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0233600" cy="32918400"/>
  <p:notesSz cx="6858000" cy="9144000"/>
  <p:defaultTextStyle>
    <a:defPPr>
      <a:defRPr lang="en-US"/>
    </a:defPPr>
    <a:lvl1pPr marL="0" algn="l" defTabSz="4180088" rtl="0" eaLnBrk="1" latinLnBrk="0" hangingPunct="1">
      <a:defRPr sz="8200" kern="1200">
        <a:solidFill>
          <a:schemeClr val="tx1"/>
        </a:solidFill>
        <a:latin typeface="+mn-lt"/>
        <a:ea typeface="+mn-ea"/>
        <a:cs typeface="+mn-cs"/>
      </a:defRPr>
    </a:lvl1pPr>
    <a:lvl2pPr marL="2090044" algn="l" defTabSz="4180088" rtl="0" eaLnBrk="1" latinLnBrk="0" hangingPunct="1">
      <a:defRPr sz="8200" kern="1200">
        <a:solidFill>
          <a:schemeClr val="tx1"/>
        </a:solidFill>
        <a:latin typeface="+mn-lt"/>
        <a:ea typeface="+mn-ea"/>
        <a:cs typeface="+mn-cs"/>
      </a:defRPr>
    </a:lvl2pPr>
    <a:lvl3pPr marL="4180088" algn="l" defTabSz="4180088" rtl="0" eaLnBrk="1" latinLnBrk="0" hangingPunct="1">
      <a:defRPr sz="8200" kern="1200">
        <a:solidFill>
          <a:schemeClr val="tx1"/>
        </a:solidFill>
        <a:latin typeface="+mn-lt"/>
        <a:ea typeface="+mn-ea"/>
        <a:cs typeface="+mn-cs"/>
      </a:defRPr>
    </a:lvl3pPr>
    <a:lvl4pPr marL="6270132" algn="l" defTabSz="4180088" rtl="0" eaLnBrk="1" latinLnBrk="0" hangingPunct="1">
      <a:defRPr sz="8200" kern="1200">
        <a:solidFill>
          <a:schemeClr val="tx1"/>
        </a:solidFill>
        <a:latin typeface="+mn-lt"/>
        <a:ea typeface="+mn-ea"/>
        <a:cs typeface="+mn-cs"/>
      </a:defRPr>
    </a:lvl4pPr>
    <a:lvl5pPr marL="8360176" algn="l" defTabSz="4180088" rtl="0" eaLnBrk="1" latinLnBrk="0" hangingPunct="1">
      <a:defRPr sz="8200" kern="1200">
        <a:solidFill>
          <a:schemeClr val="tx1"/>
        </a:solidFill>
        <a:latin typeface="+mn-lt"/>
        <a:ea typeface="+mn-ea"/>
        <a:cs typeface="+mn-cs"/>
      </a:defRPr>
    </a:lvl5pPr>
    <a:lvl6pPr marL="10450220" algn="l" defTabSz="4180088" rtl="0" eaLnBrk="1" latinLnBrk="0" hangingPunct="1">
      <a:defRPr sz="8200" kern="1200">
        <a:solidFill>
          <a:schemeClr val="tx1"/>
        </a:solidFill>
        <a:latin typeface="+mn-lt"/>
        <a:ea typeface="+mn-ea"/>
        <a:cs typeface="+mn-cs"/>
      </a:defRPr>
    </a:lvl6pPr>
    <a:lvl7pPr marL="12540264" algn="l" defTabSz="4180088" rtl="0" eaLnBrk="1" latinLnBrk="0" hangingPunct="1">
      <a:defRPr sz="8200" kern="1200">
        <a:solidFill>
          <a:schemeClr val="tx1"/>
        </a:solidFill>
        <a:latin typeface="+mn-lt"/>
        <a:ea typeface="+mn-ea"/>
        <a:cs typeface="+mn-cs"/>
      </a:defRPr>
    </a:lvl7pPr>
    <a:lvl8pPr marL="14630309" algn="l" defTabSz="4180088" rtl="0" eaLnBrk="1" latinLnBrk="0" hangingPunct="1">
      <a:defRPr sz="8200" kern="1200">
        <a:solidFill>
          <a:schemeClr val="tx1"/>
        </a:solidFill>
        <a:latin typeface="+mn-lt"/>
        <a:ea typeface="+mn-ea"/>
        <a:cs typeface="+mn-cs"/>
      </a:defRPr>
    </a:lvl8pPr>
    <a:lvl9pPr marL="16720353" algn="l" defTabSz="4180088"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B432"/>
    <a:srgbClr val="88B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38" autoAdjust="0"/>
  </p:normalViewPr>
  <p:slideViewPr>
    <p:cSldViewPr>
      <p:cViewPr varScale="1">
        <p:scale>
          <a:sx n="18" d="100"/>
          <a:sy n="18" d="100"/>
        </p:scale>
        <p:origin x="-1152" y="-108"/>
      </p:cViewPr>
      <p:guideLst>
        <p:guide orient="horz" pos="10368"/>
        <p:guide pos="12672"/>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10226042"/>
            <a:ext cx="3419856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035040" y="18653760"/>
            <a:ext cx="28163520" cy="8412480"/>
          </a:xfrm>
        </p:spPr>
        <p:txBody>
          <a:bodyPr/>
          <a:lstStyle>
            <a:lvl1pPr marL="0" indent="0" algn="ctr">
              <a:buNone/>
              <a:defRPr>
                <a:solidFill>
                  <a:schemeClr val="tx1">
                    <a:tint val="75000"/>
                  </a:schemeClr>
                </a:solidFill>
              </a:defRPr>
            </a:lvl1pPr>
            <a:lvl2pPr marL="2090044" indent="0" algn="ctr">
              <a:buNone/>
              <a:defRPr>
                <a:solidFill>
                  <a:schemeClr val="tx1">
                    <a:tint val="75000"/>
                  </a:schemeClr>
                </a:solidFill>
              </a:defRPr>
            </a:lvl2pPr>
            <a:lvl3pPr marL="4180088" indent="0" algn="ctr">
              <a:buNone/>
              <a:defRPr>
                <a:solidFill>
                  <a:schemeClr val="tx1">
                    <a:tint val="75000"/>
                  </a:schemeClr>
                </a:solidFill>
              </a:defRPr>
            </a:lvl3pPr>
            <a:lvl4pPr marL="6270132" indent="0" algn="ctr">
              <a:buNone/>
              <a:defRPr>
                <a:solidFill>
                  <a:schemeClr val="tx1">
                    <a:tint val="75000"/>
                  </a:schemeClr>
                </a:solidFill>
              </a:defRPr>
            </a:lvl4pPr>
            <a:lvl5pPr marL="8360176" indent="0" algn="ctr">
              <a:buNone/>
              <a:defRPr>
                <a:solidFill>
                  <a:schemeClr val="tx1">
                    <a:tint val="75000"/>
                  </a:schemeClr>
                </a:solidFill>
              </a:defRPr>
            </a:lvl5pPr>
            <a:lvl6pPr marL="10450220" indent="0" algn="ctr">
              <a:buNone/>
              <a:defRPr>
                <a:solidFill>
                  <a:schemeClr val="tx1">
                    <a:tint val="75000"/>
                  </a:schemeClr>
                </a:solidFill>
              </a:defRPr>
            </a:lvl6pPr>
            <a:lvl7pPr marL="12540264" indent="0" algn="ctr">
              <a:buNone/>
              <a:defRPr>
                <a:solidFill>
                  <a:schemeClr val="tx1">
                    <a:tint val="75000"/>
                  </a:schemeClr>
                </a:solidFill>
              </a:defRPr>
            </a:lvl7pPr>
            <a:lvl8pPr marL="14630309" indent="0" algn="ctr">
              <a:buNone/>
              <a:defRPr>
                <a:solidFill>
                  <a:schemeClr val="tx1">
                    <a:tint val="75000"/>
                  </a:schemeClr>
                </a:solidFill>
              </a:defRPr>
            </a:lvl8pPr>
            <a:lvl9pPr marL="1672035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FFB8B6-0219-48D0-817F-60BCEE4F55D4}"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38F7D-E074-4C74-8AFF-26506C2A3391}" type="slidenum">
              <a:rPr lang="en-US" smtClean="0"/>
              <a:t>‹#›</a:t>
            </a:fld>
            <a:endParaRPr lang="en-US"/>
          </a:p>
        </p:txBody>
      </p:sp>
    </p:spTree>
    <p:extLst>
      <p:ext uri="{BB962C8B-B14F-4D97-AF65-F5344CB8AC3E}">
        <p14:creationId xmlns:p14="http://schemas.microsoft.com/office/powerpoint/2010/main" val="36534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FFB8B6-0219-48D0-817F-60BCEE4F55D4}"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38F7D-E074-4C74-8AFF-26506C2A3391}" type="slidenum">
              <a:rPr lang="en-US" smtClean="0"/>
              <a:t>‹#›</a:t>
            </a:fld>
            <a:endParaRPr lang="en-US"/>
          </a:p>
        </p:txBody>
      </p:sp>
    </p:spTree>
    <p:extLst>
      <p:ext uri="{BB962C8B-B14F-4D97-AF65-F5344CB8AC3E}">
        <p14:creationId xmlns:p14="http://schemas.microsoft.com/office/powerpoint/2010/main" val="1846391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69360" y="1318265"/>
            <a:ext cx="905256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11680" y="1318265"/>
            <a:ext cx="2648712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FFB8B6-0219-48D0-817F-60BCEE4F55D4}"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38F7D-E074-4C74-8AFF-26506C2A3391}" type="slidenum">
              <a:rPr lang="en-US" smtClean="0"/>
              <a:t>‹#›</a:t>
            </a:fld>
            <a:endParaRPr lang="en-US"/>
          </a:p>
        </p:txBody>
      </p:sp>
    </p:spTree>
    <p:extLst>
      <p:ext uri="{BB962C8B-B14F-4D97-AF65-F5344CB8AC3E}">
        <p14:creationId xmlns:p14="http://schemas.microsoft.com/office/powerpoint/2010/main" val="1389622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FFB8B6-0219-48D0-817F-60BCEE4F55D4}"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38F7D-E074-4C74-8AFF-26506C2A3391}" type="slidenum">
              <a:rPr lang="en-US" smtClean="0"/>
              <a:t>‹#›</a:t>
            </a:fld>
            <a:endParaRPr lang="en-US"/>
          </a:p>
        </p:txBody>
      </p:sp>
    </p:spTree>
    <p:extLst>
      <p:ext uri="{BB962C8B-B14F-4D97-AF65-F5344CB8AC3E}">
        <p14:creationId xmlns:p14="http://schemas.microsoft.com/office/powerpoint/2010/main" val="66823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7" y="21153122"/>
            <a:ext cx="34198560" cy="6537960"/>
          </a:xfrm>
        </p:spPr>
        <p:txBody>
          <a:bodyPr anchor="t"/>
          <a:lstStyle>
            <a:lvl1pPr algn="l">
              <a:defRPr sz="18300" b="1" cap="all"/>
            </a:lvl1pPr>
          </a:lstStyle>
          <a:p>
            <a:r>
              <a:rPr lang="en-US" smtClean="0"/>
              <a:t>Click to edit Master title style</a:t>
            </a:r>
            <a:endParaRPr lang="en-US"/>
          </a:p>
        </p:txBody>
      </p:sp>
      <p:sp>
        <p:nvSpPr>
          <p:cNvPr id="3" name="Text Placeholder 2"/>
          <p:cNvSpPr>
            <a:spLocks noGrp="1"/>
          </p:cNvSpPr>
          <p:nvPr>
            <p:ph type="body" idx="1"/>
          </p:nvPr>
        </p:nvSpPr>
        <p:spPr>
          <a:xfrm>
            <a:off x="3178177" y="13952225"/>
            <a:ext cx="34198560" cy="7200898"/>
          </a:xfrm>
        </p:spPr>
        <p:txBody>
          <a:bodyPr anchor="b"/>
          <a:lstStyle>
            <a:lvl1pPr marL="0" indent="0">
              <a:buNone/>
              <a:defRPr sz="9100">
                <a:solidFill>
                  <a:schemeClr val="tx1">
                    <a:tint val="75000"/>
                  </a:schemeClr>
                </a:solidFill>
              </a:defRPr>
            </a:lvl1pPr>
            <a:lvl2pPr marL="2090044" indent="0">
              <a:buNone/>
              <a:defRPr sz="8200">
                <a:solidFill>
                  <a:schemeClr val="tx1">
                    <a:tint val="75000"/>
                  </a:schemeClr>
                </a:solidFill>
              </a:defRPr>
            </a:lvl2pPr>
            <a:lvl3pPr marL="4180088" indent="0">
              <a:buNone/>
              <a:defRPr sz="7300">
                <a:solidFill>
                  <a:schemeClr val="tx1">
                    <a:tint val="75000"/>
                  </a:schemeClr>
                </a:solidFill>
              </a:defRPr>
            </a:lvl3pPr>
            <a:lvl4pPr marL="6270132" indent="0">
              <a:buNone/>
              <a:defRPr sz="6400">
                <a:solidFill>
                  <a:schemeClr val="tx1">
                    <a:tint val="75000"/>
                  </a:schemeClr>
                </a:solidFill>
              </a:defRPr>
            </a:lvl4pPr>
            <a:lvl5pPr marL="8360176" indent="0">
              <a:buNone/>
              <a:defRPr sz="6400">
                <a:solidFill>
                  <a:schemeClr val="tx1">
                    <a:tint val="75000"/>
                  </a:schemeClr>
                </a:solidFill>
              </a:defRPr>
            </a:lvl5pPr>
            <a:lvl6pPr marL="10450220" indent="0">
              <a:buNone/>
              <a:defRPr sz="6400">
                <a:solidFill>
                  <a:schemeClr val="tx1">
                    <a:tint val="75000"/>
                  </a:schemeClr>
                </a:solidFill>
              </a:defRPr>
            </a:lvl6pPr>
            <a:lvl7pPr marL="12540264" indent="0">
              <a:buNone/>
              <a:defRPr sz="6400">
                <a:solidFill>
                  <a:schemeClr val="tx1">
                    <a:tint val="75000"/>
                  </a:schemeClr>
                </a:solidFill>
              </a:defRPr>
            </a:lvl7pPr>
            <a:lvl8pPr marL="14630309" indent="0">
              <a:buNone/>
              <a:defRPr sz="6400">
                <a:solidFill>
                  <a:schemeClr val="tx1">
                    <a:tint val="75000"/>
                  </a:schemeClr>
                </a:solidFill>
              </a:defRPr>
            </a:lvl8pPr>
            <a:lvl9pPr marL="16720353"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FFB8B6-0219-48D0-817F-60BCEE4F55D4}"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38F7D-E074-4C74-8AFF-26506C2A3391}" type="slidenum">
              <a:rPr lang="en-US" smtClean="0"/>
              <a:t>‹#›</a:t>
            </a:fld>
            <a:endParaRPr lang="en-US"/>
          </a:p>
        </p:txBody>
      </p:sp>
    </p:spTree>
    <p:extLst>
      <p:ext uri="{BB962C8B-B14F-4D97-AF65-F5344CB8AC3E}">
        <p14:creationId xmlns:p14="http://schemas.microsoft.com/office/powerpoint/2010/main" val="3984546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11680" y="7680963"/>
            <a:ext cx="17769840" cy="2172462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452080" y="7680963"/>
            <a:ext cx="17769840" cy="2172462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FFB8B6-0219-48D0-817F-60BCEE4F55D4}"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38F7D-E074-4C74-8AFF-26506C2A3391}" type="slidenum">
              <a:rPr lang="en-US" smtClean="0"/>
              <a:t>‹#›</a:t>
            </a:fld>
            <a:endParaRPr lang="en-US"/>
          </a:p>
        </p:txBody>
      </p:sp>
    </p:spTree>
    <p:extLst>
      <p:ext uri="{BB962C8B-B14F-4D97-AF65-F5344CB8AC3E}">
        <p14:creationId xmlns:p14="http://schemas.microsoft.com/office/powerpoint/2010/main" val="4194086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11680" y="7368542"/>
            <a:ext cx="17776827" cy="3070858"/>
          </a:xfrm>
        </p:spPr>
        <p:txBody>
          <a:bodyPr anchor="b"/>
          <a:lstStyle>
            <a:lvl1pPr marL="0" indent="0">
              <a:buNone/>
              <a:defRPr sz="11000" b="1"/>
            </a:lvl1pPr>
            <a:lvl2pPr marL="2090044" indent="0">
              <a:buNone/>
              <a:defRPr sz="9100" b="1"/>
            </a:lvl2pPr>
            <a:lvl3pPr marL="4180088" indent="0">
              <a:buNone/>
              <a:defRPr sz="8200" b="1"/>
            </a:lvl3pPr>
            <a:lvl4pPr marL="6270132" indent="0">
              <a:buNone/>
              <a:defRPr sz="7300" b="1"/>
            </a:lvl4pPr>
            <a:lvl5pPr marL="8360176" indent="0">
              <a:buNone/>
              <a:defRPr sz="7300" b="1"/>
            </a:lvl5pPr>
            <a:lvl6pPr marL="10450220" indent="0">
              <a:buNone/>
              <a:defRPr sz="7300" b="1"/>
            </a:lvl6pPr>
            <a:lvl7pPr marL="12540264" indent="0">
              <a:buNone/>
              <a:defRPr sz="7300" b="1"/>
            </a:lvl7pPr>
            <a:lvl8pPr marL="14630309" indent="0">
              <a:buNone/>
              <a:defRPr sz="7300" b="1"/>
            </a:lvl8pPr>
            <a:lvl9pPr marL="16720353"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2011680" y="10439400"/>
            <a:ext cx="17776827" cy="1896618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438112" y="7368542"/>
            <a:ext cx="17783810" cy="3070858"/>
          </a:xfrm>
        </p:spPr>
        <p:txBody>
          <a:bodyPr anchor="b"/>
          <a:lstStyle>
            <a:lvl1pPr marL="0" indent="0">
              <a:buNone/>
              <a:defRPr sz="11000" b="1"/>
            </a:lvl1pPr>
            <a:lvl2pPr marL="2090044" indent="0">
              <a:buNone/>
              <a:defRPr sz="9100" b="1"/>
            </a:lvl2pPr>
            <a:lvl3pPr marL="4180088" indent="0">
              <a:buNone/>
              <a:defRPr sz="8200" b="1"/>
            </a:lvl3pPr>
            <a:lvl4pPr marL="6270132" indent="0">
              <a:buNone/>
              <a:defRPr sz="7300" b="1"/>
            </a:lvl4pPr>
            <a:lvl5pPr marL="8360176" indent="0">
              <a:buNone/>
              <a:defRPr sz="7300" b="1"/>
            </a:lvl5pPr>
            <a:lvl6pPr marL="10450220" indent="0">
              <a:buNone/>
              <a:defRPr sz="7300" b="1"/>
            </a:lvl6pPr>
            <a:lvl7pPr marL="12540264" indent="0">
              <a:buNone/>
              <a:defRPr sz="7300" b="1"/>
            </a:lvl7pPr>
            <a:lvl8pPr marL="14630309" indent="0">
              <a:buNone/>
              <a:defRPr sz="7300" b="1"/>
            </a:lvl8pPr>
            <a:lvl9pPr marL="16720353"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20438112" y="10439400"/>
            <a:ext cx="17783810" cy="1896618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FFB8B6-0219-48D0-817F-60BCEE4F55D4}" type="datetimeFigureOut">
              <a:rPr lang="en-US" smtClean="0"/>
              <a:t>4/12/2016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F38F7D-E074-4C74-8AFF-26506C2A3391}" type="slidenum">
              <a:rPr lang="en-US" smtClean="0"/>
              <a:t>‹#›</a:t>
            </a:fld>
            <a:endParaRPr lang="en-US"/>
          </a:p>
        </p:txBody>
      </p:sp>
    </p:spTree>
    <p:extLst>
      <p:ext uri="{BB962C8B-B14F-4D97-AF65-F5344CB8AC3E}">
        <p14:creationId xmlns:p14="http://schemas.microsoft.com/office/powerpoint/2010/main" val="1404743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FFB8B6-0219-48D0-817F-60BCEE4F55D4}" type="datetimeFigureOut">
              <a:rPr lang="en-US" smtClean="0"/>
              <a:t>4/12/2016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F38F7D-E074-4C74-8AFF-26506C2A3391}" type="slidenum">
              <a:rPr lang="en-US" smtClean="0"/>
              <a:t>‹#›</a:t>
            </a:fld>
            <a:endParaRPr lang="en-US"/>
          </a:p>
        </p:txBody>
      </p:sp>
    </p:spTree>
    <p:extLst>
      <p:ext uri="{BB962C8B-B14F-4D97-AF65-F5344CB8AC3E}">
        <p14:creationId xmlns:p14="http://schemas.microsoft.com/office/powerpoint/2010/main" val="2497012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FFB8B6-0219-48D0-817F-60BCEE4F55D4}" type="datetimeFigureOut">
              <a:rPr lang="en-US" smtClean="0"/>
              <a:t>4/12/2016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F38F7D-E074-4C74-8AFF-26506C2A3391}" type="slidenum">
              <a:rPr lang="en-US" smtClean="0"/>
              <a:t>‹#›</a:t>
            </a:fld>
            <a:endParaRPr lang="en-US"/>
          </a:p>
        </p:txBody>
      </p:sp>
    </p:spTree>
    <p:extLst>
      <p:ext uri="{BB962C8B-B14F-4D97-AF65-F5344CB8AC3E}">
        <p14:creationId xmlns:p14="http://schemas.microsoft.com/office/powerpoint/2010/main" val="3529339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682" y="1310640"/>
            <a:ext cx="13236577" cy="5577840"/>
          </a:xfrm>
        </p:spPr>
        <p:txBody>
          <a:bodyPr anchor="b"/>
          <a:lstStyle>
            <a:lvl1pPr algn="l">
              <a:defRPr sz="9100" b="1"/>
            </a:lvl1pPr>
          </a:lstStyle>
          <a:p>
            <a:r>
              <a:rPr lang="en-US" smtClean="0"/>
              <a:t>Click to edit Master title style</a:t>
            </a:r>
            <a:endParaRPr lang="en-US"/>
          </a:p>
        </p:txBody>
      </p:sp>
      <p:sp>
        <p:nvSpPr>
          <p:cNvPr id="3" name="Content Placeholder 2"/>
          <p:cNvSpPr>
            <a:spLocks noGrp="1"/>
          </p:cNvSpPr>
          <p:nvPr>
            <p:ph idx="1"/>
          </p:nvPr>
        </p:nvSpPr>
        <p:spPr>
          <a:xfrm>
            <a:off x="15730220" y="1310643"/>
            <a:ext cx="22491700" cy="28094942"/>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11682" y="6888483"/>
            <a:ext cx="13236577" cy="22517102"/>
          </a:xfrm>
        </p:spPr>
        <p:txBody>
          <a:bodyPr/>
          <a:lstStyle>
            <a:lvl1pPr marL="0" indent="0">
              <a:buNone/>
              <a:defRPr sz="6400"/>
            </a:lvl1pPr>
            <a:lvl2pPr marL="2090044" indent="0">
              <a:buNone/>
              <a:defRPr sz="5500"/>
            </a:lvl2pPr>
            <a:lvl3pPr marL="4180088" indent="0">
              <a:buNone/>
              <a:defRPr sz="4600"/>
            </a:lvl3pPr>
            <a:lvl4pPr marL="6270132" indent="0">
              <a:buNone/>
              <a:defRPr sz="4100"/>
            </a:lvl4pPr>
            <a:lvl5pPr marL="8360176" indent="0">
              <a:buNone/>
              <a:defRPr sz="4100"/>
            </a:lvl5pPr>
            <a:lvl6pPr marL="10450220" indent="0">
              <a:buNone/>
              <a:defRPr sz="4100"/>
            </a:lvl6pPr>
            <a:lvl7pPr marL="12540264" indent="0">
              <a:buNone/>
              <a:defRPr sz="4100"/>
            </a:lvl7pPr>
            <a:lvl8pPr marL="14630309" indent="0">
              <a:buNone/>
              <a:defRPr sz="4100"/>
            </a:lvl8pPr>
            <a:lvl9pPr marL="16720353"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FFB8B6-0219-48D0-817F-60BCEE4F55D4}"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38F7D-E074-4C74-8AFF-26506C2A3391}" type="slidenum">
              <a:rPr lang="en-US" smtClean="0"/>
              <a:t>‹#›</a:t>
            </a:fld>
            <a:endParaRPr lang="en-US"/>
          </a:p>
        </p:txBody>
      </p:sp>
    </p:spTree>
    <p:extLst>
      <p:ext uri="{BB962C8B-B14F-4D97-AF65-F5344CB8AC3E}">
        <p14:creationId xmlns:p14="http://schemas.microsoft.com/office/powerpoint/2010/main" val="2273949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067" y="23042880"/>
            <a:ext cx="24140160" cy="2720342"/>
          </a:xfrm>
        </p:spPr>
        <p:txBody>
          <a:bodyPr anchor="b"/>
          <a:lstStyle>
            <a:lvl1pPr algn="l">
              <a:defRPr sz="9100" b="1"/>
            </a:lvl1pPr>
          </a:lstStyle>
          <a:p>
            <a:r>
              <a:rPr lang="en-US" smtClean="0"/>
              <a:t>Click to edit Master title style</a:t>
            </a:r>
            <a:endParaRPr lang="en-US"/>
          </a:p>
        </p:txBody>
      </p:sp>
      <p:sp>
        <p:nvSpPr>
          <p:cNvPr id="3" name="Picture Placeholder 2"/>
          <p:cNvSpPr>
            <a:spLocks noGrp="1"/>
          </p:cNvSpPr>
          <p:nvPr>
            <p:ph type="pic" idx="1"/>
          </p:nvPr>
        </p:nvSpPr>
        <p:spPr>
          <a:xfrm>
            <a:off x="7886067" y="2941320"/>
            <a:ext cx="24140160" cy="19751040"/>
          </a:xfrm>
        </p:spPr>
        <p:txBody>
          <a:bodyPr/>
          <a:lstStyle>
            <a:lvl1pPr marL="0" indent="0">
              <a:buNone/>
              <a:defRPr sz="14600"/>
            </a:lvl1pPr>
            <a:lvl2pPr marL="2090044" indent="0">
              <a:buNone/>
              <a:defRPr sz="12800"/>
            </a:lvl2pPr>
            <a:lvl3pPr marL="4180088" indent="0">
              <a:buNone/>
              <a:defRPr sz="11000"/>
            </a:lvl3pPr>
            <a:lvl4pPr marL="6270132" indent="0">
              <a:buNone/>
              <a:defRPr sz="9100"/>
            </a:lvl4pPr>
            <a:lvl5pPr marL="8360176" indent="0">
              <a:buNone/>
              <a:defRPr sz="9100"/>
            </a:lvl5pPr>
            <a:lvl6pPr marL="10450220" indent="0">
              <a:buNone/>
              <a:defRPr sz="9100"/>
            </a:lvl6pPr>
            <a:lvl7pPr marL="12540264" indent="0">
              <a:buNone/>
              <a:defRPr sz="9100"/>
            </a:lvl7pPr>
            <a:lvl8pPr marL="14630309" indent="0">
              <a:buNone/>
              <a:defRPr sz="9100"/>
            </a:lvl8pPr>
            <a:lvl9pPr marL="16720353" indent="0">
              <a:buNone/>
              <a:defRPr sz="9100"/>
            </a:lvl9pPr>
          </a:lstStyle>
          <a:p>
            <a:endParaRPr lang="en-US"/>
          </a:p>
        </p:txBody>
      </p:sp>
      <p:sp>
        <p:nvSpPr>
          <p:cNvPr id="4" name="Text Placeholder 3"/>
          <p:cNvSpPr>
            <a:spLocks noGrp="1"/>
          </p:cNvSpPr>
          <p:nvPr>
            <p:ph type="body" sz="half" idx="2"/>
          </p:nvPr>
        </p:nvSpPr>
        <p:spPr>
          <a:xfrm>
            <a:off x="7886067" y="25763222"/>
            <a:ext cx="24140160" cy="3863338"/>
          </a:xfrm>
        </p:spPr>
        <p:txBody>
          <a:bodyPr/>
          <a:lstStyle>
            <a:lvl1pPr marL="0" indent="0">
              <a:buNone/>
              <a:defRPr sz="6400"/>
            </a:lvl1pPr>
            <a:lvl2pPr marL="2090044" indent="0">
              <a:buNone/>
              <a:defRPr sz="5500"/>
            </a:lvl2pPr>
            <a:lvl3pPr marL="4180088" indent="0">
              <a:buNone/>
              <a:defRPr sz="4600"/>
            </a:lvl3pPr>
            <a:lvl4pPr marL="6270132" indent="0">
              <a:buNone/>
              <a:defRPr sz="4100"/>
            </a:lvl4pPr>
            <a:lvl5pPr marL="8360176" indent="0">
              <a:buNone/>
              <a:defRPr sz="4100"/>
            </a:lvl5pPr>
            <a:lvl6pPr marL="10450220" indent="0">
              <a:buNone/>
              <a:defRPr sz="4100"/>
            </a:lvl6pPr>
            <a:lvl7pPr marL="12540264" indent="0">
              <a:buNone/>
              <a:defRPr sz="4100"/>
            </a:lvl7pPr>
            <a:lvl8pPr marL="14630309" indent="0">
              <a:buNone/>
              <a:defRPr sz="4100"/>
            </a:lvl8pPr>
            <a:lvl9pPr marL="16720353"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FFB8B6-0219-48D0-817F-60BCEE4F55D4}"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38F7D-E074-4C74-8AFF-26506C2A3391}" type="slidenum">
              <a:rPr lang="en-US" smtClean="0"/>
              <a:t>‹#›</a:t>
            </a:fld>
            <a:endParaRPr lang="en-US"/>
          </a:p>
        </p:txBody>
      </p:sp>
    </p:spTree>
    <p:extLst>
      <p:ext uri="{BB962C8B-B14F-4D97-AF65-F5344CB8AC3E}">
        <p14:creationId xmlns:p14="http://schemas.microsoft.com/office/powerpoint/2010/main" val="1548616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11680" y="1318262"/>
            <a:ext cx="36210240" cy="5486400"/>
          </a:xfrm>
          <a:prstGeom prst="rect">
            <a:avLst/>
          </a:prstGeom>
        </p:spPr>
        <p:txBody>
          <a:bodyPr vert="horz" lIns="418009" tIns="209004" rIns="418009" bIns="20900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011680" y="7680963"/>
            <a:ext cx="36210240" cy="21724622"/>
          </a:xfrm>
          <a:prstGeom prst="rect">
            <a:avLst/>
          </a:prstGeom>
        </p:spPr>
        <p:txBody>
          <a:bodyPr vert="horz" lIns="418009" tIns="209004" rIns="418009" bIns="20900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011680" y="30510482"/>
            <a:ext cx="9387840" cy="1752600"/>
          </a:xfrm>
          <a:prstGeom prst="rect">
            <a:avLst/>
          </a:prstGeom>
        </p:spPr>
        <p:txBody>
          <a:bodyPr vert="horz" lIns="418009" tIns="209004" rIns="418009" bIns="209004" rtlCol="0" anchor="ctr"/>
          <a:lstStyle>
            <a:lvl1pPr algn="l">
              <a:defRPr sz="5500">
                <a:solidFill>
                  <a:schemeClr val="tx1">
                    <a:tint val="75000"/>
                  </a:schemeClr>
                </a:solidFill>
              </a:defRPr>
            </a:lvl1pPr>
          </a:lstStyle>
          <a:p>
            <a:fld id="{34FFB8B6-0219-48D0-817F-60BCEE4F55D4}" type="datetimeFigureOut">
              <a:rPr lang="en-US" smtClean="0"/>
              <a:t>4/12/2016</a:t>
            </a:fld>
            <a:endParaRPr lang="en-US"/>
          </a:p>
        </p:txBody>
      </p:sp>
      <p:sp>
        <p:nvSpPr>
          <p:cNvPr id="5" name="Footer Placeholder 4"/>
          <p:cNvSpPr>
            <a:spLocks noGrp="1"/>
          </p:cNvSpPr>
          <p:nvPr>
            <p:ph type="ftr" sz="quarter" idx="3"/>
          </p:nvPr>
        </p:nvSpPr>
        <p:spPr>
          <a:xfrm>
            <a:off x="13746480" y="30510482"/>
            <a:ext cx="12740640" cy="1752600"/>
          </a:xfrm>
          <a:prstGeom prst="rect">
            <a:avLst/>
          </a:prstGeom>
        </p:spPr>
        <p:txBody>
          <a:bodyPr vert="horz" lIns="418009" tIns="209004" rIns="418009" bIns="209004"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834080" y="30510482"/>
            <a:ext cx="9387840" cy="1752600"/>
          </a:xfrm>
          <a:prstGeom prst="rect">
            <a:avLst/>
          </a:prstGeom>
        </p:spPr>
        <p:txBody>
          <a:bodyPr vert="horz" lIns="418009" tIns="209004" rIns="418009" bIns="209004" rtlCol="0" anchor="ctr"/>
          <a:lstStyle>
            <a:lvl1pPr algn="r">
              <a:defRPr sz="5500">
                <a:solidFill>
                  <a:schemeClr val="tx1">
                    <a:tint val="75000"/>
                  </a:schemeClr>
                </a:solidFill>
              </a:defRPr>
            </a:lvl1pPr>
          </a:lstStyle>
          <a:p>
            <a:fld id="{2CF38F7D-E074-4C74-8AFF-26506C2A3391}" type="slidenum">
              <a:rPr lang="en-US" smtClean="0"/>
              <a:t>‹#›</a:t>
            </a:fld>
            <a:endParaRPr lang="en-US"/>
          </a:p>
        </p:txBody>
      </p:sp>
    </p:spTree>
    <p:extLst>
      <p:ext uri="{BB962C8B-B14F-4D97-AF65-F5344CB8AC3E}">
        <p14:creationId xmlns:p14="http://schemas.microsoft.com/office/powerpoint/2010/main" val="508845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80088" rtl="0" eaLnBrk="1" latinLnBrk="0" hangingPunct="1">
        <a:spcBef>
          <a:spcPct val="0"/>
        </a:spcBef>
        <a:buNone/>
        <a:defRPr sz="20100" kern="1200">
          <a:solidFill>
            <a:schemeClr val="tx1"/>
          </a:solidFill>
          <a:latin typeface="+mj-lt"/>
          <a:ea typeface="+mj-ea"/>
          <a:cs typeface="+mj-cs"/>
        </a:defRPr>
      </a:lvl1pPr>
    </p:titleStyle>
    <p:bodyStyle>
      <a:lvl1pPr marL="1567533" indent="-1567533" algn="l" defTabSz="4180088" rtl="0" eaLnBrk="1" latinLnBrk="0" hangingPunct="1">
        <a:spcBef>
          <a:spcPct val="20000"/>
        </a:spcBef>
        <a:buFont typeface="Arial" panose="020B0604020202020204" pitchFamily="34" charset="0"/>
        <a:buChar char="•"/>
        <a:defRPr sz="14600" kern="1200">
          <a:solidFill>
            <a:schemeClr val="tx1"/>
          </a:solidFill>
          <a:latin typeface="+mn-lt"/>
          <a:ea typeface="+mn-ea"/>
          <a:cs typeface="+mn-cs"/>
        </a:defRPr>
      </a:lvl1pPr>
      <a:lvl2pPr marL="3396322" indent="-1306278" algn="l" defTabSz="4180088"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2pPr>
      <a:lvl3pPr marL="5225110" indent="-1045022" algn="l" defTabSz="4180088"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3pPr>
      <a:lvl4pPr marL="7315154" indent="-1045022" algn="l" defTabSz="4180088"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4pPr>
      <a:lvl5pPr marL="9405198" indent="-1045022" algn="l" defTabSz="4180088"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5pPr>
      <a:lvl6pPr marL="11495242" indent="-1045022" algn="l" defTabSz="4180088"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85287" indent="-1045022" algn="l" defTabSz="4180088"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675331" indent="-1045022" algn="l" defTabSz="4180088"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765375" indent="-1045022" algn="l" defTabSz="4180088"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en-US"/>
      </a:defPPr>
      <a:lvl1pPr marL="0" algn="l" defTabSz="4180088" rtl="0" eaLnBrk="1" latinLnBrk="0" hangingPunct="1">
        <a:defRPr sz="8200" kern="1200">
          <a:solidFill>
            <a:schemeClr val="tx1"/>
          </a:solidFill>
          <a:latin typeface="+mn-lt"/>
          <a:ea typeface="+mn-ea"/>
          <a:cs typeface="+mn-cs"/>
        </a:defRPr>
      </a:lvl1pPr>
      <a:lvl2pPr marL="2090044" algn="l" defTabSz="4180088" rtl="0" eaLnBrk="1" latinLnBrk="0" hangingPunct="1">
        <a:defRPr sz="8200" kern="1200">
          <a:solidFill>
            <a:schemeClr val="tx1"/>
          </a:solidFill>
          <a:latin typeface="+mn-lt"/>
          <a:ea typeface="+mn-ea"/>
          <a:cs typeface="+mn-cs"/>
        </a:defRPr>
      </a:lvl2pPr>
      <a:lvl3pPr marL="4180088" algn="l" defTabSz="4180088" rtl="0" eaLnBrk="1" latinLnBrk="0" hangingPunct="1">
        <a:defRPr sz="8200" kern="1200">
          <a:solidFill>
            <a:schemeClr val="tx1"/>
          </a:solidFill>
          <a:latin typeface="+mn-lt"/>
          <a:ea typeface="+mn-ea"/>
          <a:cs typeface="+mn-cs"/>
        </a:defRPr>
      </a:lvl3pPr>
      <a:lvl4pPr marL="6270132" algn="l" defTabSz="4180088" rtl="0" eaLnBrk="1" latinLnBrk="0" hangingPunct="1">
        <a:defRPr sz="8200" kern="1200">
          <a:solidFill>
            <a:schemeClr val="tx1"/>
          </a:solidFill>
          <a:latin typeface="+mn-lt"/>
          <a:ea typeface="+mn-ea"/>
          <a:cs typeface="+mn-cs"/>
        </a:defRPr>
      </a:lvl4pPr>
      <a:lvl5pPr marL="8360176" algn="l" defTabSz="4180088" rtl="0" eaLnBrk="1" latinLnBrk="0" hangingPunct="1">
        <a:defRPr sz="8200" kern="1200">
          <a:solidFill>
            <a:schemeClr val="tx1"/>
          </a:solidFill>
          <a:latin typeface="+mn-lt"/>
          <a:ea typeface="+mn-ea"/>
          <a:cs typeface="+mn-cs"/>
        </a:defRPr>
      </a:lvl5pPr>
      <a:lvl6pPr marL="10450220" algn="l" defTabSz="4180088" rtl="0" eaLnBrk="1" latinLnBrk="0" hangingPunct="1">
        <a:defRPr sz="8200" kern="1200">
          <a:solidFill>
            <a:schemeClr val="tx1"/>
          </a:solidFill>
          <a:latin typeface="+mn-lt"/>
          <a:ea typeface="+mn-ea"/>
          <a:cs typeface="+mn-cs"/>
        </a:defRPr>
      </a:lvl6pPr>
      <a:lvl7pPr marL="12540264" algn="l" defTabSz="4180088" rtl="0" eaLnBrk="1" latinLnBrk="0" hangingPunct="1">
        <a:defRPr sz="8200" kern="1200">
          <a:solidFill>
            <a:schemeClr val="tx1"/>
          </a:solidFill>
          <a:latin typeface="+mn-lt"/>
          <a:ea typeface="+mn-ea"/>
          <a:cs typeface="+mn-cs"/>
        </a:defRPr>
      </a:lvl7pPr>
      <a:lvl8pPr marL="14630309" algn="l" defTabSz="4180088" rtl="0" eaLnBrk="1" latinLnBrk="0" hangingPunct="1">
        <a:defRPr sz="8200" kern="1200">
          <a:solidFill>
            <a:schemeClr val="tx1"/>
          </a:solidFill>
          <a:latin typeface="+mn-lt"/>
          <a:ea typeface="+mn-ea"/>
          <a:cs typeface="+mn-cs"/>
        </a:defRPr>
      </a:lvl8pPr>
      <a:lvl9pPr marL="16720353" algn="l" defTabSz="4180088"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18" Type="http://schemas.openxmlformats.org/officeDocument/2006/relationships/image" Target="../media/image17.emf"/><Relationship Id="rId3" Type="http://schemas.openxmlformats.org/officeDocument/2006/relationships/image" Target="../media/image2.jpg"/><Relationship Id="rId21" Type="http://schemas.openxmlformats.org/officeDocument/2006/relationships/image" Target="../media/image20.emf"/><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emf"/><Relationship Id="rId2" Type="http://schemas.openxmlformats.org/officeDocument/2006/relationships/image" Target="../media/image1.jpg"/><Relationship Id="rId16" Type="http://schemas.openxmlformats.org/officeDocument/2006/relationships/image" Target="../media/image15.emf"/><Relationship Id="rId20" Type="http://schemas.openxmlformats.org/officeDocument/2006/relationships/image" Target="../media/image19.emf"/><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png"/><Relationship Id="rId24" Type="http://schemas.openxmlformats.org/officeDocument/2006/relationships/image" Target="../media/image23.emf"/><Relationship Id="rId5" Type="http://schemas.openxmlformats.org/officeDocument/2006/relationships/image" Target="../media/image4.jpg"/><Relationship Id="rId15" Type="http://schemas.openxmlformats.org/officeDocument/2006/relationships/image" Target="../media/image14.emf"/><Relationship Id="rId23" Type="http://schemas.openxmlformats.org/officeDocument/2006/relationships/image" Target="../media/image22.emf"/><Relationship Id="rId10" Type="http://schemas.openxmlformats.org/officeDocument/2006/relationships/image" Target="../media/image9.emf"/><Relationship Id="rId19" Type="http://schemas.openxmlformats.org/officeDocument/2006/relationships/image" Target="../media/image18.emf"/><Relationship Id="rId4" Type="http://schemas.openxmlformats.org/officeDocument/2006/relationships/image" Target="../media/image3.jpeg"/><Relationship Id="rId9" Type="http://schemas.openxmlformats.org/officeDocument/2006/relationships/image" Target="../media/image8.emf"/><Relationship Id="rId14" Type="http://schemas.openxmlformats.org/officeDocument/2006/relationships/image" Target="../media/image13.emf"/><Relationship Id="rId22"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06604" y="1266486"/>
            <a:ext cx="26045160" cy="8201143"/>
          </a:xfrm>
        </p:spPr>
        <p:txBody>
          <a:bodyPr>
            <a:normAutofit/>
          </a:bodyPr>
          <a:lstStyle/>
          <a:p>
            <a:r>
              <a:rPr lang="en-US" sz="9600" b="1" i="1" dirty="0" smtClean="0">
                <a:solidFill>
                  <a:schemeClr val="accent2">
                    <a:lumMod val="75000"/>
                  </a:schemeClr>
                </a:solidFill>
                <a:effectLst/>
                <a:latin typeface="Helvetica Neue"/>
              </a:rPr>
              <a:t>Assessment of a Theoretical </a:t>
            </a:r>
            <a:r>
              <a:rPr lang="en-US" sz="9600" b="1" i="1" dirty="0" err="1" smtClean="0">
                <a:solidFill>
                  <a:schemeClr val="accent2">
                    <a:lumMod val="75000"/>
                  </a:schemeClr>
                </a:solidFill>
                <a:effectLst/>
                <a:latin typeface="Helvetica Neue"/>
              </a:rPr>
              <a:t>Zika</a:t>
            </a:r>
            <a:r>
              <a:rPr lang="en-US" sz="9600" b="1" i="1" dirty="0" smtClean="0">
                <a:solidFill>
                  <a:schemeClr val="accent2">
                    <a:lumMod val="75000"/>
                  </a:schemeClr>
                </a:solidFill>
                <a:effectLst/>
                <a:latin typeface="Helvetica Neue"/>
              </a:rPr>
              <a:t> Intervention Using SMART Goals</a:t>
            </a:r>
            <a:br>
              <a:rPr lang="en-US" sz="9600" b="1" i="1" dirty="0" smtClean="0">
                <a:solidFill>
                  <a:schemeClr val="accent2">
                    <a:lumMod val="75000"/>
                  </a:schemeClr>
                </a:solidFill>
                <a:effectLst/>
                <a:latin typeface="Helvetica Neue"/>
              </a:rPr>
            </a:br>
            <a:r>
              <a:rPr lang="en-US" sz="9600" b="1" i="1" dirty="0" smtClean="0">
                <a:solidFill>
                  <a:schemeClr val="accent2">
                    <a:lumMod val="75000"/>
                  </a:schemeClr>
                </a:solidFill>
                <a:effectLst/>
                <a:latin typeface="Helvetica Neue"/>
              </a:rPr>
              <a:t>     </a:t>
            </a:r>
            <a:r>
              <a:rPr lang="en-US" sz="9600" b="1" i="1" dirty="0">
                <a:solidFill>
                  <a:schemeClr val="accent2">
                    <a:lumMod val="75000"/>
                  </a:schemeClr>
                </a:solidFill>
                <a:latin typeface="Helvetica Neue"/>
              </a:rPr>
              <a:t/>
            </a:r>
            <a:br>
              <a:rPr lang="en-US" sz="9600" b="1" i="1" dirty="0">
                <a:solidFill>
                  <a:schemeClr val="accent2">
                    <a:lumMod val="75000"/>
                  </a:schemeClr>
                </a:solidFill>
                <a:latin typeface="Helvetica Neue"/>
              </a:rPr>
            </a:br>
            <a:r>
              <a:rPr lang="en-US" sz="4200" dirty="0" smtClean="0">
                <a:solidFill>
                  <a:schemeClr val="accent2">
                    <a:lumMod val="75000"/>
                  </a:schemeClr>
                </a:solidFill>
                <a:latin typeface="Helvetica Neue"/>
              </a:rPr>
              <a:t>Sarah Olafson</a:t>
            </a:r>
            <a:endParaRPr lang="en-US" sz="4200" dirty="0">
              <a:solidFill>
                <a:schemeClr val="accent2">
                  <a:lumMod val="75000"/>
                </a:schemeClr>
              </a:solidFill>
            </a:endParaRPr>
          </a:p>
        </p:txBody>
      </p:sp>
      <p:sp>
        <p:nvSpPr>
          <p:cNvPr id="3" name="Subtitle 2"/>
          <p:cNvSpPr>
            <a:spLocks noGrp="1"/>
          </p:cNvSpPr>
          <p:nvPr>
            <p:ph type="subTitle" idx="1"/>
          </p:nvPr>
        </p:nvSpPr>
        <p:spPr>
          <a:xfrm>
            <a:off x="1496657" y="9088294"/>
            <a:ext cx="16268700" cy="17161059"/>
          </a:xfrm>
          <a:solidFill>
            <a:srgbClr val="A8B432"/>
          </a:solidFill>
        </p:spPr>
        <p:txBody>
          <a:bodyPr>
            <a:noAutofit/>
          </a:bodyPr>
          <a:lstStyle/>
          <a:p>
            <a:r>
              <a:rPr lang="en-US" sz="4800" dirty="0" smtClean="0">
                <a:solidFill>
                  <a:schemeClr val="tx1"/>
                </a:solidFill>
                <a:latin typeface="Times New Roman" panose="02020603050405020304" pitchFamily="18" charset="0"/>
                <a:cs typeface="Times New Roman" panose="02020603050405020304" pitchFamily="18" charset="0"/>
              </a:rPr>
              <a:t>Abstract</a:t>
            </a:r>
          </a:p>
          <a:p>
            <a:pPr algn="l"/>
            <a:r>
              <a:rPr lang="en-US" sz="3200" dirty="0" smtClean="0">
                <a:solidFill>
                  <a:schemeClr val="tx1"/>
                </a:solidFill>
                <a:latin typeface="Times New Roman" panose="02020603050405020304" pitchFamily="18" charset="0"/>
                <a:cs typeface="Times New Roman" panose="02020603050405020304" pitchFamily="18" charset="0"/>
              </a:rPr>
              <a:t>As </a:t>
            </a:r>
            <a:r>
              <a:rPr lang="en-US" sz="3200" dirty="0">
                <a:solidFill>
                  <a:schemeClr val="tx1"/>
                </a:solidFill>
                <a:latin typeface="Times New Roman" panose="02020603050405020304" pitchFamily="18" charset="0"/>
                <a:cs typeface="Times New Roman" panose="02020603050405020304" pitchFamily="18" charset="0"/>
              </a:rPr>
              <a:t>of February 2016, the </a:t>
            </a:r>
            <a:r>
              <a:rPr lang="en-US" sz="3200" dirty="0" err="1">
                <a:solidFill>
                  <a:schemeClr val="tx1"/>
                </a:solidFill>
                <a:latin typeface="Times New Roman" panose="02020603050405020304" pitchFamily="18" charset="0"/>
                <a:cs typeface="Times New Roman" panose="02020603050405020304" pitchFamily="18" charset="0"/>
              </a:rPr>
              <a:t>Zika</a:t>
            </a:r>
            <a:r>
              <a:rPr lang="en-US" sz="3200" dirty="0">
                <a:solidFill>
                  <a:schemeClr val="tx1"/>
                </a:solidFill>
                <a:latin typeface="Times New Roman" panose="02020603050405020304" pitchFamily="18" charset="0"/>
                <a:cs typeface="Times New Roman" panose="02020603050405020304" pitchFamily="18" charset="0"/>
              </a:rPr>
              <a:t> virus is present in over 20 countries in the Western hemisphere, including many countries housing volunteers from the United States.  While initially known to cause physical symptoms similar to those of dengue and chikungunya; </a:t>
            </a:r>
            <a:r>
              <a:rPr lang="en-US" sz="3200" dirty="0" err="1">
                <a:solidFill>
                  <a:schemeClr val="tx1"/>
                </a:solidFill>
                <a:latin typeface="Times New Roman" panose="02020603050405020304" pitchFamily="18" charset="0"/>
                <a:cs typeface="Times New Roman" panose="02020603050405020304" pitchFamily="18" charset="0"/>
              </a:rPr>
              <a:t>Zika</a:t>
            </a:r>
            <a:r>
              <a:rPr lang="en-US" sz="3200" dirty="0">
                <a:solidFill>
                  <a:schemeClr val="tx1"/>
                </a:solidFill>
                <a:latin typeface="Times New Roman" panose="02020603050405020304" pitchFamily="18" charset="0"/>
                <a:cs typeface="Times New Roman" panose="02020603050405020304" pitchFamily="18" charset="0"/>
              </a:rPr>
              <a:t> has also been associated with a significant rise in the number of babies born with microcephaly, other neurological disorders, and has been declared a global health emergency by the World Health Organization (Peterson et al., 2016).  The association and significant increase of microcephaly in areas where </a:t>
            </a:r>
            <a:r>
              <a:rPr lang="en-US" sz="3200" dirty="0" err="1">
                <a:solidFill>
                  <a:schemeClr val="tx1"/>
                </a:solidFill>
                <a:latin typeface="Times New Roman" panose="02020603050405020304" pitchFamily="18" charset="0"/>
                <a:cs typeface="Times New Roman" panose="02020603050405020304" pitchFamily="18" charset="0"/>
              </a:rPr>
              <a:t>Zika</a:t>
            </a:r>
            <a:r>
              <a:rPr lang="en-US" sz="3200" dirty="0">
                <a:solidFill>
                  <a:schemeClr val="tx1"/>
                </a:solidFill>
                <a:latin typeface="Times New Roman" panose="02020603050405020304" pitchFamily="18" charset="0"/>
                <a:cs typeface="Times New Roman" panose="02020603050405020304" pitchFamily="18" charset="0"/>
              </a:rPr>
              <a:t> is now endemic demands the attention of health authorities (Martinez-</a:t>
            </a:r>
            <a:r>
              <a:rPr lang="en-US" sz="3200" dirty="0" err="1">
                <a:solidFill>
                  <a:schemeClr val="tx1"/>
                </a:solidFill>
                <a:latin typeface="Times New Roman" panose="02020603050405020304" pitchFamily="18" charset="0"/>
                <a:cs typeface="Times New Roman" panose="02020603050405020304" pitchFamily="18" charset="0"/>
              </a:rPr>
              <a:t>Pulgarin</a:t>
            </a:r>
            <a:r>
              <a:rPr lang="en-US" sz="3200" dirty="0">
                <a:solidFill>
                  <a:schemeClr val="tx1"/>
                </a:solidFill>
                <a:latin typeface="Times New Roman" panose="02020603050405020304" pitchFamily="18" charset="0"/>
                <a:cs typeface="Times New Roman" panose="02020603050405020304" pitchFamily="18" charset="0"/>
              </a:rPr>
              <a:t> et al., 2015 and Rodriguez &amp; Alfonzo, 2016). The virus is known to be transmitted by several </a:t>
            </a:r>
            <a:r>
              <a:rPr lang="en-US" sz="3200" i="1" dirty="0" err="1">
                <a:solidFill>
                  <a:schemeClr val="tx1"/>
                </a:solidFill>
                <a:latin typeface="Times New Roman" panose="02020603050405020304" pitchFamily="18" charset="0"/>
                <a:cs typeface="Times New Roman" panose="02020603050405020304" pitchFamily="18" charset="0"/>
              </a:rPr>
              <a:t>Aedes</a:t>
            </a:r>
            <a:r>
              <a:rPr lang="en-US" sz="3200" dirty="0">
                <a:solidFill>
                  <a:schemeClr val="tx1"/>
                </a:solidFill>
                <a:latin typeface="Times New Roman" panose="02020603050405020304" pitchFamily="18" charset="0"/>
                <a:cs typeface="Times New Roman" panose="02020603050405020304" pitchFamily="18" charset="0"/>
              </a:rPr>
              <a:t> species of mosquitos, although sexual intercourse, perinatal spread and blood transfusions have also been described as additional means of transmission (Martinez-</a:t>
            </a:r>
            <a:r>
              <a:rPr lang="en-US" sz="3200" dirty="0" err="1">
                <a:solidFill>
                  <a:schemeClr val="tx1"/>
                </a:solidFill>
                <a:latin typeface="Times New Roman" panose="02020603050405020304" pitchFamily="18" charset="0"/>
                <a:cs typeface="Times New Roman" panose="02020603050405020304" pitchFamily="18" charset="0"/>
              </a:rPr>
              <a:t>Pulgarin</a:t>
            </a:r>
            <a:r>
              <a:rPr lang="en-US" sz="3200" dirty="0">
                <a:solidFill>
                  <a:schemeClr val="tx1"/>
                </a:solidFill>
                <a:latin typeface="Times New Roman" panose="02020603050405020304" pitchFamily="18" charset="0"/>
                <a:cs typeface="Times New Roman" panose="02020603050405020304" pitchFamily="18" charset="0"/>
              </a:rPr>
              <a:t> et al., 2015).  Health warnings caution pregnant women to avoid travel to countries with </a:t>
            </a:r>
            <a:r>
              <a:rPr lang="en-US" sz="3200" dirty="0" err="1">
                <a:solidFill>
                  <a:schemeClr val="tx1"/>
                </a:solidFill>
                <a:latin typeface="Times New Roman" panose="02020603050405020304" pitchFamily="18" charset="0"/>
                <a:cs typeface="Times New Roman" panose="02020603050405020304" pitchFamily="18" charset="0"/>
              </a:rPr>
              <a:t>Zika</a:t>
            </a:r>
            <a:r>
              <a:rPr lang="en-US" sz="3200" dirty="0">
                <a:solidFill>
                  <a:schemeClr val="tx1"/>
                </a:solidFill>
                <a:latin typeface="Times New Roman" panose="02020603050405020304" pitchFamily="18" charset="0"/>
                <a:cs typeface="Times New Roman" panose="02020603050405020304" pitchFamily="18" charset="0"/>
              </a:rPr>
              <a:t> due to possible occurrence of infection.  In the specific cases of </a:t>
            </a:r>
            <a:r>
              <a:rPr lang="en-US" sz="3200" dirty="0" err="1">
                <a:solidFill>
                  <a:schemeClr val="tx1"/>
                </a:solidFill>
                <a:latin typeface="Times New Roman" panose="02020603050405020304" pitchFamily="18" charset="0"/>
                <a:cs typeface="Times New Roman" panose="02020603050405020304" pitchFamily="18" charset="0"/>
              </a:rPr>
              <a:t>Zika</a:t>
            </a:r>
            <a:r>
              <a:rPr lang="en-US" sz="3200" dirty="0">
                <a:solidFill>
                  <a:schemeClr val="tx1"/>
                </a:solidFill>
                <a:latin typeface="Times New Roman" panose="02020603050405020304" pitchFamily="18" charset="0"/>
                <a:cs typeface="Times New Roman" panose="02020603050405020304" pitchFamily="18" charset="0"/>
              </a:rPr>
              <a:t> in Brazil, the increase in congenital microcephaly cases observed during the last few months have raised a profound concern for all other countries where this arbovirus has appeared and where conditions for transmission are favorable (Rodrigues-Morales &amp; Alfonzo, 2016).  Because of this, the Center for Disease Control (CDC) has developed interim guidelines for health care providers in the United States who care for infants born to mothers who traveled to or resided in an area with </a:t>
            </a:r>
            <a:r>
              <a:rPr lang="en-US" sz="3200" dirty="0" err="1">
                <a:solidFill>
                  <a:schemeClr val="tx1"/>
                </a:solidFill>
                <a:latin typeface="Times New Roman" panose="02020603050405020304" pitchFamily="18" charset="0"/>
                <a:cs typeface="Times New Roman" panose="02020603050405020304" pitchFamily="18" charset="0"/>
              </a:rPr>
              <a:t>Zika</a:t>
            </a:r>
            <a:r>
              <a:rPr lang="en-US" sz="3200" dirty="0">
                <a:solidFill>
                  <a:schemeClr val="tx1"/>
                </a:solidFill>
                <a:latin typeface="Times New Roman" panose="02020603050405020304" pitchFamily="18" charset="0"/>
                <a:cs typeface="Times New Roman" panose="02020603050405020304" pitchFamily="18" charset="0"/>
              </a:rPr>
              <a:t> virus transmission during pregnancy, (Staples et al., 2016). For volunteers working abroad or individuals in  the foreign service, how can the use of SMART Goals (Specific, Measurable, Achievable, Results-focused, and Time- bound) allow these individuals to facilitate </a:t>
            </a:r>
            <a:r>
              <a:rPr lang="en-US" sz="3200" dirty="0" err="1">
                <a:solidFill>
                  <a:schemeClr val="tx1"/>
                </a:solidFill>
                <a:latin typeface="Times New Roman" panose="02020603050405020304" pitchFamily="18" charset="0"/>
                <a:cs typeface="Times New Roman" panose="02020603050405020304" pitchFamily="18" charset="0"/>
              </a:rPr>
              <a:t>Zika</a:t>
            </a:r>
            <a:r>
              <a:rPr lang="en-US" sz="3200" dirty="0">
                <a:solidFill>
                  <a:schemeClr val="tx1"/>
                </a:solidFill>
                <a:latin typeface="Times New Roman" panose="02020603050405020304" pitchFamily="18" charset="0"/>
                <a:cs typeface="Times New Roman" panose="02020603050405020304" pitchFamily="18" charset="0"/>
              </a:rPr>
              <a:t> crisis interventions?   In this poster, the country of Guatemala will be used as a case study.  In a 2006 study by </a:t>
            </a:r>
            <a:r>
              <a:rPr lang="en-US" sz="3200" dirty="0" err="1">
                <a:solidFill>
                  <a:schemeClr val="tx1"/>
                </a:solidFill>
                <a:latin typeface="Times New Roman" panose="02020603050405020304" pitchFamily="18" charset="0"/>
                <a:cs typeface="Times New Roman" panose="02020603050405020304" pitchFamily="18" charset="0"/>
              </a:rPr>
              <a:t>Shiftman</a:t>
            </a:r>
            <a:r>
              <a:rPr lang="en-US" sz="3200" dirty="0">
                <a:solidFill>
                  <a:schemeClr val="tx1"/>
                </a:solidFill>
                <a:latin typeface="Times New Roman" panose="02020603050405020304" pitchFamily="18" charset="0"/>
                <a:cs typeface="Times New Roman" panose="02020603050405020304" pitchFamily="18" charset="0"/>
              </a:rPr>
              <a:t> and Valle, it was found that several factors put pregnant women at risk in Guatemala. A turbulent political history with marginalized indigenous populations in the presence of a conservative Catholic Church milieu, all play a role in marginalizing women's reproductive health.  These  three factors also account for Guatemala's increased mortality of mothers when compared with neighboring Honduras (</a:t>
            </a:r>
            <a:r>
              <a:rPr lang="en-US" sz="3200" dirty="0" err="1">
                <a:solidFill>
                  <a:schemeClr val="tx1"/>
                </a:solidFill>
                <a:latin typeface="Times New Roman" panose="02020603050405020304" pitchFamily="18" charset="0"/>
                <a:cs typeface="Times New Roman" panose="02020603050405020304" pitchFamily="18" charset="0"/>
              </a:rPr>
              <a:t>Shiftman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smtClean="0">
                <a:solidFill>
                  <a:schemeClr val="tx1"/>
                </a:solidFill>
                <a:latin typeface="Times New Roman" panose="02020603050405020304" pitchFamily="18" charset="0"/>
                <a:cs typeface="Times New Roman" panose="02020603050405020304" pitchFamily="18" charset="0"/>
              </a:rPr>
              <a:t>&amp; Valle,2006</a:t>
            </a:r>
            <a:r>
              <a:rPr lang="en-US" sz="3200" dirty="0">
                <a:solidFill>
                  <a:schemeClr val="tx1"/>
                </a:solidFill>
                <a:latin typeface="Times New Roman" panose="02020603050405020304" pitchFamily="18" charset="0"/>
                <a:cs typeface="Times New Roman" panose="02020603050405020304" pitchFamily="18" charset="0"/>
              </a:rPr>
              <a:t>).  With these risk factors already in place, there seems to be an unmet need for </a:t>
            </a:r>
            <a:r>
              <a:rPr lang="en-US" sz="3200" dirty="0" err="1">
                <a:solidFill>
                  <a:schemeClr val="tx1"/>
                </a:solidFill>
                <a:latin typeface="Times New Roman" panose="02020603050405020304" pitchFamily="18" charset="0"/>
                <a:cs typeface="Times New Roman" panose="02020603050405020304" pitchFamily="18" charset="0"/>
              </a:rPr>
              <a:t>Zika</a:t>
            </a:r>
            <a:r>
              <a:rPr lang="en-US" sz="3200" dirty="0">
                <a:solidFill>
                  <a:schemeClr val="tx1"/>
                </a:solidFill>
                <a:latin typeface="Times New Roman" panose="02020603050405020304" pitchFamily="18" charset="0"/>
                <a:cs typeface="Times New Roman" panose="02020603050405020304" pitchFamily="18" charset="0"/>
              </a:rPr>
              <a:t> virus screening in the region.  Volunteers in the area will need a broad range of culturally sensitive strategies to effectively create an intervention. All of the risk factors described above must be addressed by increasing education and awareness within communities, and the volunteers facilitating this work must avoid infection themselves.  This review assesses the use of SMART goals applied within a proposed intervention to theoretically assess the </a:t>
            </a:r>
            <a:r>
              <a:rPr lang="en-US" sz="3200" dirty="0" err="1">
                <a:solidFill>
                  <a:schemeClr val="tx1"/>
                </a:solidFill>
                <a:latin typeface="Times New Roman" panose="02020603050405020304" pitchFamily="18" charset="0"/>
                <a:cs typeface="Times New Roman" panose="02020603050405020304" pitchFamily="18" charset="0"/>
              </a:rPr>
              <a:t>Zika</a:t>
            </a:r>
            <a:r>
              <a:rPr lang="en-US" sz="3200" dirty="0">
                <a:solidFill>
                  <a:schemeClr val="tx1"/>
                </a:solidFill>
                <a:latin typeface="Times New Roman" panose="02020603050405020304" pitchFamily="18" charset="0"/>
                <a:cs typeface="Times New Roman" panose="02020603050405020304" pitchFamily="18" charset="0"/>
              </a:rPr>
              <a:t> presence and threat within Guatemala.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78435" y="14942375"/>
            <a:ext cx="6980634" cy="505624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66554" y="9088294"/>
            <a:ext cx="7309099" cy="5036426"/>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17800" y="1830902"/>
            <a:ext cx="7543800" cy="3536156"/>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719138" y="9323394"/>
            <a:ext cx="4658413" cy="4343970"/>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424295" y="1830902"/>
            <a:ext cx="7443279" cy="3536156"/>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959936" y="5992622"/>
            <a:ext cx="2743200" cy="2743200"/>
          </a:xfrm>
          <a:prstGeom prst="rect">
            <a:avLst/>
          </a:prstGeom>
        </p:spPr>
      </p:pic>
      <p:pic>
        <p:nvPicPr>
          <p:cNvPr id="13"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054121" y="14423881"/>
            <a:ext cx="594995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8316604" y="14097309"/>
            <a:ext cx="594995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5474345" y="20266645"/>
            <a:ext cx="5949950"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3295876" y="6446078"/>
            <a:ext cx="3324014" cy="2077509"/>
          </a:xfrm>
          <a:prstGeom prst="rect">
            <a:avLst/>
          </a:prstGeom>
        </p:spPr>
      </p:pic>
      <p:pic>
        <p:nvPicPr>
          <p:cNvPr id="23" name="Picture 2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287804" y="26651581"/>
            <a:ext cx="5673796" cy="4427321"/>
          </a:xfrm>
          <a:prstGeom prst="rect">
            <a:avLst/>
          </a:prstGeom>
        </p:spPr>
      </p:pic>
      <p:pic>
        <p:nvPicPr>
          <p:cNvPr id="1032" name="Picture 8"/>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87804" y="31641750"/>
            <a:ext cx="594995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2917624" y="9314429"/>
            <a:ext cx="5949950" cy="7485063"/>
          </a:xfrm>
          <a:prstGeom prst="rect">
            <a:avLst/>
          </a:prstGeom>
          <a:solidFill>
            <a:schemeClr val="bg1"/>
          </a:solidFill>
          <a:ln>
            <a:noFill/>
          </a:ln>
          <a:effectLst/>
        </p:spPr>
      </p:pic>
      <p:pic>
        <p:nvPicPr>
          <p:cNvPr id="1038" name="Picture 14"/>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917624" y="16765080"/>
            <a:ext cx="5949950" cy="8242300"/>
          </a:xfrm>
          <a:prstGeom prst="rect">
            <a:avLst/>
          </a:prstGeom>
          <a:solidFill>
            <a:schemeClr val="bg1"/>
          </a:solidFill>
          <a:ln>
            <a:noFill/>
          </a:ln>
          <a:effectLst/>
        </p:spPr>
      </p:pic>
      <p:pic>
        <p:nvPicPr>
          <p:cNvPr id="1039" name="Picture 15"/>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32917624" y="24656780"/>
            <a:ext cx="5949950" cy="6376987"/>
          </a:xfrm>
          <a:prstGeom prst="rect">
            <a:avLst/>
          </a:prstGeom>
          <a:solidFill>
            <a:schemeClr val="bg1"/>
          </a:solidFill>
          <a:ln>
            <a:noFill/>
          </a:ln>
          <a:effectLst/>
        </p:spPr>
      </p:pic>
      <p:pic>
        <p:nvPicPr>
          <p:cNvPr id="1042" name="Picture 18"/>
          <p:cNvPicPr>
            <a:picLocks noChangeAspect="1" noChangeArrowheads="1"/>
          </p:cNvPicPr>
          <p:nvPr/>
        </p:nvPicPr>
        <p:blipFill>
          <a:blip r:embed="rId17" cstate="print">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25360226" y="21133420"/>
            <a:ext cx="5949950" cy="7900987"/>
          </a:xfrm>
          <a:prstGeom prst="rect">
            <a:avLst/>
          </a:prstGeom>
          <a:noFill/>
          <a:ln>
            <a:noFill/>
          </a:ln>
          <a:effectLst>
            <a:softEdge rad="112500"/>
          </a:effectLst>
        </p:spPr>
      </p:pic>
      <p:pic>
        <p:nvPicPr>
          <p:cNvPr id="1044" name="Picture 19"/>
          <p:cNvPicPr>
            <a:picLocks noChangeAspect="1" noChangeArrowheads="1"/>
          </p:cNvPicPr>
          <p:nvPr/>
        </p:nvPicPr>
        <p:blipFill>
          <a:blip r:embed="rId18" cstate="print">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25328601" y="28865242"/>
            <a:ext cx="5949950" cy="2520950"/>
          </a:xfrm>
          <a:prstGeom prst="rect">
            <a:avLst/>
          </a:prstGeom>
          <a:ln>
            <a:noFill/>
          </a:ln>
          <a:effectLst>
            <a:softEdge rad="112500"/>
          </a:effectLst>
        </p:spPr>
      </p:pic>
      <p:pic>
        <p:nvPicPr>
          <p:cNvPr id="1047" name="Picture 21"/>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8316604" y="14973957"/>
            <a:ext cx="5949950" cy="4484687"/>
          </a:xfrm>
          <a:prstGeom prst="rect">
            <a:avLst/>
          </a:prstGeom>
          <a:solidFill>
            <a:schemeClr val="accent3"/>
          </a:solidFill>
          <a:ln>
            <a:noFill/>
          </a:ln>
          <a:effectLst/>
        </p:spPr>
      </p:pic>
      <p:pic>
        <p:nvPicPr>
          <p:cNvPr id="1049" name="Picture 22"/>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18316604" y="19139421"/>
            <a:ext cx="5949950" cy="7916863"/>
          </a:xfrm>
          <a:prstGeom prst="rect">
            <a:avLst/>
          </a:prstGeom>
          <a:solidFill>
            <a:schemeClr val="accent3"/>
          </a:solidFill>
          <a:ln>
            <a:noFill/>
          </a:ln>
          <a:effectLst/>
        </p:spPr>
      </p:pic>
      <p:pic>
        <p:nvPicPr>
          <p:cNvPr id="1051" name="Picture 23"/>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18316604" y="27056284"/>
            <a:ext cx="5949950" cy="5434013"/>
          </a:xfrm>
          <a:prstGeom prst="rect">
            <a:avLst/>
          </a:prstGeom>
          <a:solidFill>
            <a:schemeClr val="accent3"/>
          </a:solidFill>
          <a:ln>
            <a:noFill/>
          </a:ln>
          <a:effectLst/>
        </p:spPr>
      </p:pic>
      <p:pic>
        <p:nvPicPr>
          <p:cNvPr id="1057" name="Picture 1056"/>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11988261" y="26764621"/>
            <a:ext cx="3943350" cy="3943350"/>
          </a:xfrm>
          <a:prstGeom prst="rect">
            <a:avLst/>
          </a:prstGeom>
        </p:spPr>
      </p:pic>
      <p:pic>
        <p:nvPicPr>
          <p:cNvPr id="1059" name="Picture 26"/>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11187393" y="31397304"/>
            <a:ext cx="5949950"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60" name="TextBox 1059"/>
          <p:cNvSpPr txBox="1"/>
          <p:nvPr/>
        </p:nvSpPr>
        <p:spPr>
          <a:xfrm>
            <a:off x="26619890" y="32138637"/>
            <a:ext cx="184731" cy="1354217"/>
          </a:xfrm>
          <a:prstGeom prst="rect">
            <a:avLst/>
          </a:prstGeom>
          <a:noFill/>
        </p:spPr>
        <p:txBody>
          <a:bodyPr wrap="none" rtlCol="0">
            <a:spAutoFit/>
          </a:bodyPr>
          <a:lstStyle/>
          <a:p>
            <a:endParaRPr lang="en-US" dirty="0"/>
          </a:p>
        </p:txBody>
      </p:sp>
      <p:pic>
        <p:nvPicPr>
          <p:cNvPr id="1061" name="Picture 27"/>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25779145" y="31044879"/>
            <a:ext cx="59499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28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8752</TotalTime>
  <Words>31</Words>
  <Application>Microsoft Office PowerPoint</Application>
  <PresentationFormat>Custom</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Assessment of a Theoretical Zika Intervention Using SMART Goals       Sarah Olafson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Sarah</cp:lastModifiedBy>
  <cp:revision>48</cp:revision>
  <dcterms:created xsi:type="dcterms:W3CDTF">2016-04-06T14:22:40Z</dcterms:created>
  <dcterms:modified xsi:type="dcterms:W3CDTF">2016-04-13T02:44:24Z</dcterms:modified>
</cp:coreProperties>
</file>