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6" r:id="rId7"/>
    <p:sldId id="274" r:id="rId8"/>
    <p:sldId id="262" r:id="rId9"/>
    <p:sldId id="267" r:id="rId10"/>
    <p:sldId id="264" r:id="rId11"/>
    <p:sldId id="268" r:id="rId12"/>
    <p:sldId id="282" r:id="rId13"/>
    <p:sldId id="272" r:id="rId14"/>
    <p:sldId id="275" r:id="rId15"/>
    <p:sldId id="278" r:id="rId16"/>
    <p:sldId id="276" r:id="rId17"/>
    <p:sldId id="283" r:id="rId18"/>
    <p:sldId id="273" r:id="rId19"/>
    <p:sldId id="279" r:id="rId20"/>
    <p:sldId id="280" r:id="rId21"/>
    <p:sldId id="281" r:id="rId22"/>
    <p:sldId id="270" r:id="rId23"/>
    <p:sldId id="271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Barriers to Housing in Missoula MT.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in-depth look at landlords’ perspective of barriers to housing in Missoula MT.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6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9555" y="2408349"/>
            <a:ext cx="936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interviews</a:t>
            </a:r>
            <a:r>
              <a:rPr lang="en-US" sz="2400" dirty="0" smtClean="0"/>
              <a:t> </a:t>
            </a:r>
            <a:r>
              <a:rPr lang="en-US" sz="2400" dirty="0" smtClean="0"/>
              <a:t>produced two </a:t>
            </a:r>
            <a:r>
              <a:rPr lang="en-US" sz="2400" dirty="0" smtClean="0"/>
              <a:t>sets</a:t>
            </a:r>
            <a:r>
              <a:rPr lang="en-US" sz="2400" dirty="0" smtClean="0"/>
              <a:t> </a:t>
            </a:r>
            <a:r>
              <a:rPr lang="en-US" sz="2400" dirty="0" smtClean="0"/>
              <a:t>of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 smtClean="0"/>
              <a:t>barriers are most likely to end up in denial of application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ays </a:t>
            </a:r>
            <a:r>
              <a:rPr lang="en-US" sz="2400" dirty="0" smtClean="0"/>
              <a:t>of mitigating these barriers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69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2421228"/>
            <a:ext cx="9388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ight </a:t>
            </a:r>
            <a:r>
              <a:rPr lang="en-US" sz="2400" dirty="0" smtClean="0"/>
              <a:t>major barriers identified.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barriers represented 10% or less of the total sample.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total sample included 20 participants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 were independent landlords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11 were property managers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6676" y="2434107"/>
            <a:ext cx="9479922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eight major barriers are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1)Poor </a:t>
            </a:r>
            <a:r>
              <a:rPr lang="en-US" sz="2400" dirty="0"/>
              <a:t>references: 85% saw this as a barrier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2)Criminal </a:t>
            </a:r>
            <a:r>
              <a:rPr lang="en-US" sz="2400" dirty="0"/>
              <a:t>records: 60% saw this as a barrier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3)92% specifically mentioned sexual and violent crimes as being a barrier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4)Bad </a:t>
            </a:r>
            <a:r>
              <a:rPr lang="en-US" sz="2400" dirty="0"/>
              <a:t>credit: 55% saw this as a barrier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5)Low </a:t>
            </a:r>
            <a:r>
              <a:rPr lang="en-US" sz="2400" dirty="0"/>
              <a:t>income: 50% saw this as a barrier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6)</a:t>
            </a:r>
            <a:r>
              <a:rPr lang="en-US" sz="2400" dirty="0" smtClean="0"/>
              <a:t>Security</a:t>
            </a:r>
            <a:r>
              <a:rPr lang="en-US" sz="2400" dirty="0"/>
              <a:t>: 40% saw this as a barrier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7)Personal </a:t>
            </a:r>
            <a:r>
              <a:rPr lang="en-US" sz="2400" dirty="0"/>
              <a:t>appearance: 35% saw this as a barrier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8)Restricted </a:t>
            </a:r>
            <a:r>
              <a:rPr lang="en-US" sz="2400" dirty="0"/>
              <a:t>income: 20%</a:t>
            </a:r>
          </a:p>
        </p:txBody>
      </p:sp>
    </p:spTree>
    <p:extLst>
      <p:ext uri="{BB962C8B-B14F-4D97-AF65-F5344CB8AC3E}">
        <p14:creationId xmlns:p14="http://schemas.microsoft.com/office/powerpoint/2010/main" val="20100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2421228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Barriers that consisted of 10% of the total population: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1)Using </a:t>
            </a:r>
            <a:r>
              <a:rPr lang="en-US" sz="2400" dirty="0" smtClean="0"/>
              <a:t>references specifically from the </a:t>
            </a:r>
            <a:r>
              <a:rPr lang="en-US" sz="2400" dirty="0" err="1" smtClean="0"/>
              <a:t>Poverello</a:t>
            </a:r>
            <a:r>
              <a:rPr lang="en-US" sz="2400" dirty="0" smtClean="0"/>
              <a:t> Center </a:t>
            </a:r>
            <a:r>
              <a:rPr lang="en-US" sz="2400" dirty="0" smtClean="0"/>
              <a:t>Staff: 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2)Race</a:t>
            </a:r>
            <a:r>
              <a:rPr lang="en-US" sz="2400" dirty="0" smtClean="0"/>
              <a:t>: 5% saw this as a barrier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3)Single </a:t>
            </a:r>
            <a:r>
              <a:rPr lang="en-US" sz="2400" dirty="0" smtClean="0"/>
              <a:t>parent with children: 5% saw this as a barrier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8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for Independent Landlords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969" y="2382591"/>
            <a:ext cx="9350062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1) Bad credit: 78%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2)Criminal </a:t>
            </a:r>
            <a:r>
              <a:rPr lang="en-US" sz="2400" dirty="0" smtClean="0"/>
              <a:t>record: 67%	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3)Specifically </a:t>
            </a:r>
            <a:r>
              <a:rPr lang="en-US" sz="2400" dirty="0" smtClean="0"/>
              <a:t>mentioned sexual or violent offenses: 44%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4)Poor references: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5)Low </a:t>
            </a:r>
            <a:r>
              <a:rPr lang="en-US" sz="2400" dirty="0"/>
              <a:t>income: 56%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6)Security</a:t>
            </a:r>
            <a:r>
              <a:rPr lang="en-US" sz="2400" dirty="0" smtClean="0"/>
              <a:t>: 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7)Personal </a:t>
            </a:r>
            <a:r>
              <a:rPr lang="en-US" sz="2400" dirty="0" smtClean="0"/>
              <a:t>Appearance: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8)11</a:t>
            </a:r>
            <a:r>
              <a:rPr lang="en-US" sz="2400" dirty="0" smtClean="0"/>
              <a:t>% saw Race, low income, single parent with children and references from </a:t>
            </a:r>
            <a:r>
              <a:rPr lang="en-US" sz="2400" dirty="0" err="1" smtClean="0"/>
              <a:t>Poverello</a:t>
            </a:r>
            <a:r>
              <a:rPr lang="en-US" sz="2400" dirty="0" smtClean="0"/>
              <a:t> Staff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4840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for Property Managers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2446986"/>
            <a:ext cx="9509973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1) Poor </a:t>
            </a:r>
            <a:r>
              <a:rPr lang="en-US" sz="2400" dirty="0"/>
              <a:t>references: 100%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2) Criminal </a:t>
            </a:r>
            <a:r>
              <a:rPr lang="en-US" sz="2400" dirty="0" smtClean="0"/>
              <a:t>record: 55%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3) Sexual/violent </a:t>
            </a:r>
            <a:r>
              <a:rPr lang="en-US" sz="2400" dirty="0" smtClean="0"/>
              <a:t>record: 64</a:t>
            </a:r>
            <a:r>
              <a:rPr lang="en-US" sz="2400" dirty="0" smtClean="0"/>
              <a:t>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4) 45</a:t>
            </a:r>
            <a:r>
              <a:rPr lang="en-US" sz="2400" dirty="0"/>
              <a:t>% saw security, personal appearance and low income </a:t>
            </a:r>
            <a:r>
              <a:rPr lang="en-US" sz="2400" dirty="0" smtClean="0"/>
              <a:t>as a barrier.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5) Bad </a:t>
            </a:r>
            <a:r>
              <a:rPr lang="en-US" sz="2400" dirty="0" smtClean="0"/>
              <a:t>credit: 36%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6) 9</a:t>
            </a:r>
            <a:r>
              <a:rPr lang="en-US" sz="2400" dirty="0" smtClean="0"/>
              <a:t>% saw references from </a:t>
            </a:r>
            <a:r>
              <a:rPr lang="en-US" sz="2400" dirty="0" err="1" smtClean="0"/>
              <a:t>Poverello</a:t>
            </a:r>
            <a:r>
              <a:rPr lang="en-US" sz="2400" dirty="0" smtClean="0"/>
              <a:t> Center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taff </a:t>
            </a:r>
            <a:r>
              <a:rPr lang="en-US" sz="2400" dirty="0" smtClean="0"/>
              <a:t>as a barrier.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97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Vs. Property Managers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6676" y="2421228"/>
            <a:ext cx="942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were several main differences between the two groups. However, there were also some similarities.</a:t>
            </a:r>
          </a:p>
        </p:txBody>
      </p:sp>
    </p:spTree>
    <p:extLst>
      <p:ext uri="{BB962C8B-B14F-4D97-AF65-F5344CB8AC3E}">
        <p14:creationId xmlns:p14="http://schemas.microsoft.com/office/powerpoint/2010/main" val="199374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Vs. Property Managers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797" y="2434107"/>
            <a:ext cx="9672034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Criminal records</a:t>
            </a:r>
            <a:r>
              <a:rPr lang="en-US" sz="2400" dirty="0" smtClean="0"/>
              <a:t>: </a:t>
            </a:r>
            <a:r>
              <a:rPr lang="en-US" sz="2400" dirty="0"/>
              <a:t>same 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Sexual/violent offences: </a:t>
            </a:r>
            <a:r>
              <a:rPr lang="en-US" sz="2400" dirty="0" smtClean="0"/>
              <a:t>less for I.LL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Bad credit: </a:t>
            </a:r>
            <a:r>
              <a:rPr lang="en-US" sz="2400" dirty="0" smtClean="0"/>
              <a:t>more for I.LL</a:t>
            </a:r>
            <a:r>
              <a:rPr lang="en-US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Poor </a:t>
            </a:r>
            <a:r>
              <a:rPr lang="en-US" sz="2400" dirty="0"/>
              <a:t>references: </a:t>
            </a:r>
            <a:r>
              <a:rPr lang="en-US" sz="2400" dirty="0" smtClean="0"/>
              <a:t>less </a:t>
            </a:r>
            <a:r>
              <a:rPr lang="en-US" sz="2400" dirty="0" smtClean="0"/>
              <a:t>for I.LL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Security</a:t>
            </a:r>
            <a:r>
              <a:rPr lang="en-US" sz="2400" dirty="0"/>
              <a:t>: </a:t>
            </a:r>
            <a:r>
              <a:rPr lang="en-US" sz="2400" dirty="0" smtClean="0"/>
              <a:t>less for I.LL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Personal </a:t>
            </a:r>
            <a:r>
              <a:rPr lang="en-US" sz="2400" dirty="0"/>
              <a:t>appearance</a:t>
            </a:r>
            <a:r>
              <a:rPr lang="en-US" sz="2400" dirty="0" smtClean="0"/>
              <a:t>: less for I.LL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Low </a:t>
            </a:r>
            <a:r>
              <a:rPr lang="en-US" sz="2400" dirty="0"/>
              <a:t>income: </a:t>
            </a:r>
            <a:r>
              <a:rPr lang="en-US" sz="2400" dirty="0" smtClean="0"/>
              <a:t>was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</a:t>
            </a:r>
            <a:r>
              <a:rPr lang="en-US" sz="2400" dirty="0"/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Race: </a:t>
            </a:r>
            <a:r>
              <a:rPr lang="en-US" sz="2400" dirty="0" smtClean="0"/>
              <a:t>more for I.LL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Single </a:t>
            </a:r>
            <a:r>
              <a:rPr lang="en-US" sz="2400" dirty="0"/>
              <a:t>parent with children: </a:t>
            </a:r>
            <a:r>
              <a:rPr lang="en-US" sz="2400" dirty="0" smtClean="0"/>
              <a:t>More for I.LL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References </a:t>
            </a:r>
            <a:r>
              <a:rPr lang="en-US" sz="2400" dirty="0"/>
              <a:t>from </a:t>
            </a:r>
            <a:r>
              <a:rPr lang="en-US" sz="2400" dirty="0" err="1" smtClean="0"/>
              <a:t>Poverello</a:t>
            </a:r>
            <a:r>
              <a:rPr lang="en-US" sz="2400" dirty="0" smtClean="0"/>
              <a:t> Staff</a:t>
            </a:r>
            <a:r>
              <a:rPr lang="en-US" sz="2400" dirty="0" smtClean="0"/>
              <a:t>: was the same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52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mitigate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2" y="2653047"/>
            <a:ext cx="93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4191" y="2820473"/>
            <a:ext cx="9601196" cy="298543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/>
              <a:t>There were seven primary ways to mitigate barriers to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1) 55% </a:t>
            </a:r>
            <a:r>
              <a:rPr lang="en-US" sz="2000" dirty="0"/>
              <a:t>suggested an </a:t>
            </a:r>
            <a:r>
              <a:rPr lang="en-US" sz="2000" dirty="0" smtClean="0"/>
              <a:t>advocate </a:t>
            </a:r>
            <a:r>
              <a:rPr lang="en-US" sz="2000" dirty="0"/>
              <a:t>or someone to vouch for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2) 30% </a:t>
            </a:r>
            <a:r>
              <a:rPr lang="en-US" sz="2000" dirty="0"/>
              <a:t>suggested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Having a good personal appearance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 A co-signer would help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insurance policy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3) 25</a:t>
            </a:r>
            <a:r>
              <a:rPr lang="en-US" sz="2000" dirty="0"/>
              <a:t>% suggested having a team that could help maintain the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4) 15</a:t>
            </a:r>
            <a:r>
              <a:rPr lang="en-US" sz="2000" dirty="0"/>
              <a:t>% suggested introducing more educational programs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 anything a person can do to make themselves more appealing will </a:t>
            </a:r>
            <a:r>
              <a:rPr lang="en-US" sz="2000" dirty="0" smtClean="0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334562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landlord ways to mitigate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8090" y="2498502"/>
            <a:ext cx="9375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Co-signer</a:t>
            </a:r>
            <a:r>
              <a:rPr lang="en-US" sz="2400" dirty="0"/>
              <a:t>: 56%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Having </a:t>
            </a:r>
            <a:r>
              <a:rPr lang="en-US" sz="2400" dirty="0"/>
              <a:t>someone to vouch for them: 56</a:t>
            </a:r>
            <a:r>
              <a:rPr lang="en-US" sz="2400" dirty="0" smtClean="0"/>
              <a:t>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44% A good first </a:t>
            </a:r>
            <a:r>
              <a:rPr lang="en-US" sz="2400" dirty="0" smtClean="0"/>
              <a:t>impression and </a:t>
            </a:r>
            <a:r>
              <a:rPr lang="en-US" sz="2400" dirty="0"/>
              <a:t>doing anything to better themselves.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Protection</a:t>
            </a:r>
            <a:r>
              <a:rPr lang="en-US" sz="2400" dirty="0" smtClean="0"/>
              <a:t>: 33%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Educational </a:t>
            </a:r>
            <a:r>
              <a:rPr lang="en-US" sz="2400" dirty="0" smtClean="0"/>
              <a:t>programs: 22%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smtClean="0"/>
              <a:t>cleaning team: 22%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58791"/>
          </a:xfrm>
        </p:spPr>
        <p:txBody>
          <a:bodyPr>
            <a:normAutofit/>
          </a:bodyPr>
          <a:lstStyle/>
          <a:p>
            <a:r>
              <a:rPr lang="en-US" dirty="0" smtClean="0"/>
              <a:t>Missoula’s Homeless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6676" y="2446986"/>
            <a:ext cx="9375820" cy="38779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According to Missoula’s 2012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516 total individuals were homeless in Missoula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266 were individuals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250 were families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227 were males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288 were females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141 were counted under the age of 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91 were veterans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5803" y="5586307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Reaching Home Missoula’s 10 Year End Homelessness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Managers ways to mitigate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797" y="2421228"/>
            <a:ext cx="9375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1) Having </a:t>
            </a:r>
            <a:r>
              <a:rPr lang="en-US" sz="2400" dirty="0"/>
              <a:t>someone to vouch for them: 55%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2) Protection</a:t>
            </a:r>
            <a:r>
              <a:rPr lang="en-US" sz="2400" dirty="0" smtClean="0"/>
              <a:t>: 36%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3) Having </a:t>
            </a:r>
            <a:r>
              <a:rPr lang="en-US" sz="2400" dirty="0" smtClean="0"/>
              <a:t>a cleaning team: 36%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4) Doing </a:t>
            </a:r>
            <a:r>
              <a:rPr lang="en-US" sz="2400" dirty="0"/>
              <a:t>anything to make themselves better: 27%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5)18 % having a good first impression and meeting the person face to 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landlords vs. property managers views on how to mitigate barriers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2434107"/>
            <a:ext cx="9388699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Protection</a:t>
            </a:r>
            <a:r>
              <a:rPr lang="en-US" sz="2400" dirty="0" smtClean="0"/>
              <a:t>: </a:t>
            </a:r>
            <a:r>
              <a:rPr lang="en-US" sz="2400" dirty="0" smtClean="0"/>
              <a:t>was more for P.M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Co-signer</a:t>
            </a:r>
            <a:r>
              <a:rPr lang="en-US" sz="2400" dirty="0" smtClean="0"/>
              <a:t>: was more </a:t>
            </a:r>
            <a:r>
              <a:rPr lang="en-US" sz="2400" dirty="0" smtClean="0"/>
              <a:t>I.LL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Educational </a:t>
            </a:r>
            <a:r>
              <a:rPr lang="en-US" sz="2400" dirty="0" smtClean="0"/>
              <a:t>programs: were more important for </a:t>
            </a:r>
            <a:r>
              <a:rPr lang="en-US" sz="2400" dirty="0" smtClean="0"/>
              <a:t>I.LL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Having </a:t>
            </a:r>
            <a:r>
              <a:rPr lang="en-US" sz="2400" dirty="0" smtClean="0"/>
              <a:t>someone to vouch for them: This was almost equal between both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Having </a:t>
            </a:r>
            <a:r>
              <a:rPr lang="en-US" sz="2400" dirty="0" smtClean="0"/>
              <a:t>a cleaning team: was more important </a:t>
            </a:r>
            <a:r>
              <a:rPr lang="en-US" sz="2400" dirty="0" smtClean="0"/>
              <a:t>for P.M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Having </a:t>
            </a:r>
            <a:r>
              <a:rPr lang="en-US" sz="2400" dirty="0" smtClean="0"/>
              <a:t>a good first impression: was more important for </a:t>
            </a:r>
            <a:r>
              <a:rPr lang="en-US" sz="2400" dirty="0" smtClean="0"/>
              <a:t>I.LL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Doing anything to make yourself better: was more important for </a:t>
            </a:r>
            <a:r>
              <a:rPr lang="en-US" sz="2400" dirty="0" smtClean="0"/>
              <a:t>I.LL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Meeting </a:t>
            </a:r>
            <a:r>
              <a:rPr lang="en-US" sz="2400" dirty="0" smtClean="0"/>
              <a:t>the person: was more important for property managers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2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0776" y="2433928"/>
            <a:ext cx="9479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Social Desirability </a:t>
            </a:r>
            <a:r>
              <a:rPr lang="en-US" sz="2400" dirty="0" smtClean="0"/>
              <a:t>Affect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Note </a:t>
            </a:r>
            <a:r>
              <a:rPr lang="en-US" sz="2400" dirty="0" smtClean="0"/>
              <a:t>taking </a:t>
            </a:r>
            <a:r>
              <a:rPr lang="en-US" sz="2400" dirty="0" smtClean="0"/>
              <a:t>methods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33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2" y="2421228"/>
            <a:ext cx="95099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Insurance program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Advocate </a:t>
            </a:r>
            <a:r>
              <a:rPr lang="en-US" sz="2400" dirty="0" smtClean="0"/>
              <a:t>network.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Vouch </a:t>
            </a:r>
            <a:r>
              <a:rPr lang="en-US" sz="2400" dirty="0" smtClean="0"/>
              <a:t>for individuals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Aid in maintaining cleanliness of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Educate individual on soft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Positive support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7000" y="2413000"/>
            <a:ext cx="937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Casey Dunning and the Missoula Interfaith Collaborative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Dylan </a:t>
            </a:r>
            <a:r>
              <a:rPr lang="en-US" sz="2800" dirty="0" err="1" smtClean="0"/>
              <a:t>Suagee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Robby </a:t>
            </a:r>
            <a:r>
              <a:rPr lang="en-US" sz="2800" dirty="0" err="1" smtClean="0"/>
              <a:t>Gillison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Dr. Kathy </a:t>
            </a:r>
            <a:r>
              <a:rPr lang="en-US" sz="2800" dirty="0" err="1" smtClean="0"/>
              <a:t>Kuipers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Terms of Income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2459865"/>
            <a:ext cx="944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151 had no means of financial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83 had part time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49 had full time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37 had TANF (Temporary Assistance for Needy Families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 received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102 received government assistance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82625" y="5602310"/>
            <a:ext cx="404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Reaching Home Missoula’s 10 Year Plan to End Homelessness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918" y="5602310"/>
            <a:ext cx="443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respondents claimed more than one source of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0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5305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797" y="2459865"/>
            <a:ext cx="9388699" cy="298543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/>
              <a:t>Two major trends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Pathways into homelessness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Loss of </a:t>
            </a:r>
            <a:r>
              <a:rPr lang="en-US" sz="2400" dirty="0" smtClean="0"/>
              <a:t>income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Released from incarceration into homelessness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Mental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Substance use/dependence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Lack of supportive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Pathways </a:t>
            </a:r>
            <a:r>
              <a:rPr lang="en-US" sz="2400" dirty="0" smtClean="0"/>
              <a:t>into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Rapid re-housing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Early prevention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4586" y="5473521"/>
            <a:ext cx="464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Reaching Home Missoula’s 10 Year Plan To End Homelessness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8039" y="2421228"/>
            <a:ext cx="95303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research seeks to understand the barriers individuals face getting off the streets and into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Barriers: these are issues that will keep an individual out of a home and on the street.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research looks at what ‘barriers’ will keep individuals out of homes and on the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suppositions: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Criminal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Bad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Poor 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Restricted income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89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797" y="2446986"/>
            <a:ext cx="9453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interviewed local landlords from an available sample.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Craigslist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The </a:t>
            </a:r>
            <a:r>
              <a:rPr lang="en-US" sz="2400" i="1" dirty="0" err="1" smtClean="0"/>
              <a:t>Missoulian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My Social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rent signs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Yellow 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797" y="2421228"/>
            <a:ext cx="9401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Interviews were conducted: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Primarily in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</a:t>
            </a:r>
            <a:r>
              <a:rPr lang="en-US" sz="2400" dirty="0" smtClean="0"/>
              <a:t>ith </a:t>
            </a:r>
            <a:r>
              <a:rPr lang="en-US" sz="2400" dirty="0" smtClean="0"/>
              <a:t>more than one interviewer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Interviews were done to accommodate the interviewees needs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Interviews were conducted until the saturation point was reached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797" y="2421228"/>
            <a:ext cx="9492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</a:t>
            </a:r>
            <a:r>
              <a:rPr lang="en-US" sz="2400" dirty="0" smtClean="0"/>
              <a:t>ata was collected using in-depth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wo open ended questions were used instead of surveys. </a:t>
            </a:r>
          </a:p>
          <a:p>
            <a:endParaRPr lang="en-US" sz="2400" dirty="0" smtClean="0"/>
          </a:p>
          <a:p>
            <a:r>
              <a:rPr lang="en-US" sz="2400" dirty="0" smtClean="0"/>
              <a:t>“What are your experiences with renting to individuals with barriers.”</a:t>
            </a:r>
          </a:p>
          <a:p>
            <a:endParaRPr lang="en-US" sz="2400" dirty="0" smtClean="0"/>
          </a:p>
          <a:p>
            <a:r>
              <a:rPr lang="en-US" sz="2400" dirty="0" smtClean="0"/>
              <a:t>“What are some things that can mitigate these barriers.”</a:t>
            </a:r>
          </a:p>
          <a:p>
            <a:endParaRPr lang="en-US" sz="2400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0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Coding/Analysis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918" y="2421228"/>
            <a:ext cx="9401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interview was </a:t>
            </a:r>
            <a:r>
              <a:rPr lang="en-US" sz="2400" dirty="0" smtClean="0"/>
              <a:t>analyzed </a:t>
            </a:r>
            <a:r>
              <a:rPr lang="en-US" sz="2400" dirty="0" smtClean="0"/>
              <a:t>for specific barriers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smtClean="0"/>
              <a:t>compared them for common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</a:t>
            </a:r>
            <a:r>
              <a:rPr lang="en-US" sz="2400" dirty="0" smtClean="0"/>
              <a:t>ach </a:t>
            </a:r>
            <a:r>
              <a:rPr lang="en-US" sz="2400" dirty="0" smtClean="0"/>
              <a:t>barrier was assigned a percentage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0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911</TotalTime>
  <Words>1040</Words>
  <Application>Microsoft Office PowerPoint</Application>
  <PresentationFormat>Widescreen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Barriers to Housing in Missoula MT.</vt:lpstr>
      <vt:lpstr>Missoula’s Homeless</vt:lpstr>
      <vt:lpstr>In Terms of Income</vt:lpstr>
      <vt:lpstr>Literature Review</vt:lpstr>
      <vt:lpstr>My Research</vt:lpstr>
      <vt:lpstr>Data Collection</vt:lpstr>
      <vt:lpstr>Interviews</vt:lpstr>
      <vt:lpstr>Research Methods</vt:lpstr>
      <vt:lpstr>Coding/Analysis</vt:lpstr>
      <vt:lpstr>Findings</vt:lpstr>
      <vt:lpstr>Barriers</vt:lpstr>
      <vt:lpstr>Barriers continued</vt:lpstr>
      <vt:lpstr>Barriers continued</vt:lpstr>
      <vt:lpstr>Barriers for Independent Landlords</vt:lpstr>
      <vt:lpstr>Barriers for Property Managers</vt:lpstr>
      <vt:lpstr>Independent Vs. Property Managers</vt:lpstr>
      <vt:lpstr>Independent Vs. Property Managers</vt:lpstr>
      <vt:lpstr>Ways to mitigate barriers</vt:lpstr>
      <vt:lpstr>Independent landlord ways to mitigate barriers</vt:lpstr>
      <vt:lpstr>Property Managers ways to mitigate barriers</vt:lpstr>
      <vt:lpstr>Independent landlords vs. property managers views on how to mitigate barriers</vt:lpstr>
      <vt:lpstr>Issues</vt:lpstr>
      <vt:lpstr>Suggestions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to Housing in Missoula MT.</dc:title>
  <dc:creator>Bob Howe</dc:creator>
  <cp:lastModifiedBy>Bob Howe</cp:lastModifiedBy>
  <cp:revision>117</cp:revision>
  <dcterms:created xsi:type="dcterms:W3CDTF">2014-04-04T19:39:25Z</dcterms:created>
  <dcterms:modified xsi:type="dcterms:W3CDTF">2014-04-11T03:26:21Z</dcterms:modified>
</cp:coreProperties>
</file>