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3" r:id="rId9"/>
    <p:sldId id="264" r:id="rId10"/>
    <p:sldId id="262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94664" autoAdjust="0"/>
  </p:normalViewPr>
  <p:slideViewPr>
    <p:cSldViewPr snapToGrid="0" snapToObjects="1">
      <p:cViewPr varScale="1">
        <p:scale>
          <a:sx n="62" d="100"/>
          <a:sy n="62" d="100"/>
        </p:scale>
        <p:origin x="-120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240C6-7B8E-B242-AC57-6B5A86C1EB1F}" type="datetimeFigureOut">
              <a:rPr lang="en-US" smtClean="0"/>
              <a:t>4/6/14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7084A-38DC-424C-A943-B8FA7C75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83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7084A-38DC-424C-A943-B8FA7C7534F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17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7084A-38DC-424C-A943-B8FA7C7534F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17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April 6,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April 6,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April 6,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April 6,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April 6, 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April 6,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April 6,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April 6,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April 6,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April 6,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April 6,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April 6,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it.ly/1kAYZX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qCAnZxUy6Qc" TargetMode="External"/><Relationship Id="rId3" Type="http://schemas.openxmlformats.org/officeDocument/2006/relationships/hyperlink" Target="https://www.youtube.com/watch?v=RkDrazhhj9A&amp;list=PL08888F492FABF90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 err="1" smtClean="0"/>
              <a:t>Cyberstage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4800600"/>
            <a:ext cx="7368077" cy="1284018"/>
          </a:xfrm>
        </p:spPr>
        <p:txBody>
          <a:bodyPr>
            <a:normAutofit/>
          </a:bodyPr>
          <a:lstStyle/>
          <a:p>
            <a:r>
              <a:rPr lang="en-US" dirty="0" smtClean="0"/>
              <a:t>A NEW ERA OF THEATRE </a:t>
            </a:r>
            <a:r>
              <a:rPr lang="en-US" dirty="0" smtClean="0"/>
              <a:t>PRACTICE</a:t>
            </a:r>
          </a:p>
          <a:p>
            <a:endParaRPr lang="en-US" dirty="0"/>
          </a:p>
          <a:p>
            <a:r>
              <a:rPr lang="en-US" dirty="0" smtClean="0"/>
              <a:t>				By </a:t>
            </a:r>
            <a:r>
              <a:rPr lang="en-US" dirty="0" err="1" smtClean="0"/>
              <a:t>Hanasara</a:t>
            </a:r>
            <a:r>
              <a:rPr lang="en-US" dirty="0" smtClean="0"/>
              <a:t> </a:t>
            </a:r>
            <a:r>
              <a:rPr lang="en-US" dirty="0" err="1" smtClean="0"/>
              <a:t>ito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163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5207"/>
            <a:ext cx="7620000" cy="187786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“My art is always in conversation with the culture that is depicted in and sustained through the internet.”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3773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6036551" cy="1371600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243" y="2873775"/>
            <a:ext cx="7620000" cy="224235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Many thanks to Laure </a:t>
            </a:r>
            <a:r>
              <a:rPr lang="en-US" sz="2400" dirty="0" err="1" smtClean="0"/>
              <a:t>Pengelly</a:t>
            </a:r>
            <a:r>
              <a:rPr lang="en-US" sz="2400" dirty="0" smtClean="0"/>
              <a:t> Drake, G. G. </a:t>
            </a:r>
            <a:r>
              <a:rPr lang="en-US" sz="2400" dirty="0" err="1" smtClean="0"/>
              <a:t>Weix</a:t>
            </a:r>
            <a:r>
              <a:rPr lang="en-US" sz="2400" dirty="0" smtClean="0"/>
              <a:t>, and the Department of Theatre and Dance Students and Faculty for helping me with my discoveries, and always allowing me opportunities to explore the innovations of the art form.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7662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7043"/>
            <a:ext cx="8074215" cy="243139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“We need new forms of expression. We need new forms, and if we can’t have them, we had better have nothing.”</a:t>
            </a:r>
          </a:p>
          <a:p>
            <a:endParaRPr lang="en-US" dirty="0"/>
          </a:p>
          <a:p>
            <a:r>
              <a:rPr lang="en-US" sz="2600" dirty="0" smtClean="0"/>
              <a:t>				-Anton Chekov, </a:t>
            </a:r>
            <a:r>
              <a:rPr lang="en-US" sz="2600" i="1" dirty="0" smtClean="0"/>
              <a:t>The Seagull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15520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t="6992" b="6992"/>
          <a:stretch>
            <a:fillRect/>
          </a:stretch>
        </p:blipFill>
        <p:spPr>
          <a:xfrm>
            <a:off x="3485527" y="205989"/>
            <a:ext cx="5290108" cy="3036302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9529" y="3422597"/>
            <a:ext cx="5586106" cy="31747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2292" y="995523"/>
            <a:ext cx="1976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+mj-lt"/>
              </a:rPr>
              <a:t>SLEEP</a:t>
            </a:r>
            <a:endParaRPr lang="en-US" sz="36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65318" y="3099431"/>
            <a:ext cx="953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+mj-lt"/>
              </a:rPr>
              <a:t>NO</a:t>
            </a:r>
            <a:endParaRPr lang="en-US" sz="3600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0097" y="5486400"/>
            <a:ext cx="2149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j-lt"/>
              </a:rPr>
              <a:t>MORE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7696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36" y="2338684"/>
            <a:ext cx="8686800" cy="2838393"/>
          </a:xfrm>
        </p:spPr>
        <p:txBody>
          <a:bodyPr>
            <a:normAutofit/>
          </a:bodyPr>
          <a:lstStyle/>
          <a:p>
            <a:r>
              <a:rPr lang="en-US" sz="2800" dirty="0" smtClean="0">
                <a:hlinkClick r:id="rId2"/>
              </a:rPr>
              <a:t>So what does the internet have to do with this?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6309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9417"/>
            <a:ext cx="7620000" cy="4373563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Facebook vs. Twitter </a:t>
            </a:r>
            <a:r>
              <a:rPr lang="en-US" dirty="0" smtClean="0"/>
              <a:t>vs. </a:t>
            </a:r>
            <a:r>
              <a:rPr lang="en-US" dirty="0" err="1" smtClean="0"/>
              <a:t>Youtube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Hypothesis: </a:t>
            </a:r>
            <a:r>
              <a:rPr lang="en-US" dirty="0" err="1" smtClean="0"/>
              <a:t>Youtube</a:t>
            </a:r>
            <a:r>
              <a:rPr lang="en-US" dirty="0" smtClean="0"/>
              <a:t> would be the most useful tool for a theatre education</a:t>
            </a:r>
            <a:r>
              <a:rPr lang="en-US" dirty="0" smtClean="0"/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err="1" smtClean="0"/>
              <a:t>Videographic</a:t>
            </a:r>
            <a:r>
              <a:rPr lang="en-US" dirty="0" smtClean="0"/>
              <a:t> structure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Simple User Interface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Well-known organization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8076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After </a:t>
            </a:r>
            <a:r>
              <a:rPr lang="en-US" dirty="0"/>
              <a:t>doing several observations and surveys, it seemed that my hypothesis was correct. 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Character </a:t>
            </a:r>
            <a:r>
              <a:rPr lang="en-US" dirty="0"/>
              <a:t>and Period Research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Accessibility to </a:t>
            </a:r>
            <a:r>
              <a:rPr lang="en-US" dirty="0" smtClean="0"/>
              <a:t>material</a:t>
            </a:r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Facebook a close second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Class Discussion</a:t>
            </a:r>
          </a:p>
        </p:txBody>
      </p:sp>
    </p:spTree>
    <p:extLst>
      <p:ext uri="{BB962C8B-B14F-4D97-AF65-F5344CB8AC3E}">
        <p14:creationId xmlns:p14="http://schemas.microsoft.com/office/powerpoint/2010/main" val="1812601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youtube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85" y="1752600"/>
            <a:ext cx="7620000" cy="4373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 income gap– all you need to make a simple </a:t>
            </a:r>
            <a:r>
              <a:rPr lang="en-US" dirty="0" err="1" smtClean="0"/>
              <a:t>youtube</a:t>
            </a:r>
            <a:r>
              <a:rPr lang="en-US" dirty="0" smtClean="0"/>
              <a:t> video is a camera and an internet connection. </a:t>
            </a:r>
          </a:p>
          <a:p>
            <a:endParaRPr lang="en-US" dirty="0"/>
          </a:p>
          <a:p>
            <a:r>
              <a:rPr lang="en-US" dirty="0" smtClean="0"/>
              <a:t>They can bring professional performances into any home in the country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They offer a resource to show work to the world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Beckett's Play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3"/>
              </a:rPr>
              <a:t>UM University Players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247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</p:spPr>
        <p:txBody>
          <a:bodyPr/>
          <a:lstStyle/>
          <a:p>
            <a:r>
              <a:rPr lang="en-US" dirty="0" smtClean="0"/>
              <a:t>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How does recorded theatre affect the attendance of live performance</a:t>
            </a:r>
            <a:r>
              <a:rPr lang="en-US" dirty="0" smtClean="0"/>
              <a:t>?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How do we keep the lines between acting and film, and the benefits and purposes of each</a:t>
            </a:r>
            <a:r>
              <a:rPr lang="en-US" dirty="0" smtClean="0"/>
              <a:t>?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What are the long-term effects?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553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Live Broadcasts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Interactive Workshops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Digital Classes through video conferencing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THINGS WE’VE NEVER EVEN THOUGHT OF!!!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157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838</TotalTime>
  <Words>286</Words>
  <Application>Microsoft Macintosh PowerPoint</Application>
  <PresentationFormat>On-screen Show (4:3)</PresentationFormat>
  <Paragraphs>56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Essential</vt:lpstr>
      <vt:lpstr>Cyberstage</vt:lpstr>
      <vt:lpstr>PowerPoint Presentation</vt:lpstr>
      <vt:lpstr>PowerPoint Presentation</vt:lpstr>
      <vt:lpstr>PowerPoint Presentation</vt:lpstr>
      <vt:lpstr>Different social media</vt:lpstr>
      <vt:lpstr>FIndings</vt:lpstr>
      <vt:lpstr>youtube</vt:lpstr>
      <vt:lpstr>concerns</vt:lpstr>
      <vt:lpstr>Possible solutions</vt:lpstr>
      <vt:lpstr>PowerPoint Presentation</vt:lpstr>
      <vt:lpstr>ACKNOWLEDGEMENTS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Cyberstage</dc:title>
  <dc:creator>HanaSara Ito</dc:creator>
  <cp:lastModifiedBy>HanaSara Ito</cp:lastModifiedBy>
  <cp:revision>42</cp:revision>
  <dcterms:created xsi:type="dcterms:W3CDTF">2014-04-05T18:41:21Z</dcterms:created>
  <dcterms:modified xsi:type="dcterms:W3CDTF">2014-04-07T00:47:11Z</dcterms:modified>
</cp:coreProperties>
</file>