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BC3C"/>
    <a:srgbClr val="00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884CA-3825-4643-8DA7-133756F83FC6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45CD5-6D6F-0441-8383-DABC8B03A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Century Gothic" panose="020B0502020202020204" pitchFamily="34" charset="0"/>
                <a:cs typeface="Futura"/>
              </a:rPr>
              <a:t>Where’s the </a:t>
            </a:r>
            <a:r>
              <a:rPr lang="en-US" sz="5000" b="1" dirty="0" smtClean="0">
                <a:solidFill>
                  <a:srgbClr val="34BC3C"/>
                </a:solidFill>
                <a:latin typeface="Century Gothic" panose="020B0502020202020204" pitchFamily="34" charset="0"/>
                <a:cs typeface="Futura"/>
              </a:rPr>
              <a:t>Kale</a:t>
            </a:r>
            <a:r>
              <a:rPr lang="en-US" sz="5000" b="1" dirty="0" smtClean="0">
                <a:latin typeface="Century Gothic" panose="020B0502020202020204" pitchFamily="34" charset="0"/>
                <a:cs typeface="Futura"/>
              </a:rPr>
              <a:t>?</a:t>
            </a:r>
            <a:endParaRPr lang="en-US" sz="5000" b="1" dirty="0">
              <a:latin typeface="Century Gothic" panose="020B0502020202020204" pitchFamily="34" charset="0"/>
              <a:cs typeface="Futur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Helvetica"/>
              </a:rPr>
              <a:t>By Amy R. Sisk</a:t>
            </a:r>
            <a:endParaRPr lang="en-US" dirty="0">
              <a:latin typeface="Century Gothic" panose="020B050202020202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1971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67512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Wellness Center</a:t>
            </a:r>
            <a:endParaRPr lang="en-US" b="1" dirty="0">
              <a:latin typeface="Century Gothic" panose="020B0502020202020204" pitchFamily="34" charset="0"/>
              <a:cs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251937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8025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Boys &amp; Girls Club</a:t>
            </a:r>
            <a:endParaRPr lang="en-US" b="1" dirty="0">
              <a:latin typeface="Century Gothic" panose="020B0502020202020204" pitchFamily="34" charset="0"/>
              <a:cs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29790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1016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Future</a:t>
            </a:r>
            <a:endParaRPr lang="en-US" b="1" dirty="0">
              <a:latin typeface="Century Gothic" panose="020B0502020202020204" pitchFamily="34" charset="0"/>
              <a:cs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176361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49988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So … where’s the </a:t>
            </a:r>
            <a:r>
              <a:rPr lang="en-US" b="1" dirty="0" smtClean="0">
                <a:solidFill>
                  <a:srgbClr val="34BC3C"/>
                </a:solidFill>
                <a:latin typeface="Century Gothic" panose="020B0502020202020204" pitchFamily="34" charset="0"/>
                <a:cs typeface="Futura"/>
              </a:rPr>
              <a:t>kale</a:t>
            </a:r>
            <a:r>
              <a:rPr lang="en-US" b="1" dirty="0" smtClean="0">
                <a:solidFill>
                  <a:srgbClr val="FFFFFF"/>
                </a:solidFill>
                <a:latin typeface="Century Gothic" panose="020B0502020202020204" pitchFamily="34" charset="0"/>
                <a:cs typeface="Futura"/>
              </a:rPr>
              <a:t>?</a:t>
            </a:r>
            <a:endParaRPr lang="en-US" b="1" dirty="0">
              <a:solidFill>
                <a:srgbClr val="FFFFFF"/>
              </a:solidFill>
              <a:latin typeface="Century Gothic" panose="020B0502020202020204" pitchFamily="34" charset="0"/>
              <a:cs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128512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8384"/>
            <a:ext cx="8229600" cy="3981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Native News</a:t>
            </a:r>
            <a:r>
              <a:rPr lang="en-US" dirty="0" smtClean="0">
                <a:latin typeface="Century Gothic" panose="020B0502020202020204" pitchFamily="34" charset="0"/>
                <a:cs typeface="Futura"/>
              </a:rPr>
              <a:t/>
            </a:r>
            <a:br>
              <a:rPr lang="en-US" dirty="0" smtClean="0">
                <a:latin typeface="Century Gothic" panose="020B0502020202020204" pitchFamily="34" charset="0"/>
                <a:cs typeface="Futura"/>
              </a:rPr>
            </a:b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/>
            </a:r>
            <a:br>
              <a:rPr lang="en-US" sz="2800" dirty="0" smtClean="0">
                <a:latin typeface="Century Gothic" panose="020B0502020202020204" pitchFamily="34" charset="0"/>
                <a:cs typeface="Helvetica"/>
              </a:rPr>
            </a:b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>Yearly publication of the</a:t>
            </a:r>
            <a:br>
              <a:rPr lang="en-US" sz="2800" dirty="0" smtClean="0">
                <a:latin typeface="Century Gothic" panose="020B0502020202020204" pitchFamily="34" charset="0"/>
                <a:cs typeface="Helvetica"/>
              </a:rPr>
            </a:b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>School of Journalism</a:t>
            </a:r>
            <a:br>
              <a:rPr lang="en-US" sz="2800" dirty="0" smtClean="0">
                <a:latin typeface="Century Gothic" panose="020B0502020202020204" pitchFamily="34" charset="0"/>
                <a:cs typeface="Helvetica"/>
              </a:rPr>
            </a:b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/>
            </a:r>
            <a:br>
              <a:rPr lang="en-US" sz="2800" dirty="0" smtClean="0">
                <a:latin typeface="Century Gothic" panose="020B0502020202020204" pitchFamily="34" charset="0"/>
                <a:cs typeface="Helvetica"/>
              </a:rPr>
            </a:br>
            <a:r>
              <a:rPr lang="en-US" sz="2800" b="1" dirty="0" smtClean="0">
                <a:latin typeface="Century Gothic" panose="020B0502020202020204" pitchFamily="34" charset="0"/>
                <a:cs typeface="Helvetica"/>
              </a:rPr>
              <a:t>May 24</a:t>
            </a: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>: Pick up a copy in the </a:t>
            </a:r>
            <a:r>
              <a:rPr lang="en-US" sz="2800" dirty="0" err="1" smtClean="0">
                <a:latin typeface="Century Gothic" panose="020B0502020202020204" pitchFamily="34" charset="0"/>
                <a:cs typeface="Helvetica"/>
              </a:rPr>
              <a:t>Missoulian</a:t>
            </a:r>
            <a:endParaRPr lang="en-US" sz="2800" dirty="0">
              <a:latin typeface="Century Gothic" panose="020B050202020202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890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3819"/>
            <a:ext cx="8229600" cy="3371840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Northern Cheyenne Reservation</a:t>
            </a:r>
            <a:endParaRPr lang="en-US" b="1" dirty="0">
              <a:latin typeface="Century Gothic" panose="020B0502020202020204" pitchFamily="34" charset="0"/>
              <a:cs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273765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6900"/>
            <a:ext cx="9144000" cy="5653548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 rot="18568455" flipV="1">
            <a:off x="4418868" y="5671584"/>
            <a:ext cx="2712747" cy="590468"/>
          </a:xfrm>
          <a:prstGeom prst="rightArrow">
            <a:avLst>
              <a:gd name="adj1" fmla="val 50000"/>
              <a:gd name="adj2" fmla="val 94314"/>
            </a:avLst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898565" y="5154463"/>
            <a:ext cx="1655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latin typeface="Century Gothic" panose="020B0502020202020204" pitchFamily="34" charset="0"/>
                <a:cs typeface="Helvetica"/>
              </a:rPr>
              <a:t>w</a:t>
            </a:r>
            <a:r>
              <a:rPr lang="en-US" sz="1000" dirty="0" err="1" smtClean="0">
                <a:latin typeface="Century Gothic" panose="020B0502020202020204" pitchFamily="34" charset="0"/>
                <a:cs typeface="Helvetica"/>
              </a:rPr>
              <a:t>ikimedia.org</a:t>
            </a:r>
            <a:endParaRPr lang="en-US" sz="1000" dirty="0">
              <a:latin typeface="Century Gothic" panose="020B050202020202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18465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andscap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700" y="0"/>
            <a:ext cx="45434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95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0502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Commodities</a:t>
            </a:r>
            <a:endParaRPr lang="en-US" b="1" dirty="0">
              <a:latin typeface="Century Gothic" panose="020B0502020202020204" pitchFamily="34" charset="0"/>
              <a:cs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19589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09"/>
            <a:ext cx="8229600" cy="3370865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SNAP Benefits</a:t>
            </a:r>
            <a:r>
              <a:rPr lang="en-US" dirty="0" smtClean="0">
                <a:latin typeface="Century Gothic" panose="020B0502020202020204" pitchFamily="34" charset="0"/>
                <a:cs typeface="Futura"/>
              </a:rPr>
              <a:t/>
            </a:r>
            <a:br>
              <a:rPr lang="en-US" dirty="0" smtClean="0">
                <a:latin typeface="Century Gothic" panose="020B0502020202020204" pitchFamily="34" charset="0"/>
                <a:cs typeface="Futura"/>
              </a:rPr>
            </a:br>
            <a:r>
              <a:rPr lang="en-US" sz="2800" dirty="0">
                <a:latin typeface="Century Gothic" panose="020B0502020202020204" pitchFamily="34" charset="0"/>
                <a:cs typeface="Futura"/>
              </a:rPr>
              <a:t/>
            </a:r>
            <a:br>
              <a:rPr lang="en-US" sz="2800" dirty="0">
                <a:latin typeface="Century Gothic" panose="020B0502020202020204" pitchFamily="34" charset="0"/>
                <a:cs typeface="Futura"/>
              </a:rPr>
            </a:b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>Food stamp </a:t>
            </a:r>
            <a:r>
              <a:rPr lang="en-US" sz="2800" dirty="0">
                <a:latin typeface="Century Gothic" panose="020B0502020202020204" pitchFamily="34" charset="0"/>
                <a:cs typeface="Helvetica"/>
              </a:rPr>
              <a:t>p</a:t>
            </a: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>rogram</a:t>
            </a:r>
            <a:endParaRPr lang="en-US" sz="2800" dirty="0">
              <a:latin typeface="Century Gothic" panose="020B050202020202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4185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4880"/>
            <a:ext cx="8229600" cy="3948207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Cheyenne Depot</a:t>
            </a:r>
            <a:r>
              <a:rPr lang="en-US" dirty="0" smtClean="0">
                <a:latin typeface="Century Gothic" panose="020B0502020202020204" pitchFamily="34" charset="0"/>
                <a:cs typeface="Futura"/>
              </a:rPr>
              <a:t/>
            </a:r>
            <a:br>
              <a:rPr lang="en-US" dirty="0" smtClean="0">
                <a:latin typeface="Century Gothic" panose="020B0502020202020204" pitchFamily="34" charset="0"/>
                <a:cs typeface="Futura"/>
              </a:rPr>
            </a:b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/>
            </a:r>
            <a:br>
              <a:rPr lang="en-US" sz="2800" dirty="0" smtClean="0">
                <a:latin typeface="Century Gothic" panose="020B0502020202020204" pitchFamily="34" charset="0"/>
                <a:cs typeface="Helvetica"/>
              </a:rPr>
            </a:b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>Lame Deer convenience store</a:t>
            </a:r>
            <a:endParaRPr lang="en-US" sz="2800" dirty="0">
              <a:latin typeface="Century Gothic" panose="020B050202020202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7892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8901"/>
            <a:ext cx="8229600" cy="4063676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  <a:cs typeface="Futura"/>
              </a:rPr>
              <a:t>Lame Deer Trading Post</a:t>
            </a:r>
            <a:r>
              <a:rPr lang="en-US" dirty="0" smtClean="0">
                <a:latin typeface="Century Gothic" panose="020B0502020202020204" pitchFamily="34" charset="0"/>
                <a:cs typeface="Futura"/>
              </a:rPr>
              <a:t/>
            </a:r>
            <a:br>
              <a:rPr lang="en-US" dirty="0" smtClean="0">
                <a:latin typeface="Century Gothic" panose="020B0502020202020204" pitchFamily="34" charset="0"/>
                <a:cs typeface="Futura"/>
              </a:rPr>
            </a:br>
            <a:r>
              <a:rPr lang="en-US" sz="2800" dirty="0">
                <a:latin typeface="Century Gothic" panose="020B0502020202020204" pitchFamily="34" charset="0"/>
                <a:cs typeface="Helvetica"/>
              </a:rPr>
              <a:t/>
            </a:r>
            <a:br>
              <a:rPr lang="en-US" sz="2800" dirty="0">
                <a:latin typeface="Century Gothic" panose="020B0502020202020204" pitchFamily="34" charset="0"/>
                <a:cs typeface="Helvetica"/>
              </a:rPr>
            </a:b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>The only grocery store on the</a:t>
            </a:r>
            <a:br>
              <a:rPr lang="en-US" sz="2800" dirty="0" smtClean="0">
                <a:latin typeface="Century Gothic" panose="020B0502020202020204" pitchFamily="34" charset="0"/>
                <a:cs typeface="Helvetica"/>
              </a:rPr>
            </a:br>
            <a:r>
              <a:rPr lang="en-US" sz="2800" dirty="0" smtClean="0">
                <a:latin typeface="Century Gothic" panose="020B0502020202020204" pitchFamily="34" charset="0"/>
                <a:cs typeface="Helvetica"/>
              </a:rPr>
              <a:t>Northern Cheyenne Reservation</a:t>
            </a:r>
            <a:endParaRPr lang="en-US" sz="2800" dirty="0">
              <a:latin typeface="Century Gothic" panose="020B050202020202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19787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37</Words>
  <Application>Microsoft Office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Black</vt:lpstr>
      <vt:lpstr>Where’s the Kale?</vt:lpstr>
      <vt:lpstr>Native News  Yearly publication of the School of Journalism  May 24: Pick up a copy in the Missoulian</vt:lpstr>
      <vt:lpstr>Northern Cheyenne Reservation</vt:lpstr>
      <vt:lpstr>PowerPoint Presentation</vt:lpstr>
      <vt:lpstr>PowerPoint Presentation</vt:lpstr>
      <vt:lpstr>Commodities</vt:lpstr>
      <vt:lpstr>SNAP Benefits  Food stamp program</vt:lpstr>
      <vt:lpstr>Cheyenne Depot  Lame Deer convenience store</vt:lpstr>
      <vt:lpstr>Lame Deer Trading Post  The only grocery store on the Northern Cheyenne Reservation</vt:lpstr>
      <vt:lpstr>Wellness Center</vt:lpstr>
      <vt:lpstr>Boys &amp; Girls Club</vt:lpstr>
      <vt:lpstr>Future</vt:lpstr>
      <vt:lpstr>So … where’s the kale?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Where’s the Kale?</dc:title>
  <dc:creator>Amy Sisk</dc:creator>
  <cp:lastModifiedBy>ML Net ID</cp:lastModifiedBy>
  <cp:revision>13</cp:revision>
  <dcterms:created xsi:type="dcterms:W3CDTF">2014-04-07T17:57:05Z</dcterms:created>
  <dcterms:modified xsi:type="dcterms:W3CDTF">2014-04-08T02:59:42Z</dcterms:modified>
</cp:coreProperties>
</file>