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64" r:id="rId3"/>
    <p:sldId id="257" r:id="rId4"/>
    <p:sldId id="258" r:id="rId5"/>
    <p:sldId id="260" r:id="rId6"/>
    <p:sldId id="259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3B3A0-F202-054C-97F6-915464F463C8}" type="datetimeFigureOut">
              <a:rPr lang="en-US" smtClean="0"/>
              <a:pPr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C940-124D-A849-8B6D-9B5C0BBA3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badi MT Condensed Extra Bold"/>
                <a:cs typeface="Abadi MT Condensed Extra Bold"/>
              </a:rPr>
              <a:t>David Edgar</a:t>
            </a:r>
            <a:endParaRPr lang="en-US" sz="4800" b="1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badi MT Condensed Extra Bold"/>
                <a:cs typeface="Abadi MT Condensed Extra Bold"/>
              </a:rPr>
              <a:t>Connection in Political Theatre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 MT Condensed Extra Bold"/>
              <a:cs typeface="Abadi MT Condensed Ex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752600"/>
            <a:ext cx="8763000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000" i="1" dirty="0" smtClean="0"/>
              <a:t>“David Edgar’s writings address the most basic questions of how humans</a:t>
            </a:r>
            <a:endParaRPr lang="en-US" sz="2000" dirty="0" smtClean="0"/>
          </a:p>
          <a:p>
            <a:pPr algn="ctr"/>
            <a:r>
              <a:rPr lang="en-US" sz="2000" i="1" dirty="0" smtClean="0"/>
              <a:t>organize </a:t>
            </a:r>
            <a:r>
              <a:rPr lang="en-US" sz="2000" i="1" dirty="0" smtClean="0"/>
              <a:t>and govern themselves in modern societies. This study brings</a:t>
            </a:r>
            <a:endParaRPr lang="en-US" sz="2000" dirty="0" smtClean="0"/>
          </a:p>
          <a:p>
            <a:pPr algn="ctr"/>
            <a:r>
              <a:rPr lang="en-US" sz="2000" i="1" dirty="0" smtClean="0"/>
              <a:t>together </a:t>
            </a:r>
            <a:r>
              <a:rPr lang="en-US" sz="2000" i="1" dirty="0" smtClean="0"/>
              <a:t>the disciplines of political philosophy and theatre studies </a:t>
            </a:r>
            <a:r>
              <a:rPr lang="en-US" sz="2000" i="1" dirty="0" smtClean="0"/>
              <a:t>to</a:t>
            </a:r>
            <a:endParaRPr lang="en-US" sz="2000" dirty="0" smtClean="0"/>
          </a:p>
          <a:p>
            <a:pPr algn="ctr"/>
            <a:r>
              <a:rPr lang="en-US" sz="2000" i="1" dirty="0" smtClean="0"/>
              <a:t>approach the leading British playwright as a political writer and a public</a:t>
            </a:r>
            <a:endParaRPr lang="en-US" sz="2000" dirty="0" smtClean="0"/>
          </a:p>
          <a:p>
            <a:pPr algn="ctr"/>
            <a:r>
              <a:rPr lang="en-US" sz="2000" i="1" dirty="0" smtClean="0"/>
              <a:t>social </a:t>
            </a:r>
            <a:r>
              <a:rPr lang="en-US" sz="2000" i="1" dirty="0" smtClean="0"/>
              <a:t>critic. Edgar uses theatre as a powerful tool of public discourse, an</a:t>
            </a:r>
            <a:endParaRPr lang="en-US" sz="2000" dirty="0" smtClean="0"/>
          </a:p>
          <a:p>
            <a:pPr algn="ctr"/>
            <a:r>
              <a:rPr lang="en-US" sz="2000" i="1" dirty="0" smtClean="0"/>
              <a:t>aesthetic modality for engaging with and thinking/feeling through the</a:t>
            </a:r>
            <a:endParaRPr lang="en-US" sz="2000" dirty="0" smtClean="0"/>
          </a:p>
          <a:p>
            <a:pPr algn="ctr"/>
            <a:r>
              <a:rPr lang="en-US" sz="2000" i="1" dirty="0" smtClean="0"/>
              <a:t>most pressing social issues of the day. In this he is a supreme rationalist:</a:t>
            </a:r>
            <a:endParaRPr lang="en-US" sz="2000" dirty="0" smtClean="0"/>
          </a:p>
          <a:p>
            <a:pPr algn="ctr"/>
            <a:r>
              <a:rPr lang="en-US" sz="2000" i="1" dirty="0" smtClean="0"/>
              <a:t>he deploys character, plot and language to explore ideas, to make certain</a:t>
            </a:r>
            <a:endParaRPr lang="en-US" sz="2000" dirty="0" smtClean="0"/>
          </a:p>
          <a:p>
            <a:pPr algn="ctr"/>
            <a:r>
              <a:rPr lang="en-US" sz="2000" i="1" dirty="0" smtClean="0"/>
              <a:t>kinds of discursive cases and model hypothetical alternatives”</a:t>
            </a:r>
            <a:r>
              <a:rPr lang="en-US" sz="2000" i="1" dirty="0" smtClean="0"/>
              <a:t>	</a:t>
            </a:r>
          </a:p>
          <a:p>
            <a:pPr algn="ctr"/>
            <a:r>
              <a:rPr lang="en-US" sz="2000" b="1" i="1" dirty="0" smtClean="0"/>
              <a:t>-The Political Theater of David Edgar</a:t>
            </a:r>
            <a:br>
              <a:rPr lang="en-US" sz="2000" b="1" i="1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badi MT Condensed Extra Bold"/>
                <a:cs typeface="Abadi MT Condensed Extra Bold"/>
              </a:rPr>
              <a:t>The Playwright</a:t>
            </a:r>
            <a:endParaRPr lang="en-US" i="1" dirty="0">
              <a:latin typeface="Abadi MT Condensed Extra Bold"/>
              <a:cs typeface="Abadi MT Condensed Extra Bold"/>
            </a:endParaRPr>
          </a:p>
        </p:txBody>
      </p:sp>
      <p:pic>
        <p:nvPicPr>
          <p:cNvPr id="4" name="Content Placeholder 3" descr="David-Edgar-playwright-0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000" y="2110581"/>
            <a:ext cx="5842000" cy="3505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914400"/>
            <a:ext cx="8839200" cy="45243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Font typeface="Arial"/>
              <a:buChar char="•"/>
            </a:pPr>
            <a:r>
              <a:rPr lang="en-US" dirty="0" smtClean="0"/>
              <a:t>February 26, 1948 –</a:t>
            </a:r>
          </a:p>
          <a:p>
            <a:pPr algn="ctr">
              <a:buFont typeface="Arial"/>
              <a:buChar char="•"/>
            </a:pPr>
            <a:endParaRPr lang="en-US" dirty="0" smtClean="0"/>
          </a:p>
          <a:p>
            <a:pPr algn="ctr">
              <a:buFont typeface="Arial"/>
              <a:buChar char="•"/>
            </a:pPr>
            <a:r>
              <a:rPr lang="en-US" dirty="0" smtClean="0"/>
              <a:t>Associated with the Royal Shakespeare Company since 1976 (served as literary assistant 1984-1988)</a:t>
            </a:r>
          </a:p>
          <a:p>
            <a:pPr algn="ctr">
              <a:buFont typeface="Arial"/>
              <a:buChar char="•"/>
            </a:pPr>
            <a:endParaRPr lang="en-US" dirty="0" smtClean="0"/>
          </a:p>
          <a:p>
            <a:pPr algn="ctr">
              <a:buFont typeface="Arial"/>
              <a:buChar char="•"/>
            </a:pPr>
            <a:r>
              <a:rPr lang="en-US" dirty="0" smtClean="0"/>
              <a:t>Founded the University of Birmingham’s MA in Playwriting Studies program</a:t>
            </a:r>
          </a:p>
          <a:p>
            <a:pPr algn="ctr">
              <a:buFont typeface="Arial"/>
              <a:buChar char="•"/>
            </a:pPr>
            <a:endParaRPr lang="en-US" dirty="0" smtClean="0"/>
          </a:p>
          <a:p>
            <a:pPr algn="ctr">
              <a:buFont typeface="Arial"/>
              <a:buChar char="•"/>
            </a:pPr>
            <a:r>
              <a:rPr lang="en-US" dirty="0" smtClean="0"/>
              <a:t>Post-Nicholas </a:t>
            </a:r>
            <a:r>
              <a:rPr lang="en-US" dirty="0" err="1" smtClean="0"/>
              <a:t>Nickleby</a:t>
            </a:r>
            <a:r>
              <a:rPr lang="en-US" dirty="0" smtClean="0"/>
              <a:t> moved his focus to political writing endeavors</a:t>
            </a:r>
          </a:p>
          <a:p>
            <a:pPr algn="ctr">
              <a:buFont typeface="Arial"/>
              <a:buChar char="•"/>
            </a:pPr>
            <a:endParaRPr lang="en-US" dirty="0" smtClean="0"/>
          </a:p>
          <a:p>
            <a:pPr algn="ctr">
              <a:buFont typeface="Arial"/>
              <a:buChar char="•"/>
            </a:pPr>
            <a:r>
              <a:rPr lang="en-US" dirty="0" smtClean="0"/>
              <a:t>Trilogy focusing on negotiation (between East/West) after collapse of Soviet Union including: </a:t>
            </a:r>
          </a:p>
          <a:p>
            <a:pPr algn="ctr">
              <a:buFont typeface="Arial"/>
              <a:buChar char="•"/>
            </a:pPr>
            <a:r>
              <a:rPr lang="en-US" i="1" dirty="0" smtClean="0"/>
              <a:t>The Shape of the Table </a:t>
            </a:r>
            <a:r>
              <a:rPr lang="en-US" dirty="0" smtClean="0"/>
              <a:t>(1990)</a:t>
            </a:r>
          </a:p>
          <a:p>
            <a:pPr algn="ctr">
              <a:buFont typeface="Arial"/>
              <a:buChar char="•"/>
            </a:pPr>
            <a:r>
              <a:rPr lang="en-US" b="1" i="1" dirty="0" smtClean="0"/>
              <a:t>Pentecost </a:t>
            </a:r>
            <a:r>
              <a:rPr lang="en-US" dirty="0" smtClean="0"/>
              <a:t>(1994)</a:t>
            </a:r>
          </a:p>
          <a:p>
            <a:pPr algn="ctr">
              <a:buFont typeface="Arial"/>
              <a:buChar char="•"/>
            </a:pPr>
            <a:r>
              <a:rPr lang="en-US" i="1" dirty="0" smtClean="0"/>
              <a:t>The Prisoner’s Dilemma </a:t>
            </a:r>
            <a:r>
              <a:rPr lang="en-US" dirty="0" smtClean="0"/>
              <a:t>(2001)</a:t>
            </a:r>
          </a:p>
          <a:p>
            <a:pPr algn="ctr">
              <a:buFont typeface="Arial"/>
              <a:buChar char="•"/>
            </a:pPr>
            <a:endParaRPr lang="en-US" dirty="0" smtClean="0"/>
          </a:p>
          <a:p>
            <a:pPr algn="ctr">
              <a:buFont typeface="Arial"/>
              <a:buChar char="•"/>
            </a:pPr>
            <a:r>
              <a:rPr lang="en-US" dirty="0" smtClean="0"/>
              <a:t>Commissioned in 2003 by the Oregon Shakespeare Festival to write </a:t>
            </a:r>
            <a:r>
              <a:rPr lang="en-US" i="1" dirty="0" smtClean="0"/>
              <a:t>Continental Divide, </a:t>
            </a:r>
            <a:r>
              <a:rPr lang="en-US" dirty="0" smtClean="0"/>
              <a:t>a two part play about American Politics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7447682" cy="495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86434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atin typeface="Abadi MT Condensed Extra Bold"/>
                <a:cs typeface="Abadi MT Condensed Extra Bold"/>
              </a:rPr>
              <a:t>Pentecost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latin typeface="Abadi MT Condensed Extra Bold"/>
                <a:cs typeface="Abadi MT Condensed Extra Bold"/>
              </a:rPr>
              <a:t>The Play</a:t>
            </a:r>
            <a:endParaRPr lang="en-US" sz="4800" b="1" i="1" dirty="0">
              <a:latin typeface="Abadi MT Condensed Extra Bold"/>
              <a:cs typeface="Abadi MT Condensed Extra Bold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First produced November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1994 at The Other Place, a black box theatre owned by the Royal Shakespeare Company</a:t>
            </a:r>
          </a:p>
          <a:p>
            <a:endParaRPr lang="en-US" sz="2000" dirty="0" smtClean="0"/>
          </a:p>
          <a:p>
            <a:pPr algn="ctr"/>
            <a:r>
              <a:rPr lang="en-US" sz="2000" dirty="0" smtClean="0"/>
              <a:t>Themes focus mainly on 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</a:rPr>
              <a:t>language</a:t>
            </a:r>
            <a:r>
              <a:rPr lang="en-US" sz="2000" dirty="0" smtClean="0"/>
              <a:t>, 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</a:rPr>
              <a:t>cultural identity </a:t>
            </a:r>
            <a:r>
              <a:rPr lang="en-US" sz="2000" dirty="0" smtClean="0"/>
              <a:t>and 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</a:rPr>
              <a:t>East vs. West</a:t>
            </a:r>
          </a:p>
          <a:p>
            <a:pPr>
              <a:buNone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Features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several different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dialiects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Set in a fictional eastern European country</a:t>
            </a: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Central “character” is painting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828800"/>
            <a:ext cx="8915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“This provocative premise might be enough subject matter for one playwright, but</a:t>
            </a:r>
            <a:r>
              <a:rPr lang="en-US" sz="2400" i="1" dirty="0" smtClean="0"/>
              <a:t> Mr</a:t>
            </a:r>
            <a:r>
              <a:rPr lang="en-US" sz="2400" i="1" dirty="0" smtClean="0"/>
              <a:t>. </a:t>
            </a:r>
            <a:r>
              <a:rPr lang="en-US" sz="2400" i="1" dirty="0" smtClean="0"/>
              <a:t>Edgar </a:t>
            </a:r>
            <a:r>
              <a:rPr lang="en-US" sz="2400" i="1" dirty="0" smtClean="0"/>
              <a:t>has bigger fish to fry than merely overturning the history of Western art. The culture clash he sets up - between East and West, church and state, </a:t>
            </a:r>
            <a:r>
              <a:rPr lang="en-US" sz="2400" i="1" dirty="0" err="1" smtClean="0"/>
              <a:t>restorationists</a:t>
            </a:r>
            <a:r>
              <a:rPr lang="en-US" sz="2400" i="1" dirty="0" smtClean="0"/>
              <a:t> and conservationists and, finally, between a pack of political asylum seekers and their hostages - contains enough material (and languages, including Russian, Polish, Bulgarian, Turkish and Sinhalese) for half a dozen plays.</a:t>
            </a:r>
            <a:r>
              <a:rPr lang="en-US" sz="2400" i="1" dirty="0" smtClean="0"/>
              <a:t>”</a:t>
            </a:r>
          </a:p>
          <a:p>
            <a:pPr algn="ctr"/>
            <a:r>
              <a:rPr lang="en-US" sz="2000" b="1" i="1" dirty="0" smtClean="0"/>
              <a:t>-The New York Times Theater Review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badi MT Condensed Extra Bold"/>
                <a:cs typeface="Abadi MT Condensed Extra Bold"/>
              </a:rPr>
              <a:t>Themes</a:t>
            </a:r>
            <a:endParaRPr lang="en-US" i="1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Language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Multiculturalism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Cultural Identity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East vs. West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Abadi MT Condensed Extra Bold"/>
                <a:cs typeface="Abadi MT Condensed Extra Bold"/>
              </a:rPr>
              <a:t>Through the western lens</a:t>
            </a:r>
            <a:br>
              <a:rPr lang="en-US" i="1" dirty="0" smtClean="0">
                <a:latin typeface="Abadi MT Condensed Extra Bold"/>
                <a:cs typeface="Abadi MT Condensed Extra Bold"/>
              </a:rPr>
            </a:br>
            <a:r>
              <a:rPr lang="en-US" sz="3200" i="1" dirty="0" smtClean="0">
                <a:latin typeface="Abadi MT Condensed Extra Bold"/>
                <a:cs typeface="Abadi MT Condensed Extra Bold"/>
              </a:rPr>
              <a:t>Leo Katz</a:t>
            </a:r>
            <a:endParaRPr lang="en-US" i="1" dirty="0">
              <a:latin typeface="Abadi MT Condensed Extra Bold"/>
              <a:cs typeface="Abadi MT Condensed Extra Bold"/>
            </a:endParaRPr>
          </a:p>
        </p:txBody>
      </p:sp>
      <p:pic>
        <p:nvPicPr>
          <p:cNvPr id="4" name="Content Placeholder 3" descr="dsc_70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20116"/>
            <a:ext cx="3619500" cy="2404957"/>
          </a:xfrm>
        </p:spPr>
      </p:pic>
      <p:sp>
        <p:nvSpPr>
          <p:cNvPr id="5" name="TextBox 4"/>
          <p:cNvSpPr txBox="1"/>
          <p:nvPr/>
        </p:nvSpPr>
        <p:spPr>
          <a:xfrm>
            <a:off x="4076700" y="1524000"/>
            <a:ext cx="49149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/>
              <a:buChar char="•"/>
            </a:pPr>
            <a:endParaRPr lang="en-US" sz="2800" dirty="0" smtClean="0"/>
          </a:p>
          <a:p>
            <a:pPr algn="ctr">
              <a:buFont typeface="Arial"/>
              <a:buChar char="•"/>
            </a:pPr>
            <a:r>
              <a:rPr lang="en-US" sz="2800" dirty="0" smtClean="0"/>
              <a:t>Katz as Western World</a:t>
            </a:r>
          </a:p>
          <a:p>
            <a:pPr algn="ctr">
              <a:buFont typeface="Arial"/>
              <a:buChar char="•"/>
            </a:pPr>
            <a:endParaRPr lang="en-US" sz="2800" dirty="0" smtClean="0"/>
          </a:p>
          <a:p>
            <a:pPr algn="ctr">
              <a:buFont typeface="Arial"/>
              <a:buChar char="•"/>
            </a:pPr>
            <a:r>
              <a:rPr lang="en-US" sz="2800" dirty="0" smtClean="0"/>
              <a:t>Varying </a:t>
            </a:r>
            <a:r>
              <a:rPr lang="en-US" sz="2800" dirty="0" smtClean="0"/>
              <a:t>opinions of art</a:t>
            </a:r>
          </a:p>
          <a:p>
            <a:pPr algn="ctr">
              <a:buFont typeface="Arial"/>
              <a:buChar char="•"/>
            </a:pPr>
            <a:endParaRPr lang="en-US" sz="2800" dirty="0" smtClean="0"/>
          </a:p>
          <a:p>
            <a:pPr algn="ctr">
              <a:buFont typeface="Arial"/>
              <a:buChar char="•"/>
            </a:pPr>
            <a:r>
              <a:rPr lang="en-US" sz="2800" dirty="0" smtClean="0"/>
              <a:t>Redemption</a:t>
            </a:r>
          </a:p>
          <a:p>
            <a:pPr algn="ctr"/>
            <a:endParaRPr lang="en-US" sz="2800" dirty="0" smtClean="0"/>
          </a:p>
          <a:p>
            <a:pPr algn="ctr">
              <a:buFont typeface="Arial"/>
              <a:buChar char="•"/>
            </a:pPr>
            <a:r>
              <a:rPr lang="en-US" sz="2800" dirty="0" smtClean="0"/>
              <a:t>East vs. West</a:t>
            </a:r>
          </a:p>
          <a:p>
            <a:pPr algn="ctr">
              <a:buFont typeface="Arial"/>
              <a:buChar char="•"/>
            </a:pPr>
            <a:endParaRPr lang="en-US" sz="2800" dirty="0" smtClean="0"/>
          </a:p>
          <a:p>
            <a:pPr algn="ctr">
              <a:buFont typeface="Arial"/>
              <a:buChar char="•"/>
            </a:pPr>
            <a:r>
              <a:rPr lang="en-US" sz="2800" dirty="0" smtClean="0"/>
              <a:t>Leo and Gabriella ending</a:t>
            </a:r>
            <a:endParaRPr lang="en-US" sz="28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409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David Edgar</vt:lpstr>
      <vt:lpstr>Slide 2</vt:lpstr>
      <vt:lpstr>The Playwright</vt:lpstr>
      <vt:lpstr>Slide 4</vt:lpstr>
      <vt:lpstr>Slide 5</vt:lpstr>
      <vt:lpstr>The Play</vt:lpstr>
      <vt:lpstr>Slide 7</vt:lpstr>
      <vt:lpstr>Themes</vt:lpstr>
      <vt:lpstr>Through the western lens Leo Katz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Edgar</dc:title>
  <dc:creator>Sally McHugh</dc:creator>
  <cp:lastModifiedBy>Sally McHugh</cp:lastModifiedBy>
  <cp:revision>7</cp:revision>
  <dcterms:created xsi:type="dcterms:W3CDTF">2014-04-07T21:55:31Z</dcterms:created>
  <dcterms:modified xsi:type="dcterms:W3CDTF">2014-04-08T03:09:03Z</dcterms:modified>
</cp:coreProperties>
</file>