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259" r:id="rId6"/>
    <p:sldId id="270" r:id="rId7"/>
    <p:sldId id="260" r:id="rId8"/>
    <p:sldId id="272" r:id="rId9"/>
    <p:sldId id="263" r:id="rId10"/>
    <p:sldId id="271" r:id="rId11"/>
    <p:sldId id="269" r:id="rId12"/>
    <p:sldId id="261" r:id="rId13"/>
    <p:sldId id="273" r:id="rId14"/>
    <p:sldId id="27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412" autoAdjust="0"/>
  </p:normalViewPr>
  <p:slideViewPr>
    <p:cSldViewPr snapToGrid="0">
      <p:cViewPr varScale="1">
        <p:scale>
          <a:sx n="83" d="100"/>
          <a:sy n="83" d="100"/>
        </p:scale>
        <p:origin x="636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zuc_000\Documents\Spring%202014%20Senior%20Semester\Psyx%20299%20Fish%20Lab%20Work\Fluoxetine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Day 1-15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419078413793271E-2"/>
          <c:y val="8.8820585659968934E-2"/>
          <c:w val="0.77862519399255914"/>
          <c:h val="0.86601667951310424"/>
        </c:manualLayout>
      </c:layout>
      <c:lineChart>
        <c:grouping val="standard"/>
        <c:varyColors val="0"/>
        <c:ser>
          <c:idx val="0"/>
          <c:order val="0"/>
          <c:tx>
            <c:strRef>
              <c:f>Sheet2!$AT$96</c:f>
              <c:strCache>
                <c:ptCount val="1"/>
                <c:pt idx="0">
                  <c:v>Duration</c:v>
                </c:pt>
              </c:strCache>
            </c:strRef>
          </c:tx>
          <c:cat>
            <c:numRef>
              <c:f>Sheet2!$AU$95:$AY$95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Sheet2!$AU$96:$AY$96</c:f>
              <c:numCache>
                <c:formatCode>General</c:formatCode>
                <c:ptCount val="5"/>
                <c:pt idx="0">
                  <c:v>28.731774666666659</c:v>
                </c:pt>
                <c:pt idx="1">
                  <c:v>31.225185185185186</c:v>
                </c:pt>
                <c:pt idx="2">
                  <c:v>29.214666666666673</c:v>
                </c:pt>
                <c:pt idx="3">
                  <c:v>5.8626666666666667</c:v>
                </c:pt>
                <c:pt idx="4">
                  <c:v>3.783555555555556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Sheet2!$AT$97</c:f>
              <c:strCache>
                <c:ptCount val="1"/>
                <c:pt idx="0">
                  <c:v>Gill Flare</c:v>
                </c:pt>
              </c:strCache>
            </c:strRef>
          </c:tx>
          <c:cat>
            <c:numRef>
              <c:f>Sheet2!$AU$95:$AY$95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Sheet2!$AU$97:$AY$97</c:f>
              <c:numCache>
                <c:formatCode>General</c:formatCode>
                <c:ptCount val="5"/>
                <c:pt idx="0">
                  <c:v>12.802776400000001</c:v>
                </c:pt>
                <c:pt idx="1">
                  <c:v>7.9748148148148159</c:v>
                </c:pt>
                <c:pt idx="2">
                  <c:v>9.3511111111111109</c:v>
                </c:pt>
                <c:pt idx="3">
                  <c:v>1.4088888888888886</c:v>
                </c:pt>
                <c:pt idx="4">
                  <c:v>1.2399999999999998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03264"/>
        <c:axId val="153803656"/>
      </c:lineChart>
      <c:catAx>
        <c:axId val="1538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3803656"/>
        <c:crosses val="autoZero"/>
        <c:auto val="1"/>
        <c:lblAlgn val="ctr"/>
        <c:lblOffset val="100"/>
        <c:noMultiLvlLbl val="0"/>
      </c:catAx>
      <c:valAx>
        <c:axId val="153803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Time/number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3803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1AD3-56D0-4892-9CC3-0245E0F61F03}">
      <dgm:prSet phldrT="[Text]" custT="1"/>
      <dgm:spPr/>
      <dgm:t>
        <a:bodyPr/>
        <a:lstStyle/>
        <a:p>
          <a:r>
            <a:rPr lang="en-US" sz="3600" dirty="0" smtClean="0"/>
            <a:t>N=28</a:t>
          </a:r>
          <a:endParaRPr lang="en-US" sz="3600" dirty="0"/>
        </a:p>
      </dgm:t>
    </dgm:pt>
    <dgm:pt modelId="{251E6184-4BAA-4DDB-A10B-FABA4B4EC6AC}" type="parTrans" cxnId="{B3DE65D2-24BB-4268-AA0A-53ADA4D0C0D3}">
      <dgm:prSet/>
      <dgm:spPr/>
      <dgm:t>
        <a:bodyPr/>
        <a:lstStyle/>
        <a:p>
          <a:endParaRPr lang="en-US"/>
        </a:p>
      </dgm:t>
    </dgm:pt>
    <dgm:pt modelId="{8D6B5241-E3C8-447A-AED6-C9C8EC5B134E}" type="sibTrans" cxnId="{B3DE65D2-24BB-4268-AA0A-53ADA4D0C0D3}">
      <dgm:prSet/>
      <dgm:spPr/>
      <dgm:t>
        <a:bodyPr/>
        <a:lstStyle/>
        <a:p>
          <a:endParaRPr lang="en-US"/>
        </a:p>
      </dgm:t>
    </dgm:pt>
    <dgm:pt modelId="{C8B9AACC-6090-4E93-B112-FEF419B2C8C0}">
      <dgm:prSet phldrT="[Text]" custT="1"/>
      <dgm:spPr/>
      <dgm:t>
        <a:bodyPr/>
        <a:lstStyle/>
        <a:p>
          <a:r>
            <a:rPr lang="en-US" sz="3600" dirty="0" smtClean="0"/>
            <a:t>Independent variable</a:t>
          </a:r>
          <a:endParaRPr lang="en-US" sz="3600" dirty="0"/>
        </a:p>
      </dgm:t>
    </dgm:pt>
    <dgm:pt modelId="{A7E617ED-9935-4663-8F3F-C5929E3D596D}" type="parTrans" cxnId="{0839064A-C0A4-4793-98C9-AD59CECDA429}">
      <dgm:prSet/>
      <dgm:spPr/>
      <dgm:t>
        <a:bodyPr/>
        <a:lstStyle/>
        <a:p>
          <a:endParaRPr lang="en-US"/>
        </a:p>
      </dgm:t>
    </dgm:pt>
    <dgm:pt modelId="{189DEA9E-C25E-4034-8501-E0959F0E50DA}" type="sibTrans" cxnId="{0839064A-C0A4-4793-98C9-AD59CECDA429}">
      <dgm:prSet/>
      <dgm:spPr/>
      <dgm:t>
        <a:bodyPr/>
        <a:lstStyle/>
        <a:p>
          <a:endParaRPr lang="en-US"/>
        </a:p>
      </dgm:t>
    </dgm:pt>
    <dgm:pt modelId="{C5E6BC8D-1A4E-42C8-8E2C-7EC17FC2E1D1}">
      <dgm:prSet phldrT="[Text]" custT="1"/>
      <dgm:spPr/>
      <dgm:t>
        <a:bodyPr/>
        <a:lstStyle/>
        <a:p>
          <a:r>
            <a:rPr lang="en-US" sz="3600" dirty="0" smtClean="0"/>
            <a:t>Dependent variable</a:t>
          </a:r>
          <a:endParaRPr lang="en-US" sz="3600" dirty="0"/>
        </a:p>
      </dgm:t>
    </dgm:pt>
    <dgm:pt modelId="{D540C9D5-0D0F-4ED0-A8C6-5122EF89E0B8}" type="parTrans" cxnId="{B8151A82-97B0-4A6B-96BC-6914694D949A}">
      <dgm:prSet/>
      <dgm:spPr/>
      <dgm:t>
        <a:bodyPr/>
        <a:lstStyle/>
        <a:p>
          <a:endParaRPr lang="en-US"/>
        </a:p>
      </dgm:t>
    </dgm:pt>
    <dgm:pt modelId="{3984F889-9155-4B34-8DCE-A8EECAF129A9}" type="sibTrans" cxnId="{B8151A82-97B0-4A6B-96BC-6914694D949A}">
      <dgm:prSet/>
      <dgm:spPr/>
      <dgm:t>
        <a:bodyPr/>
        <a:lstStyle/>
        <a:p>
          <a:endParaRPr lang="en-US"/>
        </a:p>
      </dgm:t>
    </dgm:pt>
    <dgm:pt modelId="{DD879645-BB58-407B-A47E-D1FA7C57DE19}">
      <dgm:prSet phldrT="[Text]"/>
      <dgm:spPr/>
      <dgm:t>
        <a:bodyPr/>
        <a:lstStyle/>
        <a:p>
          <a:r>
            <a:rPr lang="en-US" dirty="0" smtClean="0"/>
            <a:t>Control: 8</a:t>
          </a:r>
          <a:endParaRPr lang="en-US" i="0" dirty="0">
            <a:solidFill>
              <a:schemeClr val="bg1"/>
            </a:solidFill>
          </a:endParaRPr>
        </a:p>
      </dgm:t>
    </dgm:pt>
    <dgm:pt modelId="{DF9B7292-02E2-428F-9384-E2F91AD9145A}" type="parTrans" cxnId="{E0E559EE-F745-4296-9764-8F9C3499296E}">
      <dgm:prSet/>
      <dgm:spPr/>
      <dgm:t>
        <a:bodyPr/>
        <a:lstStyle/>
        <a:p>
          <a:endParaRPr lang="en-US"/>
        </a:p>
      </dgm:t>
    </dgm:pt>
    <dgm:pt modelId="{888118AD-0CFE-47C8-B0CF-5D705BEE4271}" type="sibTrans" cxnId="{E0E559EE-F745-4296-9764-8F9C3499296E}">
      <dgm:prSet/>
      <dgm:spPr/>
      <dgm:t>
        <a:bodyPr/>
        <a:lstStyle/>
        <a:p>
          <a:endParaRPr lang="en-US"/>
        </a:p>
      </dgm:t>
    </dgm:pt>
    <dgm:pt modelId="{09E2EDBB-FB3E-4B60-875C-23AF617F3985}">
      <dgm:prSet phldrT="[Text]"/>
      <dgm:spPr/>
      <dgm:t>
        <a:bodyPr/>
        <a:lstStyle/>
        <a:p>
          <a:r>
            <a:rPr lang="en-US" dirty="0" smtClean="0"/>
            <a:t>Number of gill flares</a:t>
          </a:r>
          <a:endParaRPr lang="en-US" dirty="0"/>
        </a:p>
      </dgm:t>
    </dgm:pt>
    <dgm:pt modelId="{E5138E13-E922-4691-9380-87EA04CDF907}" type="parTrans" cxnId="{E4F42334-EB63-40DE-94BB-2D0F07F5D639}">
      <dgm:prSet/>
      <dgm:spPr/>
      <dgm:t>
        <a:bodyPr/>
        <a:lstStyle/>
        <a:p>
          <a:endParaRPr lang="en-US"/>
        </a:p>
      </dgm:t>
    </dgm:pt>
    <dgm:pt modelId="{12A8F3F2-3EA0-4A05-ADCA-5CBAB885E305}" type="sibTrans" cxnId="{E4F42334-EB63-40DE-94BB-2D0F07F5D639}">
      <dgm:prSet/>
      <dgm:spPr/>
      <dgm:t>
        <a:bodyPr/>
        <a:lstStyle/>
        <a:p>
          <a:endParaRPr lang="en-US"/>
        </a:p>
      </dgm:t>
    </dgm:pt>
    <dgm:pt modelId="{36964C44-90A9-431D-9A15-FE50B618DB49}">
      <dgm:prSet phldrT="[Text]"/>
      <dgm:spPr/>
      <dgm:t>
        <a:bodyPr/>
        <a:lstStyle/>
        <a:p>
          <a:r>
            <a:rPr lang="en-US" dirty="0" smtClean="0"/>
            <a:t>Duration of gill flares</a:t>
          </a:r>
          <a:endParaRPr lang="en-US" dirty="0"/>
        </a:p>
      </dgm:t>
    </dgm:pt>
    <dgm:pt modelId="{E14F2A38-FB6E-4499-9656-129CAFB723B7}" type="parTrans" cxnId="{19EDE25D-542F-4DC6-A5AA-1E4E2817439B}">
      <dgm:prSet/>
      <dgm:spPr/>
      <dgm:t>
        <a:bodyPr/>
        <a:lstStyle/>
        <a:p>
          <a:endParaRPr lang="en-US"/>
        </a:p>
      </dgm:t>
    </dgm:pt>
    <dgm:pt modelId="{BB5F391D-6918-4461-A41B-A35651428934}" type="sibTrans" cxnId="{19EDE25D-542F-4DC6-A5AA-1E4E2817439B}">
      <dgm:prSet/>
      <dgm:spPr/>
      <dgm:t>
        <a:bodyPr/>
        <a:lstStyle/>
        <a:p>
          <a:endParaRPr lang="en-US"/>
        </a:p>
      </dgm:t>
    </dgm:pt>
    <dgm:pt modelId="{CC54D4C8-3C8A-40F2-99BD-151F580E2D60}">
      <dgm:prSet phldrT="[Text]"/>
      <dgm:spPr/>
      <dgm:t>
        <a:bodyPr/>
        <a:lstStyle/>
        <a:p>
          <a:endParaRPr lang="en-US" dirty="0"/>
        </a:p>
      </dgm:t>
    </dgm:pt>
    <dgm:pt modelId="{36287A5D-616F-4C2A-9232-80EB47BC37B2}" type="sibTrans" cxnId="{0D246EB9-A97C-4BAA-BA9F-DD7198AC4769}">
      <dgm:prSet/>
      <dgm:spPr/>
      <dgm:t>
        <a:bodyPr/>
        <a:lstStyle/>
        <a:p>
          <a:endParaRPr lang="en-US"/>
        </a:p>
      </dgm:t>
    </dgm:pt>
    <dgm:pt modelId="{D3793577-5C2C-4B52-8EB0-88493D1CFE9A}" type="parTrans" cxnId="{0D246EB9-A97C-4BAA-BA9F-DD7198AC4769}">
      <dgm:prSet/>
      <dgm:spPr/>
      <dgm:t>
        <a:bodyPr/>
        <a:lstStyle/>
        <a:p>
          <a:endParaRPr lang="en-US"/>
        </a:p>
      </dgm:t>
    </dgm:pt>
    <dgm:pt modelId="{5F11D551-39B2-4D39-ABC0-12A0C362C536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At 5, 10, 15, 20 </a:t>
          </a:r>
          <a:r>
            <a:rPr lang="en-US" b="0" i="0" dirty="0" smtClean="0">
              <a:solidFill>
                <a:schemeClr val="bg1"/>
              </a:solidFill>
            </a:rPr>
            <a:t>µM</a:t>
          </a:r>
          <a:endParaRPr lang="en-US" b="0" i="0" dirty="0">
            <a:solidFill>
              <a:schemeClr val="bg1"/>
            </a:solidFill>
          </a:endParaRPr>
        </a:p>
      </dgm:t>
    </dgm:pt>
    <dgm:pt modelId="{E24AA8D2-A31D-450C-A1A1-0B73AF61FB93}" type="sibTrans" cxnId="{074F57EC-87DC-4B2E-84D9-124F82E2F02B}">
      <dgm:prSet/>
      <dgm:spPr/>
      <dgm:t>
        <a:bodyPr/>
        <a:lstStyle/>
        <a:p>
          <a:endParaRPr lang="en-US"/>
        </a:p>
      </dgm:t>
    </dgm:pt>
    <dgm:pt modelId="{59767736-E758-4A2C-A2FD-D6389A2DD0A1}" type="parTrans" cxnId="{074F57EC-87DC-4B2E-84D9-124F82E2F02B}">
      <dgm:prSet/>
      <dgm:spPr/>
      <dgm:t>
        <a:bodyPr/>
        <a:lstStyle/>
        <a:p>
          <a:endParaRPr lang="en-US"/>
        </a:p>
      </dgm:t>
    </dgm:pt>
    <dgm:pt modelId="{C923180A-1F5E-4EDF-B1B4-BF296491DA39}">
      <dgm:prSet phldrT="[Text]"/>
      <dgm:spPr/>
      <dgm:t>
        <a:bodyPr/>
        <a:lstStyle/>
        <a:p>
          <a:r>
            <a:rPr lang="en-US" dirty="0" smtClean="0"/>
            <a:t>Varying doses of Prozac </a:t>
          </a:r>
          <a:endParaRPr lang="en-US" dirty="0"/>
        </a:p>
      </dgm:t>
    </dgm:pt>
    <dgm:pt modelId="{EAFD4255-150B-483D-854A-FCFF3E1C3818}" type="sibTrans" cxnId="{BCE5DB3A-467D-498D-996F-34F511A90A5C}">
      <dgm:prSet/>
      <dgm:spPr/>
      <dgm:t>
        <a:bodyPr/>
        <a:lstStyle/>
        <a:p>
          <a:endParaRPr lang="en-US"/>
        </a:p>
      </dgm:t>
    </dgm:pt>
    <dgm:pt modelId="{64CF54F0-ABE1-4118-8E0E-503764491476}" type="parTrans" cxnId="{BCE5DB3A-467D-498D-996F-34F511A90A5C}">
      <dgm:prSet/>
      <dgm:spPr/>
      <dgm:t>
        <a:bodyPr/>
        <a:lstStyle/>
        <a:p>
          <a:endParaRPr lang="en-US"/>
        </a:p>
      </dgm:t>
    </dgm:pt>
    <dgm:pt modelId="{61208840-4B5F-4453-B7D5-2704CB1E2679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  5 </a:t>
          </a:r>
          <a:r>
            <a:rPr lang="en-US" b="0" i="0" dirty="0" smtClean="0">
              <a:solidFill>
                <a:schemeClr val="bg1"/>
              </a:solidFill>
            </a:rPr>
            <a:t>µM: 5</a:t>
          </a:r>
          <a:endParaRPr lang="en-US" i="0" dirty="0">
            <a:solidFill>
              <a:schemeClr val="bg1"/>
            </a:solidFill>
          </a:endParaRPr>
        </a:p>
      </dgm:t>
    </dgm:pt>
    <dgm:pt modelId="{0725C40C-5887-401D-982D-CAB11EED1EFD}" type="parTrans" cxnId="{2198026E-8164-4A08-8454-8E3F337BA0A3}">
      <dgm:prSet/>
      <dgm:spPr/>
    </dgm:pt>
    <dgm:pt modelId="{D8A9026F-7F35-4073-8947-3EDECB6DA2A9}" type="sibTrans" cxnId="{2198026E-8164-4A08-8454-8E3F337BA0A3}">
      <dgm:prSet/>
      <dgm:spPr/>
    </dgm:pt>
    <dgm:pt modelId="{E6AFA551-DF82-4C49-AB45-64797AC359A2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10 </a:t>
          </a:r>
          <a:r>
            <a:rPr lang="en-US" b="0" i="0" dirty="0" smtClean="0">
              <a:solidFill>
                <a:schemeClr val="bg1"/>
              </a:solidFill>
            </a:rPr>
            <a:t>µM: 5</a:t>
          </a:r>
          <a:endParaRPr lang="en-US" i="0" dirty="0">
            <a:solidFill>
              <a:schemeClr val="bg1"/>
            </a:solidFill>
          </a:endParaRPr>
        </a:p>
      </dgm:t>
    </dgm:pt>
    <dgm:pt modelId="{4B9A183E-2820-48F8-AD18-B9F6D2DDA71A}" type="parTrans" cxnId="{193C4406-65C9-403F-9628-BB728C6A3A45}">
      <dgm:prSet/>
      <dgm:spPr/>
    </dgm:pt>
    <dgm:pt modelId="{4D133BD7-F658-49C1-B4D6-167FE4FAEB40}" type="sibTrans" cxnId="{193C4406-65C9-403F-9628-BB728C6A3A45}">
      <dgm:prSet/>
      <dgm:spPr/>
    </dgm:pt>
    <dgm:pt modelId="{80A94F89-D445-4B9B-AD51-A06A0C650948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15 </a:t>
          </a:r>
          <a:r>
            <a:rPr lang="en-US" b="0" i="0" dirty="0" smtClean="0">
              <a:solidFill>
                <a:schemeClr val="bg1"/>
              </a:solidFill>
            </a:rPr>
            <a:t>µM: 5</a:t>
          </a:r>
          <a:endParaRPr lang="en-US" i="0" dirty="0">
            <a:solidFill>
              <a:schemeClr val="bg1"/>
            </a:solidFill>
          </a:endParaRPr>
        </a:p>
      </dgm:t>
    </dgm:pt>
    <dgm:pt modelId="{D2DE6A2B-4299-4FA3-AB38-34A049379AD3}" type="parTrans" cxnId="{5AEFAD03-3A52-4047-A948-AE1F8BF7F41B}">
      <dgm:prSet/>
      <dgm:spPr/>
    </dgm:pt>
    <dgm:pt modelId="{8B042387-764A-4029-B1C1-3A805C659233}" type="sibTrans" cxnId="{5AEFAD03-3A52-4047-A948-AE1F8BF7F41B}">
      <dgm:prSet/>
      <dgm:spPr/>
    </dgm:pt>
    <dgm:pt modelId="{44A85B5B-41C2-4B8A-A5F7-72BA31FB3258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20 </a:t>
          </a:r>
          <a:r>
            <a:rPr lang="en-US" b="0" i="0" dirty="0" smtClean="0">
              <a:solidFill>
                <a:schemeClr val="bg1"/>
              </a:solidFill>
            </a:rPr>
            <a:t>µM: 5</a:t>
          </a:r>
          <a:endParaRPr lang="en-US" i="0" dirty="0">
            <a:solidFill>
              <a:schemeClr val="bg1"/>
            </a:solidFill>
          </a:endParaRPr>
        </a:p>
      </dgm:t>
    </dgm:pt>
    <dgm:pt modelId="{E3161549-386C-4FF2-9A12-79A3FCA7A56A}" type="parTrans" cxnId="{E0FB3680-8846-47A8-B554-B614CBA067AC}">
      <dgm:prSet/>
      <dgm:spPr/>
    </dgm:pt>
    <dgm:pt modelId="{02E1A4B5-63EE-4207-A17A-81CB5F47844A}" type="sibTrans" cxnId="{E0FB3680-8846-47A8-B554-B614CBA067AC}">
      <dgm:prSet/>
      <dgm:spPr/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AE95A-9591-421D-A73D-8C752F096023}" type="pres">
      <dgm:prSet presAssocID="{75151AD3-56D0-4892-9CC3-0245E0F61F03}" presName="composite" presStyleCnt="0"/>
      <dgm:spPr/>
      <dgm:t>
        <a:bodyPr/>
        <a:lstStyle/>
        <a:p>
          <a:endParaRPr lang="en-US"/>
        </a:p>
      </dgm:t>
    </dgm:pt>
    <dgm:pt modelId="{BD651282-0938-422C-9E95-11E748D01F8C}" type="pres">
      <dgm:prSet presAssocID="{75151AD3-56D0-4892-9CC3-0245E0F61F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B566-F93C-4932-9C27-2AC260B106B4}" type="pres">
      <dgm:prSet presAssocID="{75151AD3-56D0-4892-9CC3-0245E0F61F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729D6-F3DB-48E7-93F1-D6F50BEF5888}" type="pres">
      <dgm:prSet presAssocID="{8D6B5241-E3C8-447A-AED6-C9C8EC5B134E}" presName="space" presStyleCnt="0"/>
      <dgm:spPr/>
      <dgm:t>
        <a:bodyPr/>
        <a:lstStyle/>
        <a:p>
          <a:endParaRPr lang="en-US"/>
        </a:p>
      </dgm:t>
    </dgm:pt>
    <dgm:pt modelId="{72AAB9C0-3B52-40E5-B9E7-00904F9DBA3A}" type="pres">
      <dgm:prSet presAssocID="{C8B9AACC-6090-4E93-B112-FEF419B2C8C0}" presName="composite" presStyleCnt="0"/>
      <dgm:spPr/>
      <dgm:t>
        <a:bodyPr/>
        <a:lstStyle/>
        <a:p>
          <a:endParaRPr lang="en-US"/>
        </a:p>
      </dgm:t>
    </dgm:pt>
    <dgm:pt modelId="{7C161E6A-A933-4F26-AC69-DB5355D2DFE6}" type="pres">
      <dgm:prSet presAssocID="{C8B9AACC-6090-4E93-B112-FEF419B2C8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68AB-B350-4D5C-AB6A-ABC40C2D8986}" type="pres">
      <dgm:prSet presAssocID="{C8B9AACC-6090-4E93-B112-FEF419B2C8C0}" presName="desTx" presStyleLbl="alignAccFollowNode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218AC-2FBD-4F6D-AFE8-3263399BC2F7}" type="pres">
      <dgm:prSet presAssocID="{189DEA9E-C25E-4034-8501-E0959F0E50DA}" presName="space" presStyleCnt="0"/>
      <dgm:spPr/>
      <dgm:t>
        <a:bodyPr/>
        <a:lstStyle/>
        <a:p>
          <a:endParaRPr lang="en-US"/>
        </a:p>
      </dgm:t>
    </dgm:pt>
    <dgm:pt modelId="{F7101213-BF46-4FD5-9C2C-E1DDF6F4C64B}" type="pres">
      <dgm:prSet presAssocID="{C5E6BC8D-1A4E-42C8-8E2C-7EC17FC2E1D1}" presName="composite" presStyleCnt="0"/>
      <dgm:spPr/>
      <dgm:t>
        <a:bodyPr/>
        <a:lstStyle/>
        <a:p>
          <a:endParaRPr lang="en-US"/>
        </a:p>
      </dgm:t>
    </dgm:pt>
    <dgm:pt modelId="{98493B2B-A905-429A-BAEF-6EBFD0668D83}" type="pres">
      <dgm:prSet presAssocID="{C5E6BC8D-1A4E-42C8-8E2C-7EC17FC2E1D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D089-2E66-469E-88C2-DFFE8330212E}" type="pres">
      <dgm:prSet presAssocID="{C5E6BC8D-1A4E-42C8-8E2C-7EC17FC2E1D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23069-8A2F-43D6-B770-7CD8D5DF4EEF}" type="presOf" srcId="{80A94F89-D445-4B9B-AD51-A06A0C650948}" destId="{9B31B566-F93C-4932-9C27-2AC260B106B4}" srcOrd="0" destOrd="3" presId="urn:microsoft.com/office/officeart/2005/8/layout/hList1"/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19EDE25D-542F-4DC6-A5AA-1E4E2817439B}" srcId="{C5E6BC8D-1A4E-42C8-8E2C-7EC17FC2E1D1}" destId="{36964C44-90A9-431D-9A15-FE50B618DB49}" srcOrd="1" destOrd="0" parTransId="{E14F2A38-FB6E-4499-9656-129CAFB723B7}" sibTransId="{BB5F391D-6918-4461-A41B-A35651428934}"/>
    <dgm:cxn modelId="{21447794-36EF-4D5D-B30A-43DFDAD44097}" type="presOf" srcId="{09E2EDBB-FB3E-4B60-875C-23AF617F3985}" destId="{875AD089-2E66-469E-88C2-DFFE8330212E}" srcOrd="0" destOrd="0" presId="urn:microsoft.com/office/officeart/2005/8/layout/hList1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0D246EB9-A97C-4BAA-BA9F-DD7198AC4769}" srcId="{C8B9AACC-6090-4E93-B112-FEF419B2C8C0}" destId="{CC54D4C8-3C8A-40F2-99BD-151F580E2D60}" srcOrd="2" destOrd="0" parTransId="{D3793577-5C2C-4B52-8EB0-88493D1CFE9A}" sibTransId="{36287A5D-616F-4C2A-9232-80EB47BC37B2}"/>
    <dgm:cxn modelId="{E0FB3680-8846-47A8-B554-B614CBA067AC}" srcId="{75151AD3-56D0-4892-9CC3-0245E0F61F03}" destId="{44A85B5B-41C2-4B8A-A5F7-72BA31FB3258}" srcOrd="4" destOrd="0" parTransId="{E3161549-386C-4FF2-9A12-79A3FCA7A56A}" sibTransId="{02E1A4B5-63EE-4207-A17A-81CB5F47844A}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A569769F-1C09-4458-8661-26A5BA8C9805}" type="presOf" srcId="{61208840-4B5F-4453-B7D5-2704CB1E2679}" destId="{9B31B566-F93C-4932-9C27-2AC260B106B4}" srcOrd="0" destOrd="1" presId="urn:microsoft.com/office/officeart/2005/8/layout/hList1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A5C771A8-5982-496C-8BB1-DD6AA42FC231}" type="presOf" srcId="{C5E6BC8D-1A4E-42C8-8E2C-7EC17FC2E1D1}" destId="{98493B2B-A905-429A-BAEF-6EBFD0668D83}" srcOrd="0" destOrd="0" presId="urn:microsoft.com/office/officeart/2005/8/layout/hList1"/>
    <dgm:cxn modelId="{2198026E-8164-4A08-8454-8E3F337BA0A3}" srcId="{75151AD3-56D0-4892-9CC3-0245E0F61F03}" destId="{61208840-4B5F-4453-B7D5-2704CB1E2679}" srcOrd="1" destOrd="0" parTransId="{0725C40C-5887-401D-982D-CAB11EED1EFD}" sibTransId="{D8A9026F-7F35-4073-8947-3EDECB6DA2A9}"/>
    <dgm:cxn modelId="{074F57EC-87DC-4B2E-84D9-124F82E2F02B}" srcId="{C8B9AACC-6090-4E93-B112-FEF419B2C8C0}" destId="{5F11D551-39B2-4D39-ABC0-12A0C362C536}" srcOrd="1" destOrd="0" parTransId="{59767736-E758-4A2C-A2FD-D6389A2DD0A1}" sibTransId="{E24AA8D2-A31D-450C-A1A1-0B73AF61FB93}"/>
    <dgm:cxn modelId="{6B400548-84AC-417D-86D0-57E015475FFF}" type="presOf" srcId="{36964C44-90A9-431D-9A15-FE50B618DB49}" destId="{875AD089-2E66-469E-88C2-DFFE8330212E}" srcOrd="0" destOrd="1" presId="urn:microsoft.com/office/officeart/2005/8/layout/hList1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5AEFAD03-3A52-4047-A948-AE1F8BF7F41B}" srcId="{75151AD3-56D0-4892-9CC3-0245E0F61F03}" destId="{80A94F89-D445-4B9B-AD51-A06A0C650948}" srcOrd="3" destOrd="0" parTransId="{D2DE6A2B-4299-4FA3-AB38-34A049379AD3}" sibTransId="{8B042387-764A-4029-B1C1-3A805C659233}"/>
    <dgm:cxn modelId="{B8151A82-97B0-4A6B-96BC-6914694D949A}" srcId="{C032F1C4-CE23-4B17-8F24-BE6AC62B5DD2}" destId="{C5E6BC8D-1A4E-42C8-8E2C-7EC17FC2E1D1}" srcOrd="2" destOrd="0" parTransId="{D540C9D5-0D0F-4ED0-A8C6-5122EF89E0B8}" sibTransId="{3984F889-9155-4B34-8DCE-A8EECAF129A9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83B616B1-8E38-4D33-9831-0F747C405CA8}" type="presOf" srcId="{E6AFA551-DF82-4C49-AB45-64797AC359A2}" destId="{9B31B566-F93C-4932-9C27-2AC260B106B4}" srcOrd="0" destOrd="2" presId="urn:microsoft.com/office/officeart/2005/8/layout/hList1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FA82C0DE-543C-4006-84E1-290B5B5B28CD}" type="presOf" srcId="{44A85B5B-41C2-4B8A-A5F7-72BA31FB3258}" destId="{9B31B566-F93C-4932-9C27-2AC260B106B4}" srcOrd="0" destOrd="4" presId="urn:microsoft.com/office/officeart/2005/8/layout/hList1"/>
    <dgm:cxn modelId="{D9D41A74-3751-45C9-8BD1-A4D101F6464C}" type="presOf" srcId="{5F11D551-39B2-4D39-ABC0-12A0C362C536}" destId="{571D68AB-B350-4D5C-AB6A-ABC40C2D8986}" srcOrd="0" destOrd="1" presId="urn:microsoft.com/office/officeart/2005/8/layout/hList1"/>
    <dgm:cxn modelId="{4D80DB69-1F34-497C-9841-8467A0000402}" type="presOf" srcId="{CC54D4C8-3C8A-40F2-99BD-151F580E2D60}" destId="{571D68AB-B350-4D5C-AB6A-ABC40C2D8986}" srcOrd="0" destOrd="2" presId="urn:microsoft.com/office/officeart/2005/8/layout/hList1"/>
    <dgm:cxn modelId="{E4F42334-EB63-40DE-94BB-2D0F07F5D639}" srcId="{C5E6BC8D-1A4E-42C8-8E2C-7EC17FC2E1D1}" destId="{09E2EDBB-FB3E-4B60-875C-23AF617F3985}" srcOrd="0" destOrd="0" parTransId="{E5138E13-E922-4691-9380-87EA04CDF907}" sibTransId="{12A8F3F2-3EA0-4A05-ADCA-5CBAB885E305}"/>
    <dgm:cxn modelId="{193C4406-65C9-403F-9628-BB728C6A3A45}" srcId="{75151AD3-56D0-4892-9CC3-0245E0F61F03}" destId="{E6AFA551-DF82-4C49-AB45-64797AC359A2}" srcOrd="2" destOrd="0" parTransId="{4B9A183E-2820-48F8-AD18-B9F6D2DDA71A}" sibTransId="{4D133BD7-F658-49C1-B4D6-167FE4FAEB40}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  <dgm:cxn modelId="{C05129FA-33ED-4D75-BF08-EA2D7D48B940}" type="presParOf" srcId="{D87BED67-81A6-4D17-8D17-E76427E1E33B}" destId="{F7B218AC-2FBD-4F6D-AFE8-3263399BC2F7}" srcOrd="3" destOrd="0" presId="urn:microsoft.com/office/officeart/2005/8/layout/hList1"/>
    <dgm:cxn modelId="{AAF39F93-40D7-4424-B34B-8112AE05C4D6}" type="presParOf" srcId="{D87BED67-81A6-4D17-8D17-E76427E1E33B}" destId="{F7101213-BF46-4FD5-9C2C-E1DDF6F4C64B}" srcOrd="4" destOrd="0" presId="urn:microsoft.com/office/officeart/2005/8/layout/hList1"/>
    <dgm:cxn modelId="{EDA28480-5457-4CEA-BE02-0F3D128ECD3A}" type="presParOf" srcId="{F7101213-BF46-4FD5-9C2C-E1DDF6F4C64B}" destId="{98493B2B-A905-429A-BAEF-6EBFD0668D83}" srcOrd="0" destOrd="0" presId="urn:microsoft.com/office/officeart/2005/8/layout/hList1"/>
    <dgm:cxn modelId="{7FB0305B-BE26-4F8B-8BD0-E3315A818859}" type="presParOf" srcId="{F7101213-BF46-4FD5-9C2C-E1DDF6F4C64B}" destId="{875AD089-2E66-469E-88C2-DFFE83302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E50C9-6A62-45AC-AF42-A90DC46A3209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12884-449D-4DB5-9953-28B7C76B95EA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959B81DB-0329-4043-A334-D05EB5160B66}" type="parTrans" cxnId="{5BBBD0A9-97DA-480E-AD44-1947C76CE5E6}">
      <dgm:prSet/>
      <dgm:spPr/>
      <dgm:t>
        <a:bodyPr/>
        <a:lstStyle/>
        <a:p>
          <a:endParaRPr lang="en-US"/>
        </a:p>
      </dgm:t>
    </dgm:pt>
    <dgm:pt modelId="{EB5FE175-6B6D-4195-A86F-6DFA96778160}" type="sibTrans" cxnId="{5BBBD0A9-97DA-480E-AD44-1947C76CE5E6}">
      <dgm:prSet/>
      <dgm:spPr/>
      <dgm:t>
        <a:bodyPr/>
        <a:lstStyle/>
        <a:p>
          <a:endParaRPr lang="en-US"/>
        </a:p>
      </dgm:t>
    </dgm:pt>
    <dgm:pt modelId="{3C06DC45-D510-48CC-B9DC-C19564791119}">
      <dgm:prSet phldrT="[Text]"/>
      <dgm:spPr/>
      <dgm:t>
        <a:bodyPr/>
        <a:lstStyle/>
        <a:p>
          <a:r>
            <a:rPr lang="en-US" dirty="0" err="1" smtClean="0"/>
            <a:t>Bettas</a:t>
          </a:r>
          <a:r>
            <a:rPr lang="en-US" dirty="0" smtClean="0"/>
            <a:t> were released from holding chamber</a:t>
          </a:r>
          <a:endParaRPr lang="en-US" dirty="0"/>
        </a:p>
      </dgm:t>
    </dgm:pt>
    <dgm:pt modelId="{65F5C7C6-EB25-442A-AB0B-B47F97609474}" type="parTrans" cxnId="{55246683-0A80-455D-B6B5-2B2736293CF2}">
      <dgm:prSet/>
      <dgm:spPr/>
      <dgm:t>
        <a:bodyPr/>
        <a:lstStyle/>
        <a:p>
          <a:endParaRPr lang="en-US"/>
        </a:p>
      </dgm:t>
    </dgm:pt>
    <dgm:pt modelId="{D1AB7263-DC38-4830-9C45-C1403EA8E20B}" type="sibTrans" cxnId="{55246683-0A80-455D-B6B5-2B2736293CF2}">
      <dgm:prSet/>
      <dgm:spPr/>
      <dgm:t>
        <a:bodyPr/>
        <a:lstStyle/>
        <a:p>
          <a:endParaRPr lang="en-US"/>
        </a:p>
      </dgm:t>
    </dgm:pt>
    <dgm:pt modelId="{981C2CD8-7E8A-4682-8B5A-A510268B34AC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1185AE54-EDEE-4D55-93F6-F7D354ED7C11}" type="parTrans" cxnId="{D95BF8C4-EEA0-4AAE-8693-AFAC7500B286}">
      <dgm:prSet/>
      <dgm:spPr/>
      <dgm:t>
        <a:bodyPr/>
        <a:lstStyle/>
        <a:p>
          <a:endParaRPr lang="en-US"/>
        </a:p>
      </dgm:t>
    </dgm:pt>
    <dgm:pt modelId="{D7467A3A-2B78-4CDD-91C9-D96452997227}" type="sibTrans" cxnId="{D95BF8C4-EEA0-4AAE-8693-AFAC7500B286}">
      <dgm:prSet/>
      <dgm:spPr/>
      <dgm:t>
        <a:bodyPr/>
        <a:lstStyle/>
        <a:p>
          <a:endParaRPr lang="en-US"/>
        </a:p>
      </dgm:t>
    </dgm:pt>
    <dgm:pt modelId="{CF1FE966-0BB0-47ED-84B3-EC7AB055925F}">
      <dgm:prSet phldrT="[Text]"/>
      <dgm:spPr/>
      <dgm:t>
        <a:bodyPr/>
        <a:lstStyle/>
        <a:p>
          <a:r>
            <a:rPr lang="en-US" dirty="0" err="1" smtClean="0"/>
            <a:t>Bettas</a:t>
          </a:r>
          <a:r>
            <a:rPr lang="en-US" dirty="0" smtClean="0"/>
            <a:t> recorded for 3 minutes for responses towards mirror</a:t>
          </a:r>
          <a:endParaRPr lang="en-US" dirty="0"/>
        </a:p>
      </dgm:t>
    </dgm:pt>
    <dgm:pt modelId="{FB956851-3BB2-4FF1-A9D6-4692FA0EFDCA}" type="parTrans" cxnId="{7A81218D-5146-40F9-9731-5BD21503537E}">
      <dgm:prSet/>
      <dgm:spPr/>
      <dgm:t>
        <a:bodyPr/>
        <a:lstStyle/>
        <a:p>
          <a:endParaRPr lang="en-US"/>
        </a:p>
      </dgm:t>
    </dgm:pt>
    <dgm:pt modelId="{831C3CE2-0F23-433C-85CA-9D194AAC5E20}" type="sibTrans" cxnId="{7A81218D-5146-40F9-9731-5BD21503537E}">
      <dgm:prSet/>
      <dgm:spPr/>
      <dgm:t>
        <a:bodyPr/>
        <a:lstStyle/>
        <a:p>
          <a:endParaRPr lang="en-US"/>
        </a:p>
      </dgm:t>
    </dgm:pt>
    <dgm:pt modelId="{DC2DF88C-35A0-4E30-A3E4-E002DC34F521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9BB88C43-2261-4EC7-A70D-463964685938}" type="parTrans" cxnId="{63D5015B-3865-4A4B-AEB1-FBEF0DE71B9A}">
      <dgm:prSet/>
      <dgm:spPr/>
      <dgm:t>
        <a:bodyPr/>
        <a:lstStyle/>
        <a:p>
          <a:endParaRPr lang="en-US"/>
        </a:p>
      </dgm:t>
    </dgm:pt>
    <dgm:pt modelId="{4DFC88DE-E0F0-4976-9B83-58EADA7CE300}" type="sibTrans" cxnId="{63D5015B-3865-4A4B-AEB1-FBEF0DE71B9A}">
      <dgm:prSet/>
      <dgm:spPr/>
      <dgm:t>
        <a:bodyPr/>
        <a:lstStyle/>
        <a:p>
          <a:endParaRPr lang="en-US"/>
        </a:p>
      </dgm:t>
    </dgm:pt>
    <dgm:pt modelId="{DF9FD532-8B13-446E-B6A3-59BDF574BCA8}">
      <dgm:prSet phldrT="[Text]"/>
      <dgm:spPr/>
      <dgm:t>
        <a:bodyPr/>
        <a:lstStyle/>
        <a:p>
          <a:r>
            <a:rPr lang="en-US" dirty="0" err="1" smtClean="0"/>
            <a:t>Bettas</a:t>
          </a:r>
          <a:r>
            <a:rPr lang="en-US" dirty="0" smtClean="0"/>
            <a:t> moved back to home chamber</a:t>
          </a:r>
          <a:endParaRPr lang="en-US" dirty="0"/>
        </a:p>
      </dgm:t>
    </dgm:pt>
    <dgm:pt modelId="{3A79FA23-5F3F-4F7D-B4AC-A9C282166E18}" type="parTrans" cxnId="{D998B319-C072-4BF0-B5CB-2075DB30B691}">
      <dgm:prSet/>
      <dgm:spPr/>
      <dgm:t>
        <a:bodyPr/>
        <a:lstStyle/>
        <a:p>
          <a:endParaRPr lang="en-US"/>
        </a:p>
      </dgm:t>
    </dgm:pt>
    <dgm:pt modelId="{31B32A6E-6E91-4EAA-96F6-92A0035B120A}" type="sibTrans" cxnId="{D998B319-C072-4BF0-B5CB-2075DB30B691}">
      <dgm:prSet/>
      <dgm:spPr/>
      <dgm:t>
        <a:bodyPr/>
        <a:lstStyle/>
        <a:p>
          <a:endParaRPr lang="en-US"/>
        </a:p>
      </dgm:t>
    </dgm:pt>
    <dgm:pt modelId="{F5961DD5-682B-4D21-A827-30C64679BB5F}">
      <dgm:prSet phldrT="[Text]"/>
      <dgm:spPr/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75D73089-01C8-4BC0-90ED-CA9D1B8E3ADF}" type="parTrans" cxnId="{73708078-FDBA-43F4-96AB-FB14C4C2602F}">
      <dgm:prSet/>
      <dgm:spPr/>
      <dgm:t>
        <a:bodyPr/>
        <a:lstStyle/>
        <a:p>
          <a:endParaRPr lang="en-US"/>
        </a:p>
      </dgm:t>
    </dgm:pt>
    <dgm:pt modelId="{CA7ED3B0-10D1-4E2F-8BA0-8D58C22A94D0}" type="sibTrans" cxnId="{73708078-FDBA-43F4-96AB-FB14C4C2602F}">
      <dgm:prSet/>
      <dgm:spPr/>
      <dgm:t>
        <a:bodyPr/>
        <a:lstStyle/>
        <a:p>
          <a:endParaRPr lang="en-US"/>
        </a:p>
      </dgm:t>
    </dgm:pt>
    <dgm:pt modelId="{72DB7378-4256-4528-8672-DEEF82828E57}">
      <dgm:prSet phldrT="[Text]"/>
      <dgm:spPr/>
      <dgm:t>
        <a:bodyPr/>
        <a:lstStyle/>
        <a:p>
          <a:r>
            <a:rPr lang="en-US" dirty="0" smtClean="0"/>
            <a:t>Data coded for analysis</a:t>
          </a:r>
          <a:endParaRPr lang="en-US" dirty="0"/>
        </a:p>
      </dgm:t>
    </dgm:pt>
    <dgm:pt modelId="{97CEFC59-E261-4652-BC13-D71B45B5EC50}" type="parTrans" cxnId="{2A4D48E1-6639-4AC8-ABBF-C8A0D045AFB7}">
      <dgm:prSet/>
      <dgm:spPr/>
      <dgm:t>
        <a:bodyPr/>
        <a:lstStyle/>
        <a:p>
          <a:endParaRPr lang="en-US"/>
        </a:p>
      </dgm:t>
    </dgm:pt>
    <dgm:pt modelId="{D0054105-F7A3-4CAE-89E2-0979360A932C}" type="sibTrans" cxnId="{2A4D48E1-6639-4AC8-ABBF-C8A0D045AFB7}">
      <dgm:prSet/>
      <dgm:spPr/>
      <dgm:t>
        <a:bodyPr/>
        <a:lstStyle/>
        <a:p>
          <a:endParaRPr lang="en-US"/>
        </a:p>
      </dgm:t>
    </dgm:pt>
    <dgm:pt modelId="{B9D275DE-3F39-4129-AB6E-BE65404DB657}" type="pres">
      <dgm:prSet presAssocID="{CADE50C9-6A62-45AC-AF42-A90DC46A320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D930561-EC19-4F23-85CC-6DBA131F1C6F}" type="pres">
      <dgm:prSet presAssocID="{5F712884-449D-4DB5-9953-28B7C76B95EA}" presName="composite" presStyleCnt="0"/>
      <dgm:spPr/>
      <dgm:t>
        <a:bodyPr/>
        <a:lstStyle/>
        <a:p>
          <a:endParaRPr lang="en-US"/>
        </a:p>
      </dgm:t>
    </dgm:pt>
    <dgm:pt modelId="{34758630-FC85-4EBE-9DA4-FA5707CE2F87}" type="pres">
      <dgm:prSet presAssocID="{5F712884-449D-4DB5-9953-28B7C76B95EA}" presName="Accent" presStyleLbl="alignAcc1" presStyleIdx="0" presStyleCnt="4"/>
      <dgm:spPr/>
      <dgm:t>
        <a:bodyPr/>
        <a:lstStyle/>
        <a:p>
          <a:endParaRPr lang="en-US"/>
        </a:p>
      </dgm:t>
    </dgm:pt>
    <dgm:pt modelId="{26BD0F0C-F483-40FB-A031-5C3617A7085B}" type="pres">
      <dgm:prSet presAssocID="{5F712884-449D-4DB5-9953-28B7C76B95EA}" presName="Image" presStyleLbl="node1" presStyleIdx="0" presStyleCnt="4" custScaleX="35895" custScaleY="79844"/>
      <dgm:spPr/>
      <dgm:t>
        <a:bodyPr/>
        <a:lstStyle/>
        <a:p>
          <a:endParaRPr lang="en-US"/>
        </a:p>
      </dgm:t>
    </dgm:pt>
    <dgm:pt modelId="{71987753-8B3F-4F60-AFF6-185331770F5F}" type="pres">
      <dgm:prSet presAssocID="{5F712884-449D-4DB5-9953-28B7C76B95EA}" presName="Child" presStyleLbl="revTx" presStyleIdx="0" presStyleCnt="4" custLinFactNeighborX="7468" custLinFactNeighborY="5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B7ECB-811D-4FFC-A330-425010901C9A}" type="pres">
      <dgm:prSet presAssocID="{5F712884-449D-4DB5-9953-28B7C76B95EA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19FDA-2A9A-4E75-9EAC-692CC241AA8F}" type="pres">
      <dgm:prSet presAssocID="{EB5FE175-6B6D-4195-A86F-6DFA96778160}" presName="sibTrans" presStyleCnt="0"/>
      <dgm:spPr/>
      <dgm:t>
        <a:bodyPr/>
        <a:lstStyle/>
        <a:p>
          <a:endParaRPr lang="en-US"/>
        </a:p>
      </dgm:t>
    </dgm:pt>
    <dgm:pt modelId="{2E6D1BE7-D2A3-4C38-A45A-38806D02D538}" type="pres">
      <dgm:prSet presAssocID="{981C2CD8-7E8A-4682-8B5A-A510268B34AC}" presName="composite" presStyleCnt="0"/>
      <dgm:spPr/>
      <dgm:t>
        <a:bodyPr/>
        <a:lstStyle/>
        <a:p>
          <a:endParaRPr lang="en-US"/>
        </a:p>
      </dgm:t>
    </dgm:pt>
    <dgm:pt modelId="{42DB1A58-CCCF-44A8-A5DD-A5012B99A530}" type="pres">
      <dgm:prSet presAssocID="{981C2CD8-7E8A-4682-8B5A-A510268B34AC}" presName="Accent" presStyleLbl="alignAcc1" presStyleIdx="1" presStyleCnt="4"/>
      <dgm:spPr/>
      <dgm:t>
        <a:bodyPr/>
        <a:lstStyle/>
        <a:p>
          <a:endParaRPr lang="en-US"/>
        </a:p>
      </dgm:t>
    </dgm:pt>
    <dgm:pt modelId="{F487C1E3-84A5-4905-AB9F-F4E7C5E80704}" type="pres">
      <dgm:prSet presAssocID="{981C2CD8-7E8A-4682-8B5A-A510268B34AC}" presName="Image" presStyleLbl="node1" presStyleIdx="1" presStyleCnt="4"/>
      <dgm:spPr/>
      <dgm:t>
        <a:bodyPr/>
        <a:lstStyle/>
        <a:p>
          <a:endParaRPr lang="en-US"/>
        </a:p>
      </dgm:t>
    </dgm:pt>
    <dgm:pt modelId="{DB300938-72D4-4726-83E3-C78D254E0254}" type="pres">
      <dgm:prSet presAssocID="{981C2CD8-7E8A-4682-8B5A-A510268B34AC}" presName="Child" presStyleLbl="revTx" presStyleIdx="1" presStyleCnt="4" custScaleY="105849" custLinFactNeighborX="-15" custLinFactNeighborY="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C703B-C98A-4C5A-9045-7094E83F5151}" type="pres">
      <dgm:prSet presAssocID="{981C2CD8-7E8A-4682-8B5A-A510268B34AC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1B28-9CF3-42E6-8491-E9D9C0B57D58}" type="pres">
      <dgm:prSet presAssocID="{D7467A3A-2B78-4CDD-91C9-D96452997227}" presName="sibTrans" presStyleCnt="0"/>
      <dgm:spPr/>
      <dgm:t>
        <a:bodyPr/>
        <a:lstStyle/>
        <a:p>
          <a:endParaRPr lang="en-US"/>
        </a:p>
      </dgm:t>
    </dgm:pt>
    <dgm:pt modelId="{263FD56F-6C55-4CDC-8D88-1FDEECD568EC}" type="pres">
      <dgm:prSet presAssocID="{DC2DF88C-35A0-4E30-A3E4-E002DC34F521}" presName="composite" presStyleCnt="0"/>
      <dgm:spPr/>
      <dgm:t>
        <a:bodyPr/>
        <a:lstStyle/>
        <a:p>
          <a:endParaRPr lang="en-US"/>
        </a:p>
      </dgm:t>
    </dgm:pt>
    <dgm:pt modelId="{73658839-4721-4704-9D54-AAF9A3A7054C}" type="pres">
      <dgm:prSet presAssocID="{DC2DF88C-35A0-4E30-A3E4-E002DC34F521}" presName="Accent" presStyleLbl="alignAcc1" presStyleIdx="2" presStyleCnt="4"/>
      <dgm:spPr/>
      <dgm:t>
        <a:bodyPr/>
        <a:lstStyle/>
        <a:p>
          <a:endParaRPr lang="en-US"/>
        </a:p>
      </dgm:t>
    </dgm:pt>
    <dgm:pt modelId="{4158F4E1-65FB-4624-A4F6-E8C41953D5BD}" type="pres">
      <dgm:prSet presAssocID="{DC2DF88C-35A0-4E30-A3E4-E002DC34F521}" presName="Image" presStyleLbl="node1" presStyleIdx="2" presStyleCnt="4" custScaleX="45639" custScaleY="58581"/>
      <dgm:spPr/>
      <dgm:t>
        <a:bodyPr/>
        <a:lstStyle/>
        <a:p>
          <a:endParaRPr lang="en-US"/>
        </a:p>
      </dgm:t>
    </dgm:pt>
    <dgm:pt modelId="{8F0FDEDF-0F45-45AB-99B1-4F84BFD1E4FD}" type="pres">
      <dgm:prSet presAssocID="{DC2DF88C-35A0-4E30-A3E4-E002DC34F521}" presName="Child" presStyleLbl="revTx" presStyleIdx="2" presStyleCnt="4" custLinFactNeighborX="670" custLinFactNeighborY="6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69C6-E24A-4A8A-8F23-F4277AD68835}" type="pres">
      <dgm:prSet presAssocID="{DC2DF88C-35A0-4E30-A3E4-E002DC34F521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EBCAB-B34B-4814-BD6E-C81BE459DCFC}" type="pres">
      <dgm:prSet presAssocID="{4DFC88DE-E0F0-4976-9B83-58EADA7CE300}" presName="sibTrans" presStyleCnt="0"/>
      <dgm:spPr/>
      <dgm:t>
        <a:bodyPr/>
        <a:lstStyle/>
        <a:p>
          <a:endParaRPr lang="en-US"/>
        </a:p>
      </dgm:t>
    </dgm:pt>
    <dgm:pt modelId="{E164D2A0-9755-4CE3-A78E-1222314A0207}" type="pres">
      <dgm:prSet presAssocID="{F5961DD5-682B-4D21-A827-30C64679BB5F}" presName="composite" presStyleCnt="0"/>
      <dgm:spPr/>
      <dgm:t>
        <a:bodyPr/>
        <a:lstStyle/>
        <a:p>
          <a:endParaRPr lang="en-US"/>
        </a:p>
      </dgm:t>
    </dgm:pt>
    <dgm:pt modelId="{A739A7F4-B3DE-4090-B033-B6EB4F765FBB}" type="pres">
      <dgm:prSet presAssocID="{F5961DD5-682B-4D21-A827-30C64679BB5F}" presName="Accent" presStyleLbl="alignAcc1" presStyleIdx="3" presStyleCnt="4"/>
      <dgm:spPr/>
      <dgm:t>
        <a:bodyPr/>
        <a:lstStyle/>
        <a:p>
          <a:endParaRPr lang="en-US"/>
        </a:p>
      </dgm:t>
    </dgm:pt>
    <dgm:pt modelId="{02819168-B231-44A5-A8CA-BA79CDD83DA4}" type="pres">
      <dgm:prSet presAssocID="{F5961DD5-682B-4D21-A827-30C64679BB5F}" presName="Image" presStyleLbl="node1" presStyleIdx="3" presStyleCnt="4" custLinFactNeighborX="7576" custLinFactNeighborY="-7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6AC801-9E2B-428D-AC1B-D3179FD6DED7}" type="pres">
      <dgm:prSet presAssocID="{F5961DD5-682B-4D21-A827-30C64679BB5F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885F0-A32E-4348-9B84-19A91B17B0A7}" type="pres">
      <dgm:prSet presAssocID="{F5961DD5-682B-4D21-A827-30C64679BB5F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A86F3-551F-42CD-ADB5-C27A2ED1484D}" type="presOf" srcId="{3C06DC45-D510-48CC-B9DC-C19564791119}" destId="{71987753-8B3F-4F60-AFF6-185331770F5F}" srcOrd="0" destOrd="0" presId="urn:microsoft.com/office/officeart/2008/layout/TitlePictureLineup"/>
    <dgm:cxn modelId="{D95BF8C4-EEA0-4AAE-8693-AFAC7500B286}" srcId="{CADE50C9-6A62-45AC-AF42-A90DC46A3209}" destId="{981C2CD8-7E8A-4682-8B5A-A510268B34AC}" srcOrd="1" destOrd="0" parTransId="{1185AE54-EDEE-4D55-93F6-F7D354ED7C11}" sibTransId="{D7467A3A-2B78-4CDD-91C9-D96452997227}"/>
    <dgm:cxn modelId="{C9B6A130-CB08-45F6-B08D-4AB9E2A27C58}" type="presOf" srcId="{72DB7378-4256-4528-8672-DEEF82828E57}" destId="{246AC801-9E2B-428D-AC1B-D3179FD6DED7}" srcOrd="0" destOrd="0" presId="urn:microsoft.com/office/officeart/2008/layout/TitlePictureLineup"/>
    <dgm:cxn modelId="{7A81218D-5146-40F9-9731-5BD21503537E}" srcId="{981C2CD8-7E8A-4682-8B5A-A510268B34AC}" destId="{CF1FE966-0BB0-47ED-84B3-EC7AB055925F}" srcOrd="0" destOrd="0" parTransId="{FB956851-3BB2-4FF1-A9D6-4692FA0EFDCA}" sibTransId="{831C3CE2-0F23-433C-85CA-9D194AAC5E20}"/>
    <dgm:cxn modelId="{3F277E33-93BD-4B05-A671-4658AF757505}" type="presOf" srcId="{CF1FE966-0BB0-47ED-84B3-EC7AB055925F}" destId="{DB300938-72D4-4726-83E3-C78D254E0254}" srcOrd="0" destOrd="0" presId="urn:microsoft.com/office/officeart/2008/layout/TitlePictureLineup"/>
    <dgm:cxn modelId="{FF3DA063-7F80-4B48-A8E0-E712CB63ED8B}" type="presOf" srcId="{F5961DD5-682B-4D21-A827-30C64679BB5F}" destId="{7EF885F0-A32E-4348-9B84-19A91B17B0A7}" srcOrd="0" destOrd="0" presId="urn:microsoft.com/office/officeart/2008/layout/TitlePictureLineup"/>
    <dgm:cxn modelId="{B90673E9-BECB-43BF-9354-234614FFC18B}" type="presOf" srcId="{CADE50C9-6A62-45AC-AF42-A90DC46A3209}" destId="{B9D275DE-3F39-4129-AB6E-BE65404DB657}" srcOrd="0" destOrd="0" presId="urn:microsoft.com/office/officeart/2008/layout/TitlePictureLineup"/>
    <dgm:cxn modelId="{2A4D48E1-6639-4AC8-ABBF-C8A0D045AFB7}" srcId="{F5961DD5-682B-4D21-A827-30C64679BB5F}" destId="{72DB7378-4256-4528-8672-DEEF82828E57}" srcOrd="0" destOrd="0" parTransId="{97CEFC59-E261-4652-BC13-D71B45B5EC50}" sibTransId="{D0054105-F7A3-4CAE-89E2-0979360A932C}"/>
    <dgm:cxn modelId="{D998B319-C072-4BF0-B5CB-2075DB30B691}" srcId="{DC2DF88C-35A0-4E30-A3E4-E002DC34F521}" destId="{DF9FD532-8B13-446E-B6A3-59BDF574BCA8}" srcOrd="0" destOrd="0" parTransId="{3A79FA23-5F3F-4F7D-B4AC-A9C282166E18}" sibTransId="{31B32A6E-6E91-4EAA-96F6-92A0035B120A}"/>
    <dgm:cxn modelId="{55246683-0A80-455D-B6B5-2B2736293CF2}" srcId="{5F712884-449D-4DB5-9953-28B7C76B95EA}" destId="{3C06DC45-D510-48CC-B9DC-C19564791119}" srcOrd="0" destOrd="0" parTransId="{65F5C7C6-EB25-442A-AB0B-B47F97609474}" sibTransId="{D1AB7263-DC38-4830-9C45-C1403EA8E20B}"/>
    <dgm:cxn modelId="{5BBBD0A9-97DA-480E-AD44-1947C76CE5E6}" srcId="{CADE50C9-6A62-45AC-AF42-A90DC46A3209}" destId="{5F712884-449D-4DB5-9953-28B7C76B95EA}" srcOrd="0" destOrd="0" parTransId="{959B81DB-0329-4043-A334-D05EB5160B66}" sibTransId="{EB5FE175-6B6D-4195-A86F-6DFA96778160}"/>
    <dgm:cxn modelId="{61EA2E79-BE83-4447-BB70-DAB267A5E93E}" type="presOf" srcId="{DF9FD532-8B13-446E-B6A3-59BDF574BCA8}" destId="{8F0FDEDF-0F45-45AB-99B1-4F84BFD1E4FD}" srcOrd="0" destOrd="0" presId="urn:microsoft.com/office/officeart/2008/layout/TitlePictureLineup"/>
    <dgm:cxn modelId="{33979ED3-4F7C-4F79-9FD4-06E920791CE2}" type="presOf" srcId="{DC2DF88C-35A0-4E30-A3E4-E002DC34F521}" destId="{DB0C69C6-E24A-4A8A-8F23-F4277AD68835}" srcOrd="0" destOrd="0" presId="urn:microsoft.com/office/officeart/2008/layout/TitlePictureLineup"/>
    <dgm:cxn modelId="{63D5015B-3865-4A4B-AEB1-FBEF0DE71B9A}" srcId="{CADE50C9-6A62-45AC-AF42-A90DC46A3209}" destId="{DC2DF88C-35A0-4E30-A3E4-E002DC34F521}" srcOrd="2" destOrd="0" parTransId="{9BB88C43-2261-4EC7-A70D-463964685938}" sibTransId="{4DFC88DE-E0F0-4976-9B83-58EADA7CE300}"/>
    <dgm:cxn modelId="{FD100BC6-374C-450A-9E32-9093821835AD}" type="presOf" srcId="{981C2CD8-7E8A-4682-8B5A-A510268B34AC}" destId="{759C703B-C98A-4C5A-9045-7094E83F5151}" srcOrd="0" destOrd="0" presId="urn:microsoft.com/office/officeart/2008/layout/TitlePictureLineup"/>
    <dgm:cxn modelId="{AFFC9355-7857-4103-9491-599DB0700D01}" type="presOf" srcId="{5F712884-449D-4DB5-9953-28B7C76B95EA}" destId="{FACB7ECB-811D-4FFC-A330-425010901C9A}" srcOrd="0" destOrd="0" presId="urn:microsoft.com/office/officeart/2008/layout/TitlePictureLineup"/>
    <dgm:cxn modelId="{73708078-FDBA-43F4-96AB-FB14C4C2602F}" srcId="{CADE50C9-6A62-45AC-AF42-A90DC46A3209}" destId="{F5961DD5-682B-4D21-A827-30C64679BB5F}" srcOrd="3" destOrd="0" parTransId="{75D73089-01C8-4BC0-90ED-CA9D1B8E3ADF}" sibTransId="{CA7ED3B0-10D1-4E2F-8BA0-8D58C22A94D0}"/>
    <dgm:cxn modelId="{5C5242CC-986D-4FEE-9DE0-0D6B02077E1B}" type="presParOf" srcId="{B9D275DE-3F39-4129-AB6E-BE65404DB657}" destId="{ED930561-EC19-4F23-85CC-6DBA131F1C6F}" srcOrd="0" destOrd="0" presId="urn:microsoft.com/office/officeart/2008/layout/TitlePictureLineup"/>
    <dgm:cxn modelId="{43543D7D-AEAA-4DE1-A2CD-E3AFE1CCCF80}" type="presParOf" srcId="{ED930561-EC19-4F23-85CC-6DBA131F1C6F}" destId="{34758630-FC85-4EBE-9DA4-FA5707CE2F87}" srcOrd="0" destOrd="0" presId="urn:microsoft.com/office/officeart/2008/layout/TitlePictureLineup"/>
    <dgm:cxn modelId="{636D7475-EE85-4D3F-9462-E9F91CE95F7A}" type="presParOf" srcId="{ED930561-EC19-4F23-85CC-6DBA131F1C6F}" destId="{26BD0F0C-F483-40FB-A031-5C3617A7085B}" srcOrd="1" destOrd="0" presId="urn:microsoft.com/office/officeart/2008/layout/TitlePictureLineup"/>
    <dgm:cxn modelId="{C2CF1FDD-2159-42CD-B9B0-A0789C5EFC38}" type="presParOf" srcId="{ED930561-EC19-4F23-85CC-6DBA131F1C6F}" destId="{71987753-8B3F-4F60-AFF6-185331770F5F}" srcOrd="2" destOrd="0" presId="urn:microsoft.com/office/officeart/2008/layout/TitlePictureLineup"/>
    <dgm:cxn modelId="{AFA5CEDF-AF22-48A8-A352-0DD19689FBD1}" type="presParOf" srcId="{ED930561-EC19-4F23-85CC-6DBA131F1C6F}" destId="{FACB7ECB-811D-4FFC-A330-425010901C9A}" srcOrd="3" destOrd="0" presId="urn:microsoft.com/office/officeart/2008/layout/TitlePictureLineup"/>
    <dgm:cxn modelId="{0865ABA5-39E8-4330-8FBE-BF67AB42C76A}" type="presParOf" srcId="{B9D275DE-3F39-4129-AB6E-BE65404DB657}" destId="{FA519FDA-2A9A-4E75-9EAC-692CC241AA8F}" srcOrd="1" destOrd="0" presId="urn:microsoft.com/office/officeart/2008/layout/TitlePictureLineup"/>
    <dgm:cxn modelId="{D801C2ED-F118-443E-BDB4-3FF02181D5B1}" type="presParOf" srcId="{B9D275DE-3F39-4129-AB6E-BE65404DB657}" destId="{2E6D1BE7-D2A3-4C38-A45A-38806D02D538}" srcOrd="2" destOrd="0" presId="urn:microsoft.com/office/officeart/2008/layout/TitlePictureLineup"/>
    <dgm:cxn modelId="{15950EC6-6F45-40E3-8E22-655C261D249E}" type="presParOf" srcId="{2E6D1BE7-D2A3-4C38-A45A-38806D02D538}" destId="{42DB1A58-CCCF-44A8-A5DD-A5012B99A530}" srcOrd="0" destOrd="0" presId="urn:microsoft.com/office/officeart/2008/layout/TitlePictureLineup"/>
    <dgm:cxn modelId="{684C606A-BCBF-48BA-88C3-0A107F485519}" type="presParOf" srcId="{2E6D1BE7-D2A3-4C38-A45A-38806D02D538}" destId="{F487C1E3-84A5-4905-AB9F-F4E7C5E80704}" srcOrd="1" destOrd="0" presId="urn:microsoft.com/office/officeart/2008/layout/TitlePictureLineup"/>
    <dgm:cxn modelId="{0EBFB43B-8EBA-4A14-9EAC-A44BD5372C71}" type="presParOf" srcId="{2E6D1BE7-D2A3-4C38-A45A-38806D02D538}" destId="{DB300938-72D4-4726-83E3-C78D254E0254}" srcOrd="2" destOrd="0" presId="urn:microsoft.com/office/officeart/2008/layout/TitlePictureLineup"/>
    <dgm:cxn modelId="{A257ED21-F197-48BE-9F30-3E574654F243}" type="presParOf" srcId="{2E6D1BE7-D2A3-4C38-A45A-38806D02D538}" destId="{759C703B-C98A-4C5A-9045-7094E83F5151}" srcOrd="3" destOrd="0" presId="urn:microsoft.com/office/officeart/2008/layout/TitlePictureLineup"/>
    <dgm:cxn modelId="{DDF321B8-6FAC-4CE0-9317-38A3DF7A2B03}" type="presParOf" srcId="{B9D275DE-3F39-4129-AB6E-BE65404DB657}" destId="{C6BA1B28-9CF3-42E6-8491-E9D9C0B57D58}" srcOrd="3" destOrd="0" presId="urn:microsoft.com/office/officeart/2008/layout/TitlePictureLineup"/>
    <dgm:cxn modelId="{17D66FE3-9BED-490F-92E8-C55CBF659DCB}" type="presParOf" srcId="{B9D275DE-3F39-4129-AB6E-BE65404DB657}" destId="{263FD56F-6C55-4CDC-8D88-1FDEECD568EC}" srcOrd="4" destOrd="0" presId="urn:microsoft.com/office/officeart/2008/layout/TitlePictureLineup"/>
    <dgm:cxn modelId="{F5EA225A-244E-4D05-9548-21C55311DD01}" type="presParOf" srcId="{263FD56F-6C55-4CDC-8D88-1FDEECD568EC}" destId="{73658839-4721-4704-9D54-AAF9A3A7054C}" srcOrd="0" destOrd="0" presId="urn:microsoft.com/office/officeart/2008/layout/TitlePictureLineup"/>
    <dgm:cxn modelId="{278EF708-1F51-411C-8EF3-4A4DB097739C}" type="presParOf" srcId="{263FD56F-6C55-4CDC-8D88-1FDEECD568EC}" destId="{4158F4E1-65FB-4624-A4F6-E8C41953D5BD}" srcOrd="1" destOrd="0" presId="urn:microsoft.com/office/officeart/2008/layout/TitlePictureLineup"/>
    <dgm:cxn modelId="{B7CE4949-60D4-4C7E-9B60-99393C445279}" type="presParOf" srcId="{263FD56F-6C55-4CDC-8D88-1FDEECD568EC}" destId="{8F0FDEDF-0F45-45AB-99B1-4F84BFD1E4FD}" srcOrd="2" destOrd="0" presId="urn:microsoft.com/office/officeart/2008/layout/TitlePictureLineup"/>
    <dgm:cxn modelId="{A06559BA-2F91-4BBB-80D4-B0BCBDE97B5A}" type="presParOf" srcId="{263FD56F-6C55-4CDC-8D88-1FDEECD568EC}" destId="{DB0C69C6-E24A-4A8A-8F23-F4277AD68835}" srcOrd="3" destOrd="0" presId="urn:microsoft.com/office/officeart/2008/layout/TitlePictureLineup"/>
    <dgm:cxn modelId="{DF43C506-5282-4898-B08F-517109C77C19}" type="presParOf" srcId="{B9D275DE-3F39-4129-AB6E-BE65404DB657}" destId="{A6EEBCAB-B34B-4814-BD6E-C81BE459DCFC}" srcOrd="5" destOrd="0" presId="urn:microsoft.com/office/officeart/2008/layout/TitlePictureLineup"/>
    <dgm:cxn modelId="{0490FD90-8F3E-4521-AE10-487E68EA07DA}" type="presParOf" srcId="{B9D275DE-3F39-4129-AB6E-BE65404DB657}" destId="{E164D2A0-9755-4CE3-A78E-1222314A0207}" srcOrd="6" destOrd="0" presId="urn:microsoft.com/office/officeart/2008/layout/TitlePictureLineup"/>
    <dgm:cxn modelId="{E1044DBE-87B7-415C-95BF-A62DD1D7CAFC}" type="presParOf" srcId="{E164D2A0-9755-4CE3-A78E-1222314A0207}" destId="{A739A7F4-B3DE-4090-B033-B6EB4F765FBB}" srcOrd="0" destOrd="0" presId="urn:microsoft.com/office/officeart/2008/layout/TitlePictureLineup"/>
    <dgm:cxn modelId="{F05E0EDC-DBB8-4098-9F8B-03ADBF3B6115}" type="presParOf" srcId="{E164D2A0-9755-4CE3-A78E-1222314A0207}" destId="{02819168-B231-44A5-A8CA-BA79CDD83DA4}" srcOrd="1" destOrd="0" presId="urn:microsoft.com/office/officeart/2008/layout/TitlePictureLineup"/>
    <dgm:cxn modelId="{BCF088AF-DA94-430B-8C22-B1D06076BB3A}" type="presParOf" srcId="{E164D2A0-9755-4CE3-A78E-1222314A0207}" destId="{246AC801-9E2B-428D-AC1B-D3179FD6DED7}" srcOrd="2" destOrd="0" presId="urn:microsoft.com/office/officeart/2008/layout/TitlePictureLineup"/>
    <dgm:cxn modelId="{5F3AC3B8-9D53-4F80-80D4-B90C55EF8519}" type="presParOf" srcId="{E164D2A0-9755-4CE3-A78E-1222314A0207}" destId="{7EF885F0-A32E-4348-9B84-19A91B17B0A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1282-0938-422C-9E95-11E748D01F8C}">
      <dsp:nvSpPr>
        <dsp:cNvPr id="0" name=""/>
        <dsp:cNvSpPr/>
      </dsp:nvSpPr>
      <dsp:spPr>
        <a:xfrm>
          <a:off x="3143" y="59310"/>
          <a:ext cx="3064668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N=28</a:t>
          </a:r>
          <a:endParaRPr lang="en-US" sz="3600" kern="1200" dirty="0"/>
        </a:p>
      </dsp:txBody>
      <dsp:txXfrm>
        <a:off x="3143" y="59310"/>
        <a:ext cx="3064668" cy="979200"/>
      </dsp:txXfrm>
    </dsp:sp>
    <dsp:sp modelId="{9B31B566-F93C-4932-9C27-2AC260B106B4}">
      <dsp:nvSpPr>
        <dsp:cNvPr id="0" name=""/>
        <dsp:cNvSpPr/>
      </dsp:nvSpPr>
      <dsp:spPr>
        <a:xfrm>
          <a:off x="3143" y="1038510"/>
          <a:ext cx="30646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Control: 8</a:t>
          </a:r>
          <a:endParaRPr lang="en-US" sz="3400" i="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i="0" kern="1200" dirty="0" smtClean="0">
              <a:solidFill>
                <a:schemeClr val="bg1"/>
              </a:solidFill>
            </a:rPr>
            <a:t>  5 </a:t>
          </a:r>
          <a:r>
            <a:rPr lang="en-US" sz="3400" b="0" i="0" kern="1200" dirty="0" smtClean="0">
              <a:solidFill>
                <a:schemeClr val="bg1"/>
              </a:solidFill>
            </a:rPr>
            <a:t>µM: 5</a:t>
          </a:r>
          <a:endParaRPr lang="en-US" sz="3400" i="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i="0" kern="1200" dirty="0" smtClean="0">
              <a:solidFill>
                <a:schemeClr val="bg1"/>
              </a:solidFill>
            </a:rPr>
            <a:t>10 </a:t>
          </a:r>
          <a:r>
            <a:rPr lang="en-US" sz="3400" b="0" i="0" kern="1200" dirty="0" smtClean="0">
              <a:solidFill>
                <a:schemeClr val="bg1"/>
              </a:solidFill>
            </a:rPr>
            <a:t>µM: 5</a:t>
          </a:r>
          <a:endParaRPr lang="en-US" sz="3400" i="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i="0" kern="1200" dirty="0" smtClean="0">
              <a:solidFill>
                <a:schemeClr val="bg1"/>
              </a:solidFill>
            </a:rPr>
            <a:t>15 </a:t>
          </a:r>
          <a:r>
            <a:rPr lang="en-US" sz="3400" b="0" i="0" kern="1200" dirty="0" smtClean="0">
              <a:solidFill>
                <a:schemeClr val="bg1"/>
              </a:solidFill>
            </a:rPr>
            <a:t>µM: 5</a:t>
          </a:r>
          <a:endParaRPr lang="en-US" sz="3400" i="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i="0" kern="1200" dirty="0" smtClean="0">
              <a:solidFill>
                <a:schemeClr val="bg1"/>
              </a:solidFill>
            </a:rPr>
            <a:t>20 </a:t>
          </a:r>
          <a:r>
            <a:rPr lang="en-US" sz="3400" b="0" i="0" kern="1200" dirty="0" smtClean="0">
              <a:solidFill>
                <a:schemeClr val="bg1"/>
              </a:solidFill>
            </a:rPr>
            <a:t>µM: 5</a:t>
          </a:r>
          <a:endParaRPr lang="en-US" sz="3400" i="0" kern="1200" dirty="0">
            <a:solidFill>
              <a:schemeClr val="bg1"/>
            </a:solidFill>
          </a:endParaRPr>
        </a:p>
      </dsp:txBody>
      <dsp:txXfrm>
        <a:off x="3143" y="1038510"/>
        <a:ext cx="3064668" cy="3359880"/>
      </dsp:txXfrm>
    </dsp:sp>
    <dsp:sp modelId="{7C161E6A-A933-4F26-AC69-DB5355D2DFE6}">
      <dsp:nvSpPr>
        <dsp:cNvPr id="0" name=""/>
        <dsp:cNvSpPr/>
      </dsp:nvSpPr>
      <dsp:spPr>
        <a:xfrm>
          <a:off x="3496865" y="59310"/>
          <a:ext cx="3064668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Independent variable</a:t>
          </a:r>
          <a:endParaRPr lang="en-US" sz="3600" kern="1200" dirty="0"/>
        </a:p>
      </dsp:txBody>
      <dsp:txXfrm>
        <a:off x="3496865" y="59310"/>
        <a:ext cx="3064668" cy="979200"/>
      </dsp:txXfrm>
    </dsp:sp>
    <dsp:sp modelId="{571D68AB-B350-4D5C-AB6A-ABC40C2D8986}">
      <dsp:nvSpPr>
        <dsp:cNvPr id="0" name=""/>
        <dsp:cNvSpPr/>
      </dsp:nvSpPr>
      <dsp:spPr>
        <a:xfrm>
          <a:off x="3496865" y="1038510"/>
          <a:ext cx="30646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Varying doses of Prozac 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i="0" kern="1200" dirty="0" smtClean="0">
              <a:solidFill>
                <a:schemeClr val="bg1"/>
              </a:solidFill>
            </a:rPr>
            <a:t>At 5, 10, 15, 20 </a:t>
          </a:r>
          <a:r>
            <a:rPr lang="en-US" sz="3400" b="0" i="0" kern="1200" dirty="0" smtClean="0">
              <a:solidFill>
                <a:schemeClr val="bg1"/>
              </a:solidFill>
            </a:rPr>
            <a:t>µM</a:t>
          </a:r>
          <a:endParaRPr lang="en-US" sz="3400" b="0" i="0" kern="1200" dirty="0">
            <a:solidFill>
              <a:schemeClr val="bg1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400" kern="1200" dirty="0"/>
        </a:p>
      </dsp:txBody>
      <dsp:txXfrm>
        <a:off x="3496865" y="1038510"/>
        <a:ext cx="3064668" cy="3359880"/>
      </dsp:txXfrm>
    </dsp:sp>
    <dsp:sp modelId="{98493B2B-A905-429A-BAEF-6EBFD0668D83}">
      <dsp:nvSpPr>
        <dsp:cNvPr id="0" name=""/>
        <dsp:cNvSpPr/>
      </dsp:nvSpPr>
      <dsp:spPr>
        <a:xfrm>
          <a:off x="6990588" y="59310"/>
          <a:ext cx="3064668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Dependent variable</a:t>
          </a:r>
          <a:endParaRPr lang="en-US" sz="3600" kern="1200" dirty="0"/>
        </a:p>
      </dsp:txBody>
      <dsp:txXfrm>
        <a:off x="6990588" y="59310"/>
        <a:ext cx="3064668" cy="979200"/>
      </dsp:txXfrm>
    </dsp:sp>
    <dsp:sp modelId="{875AD089-2E66-469E-88C2-DFFE8330212E}">
      <dsp:nvSpPr>
        <dsp:cNvPr id="0" name=""/>
        <dsp:cNvSpPr/>
      </dsp:nvSpPr>
      <dsp:spPr>
        <a:xfrm>
          <a:off x="6990588" y="1038510"/>
          <a:ext cx="3064668" cy="3359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Number of gill flares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Duration of gill flares</a:t>
          </a:r>
          <a:endParaRPr lang="en-US" sz="3400" kern="1200" dirty="0"/>
        </a:p>
      </dsp:txBody>
      <dsp:txXfrm>
        <a:off x="6990588" y="1038510"/>
        <a:ext cx="3064668" cy="3359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4/10/2014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4/10/2014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question that your experiment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Summarize your research in</a:t>
            </a:r>
            <a:r>
              <a:rPr lang="en-US" baseline="0" dirty="0" smtClean="0"/>
              <a:t> three to five points.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all of the steps used in completing</a:t>
            </a:r>
            <a:r>
              <a:rPr lang="en-US" baseline="0" dirty="0" smtClean="0"/>
              <a:t> your experiment.</a:t>
            </a:r>
          </a:p>
          <a:p>
            <a:r>
              <a:rPr lang="en-US" baseline="0" dirty="0" smtClean="0"/>
              <a:t>Remember to number your steps.</a:t>
            </a:r>
          </a:p>
          <a:p>
            <a:r>
              <a:rPr lang="en-US" baseline="0" dirty="0" smtClean="0"/>
              <a:t>Include photos of your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 hypothesis</a:t>
            </a:r>
            <a:r>
              <a:rPr lang="en-US" baseline="0" dirty="0" smtClean="0"/>
              <a:t> before you begin the experiment. This should be your best educated guess based on your research.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9" name="Picture 8" descr="Closeup of test tubes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4/10/2014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4/10/2014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a.ohio.gov/dsw/cso/csoindex.aspx" TargetMode="External"/><Relationship Id="rId3" Type="http://schemas.openxmlformats.org/officeDocument/2006/relationships/hyperlink" Target="http://fish-etc.com/wp-content/uploads/2012/03/Betta-warrior1.jpg" TargetMode="External"/><Relationship Id="rId7" Type="http://schemas.openxmlformats.org/officeDocument/2006/relationships/hyperlink" Target="http://www.citruscollege.edu/lc/archive/biology/PublishingImages/0862l.jpg" TargetMode="External"/><Relationship Id="rId12" Type="http://schemas.openxmlformats.org/officeDocument/2006/relationships/hyperlink" Target="http://kidsaquariumsquotes.wordpress.com/tag/betta-fish/" TargetMode="External"/><Relationship Id="rId2" Type="http://schemas.openxmlformats.org/officeDocument/2006/relationships/hyperlink" Target="http://cdn.allmissoula.com/images/content/9392_Wrywp_Missoula_Montana_Attractions_Clark_Fork_m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math+scientists&amp;espv=210&amp;es_sm=93" TargetMode="External"/><Relationship Id="rId11" Type="http://schemas.openxmlformats.org/officeDocument/2006/relationships/hyperlink" Target="http://www.newscientist.com/article/dn21882-antidepressants-in-drinking-water-may-contribute-to-autism.html#.U0NCI_ldVIE" TargetMode="External"/><Relationship Id="rId5" Type="http://schemas.openxmlformats.org/officeDocument/2006/relationships/hyperlink" Target="http://bettafishcaretaker.com/wp-content/uploads/2013/11/betta-bowl.jpg" TargetMode="External"/><Relationship Id="rId10" Type="http://schemas.openxmlformats.org/officeDocument/2006/relationships/hyperlink" Target="http://missoulanews.bigskypress.com/missoula/like-water-for-chemicals/Content?oid=1437186" TargetMode="External"/><Relationship Id="rId4" Type="http://schemas.openxmlformats.org/officeDocument/2006/relationships/hyperlink" Target="http://www.bettainfo.com/wp-content/uploads/betta-fish-mirror.jpg" TargetMode="External"/><Relationship Id="rId9" Type="http://schemas.openxmlformats.org/officeDocument/2006/relationships/hyperlink" Target="http://www.cakex.org/case-studies/protecting-local-economy-climate-impacts-clark-fork-river-basi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9977" y="4812773"/>
            <a:ext cx="12791954" cy="1053296"/>
          </a:xfrm>
        </p:spPr>
        <p:txBody>
          <a:bodyPr>
            <a:noAutofit/>
          </a:bodyPr>
          <a:lstStyle/>
          <a:p>
            <a:pPr algn="ctr"/>
            <a:r>
              <a:rPr lang="en-US" sz="5400" b="1" i="1" u="sng" dirty="0" smtClean="0"/>
              <a:t>The Effects of Prozac on Aggression in Siamese Fighting Fish </a:t>
            </a:r>
            <a:endParaRPr lang="en-US" sz="5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50329"/>
            <a:ext cx="12192000" cy="607671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Andrew Hinkle, Lizzie </a:t>
            </a:r>
            <a:r>
              <a:rPr lang="en-US" sz="1600" dirty="0" err="1" smtClean="0"/>
              <a:t>Catudio</a:t>
            </a:r>
            <a:r>
              <a:rPr lang="en-US" sz="1600" dirty="0" smtClean="0"/>
              <a:t>-Garrett, Theo Hanson, Schuyler Hollingsworth, &amp; Sarah </a:t>
            </a:r>
            <a:r>
              <a:rPr lang="en-US" sz="1600" dirty="0" err="1" smtClean="0"/>
              <a:t>Olafson</a:t>
            </a:r>
            <a:r>
              <a:rPr lang="en-US" sz="1600" dirty="0" smtClean="0"/>
              <a:t> |</a:t>
            </a:r>
            <a:r>
              <a:rPr lang="en-US" sz="1600" dirty="0"/>
              <a:t> </a:t>
            </a:r>
            <a:r>
              <a:rPr lang="en-US" sz="1600" dirty="0" smtClean="0"/>
              <a:t>Kathryn Lamp (M.A.), Benjamin </a:t>
            </a:r>
          </a:p>
          <a:p>
            <a:pPr algn="ctr"/>
            <a:r>
              <a:rPr lang="en-US" sz="1600" dirty="0" err="1" smtClean="0"/>
              <a:t>Eisenreich</a:t>
            </a:r>
            <a:r>
              <a:rPr lang="en-US" sz="1600" dirty="0" smtClean="0"/>
              <a:t>, &amp; Dr. Allen </a:t>
            </a:r>
            <a:r>
              <a:rPr lang="en-US" sz="1600" dirty="0" err="1" smtClean="0"/>
              <a:t>Szalda-Petree</a:t>
            </a:r>
            <a:r>
              <a:rPr lang="en-US" sz="1600" dirty="0" smtClean="0"/>
              <a:t> (PI) |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2830" y="602860"/>
            <a:ext cx="415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UMCUR April 11, 2014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639294" cy="4583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1742" y="19719"/>
            <a:ext cx="549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University of Montana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59484" cy="16002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Results </a:t>
            </a:r>
            <a:endParaRPr lang="en-US" sz="8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685" y="4140039"/>
            <a:ext cx="3902113" cy="2425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0µM : No effect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5µM : Aggression Slightly Increases*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10µM: Aggression Decreases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15µM: Aggression Decreases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20µM: Aggression Eliminated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~39 µM: Lethal </a:t>
            </a:r>
            <a:r>
              <a:rPr lang="en-US" dirty="0" smtClean="0"/>
              <a:t>concentration*</a:t>
            </a: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65716"/>
              </p:ext>
            </p:extLst>
          </p:nvPr>
        </p:nvGraphicFramePr>
        <p:xfrm>
          <a:off x="4601338" y="347242"/>
          <a:ext cx="7471057" cy="607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Prozac decreases aggression in </a:t>
            </a:r>
            <a:r>
              <a:rPr lang="en-US" sz="8800" b="1" dirty="0" err="1" smtClean="0"/>
              <a:t>Betta</a:t>
            </a:r>
            <a:r>
              <a:rPr lang="en-US" sz="8800" b="1" dirty="0" smtClean="0"/>
              <a:t> Fish </a:t>
            </a:r>
            <a:endParaRPr lang="en-US" sz="8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75767"/>
            <a:ext cx="12192000" cy="10822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Previously, it was hypothesized that Prozac would impact aggression and end results support hypothesis.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11" y="1562100"/>
            <a:ext cx="5715000" cy="4292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03610" y="1037063"/>
            <a:ext cx="4815299" cy="513513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Analysis of Greater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mpacts</a:t>
            </a:r>
          </a:p>
          <a:p>
            <a:pPr lvl="3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Bio magnification: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 in concentration of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substance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occurs in a food chain as a consequence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of: persistence (Can't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broken down by environmental processes) 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food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chain energetics 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low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rate of internal degradation/excretion of the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substance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3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Clinical and environmental implications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9" y="3512635"/>
            <a:ext cx="4686383" cy="3033131"/>
          </a:xfrm>
        </p:spPr>
      </p:pic>
    </p:spTree>
    <p:extLst>
      <p:ext uri="{BB962C8B-B14F-4D97-AF65-F5344CB8AC3E}">
        <p14:creationId xmlns:p14="http://schemas.microsoft.com/office/powerpoint/2010/main" val="37911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10058400" cy="4457700"/>
          </a:xfrm>
        </p:spPr>
        <p:txBody>
          <a:bodyPr>
            <a:normAutofit/>
          </a:bodyPr>
          <a:lstStyle/>
          <a:p>
            <a:r>
              <a:rPr lang="en-US" b="1" dirty="0"/>
              <a:t>Possible </a:t>
            </a:r>
            <a:r>
              <a:rPr lang="en-US" b="1" dirty="0" smtClean="0"/>
              <a:t>confounds</a:t>
            </a:r>
          </a:p>
          <a:p>
            <a:pPr lvl="3"/>
            <a:r>
              <a:rPr lang="en-US" b="1" dirty="0" smtClean="0"/>
              <a:t>Shipping stress</a:t>
            </a:r>
          </a:p>
          <a:p>
            <a:pPr lvl="3"/>
            <a:r>
              <a:rPr lang="en-US" b="1" dirty="0" smtClean="0"/>
              <a:t>Fish age</a:t>
            </a:r>
          </a:p>
          <a:p>
            <a:pPr lvl="3"/>
            <a:r>
              <a:rPr lang="en-US" b="1" dirty="0" smtClean="0"/>
              <a:t>Researcher error/variance</a:t>
            </a:r>
          </a:p>
          <a:p>
            <a:pPr lvl="3"/>
            <a:r>
              <a:rPr lang="en-US" b="1" dirty="0" smtClean="0"/>
              <a:t>Time and temperature effects</a:t>
            </a:r>
            <a:endParaRPr lang="en-US" sz="1600" dirty="0"/>
          </a:p>
          <a:p>
            <a:r>
              <a:rPr lang="en-US" sz="2000" b="1" dirty="0"/>
              <a:t>Further research </a:t>
            </a:r>
          </a:p>
          <a:p>
            <a:pPr marL="0" indent="0">
              <a:buNone/>
            </a:pPr>
            <a:r>
              <a:rPr lang="en-US" sz="1600" dirty="0" smtClean="0"/>
              <a:t>	Our lab is currently studying the </a:t>
            </a:r>
          </a:p>
          <a:p>
            <a:pPr marL="0" indent="0">
              <a:buNone/>
            </a:pPr>
            <a:r>
              <a:rPr lang="en-US" sz="1600" dirty="0" smtClean="0"/>
              <a:t>	effects of </a:t>
            </a:r>
            <a:r>
              <a:rPr lang="en-US" sz="1600" dirty="0"/>
              <a:t>P</a:t>
            </a:r>
            <a:r>
              <a:rPr lang="en-US" sz="1600" dirty="0" smtClean="0"/>
              <a:t>rozac on </a:t>
            </a:r>
            <a:r>
              <a:rPr lang="en-US" sz="1600" dirty="0" smtClean="0"/>
              <a:t>impulsivity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in </a:t>
            </a:r>
            <a:r>
              <a:rPr lang="en-US" sz="1600" dirty="0" err="1"/>
              <a:t>B</a:t>
            </a:r>
            <a:r>
              <a:rPr lang="en-US" sz="1600" dirty="0" err="1" smtClean="0"/>
              <a:t>ettas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43" y="4363656"/>
            <a:ext cx="3055823" cy="2332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64" y="463472"/>
            <a:ext cx="4787883" cy="2502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19" y="3152500"/>
            <a:ext cx="4060090" cy="292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  </a:t>
            </a:r>
            <a:r>
              <a:rPr lang="en-US" sz="8000" b="1" dirty="0" smtClean="0">
                <a:solidFill>
                  <a:schemeClr val="accent5"/>
                </a:solidFill>
              </a:rPr>
              <a:t>Conclusion</a:t>
            </a:r>
            <a:endParaRPr lang="en-US" sz="8000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" y="1884556"/>
            <a:ext cx="5873240" cy="3300761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921299" y="1714501"/>
            <a:ext cx="5203902" cy="4457700"/>
          </a:xfrm>
        </p:spPr>
        <p:txBody>
          <a:bodyPr/>
          <a:lstStyle/>
          <a:p>
            <a:r>
              <a:rPr lang="en-US" dirty="0" smtClean="0"/>
              <a:t>Prozac decreases aggression in </a:t>
            </a:r>
            <a:r>
              <a:rPr lang="en-US" dirty="0" err="1" smtClean="0"/>
              <a:t>Bettas</a:t>
            </a:r>
            <a:endParaRPr lang="en-US" dirty="0" smtClean="0"/>
          </a:p>
          <a:p>
            <a:r>
              <a:rPr lang="en-US" dirty="0" smtClean="0"/>
              <a:t>The dosage levels at which fish were tested are considered safe under EPA guidelines</a:t>
            </a:r>
          </a:p>
          <a:p>
            <a:r>
              <a:rPr lang="en-US" dirty="0" smtClean="0"/>
              <a:t>Prozac has been detected in Missoula’s water system</a:t>
            </a:r>
          </a:p>
          <a:p>
            <a:r>
              <a:rPr lang="en-US" dirty="0" smtClean="0"/>
              <a:t>There is increasing evidence which suggests that this is a widespread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35" y="127000"/>
            <a:ext cx="10058400" cy="109728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Works Cited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" y="1460810"/>
            <a:ext cx="12091639" cy="53748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Title Slide image </a:t>
            </a:r>
            <a:r>
              <a:rPr lang="en-US" dirty="0"/>
              <a:t>taken from: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cdn.allmissoula.com/images/content/9392_Wrywp_Missoula_Montana_Attractions_Clark_Fork_md.jpg</a:t>
            </a:r>
            <a:endParaRPr lang="en-US" dirty="0" smtClean="0"/>
          </a:p>
          <a:p>
            <a:r>
              <a:rPr lang="en-US" dirty="0" smtClean="0"/>
              <a:t>Procedure Photos: </a:t>
            </a:r>
          </a:p>
          <a:p>
            <a:pPr lvl="1"/>
            <a:r>
              <a:rPr lang="en-US" dirty="0"/>
              <a:t>1.)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fish-etc.com/wp-content/uploads/2012/03/Betta-warrior1.jpg</a:t>
            </a:r>
            <a:endParaRPr lang="en-US" dirty="0" smtClean="0"/>
          </a:p>
          <a:p>
            <a:pPr lvl="1"/>
            <a:r>
              <a:rPr lang="en-US" dirty="0"/>
              <a:t>2.)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www.bettainfo.com/wp-content/uploads/betta-fish-mirror.jpg</a:t>
            </a:r>
            <a:endParaRPr lang="en-US" dirty="0" smtClean="0"/>
          </a:p>
          <a:p>
            <a:pPr lvl="1"/>
            <a:r>
              <a:rPr lang="en-US" dirty="0"/>
              <a:t>3.)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bettafishcaretaker.com/wp-content/uploads/2013/11/betta-bowl.jpg</a:t>
            </a:r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dirty="0"/>
              <a:t>.)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www.google.com/search?q=math+scientists&amp;espv=210&amp;es_sm=93</a:t>
            </a:r>
            <a:endParaRPr lang="en-US" dirty="0" smtClean="0"/>
          </a:p>
          <a:p>
            <a:r>
              <a:rPr lang="en-US" dirty="0" smtClean="0"/>
              <a:t>Discussion Photos</a:t>
            </a:r>
          </a:p>
          <a:p>
            <a:pPr lvl="1"/>
            <a:r>
              <a:rPr lang="en-US" dirty="0"/>
              <a:t>1.)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www.citruscollege.edu/lc/archive/biology/PublishingImages/0862l.jpg</a:t>
            </a:r>
            <a:endParaRPr lang="en-US" dirty="0" smtClean="0"/>
          </a:p>
          <a:p>
            <a:pPr lvl="1"/>
            <a:r>
              <a:rPr lang="en-US" dirty="0"/>
              <a:t>2.)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www.epa.ohio.gov/dsw/cso/csoindex.aspx</a:t>
            </a:r>
            <a:endParaRPr lang="en-US" dirty="0" smtClean="0"/>
          </a:p>
          <a:p>
            <a:pPr lvl="1"/>
            <a:r>
              <a:rPr lang="en-US" dirty="0"/>
              <a:t>3.)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www.cakex.org/case-studies/protecting-local-economy-climate-impacts-clark-fork-river-basin</a:t>
            </a:r>
            <a:endParaRPr lang="en-US" dirty="0" smtClean="0"/>
          </a:p>
          <a:p>
            <a:pPr lvl="1"/>
            <a:r>
              <a:rPr lang="en-US" dirty="0"/>
              <a:t>4.)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missoulanews.bigskypress.com/missoula/like-water-for-chemicals/Content?oid=1437186</a:t>
            </a:r>
            <a:endParaRPr lang="en-US" dirty="0" smtClean="0"/>
          </a:p>
          <a:p>
            <a:pPr lvl="1"/>
            <a:r>
              <a:rPr lang="en-US" dirty="0"/>
              <a:t>5.) </a:t>
            </a:r>
            <a:r>
              <a:rPr lang="en-US" dirty="0">
                <a:hlinkClick r:id="rId11"/>
              </a:rPr>
              <a:t>http://www.newscientist.com/article/dn21882-antidepressants-in-drinking-water-may-contribute-to-autism.html#.</a:t>
            </a:r>
            <a:r>
              <a:rPr lang="en-US" dirty="0" smtClean="0">
                <a:hlinkClick r:id="rId11"/>
              </a:rPr>
              <a:t>U0NCI_ldVIE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  <a:p>
            <a:r>
              <a:rPr lang="en-US" dirty="0">
                <a:hlinkClick r:id="rId12"/>
              </a:rPr>
              <a:t>http://kidsaquariumsquotes.wordpress.com/tag/betta-fish</a:t>
            </a:r>
            <a:r>
              <a:rPr lang="en-US" dirty="0" smtClean="0">
                <a:hlinkClick r:id="rId1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7000"/>
            <a:ext cx="11125200" cy="109728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Special Thanks To… 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Dr. Allen </a:t>
            </a:r>
            <a:r>
              <a:rPr lang="en-US" sz="4800" dirty="0" err="1" smtClean="0"/>
              <a:t>Szalda-Petree</a:t>
            </a:r>
            <a:endParaRPr lang="en-US" sz="4800" dirty="0" smtClean="0"/>
          </a:p>
          <a:p>
            <a:r>
              <a:rPr lang="en-US" sz="4800" dirty="0" smtClean="0"/>
              <a:t>Benjamin </a:t>
            </a:r>
            <a:r>
              <a:rPr lang="en-US" sz="4800" dirty="0" err="1" smtClean="0"/>
              <a:t>Eisenreich</a:t>
            </a:r>
            <a:endParaRPr lang="en-US" sz="4800" dirty="0" smtClean="0"/>
          </a:p>
          <a:p>
            <a:r>
              <a:rPr lang="en-US" sz="4800" dirty="0" smtClean="0"/>
              <a:t>Kathryn Lamp</a:t>
            </a:r>
          </a:p>
          <a:p>
            <a:r>
              <a:rPr lang="en-US" sz="4800" dirty="0" smtClean="0"/>
              <a:t>Everyone who came to our presentation!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70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97280"/>
          </a:xfrm>
        </p:spPr>
        <p:txBody>
          <a:bodyPr>
            <a:noAutofit/>
          </a:bodyPr>
          <a:lstStyle/>
          <a:p>
            <a:r>
              <a:rPr lang="en-US" sz="9600" b="1" u="sng" dirty="0" smtClean="0"/>
              <a:t>Questions?</a:t>
            </a:r>
            <a:endParaRPr lang="en-US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193"/>
            <a:ext cx="10058400" cy="4457700"/>
          </a:xfrm>
        </p:spPr>
        <p:txBody>
          <a:bodyPr>
            <a:normAutofit/>
          </a:bodyPr>
          <a:lstStyle/>
          <a:p>
            <a:r>
              <a:rPr lang="en-US" sz="7200" i="1" dirty="0" smtClean="0"/>
              <a:t>Thank you! And Happy Friday! </a:t>
            </a:r>
            <a:endParaRPr lang="en-US" sz="7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57" y="2391867"/>
            <a:ext cx="5964820" cy="4354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0764" y="5829436"/>
            <a:ext cx="2445393" cy="91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Image taken from: http</a:t>
            </a:r>
            <a:r>
              <a:rPr lang="en-US" dirty="0"/>
              <a:t>://www.quickmeme.com/meme/36j8j3</a:t>
            </a:r>
          </a:p>
        </p:txBody>
      </p:sp>
    </p:spTree>
    <p:extLst>
      <p:ext uri="{BB962C8B-B14F-4D97-AF65-F5344CB8AC3E}">
        <p14:creationId xmlns:p14="http://schemas.microsoft.com/office/powerpoint/2010/main" val="42635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275"/>
            <a:ext cx="10058400" cy="109728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Introduction </a:t>
            </a:r>
            <a:endParaRPr lang="en-US" sz="6600" b="1" dirty="0"/>
          </a:p>
        </p:txBody>
      </p:sp>
      <p:pic>
        <p:nvPicPr>
          <p:cNvPr id="1026" name="Picture 2" descr="http://2.bp.blogspot.com/-j_uAlTJkvLM/TZR_4oI5SoI/AAAAAAAANX4/hF6V1iip254/s400/abr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" y="1508809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allmissoula.com/images/content/9480_14192_Missoula_Montana_River_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55" y="371350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9892" y="1432211"/>
            <a:ext cx="8178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Serotonin is a common neurotransmitter found throughout the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Serotonin plays direct role with mood, impulsivity, and aggression in a variety of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Prozac increases levels of serotonin in the brain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Mayrer</a:t>
            </a:r>
            <a:r>
              <a:rPr lang="en-US" sz="2400" dirty="0" smtClean="0"/>
              <a:t>, 2011 – described Prozac in Missoula’s water supply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904" y="5114602"/>
            <a:ext cx="376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taken from: http</a:t>
            </a:r>
            <a:r>
              <a:rPr lang="en-US" sz="1400" dirty="0"/>
              <a:t>://www.holisticeducator.com/brain.jpg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93" y="4181417"/>
            <a:ext cx="3186119" cy="238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7519" y="6556017"/>
            <a:ext cx="83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</a:t>
            </a:r>
            <a:r>
              <a:rPr lang="en-US" sz="900" dirty="0"/>
              <a:t>://4.bp.blogspot.com/-27h9clDl0G8/Umbq5eySVvI/AAAAAAAADpg/dvWXoacsaaQ/s1600/Fall+Crossing+Creek+Water+Foliage+Trees+Silhouette+Missoula+MT+-+800.jpg</a:t>
            </a:r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How does Prozac influence aggression?</a:t>
            </a:r>
            <a:endParaRPr lang="en-US" sz="8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71456"/>
            <a:ext cx="12192000" cy="1086544"/>
          </a:xfrm>
        </p:spPr>
        <p:txBody>
          <a:bodyPr>
            <a:normAutofit/>
          </a:bodyPr>
          <a:lstStyle/>
          <a:p>
            <a:r>
              <a:rPr lang="en-US" dirty="0" smtClean="0"/>
              <a:t>Prozac is found in Missoula’s water supply. How does consuming this water effect behavior? Especially aggression?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hypothesized that Prozac will impact aggression.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40" y="138575"/>
            <a:ext cx="10058400" cy="109728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Importance of Research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78" y="1714500"/>
            <a:ext cx="10938076" cy="5143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 environmental/aquatic effect(s) in Missoula’s water supply</a:t>
            </a:r>
          </a:p>
          <a:p>
            <a:r>
              <a:rPr lang="en-US" sz="3600" dirty="0" smtClean="0"/>
              <a:t>Further understanding of pollutants in aquatic systems  </a:t>
            </a:r>
          </a:p>
          <a:p>
            <a:r>
              <a:rPr lang="en-US" sz="3600" dirty="0" smtClean="0"/>
              <a:t>Understand serotonin </a:t>
            </a:r>
            <a:r>
              <a:rPr lang="en-US" sz="3600" dirty="0"/>
              <a:t>and </a:t>
            </a:r>
            <a:r>
              <a:rPr lang="en-US" sz="3600" dirty="0" smtClean="0"/>
              <a:t>aggression relationship</a:t>
            </a:r>
          </a:p>
          <a:p>
            <a:r>
              <a:rPr lang="en-US" sz="3600" dirty="0" smtClean="0"/>
              <a:t>Explore behavior affected with Prozac contaminated water supply</a:t>
            </a:r>
          </a:p>
        </p:txBody>
      </p:sp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285"/>
            <a:ext cx="12192000" cy="109728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Siamese Fighting Fish (</a:t>
            </a:r>
            <a:r>
              <a:rPr lang="en-US" sz="4800" b="1" i="1" dirty="0" err="1" smtClean="0"/>
              <a:t>Betta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Splendens</a:t>
            </a:r>
            <a:r>
              <a:rPr lang="en-US" sz="4800" b="1" dirty="0" smtClean="0"/>
              <a:t>) Ideal for Aggression Studies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47" y="1927959"/>
            <a:ext cx="5681241" cy="525460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Betta</a:t>
            </a:r>
            <a:r>
              <a:rPr lang="en-US" sz="2400" dirty="0" smtClean="0"/>
              <a:t> Fish express their aggression through physiological signals </a:t>
            </a:r>
          </a:p>
          <a:p>
            <a:r>
              <a:rPr lang="en-US" sz="2400" dirty="0" smtClean="0"/>
              <a:t>Aggressive signals are distinct and easy to observe in nature </a:t>
            </a:r>
          </a:p>
          <a:p>
            <a:r>
              <a:rPr lang="en-US" sz="2400" dirty="0" smtClean="0"/>
              <a:t>Includes gill flaring, fin enlargement, and tail beating</a:t>
            </a:r>
          </a:p>
          <a:p>
            <a:r>
              <a:rPr lang="en-US" sz="2400" dirty="0" smtClean="0"/>
              <a:t>Placing a mirror in front of </a:t>
            </a:r>
            <a:r>
              <a:rPr lang="en-US" sz="2400" dirty="0" err="1" smtClean="0"/>
              <a:t>Bettas</a:t>
            </a:r>
            <a:r>
              <a:rPr lang="en-US" sz="2400" dirty="0" smtClean="0"/>
              <a:t> allows observation of aggressive behavior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6" y="3739634"/>
            <a:ext cx="4064000" cy="30480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003" y="1464500"/>
            <a:ext cx="3451073" cy="35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04102" y="2718762"/>
            <a:ext cx="2687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taken from: http</a:t>
            </a:r>
            <a:r>
              <a:rPr lang="en-US" sz="1200" dirty="0"/>
              <a:t>://4.bp.blogspot.com/_TZ60-72xZZk/TOCvROEQjpI/AAAAAAAADsY/vwpCS81bEXE/s1600/betta_flaring.jpg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8076" y="1420128"/>
            <a:ext cx="2923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taken from: http</a:t>
            </a:r>
            <a:r>
              <a:rPr lang="en-US" sz="1200" dirty="0"/>
              <a:t>://1.bp.blogspot.com/_RDBNn7NP2iA/TBdIbe6ajrI/AAAAAAAACDY/RHJJnFlbfv0/s1600/aqua-tropical-fish-betta-basic-sheet.jpg</a:t>
            </a:r>
          </a:p>
        </p:txBody>
      </p:sp>
    </p:spTree>
    <p:extLst>
      <p:ext uri="{BB962C8B-B14F-4D97-AF65-F5344CB8AC3E}">
        <p14:creationId xmlns:p14="http://schemas.microsoft.com/office/powerpoint/2010/main" val="38599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/>
              <a:t>Variables In Experiment </a:t>
            </a:r>
            <a:endParaRPr lang="en-US" sz="7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627194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Example of T-Maze</a:t>
            </a:r>
            <a:endParaRPr lang="en-US" sz="4800" b="1" dirty="0"/>
          </a:p>
        </p:txBody>
      </p:sp>
      <p:pic>
        <p:nvPicPr>
          <p:cNvPr id="4" name="Content Placeholder 3" descr="C:\Users\Owner\Desktop\Modified T maz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96" y="1560959"/>
            <a:ext cx="9275543" cy="5180941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7675944" y="3845390"/>
            <a:ext cx="1306010" cy="2173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930" y="2511706"/>
            <a:ext cx="1436225" cy="2102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2747" y="5736077"/>
            <a:ext cx="2421039" cy="282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6065" y="5013011"/>
            <a:ext cx="3119377" cy="3292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Holding Chamber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888" y="5013011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Holding Chamber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5930" y="2352647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Home Door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0268" y="5804699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Home Chamber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63119" y="3405812"/>
            <a:ext cx="11575" cy="1145610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67291" y="3954052"/>
            <a:ext cx="798653" cy="8262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06521" y="474278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Mirror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5944" y="3965941"/>
            <a:ext cx="1149753" cy="2218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Holding Chamber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582" y="115425"/>
            <a:ext cx="10058400" cy="109728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Procedure</a:t>
            </a:r>
            <a:endParaRPr lang="en-US" sz="8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20417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07" y="2285578"/>
            <a:ext cx="2285893" cy="178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62" y="2285578"/>
            <a:ext cx="1943582" cy="1891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8" y="2221563"/>
            <a:ext cx="1541136" cy="201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0651" y="2285578"/>
            <a:ext cx="579267" cy="17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34" y="115425"/>
            <a:ext cx="10058400" cy="109728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Videos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of Control </a:t>
            </a:r>
            <a:r>
              <a:rPr lang="en-US" dirty="0" err="1"/>
              <a:t>B</a:t>
            </a:r>
            <a:r>
              <a:rPr lang="en-US" dirty="0" err="1" smtClean="0"/>
              <a:t>etta</a:t>
            </a:r>
            <a:endParaRPr lang="en-US" dirty="0" smtClean="0"/>
          </a:p>
          <a:p>
            <a:r>
              <a:rPr lang="en-US" dirty="0" smtClean="0"/>
              <a:t>Video of Dosed </a:t>
            </a:r>
            <a:r>
              <a:rPr lang="en-US" dirty="0" err="1" smtClean="0"/>
              <a:t>Betta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0</TotalTime>
  <Words>638</Words>
  <Application>Microsoft Office PowerPoint</Application>
  <PresentationFormat>Widescreen</PresentationFormat>
  <Paragraphs>124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Academic Science 16x9</vt:lpstr>
      <vt:lpstr>The Effects of Prozac on Aggression in Siamese Fighting Fish </vt:lpstr>
      <vt:lpstr>Introduction </vt:lpstr>
      <vt:lpstr>How does Prozac influence aggression?</vt:lpstr>
      <vt:lpstr>Importance of Research</vt:lpstr>
      <vt:lpstr>Siamese Fighting Fish (Betta Splendens) Ideal for Aggression Studies </vt:lpstr>
      <vt:lpstr>Variables In Experiment </vt:lpstr>
      <vt:lpstr>Example of T-Maze</vt:lpstr>
      <vt:lpstr>Procedure</vt:lpstr>
      <vt:lpstr>Videos</vt:lpstr>
      <vt:lpstr>Results </vt:lpstr>
      <vt:lpstr>Prozac decreases aggression in Betta Fish </vt:lpstr>
      <vt:lpstr>                               Discussion</vt:lpstr>
      <vt:lpstr>PowerPoint Presentation</vt:lpstr>
      <vt:lpstr>  Conclusion</vt:lpstr>
      <vt:lpstr>Works Cited</vt:lpstr>
      <vt:lpstr>Special Thanks To…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2014-04-01T20:23:59Z</dcterms:created>
  <dcterms:modified xsi:type="dcterms:W3CDTF">2014-04-10T22:44:12Z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