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99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309E1-5EA8-4FD1-93CA-9D9F1489F700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F55E-E8C3-47CF-8BE1-E19E3F378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4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309E1-5EA8-4FD1-93CA-9D9F1489F700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F55E-E8C3-47CF-8BE1-E19E3F378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528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309E1-5EA8-4FD1-93CA-9D9F1489F700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F55E-E8C3-47CF-8BE1-E19E3F378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746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309E1-5EA8-4FD1-93CA-9D9F1489F700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F55E-E8C3-47CF-8BE1-E19E3F378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771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309E1-5EA8-4FD1-93CA-9D9F1489F700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F55E-E8C3-47CF-8BE1-E19E3F378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06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309E1-5EA8-4FD1-93CA-9D9F1489F700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F55E-E8C3-47CF-8BE1-E19E3F378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855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309E1-5EA8-4FD1-93CA-9D9F1489F700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F55E-E8C3-47CF-8BE1-E19E3F378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132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309E1-5EA8-4FD1-93CA-9D9F1489F700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F55E-E8C3-47CF-8BE1-E19E3F378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83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309E1-5EA8-4FD1-93CA-9D9F1489F700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F55E-E8C3-47CF-8BE1-E19E3F378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258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309E1-5EA8-4FD1-93CA-9D9F1489F700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F55E-E8C3-47CF-8BE1-E19E3F378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15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309E1-5EA8-4FD1-93CA-9D9F1489F700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F55E-E8C3-47CF-8BE1-E19E3F378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21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309E1-5EA8-4FD1-93CA-9D9F1489F700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5F55E-E8C3-47CF-8BE1-E19E3F378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540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620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88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ML Lobby</dc:creator>
  <cp:lastModifiedBy>Madison</cp:lastModifiedBy>
  <cp:revision>1</cp:revision>
  <dcterms:created xsi:type="dcterms:W3CDTF">2014-04-09T17:28:30Z</dcterms:created>
  <dcterms:modified xsi:type="dcterms:W3CDTF">2014-04-09T21:23:23Z</dcterms:modified>
</cp:coreProperties>
</file>