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2192000" cy="68580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y Savage" initials="RS" lastIdx="1" clrIdx="0">
    <p:extLst>
      <p:ext uri="{19B8F6BF-5375-455C-9EA6-DF929625EA0E}">
        <p15:presenceInfo xmlns:p15="http://schemas.microsoft.com/office/powerpoint/2012/main" userId="172369646bc944e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AED1A2-A5AC-4EEA-9646-42A629117243}" v="32" dt="2020-04-16T03:06:29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y Savage" userId="172369646bc944ec" providerId="LiveId" clId="{00AED1A2-A5AC-4EEA-9646-42A629117243}"/>
    <pc:docChg chg="undo custSel mod addSld delSld modSld">
      <pc:chgData name="Roy Savage" userId="172369646bc944ec" providerId="LiveId" clId="{00AED1A2-A5AC-4EEA-9646-42A629117243}" dt="2020-04-16T03:09:23.648" v="1475" actId="20577"/>
      <pc:docMkLst>
        <pc:docMk/>
      </pc:docMkLst>
      <pc:sldChg chg="addSp delSp modSp mod setBg setClrOvrMap">
        <pc:chgData name="Roy Savage" userId="172369646bc944ec" providerId="LiveId" clId="{00AED1A2-A5AC-4EEA-9646-42A629117243}" dt="2020-04-16T02:38:44.334" v="41" actId="26606"/>
        <pc:sldMkLst>
          <pc:docMk/>
          <pc:sldMk cId="2506934079" sldId="256"/>
        </pc:sldMkLst>
        <pc:spChg chg="mod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2" creationId="{E77E2444-9011-4057-868E-447F281A162E}"/>
          </ac:spMkLst>
        </pc:spChg>
        <pc:spChg chg="mod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3" creationId="{9369F33F-B80E-40AC-A18E-BAE21A17A831}"/>
          </ac:spMkLst>
        </pc:spChg>
        <pc:spChg chg="add del mod">
          <ac:chgData name="Roy Savage" userId="172369646bc944ec" providerId="LiveId" clId="{00AED1A2-A5AC-4EEA-9646-42A629117243}" dt="2020-04-16T02:36:59.442" v="11" actId="21"/>
          <ac:spMkLst>
            <pc:docMk/>
            <pc:sldMk cId="2506934079" sldId="256"/>
            <ac:spMk id="8" creationId="{89D88655-20E6-484A-B752-65FD683FEEBF}"/>
          </ac:spMkLst>
        </pc:spChg>
        <pc:spChg chg="add del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10" creationId="{A2F132DA-99DF-4366-BCF9-C220FA5FAB5F}"/>
          </ac:spMkLst>
        </pc:spChg>
        <pc:spChg chg="add del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12" creationId="{353C0889-5F08-4C6E-8208-199F0C8DA3B0}"/>
          </ac:spMkLst>
        </pc:spChg>
        <pc:spChg chg="add mod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13" creationId="{F273204A-48B6-4B52-A087-4F0A27873ADF}"/>
          </ac:spMkLst>
        </pc:spChg>
        <pc:spChg chg="add del">
          <ac:chgData name="Roy Savage" userId="172369646bc944ec" providerId="LiveId" clId="{00AED1A2-A5AC-4EEA-9646-42A629117243}" dt="2020-04-16T02:38:39.579" v="38" actId="26606"/>
          <ac:spMkLst>
            <pc:docMk/>
            <pc:sldMk cId="2506934079" sldId="256"/>
            <ac:spMk id="27" creationId="{D5D0E891-38D8-4772-991E-824A0E7315A1}"/>
          </ac:spMkLst>
        </pc:spChg>
        <pc:spChg chg="add del">
          <ac:chgData name="Roy Savage" userId="172369646bc944ec" providerId="LiveId" clId="{00AED1A2-A5AC-4EEA-9646-42A629117243}" dt="2020-04-16T02:38:44.314" v="40" actId="26606"/>
          <ac:spMkLst>
            <pc:docMk/>
            <pc:sldMk cId="2506934079" sldId="256"/>
            <ac:spMk id="31" creationId="{65513E21-21B0-48DB-8CF1-35E43B33A477}"/>
          </ac:spMkLst>
        </pc:spChg>
        <pc:spChg chg="add">
          <ac:chgData name="Roy Savage" userId="172369646bc944ec" providerId="LiveId" clId="{00AED1A2-A5AC-4EEA-9646-42A629117243}" dt="2020-04-16T02:38:44.334" v="41" actId="26606"/>
          <ac:spMkLst>
            <pc:docMk/>
            <pc:sldMk cId="2506934079" sldId="256"/>
            <ac:spMk id="34" creationId="{8324065E-E64E-484D-84AE-BB73D056C968}"/>
          </ac:spMkLst>
        </pc:spChg>
        <pc:grpChg chg="add del">
          <ac:chgData name="Roy Savage" userId="172369646bc944ec" providerId="LiveId" clId="{00AED1A2-A5AC-4EEA-9646-42A629117243}" dt="2020-04-16T02:38:44.334" v="41" actId="26606"/>
          <ac:grpSpMkLst>
            <pc:docMk/>
            <pc:sldMk cId="2506934079" sldId="256"/>
            <ac:grpSpMk id="16" creationId="{51B1010F-3029-45FE-BA47-1643A298DDC5}"/>
          </ac:grpSpMkLst>
        </pc:grpChg>
        <pc:picChg chg="del">
          <ac:chgData name="Roy Savage" userId="172369646bc944ec" providerId="LiveId" clId="{00AED1A2-A5AC-4EEA-9646-42A629117243}" dt="2020-04-16T02:36:01.210" v="3" actId="21"/>
          <ac:picMkLst>
            <pc:docMk/>
            <pc:sldMk cId="2506934079" sldId="256"/>
            <ac:picMk id="5" creationId="{A4C1AAC1-34B9-4ACC-919C-C5D450BF8B2B}"/>
          </ac:picMkLst>
        </pc:picChg>
        <pc:picChg chg="add del mod">
          <ac:chgData name="Roy Savage" userId="172369646bc944ec" providerId="LiveId" clId="{00AED1A2-A5AC-4EEA-9646-42A629117243}" dt="2020-04-16T02:36:59.442" v="11" actId="21"/>
          <ac:picMkLst>
            <pc:docMk/>
            <pc:sldMk cId="2506934079" sldId="256"/>
            <ac:picMk id="7" creationId="{B163F1A0-4FA4-4A2F-AB7B-F72633330B54}"/>
          </ac:picMkLst>
        </pc:picChg>
        <pc:picChg chg="add mod ord">
          <ac:chgData name="Roy Savage" userId="172369646bc944ec" providerId="LiveId" clId="{00AED1A2-A5AC-4EEA-9646-42A629117243}" dt="2020-04-16T02:38:44.334" v="41" actId="26606"/>
          <ac:picMkLst>
            <pc:docMk/>
            <pc:sldMk cId="2506934079" sldId="256"/>
            <ac:picMk id="11" creationId="{7DA6AA32-E4F1-49A4-AECA-3C25E4B23DFA}"/>
          </ac:picMkLst>
        </pc:picChg>
        <pc:picChg chg="add del">
          <ac:chgData name="Roy Savage" userId="172369646bc944ec" providerId="LiveId" clId="{00AED1A2-A5AC-4EEA-9646-42A629117243}" dt="2020-04-16T02:38:44.334" v="41" actId="26606"/>
          <ac:picMkLst>
            <pc:docMk/>
            <pc:sldMk cId="2506934079" sldId="256"/>
            <ac:picMk id="14" creationId="{38A271AC-2A78-42DB-A0B1-AA6C635E2707}"/>
          </ac:picMkLst>
        </pc:picChg>
        <pc:picChg chg="add del">
          <ac:chgData name="Roy Savage" userId="172369646bc944ec" providerId="LiveId" clId="{00AED1A2-A5AC-4EEA-9646-42A629117243}" dt="2020-04-16T02:38:44.334" v="41" actId="26606"/>
          <ac:picMkLst>
            <pc:docMk/>
            <pc:sldMk cId="2506934079" sldId="256"/>
            <ac:picMk id="20" creationId="{B411FBE2-10C9-4433-88E7-B4FE0C29B156}"/>
          </ac:picMkLst>
        </pc:picChg>
        <pc:picChg chg="add del">
          <ac:chgData name="Roy Savage" userId="172369646bc944ec" providerId="LiveId" clId="{00AED1A2-A5AC-4EEA-9646-42A629117243}" dt="2020-04-16T02:38:39.579" v="38" actId="26606"/>
          <ac:picMkLst>
            <pc:docMk/>
            <pc:sldMk cId="2506934079" sldId="256"/>
            <ac:picMk id="29" creationId="{B502DADA-1E17-4CC2-9344-C63314F17663}"/>
          </ac:picMkLst>
        </pc:picChg>
        <pc:picChg chg="add">
          <ac:chgData name="Roy Savage" userId="172369646bc944ec" providerId="LiveId" clId="{00AED1A2-A5AC-4EEA-9646-42A629117243}" dt="2020-04-16T02:38:44.334" v="41" actId="26606"/>
          <ac:picMkLst>
            <pc:docMk/>
            <pc:sldMk cId="2506934079" sldId="256"/>
            <ac:picMk id="35" creationId="{4B0E1570-C6E8-49B6-A377-07EB44A368D0}"/>
          </ac:picMkLst>
        </pc:picChg>
        <pc:cxnChg chg="add del">
          <ac:chgData name="Roy Savage" userId="172369646bc944ec" providerId="LiveId" clId="{00AED1A2-A5AC-4EEA-9646-42A629117243}" dt="2020-04-16T02:38:44.334" v="41" actId="26606"/>
          <ac:cxnSpMkLst>
            <pc:docMk/>
            <pc:sldMk cId="2506934079" sldId="256"/>
            <ac:cxnSpMk id="22" creationId="{B52A12E2-C1CB-4AB7-AEC6-387F0538FA61}"/>
          </ac:cxnSpMkLst>
        </pc:cxnChg>
        <pc:cxnChg chg="add del">
          <ac:chgData name="Roy Savage" userId="172369646bc944ec" providerId="LiveId" clId="{00AED1A2-A5AC-4EEA-9646-42A629117243}" dt="2020-04-16T02:38:44.314" v="40" actId="26606"/>
          <ac:cxnSpMkLst>
            <pc:docMk/>
            <pc:sldMk cId="2506934079" sldId="256"/>
            <ac:cxnSpMk id="32" creationId="{B9A063B9-609F-4738-BCDC-6E6E67C7FE47}"/>
          </ac:cxnSpMkLst>
        </pc:cxnChg>
      </pc:sldChg>
      <pc:sldChg chg="modSp del mod">
        <pc:chgData name="Roy Savage" userId="172369646bc944ec" providerId="LiveId" clId="{00AED1A2-A5AC-4EEA-9646-42A629117243}" dt="2020-04-16T02:41:12.411" v="151" actId="2696"/>
        <pc:sldMkLst>
          <pc:docMk/>
          <pc:sldMk cId="306407930" sldId="257"/>
        </pc:sldMkLst>
        <pc:spChg chg="mod">
          <ac:chgData name="Roy Savage" userId="172369646bc944ec" providerId="LiveId" clId="{00AED1A2-A5AC-4EEA-9646-42A629117243}" dt="2020-04-16T02:40:52.246" v="148" actId="21"/>
          <ac:spMkLst>
            <pc:docMk/>
            <pc:sldMk cId="306407930" sldId="257"/>
            <ac:spMk id="2" creationId="{F6DC78F5-9B1C-4F82-BD57-D0834034B597}"/>
          </ac:spMkLst>
        </pc:spChg>
        <pc:spChg chg="mod">
          <ac:chgData name="Roy Savage" userId="172369646bc944ec" providerId="LiveId" clId="{00AED1A2-A5AC-4EEA-9646-42A629117243}" dt="2020-04-16T02:39:52.530" v="143" actId="20577"/>
          <ac:spMkLst>
            <pc:docMk/>
            <pc:sldMk cId="306407930" sldId="257"/>
            <ac:spMk id="3" creationId="{72545660-F372-4761-8B8F-EFCC72BEADD3}"/>
          </ac:spMkLst>
        </pc:spChg>
      </pc:sldChg>
      <pc:sldChg chg="addSp delSp modSp add mod">
        <pc:chgData name="Roy Savage" userId="172369646bc944ec" providerId="LiveId" clId="{00AED1A2-A5AC-4EEA-9646-42A629117243}" dt="2020-04-16T02:45:45.549" v="275" actId="207"/>
        <pc:sldMkLst>
          <pc:docMk/>
          <pc:sldMk cId="1353683120" sldId="258"/>
        </pc:sldMkLst>
        <pc:spChg chg="mod">
          <ac:chgData name="Roy Savage" userId="172369646bc944ec" providerId="LiveId" clId="{00AED1A2-A5AC-4EEA-9646-42A629117243}" dt="2020-04-16T02:40:57.721" v="149"/>
          <ac:spMkLst>
            <pc:docMk/>
            <pc:sldMk cId="1353683120" sldId="258"/>
            <ac:spMk id="2" creationId="{956B399A-0302-4DA5-90D7-658C344E17E9}"/>
          </ac:spMkLst>
        </pc:spChg>
        <pc:spChg chg="mod">
          <ac:chgData name="Roy Savage" userId="172369646bc944ec" providerId="LiveId" clId="{00AED1A2-A5AC-4EEA-9646-42A629117243}" dt="2020-04-16T02:45:45.549" v="275" actId="207"/>
          <ac:spMkLst>
            <pc:docMk/>
            <pc:sldMk cId="1353683120" sldId="258"/>
            <ac:spMk id="3" creationId="{D2AA7E27-FD68-4463-9D1F-21841BD0EE8A}"/>
          </ac:spMkLst>
        </pc:spChg>
        <pc:spChg chg="add del mod">
          <ac:chgData name="Roy Savage" userId="172369646bc944ec" providerId="LiveId" clId="{00AED1A2-A5AC-4EEA-9646-42A629117243}" dt="2020-04-16T02:42:16.200" v="157" actId="21"/>
          <ac:spMkLst>
            <pc:docMk/>
            <pc:sldMk cId="1353683120" sldId="258"/>
            <ac:spMk id="6" creationId="{06E61876-3C47-4438-A551-336BECD5CF8A}"/>
          </ac:spMkLst>
        </pc:spChg>
        <pc:picChg chg="add mod">
          <ac:chgData name="Roy Savage" userId="172369646bc944ec" providerId="LiveId" clId="{00AED1A2-A5AC-4EEA-9646-42A629117243}" dt="2020-04-16T02:42:34.575" v="161" actId="14100"/>
          <ac:picMkLst>
            <pc:docMk/>
            <pc:sldMk cId="1353683120" sldId="258"/>
            <ac:picMk id="5" creationId="{BA882293-32D1-4BAC-937A-7C38600A7B86}"/>
          </ac:picMkLst>
        </pc:picChg>
      </pc:sldChg>
      <pc:sldChg chg="add del">
        <pc:chgData name="Roy Savage" userId="172369646bc944ec" providerId="LiveId" clId="{00AED1A2-A5AC-4EEA-9646-42A629117243}" dt="2020-04-16T02:40:18.301" v="145" actId="2696"/>
        <pc:sldMkLst>
          <pc:docMk/>
          <pc:sldMk cId="3213547062" sldId="258"/>
        </pc:sldMkLst>
      </pc:sldChg>
      <pc:sldChg chg="addSp delSp modSp add mod">
        <pc:chgData name="Roy Savage" userId="172369646bc944ec" providerId="LiveId" clId="{00AED1A2-A5AC-4EEA-9646-42A629117243}" dt="2020-04-16T02:54:10.957" v="705" actId="207"/>
        <pc:sldMkLst>
          <pc:docMk/>
          <pc:sldMk cId="3833662476" sldId="259"/>
        </pc:sldMkLst>
        <pc:spChg chg="mod">
          <ac:chgData name="Roy Savage" userId="172369646bc944ec" providerId="LiveId" clId="{00AED1A2-A5AC-4EEA-9646-42A629117243}" dt="2020-04-16T02:46:19.397" v="293" actId="207"/>
          <ac:spMkLst>
            <pc:docMk/>
            <pc:sldMk cId="3833662476" sldId="259"/>
            <ac:spMk id="2" creationId="{10645C87-3BA8-4A9D-9A3B-C9BCFC3A492D}"/>
          </ac:spMkLst>
        </pc:spChg>
        <pc:spChg chg="del">
          <ac:chgData name="Roy Savage" userId="172369646bc944ec" providerId="LiveId" clId="{00AED1A2-A5AC-4EEA-9646-42A629117243}" dt="2020-04-16T02:46:30.026" v="294" actId="21"/>
          <ac:spMkLst>
            <pc:docMk/>
            <pc:sldMk cId="3833662476" sldId="259"/>
            <ac:spMk id="3" creationId="{ED6515A8-863B-4488-A2B4-E2AC68EE2056}"/>
          </ac:spMkLst>
        </pc:spChg>
        <pc:spChg chg="mod">
          <ac:chgData name="Roy Savage" userId="172369646bc944ec" providerId="LiveId" clId="{00AED1A2-A5AC-4EEA-9646-42A629117243}" dt="2020-04-16T02:54:10.957" v="705" actId="207"/>
          <ac:spMkLst>
            <pc:docMk/>
            <pc:sldMk cId="3833662476" sldId="259"/>
            <ac:spMk id="4" creationId="{4B25C196-FECD-4C1A-9776-624C0C21B9AF}"/>
          </ac:spMkLst>
        </pc:spChg>
        <pc:spChg chg="del">
          <ac:chgData name="Roy Savage" userId="172369646bc944ec" providerId="LiveId" clId="{00AED1A2-A5AC-4EEA-9646-42A629117243}" dt="2020-04-16T02:46:32.962" v="295" actId="21"/>
          <ac:spMkLst>
            <pc:docMk/>
            <pc:sldMk cId="3833662476" sldId="259"/>
            <ac:spMk id="5" creationId="{DEF08B3E-A946-4F65-849D-B3FF7F595252}"/>
          </ac:spMkLst>
        </pc:spChg>
        <pc:spChg chg="mod">
          <ac:chgData name="Roy Savage" userId="172369646bc944ec" providerId="LiveId" clId="{00AED1A2-A5AC-4EEA-9646-42A629117243}" dt="2020-04-16T02:50:01.749" v="640" actId="20577"/>
          <ac:spMkLst>
            <pc:docMk/>
            <pc:sldMk cId="3833662476" sldId="259"/>
            <ac:spMk id="6" creationId="{12250BD4-124C-4D6E-BB41-07E5FB7D681A}"/>
          </ac:spMkLst>
        </pc:spChg>
        <pc:spChg chg="add del mod">
          <ac:chgData name="Roy Savage" userId="172369646bc944ec" providerId="LiveId" clId="{00AED1A2-A5AC-4EEA-9646-42A629117243}" dt="2020-04-16T02:52:13.279" v="645" actId="21"/>
          <ac:spMkLst>
            <pc:docMk/>
            <pc:sldMk cId="3833662476" sldId="259"/>
            <ac:spMk id="9" creationId="{8D631395-DD58-4246-AD32-876001680C52}"/>
          </ac:spMkLst>
        </pc:spChg>
        <pc:picChg chg="add mod">
          <ac:chgData name="Roy Savage" userId="172369646bc944ec" providerId="LiveId" clId="{00AED1A2-A5AC-4EEA-9646-42A629117243}" dt="2020-04-16T02:53:39.002" v="658" actId="14100"/>
          <ac:picMkLst>
            <pc:docMk/>
            <pc:sldMk cId="3833662476" sldId="259"/>
            <ac:picMk id="8" creationId="{A433B5E8-B855-4BE0-8766-C3E882A8FC88}"/>
          </ac:picMkLst>
        </pc:picChg>
        <pc:picChg chg="add mod">
          <ac:chgData name="Roy Savage" userId="172369646bc944ec" providerId="LiveId" clId="{00AED1A2-A5AC-4EEA-9646-42A629117243}" dt="2020-04-16T02:53:36.246" v="657" actId="14100"/>
          <ac:picMkLst>
            <pc:docMk/>
            <pc:sldMk cId="3833662476" sldId="259"/>
            <ac:picMk id="11" creationId="{0B7AF70A-99C9-414D-A973-E366027FAD74}"/>
          </ac:picMkLst>
        </pc:picChg>
      </pc:sldChg>
      <pc:sldChg chg="addSp delSp modSp add mod">
        <pc:chgData name="Roy Savage" userId="172369646bc944ec" providerId="LiveId" clId="{00AED1A2-A5AC-4EEA-9646-42A629117243}" dt="2020-04-16T03:03:41.566" v="1127" actId="14100"/>
        <pc:sldMkLst>
          <pc:docMk/>
          <pc:sldMk cId="1639295569" sldId="260"/>
        </pc:sldMkLst>
        <pc:spChg chg="mod">
          <ac:chgData name="Roy Savage" userId="172369646bc944ec" providerId="LiveId" clId="{00AED1A2-A5AC-4EEA-9646-42A629117243}" dt="2020-04-16T02:58:13.049" v="977" actId="2711"/>
          <ac:spMkLst>
            <pc:docMk/>
            <pc:sldMk cId="1639295569" sldId="260"/>
            <ac:spMk id="2" creationId="{269A1E8B-4472-42C3-81F8-BE2DAC346E53}"/>
          </ac:spMkLst>
        </pc:spChg>
        <pc:spChg chg="del">
          <ac:chgData name="Roy Savage" userId="172369646bc944ec" providerId="LiveId" clId="{00AED1A2-A5AC-4EEA-9646-42A629117243}" dt="2020-04-16T02:55:49.120" v="772" actId="931"/>
          <ac:spMkLst>
            <pc:docMk/>
            <pc:sldMk cId="1639295569" sldId="260"/>
            <ac:spMk id="3" creationId="{42C80CFE-4642-4C33-B5F1-2CB87BA04F96}"/>
          </ac:spMkLst>
        </pc:spChg>
        <pc:spChg chg="del">
          <ac:chgData name="Roy Savage" userId="172369646bc944ec" providerId="LiveId" clId="{00AED1A2-A5AC-4EEA-9646-42A629117243}" dt="2020-04-16T02:56:19.089" v="778" actId="931"/>
          <ac:spMkLst>
            <pc:docMk/>
            <pc:sldMk cId="1639295569" sldId="260"/>
            <ac:spMk id="4" creationId="{268333C4-8231-4823-9272-AFF35586EC3D}"/>
          </ac:spMkLst>
        </pc:spChg>
        <pc:spChg chg="add del mod">
          <ac:chgData name="Roy Savage" userId="172369646bc944ec" providerId="LiveId" clId="{00AED1A2-A5AC-4EEA-9646-42A629117243}" dt="2020-04-16T02:56:01.421" v="777" actId="21"/>
          <ac:spMkLst>
            <pc:docMk/>
            <pc:sldMk cId="1639295569" sldId="260"/>
            <ac:spMk id="7" creationId="{53499A54-AEC9-4199-B06B-AB30188A55ED}"/>
          </ac:spMkLst>
        </pc:spChg>
        <pc:spChg chg="add mod">
          <ac:chgData name="Roy Savage" userId="172369646bc944ec" providerId="LiveId" clId="{00AED1A2-A5AC-4EEA-9646-42A629117243}" dt="2020-04-16T02:58:06.179" v="974" actId="207"/>
          <ac:spMkLst>
            <pc:docMk/>
            <pc:sldMk cId="1639295569" sldId="260"/>
            <ac:spMk id="10" creationId="{D54C95AC-6A1D-41CE-A435-719F7456BC45}"/>
          </ac:spMkLst>
        </pc:spChg>
        <pc:picChg chg="add mod">
          <ac:chgData name="Roy Savage" userId="172369646bc944ec" providerId="LiveId" clId="{00AED1A2-A5AC-4EEA-9646-42A629117243}" dt="2020-04-16T02:58:20.812" v="980" actId="14100"/>
          <ac:picMkLst>
            <pc:docMk/>
            <pc:sldMk cId="1639295569" sldId="260"/>
            <ac:picMk id="6" creationId="{A37E703C-A72C-4BF7-ABD7-9D938B466CCF}"/>
          </ac:picMkLst>
        </pc:picChg>
        <pc:picChg chg="add mod">
          <ac:chgData name="Roy Savage" userId="172369646bc944ec" providerId="LiveId" clId="{00AED1A2-A5AC-4EEA-9646-42A629117243}" dt="2020-04-16T03:03:41.566" v="1127" actId="14100"/>
          <ac:picMkLst>
            <pc:docMk/>
            <pc:sldMk cId="1639295569" sldId="260"/>
            <ac:picMk id="9" creationId="{4E9176A4-32BF-4394-88D3-25A767946503}"/>
          </ac:picMkLst>
        </pc:picChg>
      </pc:sldChg>
      <pc:sldChg chg="addSp delSp modSp add mod setBg">
        <pc:chgData name="Roy Savage" userId="172369646bc944ec" providerId="LiveId" clId="{00AED1A2-A5AC-4EEA-9646-42A629117243}" dt="2020-04-16T03:03:30.677" v="1126" actId="207"/>
        <pc:sldMkLst>
          <pc:docMk/>
          <pc:sldMk cId="874132815" sldId="261"/>
        </pc:sldMkLst>
        <pc:spChg chg="mod">
          <ac:chgData name="Roy Savage" userId="172369646bc944ec" providerId="LiveId" clId="{00AED1A2-A5AC-4EEA-9646-42A629117243}" dt="2020-04-16T03:03:30.677" v="1126" actId="207"/>
          <ac:spMkLst>
            <pc:docMk/>
            <pc:sldMk cId="874132815" sldId="261"/>
            <ac:spMk id="2" creationId="{75850EBD-BF31-4E64-BF2E-D30276A70136}"/>
          </ac:spMkLst>
        </pc:spChg>
        <pc:spChg chg="mod ord">
          <ac:chgData name="Roy Savage" userId="172369646bc944ec" providerId="LiveId" clId="{00AED1A2-A5AC-4EEA-9646-42A629117243}" dt="2020-04-16T03:03:01.700" v="1123" actId="113"/>
          <ac:spMkLst>
            <pc:docMk/>
            <pc:sldMk cId="874132815" sldId="261"/>
            <ac:spMk id="3" creationId="{B689B692-A508-4FAF-8FD0-BDFC1E5045D2}"/>
          </ac:spMkLst>
        </pc:spChg>
        <pc:spChg chg="del">
          <ac:chgData name="Roy Savage" userId="172369646bc944ec" providerId="LiveId" clId="{00AED1A2-A5AC-4EEA-9646-42A629117243}" dt="2020-04-16T03:02:40.639" v="1114" actId="931"/>
          <ac:spMkLst>
            <pc:docMk/>
            <pc:sldMk cId="874132815" sldId="261"/>
            <ac:spMk id="4" creationId="{625800CA-7E99-40A7-867A-E4B381755DC9}"/>
          </ac:spMkLst>
        </pc:spChg>
        <pc:spChg chg="add del">
          <ac:chgData name="Roy Savage" userId="172369646bc944ec" providerId="LiveId" clId="{00AED1A2-A5AC-4EEA-9646-42A629117243}" dt="2020-04-16T03:02:53.519" v="1119" actId="26606"/>
          <ac:spMkLst>
            <pc:docMk/>
            <pc:sldMk cId="874132815" sldId="261"/>
            <ac:spMk id="13" creationId="{50F21DC9-D0AC-495C-8CC8-D5DDF8C11C22}"/>
          </ac:spMkLst>
        </pc:spChg>
        <pc:spChg chg="add del">
          <ac:chgData name="Roy Savage" userId="172369646bc944ec" providerId="LiveId" clId="{00AED1A2-A5AC-4EEA-9646-42A629117243}" dt="2020-04-16T03:02:53.519" v="1119" actId="26606"/>
          <ac:spMkLst>
            <pc:docMk/>
            <pc:sldMk cId="874132815" sldId="261"/>
            <ac:spMk id="19" creationId="{E5BFA26E-489A-4B7D-886F-E987CE38EA8E}"/>
          </ac:spMkLst>
        </pc:spChg>
        <pc:spChg chg="add del">
          <ac:chgData name="Roy Savage" userId="172369646bc944ec" providerId="LiveId" clId="{00AED1A2-A5AC-4EEA-9646-42A629117243}" dt="2020-04-16T03:02:53.519" v="1119" actId="26606"/>
          <ac:spMkLst>
            <pc:docMk/>
            <pc:sldMk cId="874132815" sldId="261"/>
            <ac:spMk id="21" creationId="{05AFFBBB-C5BF-4216-831E-944F8EA42DCD}"/>
          </ac:spMkLst>
        </pc:spChg>
        <pc:spChg chg="add">
          <ac:chgData name="Roy Savage" userId="172369646bc944ec" providerId="LiveId" clId="{00AED1A2-A5AC-4EEA-9646-42A629117243}" dt="2020-04-16T03:02:53.566" v="1120" actId="26606"/>
          <ac:spMkLst>
            <pc:docMk/>
            <pc:sldMk cId="874132815" sldId="261"/>
            <ac:spMk id="34" creationId="{50F21DC9-D0AC-495C-8CC8-D5DDF8C11C22}"/>
          </ac:spMkLst>
        </pc:spChg>
        <pc:spChg chg="add">
          <ac:chgData name="Roy Savage" userId="172369646bc944ec" providerId="LiveId" clId="{00AED1A2-A5AC-4EEA-9646-42A629117243}" dt="2020-04-16T03:02:53.566" v="1120" actId="26606"/>
          <ac:spMkLst>
            <pc:docMk/>
            <pc:sldMk cId="874132815" sldId="261"/>
            <ac:spMk id="37" creationId="{B170D861-4049-43F4-BCF4-088470D3E906}"/>
          </ac:spMkLst>
        </pc:spChg>
        <pc:spChg chg="add">
          <ac:chgData name="Roy Savage" userId="172369646bc944ec" providerId="LiveId" clId="{00AED1A2-A5AC-4EEA-9646-42A629117243}" dt="2020-04-16T03:02:53.566" v="1120" actId="26606"/>
          <ac:spMkLst>
            <pc:docMk/>
            <pc:sldMk cId="874132815" sldId="261"/>
            <ac:spMk id="38" creationId="{3D9C3684-6169-49E6-99BA-EF73401361CC}"/>
          </ac:spMkLst>
        </pc:spChg>
        <pc:grpChg chg="add del">
          <ac:chgData name="Roy Savage" userId="172369646bc944ec" providerId="LiveId" clId="{00AED1A2-A5AC-4EEA-9646-42A629117243}" dt="2020-04-16T03:02:53.519" v="1119" actId="26606"/>
          <ac:grpSpMkLst>
            <pc:docMk/>
            <pc:sldMk cId="874132815" sldId="261"/>
            <ac:grpSpMk id="23" creationId="{FBDFE9E7-1881-4A6C-947B-69FD1C22E9A7}"/>
          </ac:grpSpMkLst>
        </pc:grpChg>
        <pc:grpChg chg="add">
          <ac:chgData name="Roy Savage" userId="172369646bc944ec" providerId="LiveId" clId="{00AED1A2-A5AC-4EEA-9646-42A629117243}" dt="2020-04-16T03:02:53.566" v="1120" actId="26606"/>
          <ac:grpSpMkLst>
            <pc:docMk/>
            <pc:sldMk cId="874132815" sldId="261"/>
            <ac:grpSpMk id="40" creationId="{65380EB2-1B03-4BD9-8B98-B3A1DD7D04F6}"/>
          </ac:grpSpMkLst>
        </pc:grpChg>
        <pc:picChg chg="add mod">
          <ac:chgData name="Roy Savage" userId="172369646bc944ec" providerId="LiveId" clId="{00AED1A2-A5AC-4EEA-9646-42A629117243}" dt="2020-04-16T03:02:53.566" v="1120" actId="26606"/>
          <ac:picMkLst>
            <pc:docMk/>
            <pc:sldMk cId="874132815" sldId="261"/>
            <ac:picMk id="6" creationId="{F4EF616A-5DB7-4EEE-940A-B16B48C344D3}"/>
          </ac:picMkLst>
        </pc:picChg>
        <pc:picChg chg="add del">
          <ac:chgData name="Roy Savage" userId="172369646bc944ec" providerId="LiveId" clId="{00AED1A2-A5AC-4EEA-9646-42A629117243}" dt="2020-04-16T03:02:53.519" v="1119" actId="26606"/>
          <ac:picMkLst>
            <pc:docMk/>
            <pc:sldMk cId="874132815" sldId="261"/>
            <ac:picMk id="11" creationId="{BF7680B5-1A78-4401-BA9A-78832F0FD90E}"/>
          </ac:picMkLst>
        </pc:picChg>
        <pc:picChg chg="add del">
          <ac:chgData name="Roy Savage" userId="172369646bc944ec" providerId="LiveId" clId="{00AED1A2-A5AC-4EEA-9646-42A629117243}" dt="2020-04-16T03:02:53.519" v="1119" actId="26606"/>
          <ac:picMkLst>
            <pc:docMk/>
            <pc:sldMk cId="874132815" sldId="261"/>
            <ac:picMk id="17" creationId="{E4E78000-301F-4983-ACD5-7F50C0C3F592}"/>
          </ac:picMkLst>
        </pc:picChg>
        <pc:picChg chg="add del">
          <ac:chgData name="Roy Savage" userId="172369646bc944ec" providerId="LiveId" clId="{00AED1A2-A5AC-4EEA-9646-42A629117243}" dt="2020-04-16T03:02:53.519" v="1119" actId="26606"/>
          <ac:picMkLst>
            <pc:docMk/>
            <pc:sldMk cId="874132815" sldId="261"/>
            <ac:picMk id="27" creationId="{B262441E-F18B-4164-AB11-729ED451D441}"/>
          </ac:picMkLst>
        </pc:picChg>
        <pc:picChg chg="add del">
          <ac:chgData name="Roy Savage" userId="172369646bc944ec" providerId="LiveId" clId="{00AED1A2-A5AC-4EEA-9646-42A629117243}" dt="2020-04-16T03:02:53.519" v="1119" actId="26606"/>
          <ac:picMkLst>
            <pc:docMk/>
            <pc:sldMk cId="874132815" sldId="261"/>
            <ac:picMk id="29" creationId="{098439BA-B6B5-4F7C-AB0B-DB5A3C23A7A2}"/>
          </ac:picMkLst>
        </pc:picChg>
        <pc:picChg chg="add">
          <ac:chgData name="Roy Savage" userId="172369646bc944ec" providerId="LiveId" clId="{00AED1A2-A5AC-4EEA-9646-42A629117243}" dt="2020-04-16T03:02:53.566" v="1120" actId="26606"/>
          <ac:picMkLst>
            <pc:docMk/>
            <pc:sldMk cId="874132815" sldId="261"/>
            <ac:picMk id="33" creationId="{BF7680B5-1A78-4401-BA9A-78832F0FD90E}"/>
          </ac:picMkLst>
        </pc:picChg>
        <pc:picChg chg="add">
          <ac:chgData name="Roy Savage" userId="172369646bc944ec" providerId="LiveId" clId="{00AED1A2-A5AC-4EEA-9646-42A629117243}" dt="2020-04-16T03:02:53.566" v="1120" actId="26606"/>
          <ac:picMkLst>
            <pc:docMk/>
            <pc:sldMk cId="874132815" sldId="261"/>
            <ac:picMk id="36" creationId="{E4E78000-301F-4983-ACD5-7F50C0C3F592}"/>
          </ac:picMkLst>
        </pc:picChg>
        <pc:picChg chg="add">
          <ac:chgData name="Roy Savage" userId="172369646bc944ec" providerId="LiveId" clId="{00AED1A2-A5AC-4EEA-9646-42A629117243}" dt="2020-04-16T03:02:53.566" v="1120" actId="26606"/>
          <ac:picMkLst>
            <pc:docMk/>
            <pc:sldMk cId="874132815" sldId="261"/>
            <ac:picMk id="39" creationId="{6BBBEE02-3B78-4C29-B8FF-45FBFF8FE2A1}"/>
          </ac:picMkLst>
        </pc:picChg>
        <pc:picChg chg="add">
          <ac:chgData name="Roy Savage" userId="172369646bc944ec" providerId="LiveId" clId="{00AED1A2-A5AC-4EEA-9646-42A629117243}" dt="2020-04-16T03:02:53.566" v="1120" actId="26606"/>
          <ac:picMkLst>
            <pc:docMk/>
            <pc:sldMk cId="874132815" sldId="261"/>
            <ac:picMk id="42" creationId="{187F4E96-4E7F-4215-89B9-A7EC454B01EE}"/>
          </ac:picMkLst>
        </pc:picChg>
        <pc:cxnChg chg="add del">
          <ac:chgData name="Roy Savage" userId="172369646bc944ec" providerId="LiveId" clId="{00AED1A2-A5AC-4EEA-9646-42A629117243}" dt="2020-04-16T03:02:53.519" v="1119" actId="26606"/>
          <ac:cxnSpMkLst>
            <pc:docMk/>
            <pc:sldMk cId="874132815" sldId="261"/>
            <ac:cxnSpMk id="15" creationId="{A26B82D7-D05B-412B-9A0D-6430BCD1182D}"/>
          </ac:cxnSpMkLst>
        </pc:cxnChg>
        <pc:cxnChg chg="add del">
          <ac:chgData name="Roy Savage" userId="172369646bc944ec" providerId="LiveId" clId="{00AED1A2-A5AC-4EEA-9646-42A629117243}" dt="2020-04-16T03:02:53.519" v="1119" actId="26606"/>
          <ac:cxnSpMkLst>
            <pc:docMk/>
            <pc:sldMk cId="874132815" sldId="261"/>
            <ac:cxnSpMk id="31" creationId="{C5D0DBD0-0229-4D4F-86DC-68C22F988179}"/>
          </ac:cxnSpMkLst>
        </pc:cxnChg>
        <pc:cxnChg chg="add">
          <ac:chgData name="Roy Savage" userId="172369646bc944ec" providerId="LiveId" clId="{00AED1A2-A5AC-4EEA-9646-42A629117243}" dt="2020-04-16T03:02:53.566" v="1120" actId="26606"/>
          <ac:cxnSpMkLst>
            <pc:docMk/>
            <pc:sldMk cId="874132815" sldId="261"/>
            <ac:cxnSpMk id="35" creationId="{A26B82D7-D05B-412B-9A0D-6430BCD1182D}"/>
          </ac:cxnSpMkLst>
        </pc:cxnChg>
        <pc:cxnChg chg="add">
          <ac:chgData name="Roy Savage" userId="172369646bc944ec" providerId="LiveId" clId="{00AED1A2-A5AC-4EEA-9646-42A629117243}" dt="2020-04-16T03:02:53.566" v="1120" actId="26606"/>
          <ac:cxnSpMkLst>
            <pc:docMk/>
            <pc:sldMk cId="874132815" sldId="261"/>
            <ac:cxnSpMk id="43" creationId="{56D3E787-6CA7-41C8-BA4E-172D478DAAD7}"/>
          </ac:cxnSpMkLst>
        </pc:cxnChg>
      </pc:sldChg>
      <pc:sldChg chg="addSp modSp add mod">
        <pc:chgData name="Roy Savage" userId="172369646bc944ec" providerId="LiveId" clId="{00AED1A2-A5AC-4EEA-9646-42A629117243}" dt="2020-04-16T03:09:23.648" v="1475" actId="20577"/>
        <pc:sldMkLst>
          <pc:docMk/>
          <pc:sldMk cId="2800163976" sldId="262"/>
        </pc:sldMkLst>
        <pc:spChg chg="mod">
          <ac:chgData name="Roy Savage" userId="172369646bc944ec" providerId="LiveId" clId="{00AED1A2-A5AC-4EEA-9646-42A629117243}" dt="2020-04-16T03:04:32.575" v="1188" actId="207"/>
          <ac:spMkLst>
            <pc:docMk/>
            <pc:sldMk cId="2800163976" sldId="262"/>
            <ac:spMk id="2" creationId="{2288E38B-3235-452A-A1AF-9C58E4E4484A}"/>
          </ac:spMkLst>
        </pc:spChg>
        <pc:spChg chg="mod">
          <ac:chgData name="Roy Savage" userId="172369646bc944ec" providerId="LiveId" clId="{00AED1A2-A5AC-4EEA-9646-42A629117243}" dt="2020-04-16T03:09:23.648" v="1475" actId="20577"/>
          <ac:spMkLst>
            <pc:docMk/>
            <pc:sldMk cId="2800163976" sldId="262"/>
            <ac:spMk id="3" creationId="{A15B8F4D-CD25-486D-A41A-8198C3680F8C}"/>
          </ac:spMkLst>
        </pc:spChg>
        <pc:spChg chg="mod">
          <ac:chgData name="Roy Savage" userId="172369646bc944ec" providerId="LiveId" clId="{00AED1A2-A5AC-4EEA-9646-42A629117243}" dt="2020-04-16T03:09:20.505" v="1462" actId="27636"/>
          <ac:spMkLst>
            <pc:docMk/>
            <pc:sldMk cId="2800163976" sldId="262"/>
            <ac:spMk id="4" creationId="{80EC88FC-5191-47FC-BA6A-EEFB4459D9FA}"/>
          </ac:spMkLst>
        </pc:spChg>
        <pc:picChg chg="add mod">
          <ac:chgData name="Roy Savage" userId="172369646bc944ec" providerId="LiveId" clId="{00AED1A2-A5AC-4EEA-9646-42A629117243}" dt="2020-04-16T03:07:54.840" v="1327" actId="1076"/>
          <ac:picMkLst>
            <pc:docMk/>
            <pc:sldMk cId="2800163976" sldId="262"/>
            <ac:picMk id="6" creationId="{2BD35166-04F3-48C3-8E83-142E6E2FCC1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48A87A34-81AB-432B-8DAE-1953F412C126}" type="datetimeFigureOut">
              <a:rPr lang="en-US" dirty="0"/>
              <a:pPr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3.0/" TargetMode="External"/><Relationship Id="rId5" Type="http://schemas.openxmlformats.org/officeDocument/2006/relationships/image" Target="../media/image2.emf"/><Relationship Id="rId4" Type="http://schemas.openxmlformats.org/officeDocument/2006/relationships/hyperlink" Target="https://pursuingveritas.com/2015/07/04/happy-independence-day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emperfiparents.com/leaving-for-parris-island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us_navy_080817-n-2296g-028_u.s._naval_sea_cadet_josh_gladden_provides_instruction_on_how_to_get_the_perfect_spit-shined_shoes_as_part_of_basic_training_to_u.s._naval_league_cadet_corps_recruits_during_their_one-week_boot_camp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picryl.com/media/naval-recruit-training-command-chief-boatswains-mate-pat-case-a-company-commander-984f13" TargetMode="Externa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US_Navy_050316-N-3953L-098_U.S._Olympic_Team_triathletes_perform_down_proofing_exercises_in_the_pool_during_a_day_of_training_with_Navy_SEALs_(Sea,_Air,_Land)_on_board_Naval_Special_Warfare_Center,_San_Diego,_Calif.jpg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fence, red, outdoor, crosswalk&#10;&#10;Description automatically generated">
            <a:extLst>
              <a:ext uri="{FF2B5EF4-FFF2-40B4-BE49-F238E27FC236}">
                <a16:creationId xmlns:a16="http://schemas.microsoft.com/office/drawing/2014/main" id="{7DA6AA32-E4F1-49A4-AECA-3C25E4B23D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9090" b="18179"/>
          <a:stretch/>
        </p:blipFill>
        <p:spPr>
          <a:xfrm>
            <a:off x="2" y="10"/>
            <a:ext cx="12191695" cy="6857990"/>
          </a:xfrm>
          <a:prstGeom prst="rect">
            <a:avLst/>
          </a:prstGeom>
        </p:spPr>
      </p:pic>
      <p:sp>
        <p:nvSpPr>
          <p:cNvPr id="34" name="Rectangle 26">
            <a:extLst>
              <a:ext uri="{FF2B5EF4-FFF2-40B4-BE49-F238E27FC236}">
                <a16:creationId xmlns:a16="http://schemas.microsoft.com/office/drawing/2014/main" id="{8324065E-E64E-484D-84AE-BB73D056C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7" y="3064931"/>
            <a:ext cx="8293042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7E2444-9011-4057-868E-447F281A1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0526" y="3546341"/>
            <a:ext cx="6829044" cy="111262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>
                <a:solidFill>
                  <a:srgbClr val="FFFFF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Journey Home</a:t>
            </a:r>
            <a:r>
              <a:rPr lang="en-US" sz="4400" dirty="0">
                <a:solidFill>
                  <a:srgbClr val="FFFFFE"/>
                </a:solidFill>
              </a:rPr>
              <a:t>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69F33F-B80E-40AC-A18E-BAE21A17A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0525" y="4669144"/>
            <a:ext cx="6829043" cy="716529"/>
          </a:xfrm>
        </p:spPr>
        <p:txBody>
          <a:bodyPr>
            <a:normAutofit/>
          </a:bodyPr>
          <a:lstStyle/>
          <a:p>
            <a:pPr algn="r"/>
            <a:r>
              <a:rPr lang="en-US" sz="1600" b="1">
                <a:solidFill>
                  <a:srgbClr val="FFFFF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military veteran's timeline. </a:t>
            </a:r>
          </a:p>
        </p:txBody>
      </p:sp>
      <p:pic>
        <p:nvPicPr>
          <p:cNvPr id="35" name="Picture 28">
            <a:extLst>
              <a:ext uri="{FF2B5EF4-FFF2-40B4-BE49-F238E27FC236}">
                <a16:creationId xmlns:a16="http://schemas.microsoft.com/office/drawing/2014/main" id="{4B0E1570-C6E8-49B6-A377-07EB44A36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0448" b="36564"/>
          <a:stretch/>
        </p:blipFill>
        <p:spPr>
          <a:xfrm>
            <a:off x="1326432" y="3227912"/>
            <a:ext cx="6803136" cy="15544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73204A-48B6-4B52-A087-4F0A27873ADF}"/>
              </a:ext>
            </a:extLst>
          </p:cNvPr>
          <p:cNvSpPr txBox="1"/>
          <p:nvPr/>
        </p:nvSpPr>
        <p:spPr>
          <a:xfrm>
            <a:off x="9652220" y="6657945"/>
            <a:ext cx="253947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pursuingveritas.com/2015/07/04/happy-independence-da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6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  <p:pic>
        <p:nvPicPr>
          <p:cNvPr id="5" name="Picture 4" descr="A picture containing cup, drawing, rug, plate&#10;&#10;Description automatically generated">
            <a:extLst>
              <a:ext uri="{FF2B5EF4-FFF2-40B4-BE49-F238E27FC236}">
                <a16:creationId xmlns:a16="http://schemas.microsoft.com/office/drawing/2014/main" id="{3CBFE553-B150-4CFA-965A-4D78631E0A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2219" y="220922"/>
            <a:ext cx="3006990" cy="300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340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0000">
        <p15:prstTrans prst="curtains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BCF57-B21A-402C-9AC8-D7A9043E4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Timeline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FC442EF-A9A3-4109-B660-2D0AA210DB53}"/>
              </a:ext>
            </a:extLst>
          </p:cNvPr>
          <p:cNvCxnSpPr>
            <a:cxnSpLocks/>
          </p:cNvCxnSpPr>
          <p:nvPr/>
        </p:nvCxnSpPr>
        <p:spPr>
          <a:xfrm>
            <a:off x="643812" y="3153747"/>
            <a:ext cx="16701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61E844-DC38-49C4-94C0-8FC818B5B29F}"/>
              </a:ext>
            </a:extLst>
          </p:cNvPr>
          <p:cNvCxnSpPr/>
          <p:nvPr/>
        </p:nvCxnSpPr>
        <p:spPr>
          <a:xfrm>
            <a:off x="2304661" y="3153747"/>
            <a:ext cx="615821" cy="1054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BD9668-89A9-48E8-966D-D8109557ECD6}"/>
              </a:ext>
            </a:extLst>
          </p:cNvPr>
          <p:cNvCxnSpPr/>
          <p:nvPr/>
        </p:nvCxnSpPr>
        <p:spPr>
          <a:xfrm flipV="1">
            <a:off x="2929812" y="2808514"/>
            <a:ext cx="793102" cy="13995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17A5FD3-6E75-4CA8-ADCD-49E371367F7D}"/>
              </a:ext>
            </a:extLst>
          </p:cNvPr>
          <p:cNvCxnSpPr/>
          <p:nvPr/>
        </p:nvCxnSpPr>
        <p:spPr>
          <a:xfrm>
            <a:off x="3704253" y="2808514"/>
            <a:ext cx="69326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BAB9ECD-0C8F-4E1C-9CAF-604B3ACD03F5}"/>
              </a:ext>
            </a:extLst>
          </p:cNvPr>
          <p:cNvCxnSpPr>
            <a:cxnSpLocks/>
          </p:cNvCxnSpPr>
          <p:nvPr/>
        </p:nvCxnSpPr>
        <p:spPr>
          <a:xfrm>
            <a:off x="2304661" y="2808514"/>
            <a:ext cx="0" cy="7145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D6B766-3EC4-4825-A3EA-E7EA5962B167}"/>
              </a:ext>
            </a:extLst>
          </p:cNvPr>
          <p:cNvCxnSpPr/>
          <p:nvPr/>
        </p:nvCxnSpPr>
        <p:spPr>
          <a:xfrm>
            <a:off x="2920482" y="3704253"/>
            <a:ext cx="9330" cy="970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176A0B-10CA-4ED8-8F05-0B4DDEA6914F}"/>
              </a:ext>
            </a:extLst>
          </p:cNvPr>
          <p:cNvCxnSpPr/>
          <p:nvPr/>
        </p:nvCxnSpPr>
        <p:spPr>
          <a:xfrm>
            <a:off x="3722914" y="2323322"/>
            <a:ext cx="0" cy="9890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625AC8-C97E-4381-8E87-556917144310}"/>
              </a:ext>
            </a:extLst>
          </p:cNvPr>
          <p:cNvCxnSpPr/>
          <p:nvPr/>
        </p:nvCxnSpPr>
        <p:spPr>
          <a:xfrm>
            <a:off x="4516016" y="2313992"/>
            <a:ext cx="0" cy="9983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F70D551-B7F5-4752-95CD-4BD403D92253}"/>
              </a:ext>
            </a:extLst>
          </p:cNvPr>
          <p:cNvSpPr txBox="1"/>
          <p:nvPr/>
        </p:nvSpPr>
        <p:spPr>
          <a:xfrm>
            <a:off x="2374684" y="3242388"/>
            <a:ext cx="550477" cy="3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C30F27-1B08-4C31-87C8-BFBE4D7724A3}"/>
              </a:ext>
            </a:extLst>
          </p:cNvPr>
          <p:cNvSpPr txBox="1"/>
          <p:nvPr/>
        </p:nvSpPr>
        <p:spPr>
          <a:xfrm>
            <a:off x="3015038" y="3242388"/>
            <a:ext cx="38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EC5391-CD34-4BFA-B8C0-6AACE28EA548}"/>
              </a:ext>
            </a:extLst>
          </p:cNvPr>
          <p:cNvSpPr txBox="1"/>
          <p:nvPr/>
        </p:nvSpPr>
        <p:spPr>
          <a:xfrm>
            <a:off x="3963012" y="237609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7799EE-13E5-4A45-9A10-8FE3B282339F}"/>
              </a:ext>
            </a:extLst>
          </p:cNvPr>
          <p:cNvSpPr txBox="1"/>
          <p:nvPr/>
        </p:nvSpPr>
        <p:spPr>
          <a:xfrm>
            <a:off x="7559962" y="2393487"/>
            <a:ext cx="387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6852ED9-736A-4C7E-9586-224FD7CDCD62}"/>
              </a:ext>
            </a:extLst>
          </p:cNvPr>
          <p:cNvCxnSpPr/>
          <p:nvPr/>
        </p:nvCxnSpPr>
        <p:spPr>
          <a:xfrm>
            <a:off x="10636898" y="2313992"/>
            <a:ext cx="0" cy="9983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C160A6F-F815-4B3D-8FA5-7A60AC6383D2}"/>
              </a:ext>
            </a:extLst>
          </p:cNvPr>
          <p:cNvSpPr txBox="1"/>
          <p:nvPr/>
        </p:nvSpPr>
        <p:spPr>
          <a:xfrm>
            <a:off x="10500280" y="1802258"/>
            <a:ext cx="136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15A90B-A2DF-4A95-AFEC-C5231438E652}"/>
              </a:ext>
            </a:extLst>
          </p:cNvPr>
          <p:cNvSpPr txBox="1"/>
          <p:nvPr/>
        </p:nvSpPr>
        <p:spPr>
          <a:xfrm>
            <a:off x="3704253" y="3806889"/>
            <a:ext cx="72965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Phase 1: Basic Training (Indoctrination/ Break You Down as a 		        Civilian)</a:t>
            </a:r>
          </a:p>
          <a:p>
            <a:r>
              <a:rPr lang="en-US" b="1" dirty="0">
                <a:solidFill>
                  <a:srgbClr val="002060"/>
                </a:solidFill>
              </a:rPr>
              <a:t>Phase 2: Basic Training (Build you Back Up)</a:t>
            </a:r>
          </a:p>
          <a:p>
            <a:r>
              <a:rPr lang="en-US" b="1" dirty="0">
                <a:solidFill>
                  <a:srgbClr val="002060"/>
                </a:solidFill>
              </a:rPr>
              <a:t>Phase 3: MOS Training</a:t>
            </a:r>
          </a:p>
          <a:p>
            <a:r>
              <a:rPr lang="en-US" b="1" dirty="0">
                <a:solidFill>
                  <a:srgbClr val="002060"/>
                </a:solidFill>
              </a:rPr>
              <a:t>Phase 4: Military Career (Exposure to combat trauma)</a:t>
            </a:r>
          </a:p>
          <a:p>
            <a:r>
              <a:rPr lang="en-US" b="1" dirty="0">
                <a:solidFill>
                  <a:srgbClr val="002060"/>
                </a:solidFill>
              </a:rPr>
              <a:t>Phase 5: Now What?</a:t>
            </a:r>
          </a:p>
        </p:txBody>
      </p:sp>
    </p:spTree>
    <p:extLst>
      <p:ext uri="{BB962C8B-B14F-4D97-AF65-F5344CB8AC3E}">
        <p14:creationId xmlns:p14="http://schemas.microsoft.com/office/powerpoint/2010/main" val="3833289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B399A-0302-4DA5-90D7-658C344E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69" y="1122534"/>
            <a:ext cx="9603275" cy="1049235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 One: Leaving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A7E27-FD68-4463-9D1F-21841BD0E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Leaving everything you know behind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Young &amp; Impressionable Mind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Perception vs. Reality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Shock &amp; Awe</a:t>
            </a:r>
          </a:p>
          <a:p>
            <a:pPr marL="457200" lvl="1" indent="0">
              <a:buNone/>
            </a:pPr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buNone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Separation Anxiety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Lack of resilience to death &amp;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destruction</a:t>
            </a:r>
          </a:p>
        </p:txBody>
      </p:sp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BA882293-32D1-4BAC-937A-7C38600A7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35282" y="1109977"/>
            <a:ext cx="4740763" cy="469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83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45C87-3BA8-4A9D-9A3B-C9BCFC3A4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 Two: Basic Training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25C196-FECD-4C1A-9776-624C0C21B9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9166" y="2009655"/>
            <a:ext cx="4645152" cy="3458669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Break You Down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Physical and Emotional “Guidance”</a:t>
            </a:r>
          </a:p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Build You Back Up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Obey Orders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Learn command structure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Uniform Code of Military Justice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250BD4-124C-4D6E-BB41-07E5FB7D6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4337" y="2009655"/>
            <a:ext cx="4645152" cy="3449207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Develop “Brotherhood”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Forged through training</a:t>
            </a:r>
          </a:p>
          <a:p>
            <a:pPr marL="233363" lvl="2"/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33363" lvl="2"/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Picture 7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A433B5E8-B855-4BE0-8766-C3E882A8F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23356" y="2930013"/>
            <a:ext cx="2438400" cy="3178957"/>
          </a:xfrm>
          <a:prstGeom prst="rect">
            <a:avLst/>
          </a:prstGeom>
        </p:spPr>
      </p:pic>
      <p:pic>
        <p:nvPicPr>
          <p:cNvPr id="11" name="Picture 10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0B7AF70A-99C9-414D-A973-E366027FAD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57365" y="2930013"/>
            <a:ext cx="2288259" cy="317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62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A1E8B-4472-42C3-81F8-BE2DAC346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 Three: Military Occupational Specialty (MOS/Rate)</a:t>
            </a:r>
          </a:p>
        </p:txBody>
      </p:sp>
      <p:pic>
        <p:nvPicPr>
          <p:cNvPr id="6" name="Content Placeholder 5" descr="A group of people swimming in a body of water&#10;&#10;Description automatically generated">
            <a:extLst>
              <a:ext uri="{FF2B5EF4-FFF2-40B4-BE49-F238E27FC236}">
                <a16:creationId xmlns:a16="http://schemas.microsoft.com/office/drawing/2014/main" id="{A37E703C-A72C-4BF7-ABD7-9D938B466CC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1663" y="2432185"/>
            <a:ext cx="2037730" cy="2408474"/>
          </a:xfrm>
        </p:spPr>
      </p:pic>
      <p:pic>
        <p:nvPicPr>
          <p:cNvPr id="9" name="Content Placeholder 8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4E9176A4-32BF-4394-88D3-25A7679465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317148" y="2432186"/>
            <a:ext cx="2607013" cy="2408474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4C95AC-6A1D-41CE-A435-719F7456BC45}"/>
              </a:ext>
            </a:extLst>
          </p:cNvPr>
          <p:cNvSpPr txBox="1"/>
          <p:nvPr/>
        </p:nvSpPr>
        <p:spPr>
          <a:xfrm>
            <a:off x="1131052" y="2267211"/>
            <a:ext cx="46058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is when you learn to “specialize” in a field.</a:t>
            </a:r>
          </a:p>
          <a:p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Rate (Navy)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On the Job Training</a:t>
            </a:r>
          </a:p>
          <a:p>
            <a:pPr lvl="1"/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Further cohesion of “brotherhood”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 to earn rank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 Navy Surface Search and Rescue Swimmer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295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10">
            <a:extLst>
              <a:ext uri="{FF2B5EF4-FFF2-40B4-BE49-F238E27FC236}">
                <a16:creationId xmlns:a16="http://schemas.microsoft.com/office/drawing/2014/main" id="{BF7680B5-1A78-4401-BA9A-78832F0FD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34" name="Rectangle 12">
            <a:extLst>
              <a:ext uri="{FF2B5EF4-FFF2-40B4-BE49-F238E27FC236}">
                <a16:creationId xmlns:a16="http://schemas.microsoft.com/office/drawing/2014/main" id="{50F21DC9-D0AC-495C-8CC8-D5DDF8C11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14">
            <a:extLst>
              <a:ext uri="{FF2B5EF4-FFF2-40B4-BE49-F238E27FC236}">
                <a16:creationId xmlns:a16="http://schemas.microsoft.com/office/drawing/2014/main" id="{A26B82D7-D05B-412B-9A0D-6430BCD11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16">
            <a:extLst>
              <a:ext uri="{FF2B5EF4-FFF2-40B4-BE49-F238E27FC236}">
                <a16:creationId xmlns:a16="http://schemas.microsoft.com/office/drawing/2014/main" id="{E4E78000-301F-4983-ACD5-7F50C0C3F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  <p:sp useBgFill="1">
        <p:nvSpPr>
          <p:cNvPr id="37" name="Rectangle 18">
            <a:extLst>
              <a:ext uri="{FF2B5EF4-FFF2-40B4-BE49-F238E27FC236}">
                <a16:creationId xmlns:a16="http://schemas.microsoft.com/office/drawing/2014/main" id="{B170D861-4049-43F4-BCF4-088470D3E9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3D9C3684-6169-49E6-99BA-EF7340136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850EBD-BF31-4E64-BF2E-D30276A70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029" y="957221"/>
            <a:ext cx="5864018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 Four: Active Duty</a:t>
            </a:r>
          </a:p>
        </p:txBody>
      </p:sp>
      <p:pic>
        <p:nvPicPr>
          <p:cNvPr id="39" name="Picture 22">
            <a:extLst>
              <a:ext uri="{FF2B5EF4-FFF2-40B4-BE49-F238E27FC236}">
                <a16:creationId xmlns:a16="http://schemas.microsoft.com/office/drawing/2014/main" id="{6BBBEE02-3B78-4C29-B8FF-45FBFF8FE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9B692-A508-4FAF-8FD0-BDFC1E5045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21029" y="1688841"/>
            <a:ext cx="5864018" cy="442695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Military Service changes everything about a person because of military lifestyle.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Years Served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Combat/No Combat Tours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Deployments</a:t>
            </a:r>
          </a:p>
          <a:p>
            <a:pPr lvl="2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Multiple</a:t>
            </a:r>
          </a:p>
          <a:p>
            <a:pPr lvl="2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Family Life</a:t>
            </a:r>
          </a:p>
          <a:p>
            <a:pPr marL="233363" lvl="2"/>
            <a:r>
              <a:rPr lang="en-US" sz="20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Everything is affected</a:t>
            </a:r>
          </a:p>
          <a:p>
            <a:pPr marL="690563" lvl="3"/>
            <a:r>
              <a:rPr lang="en-US" sz="18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How you see the world</a:t>
            </a:r>
          </a:p>
          <a:p>
            <a:pPr marL="690563" lvl="3"/>
            <a:r>
              <a:rPr lang="en-US" sz="18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Increased Sense of Patriotism</a:t>
            </a:r>
          </a:p>
          <a:p>
            <a:pPr marL="690563" lvl="3"/>
            <a:r>
              <a:rPr lang="en-US" sz="18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“Sheep Dog” Mentality</a:t>
            </a:r>
          </a:p>
          <a:p>
            <a:pPr marL="690563" lvl="3"/>
            <a:endParaRPr lang="en-US" sz="1800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0" name="Group 24">
            <a:extLst>
              <a:ext uri="{FF2B5EF4-FFF2-40B4-BE49-F238E27FC236}">
                <a16:creationId xmlns:a16="http://schemas.microsoft.com/office/drawing/2014/main" id="{65380EB2-1B03-4BD9-8B98-B3A1DD7D0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77388" y="482171"/>
            <a:ext cx="4074533" cy="5149101"/>
            <a:chOff x="7477388" y="482171"/>
            <a:chExt cx="4074533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C72F72E-336B-4BAB-9CFA-E55224D40E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77388" y="482171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26">
              <a:extLst>
                <a:ext uri="{FF2B5EF4-FFF2-40B4-BE49-F238E27FC236}">
                  <a16:creationId xmlns:a16="http://schemas.microsoft.com/office/drawing/2014/main" id="{4D6A7AAF-A2E1-4EFB-A032-F6D220F61D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90447" y="812507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Content Placeholder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F4EF616A-5DB7-4EEE-940A-B16B48C344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r="3140" b="-4"/>
          <a:stretch/>
        </p:blipFill>
        <p:spPr>
          <a:xfrm>
            <a:off x="8116373" y="1116345"/>
            <a:ext cx="2799103" cy="3101092"/>
          </a:xfrm>
          <a:prstGeom prst="rect">
            <a:avLst/>
          </a:prstGeom>
        </p:spPr>
      </p:pic>
      <p:pic>
        <p:nvPicPr>
          <p:cNvPr id="42" name="Picture 28">
            <a:extLst>
              <a:ext uri="{FF2B5EF4-FFF2-40B4-BE49-F238E27FC236}">
                <a16:creationId xmlns:a16="http://schemas.microsoft.com/office/drawing/2014/main" id="{187F4E96-4E7F-4215-89B9-A7EC454B0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cxnSp>
        <p:nvCxnSpPr>
          <p:cNvPr id="43" name="Straight Connector 30">
            <a:extLst>
              <a:ext uri="{FF2B5EF4-FFF2-40B4-BE49-F238E27FC236}">
                <a16:creationId xmlns:a16="http://schemas.microsoft.com/office/drawing/2014/main" id="{56D3E787-6CA7-41C8-BA4E-172D478DA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FA9E1B7-F661-44BC-B0A9-5C874579EB36}"/>
              </a:ext>
            </a:extLst>
          </p:cNvPr>
          <p:cNvSpPr txBox="1"/>
          <p:nvPr/>
        </p:nvSpPr>
        <p:spPr>
          <a:xfrm>
            <a:off x="8116373" y="4297132"/>
            <a:ext cx="2799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Operation Desert Shield</a:t>
            </a:r>
          </a:p>
          <a:p>
            <a:r>
              <a:rPr lang="en-US" dirty="0">
                <a:solidFill>
                  <a:srgbClr val="002060"/>
                </a:solidFill>
              </a:rPr>
              <a:t>- </a:t>
            </a:r>
            <a:r>
              <a:rPr lang="en-US" sz="1600" dirty="0">
                <a:solidFill>
                  <a:srgbClr val="002060"/>
                </a:solidFill>
              </a:rPr>
              <a:t>I’m on the left</a:t>
            </a:r>
          </a:p>
        </p:txBody>
      </p:sp>
    </p:spTree>
    <p:extLst>
      <p:ext uri="{BB962C8B-B14F-4D97-AF65-F5344CB8AC3E}">
        <p14:creationId xmlns:p14="http://schemas.microsoft.com/office/powerpoint/2010/main" val="8741328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8E38B-3235-452A-A1AF-9C58E4E44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Phase Five: Now What?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B8F4D-CD25-486D-A41A-8198C3680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1052" y="1478604"/>
            <a:ext cx="4645152" cy="45784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Returning home with “dual diagnosis” of two or more of the following: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Readjustment Issues	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PTSD</a:t>
            </a:r>
          </a:p>
          <a:p>
            <a:pPr lvl="2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Survivor’s Guilt</a:t>
            </a:r>
          </a:p>
          <a:p>
            <a:pPr lvl="2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Moral Injury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Traumatic Brain Injury</a:t>
            </a:r>
          </a:p>
          <a:p>
            <a:pPr lvl="2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IED’s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Chronic Pain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Depression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Isolation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Self-Mediation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Suicide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EC88FC-5191-47FC-BA6A-EEFB4459D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606" y="1478604"/>
            <a:ext cx="4645152" cy="398025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Venn Diagram From Hell</a:t>
            </a:r>
          </a:p>
          <a:p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BD35166-04F3-48C3-8E83-142E6E2FC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313" y="2017342"/>
            <a:ext cx="4387738" cy="321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7B27AF-AFED-4FF4-8065-09E2ECD43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5B2D936-4E08-4928-90A3-EB1B6784A5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E1CD25F-9744-41BE-A5C7-B2A5C9850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AAFAFBB4-6847-45A2-97CE-8853D99697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72A8F2C-83E3-4E9E-BC7A-6D3536316D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416273-D333-4E2A-A6D9-C4065758E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090A425-6080-4003-99A5-AF8D67CE8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61220" b="36564"/>
          <a:stretch/>
        </p:blipFill>
        <p:spPr>
          <a:xfrm>
            <a:off x="1125460" y="643464"/>
            <a:ext cx="4434840" cy="155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5" descr="A close up of a logo&#10;&#10;Description automatically generated">
            <a:extLst>
              <a:ext uri="{FF2B5EF4-FFF2-40B4-BE49-F238E27FC236}">
                <a16:creationId xmlns:a16="http://schemas.microsoft.com/office/drawing/2014/main" id="{AE96D942-5CB8-4930-B006-57CAE31641D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3145" r="3145"/>
          <a:stretch>
            <a:fillRect/>
          </a:stretch>
        </p:blipFill>
        <p:spPr>
          <a:xfrm rot="16200000">
            <a:off x="6784986" y="655743"/>
            <a:ext cx="3579292" cy="49604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F62B809-CB85-4BED-8D7D-FBB202E97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D6D837-4786-41BC-87AD-66B4F74E5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47CE4D9-760A-4E40-ADCE-D418D79346D5}"/>
              </a:ext>
            </a:extLst>
          </p:cNvPr>
          <p:cNvSpPr txBox="1"/>
          <p:nvPr/>
        </p:nvSpPr>
        <p:spPr>
          <a:xfrm>
            <a:off x="746449" y="1346317"/>
            <a:ext cx="52064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THERE IS HOPE!</a:t>
            </a:r>
          </a:p>
          <a:p>
            <a:pPr algn="ctr"/>
            <a:endParaRPr lang="en-US" dirty="0"/>
          </a:p>
          <a:p>
            <a:pPr algn="ctr"/>
            <a:r>
              <a:rPr lang="en-US" sz="2000" b="1" u="sng" dirty="0">
                <a:solidFill>
                  <a:srgbClr val="002060"/>
                </a:solidFill>
              </a:rPr>
              <a:t>Heroes Therapeutic Outreach Program</a:t>
            </a:r>
          </a:p>
          <a:p>
            <a:pPr algn="ctr"/>
            <a:endParaRPr lang="en-US" b="1" dirty="0">
              <a:solidFill>
                <a:srgbClr val="002060"/>
              </a:solidFill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-free mind/body therapy program for all veterans, first responders, their dependents and caregivers</a:t>
            </a:r>
          </a:p>
          <a:p>
            <a:pPr algn="ctr"/>
            <a:endParaRPr lang="en-US" b="1" dirty="0">
              <a:solidFill>
                <a:srgbClr val="002060"/>
              </a:solidFill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- Combat the stress of military service, war, and secondary traumas</a:t>
            </a:r>
          </a:p>
        </p:txBody>
      </p:sp>
    </p:spTree>
    <p:extLst>
      <p:ext uri="{BB962C8B-B14F-4D97-AF65-F5344CB8AC3E}">
        <p14:creationId xmlns:p14="http://schemas.microsoft.com/office/powerpoint/2010/main" val="13927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1B321F-39B0-4E77-8EF0-915A641928FF}"/>
              </a:ext>
            </a:extLst>
          </p:cNvPr>
          <p:cNvSpPr/>
          <p:nvPr/>
        </p:nvSpPr>
        <p:spPr>
          <a:xfrm>
            <a:off x="934704" y="2304861"/>
            <a:ext cx="10080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THANK YOU FOR EVERYTHING!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374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6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336</Words>
  <Application>Microsoft Office PowerPoint</Application>
  <PresentationFormat>Widescreen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Courier New</vt:lpstr>
      <vt:lpstr>Gallery</vt:lpstr>
      <vt:lpstr>The Journey Home </vt:lpstr>
      <vt:lpstr>Timeline</vt:lpstr>
      <vt:lpstr>Phase One: Leaving Home</vt:lpstr>
      <vt:lpstr> Phase Two: Basic Training</vt:lpstr>
      <vt:lpstr>Phase Three: Military Occupational Specialty (MOS/Rate)</vt:lpstr>
      <vt:lpstr>Phase Four: Active Duty</vt:lpstr>
      <vt:lpstr>Phase Five: Now What?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Journey Home </dc:title>
  <dc:creator>Roy Savage</dc:creator>
  <cp:lastModifiedBy>Roy Savage</cp:lastModifiedBy>
  <cp:revision>8</cp:revision>
  <dcterms:created xsi:type="dcterms:W3CDTF">2020-04-19T17:01:30Z</dcterms:created>
  <dcterms:modified xsi:type="dcterms:W3CDTF">2020-04-19T17:27:49Z</dcterms:modified>
</cp:coreProperties>
</file>