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ti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diagrams/data2.xml" ContentType="application/vnd.openxmlformats-officedocument.drawingml.diagramData+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
  </p:notesMasterIdLst>
  <p:sldIdLst>
    <p:sldId id="257" r:id="rId5"/>
    <p:sldId id="258" r:id="rId6"/>
    <p:sldId id="259" r:id="rId7"/>
  </p:sldIdLst>
  <p:sldSz cx="32918400" cy="219456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12" userDrawn="1">
          <p15:clr>
            <a:srgbClr val="A4A3A4"/>
          </p15:clr>
        </p15:guide>
        <p15:guide id="2" pos="10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0606"/>
    <a:srgbClr val="FCEBE0"/>
    <a:srgbClr val="FDF3ED"/>
    <a:srgbClr val="49B7BF"/>
    <a:srgbClr val="009999"/>
    <a:srgbClr val="E8D3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27583B-02AD-49F6-ABB1-3EC7573981AB}" v="159" dt="2020-04-20T06:15:11.8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75" autoAdjust="0"/>
    <p:restoredTop sz="94660"/>
  </p:normalViewPr>
  <p:slideViewPr>
    <p:cSldViewPr snapToGrid="0">
      <p:cViewPr varScale="1">
        <p:scale>
          <a:sx n="21" d="100"/>
          <a:sy n="21" d="100"/>
        </p:scale>
        <p:origin x="1104" y="88"/>
      </p:cViewPr>
      <p:guideLst>
        <p:guide orient="horz" pos="6912"/>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4400" b="0" i="0" u="none" strike="noStrike" kern="1200" spc="0" baseline="0">
                <a:solidFill>
                  <a:schemeClr val="tx1">
                    <a:lumMod val="65000"/>
                    <a:lumOff val="35000"/>
                  </a:schemeClr>
                </a:solidFill>
                <a:latin typeface="+mn-lt"/>
                <a:ea typeface="+mn-ea"/>
                <a:cs typeface="+mn-cs"/>
              </a:defRPr>
            </a:pPr>
            <a:r>
              <a:rPr lang="en-US" sz="4400"/>
              <a:t>UV/Vis APO Cyt</a:t>
            </a:r>
            <a:r>
              <a:rPr lang="en-US" sz="4400" baseline="0"/>
              <a:t> c, Zn Cyt c Overlay</a:t>
            </a:r>
            <a:endParaRPr lang="en-US" sz="4400"/>
          </a:p>
        </c:rich>
      </c:tx>
      <c:layout/>
      <c:overlay val="0"/>
      <c:spPr>
        <a:noFill/>
        <a:ln>
          <a:noFill/>
        </a:ln>
        <a:effectLst/>
      </c:spPr>
      <c:txPr>
        <a:bodyPr rot="0" spcFirstLastPara="1" vertOverflow="ellipsis" vert="horz" wrap="square" anchor="ctr" anchorCtr="1"/>
        <a:lstStyle/>
        <a:p>
          <a:pPr>
            <a:defRPr sz="4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v>APO Cyt c</c:v>
          </c:tx>
          <c:spPr>
            <a:ln w="19050" cap="rnd">
              <a:solidFill>
                <a:schemeClr val="accent1"/>
              </a:solidFill>
              <a:round/>
            </a:ln>
            <a:effectLst/>
          </c:spPr>
          <c:marker>
            <c:symbol val="none"/>
          </c:marker>
          <c:xVal>
            <c:numRef>
              <c:f>Sheet1!$A$1:$A$451</c:f>
              <c:numCache>
                <c:formatCode>General</c:formatCode>
                <c:ptCount val="451"/>
                <c:pt idx="0">
                  <c:v>300</c:v>
                </c:pt>
                <c:pt idx="1">
                  <c:v>301</c:v>
                </c:pt>
                <c:pt idx="2">
                  <c:v>302</c:v>
                </c:pt>
                <c:pt idx="3">
                  <c:v>303</c:v>
                </c:pt>
                <c:pt idx="4">
                  <c:v>304</c:v>
                </c:pt>
                <c:pt idx="5">
                  <c:v>305</c:v>
                </c:pt>
                <c:pt idx="6">
                  <c:v>306</c:v>
                </c:pt>
                <c:pt idx="7">
                  <c:v>307</c:v>
                </c:pt>
                <c:pt idx="8">
                  <c:v>308</c:v>
                </c:pt>
                <c:pt idx="9">
                  <c:v>309</c:v>
                </c:pt>
                <c:pt idx="10">
                  <c:v>310</c:v>
                </c:pt>
                <c:pt idx="11">
                  <c:v>311</c:v>
                </c:pt>
                <c:pt idx="12">
                  <c:v>312</c:v>
                </c:pt>
                <c:pt idx="13">
                  <c:v>313</c:v>
                </c:pt>
                <c:pt idx="14">
                  <c:v>314</c:v>
                </c:pt>
                <c:pt idx="15">
                  <c:v>315</c:v>
                </c:pt>
                <c:pt idx="16">
                  <c:v>316</c:v>
                </c:pt>
                <c:pt idx="17">
                  <c:v>317</c:v>
                </c:pt>
                <c:pt idx="18">
                  <c:v>318</c:v>
                </c:pt>
                <c:pt idx="19">
                  <c:v>319</c:v>
                </c:pt>
                <c:pt idx="20">
                  <c:v>320</c:v>
                </c:pt>
                <c:pt idx="21">
                  <c:v>321</c:v>
                </c:pt>
                <c:pt idx="22">
                  <c:v>322</c:v>
                </c:pt>
                <c:pt idx="23">
                  <c:v>323</c:v>
                </c:pt>
                <c:pt idx="24">
                  <c:v>324</c:v>
                </c:pt>
                <c:pt idx="25">
                  <c:v>325</c:v>
                </c:pt>
                <c:pt idx="26">
                  <c:v>326</c:v>
                </c:pt>
                <c:pt idx="27">
                  <c:v>327</c:v>
                </c:pt>
                <c:pt idx="28">
                  <c:v>328</c:v>
                </c:pt>
                <c:pt idx="29">
                  <c:v>329</c:v>
                </c:pt>
                <c:pt idx="30">
                  <c:v>330</c:v>
                </c:pt>
                <c:pt idx="31">
                  <c:v>331</c:v>
                </c:pt>
                <c:pt idx="32">
                  <c:v>332</c:v>
                </c:pt>
                <c:pt idx="33">
                  <c:v>333</c:v>
                </c:pt>
                <c:pt idx="34">
                  <c:v>334</c:v>
                </c:pt>
                <c:pt idx="35">
                  <c:v>335</c:v>
                </c:pt>
                <c:pt idx="36">
                  <c:v>336</c:v>
                </c:pt>
                <c:pt idx="37">
                  <c:v>337</c:v>
                </c:pt>
                <c:pt idx="38">
                  <c:v>338</c:v>
                </c:pt>
                <c:pt idx="39">
                  <c:v>339</c:v>
                </c:pt>
                <c:pt idx="40">
                  <c:v>340</c:v>
                </c:pt>
                <c:pt idx="41">
                  <c:v>341</c:v>
                </c:pt>
                <c:pt idx="42">
                  <c:v>342</c:v>
                </c:pt>
                <c:pt idx="43">
                  <c:v>343</c:v>
                </c:pt>
                <c:pt idx="44">
                  <c:v>344</c:v>
                </c:pt>
                <c:pt idx="45">
                  <c:v>345</c:v>
                </c:pt>
                <c:pt idx="46">
                  <c:v>346</c:v>
                </c:pt>
                <c:pt idx="47">
                  <c:v>347</c:v>
                </c:pt>
                <c:pt idx="48">
                  <c:v>348</c:v>
                </c:pt>
                <c:pt idx="49">
                  <c:v>349</c:v>
                </c:pt>
                <c:pt idx="50">
                  <c:v>350</c:v>
                </c:pt>
                <c:pt idx="51">
                  <c:v>351</c:v>
                </c:pt>
                <c:pt idx="52">
                  <c:v>352</c:v>
                </c:pt>
                <c:pt idx="53">
                  <c:v>353</c:v>
                </c:pt>
                <c:pt idx="54">
                  <c:v>354</c:v>
                </c:pt>
                <c:pt idx="55">
                  <c:v>355</c:v>
                </c:pt>
                <c:pt idx="56">
                  <c:v>356</c:v>
                </c:pt>
                <c:pt idx="57">
                  <c:v>357</c:v>
                </c:pt>
                <c:pt idx="58">
                  <c:v>358</c:v>
                </c:pt>
                <c:pt idx="59">
                  <c:v>359</c:v>
                </c:pt>
                <c:pt idx="60">
                  <c:v>360</c:v>
                </c:pt>
                <c:pt idx="61">
                  <c:v>361</c:v>
                </c:pt>
                <c:pt idx="62">
                  <c:v>362</c:v>
                </c:pt>
                <c:pt idx="63">
                  <c:v>363</c:v>
                </c:pt>
                <c:pt idx="64">
                  <c:v>364</c:v>
                </c:pt>
                <c:pt idx="65">
                  <c:v>365</c:v>
                </c:pt>
                <c:pt idx="66">
                  <c:v>366</c:v>
                </c:pt>
                <c:pt idx="67">
                  <c:v>367</c:v>
                </c:pt>
                <c:pt idx="68">
                  <c:v>368</c:v>
                </c:pt>
                <c:pt idx="69">
                  <c:v>369</c:v>
                </c:pt>
                <c:pt idx="70">
                  <c:v>370</c:v>
                </c:pt>
                <c:pt idx="71">
                  <c:v>371</c:v>
                </c:pt>
                <c:pt idx="72">
                  <c:v>372</c:v>
                </c:pt>
                <c:pt idx="73">
                  <c:v>373</c:v>
                </c:pt>
                <c:pt idx="74">
                  <c:v>374</c:v>
                </c:pt>
                <c:pt idx="75">
                  <c:v>375</c:v>
                </c:pt>
                <c:pt idx="76">
                  <c:v>376</c:v>
                </c:pt>
                <c:pt idx="77">
                  <c:v>377</c:v>
                </c:pt>
                <c:pt idx="78">
                  <c:v>378</c:v>
                </c:pt>
                <c:pt idx="79">
                  <c:v>379</c:v>
                </c:pt>
                <c:pt idx="80">
                  <c:v>380</c:v>
                </c:pt>
                <c:pt idx="81">
                  <c:v>381</c:v>
                </c:pt>
                <c:pt idx="82">
                  <c:v>382</c:v>
                </c:pt>
                <c:pt idx="83">
                  <c:v>383</c:v>
                </c:pt>
                <c:pt idx="84">
                  <c:v>384</c:v>
                </c:pt>
                <c:pt idx="85">
                  <c:v>385</c:v>
                </c:pt>
                <c:pt idx="86">
                  <c:v>386</c:v>
                </c:pt>
                <c:pt idx="87">
                  <c:v>387</c:v>
                </c:pt>
                <c:pt idx="88">
                  <c:v>388</c:v>
                </c:pt>
                <c:pt idx="89">
                  <c:v>389</c:v>
                </c:pt>
                <c:pt idx="90">
                  <c:v>390</c:v>
                </c:pt>
                <c:pt idx="91">
                  <c:v>391</c:v>
                </c:pt>
                <c:pt idx="92">
                  <c:v>392</c:v>
                </c:pt>
                <c:pt idx="93">
                  <c:v>393</c:v>
                </c:pt>
                <c:pt idx="94">
                  <c:v>394</c:v>
                </c:pt>
                <c:pt idx="95">
                  <c:v>395</c:v>
                </c:pt>
                <c:pt idx="96">
                  <c:v>396</c:v>
                </c:pt>
                <c:pt idx="97">
                  <c:v>397</c:v>
                </c:pt>
                <c:pt idx="98">
                  <c:v>398</c:v>
                </c:pt>
                <c:pt idx="99">
                  <c:v>399</c:v>
                </c:pt>
                <c:pt idx="100">
                  <c:v>400</c:v>
                </c:pt>
                <c:pt idx="101">
                  <c:v>401</c:v>
                </c:pt>
                <c:pt idx="102">
                  <c:v>402</c:v>
                </c:pt>
                <c:pt idx="103">
                  <c:v>403</c:v>
                </c:pt>
                <c:pt idx="104">
                  <c:v>404</c:v>
                </c:pt>
                <c:pt idx="105">
                  <c:v>405</c:v>
                </c:pt>
                <c:pt idx="106">
                  <c:v>406</c:v>
                </c:pt>
                <c:pt idx="107">
                  <c:v>407</c:v>
                </c:pt>
                <c:pt idx="108">
                  <c:v>408</c:v>
                </c:pt>
                <c:pt idx="109">
                  <c:v>409</c:v>
                </c:pt>
                <c:pt idx="110">
                  <c:v>410</c:v>
                </c:pt>
                <c:pt idx="111">
                  <c:v>411</c:v>
                </c:pt>
                <c:pt idx="112">
                  <c:v>412</c:v>
                </c:pt>
                <c:pt idx="113">
                  <c:v>413</c:v>
                </c:pt>
                <c:pt idx="114">
                  <c:v>414</c:v>
                </c:pt>
                <c:pt idx="115">
                  <c:v>415</c:v>
                </c:pt>
                <c:pt idx="116">
                  <c:v>416</c:v>
                </c:pt>
                <c:pt idx="117">
                  <c:v>417</c:v>
                </c:pt>
                <c:pt idx="118">
                  <c:v>418</c:v>
                </c:pt>
                <c:pt idx="119">
                  <c:v>419</c:v>
                </c:pt>
                <c:pt idx="120">
                  <c:v>420</c:v>
                </c:pt>
                <c:pt idx="121">
                  <c:v>421</c:v>
                </c:pt>
                <c:pt idx="122">
                  <c:v>422</c:v>
                </c:pt>
                <c:pt idx="123">
                  <c:v>423</c:v>
                </c:pt>
                <c:pt idx="124">
                  <c:v>424</c:v>
                </c:pt>
                <c:pt idx="125">
                  <c:v>425</c:v>
                </c:pt>
                <c:pt idx="126">
                  <c:v>426</c:v>
                </c:pt>
                <c:pt idx="127">
                  <c:v>427</c:v>
                </c:pt>
                <c:pt idx="128">
                  <c:v>428</c:v>
                </c:pt>
                <c:pt idx="129">
                  <c:v>429</c:v>
                </c:pt>
                <c:pt idx="130">
                  <c:v>430</c:v>
                </c:pt>
                <c:pt idx="131">
                  <c:v>431</c:v>
                </c:pt>
                <c:pt idx="132">
                  <c:v>432</c:v>
                </c:pt>
                <c:pt idx="133">
                  <c:v>433</c:v>
                </c:pt>
                <c:pt idx="134">
                  <c:v>434</c:v>
                </c:pt>
                <c:pt idx="135">
                  <c:v>435</c:v>
                </c:pt>
                <c:pt idx="136">
                  <c:v>436</c:v>
                </c:pt>
                <c:pt idx="137">
                  <c:v>437</c:v>
                </c:pt>
                <c:pt idx="138">
                  <c:v>438</c:v>
                </c:pt>
                <c:pt idx="139">
                  <c:v>439</c:v>
                </c:pt>
                <c:pt idx="140">
                  <c:v>440</c:v>
                </c:pt>
                <c:pt idx="141">
                  <c:v>441</c:v>
                </c:pt>
                <c:pt idx="142">
                  <c:v>442</c:v>
                </c:pt>
                <c:pt idx="143">
                  <c:v>443</c:v>
                </c:pt>
                <c:pt idx="144">
                  <c:v>444</c:v>
                </c:pt>
                <c:pt idx="145">
                  <c:v>445</c:v>
                </c:pt>
                <c:pt idx="146">
                  <c:v>446</c:v>
                </c:pt>
                <c:pt idx="147">
                  <c:v>447</c:v>
                </c:pt>
                <c:pt idx="148">
                  <c:v>448</c:v>
                </c:pt>
                <c:pt idx="149">
                  <c:v>449</c:v>
                </c:pt>
                <c:pt idx="150">
                  <c:v>450</c:v>
                </c:pt>
                <c:pt idx="151">
                  <c:v>451</c:v>
                </c:pt>
                <c:pt idx="152">
                  <c:v>452</c:v>
                </c:pt>
                <c:pt idx="153">
                  <c:v>453</c:v>
                </c:pt>
                <c:pt idx="154">
                  <c:v>454</c:v>
                </c:pt>
                <c:pt idx="155">
                  <c:v>455</c:v>
                </c:pt>
                <c:pt idx="156">
                  <c:v>456</c:v>
                </c:pt>
                <c:pt idx="157">
                  <c:v>457</c:v>
                </c:pt>
                <c:pt idx="158">
                  <c:v>458</c:v>
                </c:pt>
                <c:pt idx="159">
                  <c:v>459</c:v>
                </c:pt>
                <c:pt idx="160">
                  <c:v>460</c:v>
                </c:pt>
                <c:pt idx="161">
                  <c:v>461</c:v>
                </c:pt>
                <c:pt idx="162">
                  <c:v>462</c:v>
                </c:pt>
                <c:pt idx="163">
                  <c:v>463</c:v>
                </c:pt>
                <c:pt idx="164">
                  <c:v>464</c:v>
                </c:pt>
                <c:pt idx="165">
                  <c:v>465</c:v>
                </c:pt>
                <c:pt idx="166">
                  <c:v>466</c:v>
                </c:pt>
                <c:pt idx="167">
                  <c:v>467</c:v>
                </c:pt>
                <c:pt idx="168">
                  <c:v>468</c:v>
                </c:pt>
                <c:pt idx="169">
                  <c:v>469</c:v>
                </c:pt>
                <c:pt idx="170">
                  <c:v>470</c:v>
                </c:pt>
                <c:pt idx="171">
                  <c:v>471</c:v>
                </c:pt>
                <c:pt idx="172">
                  <c:v>472</c:v>
                </c:pt>
                <c:pt idx="173">
                  <c:v>473</c:v>
                </c:pt>
                <c:pt idx="174">
                  <c:v>474</c:v>
                </c:pt>
                <c:pt idx="175">
                  <c:v>475</c:v>
                </c:pt>
                <c:pt idx="176">
                  <c:v>476</c:v>
                </c:pt>
                <c:pt idx="177">
                  <c:v>477</c:v>
                </c:pt>
                <c:pt idx="178">
                  <c:v>478</c:v>
                </c:pt>
                <c:pt idx="179">
                  <c:v>479</c:v>
                </c:pt>
                <c:pt idx="180">
                  <c:v>480</c:v>
                </c:pt>
                <c:pt idx="181">
                  <c:v>481</c:v>
                </c:pt>
                <c:pt idx="182">
                  <c:v>482</c:v>
                </c:pt>
                <c:pt idx="183">
                  <c:v>483</c:v>
                </c:pt>
                <c:pt idx="184">
                  <c:v>484</c:v>
                </c:pt>
                <c:pt idx="185">
                  <c:v>485</c:v>
                </c:pt>
                <c:pt idx="186">
                  <c:v>486</c:v>
                </c:pt>
                <c:pt idx="187">
                  <c:v>487</c:v>
                </c:pt>
                <c:pt idx="188">
                  <c:v>488</c:v>
                </c:pt>
                <c:pt idx="189">
                  <c:v>489</c:v>
                </c:pt>
                <c:pt idx="190">
                  <c:v>490</c:v>
                </c:pt>
                <c:pt idx="191">
                  <c:v>491</c:v>
                </c:pt>
                <c:pt idx="192">
                  <c:v>492</c:v>
                </c:pt>
                <c:pt idx="193">
                  <c:v>493</c:v>
                </c:pt>
                <c:pt idx="194">
                  <c:v>494</c:v>
                </c:pt>
                <c:pt idx="195">
                  <c:v>495</c:v>
                </c:pt>
                <c:pt idx="196">
                  <c:v>496</c:v>
                </c:pt>
                <c:pt idx="197">
                  <c:v>497</c:v>
                </c:pt>
                <c:pt idx="198">
                  <c:v>498</c:v>
                </c:pt>
                <c:pt idx="199">
                  <c:v>499</c:v>
                </c:pt>
                <c:pt idx="200">
                  <c:v>500</c:v>
                </c:pt>
                <c:pt idx="201">
                  <c:v>501</c:v>
                </c:pt>
                <c:pt idx="202">
                  <c:v>502</c:v>
                </c:pt>
                <c:pt idx="203">
                  <c:v>503</c:v>
                </c:pt>
                <c:pt idx="204">
                  <c:v>504</c:v>
                </c:pt>
                <c:pt idx="205">
                  <c:v>505</c:v>
                </c:pt>
                <c:pt idx="206">
                  <c:v>506</c:v>
                </c:pt>
                <c:pt idx="207">
                  <c:v>507</c:v>
                </c:pt>
                <c:pt idx="208">
                  <c:v>508</c:v>
                </c:pt>
                <c:pt idx="209">
                  <c:v>509</c:v>
                </c:pt>
                <c:pt idx="210">
                  <c:v>510</c:v>
                </c:pt>
                <c:pt idx="211">
                  <c:v>511</c:v>
                </c:pt>
                <c:pt idx="212">
                  <c:v>512</c:v>
                </c:pt>
                <c:pt idx="213">
                  <c:v>513</c:v>
                </c:pt>
                <c:pt idx="214">
                  <c:v>514</c:v>
                </c:pt>
                <c:pt idx="215">
                  <c:v>515</c:v>
                </c:pt>
                <c:pt idx="216">
                  <c:v>516</c:v>
                </c:pt>
                <c:pt idx="217">
                  <c:v>517</c:v>
                </c:pt>
                <c:pt idx="218">
                  <c:v>518</c:v>
                </c:pt>
                <c:pt idx="219">
                  <c:v>519</c:v>
                </c:pt>
                <c:pt idx="220">
                  <c:v>520</c:v>
                </c:pt>
                <c:pt idx="221">
                  <c:v>521</c:v>
                </c:pt>
                <c:pt idx="222">
                  <c:v>522</c:v>
                </c:pt>
                <c:pt idx="223">
                  <c:v>523</c:v>
                </c:pt>
                <c:pt idx="224">
                  <c:v>524</c:v>
                </c:pt>
                <c:pt idx="225">
                  <c:v>525</c:v>
                </c:pt>
                <c:pt idx="226">
                  <c:v>526</c:v>
                </c:pt>
                <c:pt idx="227">
                  <c:v>527</c:v>
                </c:pt>
                <c:pt idx="228">
                  <c:v>528</c:v>
                </c:pt>
                <c:pt idx="229">
                  <c:v>529</c:v>
                </c:pt>
                <c:pt idx="230">
                  <c:v>530</c:v>
                </c:pt>
                <c:pt idx="231">
                  <c:v>531</c:v>
                </c:pt>
                <c:pt idx="232">
                  <c:v>532</c:v>
                </c:pt>
                <c:pt idx="233">
                  <c:v>533</c:v>
                </c:pt>
                <c:pt idx="234">
                  <c:v>534</c:v>
                </c:pt>
                <c:pt idx="235">
                  <c:v>535</c:v>
                </c:pt>
                <c:pt idx="236">
                  <c:v>536</c:v>
                </c:pt>
                <c:pt idx="237">
                  <c:v>537</c:v>
                </c:pt>
                <c:pt idx="238">
                  <c:v>538</c:v>
                </c:pt>
                <c:pt idx="239">
                  <c:v>539</c:v>
                </c:pt>
                <c:pt idx="240">
                  <c:v>540</c:v>
                </c:pt>
                <c:pt idx="241">
                  <c:v>541</c:v>
                </c:pt>
                <c:pt idx="242">
                  <c:v>542</c:v>
                </c:pt>
                <c:pt idx="243">
                  <c:v>543</c:v>
                </c:pt>
                <c:pt idx="244">
                  <c:v>544</c:v>
                </c:pt>
                <c:pt idx="245">
                  <c:v>545</c:v>
                </c:pt>
                <c:pt idx="246">
                  <c:v>546</c:v>
                </c:pt>
                <c:pt idx="247">
                  <c:v>547</c:v>
                </c:pt>
                <c:pt idx="248">
                  <c:v>548</c:v>
                </c:pt>
                <c:pt idx="249">
                  <c:v>549</c:v>
                </c:pt>
                <c:pt idx="250">
                  <c:v>550</c:v>
                </c:pt>
                <c:pt idx="251">
                  <c:v>551</c:v>
                </c:pt>
                <c:pt idx="252">
                  <c:v>552</c:v>
                </c:pt>
                <c:pt idx="253">
                  <c:v>553</c:v>
                </c:pt>
                <c:pt idx="254">
                  <c:v>554</c:v>
                </c:pt>
                <c:pt idx="255">
                  <c:v>555</c:v>
                </c:pt>
                <c:pt idx="256">
                  <c:v>556</c:v>
                </c:pt>
                <c:pt idx="257">
                  <c:v>557</c:v>
                </c:pt>
                <c:pt idx="258">
                  <c:v>558</c:v>
                </c:pt>
                <c:pt idx="259">
                  <c:v>559</c:v>
                </c:pt>
                <c:pt idx="260">
                  <c:v>560</c:v>
                </c:pt>
                <c:pt idx="261">
                  <c:v>561</c:v>
                </c:pt>
                <c:pt idx="262">
                  <c:v>562</c:v>
                </c:pt>
                <c:pt idx="263">
                  <c:v>563</c:v>
                </c:pt>
                <c:pt idx="264">
                  <c:v>564</c:v>
                </c:pt>
                <c:pt idx="265">
                  <c:v>565</c:v>
                </c:pt>
                <c:pt idx="266">
                  <c:v>566</c:v>
                </c:pt>
                <c:pt idx="267">
                  <c:v>567</c:v>
                </c:pt>
                <c:pt idx="268">
                  <c:v>568</c:v>
                </c:pt>
                <c:pt idx="269">
                  <c:v>569</c:v>
                </c:pt>
                <c:pt idx="270">
                  <c:v>570</c:v>
                </c:pt>
                <c:pt idx="271">
                  <c:v>571</c:v>
                </c:pt>
                <c:pt idx="272">
                  <c:v>572</c:v>
                </c:pt>
                <c:pt idx="273">
                  <c:v>573</c:v>
                </c:pt>
                <c:pt idx="274">
                  <c:v>574</c:v>
                </c:pt>
                <c:pt idx="275">
                  <c:v>575</c:v>
                </c:pt>
                <c:pt idx="276">
                  <c:v>576</c:v>
                </c:pt>
                <c:pt idx="277">
                  <c:v>577</c:v>
                </c:pt>
                <c:pt idx="278">
                  <c:v>578</c:v>
                </c:pt>
                <c:pt idx="279">
                  <c:v>579</c:v>
                </c:pt>
                <c:pt idx="280">
                  <c:v>580</c:v>
                </c:pt>
                <c:pt idx="281">
                  <c:v>581</c:v>
                </c:pt>
                <c:pt idx="282">
                  <c:v>582</c:v>
                </c:pt>
                <c:pt idx="283">
                  <c:v>583</c:v>
                </c:pt>
                <c:pt idx="284">
                  <c:v>584</c:v>
                </c:pt>
                <c:pt idx="285">
                  <c:v>585</c:v>
                </c:pt>
                <c:pt idx="286">
                  <c:v>586</c:v>
                </c:pt>
                <c:pt idx="287">
                  <c:v>587</c:v>
                </c:pt>
                <c:pt idx="288">
                  <c:v>588</c:v>
                </c:pt>
                <c:pt idx="289">
                  <c:v>589</c:v>
                </c:pt>
                <c:pt idx="290">
                  <c:v>590</c:v>
                </c:pt>
                <c:pt idx="291">
                  <c:v>591</c:v>
                </c:pt>
                <c:pt idx="292">
                  <c:v>592</c:v>
                </c:pt>
                <c:pt idx="293">
                  <c:v>593</c:v>
                </c:pt>
                <c:pt idx="294">
                  <c:v>594</c:v>
                </c:pt>
                <c:pt idx="295">
                  <c:v>595</c:v>
                </c:pt>
                <c:pt idx="296">
                  <c:v>596</c:v>
                </c:pt>
                <c:pt idx="297">
                  <c:v>597</c:v>
                </c:pt>
                <c:pt idx="298">
                  <c:v>598</c:v>
                </c:pt>
                <c:pt idx="299">
                  <c:v>599</c:v>
                </c:pt>
                <c:pt idx="300">
                  <c:v>600</c:v>
                </c:pt>
                <c:pt idx="301">
                  <c:v>601</c:v>
                </c:pt>
                <c:pt idx="302">
                  <c:v>602</c:v>
                </c:pt>
                <c:pt idx="303">
                  <c:v>603</c:v>
                </c:pt>
                <c:pt idx="304">
                  <c:v>604</c:v>
                </c:pt>
                <c:pt idx="305">
                  <c:v>605</c:v>
                </c:pt>
                <c:pt idx="306">
                  <c:v>606</c:v>
                </c:pt>
                <c:pt idx="307">
                  <c:v>607</c:v>
                </c:pt>
                <c:pt idx="308">
                  <c:v>608</c:v>
                </c:pt>
                <c:pt idx="309">
                  <c:v>609</c:v>
                </c:pt>
                <c:pt idx="310">
                  <c:v>610</c:v>
                </c:pt>
                <c:pt idx="311">
                  <c:v>611</c:v>
                </c:pt>
                <c:pt idx="312">
                  <c:v>612</c:v>
                </c:pt>
                <c:pt idx="313">
                  <c:v>613</c:v>
                </c:pt>
                <c:pt idx="314">
                  <c:v>614</c:v>
                </c:pt>
                <c:pt idx="315">
                  <c:v>615</c:v>
                </c:pt>
                <c:pt idx="316">
                  <c:v>616</c:v>
                </c:pt>
                <c:pt idx="317">
                  <c:v>617</c:v>
                </c:pt>
                <c:pt idx="318">
                  <c:v>618</c:v>
                </c:pt>
                <c:pt idx="319">
                  <c:v>619</c:v>
                </c:pt>
                <c:pt idx="320">
                  <c:v>620</c:v>
                </c:pt>
                <c:pt idx="321">
                  <c:v>621</c:v>
                </c:pt>
                <c:pt idx="322">
                  <c:v>622</c:v>
                </c:pt>
                <c:pt idx="323">
                  <c:v>623</c:v>
                </c:pt>
                <c:pt idx="324">
                  <c:v>624</c:v>
                </c:pt>
                <c:pt idx="325">
                  <c:v>625</c:v>
                </c:pt>
                <c:pt idx="326">
                  <c:v>626</c:v>
                </c:pt>
                <c:pt idx="327">
                  <c:v>627</c:v>
                </c:pt>
                <c:pt idx="328">
                  <c:v>628</c:v>
                </c:pt>
                <c:pt idx="329">
                  <c:v>629</c:v>
                </c:pt>
                <c:pt idx="330">
                  <c:v>630</c:v>
                </c:pt>
                <c:pt idx="331">
                  <c:v>631</c:v>
                </c:pt>
                <c:pt idx="332">
                  <c:v>632</c:v>
                </c:pt>
                <c:pt idx="333">
                  <c:v>633</c:v>
                </c:pt>
                <c:pt idx="334">
                  <c:v>634</c:v>
                </c:pt>
                <c:pt idx="335">
                  <c:v>635</c:v>
                </c:pt>
                <c:pt idx="336">
                  <c:v>636</c:v>
                </c:pt>
                <c:pt idx="337">
                  <c:v>637</c:v>
                </c:pt>
                <c:pt idx="338">
                  <c:v>638</c:v>
                </c:pt>
                <c:pt idx="339">
                  <c:v>639</c:v>
                </c:pt>
                <c:pt idx="340">
                  <c:v>640</c:v>
                </c:pt>
                <c:pt idx="341">
                  <c:v>641</c:v>
                </c:pt>
                <c:pt idx="342">
                  <c:v>642</c:v>
                </c:pt>
                <c:pt idx="343">
                  <c:v>643</c:v>
                </c:pt>
                <c:pt idx="344">
                  <c:v>644</c:v>
                </c:pt>
                <c:pt idx="345">
                  <c:v>645</c:v>
                </c:pt>
                <c:pt idx="346">
                  <c:v>646</c:v>
                </c:pt>
                <c:pt idx="347">
                  <c:v>647</c:v>
                </c:pt>
                <c:pt idx="348">
                  <c:v>648</c:v>
                </c:pt>
                <c:pt idx="349">
                  <c:v>649</c:v>
                </c:pt>
                <c:pt idx="350">
                  <c:v>650</c:v>
                </c:pt>
                <c:pt idx="351">
                  <c:v>651</c:v>
                </c:pt>
                <c:pt idx="352">
                  <c:v>652</c:v>
                </c:pt>
                <c:pt idx="353">
                  <c:v>653</c:v>
                </c:pt>
                <c:pt idx="354">
                  <c:v>654</c:v>
                </c:pt>
                <c:pt idx="355">
                  <c:v>655</c:v>
                </c:pt>
                <c:pt idx="356">
                  <c:v>656</c:v>
                </c:pt>
                <c:pt idx="357">
                  <c:v>657</c:v>
                </c:pt>
                <c:pt idx="358">
                  <c:v>658</c:v>
                </c:pt>
                <c:pt idx="359">
                  <c:v>659</c:v>
                </c:pt>
                <c:pt idx="360">
                  <c:v>660</c:v>
                </c:pt>
                <c:pt idx="361">
                  <c:v>661</c:v>
                </c:pt>
                <c:pt idx="362">
                  <c:v>662</c:v>
                </c:pt>
                <c:pt idx="363">
                  <c:v>663</c:v>
                </c:pt>
                <c:pt idx="364">
                  <c:v>664</c:v>
                </c:pt>
                <c:pt idx="365">
                  <c:v>665</c:v>
                </c:pt>
                <c:pt idx="366">
                  <c:v>666</c:v>
                </c:pt>
                <c:pt idx="367">
                  <c:v>667</c:v>
                </c:pt>
                <c:pt idx="368">
                  <c:v>668</c:v>
                </c:pt>
                <c:pt idx="369">
                  <c:v>669</c:v>
                </c:pt>
                <c:pt idx="370">
                  <c:v>670</c:v>
                </c:pt>
                <c:pt idx="371">
                  <c:v>671</c:v>
                </c:pt>
                <c:pt idx="372">
                  <c:v>672</c:v>
                </c:pt>
                <c:pt idx="373">
                  <c:v>673</c:v>
                </c:pt>
                <c:pt idx="374">
                  <c:v>674</c:v>
                </c:pt>
                <c:pt idx="375">
                  <c:v>675</c:v>
                </c:pt>
                <c:pt idx="376">
                  <c:v>676</c:v>
                </c:pt>
                <c:pt idx="377">
                  <c:v>677</c:v>
                </c:pt>
                <c:pt idx="378">
                  <c:v>678</c:v>
                </c:pt>
                <c:pt idx="379">
                  <c:v>679</c:v>
                </c:pt>
                <c:pt idx="380">
                  <c:v>680</c:v>
                </c:pt>
                <c:pt idx="381">
                  <c:v>681</c:v>
                </c:pt>
                <c:pt idx="382">
                  <c:v>682</c:v>
                </c:pt>
                <c:pt idx="383">
                  <c:v>683</c:v>
                </c:pt>
                <c:pt idx="384">
                  <c:v>684</c:v>
                </c:pt>
                <c:pt idx="385">
                  <c:v>685</c:v>
                </c:pt>
                <c:pt idx="386">
                  <c:v>686</c:v>
                </c:pt>
                <c:pt idx="387">
                  <c:v>687</c:v>
                </c:pt>
                <c:pt idx="388">
                  <c:v>688</c:v>
                </c:pt>
                <c:pt idx="389">
                  <c:v>689</c:v>
                </c:pt>
                <c:pt idx="390">
                  <c:v>690</c:v>
                </c:pt>
                <c:pt idx="391">
                  <c:v>691</c:v>
                </c:pt>
                <c:pt idx="392">
                  <c:v>692</c:v>
                </c:pt>
                <c:pt idx="393">
                  <c:v>693</c:v>
                </c:pt>
                <c:pt idx="394">
                  <c:v>694</c:v>
                </c:pt>
                <c:pt idx="395">
                  <c:v>695</c:v>
                </c:pt>
                <c:pt idx="396">
                  <c:v>696</c:v>
                </c:pt>
                <c:pt idx="397">
                  <c:v>697</c:v>
                </c:pt>
                <c:pt idx="398">
                  <c:v>698</c:v>
                </c:pt>
                <c:pt idx="399">
                  <c:v>699</c:v>
                </c:pt>
                <c:pt idx="400">
                  <c:v>700</c:v>
                </c:pt>
                <c:pt idx="401">
                  <c:v>701</c:v>
                </c:pt>
                <c:pt idx="402">
                  <c:v>702</c:v>
                </c:pt>
                <c:pt idx="403">
                  <c:v>703</c:v>
                </c:pt>
                <c:pt idx="404">
                  <c:v>704</c:v>
                </c:pt>
                <c:pt idx="405">
                  <c:v>705</c:v>
                </c:pt>
                <c:pt idx="406">
                  <c:v>706</c:v>
                </c:pt>
                <c:pt idx="407">
                  <c:v>707</c:v>
                </c:pt>
                <c:pt idx="408">
                  <c:v>708</c:v>
                </c:pt>
                <c:pt idx="409">
                  <c:v>709</c:v>
                </c:pt>
                <c:pt idx="410">
                  <c:v>710</c:v>
                </c:pt>
                <c:pt idx="411">
                  <c:v>711</c:v>
                </c:pt>
                <c:pt idx="412">
                  <c:v>712</c:v>
                </c:pt>
                <c:pt idx="413">
                  <c:v>713</c:v>
                </c:pt>
                <c:pt idx="414">
                  <c:v>714</c:v>
                </c:pt>
                <c:pt idx="415">
                  <c:v>715</c:v>
                </c:pt>
                <c:pt idx="416">
                  <c:v>716</c:v>
                </c:pt>
                <c:pt idx="417">
                  <c:v>717</c:v>
                </c:pt>
                <c:pt idx="418">
                  <c:v>718</c:v>
                </c:pt>
                <c:pt idx="419">
                  <c:v>719</c:v>
                </c:pt>
                <c:pt idx="420">
                  <c:v>720</c:v>
                </c:pt>
                <c:pt idx="421">
                  <c:v>721</c:v>
                </c:pt>
                <c:pt idx="422">
                  <c:v>722</c:v>
                </c:pt>
                <c:pt idx="423">
                  <c:v>723</c:v>
                </c:pt>
                <c:pt idx="424">
                  <c:v>724</c:v>
                </c:pt>
                <c:pt idx="425">
                  <c:v>725</c:v>
                </c:pt>
                <c:pt idx="426">
                  <c:v>726</c:v>
                </c:pt>
                <c:pt idx="427">
                  <c:v>727</c:v>
                </c:pt>
                <c:pt idx="428">
                  <c:v>728</c:v>
                </c:pt>
                <c:pt idx="429">
                  <c:v>729</c:v>
                </c:pt>
                <c:pt idx="430">
                  <c:v>730</c:v>
                </c:pt>
                <c:pt idx="431">
                  <c:v>731</c:v>
                </c:pt>
                <c:pt idx="432">
                  <c:v>732</c:v>
                </c:pt>
                <c:pt idx="433">
                  <c:v>733</c:v>
                </c:pt>
                <c:pt idx="434">
                  <c:v>734</c:v>
                </c:pt>
                <c:pt idx="435">
                  <c:v>735</c:v>
                </c:pt>
                <c:pt idx="436">
                  <c:v>736</c:v>
                </c:pt>
                <c:pt idx="437">
                  <c:v>737</c:v>
                </c:pt>
                <c:pt idx="438">
                  <c:v>738</c:v>
                </c:pt>
                <c:pt idx="439">
                  <c:v>739</c:v>
                </c:pt>
                <c:pt idx="440">
                  <c:v>740</c:v>
                </c:pt>
                <c:pt idx="441">
                  <c:v>741</c:v>
                </c:pt>
                <c:pt idx="442">
                  <c:v>742</c:v>
                </c:pt>
                <c:pt idx="443">
                  <c:v>743</c:v>
                </c:pt>
                <c:pt idx="444">
                  <c:v>744</c:v>
                </c:pt>
                <c:pt idx="445">
                  <c:v>745</c:v>
                </c:pt>
                <c:pt idx="446">
                  <c:v>746</c:v>
                </c:pt>
                <c:pt idx="447">
                  <c:v>747</c:v>
                </c:pt>
                <c:pt idx="448">
                  <c:v>748</c:v>
                </c:pt>
                <c:pt idx="449">
                  <c:v>749</c:v>
                </c:pt>
                <c:pt idx="450">
                  <c:v>750</c:v>
                </c:pt>
              </c:numCache>
            </c:numRef>
          </c:xVal>
          <c:yVal>
            <c:numRef>
              <c:f>Sheet1!$B$1:$B$451</c:f>
              <c:numCache>
                <c:formatCode>General</c:formatCode>
                <c:ptCount val="451"/>
                <c:pt idx="0">
                  <c:v>0.1452</c:v>
                </c:pt>
                <c:pt idx="1">
                  <c:v>0.1452</c:v>
                </c:pt>
                <c:pt idx="2">
                  <c:v>0.14510000000000001</c:v>
                </c:pt>
                <c:pt idx="3">
                  <c:v>0.14549999999999999</c:v>
                </c:pt>
                <c:pt idx="4">
                  <c:v>0.14530000000000001</c:v>
                </c:pt>
                <c:pt idx="5">
                  <c:v>0.14530000000000001</c:v>
                </c:pt>
                <c:pt idx="6">
                  <c:v>0.1464</c:v>
                </c:pt>
                <c:pt idx="7">
                  <c:v>0.1464</c:v>
                </c:pt>
                <c:pt idx="8">
                  <c:v>0.14699999999999999</c:v>
                </c:pt>
                <c:pt idx="9">
                  <c:v>0.1469</c:v>
                </c:pt>
                <c:pt idx="10">
                  <c:v>0.1479</c:v>
                </c:pt>
                <c:pt idx="11">
                  <c:v>0.14879999999999999</c:v>
                </c:pt>
                <c:pt idx="12">
                  <c:v>0.14879999999999999</c:v>
                </c:pt>
                <c:pt idx="13">
                  <c:v>0.15140000000000001</c:v>
                </c:pt>
                <c:pt idx="14">
                  <c:v>0.1512</c:v>
                </c:pt>
                <c:pt idx="15">
                  <c:v>0.152</c:v>
                </c:pt>
                <c:pt idx="16">
                  <c:v>0.15290000000000001</c:v>
                </c:pt>
                <c:pt idx="17">
                  <c:v>0.1545</c:v>
                </c:pt>
                <c:pt idx="18">
                  <c:v>0.1542</c:v>
                </c:pt>
                <c:pt idx="19">
                  <c:v>0.15579999999999999</c:v>
                </c:pt>
                <c:pt idx="20">
                  <c:v>0.15690000000000001</c:v>
                </c:pt>
                <c:pt idx="21">
                  <c:v>0.16400000000000001</c:v>
                </c:pt>
                <c:pt idx="22">
                  <c:v>0.16489999999999999</c:v>
                </c:pt>
                <c:pt idx="23">
                  <c:v>0.16589999999999999</c:v>
                </c:pt>
                <c:pt idx="24">
                  <c:v>0.1673</c:v>
                </c:pt>
                <c:pt idx="25">
                  <c:v>0.16880000000000001</c:v>
                </c:pt>
                <c:pt idx="26">
                  <c:v>0.17019999999999999</c:v>
                </c:pt>
                <c:pt idx="27">
                  <c:v>0.17130000000000001</c:v>
                </c:pt>
                <c:pt idx="28">
                  <c:v>0.1734</c:v>
                </c:pt>
                <c:pt idx="29">
                  <c:v>0.17419999999999999</c:v>
                </c:pt>
                <c:pt idx="30">
                  <c:v>0.17749999999999999</c:v>
                </c:pt>
                <c:pt idx="31">
                  <c:v>0.17710000000000001</c:v>
                </c:pt>
                <c:pt idx="32">
                  <c:v>0.1794</c:v>
                </c:pt>
                <c:pt idx="33">
                  <c:v>0.182</c:v>
                </c:pt>
                <c:pt idx="34">
                  <c:v>0.1837</c:v>
                </c:pt>
                <c:pt idx="35">
                  <c:v>0.18459999999999999</c:v>
                </c:pt>
                <c:pt idx="36">
                  <c:v>0.18590000000000001</c:v>
                </c:pt>
                <c:pt idx="37">
                  <c:v>0.18859999999999999</c:v>
                </c:pt>
                <c:pt idx="38">
                  <c:v>0.19120000000000001</c:v>
                </c:pt>
                <c:pt idx="39">
                  <c:v>0.19370000000000001</c:v>
                </c:pt>
                <c:pt idx="40">
                  <c:v>0.19589999999999999</c:v>
                </c:pt>
                <c:pt idx="41">
                  <c:v>0.1991</c:v>
                </c:pt>
                <c:pt idx="42">
                  <c:v>0.2014</c:v>
                </c:pt>
                <c:pt idx="43">
                  <c:v>0.20480000000000001</c:v>
                </c:pt>
                <c:pt idx="44">
                  <c:v>0.20849999999999999</c:v>
                </c:pt>
                <c:pt idx="45">
                  <c:v>0.21260000000000001</c:v>
                </c:pt>
                <c:pt idx="46">
                  <c:v>0.21560000000000001</c:v>
                </c:pt>
                <c:pt idx="47">
                  <c:v>0.21940000000000001</c:v>
                </c:pt>
                <c:pt idx="48">
                  <c:v>0.22370000000000001</c:v>
                </c:pt>
                <c:pt idx="49">
                  <c:v>0.22839999999999999</c:v>
                </c:pt>
                <c:pt idx="50">
                  <c:v>0.2336</c:v>
                </c:pt>
                <c:pt idx="51">
                  <c:v>0.23760000000000001</c:v>
                </c:pt>
                <c:pt idx="52">
                  <c:v>0.24410000000000001</c:v>
                </c:pt>
                <c:pt idx="53">
                  <c:v>0.24840000000000001</c:v>
                </c:pt>
                <c:pt idx="54">
                  <c:v>0.25269999999999998</c:v>
                </c:pt>
                <c:pt idx="55">
                  <c:v>0.25569999999999998</c:v>
                </c:pt>
                <c:pt idx="56">
                  <c:v>0.2742</c:v>
                </c:pt>
                <c:pt idx="57">
                  <c:v>0.2792</c:v>
                </c:pt>
                <c:pt idx="58">
                  <c:v>0.2838</c:v>
                </c:pt>
                <c:pt idx="59">
                  <c:v>0.2918</c:v>
                </c:pt>
                <c:pt idx="60">
                  <c:v>0.29959999999999998</c:v>
                </c:pt>
                <c:pt idx="61">
                  <c:v>0.30420000000000003</c:v>
                </c:pt>
                <c:pt idx="62">
                  <c:v>0.31140000000000001</c:v>
                </c:pt>
                <c:pt idx="63">
                  <c:v>0.31709999999999999</c:v>
                </c:pt>
                <c:pt idx="64">
                  <c:v>0.32550000000000001</c:v>
                </c:pt>
                <c:pt idx="65">
                  <c:v>0.33479999999999999</c:v>
                </c:pt>
                <c:pt idx="66">
                  <c:v>0.3412</c:v>
                </c:pt>
                <c:pt idx="67">
                  <c:v>0.34820000000000001</c:v>
                </c:pt>
                <c:pt idx="68">
                  <c:v>0.35720000000000002</c:v>
                </c:pt>
                <c:pt idx="69">
                  <c:v>0.36509999999999998</c:v>
                </c:pt>
                <c:pt idx="70">
                  <c:v>0.374</c:v>
                </c:pt>
                <c:pt idx="71">
                  <c:v>0.38300000000000001</c:v>
                </c:pt>
                <c:pt idx="72">
                  <c:v>0.39169999999999999</c:v>
                </c:pt>
                <c:pt idx="73">
                  <c:v>0.39850000000000002</c:v>
                </c:pt>
                <c:pt idx="74">
                  <c:v>0.40849999999999997</c:v>
                </c:pt>
                <c:pt idx="75">
                  <c:v>0.41510000000000002</c:v>
                </c:pt>
                <c:pt idx="76">
                  <c:v>0.42320000000000002</c:v>
                </c:pt>
                <c:pt idx="77">
                  <c:v>0.43009999999999998</c:v>
                </c:pt>
                <c:pt idx="78">
                  <c:v>0.439</c:v>
                </c:pt>
                <c:pt idx="79">
                  <c:v>0.44629999999999997</c:v>
                </c:pt>
                <c:pt idx="80">
                  <c:v>0.45129999999999998</c:v>
                </c:pt>
                <c:pt idx="81">
                  <c:v>0.45789999999999997</c:v>
                </c:pt>
                <c:pt idx="82">
                  <c:v>0.4642</c:v>
                </c:pt>
                <c:pt idx="83">
                  <c:v>0.47170000000000001</c:v>
                </c:pt>
                <c:pt idx="84">
                  <c:v>0.47839999999999999</c:v>
                </c:pt>
                <c:pt idx="85">
                  <c:v>0.48599999999999999</c:v>
                </c:pt>
                <c:pt idx="86">
                  <c:v>0.49059999999999998</c:v>
                </c:pt>
                <c:pt idx="87">
                  <c:v>0.49719999999999998</c:v>
                </c:pt>
                <c:pt idx="88">
                  <c:v>0.50629999999999997</c:v>
                </c:pt>
                <c:pt idx="89">
                  <c:v>0.51319999999999999</c:v>
                </c:pt>
                <c:pt idx="90">
                  <c:v>0.52159999999999995</c:v>
                </c:pt>
                <c:pt idx="91">
                  <c:v>0.52810000000000001</c:v>
                </c:pt>
                <c:pt idx="92">
                  <c:v>0.53669999999999995</c:v>
                </c:pt>
                <c:pt idx="93">
                  <c:v>0.5444</c:v>
                </c:pt>
                <c:pt idx="94">
                  <c:v>0.55030000000000001</c:v>
                </c:pt>
                <c:pt idx="95">
                  <c:v>0.55889999999999995</c:v>
                </c:pt>
                <c:pt idx="96">
                  <c:v>0.56540000000000001</c:v>
                </c:pt>
                <c:pt idx="97">
                  <c:v>0.57210000000000005</c:v>
                </c:pt>
                <c:pt idx="98">
                  <c:v>0.57740000000000002</c:v>
                </c:pt>
                <c:pt idx="99">
                  <c:v>0.58089999999999997</c:v>
                </c:pt>
                <c:pt idx="100">
                  <c:v>0.5847</c:v>
                </c:pt>
                <c:pt idx="101">
                  <c:v>0.58540000000000003</c:v>
                </c:pt>
                <c:pt idx="102">
                  <c:v>0.58360000000000001</c:v>
                </c:pt>
                <c:pt idx="103">
                  <c:v>0.57720000000000005</c:v>
                </c:pt>
                <c:pt idx="104">
                  <c:v>0.56920000000000004</c:v>
                </c:pt>
                <c:pt idx="105">
                  <c:v>0.5575</c:v>
                </c:pt>
                <c:pt idx="106">
                  <c:v>0.5444</c:v>
                </c:pt>
                <c:pt idx="107">
                  <c:v>0.52839999999999998</c:v>
                </c:pt>
                <c:pt idx="108">
                  <c:v>0.51060000000000005</c:v>
                </c:pt>
                <c:pt idx="109">
                  <c:v>0.49149999999999999</c:v>
                </c:pt>
                <c:pt idx="110">
                  <c:v>0.46949999999999997</c:v>
                </c:pt>
                <c:pt idx="111">
                  <c:v>0.44729999999999998</c:v>
                </c:pt>
                <c:pt idx="112">
                  <c:v>0.42380000000000001</c:v>
                </c:pt>
                <c:pt idx="113">
                  <c:v>0.4047</c:v>
                </c:pt>
                <c:pt idx="114">
                  <c:v>0.39379999999999998</c:v>
                </c:pt>
                <c:pt idx="115">
                  <c:v>0.3649</c:v>
                </c:pt>
                <c:pt idx="116">
                  <c:v>0.34310000000000002</c:v>
                </c:pt>
                <c:pt idx="117">
                  <c:v>0.32379999999999998</c:v>
                </c:pt>
                <c:pt idx="118">
                  <c:v>0.30399999999999999</c:v>
                </c:pt>
                <c:pt idx="119">
                  <c:v>0.28670000000000001</c:v>
                </c:pt>
                <c:pt idx="120">
                  <c:v>0.27239999999999998</c:v>
                </c:pt>
                <c:pt idx="121">
                  <c:v>0.25840000000000002</c:v>
                </c:pt>
                <c:pt idx="122">
                  <c:v>0.2432</c:v>
                </c:pt>
                <c:pt idx="123">
                  <c:v>0.2303</c:v>
                </c:pt>
                <c:pt idx="124">
                  <c:v>0.21759999999999999</c:v>
                </c:pt>
                <c:pt idx="125">
                  <c:v>0.20649999999999999</c:v>
                </c:pt>
                <c:pt idx="126">
                  <c:v>0.19750000000000001</c:v>
                </c:pt>
                <c:pt idx="127">
                  <c:v>0.18759999999999999</c:v>
                </c:pt>
                <c:pt idx="128">
                  <c:v>0.17979999999999999</c:v>
                </c:pt>
                <c:pt idx="129">
                  <c:v>0.1714</c:v>
                </c:pt>
                <c:pt idx="130">
                  <c:v>0.16439999999999999</c:v>
                </c:pt>
                <c:pt idx="131">
                  <c:v>0.15690000000000001</c:v>
                </c:pt>
                <c:pt idx="132">
                  <c:v>0.151</c:v>
                </c:pt>
                <c:pt idx="133">
                  <c:v>0.14460000000000001</c:v>
                </c:pt>
                <c:pt idx="134">
                  <c:v>0.13930000000000001</c:v>
                </c:pt>
                <c:pt idx="135">
                  <c:v>0.1338</c:v>
                </c:pt>
                <c:pt idx="136">
                  <c:v>0.1285</c:v>
                </c:pt>
                <c:pt idx="137">
                  <c:v>0.1241</c:v>
                </c:pt>
                <c:pt idx="138">
                  <c:v>0.1195</c:v>
                </c:pt>
                <c:pt idx="139">
                  <c:v>0.1158</c:v>
                </c:pt>
                <c:pt idx="140">
                  <c:v>0.1119</c:v>
                </c:pt>
                <c:pt idx="141">
                  <c:v>0.10780000000000001</c:v>
                </c:pt>
                <c:pt idx="142">
                  <c:v>0.10489999999999999</c:v>
                </c:pt>
                <c:pt idx="143">
                  <c:v>0.1016</c:v>
                </c:pt>
                <c:pt idx="144">
                  <c:v>9.8299999999999998E-2</c:v>
                </c:pt>
                <c:pt idx="145">
                  <c:v>9.5600000000000004E-2</c:v>
                </c:pt>
                <c:pt idx="146">
                  <c:v>9.2799999999999994E-2</c:v>
                </c:pt>
                <c:pt idx="147">
                  <c:v>8.9700000000000002E-2</c:v>
                </c:pt>
                <c:pt idx="148">
                  <c:v>8.77E-2</c:v>
                </c:pt>
                <c:pt idx="149">
                  <c:v>8.5500000000000007E-2</c:v>
                </c:pt>
                <c:pt idx="150">
                  <c:v>8.3799999999999999E-2</c:v>
                </c:pt>
                <c:pt idx="151">
                  <c:v>8.1500000000000003E-2</c:v>
                </c:pt>
                <c:pt idx="152">
                  <c:v>0.08</c:v>
                </c:pt>
                <c:pt idx="153">
                  <c:v>7.8299999999999995E-2</c:v>
                </c:pt>
                <c:pt idx="154">
                  <c:v>7.6499999999999999E-2</c:v>
                </c:pt>
                <c:pt idx="155">
                  <c:v>7.51E-2</c:v>
                </c:pt>
                <c:pt idx="156">
                  <c:v>7.4300000000000005E-2</c:v>
                </c:pt>
                <c:pt idx="157">
                  <c:v>7.3099999999999998E-2</c:v>
                </c:pt>
                <c:pt idx="158">
                  <c:v>7.1800000000000003E-2</c:v>
                </c:pt>
                <c:pt idx="159">
                  <c:v>7.0800000000000002E-2</c:v>
                </c:pt>
                <c:pt idx="160">
                  <c:v>6.9500000000000006E-2</c:v>
                </c:pt>
                <c:pt idx="161">
                  <c:v>6.88E-2</c:v>
                </c:pt>
                <c:pt idx="162">
                  <c:v>6.83E-2</c:v>
                </c:pt>
                <c:pt idx="163">
                  <c:v>6.7199999999999996E-2</c:v>
                </c:pt>
                <c:pt idx="164">
                  <c:v>6.6799999999999998E-2</c:v>
                </c:pt>
                <c:pt idx="165">
                  <c:v>6.6100000000000006E-2</c:v>
                </c:pt>
                <c:pt idx="166">
                  <c:v>6.5600000000000006E-2</c:v>
                </c:pt>
                <c:pt idx="167">
                  <c:v>6.5000000000000002E-2</c:v>
                </c:pt>
                <c:pt idx="168">
                  <c:v>6.4899999999999999E-2</c:v>
                </c:pt>
                <c:pt idx="169">
                  <c:v>6.4399999999999999E-2</c:v>
                </c:pt>
                <c:pt idx="170">
                  <c:v>6.4100000000000004E-2</c:v>
                </c:pt>
                <c:pt idx="171">
                  <c:v>6.3700000000000007E-2</c:v>
                </c:pt>
                <c:pt idx="172">
                  <c:v>6.4000000000000001E-2</c:v>
                </c:pt>
                <c:pt idx="173">
                  <c:v>6.3700000000000007E-2</c:v>
                </c:pt>
                <c:pt idx="174">
                  <c:v>6.3600000000000004E-2</c:v>
                </c:pt>
                <c:pt idx="175">
                  <c:v>6.3700000000000007E-2</c:v>
                </c:pt>
                <c:pt idx="176">
                  <c:v>6.3600000000000004E-2</c:v>
                </c:pt>
                <c:pt idx="177">
                  <c:v>6.4000000000000001E-2</c:v>
                </c:pt>
                <c:pt idx="178">
                  <c:v>6.3899999999999998E-2</c:v>
                </c:pt>
                <c:pt idx="179">
                  <c:v>6.4199999999999993E-2</c:v>
                </c:pt>
                <c:pt idx="180">
                  <c:v>6.4500000000000002E-2</c:v>
                </c:pt>
                <c:pt idx="181">
                  <c:v>6.4799999999999996E-2</c:v>
                </c:pt>
                <c:pt idx="182">
                  <c:v>6.5199999999999994E-2</c:v>
                </c:pt>
                <c:pt idx="183">
                  <c:v>6.5500000000000003E-2</c:v>
                </c:pt>
                <c:pt idx="184">
                  <c:v>6.6299999999999998E-2</c:v>
                </c:pt>
                <c:pt idx="185">
                  <c:v>6.6900000000000001E-2</c:v>
                </c:pt>
                <c:pt idx="186">
                  <c:v>6.7500000000000004E-2</c:v>
                </c:pt>
                <c:pt idx="187">
                  <c:v>6.8199999999999997E-2</c:v>
                </c:pt>
                <c:pt idx="188">
                  <c:v>6.93E-2</c:v>
                </c:pt>
                <c:pt idx="189">
                  <c:v>7.0199999999999999E-2</c:v>
                </c:pt>
                <c:pt idx="190">
                  <c:v>7.0999999999999994E-2</c:v>
                </c:pt>
                <c:pt idx="191">
                  <c:v>7.2300000000000003E-2</c:v>
                </c:pt>
                <c:pt idx="192">
                  <c:v>7.3300000000000004E-2</c:v>
                </c:pt>
                <c:pt idx="193">
                  <c:v>7.46E-2</c:v>
                </c:pt>
                <c:pt idx="194">
                  <c:v>7.6200000000000004E-2</c:v>
                </c:pt>
                <c:pt idx="195">
                  <c:v>7.7700000000000005E-2</c:v>
                </c:pt>
                <c:pt idx="196">
                  <c:v>7.9500000000000001E-2</c:v>
                </c:pt>
                <c:pt idx="197">
                  <c:v>8.1100000000000005E-2</c:v>
                </c:pt>
                <c:pt idx="198">
                  <c:v>8.2699999999999996E-2</c:v>
                </c:pt>
                <c:pt idx="199">
                  <c:v>8.4699999999999998E-2</c:v>
                </c:pt>
                <c:pt idx="200">
                  <c:v>8.6199999999999999E-2</c:v>
                </c:pt>
                <c:pt idx="201">
                  <c:v>8.7499999999999994E-2</c:v>
                </c:pt>
                <c:pt idx="202">
                  <c:v>8.8499999999999995E-2</c:v>
                </c:pt>
                <c:pt idx="203">
                  <c:v>8.9200000000000002E-2</c:v>
                </c:pt>
                <c:pt idx="204">
                  <c:v>0.09</c:v>
                </c:pt>
                <c:pt idx="205">
                  <c:v>9.0300000000000005E-2</c:v>
                </c:pt>
                <c:pt idx="206">
                  <c:v>9.0200000000000002E-2</c:v>
                </c:pt>
                <c:pt idx="207">
                  <c:v>8.9800000000000005E-2</c:v>
                </c:pt>
                <c:pt idx="208">
                  <c:v>8.9399999999999993E-2</c:v>
                </c:pt>
                <c:pt idx="209">
                  <c:v>8.8900000000000007E-2</c:v>
                </c:pt>
                <c:pt idx="210">
                  <c:v>8.7900000000000006E-2</c:v>
                </c:pt>
                <c:pt idx="211">
                  <c:v>8.6699999999999999E-2</c:v>
                </c:pt>
                <c:pt idx="212">
                  <c:v>8.5300000000000001E-2</c:v>
                </c:pt>
                <c:pt idx="213">
                  <c:v>8.4000000000000005E-2</c:v>
                </c:pt>
                <c:pt idx="214">
                  <c:v>8.2600000000000007E-2</c:v>
                </c:pt>
                <c:pt idx="215">
                  <c:v>8.1000000000000003E-2</c:v>
                </c:pt>
                <c:pt idx="216">
                  <c:v>7.9299999999999995E-2</c:v>
                </c:pt>
                <c:pt idx="217">
                  <c:v>7.8299999999999995E-2</c:v>
                </c:pt>
                <c:pt idx="218">
                  <c:v>7.6999999999999999E-2</c:v>
                </c:pt>
                <c:pt idx="219">
                  <c:v>7.5800000000000006E-2</c:v>
                </c:pt>
                <c:pt idx="220">
                  <c:v>7.46E-2</c:v>
                </c:pt>
                <c:pt idx="221">
                  <c:v>7.3899999999999993E-2</c:v>
                </c:pt>
                <c:pt idx="222">
                  <c:v>7.3300000000000004E-2</c:v>
                </c:pt>
                <c:pt idx="223">
                  <c:v>7.2900000000000006E-2</c:v>
                </c:pt>
                <c:pt idx="224">
                  <c:v>7.2599999999999998E-2</c:v>
                </c:pt>
                <c:pt idx="225">
                  <c:v>7.2499999999999995E-2</c:v>
                </c:pt>
                <c:pt idx="226">
                  <c:v>7.2499999999999995E-2</c:v>
                </c:pt>
                <c:pt idx="227">
                  <c:v>7.2400000000000006E-2</c:v>
                </c:pt>
                <c:pt idx="228">
                  <c:v>7.2700000000000001E-2</c:v>
                </c:pt>
                <c:pt idx="229">
                  <c:v>7.2900000000000006E-2</c:v>
                </c:pt>
                <c:pt idx="230">
                  <c:v>7.3200000000000001E-2</c:v>
                </c:pt>
                <c:pt idx="231">
                  <c:v>7.3800000000000004E-2</c:v>
                </c:pt>
                <c:pt idx="232">
                  <c:v>7.4200000000000002E-2</c:v>
                </c:pt>
                <c:pt idx="233">
                  <c:v>7.4899999999999994E-2</c:v>
                </c:pt>
                <c:pt idx="234">
                  <c:v>7.5800000000000006E-2</c:v>
                </c:pt>
                <c:pt idx="235">
                  <c:v>7.6799999999999993E-2</c:v>
                </c:pt>
                <c:pt idx="236">
                  <c:v>7.7600000000000002E-2</c:v>
                </c:pt>
                <c:pt idx="237">
                  <c:v>7.8700000000000006E-2</c:v>
                </c:pt>
                <c:pt idx="238">
                  <c:v>7.8899999999999998E-2</c:v>
                </c:pt>
                <c:pt idx="239">
                  <c:v>7.9299999999999995E-2</c:v>
                </c:pt>
                <c:pt idx="240">
                  <c:v>7.9200000000000007E-2</c:v>
                </c:pt>
                <c:pt idx="241">
                  <c:v>7.8700000000000006E-2</c:v>
                </c:pt>
                <c:pt idx="242">
                  <c:v>7.8299999999999995E-2</c:v>
                </c:pt>
                <c:pt idx="243">
                  <c:v>7.7499999999999999E-2</c:v>
                </c:pt>
                <c:pt idx="244">
                  <c:v>7.6899999999999996E-2</c:v>
                </c:pt>
                <c:pt idx="245">
                  <c:v>7.5800000000000006E-2</c:v>
                </c:pt>
                <c:pt idx="246">
                  <c:v>7.4700000000000003E-2</c:v>
                </c:pt>
                <c:pt idx="247">
                  <c:v>7.4099999999999999E-2</c:v>
                </c:pt>
                <c:pt idx="248">
                  <c:v>7.3300000000000004E-2</c:v>
                </c:pt>
                <c:pt idx="249">
                  <c:v>7.2700000000000001E-2</c:v>
                </c:pt>
                <c:pt idx="250">
                  <c:v>7.2300000000000003E-2</c:v>
                </c:pt>
                <c:pt idx="251">
                  <c:v>7.1999999999999995E-2</c:v>
                </c:pt>
                <c:pt idx="252">
                  <c:v>7.2099999999999997E-2</c:v>
                </c:pt>
                <c:pt idx="253">
                  <c:v>7.1999999999999995E-2</c:v>
                </c:pt>
                <c:pt idx="254">
                  <c:v>7.22E-2</c:v>
                </c:pt>
                <c:pt idx="255">
                  <c:v>7.2300000000000003E-2</c:v>
                </c:pt>
                <c:pt idx="256">
                  <c:v>7.6300000000000007E-2</c:v>
                </c:pt>
                <c:pt idx="257">
                  <c:v>7.6300000000000007E-2</c:v>
                </c:pt>
                <c:pt idx="258">
                  <c:v>7.6300000000000007E-2</c:v>
                </c:pt>
                <c:pt idx="259">
                  <c:v>7.6499999999999999E-2</c:v>
                </c:pt>
                <c:pt idx="260">
                  <c:v>7.6700000000000004E-2</c:v>
                </c:pt>
                <c:pt idx="261">
                  <c:v>7.7200000000000005E-2</c:v>
                </c:pt>
                <c:pt idx="262">
                  <c:v>7.7600000000000002E-2</c:v>
                </c:pt>
                <c:pt idx="263">
                  <c:v>7.8E-2</c:v>
                </c:pt>
                <c:pt idx="264">
                  <c:v>7.8299999999999995E-2</c:v>
                </c:pt>
                <c:pt idx="265">
                  <c:v>7.8399999999999997E-2</c:v>
                </c:pt>
                <c:pt idx="266">
                  <c:v>7.85E-2</c:v>
                </c:pt>
                <c:pt idx="267">
                  <c:v>7.85E-2</c:v>
                </c:pt>
                <c:pt idx="268">
                  <c:v>7.8299999999999995E-2</c:v>
                </c:pt>
                <c:pt idx="269">
                  <c:v>7.7899999999999997E-2</c:v>
                </c:pt>
                <c:pt idx="270">
                  <c:v>7.7600000000000002E-2</c:v>
                </c:pt>
                <c:pt idx="271">
                  <c:v>7.6999999999999999E-2</c:v>
                </c:pt>
                <c:pt idx="272">
                  <c:v>7.6399999999999996E-2</c:v>
                </c:pt>
                <c:pt idx="273">
                  <c:v>7.5700000000000003E-2</c:v>
                </c:pt>
                <c:pt idx="274">
                  <c:v>7.4899999999999994E-2</c:v>
                </c:pt>
                <c:pt idx="275">
                  <c:v>7.4099999999999999E-2</c:v>
                </c:pt>
                <c:pt idx="276">
                  <c:v>7.3200000000000001E-2</c:v>
                </c:pt>
                <c:pt idx="277">
                  <c:v>7.22E-2</c:v>
                </c:pt>
                <c:pt idx="278">
                  <c:v>7.1400000000000005E-2</c:v>
                </c:pt>
                <c:pt idx="279">
                  <c:v>7.0599999999999996E-2</c:v>
                </c:pt>
                <c:pt idx="280">
                  <c:v>6.9800000000000001E-2</c:v>
                </c:pt>
                <c:pt idx="281">
                  <c:v>6.9000000000000006E-2</c:v>
                </c:pt>
                <c:pt idx="282">
                  <c:v>6.8099999999999994E-2</c:v>
                </c:pt>
                <c:pt idx="283">
                  <c:v>6.7400000000000002E-2</c:v>
                </c:pt>
                <c:pt idx="284">
                  <c:v>6.6799999999999998E-2</c:v>
                </c:pt>
                <c:pt idx="285">
                  <c:v>6.6100000000000006E-2</c:v>
                </c:pt>
                <c:pt idx="286">
                  <c:v>6.5600000000000006E-2</c:v>
                </c:pt>
                <c:pt idx="287">
                  <c:v>6.5299999999999997E-2</c:v>
                </c:pt>
                <c:pt idx="288">
                  <c:v>6.4799999999999996E-2</c:v>
                </c:pt>
                <c:pt idx="289">
                  <c:v>6.4600000000000005E-2</c:v>
                </c:pt>
                <c:pt idx="290">
                  <c:v>6.4399999999999999E-2</c:v>
                </c:pt>
                <c:pt idx="291">
                  <c:v>6.4299999999999996E-2</c:v>
                </c:pt>
                <c:pt idx="292">
                  <c:v>6.4299999999999996E-2</c:v>
                </c:pt>
                <c:pt idx="293">
                  <c:v>6.4100000000000004E-2</c:v>
                </c:pt>
                <c:pt idx="294">
                  <c:v>6.4199999999999993E-2</c:v>
                </c:pt>
                <c:pt idx="295">
                  <c:v>6.4100000000000004E-2</c:v>
                </c:pt>
                <c:pt idx="296">
                  <c:v>6.4100000000000004E-2</c:v>
                </c:pt>
                <c:pt idx="297">
                  <c:v>6.4299999999999996E-2</c:v>
                </c:pt>
                <c:pt idx="298">
                  <c:v>6.4299999999999996E-2</c:v>
                </c:pt>
                <c:pt idx="299">
                  <c:v>6.4199999999999993E-2</c:v>
                </c:pt>
                <c:pt idx="300">
                  <c:v>6.4299999999999996E-2</c:v>
                </c:pt>
                <c:pt idx="301">
                  <c:v>6.4199999999999993E-2</c:v>
                </c:pt>
                <c:pt idx="302">
                  <c:v>6.4299999999999996E-2</c:v>
                </c:pt>
                <c:pt idx="303">
                  <c:v>6.4500000000000002E-2</c:v>
                </c:pt>
                <c:pt idx="304">
                  <c:v>6.4399999999999999E-2</c:v>
                </c:pt>
                <c:pt idx="305">
                  <c:v>6.4399999999999999E-2</c:v>
                </c:pt>
                <c:pt idx="306">
                  <c:v>6.4699999999999994E-2</c:v>
                </c:pt>
                <c:pt idx="307">
                  <c:v>6.4600000000000005E-2</c:v>
                </c:pt>
                <c:pt idx="308">
                  <c:v>6.4899999999999999E-2</c:v>
                </c:pt>
                <c:pt idx="309">
                  <c:v>6.4899999999999999E-2</c:v>
                </c:pt>
                <c:pt idx="310">
                  <c:v>6.5000000000000002E-2</c:v>
                </c:pt>
                <c:pt idx="311">
                  <c:v>6.54E-2</c:v>
                </c:pt>
                <c:pt idx="312">
                  <c:v>6.5600000000000006E-2</c:v>
                </c:pt>
                <c:pt idx="313">
                  <c:v>6.5799999999999997E-2</c:v>
                </c:pt>
                <c:pt idx="314">
                  <c:v>6.6100000000000006E-2</c:v>
                </c:pt>
                <c:pt idx="315">
                  <c:v>6.6400000000000001E-2</c:v>
                </c:pt>
                <c:pt idx="316">
                  <c:v>6.6600000000000006E-2</c:v>
                </c:pt>
                <c:pt idx="317">
                  <c:v>6.7000000000000004E-2</c:v>
                </c:pt>
                <c:pt idx="318">
                  <c:v>6.7199999999999996E-2</c:v>
                </c:pt>
                <c:pt idx="319">
                  <c:v>6.7199999999999996E-2</c:v>
                </c:pt>
                <c:pt idx="320">
                  <c:v>6.7299999999999999E-2</c:v>
                </c:pt>
                <c:pt idx="321">
                  <c:v>6.7199999999999996E-2</c:v>
                </c:pt>
                <c:pt idx="322">
                  <c:v>6.7000000000000004E-2</c:v>
                </c:pt>
                <c:pt idx="323">
                  <c:v>6.6699999999999995E-2</c:v>
                </c:pt>
                <c:pt idx="324">
                  <c:v>6.6400000000000001E-2</c:v>
                </c:pt>
                <c:pt idx="325">
                  <c:v>6.6000000000000003E-2</c:v>
                </c:pt>
                <c:pt idx="326">
                  <c:v>6.5600000000000006E-2</c:v>
                </c:pt>
                <c:pt idx="327">
                  <c:v>6.5100000000000005E-2</c:v>
                </c:pt>
                <c:pt idx="328">
                  <c:v>6.4699999999999994E-2</c:v>
                </c:pt>
                <c:pt idx="329">
                  <c:v>6.4199999999999993E-2</c:v>
                </c:pt>
                <c:pt idx="330">
                  <c:v>6.3899999999999998E-2</c:v>
                </c:pt>
                <c:pt idx="331">
                  <c:v>6.3600000000000004E-2</c:v>
                </c:pt>
                <c:pt idx="332">
                  <c:v>6.3299999999999995E-2</c:v>
                </c:pt>
                <c:pt idx="333">
                  <c:v>6.3100000000000003E-2</c:v>
                </c:pt>
                <c:pt idx="334">
                  <c:v>6.2899999999999998E-2</c:v>
                </c:pt>
                <c:pt idx="335">
                  <c:v>6.2899999999999998E-2</c:v>
                </c:pt>
                <c:pt idx="336">
                  <c:v>6.2700000000000006E-2</c:v>
                </c:pt>
                <c:pt idx="337">
                  <c:v>6.25E-2</c:v>
                </c:pt>
                <c:pt idx="338">
                  <c:v>6.2399999999999997E-2</c:v>
                </c:pt>
                <c:pt idx="339">
                  <c:v>6.2399999999999997E-2</c:v>
                </c:pt>
                <c:pt idx="340">
                  <c:v>6.2300000000000001E-2</c:v>
                </c:pt>
                <c:pt idx="341">
                  <c:v>6.2300000000000001E-2</c:v>
                </c:pt>
                <c:pt idx="342">
                  <c:v>6.2399999999999997E-2</c:v>
                </c:pt>
                <c:pt idx="343">
                  <c:v>6.2199999999999998E-2</c:v>
                </c:pt>
                <c:pt idx="344">
                  <c:v>6.2E-2</c:v>
                </c:pt>
                <c:pt idx="345">
                  <c:v>6.2E-2</c:v>
                </c:pt>
                <c:pt idx="346">
                  <c:v>6.2E-2</c:v>
                </c:pt>
                <c:pt idx="347">
                  <c:v>6.1699999999999998E-2</c:v>
                </c:pt>
                <c:pt idx="348">
                  <c:v>6.1800000000000001E-2</c:v>
                </c:pt>
                <c:pt idx="349">
                  <c:v>6.1499999999999999E-2</c:v>
                </c:pt>
                <c:pt idx="350">
                  <c:v>6.1600000000000002E-2</c:v>
                </c:pt>
                <c:pt idx="351">
                  <c:v>6.1499999999999999E-2</c:v>
                </c:pt>
                <c:pt idx="352">
                  <c:v>6.1199999999999997E-2</c:v>
                </c:pt>
                <c:pt idx="353">
                  <c:v>6.1199999999999997E-2</c:v>
                </c:pt>
                <c:pt idx="354">
                  <c:v>6.1100000000000002E-2</c:v>
                </c:pt>
                <c:pt idx="355">
                  <c:v>6.0999999999999999E-2</c:v>
                </c:pt>
                <c:pt idx="356">
                  <c:v>6.0900000000000003E-2</c:v>
                </c:pt>
                <c:pt idx="357">
                  <c:v>6.0699999999999997E-2</c:v>
                </c:pt>
                <c:pt idx="358">
                  <c:v>6.0600000000000001E-2</c:v>
                </c:pt>
                <c:pt idx="359">
                  <c:v>6.0600000000000001E-2</c:v>
                </c:pt>
                <c:pt idx="360">
                  <c:v>6.0400000000000002E-2</c:v>
                </c:pt>
                <c:pt idx="361">
                  <c:v>6.0299999999999999E-2</c:v>
                </c:pt>
                <c:pt idx="362">
                  <c:v>6.0199999999999997E-2</c:v>
                </c:pt>
                <c:pt idx="363">
                  <c:v>6.0199999999999997E-2</c:v>
                </c:pt>
                <c:pt idx="364">
                  <c:v>6.0100000000000001E-2</c:v>
                </c:pt>
                <c:pt idx="365">
                  <c:v>0.06</c:v>
                </c:pt>
                <c:pt idx="366">
                  <c:v>5.9900000000000002E-2</c:v>
                </c:pt>
                <c:pt idx="367">
                  <c:v>5.9799999999999999E-2</c:v>
                </c:pt>
                <c:pt idx="368">
                  <c:v>5.96E-2</c:v>
                </c:pt>
                <c:pt idx="369">
                  <c:v>5.9499999999999997E-2</c:v>
                </c:pt>
                <c:pt idx="370">
                  <c:v>5.9499999999999997E-2</c:v>
                </c:pt>
                <c:pt idx="371">
                  <c:v>5.91E-2</c:v>
                </c:pt>
                <c:pt idx="372">
                  <c:v>5.8700000000000002E-2</c:v>
                </c:pt>
                <c:pt idx="373">
                  <c:v>5.8200000000000002E-2</c:v>
                </c:pt>
                <c:pt idx="374">
                  <c:v>5.7799999999999997E-2</c:v>
                </c:pt>
                <c:pt idx="375">
                  <c:v>5.8000000000000003E-2</c:v>
                </c:pt>
                <c:pt idx="376">
                  <c:v>5.8099999999999999E-2</c:v>
                </c:pt>
                <c:pt idx="377">
                  <c:v>5.79E-2</c:v>
                </c:pt>
                <c:pt idx="378">
                  <c:v>5.7599999999999998E-2</c:v>
                </c:pt>
                <c:pt idx="379">
                  <c:v>5.7299999999999997E-2</c:v>
                </c:pt>
                <c:pt idx="380">
                  <c:v>5.7200000000000001E-2</c:v>
                </c:pt>
                <c:pt idx="381">
                  <c:v>5.7599999999999998E-2</c:v>
                </c:pt>
                <c:pt idx="382">
                  <c:v>5.8000000000000003E-2</c:v>
                </c:pt>
                <c:pt idx="383">
                  <c:v>5.8000000000000003E-2</c:v>
                </c:pt>
                <c:pt idx="384">
                  <c:v>5.8000000000000003E-2</c:v>
                </c:pt>
                <c:pt idx="385">
                  <c:v>5.79E-2</c:v>
                </c:pt>
                <c:pt idx="386">
                  <c:v>5.7799999999999997E-2</c:v>
                </c:pt>
                <c:pt idx="387">
                  <c:v>5.7700000000000001E-2</c:v>
                </c:pt>
                <c:pt idx="388">
                  <c:v>5.7700000000000001E-2</c:v>
                </c:pt>
                <c:pt idx="389">
                  <c:v>5.7599999999999998E-2</c:v>
                </c:pt>
                <c:pt idx="390">
                  <c:v>5.7700000000000001E-2</c:v>
                </c:pt>
                <c:pt idx="391">
                  <c:v>5.7500000000000002E-2</c:v>
                </c:pt>
                <c:pt idx="392">
                  <c:v>5.7299999999999997E-2</c:v>
                </c:pt>
                <c:pt idx="393">
                  <c:v>5.74E-2</c:v>
                </c:pt>
                <c:pt idx="394">
                  <c:v>5.7500000000000002E-2</c:v>
                </c:pt>
                <c:pt idx="395">
                  <c:v>5.7200000000000001E-2</c:v>
                </c:pt>
                <c:pt idx="396">
                  <c:v>5.7200000000000001E-2</c:v>
                </c:pt>
                <c:pt idx="397">
                  <c:v>5.7299999999999997E-2</c:v>
                </c:pt>
                <c:pt idx="398">
                  <c:v>5.7200000000000001E-2</c:v>
                </c:pt>
                <c:pt idx="399">
                  <c:v>5.7299999999999997E-2</c:v>
                </c:pt>
                <c:pt idx="400">
                  <c:v>5.7299999999999997E-2</c:v>
                </c:pt>
                <c:pt idx="401">
                  <c:v>5.7299999999999997E-2</c:v>
                </c:pt>
                <c:pt idx="402">
                  <c:v>5.74E-2</c:v>
                </c:pt>
                <c:pt idx="403">
                  <c:v>5.7500000000000002E-2</c:v>
                </c:pt>
                <c:pt idx="404">
                  <c:v>5.74E-2</c:v>
                </c:pt>
                <c:pt idx="405">
                  <c:v>5.74E-2</c:v>
                </c:pt>
                <c:pt idx="406">
                  <c:v>5.7299999999999997E-2</c:v>
                </c:pt>
                <c:pt idx="407">
                  <c:v>5.7500000000000002E-2</c:v>
                </c:pt>
                <c:pt idx="408">
                  <c:v>5.7500000000000002E-2</c:v>
                </c:pt>
                <c:pt idx="409">
                  <c:v>5.7500000000000002E-2</c:v>
                </c:pt>
                <c:pt idx="410">
                  <c:v>5.7599999999999998E-2</c:v>
                </c:pt>
                <c:pt idx="411">
                  <c:v>5.7700000000000001E-2</c:v>
                </c:pt>
                <c:pt idx="412">
                  <c:v>5.7799999999999997E-2</c:v>
                </c:pt>
                <c:pt idx="413">
                  <c:v>5.7799999999999997E-2</c:v>
                </c:pt>
                <c:pt idx="414">
                  <c:v>5.7799999999999997E-2</c:v>
                </c:pt>
                <c:pt idx="415">
                  <c:v>5.79E-2</c:v>
                </c:pt>
                <c:pt idx="416">
                  <c:v>5.7799999999999997E-2</c:v>
                </c:pt>
                <c:pt idx="417">
                  <c:v>5.79E-2</c:v>
                </c:pt>
                <c:pt idx="418">
                  <c:v>5.8099999999999999E-2</c:v>
                </c:pt>
                <c:pt idx="419">
                  <c:v>5.79E-2</c:v>
                </c:pt>
                <c:pt idx="420">
                  <c:v>5.8099999999999999E-2</c:v>
                </c:pt>
                <c:pt idx="421">
                  <c:v>5.79E-2</c:v>
                </c:pt>
                <c:pt idx="422">
                  <c:v>5.79E-2</c:v>
                </c:pt>
                <c:pt idx="423">
                  <c:v>5.79E-2</c:v>
                </c:pt>
                <c:pt idx="424">
                  <c:v>5.8099999999999999E-2</c:v>
                </c:pt>
                <c:pt idx="425">
                  <c:v>5.7799999999999997E-2</c:v>
                </c:pt>
                <c:pt idx="426">
                  <c:v>5.7700000000000001E-2</c:v>
                </c:pt>
                <c:pt idx="427">
                  <c:v>5.79E-2</c:v>
                </c:pt>
                <c:pt idx="428">
                  <c:v>5.7700000000000001E-2</c:v>
                </c:pt>
                <c:pt idx="429">
                  <c:v>5.7799999999999997E-2</c:v>
                </c:pt>
                <c:pt idx="430">
                  <c:v>5.7799999999999997E-2</c:v>
                </c:pt>
                <c:pt idx="431">
                  <c:v>5.7799999999999997E-2</c:v>
                </c:pt>
                <c:pt idx="432">
                  <c:v>5.7700000000000001E-2</c:v>
                </c:pt>
                <c:pt idx="433">
                  <c:v>5.7599999999999998E-2</c:v>
                </c:pt>
                <c:pt idx="434">
                  <c:v>5.7700000000000001E-2</c:v>
                </c:pt>
                <c:pt idx="435">
                  <c:v>6.1100000000000002E-2</c:v>
                </c:pt>
                <c:pt idx="436">
                  <c:v>6.08E-2</c:v>
                </c:pt>
                <c:pt idx="437">
                  <c:v>6.0400000000000002E-2</c:v>
                </c:pt>
                <c:pt idx="438">
                  <c:v>6.0299999999999999E-2</c:v>
                </c:pt>
                <c:pt idx="439">
                  <c:v>6.0100000000000001E-2</c:v>
                </c:pt>
                <c:pt idx="440">
                  <c:v>5.9700000000000003E-2</c:v>
                </c:pt>
                <c:pt idx="441">
                  <c:v>5.9400000000000001E-2</c:v>
                </c:pt>
                <c:pt idx="442">
                  <c:v>5.9299999999999999E-2</c:v>
                </c:pt>
                <c:pt idx="443">
                  <c:v>5.9299999999999999E-2</c:v>
                </c:pt>
                <c:pt idx="444">
                  <c:v>5.91E-2</c:v>
                </c:pt>
                <c:pt idx="445">
                  <c:v>5.8700000000000002E-2</c:v>
                </c:pt>
                <c:pt idx="446">
                  <c:v>5.8799999999999998E-2</c:v>
                </c:pt>
                <c:pt idx="447">
                  <c:v>5.8599999999999999E-2</c:v>
                </c:pt>
                <c:pt idx="448">
                  <c:v>5.8500000000000003E-2</c:v>
                </c:pt>
                <c:pt idx="449">
                  <c:v>5.8299999999999998E-2</c:v>
                </c:pt>
                <c:pt idx="450">
                  <c:v>5.8299999999999998E-2</c:v>
                </c:pt>
              </c:numCache>
            </c:numRef>
          </c:yVal>
          <c:smooth val="0"/>
          <c:extLst>
            <c:ext xmlns:c16="http://schemas.microsoft.com/office/drawing/2014/chart" uri="{C3380CC4-5D6E-409C-BE32-E72D297353CC}">
              <c16:uniqueId val="{00000000-E6A2-401C-AC2E-4946E159DACE}"/>
            </c:ext>
          </c:extLst>
        </c:ser>
        <c:ser>
          <c:idx val="1"/>
          <c:order val="1"/>
          <c:tx>
            <c:v>Zn Cyt c</c:v>
          </c:tx>
          <c:spPr>
            <a:ln w="19050" cap="rnd">
              <a:solidFill>
                <a:schemeClr val="accent2"/>
              </a:solidFill>
              <a:round/>
            </a:ln>
            <a:effectLst/>
          </c:spPr>
          <c:marker>
            <c:symbol val="none"/>
          </c:marker>
          <c:xVal>
            <c:numRef>
              <c:f>Sheet1!$A$1:$A$451</c:f>
              <c:numCache>
                <c:formatCode>General</c:formatCode>
                <c:ptCount val="451"/>
                <c:pt idx="0">
                  <c:v>300</c:v>
                </c:pt>
                <c:pt idx="1">
                  <c:v>301</c:v>
                </c:pt>
                <c:pt idx="2">
                  <c:v>302</c:v>
                </c:pt>
                <c:pt idx="3">
                  <c:v>303</c:v>
                </c:pt>
                <c:pt idx="4">
                  <c:v>304</c:v>
                </c:pt>
                <c:pt idx="5">
                  <c:v>305</c:v>
                </c:pt>
                <c:pt idx="6">
                  <c:v>306</c:v>
                </c:pt>
                <c:pt idx="7">
                  <c:v>307</c:v>
                </c:pt>
                <c:pt idx="8">
                  <c:v>308</c:v>
                </c:pt>
                <c:pt idx="9">
                  <c:v>309</c:v>
                </c:pt>
                <c:pt idx="10">
                  <c:v>310</c:v>
                </c:pt>
                <c:pt idx="11">
                  <c:v>311</c:v>
                </c:pt>
                <c:pt idx="12">
                  <c:v>312</c:v>
                </c:pt>
                <c:pt idx="13">
                  <c:v>313</c:v>
                </c:pt>
                <c:pt idx="14">
                  <c:v>314</c:v>
                </c:pt>
                <c:pt idx="15">
                  <c:v>315</c:v>
                </c:pt>
                <c:pt idx="16">
                  <c:v>316</c:v>
                </c:pt>
                <c:pt idx="17">
                  <c:v>317</c:v>
                </c:pt>
                <c:pt idx="18">
                  <c:v>318</c:v>
                </c:pt>
                <c:pt idx="19">
                  <c:v>319</c:v>
                </c:pt>
                <c:pt idx="20">
                  <c:v>320</c:v>
                </c:pt>
                <c:pt idx="21">
                  <c:v>321</c:v>
                </c:pt>
                <c:pt idx="22">
                  <c:v>322</c:v>
                </c:pt>
                <c:pt idx="23">
                  <c:v>323</c:v>
                </c:pt>
                <c:pt idx="24">
                  <c:v>324</c:v>
                </c:pt>
                <c:pt idx="25">
                  <c:v>325</c:v>
                </c:pt>
                <c:pt idx="26">
                  <c:v>326</c:v>
                </c:pt>
                <c:pt idx="27">
                  <c:v>327</c:v>
                </c:pt>
                <c:pt idx="28">
                  <c:v>328</c:v>
                </c:pt>
                <c:pt idx="29">
                  <c:v>329</c:v>
                </c:pt>
                <c:pt idx="30">
                  <c:v>330</c:v>
                </c:pt>
                <c:pt idx="31">
                  <c:v>331</c:v>
                </c:pt>
                <c:pt idx="32">
                  <c:v>332</c:v>
                </c:pt>
                <c:pt idx="33">
                  <c:v>333</c:v>
                </c:pt>
                <c:pt idx="34">
                  <c:v>334</c:v>
                </c:pt>
                <c:pt idx="35">
                  <c:v>335</c:v>
                </c:pt>
                <c:pt idx="36">
                  <c:v>336</c:v>
                </c:pt>
                <c:pt idx="37">
                  <c:v>337</c:v>
                </c:pt>
                <c:pt idx="38">
                  <c:v>338</c:v>
                </c:pt>
                <c:pt idx="39">
                  <c:v>339</c:v>
                </c:pt>
                <c:pt idx="40">
                  <c:v>340</c:v>
                </c:pt>
                <c:pt idx="41">
                  <c:v>341</c:v>
                </c:pt>
                <c:pt idx="42">
                  <c:v>342</c:v>
                </c:pt>
                <c:pt idx="43">
                  <c:v>343</c:v>
                </c:pt>
                <c:pt idx="44">
                  <c:v>344</c:v>
                </c:pt>
                <c:pt idx="45">
                  <c:v>345</c:v>
                </c:pt>
                <c:pt idx="46">
                  <c:v>346</c:v>
                </c:pt>
                <c:pt idx="47">
                  <c:v>347</c:v>
                </c:pt>
                <c:pt idx="48">
                  <c:v>348</c:v>
                </c:pt>
                <c:pt idx="49">
                  <c:v>349</c:v>
                </c:pt>
                <c:pt idx="50">
                  <c:v>350</c:v>
                </c:pt>
                <c:pt idx="51">
                  <c:v>351</c:v>
                </c:pt>
                <c:pt idx="52">
                  <c:v>352</c:v>
                </c:pt>
                <c:pt idx="53">
                  <c:v>353</c:v>
                </c:pt>
                <c:pt idx="54">
                  <c:v>354</c:v>
                </c:pt>
                <c:pt idx="55">
                  <c:v>355</c:v>
                </c:pt>
                <c:pt idx="56">
                  <c:v>356</c:v>
                </c:pt>
                <c:pt idx="57">
                  <c:v>357</c:v>
                </c:pt>
                <c:pt idx="58">
                  <c:v>358</c:v>
                </c:pt>
                <c:pt idx="59">
                  <c:v>359</c:v>
                </c:pt>
                <c:pt idx="60">
                  <c:v>360</c:v>
                </c:pt>
                <c:pt idx="61">
                  <c:v>361</c:v>
                </c:pt>
                <c:pt idx="62">
                  <c:v>362</c:v>
                </c:pt>
                <c:pt idx="63">
                  <c:v>363</c:v>
                </c:pt>
                <c:pt idx="64">
                  <c:v>364</c:v>
                </c:pt>
                <c:pt idx="65">
                  <c:v>365</c:v>
                </c:pt>
                <c:pt idx="66">
                  <c:v>366</c:v>
                </c:pt>
                <c:pt idx="67">
                  <c:v>367</c:v>
                </c:pt>
                <c:pt idx="68">
                  <c:v>368</c:v>
                </c:pt>
                <c:pt idx="69">
                  <c:v>369</c:v>
                </c:pt>
                <c:pt idx="70">
                  <c:v>370</c:v>
                </c:pt>
                <c:pt idx="71">
                  <c:v>371</c:v>
                </c:pt>
                <c:pt idx="72">
                  <c:v>372</c:v>
                </c:pt>
                <c:pt idx="73">
                  <c:v>373</c:v>
                </c:pt>
                <c:pt idx="74">
                  <c:v>374</c:v>
                </c:pt>
                <c:pt idx="75">
                  <c:v>375</c:v>
                </c:pt>
                <c:pt idx="76">
                  <c:v>376</c:v>
                </c:pt>
                <c:pt idx="77">
                  <c:v>377</c:v>
                </c:pt>
                <c:pt idx="78">
                  <c:v>378</c:v>
                </c:pt>
                <c:pt idx="79">
                  <c:v>379</c:v>
                </c:pt>
                <c:pt idx="80">
                  <c:v>380</c:v>
                </c:pt>
                <c:pt idx="81">
                  <c:v>381</c:v>
                </c:pt>
                <c:pt idx="82">
                  <c:v>382</c:v>
                </c:pt>
                <c:pt idx="83">
                  <c:v>383</c:v>
                </c:pt>
                <c:pt idx="84">
                  <c:v>384</c:v>
                </c:pt>
                <c:pt idx="85">
                  <c:v>385</c:v>
                </c:pt>
                <c:pt idx="86">
                  <c:v>386</c:v>
                </c:pt>
                <c:pt idx="87">
                  <c:v>387</c:v>
                </c:pt>
                <c:pt idx="88">
                  <c:v>388</c:v>
                </c:pt>
                <c:pt idx="89">
                  <c:v>389</c:v>
                </c:pt>
                <c:pt idx="90">
                  <c:v>390</c:v>
                </c:pt>
                <c:pt idx="91">
                  <c:v>391</c:v>
                </c:pt>
                <c:pt idx="92">
                  <c:v>392</c:v>
                </c:pt>
                <c:pt idx="93">
                  <c:v>393</c:v>
                </c:pt>
                <c:pt idx="94">
                  <c:v>394</c:v>
                </c:pt>
                <c:pt idx="95">
                  <c:v>395</c:v>
                </c:pt>
                <c:pt idx="96">
                  <c:v>396</c:v>
                </c:pt>
                <c:pt idx="97">
                  <c:v>397</c:v>
                </c:pt>
                <c:pt idx="98">
                  <c:v>398</c:v>
                </c:pt>
                <c:pt idx="99">
                  <c:v>399</c:v>
                </c:pt>
                <c:pt idx="100">
                  <c:v>400</c:v>
                </c:pt>
                <c:pt idx="101">
                  <c:v>401</c:v>
                </c:pt>
                <c:pt idx="102">
                  <c:v>402</c:v>
                </c:pt>
                <c:pt idx="103">
                  <c:v>403</c:v>
                </c:pt>
                <c:pt idx="104">
                  <c:v>404</c:v>
                </c:pt>
                <c:pt idx="105">
                  <c:v>405</c:v>
                </c:pt>
                <c:pt idx="106">
                  <c:v>406</c:v>
                </c:pt>
                <c:pt idx="107">
                  <c:v>407</c:v>
                </c:pt>
                <c:pt idx="108">
                  <c:v>408</c:v>
                </c:pt>
                <c:pt idx="109">
                  <c:v>409</c:v>
                </c:pt>
                <c:pt idx="110">
                  <c:v>410</c:v>
                </c:pt>
                <c:pt idx="111">
                  <c:v>411</c:v>
                </c:pt>
                <c:pt idx="112">
                  <c:v>412</c:v>
                </c:pt>
                <c:pt idx="113">
                  <c:v>413</c:v>
                </c:pt>
                <c:pt idx="114">
                  <c:v>414</c:v>
                </c:pt>
                <c:pt idx="115">
                  <c:v>415</c:v>
                </c:pt>
                <c:pt idx="116">
                  <c:v>416</c:v>
                </c:pt>
                <c:pt idx="117">
                  <c:v>417</c:v>
                </c:pt>
                <c:pt idx="118">
                  <c:v>418</c:v>
                </c:pt>
                <c:pt idx="119">
                  <c:v>419</c:v>
                </c:pt>
                <c:pt idx="120">
                  <c:v>420</c:v>
                </c:pt>
                <c:pt idx="121">
                  <c:v>421</c:v>
                </c:pt>
                <c:pt idx="122">
                  <c:v>422</c:v>
                </c:pt>
                <c:pt idx="123">
                  <c:v>423</c:v>
                </c:pt>
                <c:pt idx="124">
                  <c:v>424</c:v>
                </c:pt>
                <c:pt idx="125">
                  <c:v>425</c:v>
                </c:pt>
                <c:pt idx="126">
                  <c:v>426</c:v>
                </c:pt>
                <c:pt idx="127">
                  <c:v>427</c:v>
                </c:pt>
                <c:pt idx="128">
                  <c:v>428</c:v>
                </c:pt>
                <c:pt idx="129">
                  <c:v>429</c:v>
                </c:pt>
                <c:pt idx="130">
                  <c:v>430</c:v>
                </c:pt>
                <c:pt idx="131">
                  <c:v>431</c:v>
                </c:pt>
                <c:pt idx="132">
                  <c:v>432</c:v>
                </c:pt>
                <c:pt idx="133">
                  <c:v>433</c:v>
                </c:pt>
                <c:pt idx="134">
                  <c:v>434</c:v>
                </c:pt>
                <c:pt idx="135">
                  <c:v>435</c:v>
                </c:pt>
                <c:pt idx="136">
                  <c:v>436</c:v>
                </c:pt>
                <c:pt idx="137">
                  <c:v>437</c:v>
                </c:pt>
                <c:pt idx="138">
                  <c:v>438</c:v>
                </c:pt>
                <c:pt idx="139">
                  <c:v>439</c:v>
                </c:pt>
                <c:pt idx="140">
                  <c:v>440</c:v>
                </c:pt>
                <c:pt idx="141">
                  <c:v>441</c:v>
                </c:pt>
                <c:pt idx="142">
                  <c:v>442</c:v>
                </c:pt>
                <c:pt idx="143">
                  <c:v>443</c:v>
                </c:pt>
                <c:pt idx="144">
                  <c:v>444</c:v>
                </c:pt>
                <c:pt idx="145">
                  <c:v>445</c:v>
                </c:pt>
                <c:pt idx="146">
                  <c:v>446</c:v>
                </c:pt>
                <c:pt idx="147">
                  <c:v>447</c:v>
                </c:pt>
                <c:pt idx="148">
                  <c:v>448</c:v>
                </c:pt>
                <c:pt idx="149">
                  <c:v>449</c:v>
                </c:pt>
                <c:pt idx="150">
                  <c:v>450</c:v>
                </c:pt>
                <c:pt idx="151">
                  <c:v>451</c:v>
                </c:pt>
                <c:pt idx="152">
                  <c:v>452</c:v>
                </c:pt>
                <c:pt idx="153">
                  <c:v>453</c:v>
                </c:pt>
                <c:pt idx="154">
                  <c:v>454</c:v>
                </c:pt>
                <c:pt idx="155">
                  <c:v>455</c:v>
                </c:pt>
                <c:pt idx="156">
                  <c:v>456</c:v>
                </c:pt>
                <c:pt idx="157">
                  <c:v>457</c:v>
                </c:pt>
                <c:pt idx="158">
                  <c:v>458</c:v>
                </c:pt>
                <c:pt idx="159">
                  <c:v>459</c:v>
                </c:pt>
                <c:pt idx="160">
                  <c:v>460</c:v>
                </c:pt>
                <c:pt idx="161">
                  <c:v>461</c:v>
                </c:pt>
                <c:pt idx="162">
                  <c:v>462</c:v>
                </c:pt>
                <c:pt idx="163">
                  <c:v>463</c:v>
                </c:pt>
                <c:pt idx="164">
                  <c:v>464</c:v>
                </c:pt>
                <c:pt idx="165">
                  <c:v>465</c:v>
                </c:pt>
                <c:pt idx="166">
                  <c:v>466</c:v>
                </c:pt>
                <c:pt idx="167">
                  <c:v>467</c:v>
                </c:pt>
                <c:pt idx="168">
                  <c:v>468</c:v>
                </c:pt>
                <c:pt idx="169">
                  <c:v>469</c:v>
                </c:pt>
                <c:pt idx="170">
                  <c:v>470</c:v>
                </c:pt>
                <c:pt idx="171">
                  <c:v>471</c:v>
                </c:pt>
                <c:pt idx="172">
                  <c:v>472</c:v>
                </c:pt>
                <c:pt idx="173">
                  <c:v>473</c:v>
                </c:pt>
                <c:pt idx="174">
                  <c:v>474</c:v>
                </c:pt>
                <c:pt idx="175">
                  <c:v>475</c:v>
                </c:pt>
                <c:pt idx="176">
                  <c:v>476</c:v>
                </c:pt>
                <c:pt idx="177">
                  <c:v>477</c:v>
                </c:pt>
                <c:pt idx="178">
                  <c:v>478</c:v>
                </c:pt>
                <c:pt idx="179">
                  <c:v>479</c:v>
                </c:pt>
                <c:pt idx="180">
                  <c:v>480</c:v>
                </c:pt>
                <c:pt idx="181">
                  <c:v>481</c:v>
                </c:pt>
                <c:pt idx="182">
                  <c:v>482</c:v>
                </c:pt>
                <c:pt idx="183">
                  <c:v>483</c:v>
                </c:pt>
                <c:pt idx="184">
                  <c:v>484</c:v>
                </c:pt>
                <c:pt idx="185">
                  <c:v>485</c:v>
                </c:pt>
                <c:pt idx="186">
                  <c:v>486</c:v>
                </c:pt>
                <c:pt idx="187">
                  <c:v>487</c:v>
                </c:pt>
                <c:pt idx="188">
                  <c:v>488</c:v>
                </c:pt>
                <c:pt idx="189">
                  <c:v>489</c:v>
                </c:pt>
                <c:pt idx="190">
                  <c:v>490</c:v>
                </c:pt>
                <c:pt idx="191">
                  <c:v>491</c:v>
                </c:pt>
                <c:pt idx="192">
                  <c:v>492</c:v>
                </c:pt>
                <c:pt idx="193">
                  <c:v>493</c:v>
                </c:pt>
                <c:pt idx="194">
                  <c:v>494</c:v>
                </c:pt>
                <c:pt idx="195">
                  <c:v>495</c:v>
                </c:pt>
                <c:pt idx="196">
                  <c:v>496</c:v>
                </c:pt>
                <c:pt idx="197">
                  <c:v>497</c:v>
                </c:pt>
                <c:pt idx="198">
                  <c:v>498</c:v>
                </c:pt>
                <c:pt idx="199">
                  <c:v>499</c:v>
                </c:pt>
                <c:pt idx="200">
                  <c:v>500</c:v>
                </c:pt>
                <c:pt idx="201">
                  <c:v>501</c:v>
                </c:pt>
                <c:pt idx="202">
                  <c:v>502</c:v>
                </c:pt>
                <c:pt idx="203">
                  <c:v>503</c:v>
                </c:pt>
                <c:pt idx="204">
                  <c:v>504</c:v>
                </c:pt>
                <c:pt idx="205">
                  <c:v>505</c:v>
                </c:pt>
                <c:pt idx="206">
                  <c:v>506</c:v>
                </c:pt>
                <c:pt idx="207">
                  <c:v>507</c:v>
                </c:pt>
                <c:pt idx="208">
                  <c:v>508</c:v>
                </c:pt>
                <c:pt idx="209">
                  <c:v>509</c:v>
                </c:pt>
                <c:pt idx="210">
                  <c:v>510</c:v>
                </c:pt>
                <c:pt idx="211">
                  <c:v>511</c:v>
                </c:pt>
                <c:pt idx="212">
                  <c:v>512</c:v>
                </c:pt>
                <c:pt idx="213">
                  <c:v>513</c:v>
                </c:pt>
                <c:pt idx="214">
                  <c:v>514</c:v>
                </c:pt>
                <c:pt idx="215">
                  <c:v>515</c:v>
                </c:pt>
                <c:pt idx="216">
                  <c:v>516</c:v>
                </c:pt>
                <c:pt idx="217">
                  <c:v>517</c:v>
                </c:pt>
                <c:pt idx="218">
                  <c:v>518</c:v>
                </c:pt>
                <c:pt idx="219">
                  <c:v>519</c:v>
                </c:pt>
                <c:pt idx="220">
                  <c:v>520</c:v>
                </c:pt>
                <c:pt idx="221">
                  <c:v>521</c:v>
                </c:pt>
                <c:pt idx="222">
                  <c:v>522</c:v>
                </c:pt>
                <c:pt idx="223">
                  <c:v>523</c:v>
                </c:pt>
                <c:pt idx="224">
                  <c:v>524</c:v>
                </c:pt>
                <c:pt idx="225">
                  <c:v>525</c:v>
                </c:pt>
                <c:pt idx="226">
                  <c:v>526</c:v>
                </c:pt>
                <c:pt idx="227">
                  <c:v>527</c:v>
                </c:pt>
                <c:pt idx="228">
                  <c:v>528</c:v>
                </c:pt>
                <c:pt idx="229">
                  <c:v>529</c:v>
                </c:pt>
                <c:pt idx="230">
                  <c:v>530</c:v>
                </c:pt>
                <c:pt idx="231">
                  <c:v>531</c:v>
                </c:pt>
                <c:pt idx="232">
                  <c:v>532</c:v>
                </c:pt>
                <c:pt idx="233">
                  <c:v>533</c:v>
                </c:pt>
                <c:pt idx="234">
                  <c:v>534</c:v>
                </c:pt>
                <c:pt idx="235">
                  <c:v>535</c:v>
                </c:pt>
                <c:pt idx="236">
                  <c:v>536</c:v>
                </c:pt>
                <c:pt idx="237">
                  <c:v>537</c:v>
                </c:pt>
                <c:pt idx="238">
                  <c:v>538</c:v>
                </c:pt>
                <c:pt idx="239">
                  <c:v>539</c:v>
                </c:pt>
                <c:pt idx="240">
                  <c:v>540</c:v>
                </c:pt>
                <c:pt idx="241">
                  <c:v>541</c:v>
                </c:pt>
                <c:pt idx="242">
                  <c:v>542</c:v>
                </c:pt>
                <c:pt idx="243">
                  <c:v>543</c:v>
                </c:pt>
                <c:pt idx="244">
                  <c:v>544</c:v>
                </c:pt>
                <c:pt idx="245">
                  <c:v>545</c:v>
                </c:pt>
                <c:pt idx="246">
                  <c:v>546</c:v>
                </c:pt>
                <c:pt idx="247">
                  <c:v>547</c:v>
                </c:pt>
                <c:pt idx="248">
                  <c:v>548</c:v>
                </c:pt>
                <c:pt idx="249">
                  <c:v>549</c:v>
                </c:pt>
                <c:pt idx="250">
                  <c:v>550</c:v>
                </c:pt>
                <c:pt idx="251">
                  <c:v>551</c:v>
                </c:pt>
                <c:pt idx="252">
                  <c:v>552</c:v>
                </c:pt>
                <c:pt idx="253">
                  <c:v>553</c:v>
                </c:pt>
                <c:pt idx="254">
                  <c:v>554</c:v>
                </c:pt>
                <c:pt idx="255">
                  <c:v>555</c:v>
                </c:pt>
                <c:pt idx="256">
                  <c:v>556</c:v>
                </c:pt>
                <c:pt idx="257">
                  <c:v>557</c:v>
                </c:pt>
                <c:pt idx="258">
                  <c:v>558</c:v>
                </c:pt>
                <c:pt idx="259">
                  <c:v>559</c:v>
                </c:pt>
                <c:pt idx="260">
                  <c:v>560</c:v>
                </c:pt>
                <c:pt idx="261">
                  <c:v>561</c:v>
                </c:pt>
                <c:pt idx="262">
                  <c:v>562</c:v>
                </c:pt>
                <c:pt idx="263">
                  <c:v>563</c:v>
                </c:pt>
                <c:pt idx="264">
                  <c:v>564</c:v>
                </c:pt>
                <c:pt idx="265">
                  <c:v>565</c:v>
                </c:pt>
                <c:pt idx="266">
                  <c:v>566</c:v>
                </c:pt>
                <c:pt idx="267">
                  <c:v>567</c:v>
                </c:pt>
                <c:pt idx="268">
                  <c:v>568</c:v>
                </c:pt>
                <c:pt idx="269">
                  <c:v>569</c:v>
                </c:pt>
                <c:pt idx="270">
                  <c:v>570</c:v>
                </c:pt>
                <c:pt idx="271">
                  <c:v>571</c:v>
                </c:pt>
                <c:pt idx="272">
                  <c:v>572</c:v>
                </c:pt>
                <c:pt idx="273">
                  <c:v>573</c:v>
                </c:pt>
                <c:pt idx="274">
                  <c:v>574</c:v>
                </c:pt>
                <c:pt idx="275">
                  <c:v>575</c:v>
                </c:pt>
                <c:pt idx="276">
                  <c:v>576</c:v>
                </c:pt>
                <c:pt idx="277">
                  <c:v>577</c:v>
                </c:pt>
                <c:pt idx="278">
                  <c:v>578</c:v>
                </c:pt>
                <c:pt idx="279">
                  <c:v>579</c:v>
                </c:pt>
                <c:pt idx="280">
                  <c:v>580</c:v>
                </c:pt>
                <c:pt idx="281">
                  <c:v>581</c:v>
                </c:pt>
                <c:pt idx="282">
                  <c:v>582</c:v>
                </c:pt>
                <c:pt idx="283">
                  <c:v>583</c:v>
                </c:pt>
                <c:pt idx="284">
                  <c:v>584</c:v>
                </c:pt>
                <c:pt idx="285">
                  <c:v>585</c:v>
                </c:pt>
                <c:pt idx="286">
                  <c:v>586</c:v>
                </c:pt>
                <c:pt idx="287">
                  <c:v>587</c:v>
                </c:pt>
                <c:pt idx="288">
                  <c:v>588</c:v>
                </c:pt>
                <c:pt idx="289">
                  <c:v>589</c:v>
                </c:pt>
                <c:pt idx="290">
                  <c:v>590</c:v>
                </c:pt>
                <c:pt idx="291">
                  <c:v>591</c:v>
                </c:pt>
                <c:pt idx="292">
                  <c:v>592</c:v>
                </c:pt>
                <c:pt idx="293">
                  <c:v>593</c:v>
                </c:pt>
                <c:pt idx="294">
                  <c:v>594</c:v>
                </c:pt>
                <c:pt idx="295">
                  <c:v>595</c:v>
                </c:pt>
                <c:pt idx="296">
                  <c:v>596</c:v>
                </c:pt>
                <c:pt idx="297">
                  <c:v>597</c:v>
                </c:pt>
                <c:pt idx="298">
                  <c:v>598</c:v>
                </c:pt>
                <c:pt idx="299">
                  <c:v>599</c:v>
                </c:pt>
                <c:pt idx="300">
                  <c:v>600</c:v>
                </c:pt>
                <c:pt idx="301">
                  <c:v>601</c:v>
                </c:pt>
                <c:pt idx="302">
                  <c:v>602</c:v>
                </c:pt>
                <c:pt idx="303">
                  <c:v>603</c:v>
                </c:pt>
                <c:pt idx="304">
                  <c:v>604</c:v>
                </c:pt>
                <c:pt idx="305">
                  <c:v>605</c:v>
                </c:pt>
                <c:pt idx="306">
                  <c:v>606</c:v>
                </c:pt>
                <c:pt idx="307">
                  <c:v>607</c:v>
                </c:pt>
                <c:pt idx="308">
                  <c:v>608</c:v>
                </c:pt>
                <c:pt idx="309">
                  <c:v>609</c:v>
                </c:pt>
                <c:pt idx="310">
                  <c:v>610</c:v>
                </c:pt>
                <c:pt idx="311">
                  <c:v>611</c:v>
                </c:pt>
                <c:pt idx="312">
                  <c:v>612</c:v>
                </c:pt>
                <c:pt idx="313">
                  <c:v>613</c:v>
                </c:pt>
                <c:pt idx="314">
                  <c:v>614</c:v>
                </c:pt>
                <c:pt idx="315">
                  <c:v>615</c:v>
                </c:pt>
                <c:pt idx="316">
                  <c:v>616</c:v>
                </c:pt>
                <c:pt idx="317">
                  <c:v>617</c:v>
                </c:pt>
                <c:pt idx="318">
                  <c:v>618</c:v>
                </c:pt>
                <c:pt idx="319">
                  <c:v>619</c:v>
                </c:pt>
                <c:pt idx="320">
                  <c:v>620</c:v>
                </c:pt>
                <c:pt idx="321">
                  <c:v>621</c:v>
                </c:pt>
                <c:pt idx="322">
                  <c:v>622</c:v>
                </c:pt>
                <c:pt idx="323">
                  <c:v>623</c:v>
                </c:pt>
                <c:pt idx="324">
                  <c:v>624</c:v>
                </c:pt>
                <c:pt idx="325">
                  <c:v>625</c:v>
                </c:pt>
                <c:pt idx="326">
                  <c:v>626</c:v>
                </c:pt>
                <c:pt idx="327">
                  <c:v>627</c:v>
                </c:pt>
                <c:pt idx="328">
                  <c:v>628</c:v>
                </c:pt>
                <c:pt idx="329">
                  <c:v>629</c:v>
                </c:pt>
                <c:pt idx="330">
                  <c:v>630</c:v>
                </c:pt>
                <c:pt idx="331">
                  <c:v>631</c:v>
                </c:pt>
                <c:pt idx="332">
                  <c:v>632</c:v>
                </c:pt>
                <c:pt idx="333">
                  <c:v>633</c:v>
                </c:pt>
                <c:pt idx="334">
                  <c:v>634</c:v>
                </c:pt>
                <c:pt idx="335">
                  <c:v>635</c:v>
                </c:pt>
                <c:pt idx="336">
                  <c:v>636</c:v>
                </c:pt>
                <c:pt idx="337">
                  <c:v>637</c:v>
                </c:pt>
                <c:pt idx="338">
                  <c:v>638</c:v>
                </c:pt>
                <c:pt idx="339">
                  <c:v>639</c:v>
                </c:pt>
                <c:pt idx="340">
                  <c:v>640</c:v>
                </c:pt>
                <c:pt idx="341">
                  <c:v>641</c:v>
                </c:pt>
                <c:pt idx="342">
                  <c:v>642</c:v>
                </c:pt>
                <c:pt idx="343">
                  <c:v>643</c:v>
                </c:pt>
                <c:pt idx="344">
                  <c:v>644</c:v>
                </c:pt>
                <c:pt idx="345">
                  <c:v>645</c:v>
                </c:pt>
                <c:pt idx="346">
                  <c:v>646</c:v>
                </c:pt>
                <c:pt idx="347">
                  <c:v>647</c:v>
                </c:pt>
                <c:pt idx="348">
                  <c:v>648</c:v>
                </c:pt>
                <c:pt idx="349">
                  <c:v>649</c:v>
                </c:pt>
                <c:pt idx="350">
                  <c:v>650</c:v>
                </c:pt>
                <c:pt idx="351">
                  <c:v>651</c:v>
                </c:pt>
                <c:pt idx="352">
                  <c:v>652</c:v>
                </c:pt>
                <c:pt idx="353">
                  <c:v>653</c:v>
                </c:pt>
                <c:pt idx="354">
                  <c:v>654</c:v>
                </c:pt>
                <c:pt idx="355">
                  <c:v>655</c:v>
                </c:pt>
                <c:pt idx="356">
                  <c:v>656</c:v>
                </c:pt>
                <c:pt idx="357">
                  <c:v>657</c:v>
                </c:pt>
                <c:pt idx="358">
                  <c:v>658</c:v>
                </c:pt>
                <c:pt idx="359">
                  <c:v>659</c:v>
                </c:pt>
                <c:pt idx="360">
                  <c:v>660</c:v>
                </c:pt>
                <c:pt idx="361">
                  <c:v>661</c:v>
                </c:pt>
                <c:pt idx="362">
                  <c:v>662</c:v>
                </c:pt>
                <c:pt idx="363">
                  <c:v>663</c:v>
                </c:pt>
                <c:pt idx="364">
                  <c:v>664</c:v>
                </c:pt>
                <c:pt idx="365">
                  <c:v>665</c:v>
                </c:pt>
                <c:pt idx="366">
                  <c:v>666</c:v>
                </c:pt>
                <c:pt idx="367">
                  <c:v>667</c:v>
                </c:pt>
                <c:pt idx="368">
                  <c:v>668</c:v>
                </c:pt>
                <c:pt idx="369">
                  <c:v>669</c:v>
                </c:pt>
                <c:pt idx="370">
                  <c:v>670</c:v>
                </c:pt>
                <c:pt idx="371">
                  <c:v>671</c:v>
                </c:pt>
                <c:pt idx="372">
                  <c:v>672</c:v>
                </c:pt>
                <c:pt idx="373">
                  <c:v>673</c:v>
                </c:pt>
                <c:pt idx="374">
                  <c:v>674</c:v>
                </c:pt>
                <c:pt idx="375">
                  <c:v>675</c:v>
                </c:pt>
                <c:pt idx="376">
                  <c:v>676</c:v>
                </c:pt>
                <c:pt idx="377">
                  <c:v>677</c:v>
                </c:pt>
                <c:pt idx="378">
                  <c:v>678</c:v>
                </c:pt>
                <c:pt idx="379">
                  <c:v>679</c:v>
                </c:pt>
                <c:pt idx="380">
                  <c:v>680</c:v>
                </c:pt>
                <c:pt idx="381">
                  <c:v>681</c:v>
                </c:pt>
                <c:pt idx="382">
                  <c:v>682</c:v>
                </c:pt>
                <c:pt idx="383">
                  <c:v>683</c:v>
                </c:pt>
                <c:pt idx="384">
                  <c:v>684</c:v>
                </c:pt>
                <c:pt idx="385">
                  <c:v>685</c:v>
                </c:pt>
                <c:pt idx="386">
                  <c:v>686</c:v>
                </c:pt>
                <c:pt idx="387">
                  <c:v>687</c:v>
                </c:pt>
                <c:pt idx="388">
                  <c:v>688</c:v>
                </c:pt>
                <c:pt idx="389">
                  <c:v>689</c:v>
                </c:pt>
                <c:pt idx="390">
                  <c:v>690</c:v>
                </c:pt>
                <c:pt idx="391">
                  <c:v>691</c:v>
                </c:pt>
                <c:pt idx="392">
                  <c:v>692</c:v>
                </c:pt>
                <c:pt idx="393">
                  <c:v>693</c:v>
                </c:pt>
                <c:pt idx="394">
                  <c:v>694</c:v>
                </c:pt>
                <c:pt idx="395">
                  <c:v>695</c:v>
                </c:pt>
                <c:pt idx="396">
                  <c:v>696</c:v>
                </c:pt>
                <c:pt idx="397">
                  <c:v>697</c:v>
                </c:pt>
                <c:pt idx="398">
                  <c:v>698</c:v>
                </c:pt>
                <c:pt idx="399">
                  <c:v>699</c:v>
                </c:pt>
                <c:pt idx="400">
                  <c:v>700</c:v>
                </c:pt>
                <c:pt idx="401">
                  <c:v>701</c:v>
                </c:pt>
                <c:pt idx="402">
                  <c:v>702</c:v>
                </c:pt>
                <c:pt idx="403">
                  <c:v>703</c:v>
                </c:pt>
                <c:pt idx="404">
                  <c:v>704</c:v>
                </c:pt>
                <c:pt idx="405">
                  <c:v>705</c:v>
                </c:pt>
                <c:pt idx="406">
                  <c:v>706</c:v>
                </c:pt>
                <c:pt idx="407">
                  <c:v>707</c:v>
                </c:pt>
                <c:pt idx="408">
                  <c:v>708</c:v>
                </c:pt>
                <c:pt idx="409">
                  <c:v>709</c:v>
                </c:pt>
                <c:pt idx="410">
                  <c:v>710</c:v>
                </c:pt>
                <c:pt idx="411">
                  <c:v>711</c:v>
                </c:pt>
                <c:pt idx="412">
                  <c:v>712</c:v>
                </c:pt>
                <c:pt idx="413">
                  <c:v>713</c:v>
                </c:pt>
                <c:pt idx="414">
                  <c:v>714</c:v>
                </c:pt>
                <c:pt idx="415">
                  <c:v>715</c:v>
                </c:pt>
                <c:pt idx="416">
                  <c:v>716</c:v>
                </c:pt>
                <c:pt idx="417">
                  <c:v>717</c:v>
                </c:pt>
                <c:pt idx="418">
                  <c:v>718</c:v>
                </c:pt>
                <c:pt idx="419">
                  <c:v>719</c:v>
                </c:pt>
                <c:pt idx="420">
                  <c:v>720</c:v>
                </c:pt>
                <c:pt idx="421">
                  <c:v>721</c:v>
                </c:pt>
                <c:pt idx="422">
                  <c:v>722</c:v>
                </c:pt>
                <c:pt idx="423">
                  <c:v>723</c:v>
                </c:pt>
                <c:pt idx="424">
                  <c:v>724</c:v>
                </c:pt>
                <c:pt idx="425">
                  <c:v>725</c:v>
                </c:pt>
                <c:pt idx="426">
                  <c:v>726</c:v>
                </c:pt>
                <c:pt idx="427">
                  <c:v>727</c:v>
                </c:pt>
                <c:pt idx="428">
                  <c:v>728</c:v>
                </c:pt>
                <c:pt idx="429">
                  <c:v>729</c:v>
                </c:pt>
                <c:pt idx="430">
                  <c:v>730</c:v>
                </c:pt>
                <c:pt idx="431">
                  <c:v>731</c:v>
                </c:pt>
                <c:pt idx="432">
                  <c:v>732</c:v>
                </c:pt>
                <c:pt idx="433">
                  <c:v>733</c:v>
                </c:pt>
                <c:pt idx="434">
                  <c:v>734</c:v>
                </c:pt>
                <c:pt idx="435">
                  <c:v>735</c:v>
                </c:pt>
                <c:pt idx="436">
                  <c:v>736</c:v>
                </c:pt>
                <c:pt idx="437">
                  <c:v>737</c:v>
                </c:pt>
                <c:pt idx="438">
                  <c:v>738</c:v>
                </c:pt>
                <c:pt idx="439">
                  <c:v>739</c:v>
                </c:pt>
                <c:pt idx="440">
                  <c:v>740</c:v>
                </c:pt>
                <c:pt idx="441">
                  <c:v>741</c:v>
                </c:pt>
                <c:pt idx="442">
                  <c:v>742</c:v>
                </c:pt>
                <c:pt idx="443">
                  <c:v>743</c:v>
                </c:pt>
                <c:pt idx="444">
                  <c:v>744</c:v>
                </c:pt>
                <c:pt idx="445">
                  <c:v>745</c:v>
                </c:pt>
                <c:pt idx="446">
                  <c:v>746</c:v>
                </c:pt>
                <c:pt idx="447">
                  <c:v>747</c:v>
                </c:pt>
                <c:pt idx="448">
                  <c:v>748</c:v>
                </c:pt>
                <c:pt idx="449">
                  <c:v>749</c:v>
                </c:pt>
                <c:pt idx="450">
                  <c:v>750</c:v>
                </c:pt>
              </c:numCache>
            </c:numRef>
          </c:xVal>
          <c:yVal>
            <c:numRef>
              <c:f>Sheet1!$C$1:$C$451</c:f>
              <c:numCache>
                <c:formatCode>General</c:formatCode>
                <c:ptCount val="451"/>
                <c:pt idx="0">
                  <c:v>6.3399999999999998E-2</c:v>
                </c:pt>
                <c:pt idx="1">
                  <c:v>6.3399999999999998E-2</c:v>
                </c:pt>
                <c:pt idx="2">
                  <c:v>6.4100000000000004E-2</c:v>
                </c:pt>
                <c:pt idx="3">
                  <c:v>6.4899999999999999E-2</c:v>
                </c:pt>
                <c:pt idx="4">
                  <c:v>6.6199999999999995E-2</c:v>
                </c:pt>
                <c:pt idx="5">
                  <c:v>6.8000000000000005E-2</c:v>
                </c:pt>
                <c:pt idx="6">
                  <c:v>7.0400000000000004E-2</c:v>
                </c:pt>
                <c:pt idx="7">
                  <c:v>7.2099999999999997E-2</c:v>
                </c:pt>
                <c:pt idx="8">
                  <c:v>7.46E-2</c:v>
                </c:pt>
                <c:pt idx="9">
                  <c:v>7.8E-2</c:v>
                </c:pt>
                <c:pt idx="10">
                  <c:v>8.0399999999999999E-2</c:v>
                </c:pt>
                <c:pt idx="11">
                  <c:v>8.3500000000000005E-2</c:v>
                </c:pt>
                <c:pt idx="12">
                  <c:v>8.72E-2</c:v>
                </c:pt>
                <c:pt idx="13">
                  <c:v>9.0300000000000005E-2</c:v>
                </c:pt>
                <c:pt idx="14">
                  <c:v>9.35E-2</c:v>
                </c:pt>
                <c:pt idx="15">
                  <c:v>9.7900000000000001E-2</c:v>
                </c:pt>
                <c:pt idx="16">
                  <c:v>0.1024</c:v>
                </c:pt>
                <c:pt idx="17">
                  <c:v>0.1061</c:v>
                </c:pt>
                <c:pt idx="18">
                  <c:v>0.1095</c:v>
                </c:pt>
                <c:pt idx="19">
                  <c:v>0.1147</c:v>
                </c:pt>
                <c:pt idx="20">
                  <c:v>0.1179</c:v>
                </c:pt>
                <c:pt idx="21">
                  <c:v>0.12690000000000001</c:v>
                </c:pt>
                <c:pt idx="22">
                  <c:v>0.13189999999999999</c:v>
                </c:pt>
                <c:pt idx="23">
                  <c:v>0.13669999999999999</c:v>
                </c:pt>
                <c:pt idx="24">
                  <c:v>0.14219999999999999</c:v>
                </c:pt>
                <c:pt idx="25">
                  <c:v>0.1477</c:v>
                </c:pt>
                <c:pt idx="26">
                  <c:v>0.15409999999999999</c:v>
                </c:pt>
                <c:pt idx="27">
                  <c:v>0.15859999999999999</c:v>
                </c:pt>
                <c:pt idx="28">
                  <c:v>0.1638</c:v>
                </c:pt>
                <c:pt idx="29">
                  <c:v>0.16869999999999999</c:v>
                </c:pt>
                <c:pt idx="30">
                  <c:v>0.17219999999999999</c:v>
                </c:pt>
                <c:pt idx="31">
                  <c:v>0.17780000000000001</c:v>
                </c:pt>
                <c:pt idx="32">
                  <c:v>0.18229999999999999</c:v>
                </c:pt>
                <c:pt idx="33">
                  <c:v>0.1857</c:v>
                </c:pt>
                <c:pt idx="34">
                  <c:v>0.19040000000000001</c:v>
                </c:pt>
                <c:pt idx="35">
                  <c:v>0.19439999999999999</c:v>
                </c:pt>
                <c:pt idx="36">
                  <c:v>0.1978</c:v>
                </c:pt>
                <c:pt idx="37">
                  <c:v>0.2024</c:v>
                </c:pt>
                <c:pt idx="38">
                  <c:v>0.20569999999999999</c:v>
                </c:pt>
                <c:pt idx="39">
                  <c:v>0.2104</c:v>
                </c:pt>
                <c:pt idx="40">
                  <c:v>0.2135</c:v>
                </c:pt>
                <c:pt idx="41">
                  <c:v>0.21679999999999999</c:v>
                </c:pt>
                <c:pt idx="42">
                  <c:v>0.21959999999999999</c:v>
                </c:pt>
                <c:pt idx="43">
                  <c:v>0.22320000000000001</c:v>
                </c:pt>
                <c:pt idx="44">
                  <c:v>0.22439999999999999</c:v>
                </c:pt>
                <c:pt idx="45">
                  <c:v>0.22539999999999999</c:v>
                </c:pt>
                <c:pt idx="46">
                  <c:v>0.22539999999999999</c:v>
                </c:pt>
                <c:pt idx="47">
                  <c:v>0.22320000000000001</c:v>
                </c:pt>
                <c:pt idx="48">
                  <c:v>0.22270000000000001</c:v>
                </c:pt>
                <c:pt idx="49">
                  <c:v>0.2198</c:v>
                </c:pt>
                <c:pt idx="50">
                  <c:v>0.2167</c:v>
                </c:pt>
                <c:pt idx="51">
                  <c:v>0.21540000000000001</c:v>
                </c:pt>
                <c:pt idx="52">
                  <c:v>0.2117</c:v>
                </c:pt>
                <c:pt idx="53">
                  <c:v>0.20830000000000001</c:v>
                </c:pt>
                <c:pt idx="54">
                  <c:v>0.2046</c:v>
                </c:pt>
                <c:pt idx="55">
                  <c:v>0.20230000000000001</c:v>
                </c:pt>
                <c:pt idx="56">
                  <c:v>0.19650000000000001</c:v>
                </c:pt>
                <c:pt idx="57">
                  <c:v>0.19409999999999999</c:v>
                </c:pt>
                <c:pt idx="58">
                  <c:v>0.19120000000000001</c:v>
                </c:pt>
                <c:pt idx="59">
                  <c:v>0.18859999999999999</c:v>
                </c:pt>
                <c:pt idx="60">
                  <c:v>0.18609999999999999</c:v>
                </c:pt>
                <c:pt idx="61">
                  <c:v>0.18529999999999999</c:v>
                </c:pt>
                <c:pt idx="62">
                  <c:v>0.18190000000000001</c:v>
                </c:pt>
                <c:pt idx="63">
                  <c:v>0.1789</c:v>
                </c:pt>
                <c:pt idx="64">
                  <c:v>0.17749999999999999</c:v>
                </c:pt>
                <c:pt idx="65">
                  <c:v>0.17510000000000001</c:v>
                </c:pt>
                <c:pt idx="66">
                  <c:v>0.17330000000000001</c:v>
                </c:pt>
                <c:pt idx="67">
                  <c:v>0.17119999999999999</c:v>
                </c:pt>
                <c:pt idx="68">
                  <c:v>0.16839999999999999</c:v>
                </c:pt>
                <c:pt idx="69">
                  <c:v>0.1656</c:v>
                </c:pt>
                <c:pt idx="70">
                  <c:v>0.16389999999999999</c:v>
                </c:pt>
                <c:pt idx="71">
                  <c:v>0.16239999999999999</c:v>
                </c:pt>
                <c:pt idx="72">
                  <c:v>0.16020000000000001</c:v>
                </c:pt>
                <c:pt idx="73">
                  <c:v>0.15759999999999999</c:v>
                </c:pt>
                <c:pt idx="74">
                  <c:v>0.156</c:v>
                </c:pt>
                <c:pt idx="75">
                  <c:v>0.154</c:v>
                </c:pt>
                <c:pt idx="76">
                  <c:v>0.15240000000000001</c:v>
                </c:pt>
                <c:pt idx="77">
                  <c:v>0.15129999999999999</c:v>
                </c:pt>
                <c:pt idx="78">
                  <c:v>0.15049999999999999</c:v>
                </c:pt>
                <c:pt idx="79">
                  <c:v>0.1507</c:v>
                </c:pt>
                <c:pt idx="80">
                  <c:v>0.14960000000000001</c:v>
                </c:pt>
                <c:pt idx="81">
                  <c:v>0.14929999999999999</c:v>
                </c:pt>
                <c:pt idx="82">
                  <c:v>0.14929999999999999</c:v>
                </c:pt>
                <c:pt idx="83">
                  <c:v>0.14949999999999999</c:v>
                </c:pt>
                <c:pt idx="84">
                  <c:v>0.15110000000000001</c:v>
                </c:pt>
                <c:pt idx="85">
                  <c:v>0.15160000000000001</c:v>
                </c:pt>
                <c:pt idx="86">
                  <c:v>0.15390000000000001</c:v>
                </c:pt>
                <c:pt idx="87">
                  <c:v>0.15690000000000001</c:v>
                </c:pt>
                <c:pt idx="88">
                  <c:v>0.16070000000000001</c:v>
                </c:pt>
                <c:pt idx="89">
                  <c:v>0.1651</c:v>
                </c:pt>
                <c:pt idx="90">
                  <c:v>0.17130000000000001</c:v>
                </c:pt>
                <c:pt idx="91">
                  <c:v>0.17899999999999999</c:v>
                </c:pt>
                <c:pt idx="92">
                  <c:v>0.18870000000000001</c:v>
                </c:pt>
                <c:pt idx="93">
                  <c:v>0.2001</c:v>
                </c:pt>
                <c:pt idx="94">
                  <c:v>0.21329999999999999</c:v>
                </c:pt>
                <c:pt idx="95">
                  <c:v>0.2311</c:v>
                </c:pt>
                <c:pt idx="96">
                  <c:v>0.24940000000000001</c:v>
                </c:pt>
                <c:pt idx="97">
                  <c:v>0.27029999999999998</c:v>
                </c:pt>
                <c:pt idx="98">
                  <c:v>0.29449999999999998</c:v>
                </c:pt>
                <c:pt idx="99">
                  <c:v>0.31559999999999999</c:v>
                </c:pt>
                <c:pt idx="100">
                  <c:v>0.33589999999999998</c:v>
                </c:pt>
                <c:pt idx="101">
                  <c:v>0.35039999999999999</c:v>
                </c:pt>
                <c:pt idx="102">
                  <c:v>0.36220000000000002</c:v>
                </c:pt>
                <c:pt idx="103">
                  <c:v>0.3725</c:v>
                </c:pt>
                <c:pt idx="104">
                  <c:v>0.38069999999999998</c:v>
                </c:pt>
                <c:pt idx="105">
                  <c:v>0.39090000000000003</c:v>
                </c:pt>
                <c:pt idx="106">
                  <c:v>0.40100000000000002</c:v>
                </c:pt>
                <c:pt idx="107">
                  <c:v>0.41810000000000003</c:v>
                </c:pt>
                <c:pt idx="108">
                  <c:v>0.44209999999999999</c:v>
                </c:pt>
                <c:pt idx="109">
                  <c:v>0.4723</c:v>
                </c:pt>
                <c:pt idx="110">
                  <c:v>0.51549999999999996</c:v>
                </c:pt>
                <c:pt idx="111">
                  <c:v>0.56079999999999997</c:v>
                </c:pt>
                <c:pt idx="112">
                  <c:v>0.62060000000000004</c:v>
                </c:pt>
                <c:pt idx="113">
                  <c:v>0.67600000000000005</c:v>
                </c:pt>
                <c:pt idx="114">
                  <c:v>0.71209999999999996</c:v>
                </c:pt>
                <c:pt idx="115">
                  <c:v>0.8458</c:v>
                </c:pt>
                <c:pt idx="116">
                  <c:v>0.94730000000000003</c:v>
                </c:pt>
                <c:pt idx="117">
                  <c:v>1.0638000000000001</c:v>
                </c:pt>
                <c:pt idx="118">
                  <c:v>1.2028000000000001</c:v>
                </c:pt>
                <c:pt idx="119">
                  <c:v>1.3815</c:v>
                </c:pt>
                <c:pt idx="120">
                  <c:v>1.5607</c:v>
                </c:pt>
                <c:pt idx="121">
                  <c:v>1.7373000000000001</c:v>
                </c:pt>
                <c:pt idx="122">
                  <c:v>1.8627</c:v>
                </c:pt>
                <c:pt idx="123">
                  <c:v>1.9714</c:v>
                </c:pt>
                <c:pt idx="124">
                  <c:v>1.984</c:v>
                </c:pt>
                <c:pt idx="125">
                  <c:v>1.8987000000000001</c:v>
                </c:pt>
                <c:pt idx="126">
                  <c:v>1.7961</c:v>
                </c:pt>
                <c:pt idx="127">
                  <c:v>1.6207</c:v>
                </c:pt>
                <c:pt idx="128">
                  <c:v>1.4559</c:v>
                </c:pt>
                <c:pt idx="129">
                  <c:v>1.2206999999999999</c:v>
                </c:pt>
                <c:pt idx="130">
                  <c:v>0.98719999999999997</c:v>
                </c:pt>
                <c:pt idx="131">
                  <c:v>0.75360000000000005</c:v>
                </c:pt>
                <c:pt idx="132">
                  <c:v>0.57210000000000005</c:v>
                </c:pt>
                <c:pt idx="133">
                  <c:v>0.40989999999999999</c:v>
                </c:pt>
                <c:pt idx="134">
                  <c:v>0.29799999999999999</c:v>
                </c:pt>
                <c:pt idx="135">
                  <c:v>0.21859999999999999</c:v>
                </c:pt>
                <c:pt idx="136">
                  <c:v>0.15759999999999999</c:v>
                </c:pt>
                <c:pt idx="137">
                  <c:v>0.1187</c:v>
                </c:pt>
                <c:pt idx="138">
                  <c:v>9.0700000000000003E-2</c:v>
                </c:pt>
                <c:pt idx="139">
                  <c:v>7.2999999999999995E-2</c:v>
                </c:pt>
                <c:pt idx="140">
                  <c:v>5.9299999999999999E-2</c:v>
                </c:pt>
                <c:pt idx="141">
                  <c:v>5.0299999999999997E-2</c:v>
                </c:pt>
                <c:pt idx="142">
                  <c:v>4.3400000000000001E-2</c:v>
                </c:pt>
                <c:pt idx="143">
                  <c:v>3.8300000000000001E-2</c:v>
                </c:pt>
                <c:pt idx="144">
                  <c:v>3.3599999999999998E-2</c:v>
                </c:pt>
                <c:pt idx="145">
                  <c:v>3.1E-2</c:v>
                </c:pt>
                <c:pt idx="146">
                  <c:v>2.86E-2</c:v>
                </c:pt>
                <c:pt idx="147">
                  <c:v>2.5899999999999999E-2</c:v>
                </c:pt>
                <c:pt idx="148">
                  <c:v>2.47E-2</c:v>
                </c:pt>
                <c:pt idx="149">
                  <c:v>2.2800000000000001E-2</c:v>
                </c:pt>
                <c:pt idx="150">
                  <c:v>2.1999999999999999E-2</c:v>
                </c:pt>
                <c:pt idx="151">
                  <c:v>2.0400000000000001E-2</c:v>
                </c:pt>
                <c:pt idx="152">
                  <c:v>2.0299999999999999E-2</c:v>
                </c:pt>
                <c:pt idx="153">
                  <c:v>1.9300000000000001E-2</c:v>
                </c:pt>
                <c:pt idx="154">
                  <c:v>1.8599999999999998E-2</c:v>
                </c:pt>
                <c:pt idx="155">
                  <c:v>1.83E-2</c:v>
                </c:pt>
                <c:pt idx="156">
                  <c:v>1.77E-2</c:v>
                </c:pt>
                <c:pt idx="157">
                  <c:v>1.7399999999999999E-2</c:v>
                </c:pt>
                <c:pt idx="158">
                  <c:v>1.7299999999999999E-2</c:v>
                </c:pt>
                <c:pt idx="159">
                  <c:v>1.7299999999999999E-2</c:v>
                </c:pt>
                <c:pt idx="160">
                  <c:v>1.6799999999999999E-2</c:v>
                </c:pt>
                <c:pt idx="161">
                  <c:v>1.6799999999999999E-2</c:v>
                </c:pt>
                <c:pt idx="162">
                  <c:v>1.6500000000000001E-2</c:v>
                </c:pt>
                <c:pt idx="163">
                  <c:v>1.6799999999999999E-2</c:v>
                </c:pt>
                <c:pt idx="164">
                  <c:v>1.6299999999999999E-2</c:v>
                </c:pt>
                <c:pt idx="165">
                  <c:v>1.6799999999999999E-2</c:v>
                </c:pt>
                <c:pt idx="166">
                  <c:v>1.6299999999999999E-2</c:v>
                </c:pt>
                <c:pt idx="167">
                  <c:v>1.6400000000000001E-2</c:v>
                </c:pt>
                <c:pt idx="168">
                  <c:v>1.66E-2</c:v>
                </c:pt>
                <c:pt idx="169">
                  <c:v>1.6400000000000001E-2</c:v>
                </c:pt>
                <c:pt idx="170">
                  <c:v>1.66E-2</c:v>
                </c:pt>
                <c:pt idx="171">
                  <c:v>1.6799999999999999E-2</c:v>
                </c:pt>
                <c:pt idx="172">
                  <c:v>1.6500000000000001E-2</c:v>
                </c:pt>
                <c:pt idx="173">
                  <c:v>1.6899999999999998E-2</c:v>
                </c:pt>
                <c:pt idx="174">
                  <c:v>1.6899999999999998E-2</c:v>
                </c:pt>
                <c:pt idx="175">
                  <c:v>1.6899999999999998E-2</c:v>
                </c:pt>
                <c:pt idx="176">
                  <c:v>1.7000000000000001E-2</c:v>
                </c:pt>
                <c:pt idx="177">
                  <c:v>1.7000000000000001E-2</c:v>
                </c:pt>
                <c:pt idx="178">
                  <c:v>1.7399999999999999E-2</c:v>
                </c:pt>
                <c:pt idx="179">
                  <c:v>1.72E-2</c:v>
                </c:pt>
                <c:pt idx="180">
                  <c:v>1.7399999999999999E-2</c:v>
                </c:pt>
                <c:pt idx="181">
                  <c:v>1.72E-2</c:v>
                </c:pt>
                <c:pt idx="182">
                  <c:v>1.72E-2</c:v>
                </c:pt>
                <c:pt idx="183">
                  <c:v>1.72E-2</c:v>
                </c:pt>
                <c:pt idx="184">
                  <c:v>1.7100000000000001E-2</c:v>
                </c:pt>
                <c:pt idx="185">
                  <c:v>1.7100000000000001E-2</c:v>
                </c:pt>
                <c:pt idx="186">
                  <c:v>1.6799999999999999E-2</c:v>
                </c:pt>
                <c:pt idx="187">
                  <c:v>1.6799999999999999E-2</c:v>
                </c:pt>
                <c:pt idx="188">
                  <c:v>1.6899999999999998E-2</c:v>
                </c:pt>
                <c:pt idx="189">
                  <c:v>1.6899999999999998E-2</c:v>
                </c:pt>
                <c:pt idx="190">
                  <c:v>1.66E-2</c:v>
                </c:pt>
                <c:pt idx="191">
                  <c:v>1.6899999999999998E-2</c:v>
                </c:pt>
                <c:pt idx="192">
                  <c:v>1.6799999999999999E-2</c:v>
                </c:pt>
                <c:pt idx="193">
                  <c:v>1.6899999999999998E-2</c:v>
                </c:pt>
                <c:pt idx="194">
                  <c:v>1.7000000000000001E-2</c:v>
                </c:pt>
                <c:pt idx="195">
                  <c:v>1.72E-2</c:v>
                </c:pt>
                <c:pt idx="196">
                  <c:v>1.7299999999999999E-2</c:v>
                </c:pt>
                <c:pt idx="197">
                  <c:v>1.7399999999999999E-2</c:v>
                </c:pt>
                <c:pt idx="198">
                  <c:v>1.77E-2</c:v>
                </c:pt>
                <c:pt idx="199">
                  <c:v>1.7999999999999999E-2</c:v>
                </c:pt>
                <c:pt idx="200">
                  <c:v>1.83E-2</c:v>
                </c:pt>
                <c:pt idx="201">
                  <c:v>1.84E-2</c:v>
                </c:pt>
                <c:pt idx="202">
                  <c:v>1.8700000000000001E-2</c:v>
                </c:pt>
                <c:pt idx="203">
                  <c:v>1.9199999999999998E-2</c:v>
                </c:pt>
                <c:pt idx="204">
                  <c:v>1.9199999999999998E-2</c:v>
                </c:pt>
                <c:pt idx="205">
                  <c:v>1.9699999999999999E-2</c:v>
                </c:pt>
                <c:pt idx="206">
                  <c:v>0.02</c:v>
                </c:pt>
                <c:pt idx="207">
                  <c:v>2.01E-2</c:v>
                </c:pt>
                <c:pt idx="208">
                  <c:v>2.0400000000000001E-2</c:v>
                </c:pt>
                <c:pt idx="209">
                  <c:v>2.06E-2</c:v>
                </c:pt>
                <c:pt idx="210">
                  <c:v>2.06E-2</c:v>
                </c:pt>
                <c:pt idx="211">
                  <c:v>2.1000000000000001E-2</c:v>
                </c:pt>
                <c:pt idx="212">
                  <c:v>2.0799999999999999E-2</c:v>
                </c:pt>
                <c:pt idx="213">
                  <c:v>2.1000000000000001E-2</c:v>
                </c:pt>
                <c:pt idx="214">
                  <c:v>2.0400000000000001E-2</c:v>
                </c:pt>
                <c:pt idx="215">
                  <c:v>2.0500000000000001E-2</c:v>
                </c:pt>
                <c:pt idx="216">
                  <c:v>2.0199999999999999E-2</c:v>
                </c:pt>
                <c:pt idx="217">
                  <c:v>2.0299999999999999E-2</c:v>
                </c:pt>
                <c:pt idx="218">
                  <c:v>2.0400000000000001E-2</c:v>
                </c:pt>
                <c:pt idx="219">
                  <c:v>2.0299999999999999E-2</c:v>
                </c:pt>
                <c:pt idx="220">
                  <c:v>2.07E-2</c:v>
                </c:pt>
                <c:pt idx="221">
                  <c:v>2.1100000000000001E-2</c:v>
                </c:pt>
                <c:pt idx="222">
                  <c:v>2.1600000000000001E-2</c:v>
                </c:pt>
                <c:pt idx="223">
                  <c:v>2.2100000000000002E-2</c:v>
                </c:pt>
                <c:pt idx="224">
                  <c:v>2.3300000000000001E-2</c:v>
                </c:pt>
                <c:pt idx="225">
                  <c:v>2.46E-2</c:v>
                </c:pt>
                <c:pt idx="226">
                  <c:v>2.6200000000000001E-2</c:v>
                </c:pt>
                <c:pt idx="227">
                  <c:v>2.8199999999999999E-2</c:v>
                </c:pt>
                <c:pt idx="228">
                  <c:v>3.04E-2</c:v>
                </c:pt>
                <c:pt idx="229">
                  <c:v>3.2899999999999999E-2</c:v>
                </c:pt>
                <c:pt idx="230">
                  <c:v>3.5900000000000001E-2</c:v>
                </c:pt>
                <c:pt idx="231">
                  <c:v>3.9300000000000002E-2</c:v>
                </c:pt>
                <c:pt idx="232">
                  <c:v>4.2999999999999997E-2</c:v>
                </c:pt>
                <c:pt idx="233">
                  <c:v>4.6699999999999998E-2</c:v>
                </c:pt>
                <c:pt idx="234">
                  <c:v>5.1799999999999999E-2</c:v>
                </c:pt>
                <c:pt idx="235">
                  <c:v>5.6599999999999998E-2</c:v>
                </c:pt>
                <c:pt idx="236">
                  <c:v>6.2399999999999997E-2</c:v>
                </c:pt>
                <c:pt idx="237">
                  <c:v>6.8599999999999994E-2</c:v>
                </c:pt>
                <c:pt idx="238">
                  <c:v>7.4499999999999997E-2</c:v>
                </c:pt>
                <c:pt idx="239">
                  <c:v>8.1500000000000003E-2</c:v>
                </c:pt>
                <c:pt idx="240">
                  <c:v>8.7499999999999994E-2</c:v>
                </c:pt>
                <c:pt idx="241">
                  <c:v>9.4100000000000003E-2</c:v>
                </c:pt>
                <c:pt idx="242">
                  <c:v>0.1004</c:v>
                </c:pt>
                <c:pt idx="243">
                  <c:v>0.1061</c:v>
                </c:pt>
                <c:pt idx="244">
                  <c:v>0.112</c:v>
                </c:pt>
                <c:pt idx="245">
                  <c:v>0.1173</c:v>
                </c:pt>
                <c:pt idx="246">
                  <c:v>0.12280000000000001</c:v>
                </c:pt>
                <c:pt idx="247">
                  <c:v>0.12759999999999999</c:v>
                </c:pt>
                <c:pt idx="248">
                  <c:v>0.13159999999999999</c:v>
                </c:pt>
                <c:pt idx="249">
                  <c:v>0.13400000000000001</c:v>
                </c:pt>
                <c:pt idx="250">
                  <c:v>0.1346</c:v>
                </c:pt>
                <c:pt idx="251">
                  <c:v>0.13339999999999999</c:v>
                </c:pt>
                <c:pt idx="252">
                  <c:v>0.13</c:v>
                </c:pt>
                <c:pt idx="253">
                  <c:v>0.12520000000000001</c:v>
                </c:pt>
                <c:pt idx="254">
                  <c:v>0.1192</c:v>
                </c:pt>
                <c:pt idx="255">
                  <c:v>0.1143</c:v>
                </c:pt>
                <c:pt idx="256">
                  <c:v>0.1028</c:v>
                </c:pt>
                <c:pt idx="257">
                  <c:v>9.4600000000000004E-2</c:v>
                </c:pt>
                <c:pt idx="258">
                  <c:v>8.6900000000000005E-2</c:v>
                </c:pt>
                <c:pt idx="259">
                  <c:v>8.0699999999999994E-2</c:v>
                </c:pt>
                <c:pt idx="260">
                  <c:v>7.4399999999999994E-2</c:v>
                </c:pt>
                <c:pt idx="261">
                  <c:v>6.9400000000000003E-2</c:v>
                </c:pt>
                <c:pt idx="262">
                  <c:v>6.4699999999999994E-2</c:v>
                </c:pt>
                <c:pt idx="263">
                  <c:v>6.0499999999999998E-2</c:v>
                </c:pt>
                <c:pt idx="264">
                  <c:v>5.6399999999999999E-2</c:v>
                </c:pt>
                <c:pt idx="265">
                  <c:v>5.2299999999999999E-2</c:v>
                </c:pt>
                <c:pt idx="266">
                  <c:v>4.82E-2</c:v>
                </c:pt>
                <c:pt idx="267">
                  <c:v>4.4299999999999999E-2</c:v>
                </c:pt>
                <c:pt idx="268">
                  <c:v>4.0599999999999997E-2</c:v>
                </c:pt>
                <c:pt idx="269">
                  <c:v>3.7600000000000001E-2</c:v>
                </c:pt>
                <c:pt idx="270">
                  <c:v>3.5700000000000003E-2</c:v>
                </c:pt>
                <c:pt idx="271">
                  <c:v>3.4200000000000001E-2</c:v>
                </c:pt>
                <c:pt idx="272">
                  <c:v>3.3500000000000002E-2</c:v>
                </c:pt>
                <c:pt idx="273">
                  <c:v>3.3700000000000001E-2</c:v>
                </c:pt>
                <c:pt idx="274">
                  <c:v>3.4599999999999999E-2</c:v>
                </c:pt>
                <c:pt idx="275">
                  <c:v>3.6499999999999998E-2</c:v>
                </c:pt>
                <c:pt idx="276">
                  <c:v>3.8800000000000001E-2</c:v>
                </c:pt>
                <c:pt idx="277">
                  <c:v>4.2099999999999999E-2</c:v>
                </c:pt>
                <c:pt idx="278">
                  <c:v>4.6100000000000002E-2</c:v>
                </c:pt>
                <c:pt idx="279">
                  <c:v>5.0799999999999998E-2</c:v>
                </c:pt>
                <c:pt idx="280">
                  <c:v>5.6300000000000003E-2</c:v>
                </c:pt>
                <c:pt idx="281">
                  <c:v>6.2E-2</c:v>
                </c:pt>
                <c:pt idx="282">
                  <c:v>6.6600000000000006E-2</c:v>
                </c:pt>
                <c:pt idx="283">
                  <c:v>7.0300000000000001E-2</c:v>
                </c:pt>
                <c:pt idx="284">
                  <c:v>7.2599999999999998E-2</c:v>
                </c:pt>
                <c:pt idx="285">
                  <c:v>7.2999999999999995E-2</c:v>
                </c:pt>
                <c:pt idx="286">
                  <c:v>7.1900000000000006E-2</c:v>
                </c:pt>
                <c:pt idx="287">
                  <c:v>6.8699999999999997E-2</c:v>
                </c:pt>
                <c:pt idx="288">
                  <c:v>6.4199999999999993E-2</c:v>
                </c:pt>
                <c:pt idx="289">
                  <c:v>5.8000000000000003E-2</c:v>
                </c:pt>
                <c:pt idx="290">
                  <c:v>5.0099999999999999E-2</c:v>
                </c:pt>
                <c:pt idx="291">
                  <c:v>4.1599999999999998E-2</c:v>
                </c:pt>
                <c:pt idx="292">
                  <c:v>3.4200000000000001E-2</c:v>
                </c:pt>
                <c:pt idx="293">
                  <c:v>2.7199999999999998E-2</c:v>
                </c:pt>
                <c:pt idx="294">
                  <c:v>2.1700000000000001E-2</c:v>
                </c:pt>
                <c:pt idx="295">
                  <c:v>1.78E-2</c:v>
                </c:pt>
                <c:pt idx="296">
                  <c:v>1.4500000000000001E-2</c:v>
                </c:pt>
                <c:pt idx="297">
                  <c:v>1.21E-2</c:v>
                </c:pt>
                <c:pt idx="298">
                  <c:v>1.0500000000000001E-2</c:v>
                </c:pt>
                <c:pt idx="299">
                  <c:v>8.9999999999999993E-3</c:v>
                </c:pt>
                <c:pt idx="300">
                  <c:v>8.0999999999999996E-3</c:v>
                </c:pt>
                <c:pt idx="301">
                  <c:v>7.4000000000000003E-3</c:v>
                </c:pt>
                <c:pt idx="302">
                  <c:v>6.7000000000000002E-3</c:v>
                </c:pt>
                <c:pt idx="303">
                  <c:v>6.4000000000000003E-3</c:v>
                </c:pt>
                <c:pt idx="304">
                  <c:v>6.1000000000000004E-3</c:v>
                </c:pt>
                <c:pt idx="305">
                  <c:v>5.7000000000000002E-3</c:v>
                </c:pt>
                <c:pt idx="306">
                  <c:v>5.7000000000000002E-3</c:v>
                </c:pt>
                <c:pt idx="307">
                  <c:v>5.4999999999999997E-3</c:v>
                </c:pt>
                <c:pt idx="308">
                  <c:v>5.5999999999999999E-3</c:v>
                </c:pt>
                <c:pt idx="309">
                  <c:v>5.4999999999999997E-3</c:v>
                </c:pt>
                <c:pt idx="310">
                  <c:v>5.4000000000000003E-3</c:v>
                </c:pt>
                <c:pt idx="311">
                  <c:v>5.4999999999999997E-3</c:v>
                </c:pt>
                <c:pt idx="312">
                  <c:v>5.5999999999999999E-3</c:v>
                </c:pt>
                <c:pt idx="313">
                  <c:v>5.4999999999999997E-3</c:v>
                </c:pt>
                <c:pt idx="314">
                  <c:v>5.1999999999999998E-3</c:v>
                </c:pt>
                <c:pt idx="315">
                  <c:v>5.3E-3</c:v>
                </c:pt>
                <c:pt idx="316">
                  <c:v>5.3E-3</c:v>
                </c:pt>
                <c:pt idx="317">
                  <c:v>5.4000000000000003E-3</c:v>
                </c:pt>
                <c:pt idx="318">
                  <c:v>5.4000000000000003E-3</c:v>
                </c:pt>
                <c:pt idx="319">
                  <c:v>5.4000000000000003E-3</c:v>
                </c:pt>
                <c:pt idx="320">
                  <c:v>5.4000000000000003E-3</c:v>
                </c:pt>
                <c:pt idx="321">
                  <c:v>5.4999999999999997E-3</c:v>
                </c:pt>
                <c:pt idx="322">
                  <c:v>5.5999999999999999E-3</c:v>
                </c:pt>
                <c:pt idx="323">
                  <c:v>5.4000000000000003E-3</c:v>
                </c:pt>
                <c:pt idx="324">
                  <c:v>5.4000000000000003E-3</c:v>
                </c:pt>
                <c:pt idx="325">
                  <c:v>5.3E-3</c:v>
                </c:pt>
                <c:pt idx="326">
                  <c:v>5.1999999999999998E-3</c:v>
                </c:pt>
                <c:pt idx="327">
                  <c:v>5.1999999999999998E-3</c:v>
                </c:pt>
                <c:pt idx="328">
                  <c:v>4.8999999999999998E-3</c:v>
                </c:pt>
                <c:pt idx="329">
                  <c:v>4.7999999999999996E-3</c:v>
                </c:pt>
                <c:pt idx="330">
                  <c:v>4.5999999999999999E-3</c:v>
                </c:pt>
                <c:pt idx="331">
                  <c:v>4.4999999999999997E-3</c:v>
                </c:pt>
                <c:pt idx="332">
                  <c:v>4.1999999999999997E-3</c:v>
                </c:pt>
                <c:pt idx="333">
                  <c:v>4.3E-3</c:v>
                </c:pt>
                <c:pt idx="334">
                  <c:v>4.1999999999999997E-3</c:v>
                </c:pt>
                <c:pt idx="335">
                  <c:v>4.1000000000000003E-3</c:v>
                </c:pt>
                <c:pt idx="336">
                  <c:v>3.8E-3</c:v>
                </c:pt>
                <c:pt idx="337">
                  <c:v>3.5999999999999999E-3</c:v>
                </c:pt>
                <c:pt idx="338">
                  <c:v>3.5999999999999999E-3</c:v>
                </c:pt>
                <c:pt idx="339">
                  <c:v>3.5999999999999999E-3</c:v>
                </c:pt>
                <c:pt idx="340">
                  <c:v>3.3999999999999998E-3</c:v>
                </c:pt>
                <c:pt idx="341">
                  <c:v>3.2000000000000002E-3</c:v>
                </c:pt>
                <c:pt idx="342">
                  <c:v>3.3E-3</c:v>
                </c:pt>
                <c:pt idx="343">
                  <c:v>3.0000000000000001E-3</c:v>
                </c:pt>
                <c:pt idx="344">
                  <c:v>3.0999999999999999E-3</c:v>
                </c:pt>
                <c:pt idx="345">
                  <c:v>2.8999999999999998E-3</c:v>
                </c:pt>
                <c:pt idx="346">
                  <c:v>3.0000000000000001E-3</c:v>
                </c:pt>
                <c:pt idx="347">
                  <c:v>2.8E-3</c:v>
                </c:pt>
                <c:pt idx="348">
                  <c:v>2.7000000000000001E-3</c:v>
                </c:pt>
                <c:pt idx="349">
                  <c:v>2.7000000000000001E-3</c:v>
                </c:pt>
                <c:pt idx="350">
                  <c:v>2.5999999999999999E-3</c:v>
                </c:pt>
                <c:pt idx="351">
                  <c:v>2.5000000000000001E-3</c:v>
                </c:pt>
                <c:pt idx="352">
                  <c:v>2.5000000000000001E-3</c:v>
                </c:pt>
                <c:pt idx="353">
                  <c:v>2.5000000000000001E-3</c:v>
                </c:pt>
                <c:pt idx="354">
                  <c:v>2.3E-3</c:v>
                </c:pt>
                <c:pt idx="355">
                  <c:v>2.2000000000000001E-3</c:v>
                </c:pt>
                <c:pt idx="356">
                  <c:v>2.0999999999999999E-3</c:v>
                </c:pt>
                <c:pt idx="357">
                  <c:v>2.2000000000000001E-3</c:v>
                </c:pt>
                <c:pt idx="358">
                  <c:v>2E-3</c:v>
                </c:pt>
                <c:pt idx="359">
                  <c:v>2E-3</c:v>
                </c:pt>
                <c:pt idx="360">
                  <c:v>1.8E-3</c:v>
                </c:pt>
                <c:pt idx="361">
                  <c:v>1.6000000000000001E-3</c:v>
                </c:pt>
                <c:pt idx="362">
                  <c:v>1.8E-3</c:v>
                </c:pt>
                <c:pt idx="363">
                  <c:v>1.6999999999999999E-3</c:v>
                </c:pt>
                <c:pt idx="364">
                  <c:v>1.6999999999999999E-3</c:v>
                </c:pt>
                <c:pt idx="365">
                  <c:v>1.6000000000000001E-3</c:v>
                </c:pt>
                <c:pt idx="366">
                  <c:v>1.6000000000000001E-3</c:v>
                </c:pt>
                <c:pt idx="367">
                  <c:v>1.4E-3</c:v>
                </c:pt>
                <c:pt idx="368">
                  <c:v>1.6000000000000001E-3</c:v>
                </c:pt>
                <c:pt idx="369">
                  <c:v>1.4E-3</c:v>
                </c:pt>
                <c:pt idx="370">
                  <c:v>1.4E-3</c:v>
                </c:pt>
                <c:pt idx="371">
                  <c:v>1.6000000000000001E-3</c:v>
                </c:pt>
                <c:pt idx="372">
                  <c:v>1.6000000000000001E-3</c:v>
                </c:pt>
                <c:pt idx="373">
                  <c:v>1.2999999999999999E-3</c:v>
                </c:pt>
                <c:pt idx="374">
                  <c:v>1.4E-3</c:v>
                </c:pt>
                <c:pt idx="375">
                  <c:v>1.4E-3</c:v>
                </c:pt>
                <c:pt idx="376">
                  <c:v>1.2999999999999999E-3</c:v>
                </c:pt>
                <c:pt idx="377">
                  <c:v>1.2999999999999999E-3</c:v>
                </c:pt>
                <c:pt idx="378">
                  <c:v>1.2999999999999999E-3</c:v>
                </c:pt>
                <c:pt idx="379">
                  <c:v>1.2999999999999999E-3</c:v>
                </c:pt>
                <c:pt idx="380">
                  <c:v>1.4E-3</c:v>
                </c:pt>
                <c:pt idx="381">
                  <c:v>1.2999999999999999E-3</c:v>
                </c:pt>
                <c:pt idx="382">
                  <c:v>1.2999999999999999E-3</c:v>
                </c:pt>
                <c:pt idx="383">
                  <c:v>1.2999999999999999E-3</c:v>
                </c:pt>
                <c:pt idx="384">
                  <c:v>1.2999999999999999E-3</c:v>
                </c:pt>
                <c:pt idx="385">
                  <c:v>1.1999999999999999E-3</c:v>
                </c:pt>
                <c:pt idx="386">
                  <c:v>1.5E-3</c:v>
                </c:pt>
                <c:pt idx="387">
                  <c:v>1.2999999999999999E-3</c:v>
                </c:pt>
                <c:pt idx="388">
                  <c:v>1.4E-3</c:v>
                </c:pt>
                <c:pt idx="389">
                  <c:v>1.1000000000000001E-3</c:v>
                </c:pt>
                <c:pt idx="390">
                  <c:v>1.2999999999999999E-3</c:v>
                </c:pt>
                <c:pt idx="391">
                  <c:v>1.1999999999999999E-3</c:v>
                </c:pt>
                <c:pt idx="392">
                  <c:v>1.1999999999999999E-3</c:v>
                </c:pt>
                <c:pt idx="393">
                  <c:v>1.2999999999999999E-3</c:v>
                </c:pt>
                <c:pt idx="394">
                  <c:v>1.1000000000000001E-3</c:v>
                </c:pt>
                <c:pt idx="395">
                  <c:v>1.1000000000000001E-3</c:v>
                </c:pt>
                <c:pt idx="396">
                  <c:v>1E-3</c:v>
                </c:pt>
                <c:pt idx="397">
                  <c:v>1.1000000000000001E-3</c:v>
                </c:pt>
                <c:pt idx="398">
                  <c:v>1E-3</c:v>
                </c:pt>
                <c:pt idx="399">
                  <c:v>6.9999999999999999E-4</c:v>
                </c:pt>
                <c:pt idx="400">
                  <c:v>8.9999999999999998E-4</c:v>
                </c:pt>
                <c:pt idx="401">
                  <c:v>6.9999999999999999E-4</c:v>
                </c:pt>
                <c:pt idx="402">
                  <c:v>6.9999999999999999E-4</c:v>
                </c:pt>
                <c:pt idx="403">
                  <c:v>6.9999999999999999E-4</c:v>
                </c:pt>
                <c:pt idx="404">
                  <c:v>8.9999999999999998E-4</c:v>
                </c:pt>
                <c:pt idx="405">
                  <c:v>5.0000000000000001E-4</c:v>
                </c:pt>
                <c:pt idx="406">
                  <c:v>5.9999999999999995E-4</c:v>
                </c:pt>
                <c:pt idx="407">
                  <c:v>5.0000000000000001E-4</c:v>
                </c:pt>
                <c:pt idx="408">
                  <c:v>5.0000000000000001E-4</c:v>
                </c:pt>
                <c:pt idx="409">
                  <c:v>4.0000000000000002E-4</c:v>
                </c:pt>
                <c:pt idx="410">
                  <c:v>2.9999999999999997E-4</c:v>
                </c:pt>
                <c:pt idx="411">
                  <c:v>2.9999999999999997E-4</c:v>
                </c:pt>
                <c:pt idx="412">
                  <c:v>4.0000000000000002E-4</c:v>
                </c:pt>
                <c:pt idx="413">
                  <c:v>4.0000000000000002E-4</c:v>
                </c:pt>
                <c:pt idx="414">
                  <c:v>4.0000000000000002E-4</c:v>
                </c:pt>
                <c:pt idx="415">
                  <c:v>-1E-4</c:v>
                </c:pt>
                <c:pt idx="416">
                  <c:v>0</c:v>
                </c:pt>
                <c:pt idx="417">
                  <c:v>0</c:v>
                </c:pt>
                <c:pt idx="418">
                  <c:v>-1E-4</c:v>
                </c:pt>
                <c:pt idx="419">
                  <c:v>-2.9999999999999997E-4</c:v>
                </c:pt>
                <c:pt idx="420">
                  <c:v>-1E-4</c:v>
                </c:pt>
                <c:pt idx="421">
                  <c:v>-2.9999999999999997E-4</c:v>
                </c:pt>
                <c:pt idx="422">
                  <c:v>-2.9999999999999997E-4</c:v>
                </c:pt>
                <c:pt idx="423">
                  <c:v>-2.9999999999999997E-4</c:v>
                </c:pt>
                <c:pt idx="424">
                  <c:v>-1E-4</c:v>
                </c:pt>
                <c:pt idx="425">
                  <c:v>-4.0000000000000002E-4</c:v>
                </c:pt>
                <c:pt idx="426">
                  <c:v>-4.0000000000000002E-4</c:v>
                </c:pt>
                <c:pt idx="427">
                  <c:v>-4.0000000000000002E-4</c:v>
                </c:pt>
                <c:pt idx="428">
                  <c:v>-4.0000000000000002E-4</c:v>
                </c:pt>
                <c:pt idx="429">
                  <c:v>-5.0000000000000001E-4</c:v>
                </c:pt>
                <c:pt idx="430">
                  <c:v>-5.0000000000000001E-4</c:v>
                </c:pt>
                <c:pt idx="431">
                  <c:v>-5.9999999999999995E-4</c:v>
                </c:pt>
                <c:pt idx="432">
                  <c:v>-2.9999999999999997E-4</c:v>
                </c:pt>
                <c:pt idx="433">
                  <c:v>-2.9999999999999997E-4</c:v>
                </c:pt>
                <c:pt idx="434">
                  <c:v>-8.0000000000000004E-4</c:v>
                </c:pt>
                <c:pt idx="435">
                  <c:v>-1.5E-3</c:v>
                </c:pt>
                <c:pt idx="436">
                  <c:v>-1.6000000000000001E-3</c:v>
                </c:pt>
                <c:pt idx="437">
                  <c:v>-1.6000000000000001E-3</c:v>
                </c:pt>
                <c:pt idx="438">
                  <c:v>-1.8E-3</c:v>
                </c:pt>
                <c:pt idx="439">
                  <c:v>-1.5E-3</c:v>
                </c:pt>
                <c:pt idx="440">
                  <c:v>-1.5E-3</c:v>
                </c:pt>
                <c:pt idx="441">
                  <c:v>-1.9E-3</c:v>
                </c:pt>
                <c:pt idx="442">
                  <c:v>-1.9E-3</c:v>
                </c:pt>
                <c:pt idx="443">
                  <c:v>-2E-3</c:v>
                </c:pt>
                <c:pt idx="444">
                  <c:v>-1.9E-3</c:v>
                </c:pt>
                <c:pt idx="445">
                  <c:v>-2E-3</c:v>
                </c:pt>
                <c:pt idx="446">
                  <c:v>-2.3E-3</c:v>
                </c:pt>
                <c:pt idx="447">
                  <c:v>-2.3E-3</c:v>
                </c:pt>
                <c:pt idx="448">
                  <c:v>-2.3E-3</c:v>
                </c:pt>
                <c:pt idx="449">
                  <c:v>-2.3E-3</c:v>
                </c:pt>
                <c:pt idx="450">
                  <c:v>-2.3E-3</c:v>
                </c:pt>
              </c:numCache>
            </c:numRef>
          </c:yVal>
          <c:smooth val="0"/>
          <c:extLst>
            <c:ext xmlns:c16="http://schemas.microsoft.com/office/drawing/2014/chart" uri="{C3380CC4-5D6E-409C-BE32-E72D297353CC}">
              <c16:uniqueId val="{00000001-E6A2-401C-AC2E-4946E159DACE}"/>
            </c:ext>
          </c:extLst>
        </c:ser>
        <c:dLbls>
          <c:showLegendKey val="0"/>
          <c:showVal val="0"/>
          <c:showCatName val="0"/>
          <c:showSerName val="0"/>
          <c:showPercent val="0"/>
          <c:showBubbleSize val="0"/>
        </c:dLbls>
        <c:axId val="865433599"/>
        <c:axId val="871078543"/>
      </c:scatterChart>
      <c:valAx>
        <c:axId val="865433599"/>
        <c:scaling>
          <c:orientation val="minMax"/>
          <c:max val="750"/>
          <c:min val="3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3600" b="0" i="0" u="none" strike="noStrike" kern="1200" baseline="0">
                    <a:solidFill>
                      <a:schemeClr val="tx1">
                        <a:lumMod val="65000"/>
                        <a:lumOff val="35000"/>
                      </a:schemeClr>
                    </a:solidFill>
                    <a:latin typeface="+mn-lt"/>
                    <a:ea typeface="+mn-ea"/>
                    <a:cs typeface="+mn-cs"/>
                  </a:defRPr>
                </a:pPr>
                <a:r>
                  <a:rPr lang="en-US" sz="3600"/>
                  <a:t>Wavelength</a:t>
                </a:r>
                <a:r>
                  <a:rPr lang="en-US" sz="3600" baseline="0"/>
                  <a:t> (nm)</a:t>
                </a:r>
                <a:endParaRPr lang="en-US" sz="3600"/>
              </a:p>
            </c:rich>
          </c:tx>
          <c:layout/>
          <c:overlay val="0"/>
          <c:spPr>
            <a:noFill/>
            <a:ln>
              <a:noFill/>
            </a:ln>
            <a:effectLst/>
          </c:spPr>
          <c:txPr>
            <a:bodyPr rot="0" spcFirstLastPara="1" vertOverflow="ellipsis" vert="horz" wrap="square" anchor="ctr" anchorCtr="1"/>
            <a:lstStyle/>
            <a:p>
              <a:pPr>
                <a:defRPr sz="3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871078543"/>
        <c:crosses val="autoZero"/>
        <c:crossBetween val="midCat"/>
      </c:valAx>
      <c:valAx>
        <c:axId val="871078543"/>
        <c:scaling>
          <c:orientation val="minMax"/>
          <c:max val="2"/>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3600" b="0" i="0" u="none" strike="noStrike" kern="1200" baseline="0">
                    <a:solidFill>
                      <a:schemeClr val="tx1">
                        <a:lumMod val="65000"/>
                        <a:lumOff val="35000"/>
                      </a:schemeClr>
                    </a:solidFill>
                    <a:latin typeface="+mn-lt"/>
                    <a:ea typeface="+mn-ea"/>
                    <a:cs typeface="+mn-cs"/>
                  </a:defRPr>
                </a:pPr>
                <a:r>
                  <a:rPr lang="en-US" sz="3600"/>
                  <a:t>Absorbance (a.u.)</a:t>
                </a:r>
              </a:p>
            </c:rich>
          </c:tx>
          <c:layout/>
          <c:overlay val="0"/>
          <c:spPr>
            <a:noFill/>
            <a:ln>
              <a:noFill/>
            </a:ln>
            <a:effectLst/>
          </c:spPr>
          <c:txPr>
            <a:bodyPr rot="-5400000" spcFirstLastPara="1" vertOverflow="ellipsis" vert="horz" wrap="square" anchor="ctr" anchorCtr="1"/>
            <a:lstStyle/>
            <a:p>
              <a:pPr>
                <a:defRPr sz="3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865433599"/>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3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1" Type="http://schemas.openxmlformats.org/officeDocument/2006/relationships/image" Target="../media/image6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0DEAA9-62C3-4DF4-98AE-F4B0FB51D58E}"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en-US"/>
        </a:p>
      </dgm:t>
    </dgm:pt>
    <dgm:pt modelId="{C09CFB05-ED45-4E43-887F-8FD0EA5C114E}">
      <dgm:prSet phldrT="[Text]" custT="1"/>
      <dgm:spPr/>
      <dgm:t>
        <a:bodyPr/>
        <a:lstStyle/>
        <a:p>
          <a:r>
            <a:rPr lang="en-US" sz="8000" dirty="0"/>
            <a:t>Collect Cells</a:t>
          </a:r>
        </a:p>
      </dgm:t>
    </dgm:pt>
    <dgm:pt modelId="{51A0C675-11D0-494B-AE7C-EF57B62628C7}" type="parTrans" cxnId="{E1CE0AEC-F39E-4B61-933B-6812D47D259D}">
      <dgm:prSet/>
      <dgm:spPr/>
      <dgm:t>
        <a:bodyPr/>
        <a:lstStyle/>
        <a:p>
          <a:endParaRPr lang="en-US"/>
        </a:p>
      </dgm:t>
    </dgm:pt>
    <dgm:pt modelId="{CDEF9AD8-7DA2-47D3-BA12-442CBF205AEF}" type="sibTrans" cxnId="{E1CE0AEC-F39E-4B61-933B-6812D47D259D}">
      <dgm:prSet/>
      <dgm:spPr/>
      <dgm:t>
        <a:bodyPr/>
        <a:lstStyle/>
        <a:p>
          <a:endParaRPr lang="en-US"/>
        </a:p>
      </dgm:t>
    </dgm:pt>
    <dgm:pt modelId="{4C1F20F6-C4EA-4133-9372-2C27A8620D34}">
      <dgm:prSet phldrT="[Text]" custT="1"/>
      <dgm:spPr/>
      <dgm:t>
        <a:bodyPr/>
        <a:lstStyle/>
        <a:p>
          <a:r>
            <a:rPr lang="en-US" sz="6000" dirty="0"/>
            <a:t>Sonicate Cells</a:t>
          </a:r>
        </a:p>
      </dgm:t>
    </dgm:pt>
    <dgm:pt modelId="{3DA7ACD3-F4C5-4C5B-97C2-E7038A521887}" type="parTrans" cxnId="{D5B08B2F-71FC-44C3-823B-F03E62B97B61}">
      <dgm:prSet/>
      <dgm:spPr/>
      <dgm:t>
        <a:bodyPr/>
        <a:lstStyle/>
        <a:p>
          <a:endParaRPr lang="en-US"/>
        </a:p>
      </dgm:t>
    </dgm:pt>
    <dgm:pt modelId="{1BEB14A3-8AB8-44D2-B6ED-9072AB107326}" type="sibTrans" cxnId="{D5B08B2F-71FC-44C3-823B-F03E62B97B61}">
      <dgm:prSet/>
      <dgm:spPr/>
      <dgm:t>
        <a:bodyPr/>
        <a:lstStyle/>
        <a:p>
          <a:endParaRPr lang="en-US"/>
        </a:p>
      </dgm:t>
    </dgm:pt>
    <mc:AlternateContent xmlns:mc="http://schemas.openxmlformats.org/markup-compatibility/2006" xmlns:a14="http://schemas.microsoft.com/office/drawing/2010/main">
      <mc:Choice Requires="a14">
        <dgm:pt modelId="{E2FA7AD2-E264-472E-BE2C-B4BCD803CD1A}">
          <dgm:prSet phldrT="[Text]" custT="1"/>
          <dgm:spPr/>
          <dgm:t>
            <a:bodyPr/>
            <a:lstStyle/>
            <a:p>
              <a14:m>
                <m:oMath xmlns:m="http://schemas.openxmlformats.org/officeDocument/2006/math">
                  <m:sSub>
                    <m:sSubPr>
                      <m:ctrlPr>
                        <a:rPr lang="en-US" sz="4800" i="1" dirty="0" smtClean="0">
                          <a:latin typeface="Cambria Math" panose="02040503050406030204" pitchFamily="18" charset="0"/>
                        </a:rPr>
                      </m:ctrlPr>
                    </m:sSubPr>
                    <m:e>
                      <m:r>
                        <a:rPr lang="en-US" sz="4800" dirty="0" smtClean="0">
                          <a:latin typeface="Cambria Math" panose="02040503050406030204" pitchFamily="18" charset="0"/>
                        </a:rPr>
                        <m:t>(</m:t>
                      </m:r>
                      <m:r>
                        <a:rPr lang="en-US" sz="4800" dirty="0" smtClean="0">
                          <a:latin typeface="Cambria Math" panose="02040503050406030204" pitchFamily="18" charset="0"/>
                        </a:rPr>
                        <m:t>𝑁𝐻</m:t>
                      </m:r>
                      <m:r>
                        <a:rPr lang="en-US" sz="4800" dirty="0" smtClean="0">
                          <a:latin typeface="Cambria Math" panose="02040503050406030204" pitchFamily="18" charset="0"/>
                        </a:rPr>
                        <m:t>4)</m:t>
                      </m:r>
                    </m:e>
                    <m:sub>
                      <m:r>
                        <a:rPr lang="en-US" sz="4800" dirty="0" smtClean="0">
                          <a:latin typeface="Cambria Math" panose="02040503050406030204" pitchFamily="18" charset="0"/>
                        </a:rPr>
                        <m:t>2</m:t>
                      </m:r>
                    </m:sub>
                  </m:sSub>
                  <m:sSub>
                    <m:sSubPr>
                      <m:ctrlPr>
                        <a:rPr lang="en-US" sz="4800" i="1" dirty="0" smtClean="0">
                          <a:latin typeface="Cambria Math" panose="02040503050406030204" pitchFamily="18" charset="0"/>
                        </a:rPr>
                      </m:ctrlPr>
                    </m:sSubPr>
                    <m:e>
                      <m:r>
                        <a:rPr lang="en-US" sz="4800" dirty="0" smtClean="0">
                          <a:latin typeface="Cambria Math" panose="02040503050406030204" pitchFamily="18" charset="0"/>
                        </a:rPr>
                        <m:t>𝑆𝑂</m:t>
                      </m:r>
                    </m:e>
                    <m:sub>
                      <m:r>
                        <a:rPr lang="en-US" sz="4800" dirty="0" smtClean="0">
                          <a:latin typeface="Cambria Math" panose="02040503050406030204" pitchFamily="18" charset="0"/>
                        </a:rPr>
                        <m:t>4</m:t>
                      </m:r>
                    </m:sub>
                  </m:sSub>
                  <m:r>
                    <a:rPr lang="en-US" sz="4800" dirty="0" smtClean="0">
                      <a:latin typeface="Cambria Math" panose="02040503050406030204" pitchFamily="18" charset="0"/>
                    </a:rPr>
                    <m:t> </m:t>
                  </m:r>
                </m:oMath>
              </a14:m>
              <a:r>
                <a:rPr lang="en-US" sz="4800" dirty="0"/>
                <a:t>Precipitation</a:t>
              </a:r>
              <a:endParaRPr lang="en-US" sz="3200" dirty="0"/>
            </a:p>
          </dgm:t>
        </dgm:pt>
      </mc:Choice>
      <mc:Fallback xmlns="">
        <dgm:pt modelId="{E2FA7AD2-E264-472E-BE2C-B4BCD803CD1A}">
          <dgm:prSet phldrT="[Text]" custT="1"/>
          <dgm:spPr/>
          <dgm:t>
            <a:bodyPr/>
            <a:lstStyle/>
            <a:p>
              <a:r>
                <a:rPr lang="en-US" sz="4800" i="0" dirty="0">
                  <a:latin typeface="Cambria Math" panose="02040503050406030204" pitchFamily="18" charset="0"/>
                </a:rPr>
                <a:t>〖(𝑁𝐻4)〗_2 〖𝑆𝑂〗_4  </a:t>
              </a:r>
              <a:r>
                <a:rPr lang="en-US" sz="4800" dirty="0"/>
                <a:t>Precipitation</a:t>
              </a:r>
              <a:endParaRPr lang="en-US" sz="3200" dirty="0"/>
            </a:p>
          </dgm:t>
        </dgm:pt>
      </mc:Fallback>
    </mc:AlternateContent>
    <dgm:pt modelId="{57B75105-E5B4-417A-9D38-811320D627AF}" type="parTrans" cxnId="{16169A98-E3EB-4DAB-A4A9-246D17038E70}">
      <dgm:prSet/>
      <dgm:spPr/>
      <dgm:t>
        <a:bodyPr/>
        <a:lstStyle/>
        <a:p>
          <a:endParaRPr lang="en-US"/>
        </a:p>
      </dgm:t>
    </dgm:pt>
    <dgm:pt modelId="{3A8E1FE1-5523-45A1-B54A-06B4BC2387D3}" type="sibTrans" cxnId="{16169A98-E3EB-4DAB-A4A9-246D17038E70}">
      <dgm:prSet/>
      <dgm:spPr/>
      <dgm:t>
        <a:bodyPr/>
        <a:lstStyle/>
        <a:p>
          <a:endParaRPr lang="en-US"/>
        </a:p>
      </dgm:t>
    </dgm:pt>
    <dgm:pt modelId="{CF8B56DA-4C5F-44CD-A755-20178B59A62C}">
      <dgm:prSet phldrT="[Text]" custT="1"/>
      <dgm:spPr/>
      <dgm:t>
        <a:bodyPr/>
        <a:lstStyle/>
        <a:p>
          <a:r>
            <a:rPr lang="en-US" sz="5400" dirty="0"/>
            <a:t>Dialysis</a:t>
          </a:r>
          <a:endParaRPr lang="en-US" sz="2500" dirty="0"/>
        </a:p>
      </dgm:t>
    </dgm:pt>
    <dgm:pt modelId="{7A44FA3B-61B0-4404-B0B3-C7CC5E4C2221}" type="parTrans" cxnId="{433F82C3-615E-4AC2-BA88-A59351E72005}">
      <dgm:prSet/>
      <dgm:spPr/>
      <dgm:t>
        <a:bodyPr/>
        <a:lstStyle/>
        <a:p>
          <a:endParaRPr lang="en-US"/>
        </a:p>
      </dgm:t>
    </dgm:pt>
    <dgm:pt modelId="{7BDD08B2-12E6-4663-AA87-008BFDB5362E}" type="sibTrans" cxnId="{433F82C3-615E-4AC2-BA88-A59351E72005}">
      <dgm:prSet/>
      <dgm:spPr/>
      <dgm:t>
        <a:bodyPr/>
        <a:lstStyle/>
        <a:p>
          <a:endParaRPr lang="en-US"/>
        </a:p>
      </dgm:t>
    </dgm:pt>
    <dgm:pt modelId="{39D7ED50-4634-496A-8B8E-6A92484A4542}">
      <dgm:prSet phldrT="[Text]" custT="1"/>
      <dgm:spPr/>
      <dgm:t>
        <a:bodyPr/>
        <a:lstStyle/>
        <a:p>
          <a:r>
            <a:rPr lang="en-US" sz="5400" dirty="0"/>
            <a:t>Ion Exchange</a:t>
          </a:r>
        </a:p>
      </dgm:t>
    </dgm:pt>
    <dgm:pt modelId="{82DA510C-EE15-463F-A32D-0499F961C82C}" type="parTrans" cxnId="{51F11323-CCCE-4684-A4AC-050CDD81876B}">
      <dgm:prSet/>
      <dgm:spPr/>
      <dgm:t>
        <a:bodyPr/>
        <a:lstStyle/>
        <a:p>
          <a:endParaRPr lang="en-US"/>
        </a:p>
      </dgm:t>
    </dgm:pt>
    <dgm:pt modelId="{F6DAF9EE-C451-4196-A041-D467A77C87A5}" type="sibTrans" cxnId="{51F11323-CCCE-4684-A4AC-050CDD81876B}">
      <dgm:prSet/>
      <dgm:spPr/>
      <dgm:t>
        <a:bodyPr/>
        <a:lstStyle/>
        <a:p>
          <a:endParaRPr lang="en-US"/>
        </a:p>
      </dgm:t>
    </dgm:pt>
    <dgm:pt modelId="{1455CC40-52AF-4AFF-B61E-27421DDFC73A}">
      <dgm:prSet phldrT="[Text]" custT="1"/>
      <dgm:spPr/>
      <dgm:t>
        <a:bodyPr/>
        <a:lstStyle/>
        <a:p>
          <a:r>
            <a:rPr lang="en-US" sz="5400" dirty="0"/>
            <a:t>Buffer Exchange</a:t>
          </a:r>
        </a:p>
      </dgm:t>
    </dgm:pt>
    <dgm:pt modelId="{FC426D9C-C810-4CFF-BEB7-56C074D4252A}" type="parTrans" cxnId="{4A188EFA-7B4A-4E08-BD3B-283809AB3245}">
      <dgm:prSet/>
      <dgm:spPr/>
      <dgm:t>
        <a:bodyPr/>
        <a:lstStyle/>
        <a:p>
          <a:endParaRPr lang="en-US"/>
        </a:p>
      </dgm:t>
    </dgm:pt>
    <dgm:pt modelId="{D842D70A-B45F-4D96-A002-A94A53684CC0}" type="sibTrans" cxnId="{4A188EFA-7B4A-4E08-BD3B-283809AB3245}">
      <dgm:prSet/>
      <dgm:spPr/>
      <dgm:t>
        <a:bodyPr/>
        <a:lstStyle/>
        <a:p>
          <a:endParaRPr lang="en-US"/>
        </a:p>
      </dgm:t>
    </dgm:pt>
    <dgm:pt modelId="{D1224226-DC58-4E7D-99A4-5B70AE964DE3}">
      <dgm:prSet phldrT="[Text]" custT="1"/>
      <dgm:spPr/>
      <dgm:t>
        <a:bodyPr/>
        <a:lstStyle/>
        <a:p>
          <a:r>
            <a:rPr lang="en-US" sz="4800" dirty="0"/>
            <a:t>Ultrafiltration</a:t>
          </a:r>
        </a:p>
      </dgm:t>
    </dgm:pt>
    <dgm:pt modelId="{B3859177-BC54-4D59-8608-CA70329F63A1}" type="parTrans" cxnId="{FA7B3AE2-6F0C-48EF-923F-BA8F8B0B0F58}">
      <dgm:prSet/>
      <dgm:spPr/>
      <dgm:t>
        <a:bodyPr/>
        <a:lstStyle/>
        <a:p>
          <a:endParaRPr lang="en-US"/>
        </a:p>
      </dgm:t>
    </dgm:pt>
    <dgm:pt modelId="{545456CB-A1E5-4DB0-B12B-806D2C0291B1}" type="sibTrans" cxnId="{FA7B3AE2-6F0C-48EF-923F-BA8F8B0B0F58}">
      <dgm:prSet/>
      <dgm:spPr/>
      <dgm:t>
        <a:bodyPr/>
        <a:lstStyle/>
        <a:p>
          <a:endParaRPr lang="en-US"/>
        </a:p>
      </dgm:t>
    </dgm:pt>
    <dgm:pt modelId="{7A43464D-AC0B-40DB-A7F5-03ECF347A8C5}">
      <dgm:prSet phldrT="[Text]" custT="1"/>
      <dgm:spPr/>
      <dgm:t>
        <a:bodyPr/>
        <a:lstStyle/>
        <a:p>
          <a:r>
            <a:rPr lang="en-US" sz="9600" dirty="0"/>
            <a:t>FPLC</a:t>
          </a:r>
          <a:endParaRPr lang="en-US" sz="6500" dirty="0"/>
        </a:p>
      </dgm:t>
    </dgm:pt>
    <dgm:pt modelId="{15AB7C16-5A48-465E-810C-FBEA70821EB8}" type="parTrans" cxnId="{20D058DE-19CC-43FA-B176-68729EF17015}">
      <dgm:prSet/>
      <dgm:spPr/>
      <dgm:t>
        <a:bodyPr/>
        <a:lstStyle/>
        <a:p>
          <a:endParaRPr lang="en-US"/>
        </a:p>
      </dgm:t>
    </dgm:pt>
    <dgm:pt modelId="{A145C5F9-75B3-4AEA-8448-0C6C58D949A5}" type="sibTrans" cxnId="{20D058DE-19CC-43FA-B176-68729EF17015}">
      <dgm:prSet/>
      <dgm:spPr/>
      <dgm:t>
        <a:bodyPr/>
        <a:lstStyle/>
        <a:p>
          <a:endParaRPr lang="en-US"/>
        </a:p>
      </dgm:t>
    </dgm:pt>
    <dgm:pt modelId="{C40A7972-94D1-48BF-97A8-B18E3F684EC5}">
      <dgm:prSet phldrT="[Text]" custT="1"/>
      <dgm:spPr/>
      <dgm:t>
        <a:bodyPr/>
        <a:lstStyle/>
        <a:p>
          <a:r>
            <a:rPr lang="en-US" sz="6000" dirty="0"/>
            <a:t>UV/Vis Absorption</a:t>
          </a:r>
        </a:p>
      </dgm:t>
    </dgm:pt>
    <dgm:pt modelId="{FCDAF2F8-63E9-4F23-9F90-5A106F1E5851}" type="parTrans" cxnId="{4517D3F8-0418-4B8D-9569-D42A2FF80D7C}">
      <dgm:prSet/>
      <dgm:spPr/>
      <dgm:t>
        <a:bodyPr/>
        <a:lstStyle/>
        <a:p>
          <a:endParaRPr lang="en-US"/>
        </a:p>
      </dgm:t>
    </dgm:pt>
    <dgm:pt modelId="{2144BD31-EEE0-43FA-B16A-2F85777B9200}" type="sibTrans" cxnId="{4517D3F8-0418-4B8D-9569-D42A2FF80D7C}">
      <dgm:prSet/>
      <dgm:spPr/>
      <dgm:t>
        <a:bodyPr/>
        <a:lstStyle/>
        <a:p>
          <a:endParaRPr lang="en-US"/>
        </a:p>
      </dgm:t>
    </dgm:pt>
    <dgm:pt modelId="{9A6B0D7E-CA28-4208-8163-79A8D44F74AB}" type="pres">
      <dgm:prSet presAssocID="{890DEAA9-62C3-4DF4-98AE-F4B0FB51D58E}" presName="diagram" presStyleCnt="0">
        <dgm:presLayoutVars>
          <dgm:dir/>
          <dgm:resizeHandles/>
        </dgm:presLayoutVars>
      </dgm:prSet>
      <dgm:spPr/>
      <dgm:t>
        <a:bodyPr/>
        <a:lstStyle/>
        <a:p>
          <a:endParaRPr lang="en-US"/>
        </a:p>
      </dgm:t>
    </dgm:pt>
    <dgm:pt modelId="{8E09712B-A414-4B2B-A7B0-E446F99B856D}" type="pres">
      <dgm:prSet presAssocID="{C09CFB05-ED45-4E43-887F-8FD0EA5C114E}" presName="firstNode" presStyleLbl="node1" presStyleIdx="0" presStyleCnt="9">
        <dgm:presLayoutVars>
          <dgm:bulletEnabled val="1"/>
        </dgm:presLayoutVars>
      </dgm:prSet>
      <dgm:spPr/>
      <dgm:t>
        <a:bodyPr/>
        <a:lstStyle/>
        <a:p>
          <a:endParaRPr lang="en-US"/>
        </a:p>
      </dgm:t>
    </dgm:pt>
    <dgm:pt modelId="{CD17C048-88B3-4FBC-9AA4-7CFE183426BA}" type="pres">
      <dgm:prSet presAssocID="{CDEF9AD8-7DA2-47D3-BA12-442CBF205AEF}" presName="sibTrans" presStyleLbl="sibTrans2D1" presStyleIdx="0" presStyleCnt="8"/>
      <dgm:spPr/>
      <dgm:t>
        <a:bodyPr/>
        <a:lstStyle/>
        <a:p>
          <a:endParaRPr lang="en-US"/>
        </a:p>
      </dgm:t>
    </dgm:pt>
    <dgm:pt modelId="{0D5E545D-B011-4783-985F-F791B7E703D2}" type="pres">
      <dgm:prSet presAssocID="{4C1F20F6-C4EA-4133-9372-2C27A8620D34}" presName="middleNode" presStyleCnt="0"/>
      <dgm:spPr/>
    </dgm:pt>
    <dgm:pt modelId="{1D1A45EA-A858-46A6-BB86-9CF8F89D3E89}" type="pres">
      <dgm:prSet presAssocID="{4C1F20F6-C4EA-4133-9372-2C27A8620D34}" presName="padding" presStyleLbl="node1" presStyleIdx="0" presStyleCnt="9"/>
      <dgm:spPr/>
    </dgm:pt>
    <dgm:pt modelId="{47D2F3E8-48F2-4C9A-84CA-B0CD4B69A74C}" type="pres">
      <dgm:prSet presAssocID="{4C1F20F6-C4EA-4133-9372-2C27A8620D34}" presName="shape" presStyleLbl="node1" presStyleIdx="1" presStyleCnt="9" custScaleX="131104">
        <dgm:presLayoutVars>
          <dgm:bulletEnabled val="1"/>
        </dgm:presLayoutVars>
      </dgm:prSet>
      <dgm:spPr/>
      <dgm:t>
        <a:bodyPr/>
        <a:lstStyle/>
        <a:p>
          <a:endParaRPr lang="en-US"/>
        </a:p>
      </dgm:t>
    </dgm:pt>
    <dgm:pt modelId="{7E97ECDB-5F0D-4706-B422-4D6E021BDCDD}" type="pres">
      <dgm:prSet presAssocID="{1BEB14A3-8AB8-44D2-B6ED-9072AB107326}" presName="sibTrans" presStyleLbl="sibTrans2D1" presStyleIdx="1" presStyleCnt="8"/>
      <dgm:spPr/>
      <dgm:t>
        <a:bodyPr/>
        <a:lstStyle/>
        <a:p>
          <a:endParaRPr lang="en-US"/>
        </a:p>
      </dgm:t>
    </dgm:pt>
    <dgm:pt modelId="{9AA07E17-EDEB-4BE8-8E1A-8FC4006D3EBD}" type="pres">
      <dgm:prSet presAssocID="{E2FA7AD2-E264-472E-BE2C-B4BCD803CD1A}" presName="middleNode" presStyleCnt="0"/>
      <dgm:spPr/>
    </dgm:pt>
    <dgm:pt modelId="{38ED9EE0-599F-49DE-9775-2765A6540EB7}" type="pres">
      <dgm:prSet presAssocID="{E2FA7AD2-E264-472E-BE2C-B4BCD803CD1A}" presName="padding" presStyleLbl="node1" presStyleIdx="1" presStyleCnt="9"/>
      <dgm:spPr/>
    </dgm:pt>
    <dgm:pt modelId="{B977B290-916E-4340-BBB2-7D769B06DFA9}" type="pres">
      <dgm:prSet presAssocID="{E2FA7AD2-E264-472E-BE2C-B4BCD803CD1A}" presName="shape" presStyleLbl="node1" presStyleIdx="2" presStyleCnt="9" custScaleX="165841" custScaleY="102816" custLinFactNeighborX="-2489" custLinFactNeighborY="-6845">
        <dgm:presLayoutVars>
          <dgm:bulletEnabled val="1"/>
        </dgm:presLayoutVars>
      </dgm:prSet>
      <dgm:spPr/>
      <dgm:t>
        <a:bodyPr/>
        <a:lstStyle/>
        <a:p>
          <a:endParaRPr lang="en-US"/>
        </a:p>
      </dgm:t>
    </dgm:pt>
    <dgm:pt modelId="{899CA255-C063-4D72-B54C-121A5085F741}" type="pres">
      <dgm:prSet presAssocID="{3A8E1FE1-5523-45A1-B54A-06B4BC2387D3}" presName="sibTrans" presStyleLbl="sibTrans2D1" presStyleIdx="2" presStyleCnt="8"/>
      <dgm:spPr/>
      <dgm:t>
        <a:bodyPr/>
        <a:lstStyle/>
        <a:p>
          <a:endParaRPr lang="en-US"/>
        </a:p>
      </dgm:t>
    </dgm:pt>
    <dgm:pt modelId="{B4B1BBD2-3CBA-45FD-B09D-380CD5BEAF98}" type="pres">
      <dgm:prSet presAssocID="{CF8B56DA-4C5F-44CD-A755-20178B59A62C}" presName="middleNode" presStyleCnt="0"/>
      <dgm:spPr/>
    </dgm:pt>
    <dgm:pt modelId="{F843F523-9694-4E93-A16F-EDD62CAD0326}" type="pres">
      <dgm:prSet presAssocID="{CF8B56DA-4C5F-44CD-A755-20178B59A62C}" presName="padding" presStyleLbl="node1" presStyleIdx="2" presStyleCnt="9"/>
      <dgm:spPr/>
    </dgm:pt>
    <dgm:pt modelId="{1EB81AA0-8983-456F-965B-650F5B795F58}" type="pres">
      <dgm:prSet presAssocID="{CF8B56DA-4C5F-44CD-A755-20178B59A62C}" presName="shape" presStyleLbl="node1" presStyleIdx="3" presStyleCnt="9" custScaleX="109321" custScaleY="97906">
        <dgm:presLayoutVars>
          <dgm:bulletEnabled val="1"/>
        </dgm:presLayoutVars>
      </dgm:prSet>
      <dgm:spPr/>
      <dgm:t>
        <a:bodyPr/>
        <a:lstStyle/>
        <a:p>
          <a:endParaRPr lang="en-US"/>
        </a:p>
      </dgm:t>
    </dgm:pt>
    <dgm:pt modelId="{22C636A0-2C80-4C5A-A087-CA9873B78282}" type="pres">
      <dgm:prSet presAssocID="{7BDD08B2-12E6-4663-AA87-008BFDB5362E}" presName="sibTrans" presStyleLbl="sibTrans2D1" presStyleIdx="3" presStyleCnt="8"/>
      <dgm:spPr/>
      <dgm:t>
        <a:bodyPr/>
        <a:lstStyle/>
        <a:p>
          <a:endParaRPr lang="en-US"/>
        </a:p>
      </dgm:t>
    </dgm:pt>
    <dgm:pt modelId="{4BCD7648-AA1A-4F73-BF58-11BDF412858D}" type="pres">
      <dgm:prSet presAssocID="{39D7ED50-4634-496A-8B8E-6A92484A4542}" presName="middleNode" presStyleCnt="0"/>
      <dgm:spPr/>
    </dgm:pt>
    <dgm:pt modelId="{FB3CD373-0CEB-464D-B822-C792288858B8}" type="pres">
      <dgm:prSet presAssocID="{39D7ED50-4634-496A-8B8E-6A92484A4542}" presName="padding" presStyleLbl="node1" presStyleIdx="3" presStyleCnt="9"/>
      <dgm:spPr/>
    </dgm:pt>
    <dgm:pt modelId="{DFBBF15A-1A19-4BE3-B655-C1EE6F49BB36}" type="pres">
      <dgm:prSet presAssocID="{39D7ED50-4634-496A-8B8E-6A92484A4542}" presName="shape" presStyleLbl="node1" presStyleIdx="4" presStyleCnt="9" custScaleX="139080" custScaleY="93617">
        <dgm:presLayoutVars>
          <dgm:bulletEnabled val="1"/>
        </dgm:presLayoutVars>
      </dgm:prSet>
      <dgm:spPr/>
      <dgm:t>
        <a:bodyPr/>
        <a:lstStyle/>
        <a:p>
          <a:endParaRPr lang="en-US"/>
        </a:p>
      </dgm:t>
    </dgm:pt>
    <dgm:pt modelId="{A358A46D-CD8B-4BD5-A840-08D84BFCFB01}" type="pres">
      <dgm:prSet presAssocID="{F6DAF9EE-C451-4196-A041-D467A77C87A5}" presName="sibTrans" presStyleLbl="sibTrans2D1" presStyleIdx="4" presStyleCnt="8"/>
      <dgm:spPr/>
      <dgm:t>
        <a:bodyPr/>
        <a:lstStyle/>
        <a:p>
          <a:endParaRPr lang="en-US"/>
        </a:p>
      </dgm:t>
    </dgm:pt>
    <dgm:pt modelId="{E07260EB-4E49-4837-800E-1AC9FF5DFB9D}" type="pres">
      <dgm:prSet presAssocID="{1455CC40-52AF-4AFF-B61E-27421DDFC73A}" presName="middleNode" presStyleCnt="0"/>
      <dgm:spPr/>
    </dgm:pt>
    <dgm:pt modelId="{9E1F82E6-9748-426E-B955-36DDF633E870}" type="pres">
      <dgm:prSet presAssocID="{1455CC40-52AF-4AFF-B61E-27421DDFC73A}" presName="padding" presStyleLbl="node1" presStyleIdx="4" presStyleCnt="9"/>
      <dgm:spPr/>
    </dgm:pt>
    <dgm:pt modelId="{6AFB7721-BD00-4E47-A1CB-DDB7FEFF6697}" type="pres">
      <dgm:prSet presAssocID="{1455CC40-52AF-4AFF-B61E-27421DDFC73A}" presName="shape" presStyleLbl="node1" presStyleIdx="5" presStyleCnt="9" custScaleX="135141">
        <dgm:presLayoutVars>
          <dgm:bulletEnabled val="1"/>
        </dgm:presLayoutVars>
      </dgm:prSet>
      <dgm:spPr/>
      <dgm:t>
        <a:bodyPr/>
        <a:lstStyle/>
        <a:p>
          <a:endParaRPr lang="en-US"/>
        </a:p>
      </dgm:t>
    </dgm:pt>
    <dgm:pt modelId="{AE7C70CB-6DD1-443E-B432-4B2BFBC1C5DA}" type="pres">
      <dgm:prSet presAssocID="{D842D70A-B45F-4D96-A002-A94A53684CC0}" presName="sibTrans" presStyleLbl="sibTrans2D1" presStyleIdx="5" presStyleCnt="8"/>
      <dgm:spPr/>
      <dgm:t>
        <a:bodyPr/>
        <a:lstStyle/>
        <a:p>
          <a:endParaRPr lang="en-US"/>
        </a:p>
      </dgm:t>
    </dgm:pt>
    <dgm:pt modelId="{581FDEF9-F695-4578-8CAA-FFA1DE965234}" type="pres">
      <dgm:prSet presAssocID="{D1224226-DC58-4E7D-99A4-5B70AE964DE3}" presName="middleNode" presStyleCnt="0"/>
      <dgm:spPr/>
    </dgm:pt>
    <dgm:pt modelId="{827B00D0-8CCB-4831-88CB-E668E0063C6B}" type="pres">
      <dgm:prSet presAssocID="{D1224226-DC58-4E7D-99A4-5B70AE964DE3}" presName="padding" presStyleLbl="node1" presStyleIdx="5" presStyleCnt="9"/>
      <dgm:spPr/>
    </dgm:pt>
    <dgm:pt modelId="{AF0CB83F-5E0F-412B-B8FA-4307013F0769}" type="pres">
      <dgm:prSet presAssocID="{D1224226-DC58-4E7D-99A4-5B70AE964DE3}" presName="shape" presStyleLbl="node1" presStyleIdx="6" presStyleCnt="9" custScaleX="164212" custScaleY="76929">
        <dgm:presLayoutVars>
          <dgm:bulletEnabled val="1"/>
        </dgm:presLayoutVars>
      </dgm:prSet>
      <dgm:spPr/>
      <dgm:t>
        <a:bodyPr/>
        <a:lstStyle/>
        <a:p>
          <a:endParaRPr lang="en-US"/>
        </a:p>
      </dgm:t>
    </dgm:pt>
    <dgm:pt modelId="{DB1513D8-0ECB-4E6E-B2A3-A9FA67D9C88D}" type="pres">
      <dgm:prSet presAssocID="{545456CB-A1E5-4DB0-B12B-806D2C0291B1}" presName="sibTrans" presStyleLbl="sibTrans2D1" presStyleIdx="6" presStyleCnt="8"/>
      <dgm:spPr/>
      <dgm:t>
        <a:bodyPr/>
        <a:lstStyle/>
        <a:p>
          <a:endParaRPr lang="en-US"/>
        </a:p>
      </dgm:t>
    </dgm:pt>
    <dgm:pt modelId="{3D1F4011-31D4-4F4B-95CA-9E821A9363FE}" type="pres">
      <dgm:prSet presAssocID="{7A43464D-AC0B-40DB-A7F5-03ECF347A8C5}" presName="middleNode" presStyleCnt="0"/>
      <dgm:spPr/>
    </dgm:pt>
    <dgm:pt modelId="{85BA935B-71E8-4D8B-9B76-D1E699B05CCE}" type="pres">
      <dgm:prSet presAssocID="{7A43464D-AC0B-40DB-A7F5-03ECF347A8C5}" presName="padding" presStyleLbl="node1" presStyleIdx="6" presStyleCnt="9"/>
      <dgm:spPr/>
    </dgm:pt>
    <dgm:pt modelId="{6416F8A6-ADC3-4209-B07D-EAEADAC2CA86}" type="pres">
      <dgm:prSet presAssocID="{7A43464D-AC0B-40DB-A7F5-03ECF347A8C5}" presName="shape" presStyleLbl="node1" presStyleIdx="7" presStyleCnt="9" custScaleX="141892" custScaleY="132056">
        <dgm:presLayoutVars>
          <dgm:bulletEnabled val="1"/>
        </dgm:presLayoutVars>
      </dgm:prSet>
      <dgm:spPr/>
      <dgm:t>
        <a:bodyPr/>
        <a:lstStyle/>
        <a:p>
          <a:endParaRPr lang="en-US"/>
        </a:p>
      </dgm:t>
    </dgm:pt>
    <dgm:pt modelId="{97F632CD-56CD-423B-A660-2BF42470EAAC}" type="pres">
      <dgm:prSet presAssocID="{A145C5F9-75B3-4AEA-8448-0C6C58D949A5}" presName="sibTrans" presStyleLbl="sibTrans2D1" presStyleIdx="7" presStyleCnt="8"/>
      <dgm:spPr/>
      <dgm:t>
        <a:bodyPr/>
        <a:lstStyle/>
        <a:p>
          <a:endParaRPr lang="en-US"/>
        </a:p>
      </dgm:t>
    </dgm:pt>
    <dgm:pt modelId="{45AFEBF4-DB63-428E-9888-43E43DEE51AF}" type="pres">
      <dgm:prSet presAssocID="{C40A7972-94D1-48BF-97A8-B18E3F684EC5}" presName="lastNode" presStyleLbl="node1" presStyleIdx="8" presStyleCnt="9" custScaleX="115318" custScaleY="70225">
        <dgm:presLayoutVars>
          <dgm:bulletEnabled val="1"/>
        </dgm:presLayoutVars>
      </dgm:prSet>
      <dgm:spPr/>
      <dgm:t>
        <a:bodyPr/>
        <a:lstStyle/>
        <a:p>
          <a:endParaRPr lang="en-US"/>
        </a:p>
      </dgm:t>
    </dgm:pt>
  </dgm:ptLst>
  <dgm:cxnLst>
    <dgm:cxn modelId="{33655955-2F49-4177-B2A4-2863C0C5801A}" type="presOf" srcId="{CDEF9AD8-7DA2-47D3-BA12-442CBF205AEF}" destId="{CD17C048-88B3-4FBC-9AA4-7CFE183426BA}" srcOrd="0" destOrd="0" presId="urn:microsoft.com/office/officeart/2005/8/layout/bProcess2"/>
    <dgm:cxn modelId="{D550CB7A-618C-4B24-8390-FDCD5929B7AE}" type="presOf" srcId="{1455CC40-52AF-4AFF-B61E-27421DDFC73A}" destId="{6AFB7721-BD00-4E47-A1CB-DDB7FEFF6697}" srcOrd="0" destOrd="0" presId="urn:microsoft.com/office/officeart/2005/8/layout/bProcess2"/>
    <dgm:cxn modelId="{6AF1D633-764A-4CCA-B315-CB8DF4F88611}" type="presOf" srcId="{545456CB-A1E5-4DB0-B12B-806D2C0291B1}" destId="{DB1513D8-0ECB-4E6E-B2A3-A9FA67D9C88D}" srcOrd="0" destOrd="0" presId="urn:microsoft.com/office/officeart/2005/8/layout/bProcess2"/>
    <dgm:cxn modelId="{5AAF1025-BA71-4A8C-9867-C18DCBF90D2F}" type="presOf" srcId="{3A8E1FE1-5523-45A1-B54A-06B4BC2387D3}" destId="{899CA255-C063-4D72-B54C-121A5085F741}" srcOrd="0" destOrd="0" presId="urn:microsoft.com/office/officeart/2005/8/layout/bProcess2"/>
    <dgm:cxn modelId="{F1709BBC-64A4-48A5-A3C4-A8A3F1B06799}" type="presOf" srcId="{7A43464D-AC0B-40DB-A7F5-03ECF347A8C5}" destId="{6416F8A6-ADC3-4209-B07D-EAEADAC2CA86}" srcOrd="0" destOrd="0" presId="urn:microsoft.com/office/officeart/2005/8/layout/bProcess2"/>
    <dgm:cxn modelId="{173D7F43-1F5D-44EC-BE81-B37ACED817B0}" type="presOf" srcId="{4C1F20F6-C4EA-4133-9372-2C27A8620D34}" destId="{47D2F3E8-48F2-4C9A-84CA-B0CD4B69A74C}" srcOrd="0" destOrd="0" presId="urn:microsoft.com/office/officeart/2005/8/layout/bProcess2"/>
    <dgm:cxn modelId="{433DB017-2F57-45D4-B1F8-5DBD8AF6A43B}" type="presOf" srcId="{C40A7972-94D1-48BF-97A8-B18E3F684EC5}" destId="{45AFEBF4-DB63-428E-9888-43E43DEE51AF}" srcOrd="0" destOrd="0" presId="urn:microsoft.com/office/officeart/2005/8/layout/bProcess2"/>
    <dgm:cxn modelId="{D5B08B2F-71FC-44C3-823B-F03E62B97B61}" srcId="{890DEAA9-62C3-4DF4-98AE-F4B0FB51D58E}" destId="{4C1F20F6-C4EA-4133-9372-2C27A8620D34}" srcOrd="1" destOrd="0" parTransId="{3DA7ACD3-F4C5-4C5B-97C2-E7038A521887}" sibTransId="{1BEB14A3-8AB8-44D2-B6ED-9072AB107326}"/>
    <dgm:cxn modelId="{16169A98-E3EB-4DAB-A4A9-246D17038E70}" srcId="{890DEAA9-62C3-4DF4-98AE-F4B0FB51D58E}" destId="{E2FA7AD2-E264-472E-BE2C-B4BCD803CD1A}" srcOrd="2" destOrd="0" parTransId="{57B75105-E5B4-417A-9D38-811320D627AF}" sibTransId="{3A8E1FE1-5523-45A1-B54A-06B4BC2387D3}"/>
    <dgm:cxn modelId="{AC75CB42-2F8A-4B3A-8EC0-73AE1FF484AD}" type="presOf" srcId="{CF8B56DA-4C5F-44CD-A755-20178B59A62C}" destId="{1EB81AA0-8983-456F-965B-650F5B795F58}" srcOrd="0" destOrd="0" presId="urn:microsoft.com/office/officeart/2005/8/layout/bProcess2"/>
    <dgm:cxn modelId="{51F11323-CCCE-4684-A4AC-050CDD81876B}" srcId="{890DEAA9-62C3-4DF4-98AE-F4B0FB51D58E}" destId="{39D7ED50-4634-496A-8B8E-6A92484A4542}" srcOrd="4" destOrd="0" parTransId="{82DA510C-EE15-463F-A32D-0499F961C82C}" sibTransId="{F6DAF9EE-C451-4196-A041-D467A77C87A5}"/>
    <dgm:cxn modelId="{20D058DE-19CC-43FA-B176-68729EF17015}" srcId="{890DEAA9-62C3-4DF4-98AE-F4B0FB51D58E}" destId="{7A43464D-AC0B-40DB-A7F5-03ECF347A8C5}" srcOrd="7" destOrd="0" parTransId="{15AB7C16-5A48-465E-810C-FBEA70821EB8}" sibTransId="{A145C5F9-75B3-4AEA-8448-0C6C58D949A5}"/>
    <dgm:cxn modelId="{EA6269B7-3A4E-43DB-96CC-5D9DF61253D6}" type="presOf" srcId="{1BEB14A3-8AB8-44D2-B6ED-9072AB107326}" destId="{7E97ECDB-5F0D-4706-B422-4D6E021BDCDD}" srcOrd="0" destOrd="0" presId="urn:microsoft.com/office/officeart/2005/8/layout/bProcess2"/>
    <dgm:cxn modelId="{DCB74F54-20A1-4E9E-A26C-356157DC1202}" type="presOf" srcId="{E2FA7AD2-E264-472E-BE2C-B4BCD803CD1A}" destId="{B977B290-916E-4340-BBB2-7D769B06DFA9}" srcOrd="0" destOrd="0" presId="urn:microsoft.com/office/officeart/2005/8/layout/bProcess2"/>
    <dgm:cxn modelId="{707C1979-34E5-44BE-97B8-1923D2BF5D1A}" type="presOf" srcId="{7BDD08B2-12E6-4663-AA87-008BFDB5362E}" destId="{22C636A0-2C80-4C5A-A087-CA9873B78282}" srcOrd="0" destOrd="0" presId="urn:microsoft.com/office/officeart/2005/8/layout/bProcess2"/>
    <dgm:cxn modelId="{27003DC7-08B4-4E64-8AF6-BD8E25DF305A}" type="presOf" srcId="{F6DAF9EE-C451-4196-A041-D467A77C87A5}" destId="{A358A46D-CD8B-4BD5-A840-08D84BFCFB01}" srcOrd="0" destOrd="0" presId="urn:microsoft.com/office/officeart/2005/8/layout/bProcess2"/>
    <dgm:cxn modelId="{4517D3F8-0418-4B8D-9569-D42A2FF80D7C}" srcId="{890DEAA9-62C3-4DF4-98AE-F4B0FB51D58E}" destId="{C40A7972-94D1-48BF-97A8-B18E3F684EC5}" srcOrd="8" destOrd="0" parTransId="{FCDAF2F8-63E9-4F23-9F90-5A106F1E5851}" sibTransId="{2144BD31-EEE0-43FA-B16A-2F85777B9200}"/>
    <dgm:cxn modelId="{9444B3F4-9C19-4950-A607-EDABBAF61DD5}" type="presOf" srcId="{D1224226-DC58-4E7D-99A4-5B70AE964DE3}" destId="{AF0CB83F-5E0F-412B-B8FA-4307013F0769}" srcOrd="0" destOrd="0" presId="urn:microsoft.com/office/officeart/2005/8/layout/bProcess2"/>
    <dgm:cxn modelId="{838DA1E2-7118-4369-A966-120A6B7FB827}" type="presOf" srcId="{C09CFB05-ED45-4E43-887F-8FD0EA5C114E}" destId="{8E09712B-A414-4B2B-A7B0-E446F99B856D}" srcOrd="0" destOrd="0" presId="urn:microsoft.com/office/officeart/2005/8/layout/bProcess2"/>
    <dgm:cxn modelId="{1BA11B69-DFAC-4BA9-A6A5-2AB8E1B90F5D}" type="presOf" srcId="{890DEAA9-62C3-4DF4-98AE-F4B0FB51D58E}" destId="{9A6B0D7E-CA28-4208-8163-79A8D44F74AB}" srcOrd="0" destOrd="0" presId="urn:microsoft.com/office/officeart/2005/8/layout/bProcess2"/>
    <dgm:cxn modelId="{FA7B3AE2-6F0C-48EF-923F-BA8F8B0B0F58}" srcId="{890DEAA9-62C3-4DF4-98AE-F4B0FB51D58E}" destId="{D1224226-DC58-4E7D-99A4-5B70AE964DE3}" srcOrd="6" destOrd="0" parTransId="{B3859177-BC54-4D59-8608-CA70329F63A1}" sibTransId="{545456CB-A1E5-4DB0-B12B-806D2C0291B1}"/>
    <dgm:cxn modelId="{20D2BA96-E961-4AAA-9A6D-EC477E4AC15A}" type="presOf" srcId="{39D7ED50-4634-496A-8B8E-6A92484A4542}" destId="{DFBBF15A-1A19-4BE3-B655-C1EE6F49BB36}" srcOrd="0" destOrd="0" presId="urn:microsoft.com/office/officeart/2005/8/layout/bProcess2"/>
    <dgm:cxn modelId="{B9D6A76D-38CC-40F3-8825-F7B8DACDA5F9}" type="presOf" srcId="{D842D70A-B45F-4D96-A002-A94A53684CC0}" destId="{AE7C70CB-6DD1-443E-B432-4B2BFBC1C5DA}" srcOrd="0" destOrd="0" presId="urn:microsoft.com/office/officeart/2005/8/layout/bProcess2"/>
    <dgm:cxn modelId="{433F82C3-615E-4AC2-BA88-A59351E72005}" srcId="{890DEAA9-62C3-4DF4-98AE-F4B0FB51D58E}" destId="{CF8B56DA-4C5F-44CD-A755-20178B59A62C}" srcOrd="3" destOrd="0" parTransId="{7A44FA3B-61B0-4404-B0B3-C7CC5E4C2221}" sibTransId="{7BDD08B2-12E6-4663-AA87-008BFDB5362E}"/>
    <dgm:cxn modelId="{E1CE0AEC-F39E-4B61-933B-6812D47D259D}" srcId="{890DEAA9-62C3-4DF4-98AE-F4B0FB51D58E}" destId="{C09CFB05-ED45-4E43-887F-8FD0EA5C114E}" srcOrd="0" destOrd="0" parTransId="{51A0C675-11D0-494B-AE7C-EF57B62628C7}" sibTransId="{CDEF9AD8-7DA2-47D3-BA12-442CBF205AEF}"/>
    <dgm:cxn modelId="{750A8D23-1F52-4C5B-97E9-789DBF07EF9F}" type="presOf" srcId="{A145C5F9-75B3-4AEA-8448-0C6C58D949A5}" destId="{97F632CD-56CD-423B-A660-2BF42470EAAC}" srcOrd="0" destOrd="0" presId="urn:microsoft.com/office/officeart/2005/8/layout/bProcess2"/>
    <dgm:cxn modelId="{4A188EFA-7B4A-4E08-BD3B-283809AB3245}" srcId="{890DEAA9-62C3-4DF4-98AE-F4B0FB51D58E}" destId="{1455CC40-52AF-4AFF-B61E-27421DDFC73A}" srcOrd="5" destOrd="0" parTransId="{FC426D9C-C810-4CFF-BEB7-56C074D4252A}" sibTransId="{D842D70A-B45F-4D96-A002-A94A53684CC0}"/>
    <dgm:cxn modelId="{CF86792E-009C-471A-9874-B56C54676EEF}" type="presParOf" srcId="{9A6B0D7E-CA28-4208-8163-79A8D44F74AB}" destId="{8E09712B-A414-4B2B-A7B0-E446F99B856D}" srcOrd="0" destOrd="0" presId="urn:microsoft.com/office/officeart/2005/8/layout/bProcess2"/>
    <dgm:cxn modelId="{3E6D1407-DA2A-4E22-8CE6-4EEBEB321700}" type="presParOf" srcId="{9A6B0D7E-CA28-4208-8163-79A8D44F74AB}" destId="{CD17C048-88B3-4FBC-9AA4-7CFE183426BA}" srcOrd="1" destOrd="0" presId="urn:microsoft.com/office/officeart/2005/8/layout/bProcess2"/>
    <dgm:cxn modelId="{1792D6E7-65EA-46EC-96C0-08FCD776EFE6}" type="presParOf" srcId="{9A6B0D7E-CA28-4208-8163-79A8D44F74AB}" destId="{0D5E545D-B011-4783-985F-F791B7E703D2}" srcOrd="2" destOrd="0" presId="urn:microsoft.com/office/officeart/2005/8/layout/bProcess2"/>
    <dgm:cxn modelId="{750F7B60-9607-48E9-B936-545C23DCD59A}" type="presParOf" srcId="{0D5E545D-B011-4783-985F-F791B7E703D2}" destId="{1D1A45EA-A858-46A6-BB86-9CF8F89D3E89}" srcOrd="0" destOrd="0" presId="urn:microsoft.com/office/officeart/2005/8/layout/bProcess2"/>
    <dgm:cxn modelId="{DEB17BBE-EBEB-4DBC-AE6E-22CB0DC6377E}" type="presParOf" srcId="{0D5E545D-B011-4783-985F-F791B7E703D2}" destId="{47D2F3E8-48F2-4C9A-84CA-B0CD4B69A74C}" srcOrd="1" destOrd="0" presId="urn:microsoft.com/office/officeart/2005/8/layout/bProcess2"/>
    <dgm:cxn modelId="{E81BC668-A0EC-4FBC-BEEA-571A400673C9}" type="presParOf" srcId="{9A6B0D7E-CA28-4208-8163-79A8D44F74AB}" destId="{7E97ECDB-5F0D-4706-B422-4D6E021BDCDD}" srcOrd="3" destOrd="0" presId="urn:microsoft.com/office/officeart/2005/8/layout/bProcess2"/>
    <dgm:cxn modelId="{0BF1FA1C-2DEE-4F92-84FD-C331A97E559D}" type="presParOf" srcId="{9A6B0D7E-CA28-4208-8163-79A8D44F74AB}" destId="{9AA07E17-EDEB-4BE8-8E1A-8FC4006D3EBD}" srcOrd="4" destOrd="0" presId="urn:microsoft.com/office/officeart/2005/8/layout/bProcess2"/>
    <dgm:cxn modelId="{61A34E76-C394-4293-822D-7C0D5F3A847A}" type="presParOf" srcId="{9AA07E17-EDEB-4BE8-8E1A-8FC4006D3EBD}" destId="{38ED9EE0-599F-49DE-9775-2765A6540EB7}" srcOrd="0" destOrd="0" presId="urn:microsoft.com/office/officeart/2005/8/layout/bProcess2"/>
    <dgm:cxn modelId="{9C2E9AE1-F41B-4E86-8656-11D750E3D43F}" type="presParOf" srcId="{9AA07E17-EDEB-4BE8-8E1A-8FC4006D3EBD}" destId="{B977B290-916E-4340-BBB2-7D769B06DFA9}" srcOrd="1" destOrd="0" presId="urn:microsoft.com/office/officeart/2005/8/layout/bProcess2"/>
    <dgm:cxn modelId="{8CD9A9B2-3668-4261-AE62-2A7F7D534527}" type="presParOf" srcId="{9A6B0D7E-CA28-4208-8163-79A8D44F74AB}" destId="{899CA255-C063-4D72-B54C-121A5085F741}" srcOrd="5" destOrd="0" presId="urn:microsoft.com/office/officeart/2005/8/layout/bProcess2"/>
    <dgm:cxn modelId="{1E2C2CC7-7947-4046-8EFC-9583373028D9}" type="presParOf" srcId="{9A6B0D7E-CA28-4208-8163-79A8D44F74AB}" destId="{B4B1BBD2-3CBA-45FD-B09D-380CD5BEAF98}" srcOrd="6" destOrd="0" presId="urn:microsoft.com/office/officeart/2005/8/layout/bProcess2"/>
    <dgm:cxn modelId="{3BC1BB18-0B6B-47E6-80E4-E689F6F92DDF}" type="presParOf" srcId="{B4B1BBD2-3CBA-45FD-B09D-380CD5BEAF98}" destId="{F843F523-9694-4E93-A16F-EDD62CAD0326}" srcOrd="0" destOrd="0" presId="urn:microsoft.com/office/officeart/2005/8/layout/bProcess2"/>
    <dgm:cxn modelId="{924770FA-9803-4363-A9CA-55887045F40A}" type="presParOf" srcId="{B4B1BBD2-3CBA-45FD-B09D-380CD5BEAF98}" destId="{1EB81AA0-8983-456F-965B-650F5B795F58}" srcOrd="1" destOrd="0" presId="urn:microsoft.com/office/officeart/2005/8/layout/bProcess2"/>
    <dgm:cxn modelId="{AA2FB578-4A39-44B1-B387-79C94DBE7214}" type="presParOf" srcId="{9A6B0D7E-CA28-4208-8163-79A8D44F74AB}" destId="{22C636A0-2C80-4C5A-A087-CA9873B78282}" srcOrd="7" destOrd="0" presId="urn:microsoft.com/office/officeart/2005/8/layout/bProcess2"/>
    <dgm:cxn modelId="{655AA163-C08A-4D49-A306-6C8CD7DB9ABD}" type="presParOf" srcId="{9A6B0D7E-CA28-4208-8163-79A8D44F74AB}" destId="{4BCD7648-AA1A-4F73-BF58-11BDF412858D}" srcOrd="8" destOrd="0" presId="urn:microsoft.com/office/officeart/2005/8/layout/bProcess2"/>
    <dgm:cxn modelId="{A35A9171-002F-4A04-B232-F7990544C4F6}" type="presParOf" srcId="{4BCD7648-AA1A-4F73-BF58-11BDF412858D}" destId="{FB3CD373-0CEB-464D-B822-C792288858B8}" srcOrd="0" destOrd="0" presId="urn:microsoft.com/office/officeart/2005/8/layout/bProcess2"/>
    <dgm:cxn modelId="{FDFA07A0-D4E8-433F-A257-107B5151237F}" type="presParOf" srcId="{4BCD7648-AA1A-4F73-BF58-11BDF412858D}" destId="{DFBBF15A-1A19-4BE3-B655-C1EE6F49BB36}" srcOrd="1" destOrd="0" presId="urn:microsoft.com/office/officeart/2005/8/layout/bProcess2"/>
    <dgm:cxn modelId="{3A2EF446-5B5C-456C-B256-8F39B7CB7B7B}" type="presParOf" srcId="{9A6B0D7E-CA28-4208-8163-79A8D44F74AB}" destId="{A358A46D-CD8B-4BD5-A840-08D84BFCFB01}" srcOrd="9" destOrd="0" presId="urn:microsoft.com/office/officeart/2005/8/layout/bProcess2"/>
    <dgm:cxn modelId="{A306A772-59A2-4EF3-A689-F69A1D0A9804}" type="presParOf" srcId="{9A6B0D7E-CA28-4208-8163-79A8D44F74AB}" destId="{E07260EB-4E49-4837-800E-1AC9FF5DFB9D}" srcOrd="10" destOrd="0" presId="urn:microsoft.com/office/officeart/2005/8/layout/bProcess2"/>
    <dgm:cxn modelId="{7F032B93-5A8B-4436-813A-2E288A45F614}" type="presParOf" srcId="{E07260EB-4E49-4837-800E-1AC9FF5DFB9D}" destId="{9E1F82E6-9748-426E-B955-36DDF633E870}" srcOrd="0" destOrd="0" presId="urn:microsoft.com/office/officeart/2005/8/layout/bProcess2"/>
    <dgm:cxn modelId="{FE4AC28A-65DC-40D8-A5E9-11D51B4894D1}" type="presParOf" srcId="{E07260EB-4E49-4837-800E-1AC9FF5DFB9D}" destId="{6AFB7721-BD00-4E47-A1CB-DDB7FEFF6697}" srcOrd="1" destOrd="0" presId="urn:microsoft.com/office/officeart/2005/8/layout/bProcess2"/>
    <dgm:cxn modelId="{8F2C8067-A056-4631-9D0A-93BA8540D94D}" type="presParOf" srcId="{9A6B0D7E-CA28-4208-8163-79A8D44F74AB}" destId="{AE7C70CB-6DD1-443E-B432-4B2BFBC1C5DA}" srcOrd="11" destOrd="0" presId="urn:microsoft.com/office/officeart/2005/8/layout/bProcess2"/>
    <dgm:cxn modelId="{9467EA99-EBF7-4A56-BA2E-41946AC819D4}" type="presParOf" srcId="{9A6B0D7E-CA28-4208-8163-79A8D44F74AB}" destId="{581FDEF9-F695-4578-8CAA-FFA1DE965234}" srcOrd="12" destOrd="0" presId="urn:microsoft.com/office/officeart/2005/8/layout/bProcess2"/>
    <dgm:cxn modelId="{57CB5647-E4E7-4716-AC7C-18DA3F5F7B4B}" type="presParOf" srcId="{581FDEF9-F695-4578-8CAA-FFA1DE965234}" destId="{827B00D0-8CCB-4831-88CB-E668E0063C6B}" srcOrd="0" destOrd="0" presId="urn:microsoft.com/office/officeart/2005/8/layout/bProcess2"/>
    <dgm:cxn modelId="{946490CA-E492-45D5-A9E3-48281BD61A73}" type="presParOf" srcId="{581FDEF9-F695-4578-8CAA-FFA1DE965234}" destId="{AF0CB83F-5E0F-412B-B8FA-4307013F0769}" srcOrd="1" destOrd="0" presId="urn:microsoft.com/office/officeart/2005/8/layout/bProcess2"/>
    <dgm:cxn modelId="{AECE292A-B8D1-477C-98A8-7D9E34E3417C}" type="presParOf" srcId="{9A6B0D7E-CA28-4208-8163-79A8D44F74AB}" destId="{DB1513D8-0ECB-4E6E-B2A3-A9FA67D9C88D}" srcOrd="13" destOrd="0" presId="urn:microsoft.com/office/officeart/2005/8/layout/bProcess2"/>
    <dgm:cxn modelId="{99F1252B-CE2E-4563-926F-92285D70F47E}" type="presParOf" srcId="{9A6B0D7E-CA28-4208-8163-79A8D44F74AB}" destId="{3D1F4011-31D4-4F4B-95CA-9E821A9363FE}" srcOrd="14" destOrd="0" presId="urn:microsoft.com/office/officeart/2005/8/layout/bProcess2"/>
    <dgm:cxn modelId="{5D622BCE-035A-4995-839E-4BB5FF85A202}" type="presParOf" srcId="{3D1F4011-31D4-4F4B-95CA-9E821A9363FE}" destId="{85BA935B-71E8-4D8B-9B76-D1E699B05CCE}" srcOrd="0" destOrd="0" presId="urn:microsoft.com/office/officeart/2005/8/layout/bProcess2"/>
    <dgm:cxn modelId="{36601644-4641-46E0-9863-D275B02FAAEE}" type="presParOf" srcId="{3D1F4011-31D4-4F4B-95CA-9E821A9363FE}" destId="{6416F8A6-ADC3-4209-B07D-EAEADAC2CA86}" srcOrd="1" destOrd="0" presId="urn:microsoft.com/office/officeart/2005/8/layout/bProcess2"/>
    <dgm:cxn modelId="{85DA9FB7-3AD1-493E-9887-CDF23117D845}" type="presParOf" srcId="{9A6B0D7E-CA28-4208-8163-79A8D44F74AB}" destId="{97F632CD-56CD-423B-A660-2BF42470EAAC}" srcOrd="15" destOrd="0" presId="urn:microsoft.com/office/officeart/2005/8/layout/bProcess2"/>
    <dgm:cxn modelId="{3D37A49E-30AF-4197-9A3B-F484AC8A2D7C}" type="presParOf" srcId="{9A6B0D7E-CA28-4208-8163-79A8D44F74AB}" destId="{45AFEBF4-DB63-428E-9888-43E43DEE51AF}" srcOrd="16" destOrd="0" presId="urn:microsoft.com/office/officeart/2005/8/layout/b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90DEAA9-62C3-4DF4-98AE-F4B0FB51D58E}"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en-US"/>
        </a:p>
      </dgm:t>
    </dgm:pt>
    <dgm:pt modelId="{C09CFB05-ED45-4E43-887F-8FD0EA5C114E}">
      <dgm:prSet phldrT="[Text]" custT="1"/>
      <dgm:spPr/>
      <dgm:t>
        <a:bodyPr/>
        <a:lstStyle/>
        <a:p>
          <a:r>
            <a:rPr lang="en-US" sz="8000" dirty="0"/>
            <a:t>Collect Cells</a:t>
          </a:r>
        </a:p>
      </dgm:t>
    </dgm:pt>
    <dgm:pt modelId="{51A0C675-11D0-494B-AE7C-EF57B62628C7}" type="parTrans" cxnId="{E1CE0AEC-F39E-4B61-933B-6812D47D259D}">
      <dgm:prSet/>
      <dgm:spPr/>
      <dgm:t>
        <a:bodyPr/>
        <a:lstStyle/>
        <a:p>
          <a:endParaRPr lang="en-US"/>
        </a:p>
      </dgm:t>
    </dgm:pt>
    <dgm:pt modelId="{CDEF9AD8-7DA2-47D3-BA12-442CBF205AEF}" type="sibTrans" cxnId="{E1CE0AEC-F39E-4B61-933B-6812D47D259D}">
      <dgm:prSet/>
      <dgm:spPr/>
      <dgm:t>
        <a:bodyPr/>
        <a:lstStyle/>
        <a:p>
          <a:endParaRPr lang="en-US"/>
        </a:p>
      </dgm:t>
    </dgm:pt>
    <dgm:pt modelId="{4C1F20F6-C4EA-4133-9372-2C27A8620D34}">
      <dgm:prSet phldrT="[Text]" custT="1"/>
      <dgm:spPr/>
      <dgm:t>
        <a:bodyPr/>
        <a:lstStyle/>
        <a:p>
          <a:r>
            <a:rPr lang="en-US" sz="6000" dirty="0"/>
            <a:t>Sonicate Cells</a:t>
          </a:r>
        </a:p>
      </dgm:t>
    </dgm:pt>
    <dgm:pt modelId="{3DA7ACD3-F4C5-4C5B-97C2-E7038A521887}" type="parTrans" cxnId="{D5B08B2F-71FC-44C3-823B-F03E62B97B61}">
      <dgm:prSet/>
      <dgm:spPr/>
      <dgm:t>
        <a:bodyPr/>
        <a:lstStyle/>
        <a:p>
          <a:endParaRPr lang="en-US"/>
        </a:p>
      </dgm:t>
    </dgm:pt>
    <dgm:pt modelId="{1BEB14A3-8AB8-44D2-B6ED-9072AB107326}" type="sibTrans" cxnId="{D5B08B2F-71FC-44C3-823B-F03E62B97B61}">
      <dgm:prSet/>
      <dgm:spPr/>
      <dgm:t>
        <a:bodyPr/>
        <a:lstStyle/>
        <a:p>
          <a:endParaRPr lang="en-US"/>
        </a:p>
      </dgm:t>
    </dgm:pt>
    <dgm:pt modelId="{E2FA7AD2-E264-472E-BE2C-B4BCD803CD1A}">
      <dgm:prSet phldrT="[Text]" custT="1"/>
      <dgm:spPr>
        <a:blipFill>
          <a:blip xmlns:r="http://schemas.openxmlformats.org/officeDocument/2006/relationships" r:embed="rId1"/>
          <a:stretch>
            <a:fillRect/>
          </a:stretch>
        </a:blipFill>
      </dgm:spPr>
      <dgm:t>
        <a:bodyPr/>
        <a:lstStyle/>
        <a:p>
          <a:r>
            <a:rPr lang="en-US">
              <a:noFill/>
            </a:rPr>
            <a:t> </a:t>
          </a:r>
        </a:p>
      </dgm:t>
    </dgm:pt>
    <dgm:pt modelId="{57B75105-E5B4-417A-9D38-811320D627AF}" type="parTrans" cxnId="{16169A98-E3EB-4DAB-A4A9-246D17038E70}">
      <dgm:prSet/>
      <dgm:spPr/>
      <dgm:t>
        <a:bodyPr/>
        <a:lstStyle/>
        <a:p>
          <a:endParaRPr lang="en-US"/>
        </a:p>
      </dgm:t>
    </dgm:pt>
    <dgm:pt modelId="{3A8E1FE1-5523-45A1-B54A-06B4BC2387D3}" type="sibTrans" cxnId="{16169A98-E3EB-4DAB-A4A9-246D17038E70}">
      <dgm:prSet/>
      <dgm:spPr/>
      <dgm:t>
        <a:bodyPr/>
        <a:lstStyle/>
        <a:p>
          <a:endParaRPr lang="en-US"/>
        </a:p>
      </dgm:t>
    </dgm:pt>
    <dgm:pt modelId="{CF8B56DA-4C5F-44CD-A755-20178B59A62C}">
      <dgm:prSet phldrT="[Text]" custT="1"/>
      <dgm:spPr/>
      <dgm:t>
        <a:bodyPr/>
        <a:lstStyle/>
        <a:p>
          <a:r>
            <a:rPr lang="en-US" sz="5400" dirty="0"/>
            <a:t>Dialysis</a:t>
          </a:r>
          <a:endParaRPr lang="en-US" sz="2500" dirty="0"/>
        </a:p>
      </dgm:t>
    </dgm:pt>
    <dgm:pt modelId="{7A44FA3B-61B0-4404-B0B3-C7CC5E4C2221}" type="parTrans" cxnId="{433F82C3-615E-4AC2-BA88-A59351E72005}">
      <dgm:prSet/>
      <dgm:spPr/>
      <dgm:t>
        <a:bodyPr/>
        <a:lstStyle/>
        <a:p>
          <a:endParaRPr lang="en-US"/>
        </a:p>
      </dgm:t>
    </dgm:pt>
    <dgm:pt modelId="{7BDD08B2-12E6-4663-AA87-008BFDB5362E}" type="sibTrans" cxnId="{433F82C3-615E-4AC2-BA88-A59351E72005}">
      <dgm:prSet/>
      <dgm:spPr/>
      <dgm:t>
        <a:bodyPr/>
        <a:lstStyle/>
        <a:p>
          <a:endParaRPr lang="en-US"/>
        </a:p>
      </dgm:t>
    </dgm:pt>
    <dgm:pt modelId="{39D7ED50-4634-496A-8B8E-6A92484A4542}">
      <dgm:prSet phldrT="[Text]" custT="1"/>
      <dgm:spPr/>
      <dgm:t>
        <a:bodyPr/>
        <a:lstStyle/>
        <a:p>
          <a:r>
            <a:rPr lang="en-US" sz="5400" dirty="0"/>
            <a:t>Ion Exchange</a:t>
          </a:r>
        </a:p>
      </dgm:t>
    </dgm:pt>
    <dgm:pt modelId="{82DA510C-EE15-463F-A32D-0499F961C82C}" type="parTrans" cxnId="{51F11323-CCCE-4684-A4AC-050CDD81876B}">
      <dgm:prSet/>
      <dgm:spPr/>
      <dgm:t>
        <a:bodyPr/>
        <a:lstStyle/>
        <a:p>
          <a:endParaRPr lang="en-US"/>
        </a:p>
      </dgm:t>
    </dgm:pt>
    <dgm:pt modelId="{F6DAF9EE-C451-4196-A041-D467A77C87A5}" type="sibTrans" cxnId="{51F11323-CCCE-4684-A4AC-050CDD81876B}">
      <dgm:prSet/>
      <dgm:spPr/>
      <dgm:t>
        <a:bodyPr/>
        <a:lstStyle/>
        <a:p>
          <a:endParaRPr lang="en-US"/>
        </a:p>
      </dgm:t>
    </dgm:pt>
    <dgm:pt modelId="{1455CC40-52AF-4AFF-B61E-27421DDFC73A}">
      <dgm:prSet phldrT="[Text]" custT="1"/>
      <dgm:spPr/>
      <dgm:t>
        <a:bodyPr/>
        <a:lstStyle/>
        <a:p>
          <a:r>
            <a:rPr lang="en-US" sz="5400" dirty="0"/>
            <a:t>Buffer Exchange</a:t>
          </a:r>
        </a:p>
      </dgm:t>
    </dgm:pt>
    <dgm:pt modelId="{FC426D9C-C810-4CFF-BEB7-56C074D4252A}" type="parTrans" cxnId="{4A188EFA-7B4A-4E08-BD3B-283809AB3245}">
      <dgm:prSet/>
      <dgm:spPr/>
      <dgm:t>
        <a:bodyPr/>
        <a:lstStyle/>
        <a:p>
          <a:endParaRPr lang="en-US"/>
        </a:p>
      </dgm:t>
    </dgm:pt>
    <dgm:pt modelId="{D842D70A-B45F-4D96-A002-A94A53684CC0}" type="sibTrans" cxnId="{4A188EFA-7B4A-4E08-BD3B-283809AB3245}">
      <dgm:prSet/>
      <dgm:spPr/>
      <dgm:t>
        <a:bodyPr/>
        <a:lstStyle/>
        <a:p>
          <a:endParaRPr lang="en-US"/>
        </a:p>
      </dgm:t>
    </dgm:pt>
    <dgm:pt modelId="{D1224226-DC58-4E7D-99A4-5B70AE964DE3}">
      <dgm:prSet phldrT="[Text]" custT="1"/>
      <dgm:spPr/>
      <dgm:t>
        <a:bodyPr/>
        <a:lstStyle/>
        <a:p>
          <a:r>
            <a:rPr lang="en-US" sz="4800" dirty="0"/>
            <a:t>Ultrafiltration</a:t>
          </a:r>
        </a:p>
      </dgm:t>
    </dgm:pt>
    <dgm:pt modelId="{B3859177-BC54-4D59-8608-CA70329F63A1}" type="parTrans" cxnId="{FA7B3AE2-6F0C-48EF-923F-BA8F8B0B0F58}">
      <dgm:prSet/>
      <dgm:spPr/>
      <dgm:t>
        <a:bodyPr/>
        <a:lstStyle/>
        <a:p>
          <a:endParaRPr lang="en-US"/>
        </a:p>
      </dgm:t>
    </dgm:pt>
    <dgm:pt modelId="{545456CB-A1E5-4DB0-B12B-806D2C0291B1}" type="sibTrans" cxnId="{FA7B3AE2-6F0C-48EF-923F-BA8F8B0B0F58}">
      <dgm:prSet/>
      <dgm:spPr/>
      <dgm:t>
        <a:bodyPr/>
        <a:lstStyle/>
        <a:p>
          <a:endParaRPr lang="en-US"/>
        </a:p>
      </dgm:t>
    </dgm:pt>
    <dgm:pt modelId="{7A43464D-AC0B-40DB-A7F5-03ECF347A8C5}">
      <dgm:prSet phldrT="[Text]" custT="1"/>
      <dgm:spPr/>
      <dgm:t>
        <a:bodyPr/>
        <a:lstStyle/>
        <a:p>
          <a:r>
            <a:rPr lang="en-US" sz="9600" dirty="0"/>
            <a:t>FPLC</a:t>
          </a:r>
          <a:endParaRPr lang="en-US" sz="6500" dirty="0"/>
        </a:p>
      </dgm:t>
    </dgm:pt>
    <dgm:pt modelId="{15AB7C16-5A48-465E-810C-FBEA70821EB8}" type="parTrans" cxnId="{20D058DE-19CC-43FA-B176-68729EF17015}">
      <dgm:prSet/>
      <dgm:spPr/>
      <dgm:t>
        <a:bodyPr/>
        <a:lstStyle/>
        <a:p>
          <a:endParaRPr lang="en-US"/>
        </a:p>
      </dgm:t>
    </dgm:pt>
    <dgm:pt modelId="{A145C5F9-75B3-4AEA-8448-0C6C58D949A5}" type="sibTrans" cxnId="{20D058DE-19CC-43FA-B176-68729EF17015}">
      <dgm:prSet/>
      <dgm:spPr/>
      <dgm:t>
        <a:bodyPr/>
        <a:lstStyle/>
        <a:p>
          <a:endParaRPr lang="en-US"/>
        </a:p>
      </dgm:t>
    </dgm:pt>
    <dgm:pt modelId="{C40A7972-94D1-48BF-97A8-B18E3F684EC5}">
      <dgm:prSet phldrT="[Text]" custT="1"/>
      <dgm:spPr/>
      <dgm:t>
        <a:bodyPr/>
        <a:lstStyle/>
        <a:p>
          <a:r>
            <a:rPr lang="en-US" sz="6000" dirty="0"/>
            <a:t>UV/Vis Absorption</a:t>
          </a:r>
        </a:p>
      </dgm:t>
    </dgm:pt>
    <dgm:pt modelId="{FCDAF2F8-63E9-4F23-9F90-5A106F1E5851}" type="parTrans" cxnId="{4517D3F8-0418-4B8D-9569-D42A2FF80D7C}">
      <dgm:prSet/>
      <dgm:spPr/>
      <dgm:t>
        <a:bodyPr/>
        <a:lstStyle/>
        <a:p>
          <a:endParaRPr lang="en-US"/>
        </a:p>
      </dgm:t>
    </dgm:pt>
    <dgm:pt modelId="{2144BD31-EEE0-43FA-B16A-2F85777B9200}" type="sibTrans" cxnId="{4517D3F8-0418-4B8D-9569-D42A2FF80D7C}">
      <dgm:prSet/>
      <dgm:spPr/>
      <dgm:t>
        <a:bodyPr/>
        <a:lstStyle/>
        <a:p>
          <a:endParaRPr lang="en-US"/>
        </a:p>
      </dgm:t>
    </dgm:pt>
    <dgm:pt modelId="{9A6B0D7E-CA28-4208-8163-79A8D44F74AB}" type="pres">
      <dgm:prSet presAssocID="{890DEAA9-62C3-4DF4-98AE-F4B0FB51D58E}" presName="diagram" presStyleCnt="0">
        <dgm:presLayoutVars>
          <dgm:dir/>
          <dgm:resizeHandles/>
        </dgm:presLayoutVars>
      </dgm:prSet>
      <dgm:spPr/>
    </dgm:pt>
    <dgm:pt modelId="{8E09712B-A414-4B2B-A7B0-E446F99B856D}" type="pres">
      <dgm:prSet presAssocID="{C09CFB05-ED45-4E43-887F-8FD0EA5C114E}" presName="firstNode" presStyleLbl="node1" presStyleIdx="0" presStyleCnt="9">
        <dgm:presLayoutVars>
          <dgm:bulletEnabled val="1"/>
        </dgm:presLayoutVars>
      </dgm:prSet>
      <dgm:spPr/>
    </dgm:pt>
    <dgm:pt modelId="{CD17C048-88B3-4FBC-9AA4-7CFE183426BA}" type="pres">
      <dgm:prSet presAssocID="{CDEF9AD8-7DA2-47D3-BA12-442CBF205AEF}" presName="sibTrans" presStyleLbl="sibTrans2D1" presStyleIdx="0" presStyleCnt="8"/>
      <dgm:spPr/>
    </dgm:pt>
    <dgm:pt modelId="{0D5E545D-B011-4783-985F-F791B7E703D2}" type="pres">
      <dgm:prSet presAssocID="{4C1F20F6-C4EA-4133-9372-2C27A8620D34}" presName="middleNode" presStyleCnt="0"/>
      <dgm:spPr/>
    </dgm:pt>
    <dgm:pt modelId="{1D1A45EA-A858-46A6-BB86-9CF8F89D3E89}" type="pres">
      <dgm:prSet presAssocID="{4C1F20F6-C4EA-4133-9372-2C27A8620D34}" presName="padding" presStyleLbl="node1" presStyleIdx="0" presStyleCnt="9"/>
      <dgm:spPr/>
    </dgm:pt>
    <dgm:pt modelId="{47D2F3E8-48F2-4C9A-84CA-B0CD4B69A74C}" type="pres">
      <dgm:prSet presAssocID="{4C1F20F6-C4EA-4133-9372-2C27A8620D34}" presName="shape" presStyleLbl="node1" presStyleIdx="1" presStyleCnt="9" custScaleX="131104">
        <dgm:presLayoutVars>
          <dgm:bulletEnabled val="1"/>
        </dgm:presLayoutVars>
      </dgm:prSet>
      <dgm:spPr/>
    </dgm:pt>
    <dgm:pt modelId="{7E97ECDB-5F0D-4706-B422-4D6E021BDCDD}" type="pres">
      <dgm:prSet presAssocID="{1BEB14A3-8AB8-44D2-B6ED-9072AB107326}" presName="sibTrans" presStyleLbl="sibTrans2D1" presStyleIdx="1" presStyleCnt="8"/>
      <dgm:spPr/>
    </dgm:pt>
    <dgm:pt modelId="{9AA07E17-EDEB-4BE8-8E1A-8FC4006D3EBD}" type="pres">
      <dgm:prSet presAssocID="{E2FA7AD2-E264-472E-BE2C-B4BCD803CD1A}" presName="middleNode" presStyleCnt="0"/>
      <dgm:spPr/>
    </dgm:pt>
    <dgm:pt modelId="{38ED9EE0-599F-49DE-9775-2765A6540EB7}" type="pres">
      <dgm:prSet presAssocID="{E2FA7AD2-E264-472E-BE2C-B4BCD803CD1A}" presName="padding" presStyleLbl="node1" presStyleIdx="1" presStyleCnt="9"/>
      <dgm:spPr/>
    </dgm:pt>
    <dgm:pt modelId="{B977B290-916E-4340-BBB2-7D769B06DFA9}" type="pres">
      <dgm:prSet presAssocID="{E2FA7AD2-E264-472E-BE2C-B4BCD803CD1A}" presName="shape" presStyleLbl="node1" presStyleIdx="2" presStyleCnt="9" custScaleX="165841" custScaleY="102816" custLinFactNeighborX="-2489" custLinFactNeighborY="-6845">
        <dgm:presLayoutVars>
          <dgm:bulletEnabled val="1"/>
        </dgm:presLayoutVars>
      </dgm:prSet>
      <dgm:spPr/>
    </dgm:pt>
    <dgm:pt modelId="{899CA255-C063-4D72-B54C-121A5085F741}" type="pres">
      <dgm:prSet presAssocID="{3A8E1FE1-5523-45A1-B54A-06B4BC2387D3}" presName="sibTrans" presStyleLbl="sibTrans2D1" presStyleIdx="2" presStyleCnt="8"/>
      <dgm:spPr/>
    </dgm:pt>
    <dgm:pt modelId="{B4B1BBD2-3CBA-45FD-B09D-380CD5BEAF98}" type="pres">
      <dgm:prSet presAssocID="{CF8B56DA-4C5F-44CD-A755-20178B59A62C}" presName="middleNode" presStyleCnt="0"/>
      <dgm:spPr/>
    </dgm:pt>
    <dgm:pt modelId="{F843F523-9694-4E93-A16F-EDD62CAD0326}" type="pres">
      <dgm:prSet presAssocID="{CF8B56DA-4C5F-44CD-A755-20178B59A62C}" presName="padding" presStyleLbl="node1" presStyleIdx="2" presStyleCnt="9"/>
      <dgm:spPr/>
    </dgm:pt>
    <dgm:pt modelId="{1EB81AA0-8983-456F-965B-650F5B795F58}" type="pres">
      <dgm:prSet presAssocID="{CF8B56DA-4C5F-44CD-A755-20178B59A62C}" presName="shape" presStyleLbl="node1" presStyleIdx="3" presStyleCnt="9" custScaleX="109321" custScaleY="97906">
        <dgm:presLayoutVars>
          <dgm:bulletEnabled val="1"/>
        </dgm:presLayoutVars>
      </dgm:prSet>
      <dgm:spPr/>
    </dgm:pt>
    <dgm:pt modelId="{22C636A0-2C80-4C5A-A087-CA9873B78282}" type="pres">
      <dgm:prSet presAssocID="{7BDD08B2-12E6-4663-AA87-008BFDB5362E}" presName="sibTrans" presStyleLbl="sibTrans2D1" presStyleIdx="3" presStyleCnt="8"/>
      <dgm:spPr/>
    </dgm:pt>
    <dgm:pt modelId="{4BCD7648-AA1A-4F73-BF58-11BDF412858D}" type="pres">
      <dgm:prSet presAssocID="{39D7ED50-4634-496A-8B8E-6A92484A4542}" presName="middleNode" presStyleCnt="0"/>
      <dgm:spPr/>
    </dgm:pt>
    <dgm:pt modelId="{FB3CD373-0CEB-464D-B822-C792288858B8}" type="pres">
      <dgm:prSet presAssocID="{39D7ED50-4634-496A-8B8E-6A92484A4542}" presName="padding" presStyleLbl="node1" presStyleIdx="3" presStyleCnt="9"/>
      <dgm:spPr/>
    </dgm:pt>
    <dgm:pt modelId="{DFBBF15A-1A19-4BE3-B655-C1EE6F49BB36}" type="pres">
      <dgm:prSet presAssocID="{39D7ED50-4634-496A-8B8E-6A92484A4542}" presName="shape" presStyleLbl="node1" presStyleIdx="4" presStyleCnt="9" custScaleX="139080" custScaleY="93617">
        <dgm:presLayoutVars>
          <dgm:bulletEnabled val="1"/>
        </dgm:presLayoutVars>
      </dgm:prSet>
      <dgm:spPr/>
    </dgm:pt>
    <dgm:pt modelId="{A358A46D-CD8B-4BD5-A840-08D84BFCFB01}" type="pres">
      <dgm:prSet presAssocID="{F6DAF9EE-C451-4196-A041-D467A77C87A5}" presName="sibTrans" presStyleLbl="sibTrans2D1" presStyleIdx="4" presStyleCnt="8"/>
      <dgm:spPr/>
    </dgm:pt>
    <dgm:pt modelId="{E07260EB-4E49-4837-800E-1AC9FF5DFB9D}" type="pres">
      <dgm:prSet presAssocID="{1455CC40-52AF-4AFF-B61E-27421DDFC73A}" presName="middleNode" presStyleCnt="0"/>
      <dgm:spPr/>
    </dgm:pt>
    <dgm:pt modelId="{9E1F82E6-9748-426E-B955-36DDF633E870}" type="pres">
      <dgm:prSet presAssocID="{1455CC40-52AF-4AFF-B61E-27421DDFC73A}" presName="padding" presStyleLbl="node1" presStyleIdx="4" presStyleCnt="9"/>
      <dgm:spPr/>
    </dgm:pt>
    <dgm:pt modelId="{6AFB7721-BD00-4E47-A1CB-DDB7FEFF6697}" type="pres">
      <dgm:prSet presAssocID="{1455CC40-52AF-4AFF-B61E-27421DDFC73A}" presName="shape" presStyleLbl="node1" presStyleIdx="5" presStyleCnt="9" custScaleX="135141">
        <dgm:presLayoutVars>
          <dgm:bulletEnabled val="1"/>
        </dgm:presLayoutVars>
      </dgm:prSet>
      <dgm:spPr/>
    </dgm:pt>
    <dgm:pt modelId="{AE7C70CB-6DD1-443E-B432-4B2BFBC1C5DA}" type="pres">
      <dgm:prSet presAssocID="{D842D70A-B45F-4D96-A002-A94A53684CC0}" presName="sibTrans" presStyleLbl="sibTrans2D1" presStyleIdx="5" presStyleCnt="8"/>
      <dgm:spPr/>
    </dgm:pt>
    <dgm:pt modelId="{581FDEF9-F695-4578-8CAA-FFA1DE965234}" type="pres">
      <dgm:prSet presAssocID="{D1224226-DC58-4E7D-99A4-5B70AE964DE3}" presName="middleNode" presStyleCnt="0"/>
      <dgm:spPr/>
    </dgm:pt>
    <dgm:pt modelId="{827B00D0-8CCB-4831-88CB-E668E0063C6B}" type="pres">
      <dgm:prSet presAssocID="{D1224226-DC58-4E7D-99A4-5B70AE964DE3}" presName="padding" presStyleLbl="node1" presStyleIdx="5" presStyleCnt="9"/>
      <dgm:spPr/>
    </dgm:pt>
    <dgm:pt modelId="{AF0CB83F-5E0F-412B-B8FA-4307013F0769}" type="pres">
      <dgm:prSet presAssocID="{D1224226-DC58-4E7D-99A4-5B70AE964DE3}" presName="shape" presStyleLbl="node1" presStyleIdx="6" presStyleCnt="9" custScaleX="164212" custScaleY="76929">
        <dgm:presLayoutVars>
          <dgm:bulletEnabled val="1"/>
        </dgm:presLayoutVars>
      </dgm:prSet>
      <dgm:spPr/>
    </dgm:pt>
    <dgm:pt modelId="{DB1513D8-0ECB-4E6E-B2A3-A9FA67D9C88D}" type="pres">
      <dgm:prSet presAssocID="{545456CB-A1E5-4DB0-B12B-806D2C0291B1}" presName="sibTrans" presStyleLbl="sibTrans2D1" presStyleIdx="6" presStyleCnt="8"/>
      <dgm:spPr/>
    </dgm:pt>
    <dgm:pt modelId="{3D1F4011-31D4-4F4B-95CA-9E821A9363FE}" type="pres">
      <dgm:prSet presAssocID="{7A43464D-AC0B-40DB-A7F5-03ECF347A8C5}" presName="middleNode" presStyleCnt="0"/>
      <dgm:spPr/>
    </dgm:pt>
    <dgm:pt modelId="{85BA935B-71E8-4D8B-9B76-D1E699B05CCE}" type="pres">
      <dgm:prSet presAssocID="{7A43464D-AC0B-40DB-A7F5-03ECF347A8C5}" presName="padding" presStyleLbl="node1" presStyleIdx="6" presStyleCnt="9"/>
      <dgm:spPr/>
    </dgm:pt>
    <dgm:pt modelId="{6416F8A6-ADC3-4209-B07D-EAEADAC2CA86}" type="pres">
      <dgm:prSet presAssocID="{7A43464D-AC0B-40DB-A7F5-03ECF347A8C5}" presName="shape" presStyleLbl="node1" presStyleIdx="7" presStyleCnt="9" custScaleX="141892" custScaleY="132056">
        <dgm:presLayoutVars>
          <dgm:bulletEnabled val="1"/>
        </dgm:presLayoutVars>
      </dgm:prSet>
      <dgm:spPr/>
    </dgm:pt>
    <dgm:pt modelId="{97F632CD-56CD-423B-A660-2BF42470EAAC}" type="pres">
      <dgm:prSet presAssocID="{A145C5F9-75B3-4AEA-8448-0C6C58D949A5}" presName="sibTrans" presStyleLbl="sibTrans2D1" presStyleIdx="7" presStyleCnt="8"/>
      <dgm:spPr/>
    </dgm:pt>
    <dgm:pt modelId="{45AFEBF4-DB63-428E-9888-43E43DEE51AF}" type="pres">
      <dgm:prSet presAssocID="{C40A7972-94D1-48BF-97A8-B18E3F684EC5}" presName="lastNode" presStyleLbl="node1" presStyleIdx="8" presStyleCnt="9" custScaleX="115318" custScaleY="70225">
        <dgm:presLayoutVars>
          <dgm:bulletEnabled val="1"/>
        </dgm:presLayoutVars>
      </dgm:prSet>
      <dgm:spPr/>
    </dgm:pt>
  </dgm:ptLst>
  <dgm:cxnLst>
    <dgm:cxn modelId="{433DB017-2F57-45D4-B1F8-5DBD8AF6A43B}" type="presOf" srcId="{C40A7972-94D1-48BF-97A8-B18E3F684EC5}" destId="{45AFEBF4-DB63-428E-9888-43E43DEE51AF}" srcOrd="0" destOrd="0" presId="urn:microsoft.com/office/officeart/2005/8/layout/bProcess2"/>
    <dgm:cxn modelId="{51F11323-CCCE-4684-A4AC-050CDD81876B}" srcId="{890DEAA9-62C3-4DF4-98AE-F4B0FB51D58E}" destId="{39D7ED50-4634-496A-8B8E-6A92484A4542}" srcOrd="4" destOrd="0" parTransId="{82DA510C-EE15-463F-A32D-0499F961C82C}" sibTransId="{F6DAF9EE-C451-4196-A041-D467A77C87A5}"/>
    <dgm:cxn modelId="{750A8D23-1F52-4C5B-97E9-789DBF07EF9F}" type="presOf" srcId="{A145C5F9-75B3-4AEA-8448-0C6C58D949A5}" destId="{97F632CD-56CD-423B-A660-2BF42470EAAC}" srcOrd="0" destOrd="0" presId="urn:microsoft.com/office/officeart/2005/8/layout/bProcess2"/>
    <dgm:cxn modelId="{5AAF1025-BA71-4A8C-9867-C18DCBF90D2F}" type="presOf" srcId="{3A8E1FE1-5523-45A1-B54A-06B4BC2387D3}" destId="{899CA255-C063-4D72-B54C-121A5085F741}" srcOrd="0" destOrd="0" presId="urn:microsoft.com/office/officeart/2005/8/layout/bProcess2"/>
    <dgm:cxn modelId="{D5B08B2F-71FC-44C3-823B-F03E62B97B61}" srcId="{890DEAA9-62C3-4DF4-98AE-F4B0FB51D58E}" destId="{4C1F20F6-C4EA-4133-9372-2C27A8620D34}" srcOrd="1" destOrd="0" parTransId="{3DA7ACD3-F4C5-4C5B-97C2-E7038A521887}" sibTransId="{1BEB14A3-8AB8-44D2-B6ED-9072AB107326}"/>
    <dgm:cxn modelId="{6AF1D633-764A-4CCA-B315-CB8DF4F88611}" type="presOf" srcId="{545456CB-A1E5-4DB0-B12B-806D2C0291B1}" destId="{DB1513D8-0ECB-4E6E-B2A3-A9FA67D9C88D}" srcOrd="0" destOrd="0" presId="urn:microsoft.com/office/officeart/2005/8/layout/bProcess2"/>
    <dgm:cxn modelId="{AC75CB42-2F8A-4B3A-8EC0-73AE1FF484AD}" type="presOf" srcId="{CF8B56DA-4C5F-44CD-A755-20178B59A62C}" destId="{1EB81AA0-8983-456F-965B-650F5B795F58}" srcOrd="0" destOrd="0" presId="urn:microsoft.com/office/officeart/2005/8/layout/bProcess2"/>
    <dgm:cxn modelId="{173D7F43-1F5D-44EC-BE81-B37ACED817B0}" type="presOf" srcId="{4C1F20F6-C4EA-4133-9372-2C27A8620D34}" destId="{47D2F3E8-48F2-4C9A-84CA-B0CD4B69A74C}" srcOrd="0" destOrd="0" presId="urn:microsoft.com/office/officeart/2005/8/layout/bProcess2"/>
    <dgm:cxn modelId="{1BA11B69-DFAC-4BA9-A6A5-2AB8E1B90F5D}" type="presOf" srcId="{890DEAA9-62C3-4DF4-98AE-F4B0FB51D58E}" destId="{9A6B0D7E-CA28-4208-8163-79A8D44F74AB}" srcOrd="0" destOrd="0" presId="urn:microsoft.com/office/officeart/2005/8/layout/bProcess2"/>
    <dgm:cxn modelId="{B9D6A76D-38CC-40F3-8825-F7B8DACDA5F9}" type="presOf" srcId="{D842D70A-B45F-4D96-A002-A94A53684CC0}" destId="{AE7C70CB-6DD1-443E-B432-4B2BFBC1C5DA}" srcOrd="0" destOrd="0" presId="urn:microsoft.com/office/officeart/2005/8/layout/bProcess2"/>
    <dgm:cxn modelId="{DCB74F54-20A1-4E9E-A26C-356157DC1202}" type="presOf" srcId="{E2FA7AD2-E264-472E-BE2C-B4BCD803CD1A}" destId="{B977B290-916E-4340-BBB2-7D769B06DFA9}" srcOrd="0" destOrd="0" presId="urn:microsoft.com/office/officeart/2005/8/layout/bProcess2"/>
    <dgm:cxn modelId="{33655955-2F49-4177-B2A4-2863C0C5801A}" type="presOf" srcId="{CDEF9AD8-7DA2-47D3-BA12-442CBF205AEF}" destId="{CD17C048-88B3-4FBC-9AA4-7CFE183426BA}" srcOrd="0" destOrd="0" presId="urn:microsoft.com/office/officeart/2005/8/layout/bProcess2"/>
    <dgm:cxn modelId="{707C1979-34E5-44BE-97B8-1923D2BF5D1A}" type="presOf" srcId="{7BDD08B2-12E6-4663-AA87-008BFDB5362E}" destId="{22C636A0-2C80-4C5A-A087-CA9873B78282}" srcOrd="0" destOrd="0" presId="urn:microsoft.com/office/officeart/2005/8/layout/bProcess2"/>
    <dgm:cxn modelId="{D550CB7A-618C-4B24-8390-FDCD5929B7AE}" type="presOf" srcId="{1455CC40-52AF-4AFF-B61E-27421DDFC73A}" destId="{6AFB7721-BD00-4E47-A1CB-DDB7FEFF6697}" srcOrd="0" destOrd="0" presId="urn:microsoft.com/office/officeart/2005/8/layout/bProcess2"/>
    <dgm:cxn modelId="{20D2BA96-E961-4AAA-9A6D-EC477E4AC15A}" type="presOf" srcId="{39D7ED50-4634-496A-8B8E-6A92484A4542}" destId="{DFBBF15A-1A19-4BE3-B655-C1EE6F49BB36}" srcOrd="0" destOrd="0" presId="urn:microsoft.com/office/officeart/2005/8/layout/bProcess2"/>
    <dgm:cxn modelId="{16169A98-E3EB-4DAB-A4A9-246D17038E70}" srcId="{890DEAA9-62C3-4DF4-98AE-F4B0FB51D58E}" destId="{E2FA7AD2-E264-472E-BE2C-B4BCD803CD1A}" srcOrd="2" destOrd="0" parTransId="{57B75105-E5B4-417A-9D38-811320D627AF}" sibTransId="{3A8E1FE1-5523-45A1-B54A-06B4BC2387D3}"/>
    <dgm:cxn modelId="{EA6269B7-3A4E-43DB-96CC-5D9DF61253D6}" type="presOf" srcId="{1BEB14A3-8AB8-44D2-B6ED-9072AB107326}" destId="{7E97ECDB-5F0D-4706-B422-4D6E021BDCDD}" srcOrd="0" destOrd="0" presId="urn:microsoft.com/office/officeart/2005/8/layout/bProcess2"/>
    <dgm:cxn modelId="{F1709BBC-64A4-48A5-A3C4-A8A3F1B06799}" type="presOf" srcId="{7A43464D-AC0B-40DB-A7F5-03ECF347A8C5}" destId="{6416F8A6-ADC3-4209-B07D-EAEADAC2CA86}" srcOrd="0" destOrd="0" presId="urn:microsoft.com/office/officeart/2005/8/layout/bProcess2"/>
    <dgm:cxn modelId="{433F82C3-615E-4AC2-BA88-A59351E72005}" srcId="{890DEAA9-62C3-4DF4-98AE-F4B0FB51D58E}" destId="{CF8B56DA-4C5F-44CD-A755-20178B59A62C}" srcOrd="3" destOrd="0" parTransId="{7A44FA3B-61B0-4404-B0B3-C7CC5E4C2221}" sibTransId="{7BDD08B2-12E6-4663-AA87-008BFDB5362E}"/>
    <dgm:cxn modelId="{27003DC7-08B4-4E64-8AF6-BD8E25DF305A}" type="presOf" srcId="{F6DAF9EE-C451-4196-A041-D467A77C87A5}" destId="{A358A46D-CD8B-4BD5-A840-08D84BFCFB01}" srcOrd="0" destOrd="0" presId="urn:microsoft.com/office/officeart/2005/8/layout/bProcess2"/>
    <dgm:cxn modelId="{20D058DE-19CC-43FA-B176-68729EF17015}" srcId="{890DEAA9-62C3-4DF4-98AE-F4B0FB51D58E}" destId="{7A43464D-AC0B-40DB-A7F5-03ECF347A8C5}" srcOrd="7" destOrd="0" parTransId="{15AB7C16-5A48-465E-810C-FBEA70821EB8}" sibTransId="{A145C5F9-75B3-4AEA-8448-0C6C58D949A5}"/>
    <dgm:cxn modelId="{FA7B3AE2-6F0C-48EF-923F-BA8F8B0B0F58}" srcId="{890DEAA9-62C3-4DF4-98AE-F4B0FB51D58E}" destId="{D1224226-DC58-4E7D-99A4-5B70AE964DE3}" srcOrd="6" destOrd="0" parTransId="{B3859177-BC54-4D59-8608-CA70329F63A1}" sibTransId="{545456CB-A1E5-4DB0-B12B-806D2C0291B1}"/>
    <dgm:cxn modelId="{838DA1E2-7118-4369-A966-120A6B7FB827}" type="presOf" srcId="{C09CFB05-ED45-4E43-887F-8FD0EA5C114E}" destId="{8E09712B-A414-4B2B-A7B0-E446F99B856D}" srcOrd="0" destOrd="0" presId="urn:microsoft.com/office/officeart/2005/8/layout/bProcess2"/>
    <dgm:cxn modelId="{E1CE0AEC-F39E-4B61-933B-6812D47D259D}" srcId="{890DEAA9-62C3-4DF4-98AE-F4B0FB51D58E}" destId="{C09CFB05-ED45-4E43-887F-8FD0EA5C114E}" srcOrd="0" destOrd="0" parTransId="{51A0C675-11D0-494B-AE7C-EF57B62628C7}" sibTransId="{CDEF9AD8-7DA2-47D3-BA12-442CBF205AEF}"/>
    <dgm:cxn modelId="{9444B3F4-9C19-4950-A607-EDABBAF61DD5}" type="presOf" srcId="{D1224226-DC58-4E7D-99A4-5B70AE964DE3}" destId="{AF0CB83F-5E0F-412B-B8FA-4307013F0769}" srcOrd="0" destOrd="0" presId="urn:microsoft.com/office/officeart/2005/8/layout/bProcess2"/>
    <dgm:cxn modelId="{4517D3F8-0418-4B8D-9569-D42A2FF80D7C}" srcId="{890DEAA9-62C3-4DF4-98AE-F4B0FB51D58E}" destId="{C40A7972-94D1-48BF-97A8-B18E3F684EC5}" srcOrd="8" destOrd="0" parTransId="{FCDAF2F8-63E9-4F23-9F90-5A106F1E5851}" sibTransId="{2144BD31-EEE0-43FA-B16A-2F85777B9200}"/>
    <dgm:cxn modelId="{4A188EFA-7B4A-4E08-BD3B-283809AB3245}" srcId="{890DEAA9-62C3-4DF4-98AE-F4B0FB51D58E}" destId="{1455CC40-52AF-4AFF-B61E-27421DDFC73A}" srcOrd="5" destOrd="0" parTransId="{FC426D9C-C810-4CFF-BEB7-56C074D4252A}" sibTransId="{D842D70A-B45F-4D96-A002-A94A53684CC0}"/>
    <dgm:cxn modelId="{CF86792E-009C-471A-9874-B56C54676EEF}" type="presParOf" srcId="{9A6B0D7E-CA28-4208-8163-79A8D44F74AB}" destId="{8E09712B-A414-4B2B-A7B0-E446F99B856D}" srcOrd="0" destOrd="0" presId="urn:microsoft.com/office/officeart/2005/8/layout/bProcess2"/>
    <dgm:cxn modelId="{3E6D1407-DA2A-4E22-8CE6-4EEBEB321700}" type="presParOf" srcId="{9A6B0D7E-CA28-4208-8163-79A8D44F74AB}" destId="{CD17C048-88B3-4FBC-9AA4-7CFE183426BA}" srcOrd="1" destOrd="0" presId="urn:microsoft.com/office/officeart/2005/8/layout/bProcess2"/>
    <dgm:cxn modelId="{1792D6E7-65EA-46EC-96C0-08FCD776EFE6}" type="presParOf" srcId="{9A6B0D7E-CA28-4208-8163-79A8D44F74AB}" destId="{0D5E545D-B011-4783-985F-F791B7E703D2}" srcOrd="2" destOrd="0" presId="urn:microsoft.com/office/officeart/2005/8/layout/bProcess2"/>
    <dgm:cxn modelId="{750F7B60-9607-48E9-B936-545C23DCD59A}" type="presParOf" srcId="{0D5E545D-B011-4783-985F-F791B7E703D2}" destId="{1D1A45EA-A858-46A6-BB86-9CF8F89D3E89}" srcOrd="0" destOrd="0" presId="urn:microsoft.com/office/officeart/2005/8/layout/bProcess2"/>
    <dgm:cxn modelId="{DEB17BBE-EBEB-4DBC-AE6E-22CB0DC6377E}" type="presParOf" srcId="{0D5E545D-B011-4783-985F-F791B7E703D2}" destId="{47D2F3E8-48F2-4C9A-84CA-B0CD4B69A74C}" srcOrd="1" destOrd="0" presId="urn:microsoft.com/office/officeart/2005/8/layout/bProcess2"/>
    <dgm:cxn modelId="{E81BC668-A0EC-4FBC-BEEA-571A400673C9}" type="presParOf" srcId="{9A6B0D7E-CA28-4208-8163-79A8D44F74AB}" destId="{7E97ECDB-5F0D-4706-B422-4D6E021BDCDD}" srcOrd="3" destOrd="0" presId="urn:microsoft.com/office/officeart/2005/8/layout/bProcess2"/>
    <dgm:cxn modelId="{0BF1FA1C-2DEE-4F92-84FD-C331A97E559D}" type="presParOf" srcId="{9A6B0D7E-CA28-4208-8163-79A8D44F74AB}" destId="{9AA07E17-EDEB-4BE8-8E1A-8FC4006D3EBD}" srcOrd="4" destOrd="0" presId="urn:microsoft.com/office/officeart/2005/8/layout/bProcess2"/>
    <dgm:cxn modelId="{61A34E76-C394-4293-822D-7C0D5F3A847A}" type="presParOf" srcId="{9AA07E17-EDEB-4BE8-8E1A-8FC4006D3EBD}" destId="{38ED9EE0-599F-49DE-9775-2765A6540EB7}" srcOrd="0" destOrd="0" presId="urn:microsoft.com/office/officeart/2005/8/layout/bProcess2"/>
    <dgm:cxn modelId="{9C2E9AE1-F41B-4E86-8656-11D750E3D43F}" type="presParOf" srcId="{9AA07E17-EDEB-4BE8-8E1A-8FC4006D3EBD}" destId="{B977B290-916E-4340-BBB2-7D769B06DFA9}" srcOrd="1" destOrd="0" presId="urn:microsoft.com/office/officeart/2005/8/layout/bProcess2"/>
    <dgm:cxn modelId="{8CD9A9B2-3668-4261-AE62-2A7F7D534527}" type="presParOf" srcId="{9A6B0D7E-CA28-4208-8163-79A8D44F74AB}" destId="{899CA255-C063-4D72-B54C-121A5085F741}" srcOrd="5" destOrd="0" presId="urn:microsoft.com/office/officeart/2005/8/layout/bProcess2"/>
    <dgm:cxn modelId="{1E2C2CC7-7947-4046-8EFC-9583373028D9}" type="presParOf" srcId="{9A6B0D7E-CA28-4208-8163-79A8D44F74AB}" destId="{B4B1BBD2-3CBA-45FD-B09D-380CD5BEAF98}" srcOrd="6" destOrd="0" presId="urn:microsoft.com/office/officeart/2005/8/layout/bProcess2"/>
    <dgm:cxn modelId="{3BC1BB18-0B6B-47E6-80E4-E689F6F92DDF}" type="presParOf" srcId="{B4B1BBD2-3CBA-45FD-B09D-380CD5BEAF98}" destId="{F843F523-9694-4E93-A16F-EDD62CAD0326}" srcOrd="0" destOrd="0" presId="urn:microsoft.com/office/officeart/2005/8/layout/bProcess2"/>
    <dgm:cxn modelId="{924770FA-9803-4363-A9CA-55887045F40A}" type="presParOf" srcId="{B4B1BBD2-3CBA-45FD-B09D-380CD5BEAF98}" destId="{1EB81AA0-8983-456F-965B-650F5B795F58}" srcOrd="1" destOrd="0" presId="urn:microsoft.com/office/officeart/2005/8/layout/bProcess2"/>
    <dgm:cxn modelId="{AA2FB578-4A39-44B1-B387-79C94DBE7214}" type="presParOf" srcId="{9A6B0D7E-CA28-4208-8163-79A8D44F74AB}" destId="{22C636A0-2C80-4C5A-A087-CA9873B78282}" srcOrd="7" destOrd="0" presId="urn:microsoft.com/office/officeart/2005/8/layout/bProcess2"/>
    <dgm:cxn modelId="{655AA163-C08A-4D49-A306-6C8CD7DB9ABD}" type="presParOf" srcId="{9A6B0D7E-CA28-4208-8163-79A8D44F74AB}" destId="{4BCD7648-AA1A-4F73-BF58-11BDF412858D}" srcOrd="8" destOrd="0" presId="urn:microsoft.com/office/officeart/2005/8/layout/bProcess2"/>
    <dgm:cxn modelId="{A35A9171-002F-4A04-B232-F7990544C4F6}" type="presParOf" srcId="{4BCD7648-AA1A-4F73-BF58-11BDF412858D}" destId="{FB3CD373-0CEB-464D-B822-C792288858B8}" srcOrd="0" destOrd="0" presId="urn:microsoft.com/office/officeart/2005/8/layout/bProcess2"/>
    <dgm:cxn modelId="{FDFA07A0-D4E8-433F-A257-107B5151237F}" type="presParOf" srcId="{4BCD7648-AA1A-4F73-BF58-11BDF412858D}" destId="{DFBBF15A-1A19-4BE3-B655-C1EE6F49BB36}" srcOrd="1" destOrd="0" presId="urn:microsoft.com/office/officeart/2005/8/layout/bProcess2"/>
    <dgm:cxn modelId="{3A2EF446-5B5C-456C-B256-8F39B7CB7B7B}" type="presParOf" srcId="{9A6B0D7E-CA28-4208-8163-79A8D44F74AB}" destId="{A358A46D-CD8B-4BD5-A840-08D84BFCFB01}" srcOrd="9" destOrd="0" presId="urn:microsoft.com/office/officeart/2005/8/layout/bProcess2"/>
    <dgm:cxn modelId="{A306A772-59A2-4EF3-A689-F69A1D0A9804}" type="presParOf" srcId="{9A6B0D7E-CA28-4208-8163-79A8D44F74AB}" destId="{E07260EB-4E49-4837-800E-1AC9FF5DFB9D}" srcOrd="10" destOrd="0" presId="urn:microsoft.com/office/officeart/2005/8/layout/bProcess2"/>
    <dgm:cxn modelId="{7F032B93-5A8B-4436-813A-2E288A45F614}" type="presParOf" srcId="{E07260EB-4E49-4837-800E-1AC9FF5DFB9D}" destId="{9E1F82E6-9748-426E-B955-36DDF633E870}" srcOrd="0" destOrd="0" presId="urn:microsoft.com/office/officeart/2005/8/layout/bProcess2"/>
    <dgm:cxn modelId="{FE4AC28A-65DC-40D8-A5E9-11D51B4894D1}" type="presParOf" srcId="{E07260EB-4E49-4837-800E-1AC9FF5DFB9D}" destId="{6AFB7721-BD00-4E47-A1CB-DDB7FEFF6697}" srcOrd="1" destOrd="0" presId="urn:microsoft.com/office/officeart/2005/8/layout/bProcess2"/>
    <dgm:cxn modelId="{8F2C8067-A056-4631-9D0A-93BA8540D94D}" type="presParOf" srcId="{9A6B0D7E-CA28-4208-8163-79A8D44F74AB}" destId="{AE7C70CB-6DD1-443E-B432-4B2BFBC1C5DA}" srcOrd="11" destOrd="0" presId="urn:microsoft.com/office/officeart/2005/8/layout/bProcess2"/>
    <dgm:cxn modelId="{9467EA99-EBF7-4A56-BA2E-41946AC819D4}" type="presParOf" srcId="{9A6B0D7E-CA28-4208-8163-79A8D44F74AB}" destId="{581FDEF9-F695-4578-8CAA-FFA1DE965234}" srcOrd="12" destOrd="0" presId="urn:microsoft.com/office/officeart/2005/8/layout/bProcess2"/>
    <dgm:cxn modelId="{57CB5647-E4E7-4716-AC7C-18DA3F5F7B4B}" type="presParOf" srcId="{581FDEF9-F695-4578-8CAA-FFA1DE965234}" destId="{827B00D0-8CCB-4831-88CB-E668E0063C6B}" srcOrd="0" destOrd="0" presId="urn:microsoft.com/office/officeart/2005/8/layout/bProcess2"/>
    <dgm:cxn modelId="{946490CA-E492-45D5-A9E3-48281BD61A73}" type="presParOf" srcId="{581FDEF9-F695-4578-8CAA-FFA1DE965234}" destId="{AF0CB83F-5E0F-412B-B8FA-4307013F0769}" srcOrd="1" destOrd="0" presId="urn:microsoft.com/office/officeart/2005/8/layout/bProcess2"/>
    <dgm:cxn modelId="{AECE292A-B8D1-477C-98A8-7D9E34E3417C}" type="presParOf" srcId="{9A6B0D7E-CA28-4208-8163-79A8D44F74AB}" destId="{DB1513D8-0ECB-4E6E-B2A3-A9FA67D9C88D}" srcOrd="13" destOrd="0" presId="urn:microsoft.com/office/officeart/2005/8/layout/bProcess2"/>
    <dgm:cxn modelId="{99F1252B-CE2E-4563-926F-92285D70F47E}" type="presParOf" srcId="{9A6B0D7E-CA28-4208-8163-79A8D44F74AB}" destId="{3D1F4011-31D4-4F4B-95CA-9E821A9363FE}" srcOrd="14" destOrd="0" presId="urn:microsoft.com/office/officeart/2005/8/layout/bProcess2"/>
    <dgm:cxn modelId="{5D622BCE-035A-4995-839E-4BB5FF85A202}" type="presParOf" srcId="{3D1F4011-31D4-4F4B-95CA-9E821A9363FE}" destId="{85BA935B-71E8-4D8B-9B76-D1E699B05CCE}" srcOrd="0" destOrd="0" presId="urn:microsoft.com/office/officeart/2005/8/layout/bProcess2"/>
    <dgm:cxn modelId="{36601644-4641-46E0-9863-D275B02FAAEE}" type="presParOf" srcId="{3D1F4011-31D4-4F4B-95CA-9E821A9363FE}" destId="{6416F8A6-ADC3-4209-B07D-EAEADAC2CA86}" srcOrd="1" destOrd="0" presId="urn:microsoft.com/office/officeart/2005/8/layout/bProcess2"/>
    <dgm:cxn modelId="{85DA9FB7-3AD1-493E-9887-CDF23117D845}" type="presParOf" srcId="{9A6B0D7E-CA28-4208-8163-79A8D44F74AB}" destId="{97F632CD-56CD-423B-A660-2BF42470EAAC}" srcOrd="15" destOrd="0" presId="urn:microsoft.com/office/officeart/2005/8/layout/bProcess2"/>
    <dgm:cxn modelId="{3D37A49E-30AF-4197-9A3B-F484AC8A2D7C}" type="presParOf" srcId="{9A6B0D7E-CA28-4208-8163-79A8D44F74AB}" destId="{45AFEBF4-DB63-428E-9888-43E43DEE51AF}" srcOrd="16" destOrd="0" presId="urn:microsoft.com/office/officeart/2005/8/layout/b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09712B-A414-4B2B-A7B0-E446F99B856D}">
      <dsp:nvSpPr>
        <dsp:cNvPr id="0" name=""/>
        <dsp:cNvSpPr/>
      </dsp:nvSpPr>
      <dsp:spPr>
        <a:xfrm>
          <a:off x="1191264" y="2437"/>
          <a:ext cx="4512681" cy="451268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101600" rIns="101600" bIns="101600" numCol="1" spcCol="1270" anchor="ctr" anchorCtr="0">
          <a:noAutofit/>
        </a:bodyPr>
        <a:lstStyle/>
        <a:p>
          <a:pPr lvl="0" algn="ctr" defTabSz="3556000">
            <a:lnSpc>
              <a:spcPct val="90000"/>
            </a:lnSpc>
            <a:spcBef>
              <a:spcPct val="0"/>
            </a:spcBef>
            <a:spcAft>
              <a:spcPct val="35000"/>
            </a:spcAft>
          </a:pPr>
          <a:r>
            <a:rPr lang="en-US" sz="8000" kern="1200" dirty="0"/>
            <a:t>Collect Cells</a:t>
          </a:r>
        </a:p>
      </dsp:txBody>
      <dsp:txXfrm>
        <a:off x="1852131" y="663304"/>
        <a:ext cx="3190947" cy="3190947"/>
      </dsp:txXfrm>
    </dsp:sp>
    <dsp:sp modelId="{CD17C048-88B3-4FBC-9AA4-7CFE183426BA}">
      <dsp:nvSpPr>
        <dsp:cNvPr id="0" name=""/>
        <dsp:cNvSpPr/>
      </dsp:nvSpPr>
      <dsp:spPr>
        <a:xfrm rot="10800000">
          <a:off x="2657885" y="5218427"/>
          <a:ext cx="1579438" cy="979632"/>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7D2F3E8-48F2-4C9A-84CA-B0CD4B69A74C}">
      <dsp:nvSpPr>
        <dsp:cNvPr id="0" name=""/>
        <dsp:cNvSpPr/>
      </dsp:nvSpPr>
      <dsp:spPr>
        <a:xfrm>
          <a:off x="1474516" y="6845918"/>
          <a:ext cx="3946176" cy="30099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2667000">
            <a:lnSpc>
              <a:spcPct val="90000"/>
            </a:lnSpc>
            <a:spcBef>
              <a:spcPct val="0"/>
            </a:spcBef>
            <a:spcAft>
              <a:spcPct val="35000"/>
            </a:spcAft>
          </a:pPr>
          <a:r>
            <a:rPr lang="en-US" sz="6000" kern="1200" dirty="0"/>
            <a:t>Sonicate Cells</a:t>
          </a:r>
        </a:p>
      </dsp:txBody>
      <dsp:txXfrm>
        <a:off x="2052420" y="7286716"/>
        <a:ext cx="2790368" cy="2128362"/>
      </dsp:txXfrm>
    </dsp:sp>
    <dsp:sp modelId="{7E97ECDB-5F0D-4706-B422-4D6E021BDCDD}">
      <dsp:nvSpPr>
        <dsp:cNvPr id="0" name=""/>
        <dsp:cNvSpPr/>
      </dsp:nvSpPr>
      <dsp:spPr>
        <a:xfrm rot="10843753">
          <a:off x="2620343" y="10810647"/>
          <a:ext cx="1579438" cy="979632"/>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977B290-916E-4340-BBB2-7D769B06DFA9}">
      <dsp:nvSpPr>
        <dsp:cNvPr id="0" name=""/>
        <dsp:cNvSpPr/>
      </dsp:nvSpPr>
      <dsp:spPr>
        <a:xfrm>
          <a:off x="876814" y="12689626"/>
          <a:ext cx="4991745" cy="3094719"/>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14:m xmlns:a14="http://schemas.microsoft.com/office/drawing/2010/main">
            <m:oMath xmlns:m="http://schemas.openxmlformats.org/officeDocument/2006/math">
              <m:sSub>
                <m:sSubPr>
                  <m:ctrlPr>
                    <a:rPr lang="en-US" sz="4800" i="1" kern="1200" dirty="0" smtClean="0">
                      <a:latin typeface="Cambria Math" panose="02040503050406030204" pitchFamily="18" charset="0"/>
                    </a:rPr>
                  </m:ctrlPr>
                </m:sSubPr>
                <m:e>
                  <m:r>
                    <a:rPr lang="en-US" sz="4800" kern="1200" dirty="0" smtClean="0">
                      <a:latin typeface="Cambria Math" panose="02040503050406030204" pitchFamily="18" charset="0"/>
                    </a:rPr>
                    <m:t>(</m:t>
                  </m:r>
                  <m:r>
                    <a:rPr lang="en-US" sz="4800" kern="1200" dirty="0" smtClean="0">
                      <a:latin typeface="Cambria Math" panose="02040503050406030204" pitchFamily="18" charset="0"/>
                    </a:rPr>
                    <m:t>𝑁𝐻</m:t>
                  </m:r>
                  <m:r>
                    <a:rPr lang="en-US" sz="4800" kern="1200" dirty="0" smtClean="0">
                      <a:latin typeface="Cambria Math" panose="02040503050406030204" pitchFamily="18" charset="0"/>
                    </a:rPr>
                    <m:t>4)</m:t>
                  </m:r>
                </m:e>
                <m:sub>
                  <m:r>
                    <a:rPr lang="en-US" sz="4800" kern="1200" dirty="0" smtClean="0">
                      <a:latin typeface="Cambria Math" panose="02040503050406030204" pitchFamily="18" charset="0"/>
                    </a:rPr>
                    <m:t>2</m:t>
                  </m:r>
                </m:sub>
              </m:sSub>
              <m:sSub>
                <m:sSubPr>
                  <m:ctrlPr>
                    <a:rPr lang="en-US" sz="4800" i="1" kern="1200" dirty="0" smtClean="0">
                      <a:latin typeface="Cambria Math" panose="02040503050406030204" pitchFamily="18" charset="0"/>
                    </a:rPr>
                  </m:ctrlPr>
                </m:sSubPr>
                <m:e>
                  <m:r>
                    <a:rPr lang="en-US" sz="4800" kern="1200" dirty="0" smtClean="0">
                      <a:latin typeface="Cambria Math" panose="02040503050406030204" pitchFamily="18" charset="0"/>
                    </a:rPr>
                    <m:t>𝑆𝑂</m:t>
                  </m:r>
                </m:e>
                <m:sub>
                  <m:r>
                    <a:rPr lang="en-US" sz="4800" kern="1200" dirty="0" smtClean="0">
                      <a:latin typeface="Cambria Math" panose="02040503050406030204" pitchFamily="18" charset="0"/>
                    </a:rPr>
                    <m:t>4</m:t>
                  </m:r>
                </m:sub>
              </m:sSub>
              <m:r>
                <a:rPr lang="en-US" sz="4800" kern="1200" dirty="0" smtClean="0">
                  <a:latin typeface="Cambria Math" panose="02040503050406030204" pitchFamily="18" charset="0"/>
                </a:rPr>
                <m:t> </m:t>
              </m:r>
            </m:oMath>
          </a14:m>
          <a:r>
            <a:rPr lang="en-US" sz="4800" kern="1200" dirty="0"/>
            <a:t>Precipitation</a:t>
          </a:r>
          <a:endParaRPr lang="en-US" sz="3200" kern="1200" dirty="0"/>
        </a:p>
      </dsp:txBody>
      <dsp:txXfrm>
        <a:off x="1607838" y="13142837"/>
        <a:ext cx="3529697" cy="2188297"/>
      </dsp:txXfrm>
    </dsp:sp>
    <dsp:sp modelId="{899CA255-C063-4D72-B54C-121A5085F741}">
      <dsp:nvSpPr>
        <dsp:cNvPr id="0" name=""/>
        <dsp:cNvSpPr/>
      </dsp:nvSpPr>
      <dsp:spPr>
        <a:xfrm rot="5499963">
          <a:off x="6576787" y="13863335"/>
          <a:ext cx="1579438" cy="979632"/>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EB81AA0-8983-456F-965B-650F5B795F58}">
      <dsp:nvSpPr>
        <dsp:cNvPr id="0" name=""/>
        <dsp:cNvSpPr/>
      </dsp:nvSpPr>
      <dsp:spPr>
        <a:xfrm>
          <a:off x="8810900" y="12969553"/>
          <a:ext cx="3290516" cy="294693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r>
            <a:rPr lang="en-US" sz="5400" kern="1200" dirty="0"/>
            <a:t>Dialysis</a:t>
          </a:r>
          <a:endParaRPr lang="en-US" sz="2500" kern="1200" dirty="0"/>
        </a:p>
      </dsp:txBody>
      <dsp:txXfrm>
        <a:off x="9292785" y="13401121"/>
        <a:ext cx="2326746" cy="2083794"/>
      </dsp:txXfrm>
    </dsp:sp>
    <dsp:sp modelId="{22C636A0-2C80-4C5A-A087-CA9873B78282}">
      <dsp:nvSpPr>
        <dsp:cNvPr id="0" name=""/>
        <dsp:cNvSpPr/>
      </dsp:nvSpPr>
      <dsp:spPr>
        <a:xfrm>
          <a:off x="9666439" y="10847141"/>
          <a:ext cx="1579438" cy="979632"/>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FBBF15A-1A19-4BE3-B655-C1EE6F49BB36}">
      <dsp:nvSpPr>
        <dsp:cNvPr id="0" name=""/>
        <dsp:cNvSpPr/>
      </dsp:nvSpPr>
      <dsp:spPr>
        <a:xfrm>
          <a:off x="8363033" y="6941981"/>
          <a:ext cx="4186250" cy="281783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r>
            <a:rPr lang="en-US" sz="5400" kern="1200" dirty="0"/>
            <a:t>Ion Exchange</a:t>
          </a:r>
        </a:p>
      </dsp:txBody>
      <dsp:txXfrm>
        <a:off x="8976095" y="7354643"/>
        <a:ext cx="2960126" cy="1992508"/>
      </dsp:txXfrm>
    </dsp:sp>
    <dsp:sp modelId="{A358A46D-CD8B-4BD5-A840-08D84BFCFB01}">
      <dsp:nvSpPr>
        <dsp:cNvPr id="0" name=""/>
        <dsp:cNvSpPr/>
      </dsp:nvSpPr>
      <dsp:spPr>
        <a:xfrm>
          <a:off x="9666439" y="4835327"/>
          <a:ext cx="1579438" cy="979632"/>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AFB7721-BD00-4E47-A1CB-DDB7FEFF6697}">
      <dsp:nvSpPr>
        <dsp:cNvPr id="0" name=""/>
        <dsp:cNvSpPr/>
      </dsp:nvSpPr>
      <dsp:spPr>
        <a:xfrm>
          <a:off x="8422315" y="753798"/>
          <a:ext cx="4067688" cy="30099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r>
            <a:rPr lang="en-US" sz="5400" kern="1200" dirty="0"/>
            <a:t>Buffer Exchange</a:t>
          </a:r>
        </a:p>
      </dsp:txBody>
      <dsp:txXfrm>
        <a:off x="9018014" y="1194596"/>
        <a:ext cx="2876290" cy="2128362"/>
      </dsp:txXfrm>
    </dsp:sp>
    <dsp:sp modelId="{AE7C70CB-6DD1-443E-B432-4B2BFBC1C5DA}">
      <dsp:nvSpPr>
        <dsp:cNvPr id="0" name=""/>
        <dsp:cNvSpPr/>
      </dsp:nvSpPr>
      <dsp:spPr>
        <a:xfrm rot="5400000">
          <a:off x="13032733" y="1768961"/>
          <a:ext cx="1579438" cy="979632"/>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F0CB83F-5E0F-412B-B8FA-4307013F0769}">
      <dsp:nvSpPr>
        <dsp:cNvPr id="0" name=""/>
        <dsp:cNvSpPr/>
      </dsp:nvSpPr>
      <dsp:spPr>
        <a:xfrm>
          <a:off x="15099451" y="1101012"/>
          <a:ext cx="4942713" cy="231553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en-US" sz="4800" kern="1200" dirty="0"/>
            <a:t>Ultrafiltration</a:t>
          </a:r>
        </a:p>
      </dsp:txBody>
      <dsp:txXfrm>
        <a:off x="15823295" y="1440114"/>
        <a:ext cx="3495025" cy="1637327"/>
      </dsp:txXfrm>
    </dsp:sp>
    <dsp:sp modelId="{DB1513D8-0ECB-4E6E-B2A3-A9FA67D9C88D}">
      <dsp:nvSpPr>
        <dsp:cNvPr id="0" name=""/>
        <dsp:cNvSpPr/>
      </dsp:nvSpPr>
      <dsp:spPr>
        <a:xfrm rot="10800000">
          <a:off x="16781088" y="4427922"/>
          <a:ext cx="1579438" cy="979632"/>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416F8A6-ADC3-4209-B07D-EAEADAC2CA86}">
      <dsp:nvSpPr>
        <dsp:cNvPr id="0" name=""/>
        <dsp:cNvSpPr/>
      </dsp:nvSpPr>
      <dsp:spPr>
        <a:xfrm>
          <a:off x="15435362" y="6363482"/>
          <a:ext cx="4270890" cy="397483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4267200">
            <a:lnSpc>
              <a:spcPct val="90000"/>
            </a:lnSpc>
            <a:spcBef>
              <a:spcPct val="0"/>
            </a:spcBef>
            <a:spcAft>
              <a:spcPct val="35000"/>
            </a:spcAft>
          </a:pPr>
          <a:r>
            <a:rPr lang="en-US" sz="9600" kern="1200" dirty="0"/>
            <a:t>FPLC</a:t>
          </a:r>
          <a:endParaRPr lang="en-US" sz="6500" kern="1200" dirty="0"/>
        </a:p>
      </dsp:txBody>
      <dsp:txXfrm>
        <a:off x="16060819" y="6945582"/>
        <a:ext cx="3019976" cy="2810630"/>
      </dsp:txXfrm>
    </dsp:sp>
    <dsp:sp modelId="{97F632CD-56CD-423B-A660-2BF42470EAAC}">
      <dsp:nvSpPr>
        <dsp:cNvPr id="0" name=""/>
        <dsp:cNvSpPr/>
      </dsp:nvSpPr>
      <dsp:spPr>
        <a:xfrm rot="10800000">
          <a:off x="16781088" y="10800404"/>
          <a:ext cx="1579438" cy="979632"/>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5AFEBF4-DB63-428E-9888-43E43DEE51AF}">
      <dsp:nvSpPr>
        <dsp:cNvPr id="0" name=""/>
        <dsp:cNvSpPr/>
      </dsp:nvSpPr>
      <dsp:spPr>
        <a:xfrm>
          <a:off x="14968840" y="12186677"/>
          <a:ext cx="5203934" cy="316903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2667000">
            <a:lnSpc>
              <a:spcPct val="90000"/>
            </a:lnSpc>
            <a:spcBef>
              <a:spcPct val="0"/>
            </a:spcBef>
            <a:spcAft>
              <a:spcPct val="35000"/>
            </a:spcAft>
          </a:pPr>
          <a:r>
            <a:rPr lang="en-US" sz="6000" kern="1200" dirty="0"/>
            <a:t>UV/Vis Absorption</a:t>
          </a:r>
        </a:p>
      </dsp:txBody>
      <dsp:txXfrm>
        <a:off x="15730938" y="12650771"/>
        <a:ext cx="3679738" cy="2240842"/>
      </dsp:txXfrm>
    </dsp:sp>
  </dsp:spTree>
</dsp:drawing>
</file>

<file path=ppt/diagrams/layout1.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2B66F0-8E6E-45EB-9513-8245B3ED2F4A}" type="datetimeFigureOut">
              <a:rPr lang="en-US" smtClean="0"/>
              <a:t>4/24/2020</a:t>
            </a:fld>
            <a:endParaRPr lang="en-US"/>
          </a:p>
        </p:txBody>
      </p:sp>
      <p:sp>
        <p:nvSpPr>
          <p:cNvPr id="4" name="Slide Image Placeholder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AEC135-2532-47AB-B841-ECE7CC39B829}" type="slidenum">
              <a:rPr lang="en-US" smtClean="0"/>
              <a:t>‹#›</a:t>
            </a:fld>
            <a:endParaRPr lang="en-US"/>
          </a:p>
        </p:txBody>
      </p:sp>
    </p:spTree>
    <p:extLst>
      <p:ext uri="{BB962C8B-B14F-4D97-AF65-F5344CB8AC3E}">
        <p14:creationId xmlns:p14="http://schemas.microsoft.com/office/powerpoint/2010/main" val="129683554"/>
      </p:ext>
    </p:extLst>
  </p:cSld>
  <p:clrMap bg1="lt1" tx1="dk1" bg2="lt2" tx2="dk2" accent1="accent1" accent2="accent2" accent3="accent3" accent4="accent4" accent5="accent5" accent6="accent6" hlink="hlink" folHlink="folHlink"/>
  <p:notesStyle>
    <a:lvl1pPr marL="0" algn="l" defTabSz="2633472" rtl="0" eaLnBrk="1" latinLnBrk="0" hangingPunct="1">
      <a:defRPr sz="3456" kern="1200">
        <a:solidFill>
          <a:schemeClr val="tx1"/>
        </a:solidFill>
        <a:latin typeface="+mn-lt"/>
        <a:ea typeface="+mn-ea"/>
        <a:cs typeface="+mn-cs"/>
      </a:defRPr>
    </a:lvl1pPr>
    <a:lvl2pPr marL="1316736" algn="l" defTabSz="2633472" rtl="0" eaLnBrk="1" latinLnBrk="0" hangingPunct="1">
      <a:defRPr sz="3456" kern="1200">
        <a:solidFill>
          <a:schemeClr val="tx1"/>
        </a:solidFill>
        <a:latin typeface="+mn-lt"/>
        <a:ea typeface="+mn-ea"/>
        <a:cs typeface="+mn-cs"/>
      </a:defRPr>
    </a:lvl2pPr>
    <a:lvl3pPr marL="2633472" algn="l" defTabSz="2633472" rtl="0" eaLnBrk="1" latinLnBrk="0" hangingPunct="1">
      <a:defRPr sz="3456" kern="1200">
        <a:solidFill>
          <a:schemeClr val="tx1"/>
        </a:solidFill>
        <a:latin typeface="+mn-lt"/>
        <a:ea typeface="+mn-ea"/>
        <a:cs typeface="+mn-cs"/>
      </a:defRPr>
    </a:lvl3pPr>
    <a:lvl4pPr marL="3950208" algn="l" defTabSz="2633472" rtl="0" eaLnBrk="1" latinLnBrk="0" hangingPunct="1">
      <a:defRPr sz="3456" kern="1200">
        <a:solidFill>
          <a:schemeClr val="tx1"/>
        </a:solidFill>
        <a:latin typeface="+mn-lt"/>
        <a:ea typeface="+mn-ea"/>
        <a:cs typeface="+mn-cs"/>
      </a:defRPr>
    </a:lvl4pPr>
    <a:lvl5pPr marL="5266944" algn="l" defTabSz="2633472" rtl="0" eaLnBrk="1" latinLnBrk="0" hangingPunct="1">
      <a:defRPr sz="3456" kern="1200">
        <a:solidFill>
          <a:schemeClr val="tx1"/>
        </a:solidFill>
        <a:latin typeface="+mn-lt"/>
        <a:ea typeface="+mn-ea"/>
        <a:cs typeface="+mn-cs"/>
      </a:defRPr>
    </a:lvl5pPr>
    <a:lvl6pPr marL="6583680" algn="l" defTabSz="2633472" rtl="0" eaLnBrk="1" latinLnBrk="0" hangingPunct="1">
      <a:defRPr sz="3456" kern="1200">
        <a:solidFill>
          <a:schemeClr val="tx1"/>
        </a:solidFill>
        <a:latin typeface="+mn-lt"/>
        <a:ea typeface="+mn-ea"/>
        <a:cs typeface="+mn-cs"/>
      </a:defRPr>
    </a:lvl6pPr>
    <a:lvl7pPr marL="7900416" algn="l" defTabSz="2633472" rtl="0" eaLnBrk="1" latinLnBrk="0" hangingPunct="1">
      <a:defRPr sz="3456" kern="1200">
        <a:solidFill>
          <a:schemeClr val="tx1"/>
        </a:solidFill>
        <a:latin typeface="+mn-lt"/>
        <a:ea typeface="+mn-ea"/>
        <a:cs typeface="+mn-cs"/>
      </a:defRPr>
    </a:lvl7pPr>
    <a:lvl8pPr marL="9217152" algn="l" defTabSz="2633472" rtl="0" eaLnBrk="1" latinLnBrk="0" hangingPunct="1">
      <a:defRPr sz="3456" kern="1200">
        <a:solidFill>
          <a:schemeClr val="tx1"/>
        </a:solidFill>
        <a:latin typeface="+mn-lt"/>
        <a:ea typeface="+mn-ea"/>
        <a:cs typeface="+mn-cs"/>
      </a:defRPr>
    </a:lvl8pPr>
    <a:lvl9pPr marL="10533888" algn="l" defTabSz="2633472" rtl="0" eaLnBrk="1" latinLnBrk="0" hangingPunct="1">
      <a:defRPr sz="3456"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F11E3FB-DB72-4E80-AE40-705DD7B529AB}"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FFEF0B-4241-4EA0-9FA7-01E555DF876D}" type="slidenum">
              <a:rPr lang="en-US" smtClean="0"/>
              <a:t>‹#›</a:t>
            </a:fld>
            <a:endParaRPr lang="en-US"/>
          </a:p>
        </p:txBody>
      </p:sp>
    </p:spTree>
    <p:extLst>
      <p:ext uri="{BB962C8B-B14F-4D97-AF65-F5344CB8AC3E}">
        <p14:creationId xmlns:p14="http://schemas.microsoft.com/office/powerpoint/2010/main" val="4042550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11E3FB-DB72-4E80-AE40-705DD7B529AB}"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FFEF0B-4241-4EA0-9FA7-01E555DF876D}" type="slidenum">
              <a:rPr lang="en-US" smtClean="0"/>
              <a:t>‹#›</a:t>
            </a:fld>
            <a:endParaRPr lang="en-US"/>
          </a:p>
        </p:txBody>
      </p:sp>
    </p:spTree>
    <p:extLst>
      <p:ext uri="{BB962C8B-B14F-4D97-AF65-F5344CB8AC3E}">
        <p14:creationId xmlns:p14="http://schemas.microsoft.com/office/powerpoint/2010/main" val="327944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11E3FB-DB72-4E80-AE40-705DD7B529AB}"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FFEF0B-4241-4EA0-9FA7-01E555DF876D}" type="slidenum">
              <a:rPr lang="en-US" smtClean="0"/>
              <a:t>‹#›</a:t>
            </a:fld>
            <a:endParaRPr lang="en-US"/>
          </a:p>
        </p:txBody>
      </p:sp>
    </p:spTree>
    <p:extLst>
      <p:ext uri="{BB962C8B-B14F-4D97-AF65-F5344CB8AC3E}">
        <p14:creationId xmlns:p14="http://schemas.microsoft.com/office/powerpoint/2010/main" val="1783927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11E3FB-DB72-4E80-AE40-705DD7B529AB}"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FFEF0B-4241-4EA0-9FA7-01E555DF876D}" type="slidenum">
              <a:rPr lang="en-US" smtClean="0"/>
              <a:t>‹#›</a:t>
            </a:fld>
            <a:endParaRPr lang="en-US"/>
          </a:p>
        </p:txBody>
      </p:sp>
    </p:spTree>
    <p:extLst>
      <p:ext uri="{BB962C8B-B14F-4D97-AF65-F5344CB8AC3E}">
        <p14:creationId xmlns:p14="http://schemas.microsoft.com/office/powerpoint/2010/main" val="1848720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F11E3FB-DB72-4E80-AE40-705DD7B529AB}" type="datetimeFigureOut">
              <a:rPr lang="en-US" smtClean="0"/>
              <a:t>4/24/2020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FFEF0B-4241-4EA0-9FA7-01E555DF876D}" type="slidenum">
              <a:rPr lang="en-US" smtClean="0"/>
              <a:t>‹#›</a:t>
            </a:fld>
            <a:endParaRPr lang="en-US"/>
          </a:p>
        </p:txBody>
      </p:sp>
    </p:spTree>
    <p:extLst>
      <p:ext uri="{BB962C8B-B14F-4D97-AF65-F5344CB8AC3E}">
        <p14:creationId xmlns:p14="http://schemas.microsoft.com/office/powerpoint/2010/main" val="258992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F11E3FB-DB72-4E80-AE40-705DD7B529AB}" type="datetimeFigureOut">
              <a:rPr lang="en-US" smtClean="0"/>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FFEF0B-4241-4EA0-9FA7-01E555DF876D}" type="slidenum">
              <a:rPr lang="en-US" smtClean="0"/>
              <a:t>‹#›</a:t>
            </a:fld>
            <a:endParaRPr lang="en-US"/>
          </a:p>
        </p:txBody>
      </p:sp>
    </p:spTree>
    <p:extLst>
      <p:ext uri="{BB962C8B-B14F-4D97-AF65-F5344CB8AC3E}">
        <p14:creationId xmlns:p14="http://schemas.microsoft.com/office/powerpoint/2010/main" val="2015123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F11E3FB-DB72-4E80-AE40-705DD7B529AB}" type="datetimeFigureOut">
              <a:rPr lang="en-US" smtClean="0"/>
              <a:t>4/24/2020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FFEF0B-4241-4EA0-9FA7-01E555DF876D}" type="slidenum">
              <a:rPr lang="en-US" smtClean="0"/>
              <a:t>‹#›</a:t>
            </a:fld>
            <a:endParaRPr lang="en-US"/>
          </a:p>
        </p:txBody>
      </p:sp>
    </p:spTree>
    <p:extLst>
      <p:ext uri="{BB962C8B-B14F-4D97-AF65-F5344CB8AC3E}">
        <p14:creationId xmlns:p14="http://schemas.microsoft.com/office/powerpoint/2010/main" val="2806626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F11E3FB-DB72-4E80-AE40-705DD7B529AB}" type="datetimeFigureOut">
              <a:rPr lang="en-US" smtClean="0"/>
              <a:t>4/24/2020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FFEF0B-4241-4EA0-9FA7-01E555DF876D}" type="slidenum">
              <a:rPr lang="en-US" smtClean="0"/>
              <a:t>‹#›</a:t>
            </a:fld>
            <a:endParaRPr lang="en-US"/>
          </a:p>
        </p:txBody>
      </p:sp>
    </p:spTree>
    <p:extLst>
      <p:ext uri="{BB962C8B-B14F-4D97-AF65-F5344CB8AC3E}">
        <p14:creationId xmlns:p14="http://schemas.microsoft.com/office/powerpoint/2010/main" val="3236298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1E3FB-DB72-4E80-AE40-705DD7B529AB}" type="datetimeFigureOut">
              <a:rPr lang="en-US" smtClean="0"/>
              <a:t>4/24/2020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FFEF0B-4241-4EA0-9FA7-01E555DF876D}" type="slidenum">
              <a:rPr lang="en-US" smtClean="0"/>
              <a:t>‹#›</a:t>
            </a:fld>
            <a:endParaRPr lang="en-US"/>
          </a:p>
        </p:txBody>
      </p:sp>
    </p:spTree>
    <p:extLst>
      <p:ext uri="{BB962C8B-B14F-4D97-AF65-F5344CB8AC3E}">
        <p14:creationId xmlns:p14="http://schemas.microsoft.com/office/powerpoint/2010/main" val="3895882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1F11E3FB-DB72-4E80-AE40-705DD7B529AB}" type="datetimeFigureOut">
              <a:rPr lang="en-US" smtClean="0"/>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FFEF0B-4241-4EA0-9FA7-01E555DF876D}" type="slidenum">
              <a:rPr lang="en-US" smtClean="0"/>
              <a:t>‹#›</a:t>
            </a:fld>
            <a:endParaRPr lang="en-US"/>
          </a:p>
        </p:txBody>
      </p:sp>
    </p:spTree>
    <p:extLst>
      <p:ext uri="{BB962C8B-B14F-4D97-AF65-F5344CB8AC3E}">
        <p14:creationId xmlns:p14="http://schemas.microsoft.com/office/powerpoint/2010/main" val="2784262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1F11E3FB-DB72-4E80-AE40-705DD7B529AB}" type="datetimeFigureOut">
              <a:rPr lang="en-US" smtClean="0"/>
              <a:t>4/24/2020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FFEF0B-4241-4EA0-9FA7-01E555DF876D}" type="slidenum">
              <a:rPr lang="en-US" smtClean="0"/>
              <a:t>‹#›</a:t>
            </a:fld>
            <a:endParaRPr lang="en-US"/>
          </a:p>
        </p:txBody>
      </p:sp>
    </p:spTree>
    <p:extLst>
      <p:ext uri="{BB962C8B-B14F-4D97-AF65-F5344CB8AC3E}">
        <p14:creationId xmlns:p14="http://schemas.microsoft.com/office/powerpoint/2010/main" val="4132379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1F11E3FB-DB72-4E80-AE40-705DD7B529AB}" type="datetimeFigureOut">
              <a:rPr lang="en-US" smtClean="0"/>
              <a:t>4/24/2020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7FFFEF0B-4241-4EA0-9FA7-01E555DF876D}" type="slidenum">
              <a:rPr lang="en-US" smtClean="0"/>
              <a:t>‹#›</a:t>
            </a:fld>
            <a:endParaRPr lang="en-US"/>
          </a:p>
        </p:txBody>
      </p:sp>
    </p:spTree>
    <p:extLst>
      <p:ext uri="{BB962C8B-B14F-4D97-AF65-F5344CB8AC3E}">
        <p14:creationId xmlns:p14="http://schemas.microsoft.com/office/powerpoint/2010/main" val="32368646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5.tiff"/><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8" Type="http://schemas.openxmlformats.org/officeDocument/2006/relationships/image" Target="../media/image13.tif"/><Relationship Id="rId3" Type="http://schemas.openxmlformats.org/officeDocument/2006/relationships/chart" Target="../charts/chart1.xml"/><Relationship Id="rId7" Type="http://schemas.openxmlformats.org/officeDocument/2006/relationships/image" Target="../media/image5.tiff"/><Relationship Id="rId2" Type="http://schemas.openxmlformats.org/officeDocument/2006/relationships/image" Target="../media/image9.jpeg"/><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4.tif"/></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CEBE0"/>
            </a:gs>
            <a:gs pos="50000">
              <a:schemeClr val="bg1"/>
            </a:gs>
            <a:gs pos="99000">
              <a:schemeClr val="accent1">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60" name="Rectangle 59">
            <a:extLst>
              <a:ext uri="{FF2B5EF4-FFF2-40B4-BE49-F238E27FC236}">
                <a16:creationId xmlns:a16="http://schemas.microsoft.com/office/drawing/2014/main" id="{B1D5956C-9A9B-474F-80E4-CAF0A850B3CE}"/>
              </a:ext>
            </a:extLst>
          </p:cNvPr>
          <p:cNvSpPr/>
          <p:nvPr/>
        </p:nvSpPr>
        <p:spPr>
          <a:xfrm>
            <a:off x="0" y="388459"/>
            <a:ext cx="32918400" cy="3420751"/>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Plaque 105">
            <a:extLst>
              <a:ext uri="{FF2B5EF4-FFF2-40B4-BE49-F238E27FC236}">
                <a16:creationId xmlns:a16="http://schemas.microsoft.com/office/drawing/2014/main" id="{167A2D08-E23F-4E63-AEE2-52866960F360}"/>
              </a:ext>
            </a:extLst>
          </p:cNvPr>
          <p:cNvSpPr/>
          <p:nvPr/>
        </p:nvSpPr>
        <p:spPr>
          <a:xfrm>
            <a:off x="0" y="706986"/>
            <a:ext cx="32918400" cy="2817407"/>
          </a:xfrm>
          <a:prstGeom prst="plaque">
            <a:avLst>
              <a:gd name="adj" fmla="val 26169"/>
            </a:avLst>
          </a:prstGeom>
          <a:solidFill>
            <a:schemeClr val="tx2">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Beveled 53">
            <a:extLst>
              <a:ext uri="{FF2B5EF4-FFF2-40B4-BE49-F238E27FC236}">
                <a16:creationId xmlns:a16="http://schemas.microsoft.com/office/drawing/2014/main" id="{6ED91D0E-71A4-4EFD-AE1D-C934BF12BAD3}"/>
              </a:ext>
            </a:extLst>
          </p:cNvPr>
          <p:cNvSpPr/>
          <p:nvPr/>
        </p:nvSpPr>
        <p:spPr>
          <a:xfrm>
            <a:off x="2365989" y="4680171"/>
            <a:ext cx="6361043" cy="951668"/>
          </a:xfrm>
          <a:prstGeom prst="bevel">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itle 37">
            <a:extLst>
              <a:ext uri="{FF2B5EF4-FFF2-40B4-BE49-F238E27FC236}">
                <a16:creationId xmlns:a16="http://schemas.microsoft.com/office/drawing/2014/main" id="{6F9232DF-E51E-4129-8026-08159A1C676C}"/>
              </a:ext>
            </a:extLst>
          </p:cNvPr>
          <p:cNvSpPr>
            <a:spLocks noGrp="1"/>
          </p:cNvSpPr>
          <p:nvPr>
            <p:ph type="title"/>
          </p:nvPr>
        </p:nvSpPr>
        <p:spPr>
          <a:xfrm>
            <a:off x="2267428" y="606523"/>
            <a:ext cx="28392120" cy="2400215"/>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6000" dirty="0">
                <a:ln w="0"/>
                <a:solidFill>
                  <a:schemeClr val="bg1"/>
                </a:solidFill>
                <a:effectLst>
                  <a:outerShdw blurRad="38100" dist="19050" dir="2700000" algn="tl" rotWithShape="0">
                    <a:schemeClr val="dk1">
                      <a:alpha val="40000"/>
                    </a:schemeClr>
                  </a:outerShdw>
                </a:effectLst>
                <a:latin typeface="Adobe Heiti Std R" panose="020B0400000000000000" pitchFamily="34" charset="-128"/>
                <a:ea typeface="Adobe Heiti Std R" panose="020B0400000000000000" pitchFamily="34" charset="-128"/>
              </a:rPr>
              <a:t>The Importance of Charge </a:t>
            </a:r>
            <a:r>
              <a:rPr lang="en-US" sz="6000" dirty="0" err="1">
                <a:ln w="0"/>
                <a:solidFill>
                  <a:schemeClr val="bg1"/>
                </a:solidFill>
                <a:effectLst>
                  <a:outerShdw blurRad="38100" dist="19050" dir="2700000" algn="tl" rotWithShape="0">
                    <a:schemeClr val="dk1">
                      <a:alpha val="40000"/>
                    </a:schemeClr>
                  </a:outerShdw>
                </a:effectLst>
                <a:latin typeface="Adobe Heiti Std R" panose="020B0400000000000000" pitchFamily="34" charset="-128"/>
                <a:ea typeface="Adobe Heiti Std R" panose="020B0400000000000000" pitchFamily="34" charset="-128"/>
              </a:rPr>
              <a:t>Subclusters</a:t>
            </a:r>
            <a:r>
              <a:rPr lang="en-US" sz="6000" dirty="0">
                <a:ln w="0"/>
                <a:solidFill>
                  <a:schemeClr val="bg1"/>
                </a:solidFill>
                <a:effectLst>
                  <a:outerShdw blurRad="38100" dist="19050" dir="2700000" algn="tl" rotWithShape="0">
                    <a:schemeClr val="dk1">
                      <a:alpha val="40000"/>
                    </a:schemeClr>
                  </a:outerShdw>
                </a:effectLst>
                <a:latin typeface="Adobe Heiti Std R" panose="020B0400000000000000" pitchFamily="34" charset="-128"/>
                <a:ea typeface="Adobe Heiti Std R" panose="020B0400000000000000" pitchFamily="34" charset="-128"/>
              </a:rPr>
              <a:t> on Overall Electrostatics of Human Cytochrome c Site-A Binding to Cardiolipin </a:t>
            </a:r>
            <a:r>
              <a:rPr lang="en-US" sz="6000" dirty="0" err="1">
                <a:ln w="0"/>
                <a:solidFill>
                  <a:schemeClr val="bg1"/>
                </a:solidFill>
                <a:effectLst>
                  <a:outerShdw blurRad="38100" dist="19050" dir="2700000" algn="tl" rotWithShape="0">
                    <a:schemeClr val="dk1">
                      <a:alpha val="40000"/>
                    </a:schemeClr>
                  </a:outerShdw>
                </a:effectLst>
                <a:latin typeface="Adobe Heiti Std R" panose="020B0400000000000000" pitchFamily="34" charset="-128"/>
                <a:ea typeface="Adobe Heiti Std R" panose="020B0400000000000000" pitchFamily="34" charset="-128"/>
              </a:rPr>
              <a:t>Nanodiscs</a:t>
            </a:r>
            <a:r>
              <a:rPr lang="en-US" sz="6000" dirty="0">
                <a:ln w="0"/>
                <a:solidFill>
                  <a:schemeClr val="bg1"/>
                </a:solidFill>
                <a:effectLst>
                  <a:outerShdw blurRad="38100" dist="19050" dir="2700000" algn="tl" rotWithShape="0">
                    <a:schemeClr val="dk1">
                      <a:alpha val="40000"/>
                    </a:schemeClr>
                  </a:outerShdw>
                </a:effectLst>
                <a:latin typeface="Adobe Heiti Std R" panose="020B0400000000000000" pitchFamily="34" charset="-128"/>
                <a:ea typeface="Adobe Heiti Std R" panose="020B0400000000000000" pitchFamily="34" charset="-128"/>
              </a:rPr>
              <a:t> </a:t>
            </a:r>
            <a:endParaRPr lang="en-US" sz="4400" dirty="0">
              <a:ln/>
              <a:solidFill>
                <a:schemeClr val="bg1"/>
              </a:solidFill>
              <a:latin typeface="Adobe Heiti Std R" panose="020B0400000000000000" pitchFamily="34" charset="-128"/>
              <a:ea typeface="Adobe Heiti Std R" panose="020B0400000000000000" pitchFamily="34" charset="-128"/>
            </a:endParaRPr>
          </a:p>
        </p:txBody>
      </p:sp>
      <p:sp>
        <p:nvSpPr>
          <p:cNvPr id="45" name="TextBox 44">
            <a:extLst>
              <a:ext uri="{FF2B5EF4-FFF2-40B4-BE49-F238E27FC236}">
                <a16:creationId xmlns:a16="http://schemas.microsoft.com/office/drawing/2014/main" id="{60517F83-4D5F-4A04-B307-A7244E0843CF}"/>
              </a:ext>
            </a:extLst>
          </p:cNvPr>
          <p:cNvSpPr txBox="1"/>
          <p:nvPr/>
        </p:nvSpPr>
        <p:spPr>
          <a:xfrm>
            <a:off x="2282668" y="19226885"/>
            <a:ext cx="6309360" cy="1384995"/>
          </a:xfrm>
          <a:prstGeom prst="rect">
            <a:avLst/>
          </a:prstGeom>
          <a:noFill/>
        </p:spPr>
        <p:txBody>
          <a:bodyPr wrap="square" rtlCol="0">
            <a:spAutoFit/>
          </a:bodyPr>
          <a:lstStyle/>
          <a:p>
            <a:r>
              <a:rPr lang="en-US" sz="2400" b="1" i="1" dirty="0">
                <a:latin typeface="Times New Roman" panose="02020603050405020304" pitchFamily="18" charset="0"/>
                <a:cs typeface="Times New Roman" panose="02020603050405020304" pitchFamily="18" charset="0"/>
              </a:rPr>
              <a:t>Protein Expression and Purification:</a:t>
            </a:r>
          </a:p>
          <a:p>
            <a:pPr algn="just"/>
            <a:r>
              <a:rPr lang="en-US" sz="2000" dirty="0">
                <a:latin typeface="Times New Roman" panose="02020603050405020304" pitchFamily="18" charset="0"/>
                <a:cs typeface="Times New Roman" panose="02020603050405020304" pitchFamily="18" charset="0"/>
              </a:rPr>
              <a:t>Protein was expressed by transformation of plasmid into BL21 (DE3) </a:t>
            </a:r>
            <a:r>
              <a:rPr lang="en-US" sz="2000" i="1" dirty="0">
                <a:latin typeface="Times New Roman" panose="02020603050405020304" pitchFamily="18" charset="0"/>
                <a:cs typeface="Times New Roman" panose="02020603050405020304" pitchFamily="18" charset="0"/>
              </a:rPr>
              <a:t>E.coli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BioRad</a:t>
            </a:r>
            <a:r>
              <a:rPr lang="en-US" sz="2000" dirty="0">
                <a:latin typeface="Times New Roman" panose="02020603050405020304" pitchFamily="18" charset="0"/>
                <a:cs typeface="Times New Roman" panose="02020603050405020304" pitchFamily="18" charset="0"/>
              </a:rPr>
              <a:t>). After overnight growth the protein was purified as outlined in Figure 2.  </a:t>
            </a:r>
            <a:endParaRPr lang="en-US" sz="4000" dirty="0"/>
          </a:p>
        </p:txBody>
      </p:sp>
      <p:sp>
        <p:nvSpPr>
          <p:cNvPr id="47" name="TextBox 46">
            <a:extLst>
              <a:ext uri="{FF2B5EF4-FFF2-40B4-BE49-F238E27FC236}">
                <a16:creationId xmlns:a16="http://schemas.microsoft.com/office/drawing/2014/main" id="{BE9E3B95-65D2-4B6E-A079-60FD79E34FE5}"/>
              </a:ext>
            </a:extLst>
          </p:cNvPr>
          <p:cNvSpPr txBox="1"/>
          <p:nvPr/>
        </p:nvSpPr>
        <p:spPr>
          <a:xfrm>
            <a:off x="2365989" y="4863546"/>
            <a:ext cx="6361043" cy="646331"/>
          </a:xfrm>
          <a:prstGeom prst="rect">
            <a:avLst/>
          </a:prstGeom>
          <a:noFill/>
        </p:spPr>
        <p:txBody>
          <a:bodyPr wrap="square" rtlCol="0">
            <a:spAutoFit/>
          </a:bodyPr>
          <a:lstStyle/>
          <a:p>
            <a:pPr algn="ctr"/>
            <a:r>
              <a:rPr lang="en-US" sz="3600" b="1" dirty="0">
                <a:solidFill>
                  <a:schemeClr val="bg1"/>
                </a:solidFill>
              </a:rPr>
              <a:t>INTRODUCTION</a:t>
            </a:r>
          </a:p>
        </p:txBody>
      </p:sp>
      <p:sp>
        <p:nvSpPr>
          <p:cNvPr id="49" name="TextBox 48">
            <a:extLst>
              <a:ext uri="{FF2B5EF4-FFF2-40B4-BE49-F238E27FC236}">
                <a16:creationId xmlns:a16="http://schemas.microsoft.com/office/drawing/2014/main" id="{AE83D950-8A7D-4B31-9DA8-2DFEAF507994}"/>
              </a:ext>
            </a:extLst>
          </p:cNvPr>
          <p:cNvSpPr txBox="1"/>
          <p:nvPr/>
        </p:nvSpPr>
        <p:spPr>
          <a:xfrm>
            <a:off x="2365989" y="5716251"/>
            <a:ext cx="6339840" cy="6863417"/>
          </a:xfrm>
          <a:prstGeom prst="rect">
            <a:avLst/>
          </a:prstGeom>
          <a:noFill/>
        </p:spPr>
        <p:txBody>
          <a:bodyPr wrap="square" rtlCol="0">
            <a:spAutoFit/>
          </a:bodyPr>
          <a:lstStyle/>
          <a:p>
            <a:pPr algn="just"/>
            <a:r>
              <a:rPr lang="en-US" sz="2000" dirty="0">
                <a:latin typeface="Times New Roman" panose="02020603050405020304" pitchFamily="18" charset="0"/>
                <a:cs typeface="Times New Roman" panose="02020603050405020304" pitchFamily="18" charset="0"/>
              </a:rPr>
              <a:t>Cytochrome</a:t>
            </a:r>
            <a:r>
              <a:rPr lang="en-US" sz="2000" i="1" dirty="0">
                <a:latin typeface="Times New Roman" panose="02020603050405020304" pitchFamily="18" charset="0"/>
                <a:cs typeface="Times New Roman" panose="02020603050405020304" pitchFamily="18" charset="0"/>
              </a:rPr>
              <a:t> c </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Cyt</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c</a:t>
            </a:r>
            <a:r>
              <a:rPr lang="en-US" sz="2000" dirty="0">
                <a:latin typeface="Times New Roman" panose="02020603050405020304" pitchFamily="18" charset="0"/>
                <a:cs typeface="Times New Roman" panose="02020603050405020304" pitchFamily="18" charset="0"/>
              </a:rPr>
              <a:t>) is an extreme multifunctional protein due to its ability to act as a peroxidase, electron carrier in the electron transport chain, and component of the </a:t>
            </a:r>
            <a:r>
              <a:rPr lang="en-US" sz="2000" dirty="0" err="1">
                <a:latin typeface="Times New Roman" panose="02020603050405020304" pitchFamily="18" charset="0"/>
                <a:cs typeface="Times New Roman" panose="02020603050405020304" pitchFamily="18" charset="0"/>
              </a:rPr>
              <a:t>apoptosome</a:t>
            </a:r>
            <a:r>
              <a:rPr lang="en-US" sz="2000" dirty="0">
                <a:latin typeface="Times New Roman" panose="02020603050405020304" pitchFamily="18" charset="0"/>
                <a:cs typeface="Times New Roman" panose="02020603050405020304" pitchFamily="18" charset="0"/>
              </a:rPr>
              <a:t> [1]. When it binds to cardiolipin (CL), a phospholipid substrate, </a:t>
            </a:r>
            <a:r>
              <a:rPr lang="en-US" sz="2000" dirty="0" err="1">
                <a:latin typeface="Times New Roman" panose="02020603050405020304" pitchFamily="18" charset="0"/>
                <a:cs typeface="Times New Roman" panose="02020603050405020304" pitchFamily="18" charset="0"/>
              </a:rPr>
              <a:t>Cyt</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c </a:t>
            </a:r>
            <a:r>
              <a:rPr lang="en-US" sz="2000" dirty="0">
                <a:latin typeface="Times New Roman" panose="02020603050405020304" pitchFamily="18" charset="0"/>
                <a:cs typeface="Times New Roman" panose="02020603050405020304" pitchFamily="18" charset="0"/>
              </a:rPr>
              <a:t>gains peroxidase activity and oxidizes CL. This is theorized to increase the permeability of the outer mitochondrial membrane (OMM) and permit the exit of </a:t>
            </a:r>
            <a:r>
              <a:rPr lang="en-US" sz="2000" dirty="0" err="1">
                <a:latin typeface="Times New Roman" panose="02020603050405020304" pitchFamily="18" charset="0"/>
                <a:cs typeface="Times New Roman" panose="02020603050405020304" pitchFamily="18" charset="0"/>
              </a:rPr>
              <a:t>Cyt</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c</a:t>
            </a:r>
            <a:r>
              <a:rPr lang="en-US" sz="2000" dirty="0">
                <a:latin typeface="Times New Roman" panose="02020603050405020304" pitchFamily="18" charset="0"/>
                <a:cs typeface="Times New Roman" panose="02020603050405020304" pitchFamily="18" charset="0"/>
              </a:rPr>
              <a:t> into the cytosol to form the </a:t>
            </a:r>
            <a:r>
              <a:rPr lang="en-US" sz="2000" dirty="0" err="1">
                <a:latin typeface="Times New Roman" panose="02020603050405020304" pitchFamily="18" charset="0"/>
                <a:cs typeface="Times New Roman" panose="02020603050405020304" pitchFamily="18" charset="0"/>
              </a:rPr>
              <a:t>apoptosome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Cyt</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c </a:t>
            </a:r>
            <a:r>
              <a:rPr lang="en-US" sz="2000" dirty="0">
                <a:latin typeface="Times New Roman" panose="02020603050405020304" pitchFamily="18" charset="0"/>
                <a:cs typeface="Times New Roman" panose="02020603050405020304" pitchFamily="18" charset="0"/>
              </a:rPr>
              <a:t>interacts with CL ionically at a specific charged sub-cluster deemed site-A [3]. Historically, residues Lys72 and Lys73 have been deemed essential for the electrostatic interaction between CL and </a:t>
            </a:r>
            <a:r>
              <a:rPr lang="en-US" sz="2000" dirty="0" err="1">
                <a:latin typeface="Times New Roman" panose="02020603050405020304" pitchFamily="18" charset="0"/>
                <a:cs typeface="Times New Roman" panose="02020603050405020304" pitchFamily="18" charset="0"/>
              </a:rPr>
              <a:t>Cyt</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c </a:t>
            </a:r>
            <a:r>
              <a:rPr lang="en-US" sz="2000" dirty="0">
                <a:latin typeface="Times New Roman" panose="02020603050405020304" pitchFamily="18" charset="0"/>
                <a:cs typeface="Times New Roman" panose="02020603050405020304" pitchFamily="18" charset="0"/>
              </a:rPr>
              <a:t>[2]. Recent work by Elmer-Dixon et al. showed conflicting evidence that Lys72 is not as essential as previously believed and may be compensated for by nearby residues [4]. Additional work showed involvement of residues Lys86 and Lys87 in yeast iso-1-cyt </a:t>
            </a:r>
            <a:r>
              <a:rPr lang="en-US" sz="2000" i="1" dirty="0">
                <a:latin typeface="Times New Roman" panose="02020603050405020304" pitchFamily="18" charset="0"/>
                <a:cs typeface="Times New Roman" panose="02020603050405020304" pitchFamily="18" charset="0"/>
              </a:rPr>
              <a:t>c </a:t>
            </a:r>
            <a:r>
              <a:rPr lang="en-US" sz="2000" dirty="0">
                <a:latin typeface="Times New Roman" panose="02020603050405020304" pitchFamily="18" charset="0"/>
                <a:cs typeface="Times New Roman" panose="02020603050405020304" pitchFamily="18" charset="0"/>
              </a:rPr>
              <a:t>suggesting that they are involved in site-A binding (Figure 1). In order to determine if similar electrostatics are observed from a source that contains a complete apoptotic cycle, a K72A/K73A (K7273A) mutant was created and binding coefficients were measured against CL </a:t>
            </a:r>
            <a:r>
              <a:rPr lang="en-US" sz="2000" dirty="0" err="1">
                <a:latin typeface="Times New Roman" panose="02020603050405020304" pitchFamily="18" charset="0"/>
                <a:cs typeface="Times New Roman" panose="02020603050405020304" pitchFamily="18" charset="0"/>
              </a:rPr>
              <a:t>nanodiscs</a:t>
            </a:r>
            <a:r>
              <a:rPr lang="en-US" sz="2000" dirty="0">
                <a:latin typeface="Times New Roman" panose="02020603050405020304" pitchFamily="18" charset="0"/>
                <a:cs typeface="Times New Roman" panose="02020603050405020304" pitchFamily="18" charset="0"/>
              </a:rPr>
              <a:t>. </a:t>
            </a:r>
            <a:endParaRPr lang="en-US" sz="3600" dirty="0"/>
          </a:p>
        </p:txBody>
      </p:sp>
      <p:sp>
        <p:nvSpPr>
          <p:cNvPr id="61" name="Rectangle 60">
            <a:extLst>
              <a:ext uri="{FF2B5EF4-FFF2-40B4-BE49-F238E27FC236}">
                <a16:creationId xmlns:a16="http://schemas.microsoft.com/office/drawing/2014/main" id="{500D9EF5-92FA-424A-95AA-1DC0E569616B}"/>
              </a:ext>
            </a:extLst>
          </p:cNvPr>
          <p:cNvSpPr/>
          <p:nvPr/>
        </p:nvSpPr>
        <p:spPr>
          <a:xfrm>
            <a:off x="0" y="20773947"/>
            <a:ext cx="32918400" cy="883919"/>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Beveled 61">
            <a:extLst>
              <a:ext uri="{FF2B5EF4-FFF2-40B4-BE49-F238E27FC236}">
                <a16:creationId xmlns:a16="http://schemas.microsoft.com/office/drawing/2014/main" id="{8A7996C9-88A7-4519-851A-1AB621983696}"/>
              </a:ext>
            </a:extLst>
          </p:cNvPr>
          <p:cNvSpPr/>
          <p:nvPr/>
        </p:nvSpPr>
        <p:spPr>
          <a:xfrm>
            <a:off x="2308510" y="12542117"/>
            <a:ext cx="6309360" cy="791200"/>
          </a:xfrm>
          <a:prstGeom prst="bevel">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6988EAA5-3DAD-46A2-81EA-339006E409E6}"/>
              </a:ext>
            </a:extLst>
          </p:cNvPr>
          <p:cNvSpPr txBox="1"/>
          <p:nvPr/>
        </p:nvSpPr>
        <p:spPr>
          <a:xfrm>
            <a:off x="2417672" y="12664080"/>
            <a:ext cx="6309360" cy="646331"/>
          </a:xfrm>
          <a:prstGeom prst="rect">
            <a:avLst/>
          </a:prstGeom>
          <a:noFill/>
        </p:spPr>
        <p:txBody>
          <a:bodyPr wrap="square" rtlCol="0">
            <a:spAutoFit/>
          </a:bodyPr>
          <a:lstStyle/>
          <a:p>
            <a:pPr algn="ctr"/>
            <a:r>
              <a:rPr lang="en-US" sz="3600" b="1" dirty="0">
                <a:solidFill>
                  <a:schemeClr val="bg1"/>
                </a:solidFill>
              </a:rPr>
              <a:t>METHODS &amp; MATERIALS</a:t>
            </a:r>
          </a:p>
        </p:txBody>
      </p:sp>
      <p:sp>
        <p:nvSpPr>
          <p:cNvPr id="64" name="TextBox 63">
            <a:extLst>
              <a:ext uri="{FF2B5EF4-FFF2-40B4-BE49-F238E27FC236}">
                <a16:creationId xmlns:a16="http://schemas.microsoft.com/office/drawing/2014/main" id="{557F5600-36DF-473A-8A89-041538BE0A03}"/>
              </a:ext>
            </a:extLst>
          </p:cNvPr>
          <p:cNvSpPr txBox="1"/>
          <p:nvPr/>
        </p:nvSpPr>
        <p:spPr>
          <a:xfrm>
            <a:off x="2358919" y="13283654"/>
            <a:ext cx="6339840" cy="1384995"/>
          </a:xfrm>
          <a:prstGeom prst="rect">
            <a:avLst/>
          </a:prstGeom>
          <a:noFill/>
        </p:spPr>
        <p:txBody>
          <a:bodyPr wrap="square" rtlCol="0">
            <a:spAutoFit/>
          </a:bodyPr>
          <a:lstStyle/>
          <a:p>
            <a:r>
              <a:rPr lang="en-US" sz="2400" b="1" i="1" dirty="0">
                <a:latin typeface="Times New Roman" panose="02020603050405020304" pitchFamily="18" charset="0"/>
                <a:cs typeface="Times New Roman" panose="02020603050405020304" pitchFamily="18" charset="0"/>
              </a:rPr>
              <a:t>Site-Specific Mutagenesis:</a:t>
            </a:r>
          </a:p>
          <a:p>
            <a:pPr algn="just"/>
            <a:r>
              <a:rPr lang="en-US" sz="2000" dirty="0">
                <a:latin typeface="Times New Roman" panose="02020603050405020304" pitchFamily="18" charset="0"/>
                <a:cs typeface="Times New Roman" panose="02020603050405020304" pitchFamily="18" charset="0"/>
              </a:rPr>
              <a:t>Site Specific Mutagenesis was performed using a previously established K72A mutant template. Success was determined by Sanger sequencing. </a:t>
            </a:r>
            <a:endParaRPr lang="en-US" sz="2400" b="1" i="1" dirty="0">
              <a:latin typeface="Times New Roman" panose="02020603050405020304" pitchFamily="18" charset="0"/>
              <a:cs typeface="Times New Roman" panose="02020603050405020304" pitchFamily="18" charset="0"/>
            </a:endParaRPr>
          </a:p>
        </p:txBody>
      </p:sp>
      <p:sp>
        <p:nvSpPr>
          <p:cNvPr id="67" name="TextBox 66">
            <a:extLst>
              <a:ext uri="{FF2B5EF4-FFF2-40B4-BE49-F238E27FC236}">
                <a16:creationId xmlns:a16="http://schemas.microsoft.com/office/drawing/2014/main" id="{030CE99F-334E-4ED3-9CB6-D01C3D85A0CD}"/>
              </a:ext>
            </a:extLst>
          </p:cNvPr>
          <p:cNvSpPr txBox="1"/>
          <p:nvPr/>
        </p:nvSpPr>
        <p:spPr>
          <a:xfrm>
            <a:off x="16466335" y="15004334"/>
            <a:ext cx="6198010" cy="952705"/>
          </a:xfrm>
          <a:prstGeom prst="rect">
            <a:avLst/>
          </a:prstGeom>
          <a:noFill/>
        </p:spPr>
        <p:txBody>
          <a:bodyPr wrap="square" rtlCol="0">
            <a:spAutoFit/>
          </a:bodyPr>
          <a:lstStyle/>
          <a:p>
            <a:r>
              <a:rPr lang="en-US" dirty="0"/>
              <a:t>Figure 5: Chromatogram of Sanger sequencing of mutagenesis product plasmids and the associated translation compared to WT HU </a:t>
            </a:r>
            <a:r>
              <a:rPr lang="en-US" dirty="0" err="1"/>
              <a:t>Cyt</a:t>
            </a:r>
            <a:r>
              <a:rPr lang="en-US" i="1" dirty="0"/>
              <a:t> c. </a:t>
            </a:r>
            <a:r>
              <a:rPr lang="en-US" dirty="0"/>
              <a:t>Red highlight indicates sites of mutation</a:t>
            </a:r>
          </a:p>
        </p:txBody>
      </p:sp>
      <p:sp>
        <p:nvSpPr>
          <p:cNvPr id="69" name="Rectangle: Beveled 68">
            <a:extLst>
              <a:ext uri="{FF2B5EF4-FFF2-40B4-BE49-F238E27FC236}">
                <a16:creationId xmlns:a16="http://schemas.microsoft.com/office/drawing/2014/main" id="{D86F7E21-AEC1-47E8-9CF7-8CDFE4DB9903}"/>
              </a:ext>
            </a:extLst>
          </p:cNvPr>
          <p:cNvSpPr/>
          <p:nvPr/>
        </p:nvSpPr>
        <p:spPr>
          <a:xfrm>
            <a:off x="23680521" y="18049972"/>
            <a:ext cx="8566612" cy="646331"/>
          </a:xfrm>
          <a:prstGeom prst="bevel">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2F5C7BC1-763A-4D70-9235-04C80B974D76}"/>
              </a:ext>
            </a:extLst>
          </p:cNvPr>
          <p:cNvSpPr txBox="1"/>
          <p:nvPr/>
        </p:nvSpPr>
        <p:spPr>
          <a:xfrm>
            <a:off x="23637891" y="18096728"/>
            <a:ext cx="8538984" cy="584775"/>
          </a:xfrm>
          <a:prstGeom prst="rect">
            <a:avLst/>
          </a:prstGeom>
          <a:noFill/>
        </p:spPr>
        <p:txBody>
          <a:bodyPr wrap="square" rtlCol="0">
            <a:spAutoFit/>
          </a:bodyPr>
          <a:lstStyle/>
          <a:p>
            <a:pPr algn="ctr"/>
            <a:r>
              <a:rPr lang="en-US" sz="3200" b="1" dirty="0">
                <a:solidFill>
                  <a:schemeClr val="bg1"/>
                </a:solidFill>
              </a:rPr>
              <a:t>REFERENCES</a:t>
            </a:r>
          </a:p>
        </p:txBody>
      </p:sp>
      <p:sp>
        <p:nvSpPr>
          <p:cNvPr id="103" name="TextBox 102">
            <a:extLst>
              <a:ext uri="{FF2B5EF4-FFF2-40B4-BE49-F238E27FC236}">
                <a16:creationId xmlns:a16="http://schemas.microsoft.com/office/drawing/2014/main" id="{CBD282E6-3A58-4829-9056-3FAAA5D26385}"/>
              </a:ext>
            </a:extLst>
          </p:cNvPr>
          <p:cNvSpPr txBox="1"/>
          <p:nvPr/>
        </p:nvSpPr>
        <p:spPr>
          <a:xfrm>
            <a:off x="9679293" y="9652651"/>
            <a:ext cx="6622511" cy="2304468"/>
          </a:xfrm>
          <a:prstGeom prst="rect">
            <a:avLst/>
          </a:prstGeom>
          <a:noFill/>
        </p:spPr>
        <p:txBody>
          <a:bodyPr wrap="square" rtlCol="0">
            <a:spAutoFit/>
          </a:bodyPr>
          <a:lstStyle/>
          <a:p>
            <a:pPr algn="just"/>
            <a:r>
              <a:rPr lang="en-US" sz="2400" b="1" i="1" dirty="0">
                <a:latin typeface="Times New Roman" panose="02020603050405020304" pitchFamily="18" charset="0"/>
                <a:cs typeface="Times New Roman" panose="02020603050405020304" pitchFamily="18" charset="0"/>
              </a:rPr>
              <a:t>Zinc Substitution:</a:t>
            </a:r>
          </a:p>
          <a:p>
            <a:pPr algn="just"/>
            <a:r>
              <a:rPr lang="en-US" sz="2000" dirty="0">
                <a:latin typeface="Times New Roman" panose="02020603050405020304" pitchFamily="18" charset="0"/>
                <a:cs typeface="Times New Roman" panose="02020603050405020304" pitchFamily="18" charset="0"/>
              </a:rPr>
              <a:t>Zn substitution was performed to replace the Fe atom in the heme group with a Zn atom so that it exhibited a fluorescent signal. This was performed using HF-pyridine (Figure 3) to remove the iron from the lyophilized protein. Purity of the Apo protein and integration of Zn was determined through UV/Vis. </a:t>
            </a:r>
          </a:p>
          <a:p>
            <a:endParaRPr lang="en-US" dirty="0"/>
          </a:p>
        </p:txBody>
      </p:sp>
      <p:sp>
        <p:nvSpPr>
          <p:cNvPr id="104" name="Rectangle: Beveled 103">
            <a:extLst>
              <a:ext uri="{FF2B5EF4-FFF2-40B4-BE49-F238E27FC236}">
                <a16:creationId xmlns:a16="http://schemas.microsoft.com/office/drawing/2014/main" id="{D67B0822-5671-47C0-AC6F-69FA32B84832}"/>
              </a:ext>
            </a:extLst>
          </p:cNvPr>
          <p:cNvSpPr/>
          <p:nvPr/>
        </p:nvSpPr>
        <p:spPr>
          <a:xfrm>
            <a:off x="17094997" y="7421269"/>
            <a:ext cx="13662149" cy="960016"/>
          </a:xfrm>
          <a:prstGeom prst="bevel">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a:extLst>
              <a:ext uri="{FF2B5EF4-FFF2-40B4-BE49-F238E27FC236}">
                <a16:creationId xmlns:a16="http://schemas.microsoft.com/office/drawing/2014/main" id="{D149160D-8915-4F12-BE4B-EDB089CF9740}"/>
              </a:ext>
            </a:extLst>
          </p:cNvPr>
          <p:cNvSpPr txBox="1"/>
          <p:nvPr/>
        </p:nvSpPr>
        <p:spPr>
          <a:xfrm>
            <a:off x="16997399" y="7609139"/>
            <a:ext cx="13662149" cy="646331"/>
          </a:xfrm>
          <a:prstGeom prst="rect">
            <a:avLst/>
          </a:prstGeom>
          <a:noFill/>
        </p:spPr>
        <p:txBody>
          <a:bodyPr wrap="square" rtlCol="0">
            <a:spAutoFit/>
          </a:bodyPr>
          <a:lstStyle/>
          <a:p>
            <a:pPr algn="ctr"/>
            <a:r>
              <a:rPr lang="en-US" sz="3600" b="1" dirty="0">
                <a:solidFill>
                  <a:schemeClr val="bg1"/>
                </a:solidFill>
              </a:rPr>
              <a:t>RESULTS</a:t>
            </a:r>
          </a:p>
        </p:txBody>
      </p:sp>
      <p:sp>
        <p:nvSpPr>
          <p:cNvPr id="112" name="TextBox 111">
            <a:extLst>
              <a:ext uri="{FF2B5EF4-FFF2-40B4-BE49-F238E27FC236}">
                <a16:creationId xmlns:a16="http://schemas.microsoft.com/office/drawing/2014/main" id="{4B4B1F64-A310-4F59-B1D0-B6D13646AEDE}"/>
              </a:ext>
            </a:extLst>
          </p:cNvPr>
          <p:cNvSpPr txBox="1"/>
          <p:nvPr/>
        </p:nvSpPr>
        <p:spPr>
          <a:xfrm>
            <a:off x="23680521" y="18861426"/>
            <a:ext cx="8566612" cy="1815882"/>
          </a:xfrm>
          <a:prstGeom prst="rect">
            <a:avLst/>
          </a:prstGeom>
          <a:noFill/>
        </p:spPr>
        <p:txBody>
          <a:bodyPr wrap="square" rtlCol="0">
            <a:spAutoFit/>
          </a:bodyPr>
          <a:lstStyle/>
          <a:p>
            <a:pPr algn="just"/>
            <a:r>
              <a:rPr lang="en-US" sz="1400" dirty="0"/>
              <a:t>1. Deacon, O. M., A. I. </a:t>
            </a:r>
            <a:r>
              <a:rPr lang="en-US" sz="1400" dirty="0" err="1"/>
              <a:t>Karsisiotis</a:t>
            </a:r>
            <a:r>
              <a:rPr lang="en-US" sz="1400" dirty="0"/>
              <a:t>, T. Moreno-Chicano, M. A. Hough, C. MacDonald, T. M. A. Blumenschein, M. T. Wilson, G. R. Moore, and J. A. R. Worrall. 2017. Heightened Dynamics of the Oxidized Y48H Variant of Human Cytochrome c Increases Its </a:t>
            </a:r>
            <a:r>
              <a:rPr lang="en-US" sz="1400" dirty="0" err="1"/>
              <a:t>Peroxidatic</a:t>
            </a:r>
            <a:r>
              <a:rPr lang="en-US" sz="1400" dirty="0"/>
              <a:t> Activity. Biochemistry 56: 6111–6124.</a:t>
            </a:r>
          </a:p>
          <a:p>
            <a:pPr algn="just"/>
            <a:r>
              <a:rPr lang="en-US" sz="1400" dirty="0"/>
              <a:t>2. </a:t>
            </a:r>
            <a:r>
              <a:rPr lang="en-US" sz="1400" dirty="0" err="1"/>
              <a:t>Sinibaldi</a:t>
            </a:r>
            <a:r>
              <a:rPr lang="en-US" sz="1400" dirty="0"/>
              <a:t>, F., B. D. Howes, E. </a:t>
            </a:r>
            <a:r>
              <a:rPr lang="en-US" sz="1400" dirty="0" err="1"/>
              <a:t>Droghetti</a:t>
            </a:r>
            <a:r>
              <a:rPr lang="en-US" sz="1400" dirty="0"/>
              <a:t>, F. </a:t>
            </a:r>
            <a:r>
              <a:rPr lang="en-US" sz="1400" dirty="0" err="1"/>
              <a:t>Polticelli</a:t>
            </a:r>
            <a:r>
              <a:rPr lang="en-US" sz="1400" dirty="0"/>
              <a:t>, M. C. </a:t>
            </a:r>
            <a:r>
              <a:rPr lang="en-US" sz="1400" dirty="0" err="1"/>
              <a:t>Piro</a:t>
            </a:r>
            <a:r>
              <a:rPr lang="en-US" sz="1400" dirty="0"/>
              <a:t>, D. Di </a:t>
            </a:r>
            <a:r>
              <a:rPr lang="en-US" sz="1400" dirty="0" err="1"/>
              <a:t>Pierro</a:t>
            </a:r>
            <a:r>
              <a:rPr lang="en-US" sz="1400" dirty="0"/>
              <a:t>, L. Fiorucci, M. Coletta, G. </a:t>
            </a:r>
            <a:r>
              <a:rPr lang="en-US" sz="1400" dirty="0" err="1"/>
              <a:t>Smulevich</a:t>
            </a:r>
            <a:r>
              <a:rPr lang="en-US" sz="1400" dirty="0"/>
              <a:t>, and R. Santucci. 2013. Role of </a:t>
            </a:r>
            <a:r>
              <a:rPr lang="en-US" sz="1400" dirty="0" err="1"/>
              <a:t>lysines</a:t>
            </a:r>
            <a:r>
              <a:rPr lang="en-US" sz="1400" dirty="0"/>
              <a:t> in cytochrome c -cardiolipin interaction. Biochemistry 52: 4578–4588.</a:t>
            </a:r>
          </a:p>
          <a:p>
            <a:pPr algn="just"/>
            <a:r>
              <a:rPr lang="en-US" sz="1400" dirty="0"/>
              <a:t>3. </a:t>
            </a:r>
            <a:r>
              <a:rPr lang="en-US" sz="1400" dirty="0" err="1"/>
              <a:t>Rytomaa</a:t>
            </a:r>
            <a:r>
              <a:rPr lang="en-US" sz="1400" dirty="0"/>
              <a:t>, M., and P. </a:t>
            </a:r>
            <a:r>
              <a:rPr lang="en-US" sz="1400" dirty="0" err="1"/>
              <a:t>Kinnunen</a:t>
            </a:r>
            <a:r>
              <a:rPr lang="en-US" sz="1400" dirty="0"/>
              <a:t>. 1995. Reversibility of the Binding of Cytochrome c to Liposomes. 3197–3202.</a:t>
            </a:r>
          </a:p>
          <a:p>
            <a:pPr algn="just"/>
            <a:r>
              <a:rPr lang="en-US" sz="1400" dirty="0"/>
              <a:t>4. Elmer-Dixon, M. M., and B. E. Bowler. 2017. Site A-Mediated Partial Unfolding of Cytochrome c on Cardiolipin Vesicles Is Species-Dependent and Does Not Require Lys72. Biochemistry 56: 4830–4839.</a:t>
            </a:r>
          </a:p>
        </p:txBody>
      </p:sp>
      <p:sp>
        <p:nvSpPr>
          <p:cNvPr id="114" name="TextBox 113">
            <a:extLst>
              <a:ext uri="{FF2B5EF4-FFF2-40B4-BE49-F238E27FC236}">
                <a16:creationId xmlns:a16="http://schemas.microsoft.com/office/drawing/2014/main" id="{82CFBF57-DBDB-4BDF-B752-F53D59AB7CD8}"/>
              </a:ext>
            </a:extLst>
          </p:cNvPr>
          <p:cNvSpPr txBox="1"/>
          <p:nvPr/>
        </p:nvSpPr>
        <p:spPr>
          <a:xfrm>
            <a:off x="13148794" y="13529291"/>
            <a:ext cx="2951200" cy="923330"/>
          </a:xfrm>
          <a:prstGeom prst="rect">
            <a:avLst/>
          </a:prstGeom>
          <a:noFill/>
        </p:spPr>
        <p:txBody>
          <a:bodyPr wrap="square" rtlCol="0">
            <a:spAutoFit/>
          </a:bodyPr>
          <a:lstStyle/>
          <a:p>
            <a:r>
              <a:rPr lang="en-US" dirty="0"/>
              <a:t>Figure 3: PPE Required to safely perform the Zn substitution experiment</a:t>
            </a:r>
          </a:p>
        </p:txBody>
      </p:sp>
      <p:sp>
        <p:nvSpPr>
          <p:cNvPr id="122" name="TextBox 121">
            <a:extLst>
              <a:ext uri="{FF2B5EF4-FFF2-40B4-BE49-F238E27FC236}">
                <a16:creationId xmlns:a16="http://schemas.microsoft.com/office/drawing/2014/main" id="{94ABBCE6-9553-46E4-AB19-CB0D317221D9}"/>
              </a:ext>
            </a:extLst>
          </p:cNvPr>
          <p:cNvSpPr txBox="1"/>
          <p:nvPr/>
        </p:nvSpPr>
        <p:spPr>
          <a:xfrm>
            <a:off x="9835150" y="8956144"/>
            <a:ext cx="4310058" cy="923330"/>
          </a:xfrm>
          <a:prstGeom prst="rect">
            <a:avLst/>
          </a:prstGeom>
          <a:noFill/>
        </p:spPr>
        <p:txBody>
          <a:bodyPr wrap="square" rtlCol="0">
            <a:spAutoFit/>
          </a:bodyPr>
          <a:lstStyle/>
          <a:p>
            <a:r>
              <a:rPr lang="en-US" dirty="0"/>
              <a:t>Figure 2: Flow chart of steps taken for K7273A mutant expression and purification</a:t>
            </a:r>
          </a:p>
          <a:p>
            <a:r>
              <a:rPr lang="en-US" dirty="0"/>
              <a:t> </a:t>
            </a:r>
          </a:p>
        </p:txBody>
      </p:sp>
      <p:sp>
        <p:nvSpPr>
          <p:cNvPr id="124" name="TextBox 123">
            <a:extLst>
              <a:ext uri="{FF2B5EF4-FFF2-40B4-BE49-F238E27FC236}">
                <a16:creationId xmlns:a16="http://schemas.microsoft.com/office/drawing/2014/main" id="{7CD72908-B1CD-4DFA-BE32-8577224AFC77}"/>
              </a:ext>
            </a:extLst>
          </p:cNvPr>
          <p:cNvSpPr txBox="1"/>
          <p:nvPr/>
        </p:nvSpPr>
        <p:spPr>
          <a:xfrm>
            <a:off x="9679294" y="16345483"/>
            <a:ext cx="6339840" cy="2923877"/>
          </a:xfrm>
          <a:prstGeom prst="rect">
            <a:avLst/>
          </a:prstGeom>
          <a:noFill/>
        </p:spPr>
        <p:txBody>
          <a:bodyPr wrap="square" rtlCol="0">
            <a:spAutoFit/>
          </a:bodyPr>
          <a:lstStyle/>
          <a:p>
            <a:pPr algn="just"/>
            <a:r>
              <a:rPr lang="en-US" sz="2400" b="1" i="1" dirty="0">
                <a:latin typeface="Times New Roman" panose="02020603050405020304" pitchFamily="18" charset="0"/>
                <a:cs typeface="Times New Roman" panose="02020603050405020304" pitchFamily="18" charset="0"/>
              </a:rPr>
              <a:t>FCS:</a:t>
            </a:r>
          </a:p>
          <a:p>
            <a:r>
              <a:rPr lang="en-US" sz="2000" dirty="0">
                <a:latin typeface="Times New Roman" panose="02020603050405020304" pitchFamily="18" charset="0"/>
                <a:cs typeface="Times New Roman" panose="02020603050405020304" pitchFamily="18" charset="0"/>
              </a:rPr>
              <a:t>FCS was used to measure the binding rate of </a:t>
            </a:r>
            <a:r>
              <a:rPr lang="en-US" sz="2000" dirty="0" err="1">
                <a:latin typeface="Times New Roman" panose="02020603050405020304" pitchFamily="18" charset="0"/>
                <a:cs typeface="Times New Roman" panose="02020603050405020304" pitchFamily="18" charset="0"/>
              </a:rPr>
              <a:t>Cyt</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c</a:t>
            </a:r>
            <a:r>
              <a:rPr lang="en-US" sz="2000" dirty="0">
                <a:latin typeface="Times New Roman" panose="02020603050405020304" pitchFamily="18" charset="0"/>
                <a:cs typeface="Times New Roman" panose="02020603050405020304" pitchFamily="18" charset="0"/>
              </a:rPr>
              <a:t> to CL by determining the time it takes the molecule to leave the focal volume of the microscope. Assuming normal diffusion kinetics, the unbound protein is expected to move more rapidly than protein that is bound to a larger object. The presence of multiple inflexion points (phases) can give insight into interactions that are occurring between species present (Figure 4). </a:t>
            </a:r>
          </a:p>
        </p:txBody>
      </p:sp>
      <p:sp>
        <p:nvSpPr>
          <p:cNvPr id="127" name="TextBox 126">
            <a:extLst>
              <a:ext uri="{FF2B5EF4-FFF2-40B4-BE49-F238E27FC236}">
                <a16:creationId xmlns:a16="http://schemas.microsoft.com/office/drawing/2014/main" id="{46C5AE6A-B9ED-4C5C-9A60-532FE4478597}"/>
              </a:ext>
            </a:extLst>
          </p:cNvPr>
          <p:cNvSpPr txBox="1"/>
          <p:nvPr/>
        </p:nvSpPr>
        <p:spPr>
          <a:xfrm>
            <a:off x="23417659" y="4983867"/>
            <a:ext cx="6474940" cy="1477328"/>
          </a:xfrm>
          <a:prstGeom prst="rect">
            <a:avLst/>
          </a:prstGeom>
          <a:noFill/>
        </p:spPr>
        <p:txBody>
          <a:bodyPr wrap="square" rtlCol="0">
            <a:spAutoFit/>
          </a:bodyPr>
          <a:lstStyle/>
          <a:p>
            <a:r>
              <a:rPr lang="en-US" dirty="0"/>
              <a:t>Figure 4: Example FCS showing the time required for </a:t>
            </a:r>
            <a:r>
              <a:rPr lang="en-US" dirty="0" err="1"/>
              <a:t>Cyt</a:t>
            </a:r>
            <a:r>
              <a:rPr lang="en-US" i="1" dirty="0"/>
              <a:t> c </a:t>
            </a:r>
            <a:r>
              <a:rPr lang="en-US" dirty="0"/>
              <a:t>and </a:t>
            </a:r>
            <a:r>
              <a:rPr lang="en-US" dirty="0" err="1"/>
              <a:t>Cyt</a:t>
            </a:r>
            <a:r>
              <a:rPr lang="en-US" dirty="0"/>
              <a:t> </a:t>
            </a:r>
            <a:r>
              <a:rPr lang="en-US" i="1" dirty="0"/>
              <a:t>c:</a:t>
            </a:r>
            <a:r>
              <a:rPr lang="en-US" dirty="0"/>
              <a:t>CL </a:t>
            </a:r>
            <a:r>
              <a:rPr lang="en-US" dirty="0" err="1"/>
              <a:t>nanodisc</a:t>
            </a:r>
            <a:r>
              <a:rPr lang="en-US" dirty="0"/>
              <a:t> to exit the focal volume. As indicated by the purple arrows the FCS is biphasic with the first (earlier) phase being comprised of the </a:t>
            </a:r>
            <a:r>
              <a:rPr lang="en-US" dirty="0" err="1"/>
              <a:t>Cyt</a:t>
            </a:r>
            <a:r>
              <a:rPr lang="en-US" dirty="0"/>
              <a:t> </a:t>
            </a:r>
            <a:r>
              <a:rPr lang="en-US" i="1" dirty="0"/>
              <a:t>c </a:t>
            </a:r>
            <a:r>
              <a:rPr lang="en-US" dirty="0"/>
              <a:t>monomer while the second (later) phase is comprised of the </a:t>
            </a:r>
            <a:r>
              <a:rPr lang="en-US" dirty="0" err="1"/>
              <a:t>Cyt</a:t>
            </a:r>
            <a:r>
              <a:rPr lang="en-US" i="1" dirty="0"/>
              <a:t> c </a:t>
            </a:r>
            <a:r>
              <a:rPr lang="en-US" dirty="0"/>
              <a:t>: CL </a:t>
            </a:r>
            <a:r>
              <a:rPr lang="en-US" dirty="0" err="1"/>
              <a:t>nanodisc</a:t>
            </a:r>
            <a:r>
              <a:rPr lang="en-US" dirty="0"/>
              <a:t> complex.</a:t>
            </a:r>
          </a:p>
        </p:txBody>
      </p:sp>
      <p:sp>
        <p:nvSpPr>
          <p:cNvPr id="130" name="TextBox 129">
            <a:extLst>
              <a:ext uri="{FF2B5EF4-FFF2-40B4-BE49-F238E27FC236}">
                <a16:creationId xmlns:a16="http://schemas.microsoft.com/office/drawing/2014/main" id="{77F397E0-0D3A-441E-ACB4-11953E0F6E54}"/>
              </a:ext>
            </a:extLst>
          </p:cNvPr>
          <p:cNvSpPr txBox="1"/>
          <p:nvPr/>
        </p:nvSpPr>
        <p:spPr>
          <a:xfrm>
            <a:off x="9121140" y="2427595"/>
            <a:ext cx="14676120" cy="1200329"/>
          </a:xfrm>
          <a:prstGeom prst="rect">
            <a:avLst/>
          </a:prstGeom>
          <a:noFill/>
        </p:spPr>
        <p:txBody>
          <a:bodyPr wrap="square" rtlCol="0">
            <a:spAutoFit/>
          </a:bodyPr>
          <a:lstStyle/>
          <a:p>
            <a:pPr algn="ctr"/>
            <a:r>
              <a:rPr lang="en-US" sz="3600" dirty="0">
                <a:solidFill>
                  <a:schemeClr val="bg1"/>
                </a:solidFill>
              </a:rPr>
              <a:t>Pepper Pennington</a:t>
            </a:r>
          </a:p>
          <a:p>
            <a:pPr algn="ctr"/>
            <a:r>
              <a:rPr lang="en-US" sz="3600" dirty="0">
                <a:solidFill>
                  <a:schemeClr val="bg1"/>
                </a:solidFill>
              </a:rPr>
              <a:t>University of Montana</a:t>
            </a:r>
          </a:p>
        </p:txBody>
      </p:sp>
      <p:sp>
        <p:nvSpPr>
          <p:cNvPr id="4" name="TextBox 3">
            <a:extLst>
              <a:ext uri="{FF2B5EF4-FFF2-40B4-BE49-F238E27FC236}">
                <a16:creationId xmlns:a16="http://schemas.microsoft.com/office/drawing/2014/main" id="{4BF46B77-A388-4696-94F2-914CE8CF0AF1}"/>
              </a:ext>
            </a:extLst>
          </p:cNvPr>
          <p:cNvSpPr txBox="1"/>
          <p:nvPr/>
        </p:nvSpPr>
        <p:spPr>
          <a:xfrm>
            <a:off x="29906061" y="15525611"/>
            <a:ext cx="2791748" cy="1200329"/>
          </a:xfrm>
          <a:prstGeom prst="rect">
            <a:avLst/>
          </a:prstGeom>
          <a:noFill/>
        </p:spPr>
        <p:txBody>
          <a:bodyPr wrap="square" rtlCol="0">
            <a:spAutoFit/>
          </a:bodyPr>
          <a:lstStyle/>
          <a:p>
            <a:pPr algn="ctr"/>
            <a:r>
              <a:rPr lang="en-US" dirty="0"/>
              <a:t>Figure 7: FCS Curve of K7273A mutant with and without addition of 25 µM 100% CL </a:t>
            </a:r>
            <a:r>
              <a:rPr lang="en-US" dirty="0" err="1"/>
              <a:t>nanodiscs</a:t>
            </a:r>
            <a:r>
              <a:rPr lang="en-US" dirty="0"/>
              <a:t>. </a:t>
            </a:r>
          </a:p>
        </p:txBody>
      </p:sp>
      <p:sp>
        <p:nvSpPr>
          <p:cNvPr id="7" name="TextBox 6">
            <a:extLst>
              <a:ext uri="{FF2B5EF4-FFF2-40B4-BE49-F238E27FC236}">
                <a16:creationId xmlns:a16="http://schemas.microsoft.com/office/drawing/2014/main" id="{97610618-53E8-49B4-9C64-7776A9EDFC88}"/>
              </a:ext>
            </a:extLst>
          </p:cNvPr>
          <p:cNvSpPr txBox="1"/>
          <p:nvPr/>
        </p:nvSpPr>
        <p:spPr>
          <a:xfrm>
            <a:off x="29892599" y="9655939"/>
            <a:ext cx="2543720" cy="2308324"/>
          </a:xfrm>
          <a:prstGeom prst="rect">
            <a:avLst/>
          </a:prstGeom>
          <a:noFill/>
        </p:spPr>
        <p:txBody>
          <a:bodyPr wrap="square" rtlCol="0">
            <a:spAutoFit/>
          </a:bodyPr>
          <a:lstStyle/>
          <a:p>
            <a:r>
              <a:rPr lang="en-US" dirty="0"/>
              <a:t>Figure 6: UV/Vis Absorption spectra of Apo K7273A mutant (blue) with peak at 401 nm overlaid with spectra of Zn integrated K7273A mutant (orange) with Zn peak at 423 nm. </a:t>
            </a:r>
          </a:p>
        </p:txBody>
      </p:sp>
      <p:pic>
        <p:nvPicPr>
          <p:cNvPr id="2" name="Picture 1">
            <a:extLst>
              <a:ext uri="{FF2B5EF4-FFF2-40B4-BE49-F238E27FC236}">
                <a16:creationId xmlns:a16="http://schemas.microsoft.com/office/drawing/2014/main" id="{A2072555-2E24-4238-AFC5-A2A4A0EF3B2E}"/>
              </a:ext>
            </a:extLst>
          </p:cNvPr>
          <p:cNvPicPr>
            <a:picLocks noChangeAspect="1"/>
          </p:cNvPicPr>
          <p:nvPr/>
        </p:nvPicPr>
        <p:blipFill>
          <a:blip r:embed="rId2"/>
          <a:stretch>
            <a:fillRect/>
          </a:stretch>
        </p:blipFill>
        <p:spPr>
          <a:xfrm>
            <a:off x="16517257" y="8903265"/>
            <a:ext cx="6622511" cy="6023953"/>
          </a:xfrm>
          <a:prstGeom prst="rect">
            <a:avLst/>
          </a:prstGeom>
        </p:spPr>
      </p:pic>
      <p:pic>
        <p:nvPicPr>
          <p:cNvPr id="11" name="Picture 10">
            <a:extLst>
              <a:ext uri="{FF2B5EF4-FFF2-40B4-BE49-F238E27FC236}">
                <a16:creationId xmlns:a16="http://schemas.microsoft.com/office/drawing/2014/main" id="{E96F2AAC-CADD-45B7-8D5F-53B295262310}"/>
              </a:ext>
            </a:extLst>
          </p:cNvPr>
          <p:cNvPicPr>
            <a:picLocks noChangeAspect="1"/>
          </p:cNvPicPr>
          <p:nvPr/>
        </p:nvPicPr>
        <p:blipFill>
          <a:blip r:embed="rId3"/>
          <a:stretch>
            <a:fillRect/>
          </a:stretch>
        </p:blipFill>
        <p:spPr>
          <a:xfrm>
            <a:off x="9775090" y="11713409"/>
            <a:ext cx="3373704" cy="4495601"/>
          </a:xfrm>
          <a:prstGeom prst="rect">
            <a:avLst/>
          </a:prstGeom>
        </p:spPr>
      </p:pic>
      <p:pic>
        <p:nvPicPr>
          <p:cNvPr id="12" name="Picture 11">
            <a:extLst>
              <a:ext uri="{FF2B5EF4-FFF2-40B4-BE49-F238E27FC236}">
                <a16:creationId xmlns:a16="http://schemas.microsoft.com/office/drawing/2014/main" id="{1AE3DD0E-477C-4D57-84B6-C6B013E0E833}"/>
              </a:ext>
            </a:extLst>
          </p:cNvPr>
          <p:cNvPicPr>
            <a:picLocks noChangeAspect="1"/>
          </p:cNvPicPr>
          <p:nvPr/>
        </p:nvPicPr>
        <p:blipFill>
          <a:blip r:embed="rId4"/>
          <a:stretch>
            <a:fillRect/>
          </a:stretch>
        </p:blipFill>
        <p:spPr>
          <a:xfrm>
            <a:off x="9714190" y="4187008"/>
            <a:ext cx="6127529" cy="4844562"/>
          </a:xfrm>
          <a:prstGeom prst="rect">
            <a:avLst/>
          </a:prstGeom>
        </p:spPr>
      </p:pic>
      <p:pic>
        <p:nvPicPr>
          <p:cNvPr id="13" name="Picture 12">
            <a:extLst>
              <a:ext uri="{FF2B5EF4-FFF2-40B4-BE49-F238E27FC236}">
                <a16:creationId xmlns:a16="http://schemas.microsoft.com/office/drawing/2014/main" id="{53ED7082-3628-4D6F-ACCA-DA3EC3B53107}"/>
              </a:ext>
            </a:extLst>
          </p:cNvPr>
          <p:cNvPicPr>
            <a:picLocks noChangeAspect="1"/>
          </p:cNvPicPr>
          <p:nvPr/>
        </p:nvPicPr>
        <p:blipFill>
          <a:blip r:embed="rId5"/>
          <a:stretch>
            <a:fillRect/>
          </a:stretch>
        </p:blipFill>
        <p:spPr>
          <a:xfrm>
            <a:off x="17361977" y="4149904"/>
            <a:ext cx="5771107" cy="3145254"/>
          </a:xfrm>
          <a:prstGeom prst="rect">
            <a:avLst/>
          </a:prstGeom>
        </p:spPr>
      </p:pic>
      <p:sp>
        <p:nvSpPr>
          <p:cNvPr id="48" name="Rectangle: Beveled 47">
            <a:extLst>
              <a:ext uri="{FF2B5EF4-FFF2-40B4-BE49-F238E27FC236}">
                <a16:creationId xmlns:a16="http://schemas.microsoft.com/office/drawing/2014/main" id="{C77BA018-8B0A-4BFE-B554-C3F1C01FDA98}"/>
              </a:ext>
            </a:extLst>
          </p:cNvPr>
          <p:cNvSpPr/>
          <p:nvPr/>
        </p:nvSpPr>
        <p:spPr>
          <a:xfrm>
            <a:off x="16459200" y="16242702"/>
            <a:ext cx="6622511" cy="685064"/>
          </a:xfrm>
          <a:prstGeom prst="bevel">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5EB63202-4774-4909-B306-D5A73345677C}"/>
              </a:ext>
            </a:extLst>
          </p:cNvPr>
          <p:cNvSpPr txBox="1"/>
          <p:nvPr/>
        </p:nvSpPr>
        <p:spPr>
          <a:xfrm>
            <a:off x="16623887" y="16267274"/>
            <a:ext cx="6457824" cy="584775"/>
          </a:xfrm>
          <a:prstGeom prst="rect">
            <a:avLst/>
          </a:prstGeom>
          <a:noFill/>
        </p:spPr>
        <p:txBody>
          <a:bodyPr wrap="square" rtlCol="0">
            <a:spAutoFit/>
          </a:bodyPr>
          <a:lstStyle/>
          <a:p>
            <a:pPr algn="ctr"/>
            <a:r>
              <a:rPr lang="en-US" sz="3200" b="1" dirty="0">
                <a:solidFill>
                  <a:schemeClr val="bg1"/>
                </a:solidFill>
              </a:rPr>
              <a:t>Conclusion</a:t>
            </a:r>
          </a:p>
        </p:txBody>
      </p:sp>
      <p:sp>
        <p:nvSpPr>
          <p:cNvPr id="51" name="TextBox 50">
            <a:extLst>
              <a:ext uri="{FF2B5EF4-FFF2-40B4-BE49-F238E27FC236}">
                <a16:creationId xmlns:a16="http://schemas.microsoft.com/office/drawing/2014/main" id="{256F5C91-3660-48FB-9A60-461202FBD605}"/>
              </a:ext>
            </a:extLst>
          </p:cNvPr>
          <p:cNvSpPr txBox="1"/>
          <p:nvPr/>
        </p:nvSpPr>
        <p:spPr>
          <a:xfrm>
            <a:off x="16623888" y="17168151"/>
            <a:ext cx="6138045" cy="3416320"/>
          </a:xfrm>
          <a:prstGeom prst="rect">
            <a:avLst/>
          </a:prstGeom>
          <a:noFill/>
        </p:spPr>
        <p:txBody>
          <a:bodyPr wrap="square" rtlCol="0">
            <a:spAutoFit/>
          </a:bodyPr>
          <a:lstStyle/>
          <a:p>
            <a:pPr algn="just"/>
            <a:r>
              <a:rPr lang="en-US" sz="2400" dirty="0">
                <a:latin typeface="Times New Roman" panose="02020603050405020304" pitchFamily="18" charset="0"/>
                <a:cs typeface="Times New Roman" panose="02020603050405020304" pitchFamily="18" charset="0"/>
              </a:rPr>
              <a:t>As shown in Figure 7, interaction between the K7273A mutant and the CL </a:t>
            </a:r>
            <a:r>
              <a:rPr lang="en-US" sz="2400" dirty="0" err="1">
                <a:latin typeface="Times New Roman" panose="02020603050405020304" pitchFamily="18" charset="0"/>
                <a:cs typeface="Times New Roman" panose="02020603050405020304" pitchFamily="18" charset="0"/>
              </a:rPr>
              <a:t>nanodiscs</a:t>
            </a:r>
            <a:r>
              <a:rPr lang="en-US" sz="2400" dirty="0">
                <a:latin typeface="Times New Roman" panose="02020603050405020304" pitchFamily="18" charset="0"/>
                <a:cs typeface="Times New Roman" panose="02020603050405020304" pitchFamily="18" charset="0"/>
              </a:rPr>
              <a:t> was present. The general downward trend of the entire graph was caused by interactions of both the protein and CL </a:t>
            </a:r>
            <a:r>
              <a:rPr lang="en-US" sz="2400" dirty="0" err="1">
                <a:latin typeface="Times New Roman" panose="02020603050405020304" pitchFamily="18" charset="0"/>
                <a:cs typeface="Times New Roman" panose="02020603050405020304" pitchFamily="18" charset="0"/>
              </a:rPr>
              <a:t>nanodiscs</a:t>
            </a:r>
            <a:r>
              <a:rPr lang="en-US" sz="2400" dirty="0">
                <a:latin typeface="Times New Roman" panose="02020603050405020304" pitchFamily="18" charset="0"/>
                <a:cs typeface="Times New Roman" panose="02020603050405020304" pitchFamily="18" charset="0"/>
              </a:rPr>
              <a:t> to the charge of the glass coverslip. In order to have more clear and determining data the experiment should be performed again using a PEG coated coverslip to prevent these unwanted interactions. </a:t>
            </a:r>
          </a:p>
        </p:txBody>
      </p:sp>
      <p:pic>
        <p:nvPicPr>
          <p:cNvPr id="5" name="Picture 4" descr="A close up of a map&#10;&#10;Description automatically generated">
            <a:extLst>
              <a:ext uri="{FF2B5EF4-FFF2-40B4-BE49-F238E27FC236}">
                <a16:creationId xmlns:a16="http://schemas.microsoft.com/office/drawing/2014/main" id="{DE305504-411A-4794-8A29-93BAFE703276}"/>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3680521" y="13933569"/>
            <a:ext cx="6225540" cy="3966972"/>
          </a:xfrm>
          <a:prstGeom prst="rect">
            <a:avLst/>
          </a:prstGeom>
        </p:spPr>
      </p:pic>
      <p:pic>
        <p:nvPicPr>
          <p:cNvPr id="6" name="Picture 5">
            <a:extLst>
              <a:ext uri="{FF2B5EF4-FFF2-40B4-BE49-F238E27FC236}">
                <a16:creationId xmlns:a16="http://schemas.microsoft.com/office/drawing/2014/main" id="{4D8625C2-1C2D-4C45-B1AF-4AB69B6C71C6}"/>
              </a:ext>
            </a:extLst>
          </p:cNvPr>
          <p:cNvPicPr>
            <a:picLocks noChangeAspect="1"/>
          </p:cNvPicPr>
          <p:nvPr/>
        </p:nvPicPr>
        <p:blipFill>
          <a:blip r:embed="rId7"/>
          <a:stretch>
            <a:fillRect/>
          </a:stretch>
        </p:blipFill>
        <p:spPr>
          <a:xfrm>
            <a:off x="23417659" y="9328064"/>
            <a:ext cx="6185992" cy="3634571"/>
          </a:xfrm>
          <a:prstGeom prst="rect">
            <a:avLst/>
          </a:prstGeom>
        </p:spPr>
      </p:pic>
      <p:pic>
        <p:nvPicPr>
          <p:cNvPr id="8" name="Picture 7">
            <a:extLst>
              <a:ext uri="{FF2B5EF4-FFF2-40B4-BE49-F238E27FC236}">
                <a16:creationId xmlns:a16="http://schemas.microsoft.com/office/drawing/2014/main" id="{71F372B4-8AB4-46BA-8737-956EAA886FF0}"/>
              </a:ext>
            </a:extLst>
          </p:cNvPr>
          <p:cNvPicPr>
            <a:picLocks noChangeAspect="1"/>
          </p:cNvPicPr>
          <p:nvPr/>
        </p:nvPicPr>
        <p:blipFill>
          <a:blip r:embed="rId8"/>
          <a:stretch>
            <a:fillRect/>
          </a:stretch>
        </p:blipFill>
        <p:spPr>
          <a:xfrm>
            <a:off x="2358706" y="14615420"/>
            <a:ext cx="3519580" cy="3011116"/>
          </a:xfrm>
          <a:prstGeom prst="rect">
            <a:avLst/>
          </a:prstGeom>
        </p:spPr>
      </p:pic>
      <p:pic>
        <p:nvPicPr>
          <p:cNvPr id="9" name="Picture 8">
            <a:extLst>
              <a:ext uri="{FF2B5EF4-FFF2-40B4-BE49-F238E27FC236}">
                <a16:creationId xmlns:a16="http://schemas.microsoft.com/office/drawing/2014/main" id="{EA3D7936-0E28-4BAA-A2A3-8FB9FFFFF5C6}"/>
              </a:ext>
            </a:extLst>
          </p:cNvPr>
          <p:cNvPicPr>
            <a:picLocks noChangeAspect="1"/>
          </p:cNvPicPr>
          <p:nvPr/>
        </p:nvPicPr>
        <p:blipFill>
          <a:blip r:embed="rId9"/>
          <a:stretch>
            <a:fillRect/>
          </a:stretch>
        </p:blipFill>
        <p:spPr>
          <a:xfrm>
            <a:off x="2376590" y="17643763"/>
            <a:ext cx="3519580" cy="1543613"/>
          </a:xfrm>
          <a:prstGeom prst="rect">
            <a:avLst/>
          </a:prstGeom>
        </p:spPr>
      </p:pic>
      <p:sp>
        <p:nvSpPr>
          <p:cNvPr id="42" name="TextBox 41">
            <a:extLst>
              <a:ext uri="{FF2B5EF4-FFF2-40B4-BE49-F238E27FC236}">
                <a16:creationId xmlns:a16="http://schemas.microsoft.com/office/drawing/2014/main" id="{B9FFB4C7-544B-4D48-BFBB-24022E333C6E}"/>
              </a:ext>
            </a:extLst>
          </p:cNvPr>
          <p:cNvSpPr txBox="1"/>
          <p:nvPr/>
        </p:nvSpPr>
        <p:spPr>
          <a:xfrm>
            <a:off x="6107905" y="14902980"/>
            <a:ext cx="2791748" cy="2308324"/>
          </a:xfrm>
          <a:prstGeom prst="rect">
            <a:avLst/>
          </a:prstGeom>
          <a:noFill/>
        </p:spPr>
        <p:txBody>
          <a:bodyPr wrap="square" rtlCol="0">
            <a:spAutoFit/>
          </a:bodyPr>
          <a:lstStyle/>
          <a:p>
            <a:r>
              <a:rPr lang="en-US" dirty="0"/>
              <a:t>Figure 1: Surface charge heat-map of Hu </a:t>
            </a:r>
            <a:r>
              <a:rPr lang="en-US" dirty="0" err="1"/>
              <a:t>Cyt</a:t>
            </a:r>
            <a:r>
              <a:rPr lang="en-US" dirty="0"/>
              <a:t> </a:t>
            </a:r>
            <a:r>
              <a:rPr lang="en-US" i="1" dirty="0"/>
              <a:t>c </a:t>
            </a:r>
            <a:r>
              <a:rPr lang="en-US" dirty="0"/>
              <a:t>at physiological pH with positive charge in blue and negative charge in red</a:t>
            </a:r>
            <a:r>
              <a:rPr lang="en-US" i="1" dirty="0"/>
              <a:t>.</a:t>
            </a:r>
          </a:p>
          <a:p>
            <a:r>
              <a:rPr lang="en-US" dirty="0"/>
              <a:t>Pictured below is the phospholipid cardiolipin.</a:t>
            </a:r>
          </a:p>
          <a:p>
            <a:pPr algn="ctr"/>
            <a:endParaRPr lang="en-US" dirty="0"/>
          </a:p>
        </p:txBody>
      </p:sp>
    </p:spTree>
    <p:extLst>
      <p:ext uri="{BB962C8B-B14F-4D97-AF65-F5344CB8AC3E}">
        <p14:creationId xmlns:p14="http://schemas.microsoft.com/office/powerpoint/2010/main" val="3240167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7" name="Diagram 6">
                <a:extLst>
                  <a:ext uri="{FF2B5EF4-FFF2-40B4-BE49-F238E27FC236}">
                    <a16:creationId xmlns:a16="http://schemas.microsoft.com/office/drawing/2014/main" id="{93D17BF5-A385-47C1-8070-7093FE42C91D}"/>
                  </a:ext>
                </a:extLst>
              </p:cNvPr>
              <p:cNvGraphicFramePr/>
              <p:nvPr>
                <p:extLst>
                  <p:ext uri="{D42A27DB-BD31-4B8C-83A1-F6EECF244321}">
                    <p14:modId xmlns:p14="http://schemas.microsoft.com/office/powerpoint/2010/main" val="2431191354"/>
                  </p:ext>
                </p:extLst>
              </p:nvPr>
            </p:nvGraphicFramePr>
            <p:xfrm>
              <a:off x="7035281" y="1679510"/>
              <a:ext cx="21124507" cy="167017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7" name="Diagram 6">
                <a:extLst>
                  <a:ext uri="{FF2B5EF4-FFF2-40B4-BE49-F238E27FC236}">
                    <a16:creationId xmlns:a16="http://schemas.microsoft.com/office/drawing/2014/main" id="{93D17BF5-A385-47C1-8070-7093FE42C91D}"/>
                  </a:ext>
                </a:extLst>
              </p:cNvPr>
              <p:cNvGraphicFramePr/>
              <p:nvPr>
                <p:extLst>
                  <p:ext uri="{D42A27DB-BD31-4B8C-83A1-F6EECF244321}">
                    <p14:modId xmlns:p14="http://schemas.microsoft.com/office/powerpoint/2010/main" val="2431191354"/>
                  </p:ext>
                </p:extLst>
              </p:nvPr>
            </p:nvGraphicFramePr>
            <p:xfrm>
              <a:off x="7035281" y="1679510"/>
              <a:ext cx="21124507" cy="1670179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spTree>
    <p:extLst>
      <p:ext uri="{BB962C8B-B14F-4D97-AF65-F5344CB8AC3E}">
        <p14:creationId xmlns:p14="http://schemas.microsoft.com/office/powerpoint/2010/main" val="1601395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58F60-9BC4-4DF4-90B7-51AE66AAD4E2}"/>
              </a:ext>
            </a:extLst>
          </p:cNvPr>
          <p:cNvSpPr>
            <a:spLocks noGrp="1"/>
          </p:cNvSpPr>
          <p:nvPr>
            <p:ph type="title"/>
          </p:nvPr>
        </p:nvSpPr>
        <p:spPr/>
        <p:txBody>
          <a:bodyPr/>
          <a:lstStyle/>
          <a:p>
            <a:r>
              <a:rPr lang="en-US" dirty="0"/>
              <a:t>Figures</a:t>
            </a:r>
          </a:p>
        </p:txBody>
      </p:sp>
      <p:pic>
        <p:nvPicPr>
          <p:cNvPr id="1026" name="Picture 2">
            <a:extLst>
              <a:ext uri="{FF2B5EF4-FFF2-40B4-BE49-F238E27FC236}">
                <a16:creationId xmlns:a16="http://schemas.microsoft.com/office/drawing/2014/main" id="{8356C111-8034-4B5C-97EA-75A18D1672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889" y="5011807"/>
            <a:ext cx="9753600" cy="53149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Chart 8">
            <a:extLst>
              <a:ext uri="{FF2B5EF4-FFF2-40B4-BE49-F238E27FC236}">
                <a16:creationId xmlns:a16="http://schemas.microsoft.com/office/drawing/2014/main" id="{8827B098-479C-4AB4-8F49-E9862F5C9FDC}"/>
              </a:ext>
            </a:extLst>
          </p:cNvPr>
          <p:cNvGraphicFramePr>
            <a:graphicFrameLocks/>
          </p:cNvGraphicFramePr>
          <p:nvPr>
            <p:extLst>
              <p:ext uri="{D42A27DB-BD31-4B8C-83A1-F6EECF244321}">
                <p14:modId xmlns:p14="http://schemas.microsoft.com/office/powerpoint/2010/main" val="766775452"/>
              </p:ext>
            </p:extLst>
          </p:nvPr>
        </p:nvGraphicFramePr>
        <p:xfrm>
          <a:off x="12454555" y="12475343"/>
          <a:ext cx="12532824" cy="7360788"/>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a:extLst>
              <a:ext uri="{FF2B5EF4-FFF2-40B4-BE49-F238E27FC236}">
                <a16:creationId xmlns:a16="http://schemas.microsoft.com/office/drawing/2014/main" id="{9A06AA5F-DE2D-4CFA-AE07-D30F3457245D}"/>
              </a:ext>
            </a:extLst>
          </p:cNvPr>
          <p:cNvPicPr>
            <a:picLocks noChangeAspect="1"/>
          </p:cNvPicPr>
          <p:nvPr/>
        </p:nvPicPr>
        <p:blipFill>
          <a:blip r:embed="rId4"/>
          <a:stretch>
            <a:fillRect/>
          </a:stretch>
        </p:blipFill>
        <p:spPr>
          <a:xfrm>
            <a:off x="1623527" y="11369400"/>
            <a:ext cx="5262465" cy="4786337"/>
          </a:xfrm>
          <a:prstGeom prst="rect">
            <a:avLst/>
          </a:prstGeom>
        </p:spPr>
      </p:pic>
      <p:pic>
        <p:nvPicPr>
          <p:cNvPr id="8" name="Picture 7">
            <a:extLst>
              <a:ext uri="{FF2B5EF4-FFF2-40B4-BE49-F238E27FC236}">
                <a16:creationId xmlns:a16="http://schemas.microsoft.com/office/drawing/2014/main" id="{DB1614E4-7736-4E83-B8B2-990A71701284}"/>
              </a:ext>
            </a:extLst>
          </p:cNvPr>
          <p:cNvPicPr>
            <a:picLocks noChangeAspect="1"/>
          </p:cNvPicPr>
          <p:nvPr/>
        </p:nvPicPr>
        <p:blipFill>
          <a:blip r:embed="rId5"/>
          <a:stretch>
            <a:fillRect/>
          </a:stretch>
        </p:blipFill>
        <p:spPr>
          <a:xfrm>
            <a:off x="14443787" y="4133461"/>
            <a:ext cx="5129504" cy="6839339"/>
          </a:xfrm>
          <a:prstGeom prst="rect">
            <a:avLst/>
          </a:prstGeom>
        </p:spPr>
      </p:pic>
      <p:pic>
        <p:nvPicPr>
          <p:cNvPr id="10" name="Picture 9">
            <a:extLst>
              <a:ext uri="{FF2B5EF4-FFF2-40B4-BE49-F238E27FC236}">
                <a16:creationId xmlns:a16="http://schemas.microsoft.com/office/drawing/2014/main" id="{59E3E6FB-B936-43BD-A929-25BE089F53CC}"/>
              </a:ext>
            </a:extLst>
          </p:cNvPr>
          <p:cNvPicPr>
            <a:picLocks noChangeAspect="1"/>
          </p:cNvPicPr>
          <p:nvPr/>
        </p:nvPicPr>
        <p:blipFill>
          <a:blip r:embed="rId6"/>
          <a:stretch>
            <a:fillRect/>
          </a:stretch>
        </p:blipFill>
        <p:spPr>
          <a:xfrm>
            <a:off x="22260388" y="4363150"/>
            <a:ext cx="7541569" cy="5963607"/>
          </a:xfrm>
          <a:prstGeom prst="rect">
            <a:avLst/>
          </a:prstGeom>
        </p:spPr>
      </p:pic>
      <p:pic>
        <p:nvPicPr>
          <p:cNvPr id="4" name="Picture 3" descr="A close up of a map&#10;&#10;Description automatically generated">
            <a:extLst>
              <a:ext uri="{FF2B5EF4-FFF2-40B4-BE49-F238E27FC236}">
                <a16:creationId xmlns:a16="http://schemas.microsoft.com/office/drawing/2014/main" id="{B11E7B84-4302-4468-A0D6-C7341A8A1A05}"/>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4818251" y="16933793"/>
            <a:ext cx="6225540" cy="3966972"/>
          </a:xfrm>
          <a:prstGeom prst="rect">
            <a:avLst/>
          </a:prstGeom>
        </p:spPr>
      </p:pic>
      <p:pic>
        <p:nvPicPr>
          <p:cNvPr id="6" name="Picture 5" descr="A close up of a map&#10;&#10;Description automatically generated">
            <a:extLst>
              <a:ext uri="{FF2B5EF4-FFF2-40B4-BE49-F238E27FC236}">
                <a16:creationId xmlns:a16="http://schemas.microsoft.com/office/drawing/2014/main" id="{7F22E807-9C66-43F6-9D72-31BD2AAC21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678938" y="10522567"/>
            <a:ext cx="19162900" cy="8394712"/>
          </a:xfrm>
          <a:prstGeom prst="rect">
            <a:avLst/>
          </a:prstGeom>
        </p:spPr>
      </p:pic>
      <p:pic>
        <p:nvPicPr>
          <p:cNvPr id="12" name="Picture 11" descr="A picture containing cake, food, animal, holding&#10;&#10;Description automatically generated">
            <a:extLst>
              <a:ext uri="{FF2B5EF4-FFF2-40B4-BE49-F238E27FC236}">
                <a16:creationId xmlns:a16="http://schemas.microsoft.com/office/drawing/2014/main" id="{1CEDB676-A0B3-4FCD-B67E-28DD52C749B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31021" y="-550786"/>
            <a:ext cx="5950169" cy="5091507"/>
          </a:xfrm>
          <a:prstGeom prst="rect">
            <a:avLst/>
          </a:prstGeom>
        </p:spPr>
      </p:pic>
    </p:spTree>
    <p:extLst>
      <p:ext uri="{BB962C8B-B14F-4D97-AF65-F5344CB8AC3E}">
        <p14:creationId xmlns:p14="http://schemas.microsoft.com/office/powerpoint/2010/main" val="273085106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B0935E516C104D9EF2F2174767C001" ma:contentTypeVersion="7" ma:contentTypeDescription="Create a new document." ma:contentTypeScope="" ma:versionID="1a29faaf89e691c273673feecfb6af3e">
  <xsd:schema xmlns:xsd="http://www.w3.org/2001/XMLSchema" xmlns:xs="http://www.w3.org/2001/XMLSchema" xmlns:p="http://schemas.microsoft.com/office/2006/metadata/properties" xmlns:ns3="c8d62f6c-5324-4381-aaf4-05a452b41885" xmlns:ns4="aaa4e3ec-c134-4742-8383-e961261de391" targetNamespace="http://schemas.microsoft.com/office/2006/metadata/properties" ma:root="true" ma:fieldsID="ad723bbb7ba81f81b06e8d09642893cd" ns3:_="" ns4:_="">
    <xsd:import namespace="c8d62f6c-5324-4381-aaf4-05a452b41885"/>
    <xsd:import namespace="aaa4e3ec-c134-4742-8383-e961261de39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d62f6c-5324-4381-aaf4-05a452b41885"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aa4e3ec-c134-4742-8383-e961261de39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78E2A1-31B4-48B6-BC2A-9178F7CC9C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d62f6c-5324-4381-aaf4-05a452b41885"/>
    <ds:schemaRef ds:uri="aaa4e3ec-c134-4742-8383-e961261de3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B3F289E-290A-425C-977A-9E2A11527294}">
  <ds:schemaRefs>
    <ds:schemaRef ds:uri="http://schemas.microsoft.com/sharepoint/v3/contenttype/forms"/>
  </ds:schemaRefs>
</ds:datastoreItem>
</file>

<file path=customXml/itemProps3.xml><?xml version="1.0" encoding="utf-8"?>
<ds:datastoreItem xmlns:ds="http://schemas.openxmlformats.org/officeDocument/2006/customXml" ds:itemID="{9EF004E9-2B62-420A-A319-0C6508183EED}">
  <ds:schemaRefs>
    <ds:schemaRef ds:uri="c8d62f6c-5324-4381-aaf4-05a452b41885"/>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aaa4e3ec-c134-4742-8383-e961261de39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14153</TotalTime>
  <Words>976</Words>
  <Application>Microsoft Office PowerPoint</Application>
  <PresentationFormat>Custom</PresentationFormat>
  <Paragraphs>44</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Adobe Heiti Std R</vt:lpstr>
      <vt:lpstr>Arial</vt:lpstr>
      <vt:lpstr>Calibri</vt:lpstr>
      <vt:lpstr>Calibri Light</vt:lpstr>
      <vt:lpstr>Cambria Math</vt:lpstr>
      <vt:lpstr>Times New Roman</vt:lpstr>
      <vt:lpstr>Office Theme</vt:lpstr>
      <vt:lpstr>The Importance of Charge Subclusters on Overall Electrostatics of Human Cytochrome c Site-A Binding to Cardiolipin Nanodiscs </vt:lpstr>
      <vt:lpstr>PowerPoint Presentation</vt:lpstr>
      <vt:lpstr>Figures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Haley Wilson</dc:creator>
  <cp:lastModifiedBy>Walker, Wendy</cp:lastModifiedBy>
  <cp:revision>24</cp:revision>
  <dcterms:created xsi:type="dcterms:W3CDTF">2020-02-11T23:49:31Z</dcterms:created>
  <dcterms:modified xsi:type="dcterms:W3CDTF">2020-04-24T18:15:40Z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0x010100F5B0935E516C104D9EF2F2174767C001</vt:lpwstr>
  </property>
</Properties>
</file>