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5.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6.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7.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7" r:id="rId1"/>
  </p:sldMasterIdLst>
  <p:notesMasterIdLst>
    <p:notesMasterId r:id="rId20"/>
  </p:notesMasterIdLst>
  <p:sldIdLst>
    <p:sldId id="256" r:id="rId2"/>
    <p:sldId id="315" r:id="rId3"/>
    <p:sldId id="301" r:id="rId4"/>
    <p:sldId id="302" r:id="rId5"/>
    <p:sldId id="313" r:id="rId6"/>
    <p:sldId id="303" r:id="rId7"/>
    <p:sldId id="321" r:id="rId8"/>
    <p:sldId id="293" r:id="rId9"/>
    <p:sldId id="320" r:id="rId10"/>
    <p:sldId id="310" r:id="rId11"/>
    <p:sldId id="299" r:id="rId12"/>
    <p:sldId id="317" r:id="rId13"/>
    <p:sldId id="308" r:id="rId14"/>
    <p:sldId id="322" r:id="rId15"/>
    <p:sldId id="316" r:id="rId16"/>
    <p:sldId id="318" r:id="rId17"/>
    <p:sldId id="294" r:id="rId18"/>
    <p:sldId id="323" r:id="rId19"/>
  </p:sldIdLst>
  <p:sldSz cx="12192000" cy="6858000"/>
  <p:notesSz cx="6858000" cy="9144000"/>
  <p:embeddedFontLst>
    <p:embeddedFont>
      <p:font typeface="Homemade Apple" panose="020B0604020202020204" charset="0"/>
      <p:regular r:id="rId21"/>
    </p:embeddedFont>
    <p:embeddedFont>
      <p:font typeface="Raleway" panose="020B060402020202020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dsey Ellett" initials="LE" lastIdx="1" clrIdx="0">
    <p:extLst>
      <p:ext uri="{19B8F6BF-5375-455C-9EA6-DF929625EA0E}">
        <p15:presenceInfo xmlns:p15="http://schemas.microsoft.com/office/powerpoint/2012/main" userId="4d480b86b6e8244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57EA3"/>
    <a:srgbClr val="00FF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5075054-3A99-454D-BB4A-5252F086A25D}">
  <a:tblStyle styleId="{65075054-3A99-454D-BB4A-5252F086A25D}" styleName="Table_0"/>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926" autoAdjust="0"/>
    <p:restoredTop sz="86921" autoAdjust="0"/>
  </p:normalViewPr>
  <p:slideViewPr>
    <p:cSldViewPr>
      <p:cViewPr varScale="1">
        <p:scale>
          <a:sx n="76" d="100"/>
          <a:sy n="76" d="100"/>
        </p:scale>
        <p:origin x="583" y="29"/>
      </p:cViewPr>
      <p:guideLst>
        <p:guide orient="horz" pos="2160"/>
        <p:guide pos="3840"/>
      </p:guideLst>
    </p:cSldViewPr>
  </p:slideViewPr>
  <p:notesTextViewPr>
    <p:cViewPr>
      <p:scale>
        <a:sx n="1" d="1"/>
        <a:sy n="1" d="1"/>
      </p:scale>
      <p:origin x="0" y="0"/>
    </p:cViewPr>
  </p:notesTextViewPr>
  <p:gridSpacing cx="45720" cy="4572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E6B0AF-FD58-4F3C-872A-DFBC87232B86}" type="doc">
      <dgm:prSet loTypeId="urn:microsoft.com/office/officeart/2005/8/layout/hChevron3" loCatId="process" qsTypeId="urn:microsoft.com/office/officeart/2005/8/quickstyle/simple1" qsCatId="simple" csTypeId="urn:microsoft.com/office/officeart/2005/8/colors/colorful4" csCatId="colorful" phldr="1"/>
      <dgm:spPr/>
    </dgm:pt>
    <dgm:pt modelId="{97F2F467-B66E-4FF3-A88C-B8FC411ACC82}">
      <dgm:prSet phldrT="[Text]" custT="1">
        <dgm:style>
          <a:lnRef idx="2">
            <a:schemeClr val="accent1"/>
          </a:lnRef>
          <a:fillRef idx="1">
            <a:schemeClr val="lt1"/>
          </a:fillRef>
          <a:effectRef idx="0">
            <a:schemeClr val="accent1"/>
          </a:effectRef>
          <a:fontRef idx="minor">
            <a:schemeClr val="dk1"/>
          </a:fontRef>
        </dgm:style>
      </dgm:prSet>
      <dgm:spPr/>
      <dgm:t>
        <a:bodyPr/>
        <a:lstStyle/>
        <a:p>
          <a:r>
            <a:rPr lang="en-US" sz="1000" b="1" u="none" dirty="0"/>
            <a:t>Introduction</a:t>
          </a:r>
        </a:p>
      </dgm:t>
    </dgm:pt>
    <dgm:pt modelId="{217EA2A3-F666-4140-84D8-9BDB3CA0D8A8}" type="parTrans" cxnId="{D9ED8B07-30BF-4E93-986A-7E8E435670EF}">
      <dgm:prSet/>
      <dgm:spPr/>
      <dgm:t>
        <a:bodyPr/>
        <a:lstStyle/>
        <a:p>
          <a:endParaRPr lang="en-US" sz="1000" b="0"/>
        </a:p>
      </dgm:t>
    </dgm:pt>
    <dgm:pt modelId="{BD05F256-0FF3-4BBA-8D14-4B7C06B9F587}" type="sibTrans" cxnId="{D9ED8B07-30BF-4E93-986A-7E8E435670EF}">
      <dgm:prSet/>
      <dgm:spPr/>
      <dgm:t>
        <a:bodyPr/>
        <a:lstStyle/>
        <a:p>
          <a:endParaRPr lang="en-US" sz="1000" b="0"/>
        </a:p>
      </dgm:t>
    </dgm:pt>
    <dgm:pt modelId="{097487BF-F85D-4C04-AD97-DA449EDC0363}">
      <dgm:prSet phldrT="[Text]" custT="1"/>
      <dgm:spPr/>
      <dgm:t>
        <a:bodyPr/>
        <a:lstStyle/>
        <a:p>
          <a:r>
            <a:rPr lang="en-US" sz="1000" b="1" i="0" dirty="0"/>
            <a:t>Thesis Background</a:t>
          </a:r>
        </a:p>
      </dgm:t>
    </dgm:pt>
    <dgm:pt modelId="{5B53E7B4-B380-472E-9F7F-FA2E6C87666C}" type="parTrans" cxnId="{D6D3F0F6-7D18-453A-B6D6-FA0C4E0CE26A}">
      <dgm:prSet/>
      <dgm:spPr/>
      <dgm:t>
        <a:bodyPr/>
        <a:lstStyle/>
        <a:p>
          <a:endParaRPr lang="en-US" sz="1000" b="0"/>
        </a:p>
      </dgm:t>
    </dgm:pt>
    <dgm:pt modelId="{B94CD846-2AF9-47F5-82A9-F1EDD348ECA4}" type="sibTrans" cxnId="{D6D3F0F6-7D18-453A-B6D6-FA0C4E0CE26A}">
      <dgm:prSet/>
      <dgm:spPr/>
      <dgm:t>
        <a:bodyPr/>
        <a:lstStyle/>
        <a:p>
          <a:endParaRPr lang="en-US" sz="1000" b="0"/>
        </a:p>
      </dgm:t>
    </dgm:pt>
    <dgm:pt modelId="{3F377D13-948C-4D74-A87F-B33656825C43}">
      <dgm:prSet phldrT="[Text]" custT="1"/>
      <dgm:spPr/>
      <dgm:t>
        <a:bodyPr/>
        <a:lstStyle/>
        <a:p>
          <a:r>
            <a:rPr lang="en-US" sz="1000" b="1" dirty="0"/>
            <a:t>Methods</a:t>
          </a:r>
        </a:p>
      </dgm:t>
    </dgm:pt>
    <dgm:pt modelId="{29FCA6A6-55B9-456F-A90E-E8168796227C}" type="parTrans" cxnId="{B883CF45-8400-4E92-BCBE-40BFC41B5656}">
      <dgm:prSet/>
      <dgm:spPr/>
      <dgm:t>
        <a:bodyPr/>
        <a:lstStyle/>
        <a:p>
          <a:endParaRPr lang="en-US" sz="1000" b="0"/>
        </a:p>
      </dgm:t>
    </dgm:pt>
    <dgm:pt modelId="{F95FD8BE-861B-49C9-A1C8-9DF445836D15}" type="sibTrans" cxnId="{B883CF45-8400-4E92-BCBE-40BFC41B5656}">
      <dgm:prSet/>
      <dgm:spPr/>
      <dgm:t>
        <a:bodyPr/>
        <a:lstStyle/>
        <a:p>
          <a:endParaRPr lang="en-US" sz="1000" b="0"/>
        </a:p>
      </dgm:t>
    </dgm:pt>
    <dgm:pt modelId="{4361511C-0DE1-46A0-AFDC-2A311079DDAE}">
      <dgm:prSet phldrT="[Text]" custT="1"/>
      <dgm:spPr/>
      <dgm:t>
        <a:bodyPr/>
        <a:lstStyle/>
        <a:p>
          <a:r>
            <a:rPr lang="en-US" sz="1000" b="1" dirty="0"/>
            <a:t>References</a:t>
          </a:r>
        </a:p>
      </dgm:t>
    </dgm:pt>
    <dgm:pt modelId="{2F022855-1DB1-46A2-A799-FAD087919EA5}" type="parTrans" cxnId="{AE4A41A2-E124-41C9-A371-C014525BBD24}">
      <dgm:prSet/>
      <dgm:spPr/>
      <dgm:t>
        <a:bodyPr/>
        <a:lstStyle/>
        <a:p>
          <a:endParaRPr lang="en-US" sz="1000" b="0"/>
        </a:p>
      </dgm:t>
    </dgm:pt>
    <dgm:pt modelId="{C279505E-2123-4DF4-9AAF-EFC8B5073416}" type="sibTrans" cxnId="{AE4A41A2-E124-41C9-A371-C014525BBD24}">
      <dgm:prSet/>
      <dgm:spPr/>
      <dgm:t>
        <a:bodyPr/>
        <a:lstStyle/>
        <a:p>
          <a:endParaRPr lang="en-US" sz="1000" b="0"/>
        </a:p>
      </dgm:t>
    </dgm:pt>
    <dgm:pt modelId="{58B79522-BCF3-4ECD-B33B-13FE04A08CAE}">
      <dgm:prSet phldrT="[Text]" custT="1"/>
      <dgm:spPr/>
      <dgm:t>
        <a:bodyPr/>
        <a:lstStyle/>
        <a:p>
          <a:r>
            <a:rPr lang="en-US" sz="1000" b="1" dirty="0"/>
            <a:t>Results</a:t>
          </a:r>
        </a:p>
      </dgm:t>
    </dgm:pt>
    <dgm:pt modelId="{4D661599-A838-4899-817A-4C202417B11D}" type="parTrans" cxnId="{36E0281C-320D-4B8E-A4A5-2CDFA3E4BE83}">
      <dgm:prSet/>
      <dgm:spPr/>
      <dgm:t>
        <a:bodyPr/>
        <a:lstStyle/>
        <a:p>
          <a:endParaRPr lang="en-US" sz="1000" b="0"/>
        </a:p>
      </dgm:t>
    </dgm:pt>
    <dgm:pt modelId="{E018624A-C9FC-4862-A4BE-E669582FAE4F}" type="sibTrans" cxnId="{36E0281C-320D-4B8E-A4A5-2CDFA3E4BE83}">
      <dgm:prSet/>
      <dgm:spPr/>
      <dgm:t>
        <a:bodyPr/>
        <a:lstStyle/>
        <a:p>
          <a:endParaRPr lang="en-US" sz="1000" b="0"/>
        </a:p>
      </dgm:t>
    </dgm:pt>
    <dgm:pt modelId="{A840AAD0-C96F-4C92-9757-70A62DC01206}">
      <dgm:prSet phldrT="[Text]" custT="1"/>
      <dgm:spPr/>
      <dgm:t>
        <a:bodyPr/>
        <a:lstStyle/>
        <a:p>
          <a:r>
            <a:rPr lang="en-US" sz="1000" b="1" dirty="0"/>
            <a:t>Conclusion</a:t>
          </a:r>
        </a:p>
      </dgm:t>
    </dgm:pt>
    <dgm:pt modelId="{19FDC1DA-6E27-4D09-A034-0DFF591289DB}" type="parTrans" cxnId="{54F6D99A-7033-47CF-BEB7-B8409C01A3D2}">
      <dgm:prSet/>
      <dgm:spPr/>
      <dgm:t>
        <a:bodyPr/>
        <a:lstStyle/>
        <a:p>
          <a:endParaRPr lang="en-US" sz="1000" b="0"/>
        </a:p>
      </dgm:t>
    </dgm:pt>
    <dgm:pt modelId="{FFA0D9CF-7D11-4F9A-A213-5AC12382F940}" type="sibTrans" cxnId="{54F6D99A-7033-47CF-BEB7-B8409C01A3D2}">
      <dgm:prSet/>
      <dgm:spPr/>
      <dgm:t>
        <a:bodyPr/>
        <a:lstStyle/>
        <a:p>
          <a:endParaRPr lang="en-US" sz="1000" b="0"/>
        </a:p>
      </dgm:t>
    </dgm:pt>
    <dgm:pt modelId="{ED1C887F-C67C-4A6D-BA13-319657CE1373}">
      <dgm:prSet phldrT="[Text]" custT="1"/>
      <dgm:spPr/>
      <dgm:t>
        <a:bodyPr/>
        <a:lstStyle/>
        <a:p>
          <a:r>
            <a:rPr lang="en-US" sz="1000" b="0" i="1" dirty="0"/>
            <a:t>TBPAs</a:t>
          </a:r>
        </a:p>
      </dgm:t>
    </dgm:pt>
    <dgm:pt modelId="{C4C288C2-7B10-482E-B078-16C844C85C99}" type="parTrans" cxnId="{B49D3060-063C-473C-A8A2-605F95DB18FD}">
      <dgm:prSet/>
      <dgm:spPr/>
      <dgm:t>
        <a:bodyPr/>
        <a:lstStyle/>
        <a:p>
          <a:endParaRPr lang="en-US" sz="1000" b="0"/>
        </a:p>
      </dgm:t>
    </dgm:pt>
    <dgm:pt modelId="{F9D33E3C-FE09-4F66-A836-E2C252ACB05F}" type="sibTrans" cxnId="{B49D3060-063C-473C-A8A2-605F95DB18FD}">
      <dgm:prSet/>
      <dgm:spPr/>
      <dgm:t>
        <a:bodyPr/>
        <a:lstStyle/>
        <a:p>
          <a:endParaRPr lang="en-US" sz="1000" b="0"/>
        </a:p>
      </dgm:t>
    </dgm:pt>
    <dgm:pt modelId="{904CED0F-EE3E-44C6-ACB4-DD1D61F879AC}">
      <dgm:prSet phldrT="[Text]" custT="1"/>
      <dgm:spPr/>
      <dgm:t>
        <a:bodyPr/>
        <a:lstStyle/>
        <a:p>
          <a:r>
            <a:rPr lang="en-US" sz="1000" b="0" i="1" dirty="0"/>
            <a:t>Marine Significance</a:t>
          </a:r>
        </a:p>
      </dgm:t>
    </dgm:pt>
    <dgm:pt modelId="{A62432DA-4BA6-42A1-A2D2-0A3ACCF05543}" type="parTrans" cxnId="{0E83CF08-FDAA-46A8-81A7-CFDCF7422773}">
      <dgm:prSet/>
      <dgm:spPr/>
      <dgm:t>
        <a:bodyPr/>
        <a:lstStyle/>
        <a:p>
          <a:endParaRPr lang="en-US" sz="1000" b="0"/>
        </a:p>
      </dgm:t>
    </dgm:pt>
    <dgm:pt modelId="{493C766B-0F3E-4568-8BDB-800094E9961C}" type="sibTrans" cxnId="{0E83CF08-FDAA-46A8-81A7-CFDCF7422773}">
      <dgm:prSet/>
      <dgm:spPr/>
      <dgm:t>
        <a:bodyPr/>
        <a:lstStyle/>
        <a:p>
          <a:endParaRPr lang="en-US" sz="1000" b="0"/>
        </a:p>
      </dgm:t>
    </dgm:pt>
    <dgm:pt modelId="{0BA18CA5-E91F-4257-B85E-8E0957D68490}">
      <dgm:prSet phldrT="[Text]" custT="1"/>
      <dgm:spPr/>
      <dgm:t>
        <a:bodyPr/>
        <a:lstStyle/>
        <a:p>
          <a:r>
            <a:rPr lang="en-US" sz="1000" b="0" i="1" dirty="0"/>
            <a:t>Sulu-Sulawesi</a:t>
          </a:r>
        </a:p>
      </dgm:t>
    </dgm:pt>
    <dgm:pt modelId="{258A32D8-262F-4B20-9760-8F76CFC1D306}" type="parTrans" cxnId="{90DCE1C6-9BA1-46E4-AA91-52B1101B97E2}">
      <dgm:prSet/>
      <dgm:spPr/>
      <dgm:t>
        <a:bodyPr/>
        <a:lstStyle/>
        <a:p>
          <a:endParaRPr lang="en-US" sz="1000" b="0"/>
        </a:p>
      </dgm:t>
    </dgm:pt>
    <dgm:pt modelId="{93555799-CE9A-43FC-8F0C-716A1FDF7EF7}" type="sibTrans" cxnId="{90DCE1C6-9BA1-46E4-AA91-52B1101B97E2}">
      <dgm:prSet/>
      <dgm:spPr/>
      <dgm:t>
        <a:bodyPr/>
        <a:lstStyle/>
        <a:p>
          <a:endParaRPr lang="en-US" sz="1000" b="0"/>
        </a:p>
      </dgm:t>
    </dgm:pt>
    <dgm:pt modelId="{A11704A8-7B60-4D48-8B96-F39C2C7EC3EC}">
      <dgm:prSet phldrT="[Text]" custT="1"/>
      <dgm:spPr/>
      <dgm:t>
        <a:bodyPr/>
        <a:lstStyle/>
        <a:p>
          <a:r>
            <a:rPr lang="en-US" sz="1000" b="0" i="1" dirty="0"/>
            <a:t>Policy Analysis</a:t>
          </a:r>
        </a:p>
      </dgm:t>
    </dgm:pt>
    <dgm:pt modelId="{E9A065E5-4998-4509-87DF-AF271003AC23}" type="parTrans" cxnId="{849FFD21-4FDD-4570-89B2-01D30B89D786}">
      <dgm:prSet/>
      <dgm:spPr/>
      <dgm:t>
        <a:bodyPr/>
        <a:lstStyle/>
        <a:p>
          <a:endParaRPr lang="en-US" sz="1000" b="0"/>
        </a:p>
      </dgm:t>
    </dgm:pt>
    <dgm:pt modelId="{FACEFEE0-8660-4DDA-BF6D-95DAC26B834A}" type="sibTrans" cxnId="{849FFD21-4FDD-4570-89B2-01D30B89D786}">
      <dgm:prSet/>
      <dgm:spPr/>
      <dgm:t>
        <a:bodyPr/>
        <a:lstStyle/>
        <a:p>
          <a:endParaRPr lang="en-US" sz="1000" b="0"/>
        </a:p>
      </dgm:t>
    </dgm:pt>
    <dgm:pt modelId="{F14B9DFF-4EE5-43D5-BA79-364FB60F3B76}">
      <dgm:prSet phldrT="[Text]" custT="1"/>
      <dgm:spPr/>
      <dgm:t>
        <a:bodyPr/>
        <a:lstStyle/>
        <a:p>
          <a:r>
            <a:rPr lang="en-US" sz="1000" b="0" i="1" dirty="0"/>
            <a:t>Semi-Structured Interviews</a:t>
          </a:r>
        </a:p>
      </dgm:t>
    </dgm:pt>
    <dgm:pt modelId="{3540E947-334E-405F-8DE9-D0A2D28BCB2F}" type="parTrans" cxnId="{292A9F9A-C4C9-43F2-8F25-A7B7AAA73824}">
      <dgm:prSet/>
      <dgm:spPr/>
      <dgm:t>
        <a:bodyPr/>
        <a:lstStyle/>
        <a:p>
          <a:endParaRPr lang="en-US" sz="1000" b="0"/>
        </a:p>
      </dgm:t>
    </dgm:pt>
    <dgm:pt modelId="{E8B9C27D-51DE-4120-BD68-F32508F6BCC7}" type="sibTrans" cxnId="{292A9F9A-C4C9-43F2-8F25-A7B7AAA73824}">
      <dgm:prSet/>
      <dgm:spPr/>
      <dgm:t>
        <a:bodyPr/>
        <a:lstStyle/>
        <a:p>
          <a:endParaRPr lang="en-US" sz="1000" b="0"/>
        </a:p>
      </dgm:t>
    </dgm:pt>
    <dgm:pt modelId="{29909B8E-EF78-48D2-AA23-0BDC731654F7}" type="pres">
      <dgm:prSet presAssocID="{E6E6B0AF-FD58-4F3C-872A-DFBC87232B86}" presName="Name0" presStyleCnt="0">
        <dgm:presLayoutVars>
          <dgm:dir/>
          <dgm:resizeHandles val="exact"/>
        </dgm:presLayoutVars>
      </dgm:prSet>
      <dgm:spPr/>
    </dgm:pt>
    <dgm:pt modelId="{8F277C7D-E515-482B-9085-F478D2AC256F}" type="pres">
      <dgm:prSet presAssocID="{97F2F467-B66E-4FF3-A88C-B8FC411ACC82}" presName="parTxOnly" presStyleLbl="node1" presStyleIdx="0" presStyleCnt="11" custScaleX="77149">
        <dgm:presLayoutVars>
          <dgm:bulletEnabled val="1"/>
        </dgm:presLayoutVars>
      </dgm:prSet>
      <dgm:spPr/>
    </dgm:pt>
    <dgm:pt modelId="{561A4FC8-2690-4745-B079-65390112A617}" type="pres">
      <dgm:prSet presAssocID="{BD05F256-0FF3-4BBA-8D14-4B7C06B9F587}" presName="parSpace" presStyleCnt="0"/>
      <dgm:spPr/>
    </dgm:pt>
    <dgm:pt modelId="{A0DE273F-6DCF-409E-97C1-B15F147ED387}" type="pres">
      <dgm:prSet presAssocID="{ED1C887F-C67C-4A6D-BA13-319657CE1373}" presName="parTxOnly" presStyleLbl="node1" presStyleIdx="1" presStyleCnt="11" custScaleX="78768">
        <dgm:presLayoutVars>
          <dgm:bulletEnabled val="1"/>
        </dgm:presLayoutVars>
      </dgm:prSet>
      <dgm:spPr/>
    </dgm:pt>
    <dgm:pt modelId="{0DE478D0-7610-45D1-A701-3C744ECC253E}" type="pres">
      <dgm:prSet presAssocID="{F9D33E3C-FE09-4F66-A836-E2C252ACB05F}" presName="parSpace" presStyleCnt="0"/>
      <dgm:spPr/>
    </dgm:pt>
    <dgm:pt modelId="{AB9CEF6F-82D4-4508-AB0E-E22D14ADB0F5}" type="pres">
      <dgm:prSet presAssocID="{904CED0F-EE3E-44C6-ACB4-DD1D61F879AC}" presName="parTxOnly" presStyleLbl="node1" presStyleIdx="2" presStyleCnt="11" custScaleX="96875">
        <dgm:presLayoutVars>
          <dgm:bulletEnabled val="1"/>
        </dgm:presLayoutVars>
      </dgm:prSet>
      <dgm:spPr/>
    </dgm:pt>
    <dgm:pt modelId="{5C158627-2797-4267-8491-416628CAB5DC}" type="pres">
      <dgm:prSet presAssocID="{493C766B-0F3E-4568-8BDB-800094E9961C}" presName="parSpace" presStyleCnt="0"/>
      <dgm:spPr/>
    </dgm:pt>
    <dgm:pt modelId="{D6E2686E-A6FA-4453-9932-A5B5D4AA5D58}" type="pres">
      <dgm:prSet presAssocID="{097487BF-F85D-4C04-AD97-DA449EDC0363}" presName="parTxOnly" presStyleLbl="node1" presStyleIdx="3" presStyleCnt="11" custScaleX="112760">
        <dgm:presLayoutVars>
          <dgm:bulletEnabled val="1"/>
        </dgm:presLayoutVars>
      </dgm:prSet>
      <dgm:spPr/>
    </dgm:pt>
    <dgm:pt modelId="{8AFA1762-E2D5-4B06-B64F-94B0DEE60BF5}" type="pres">
      <dgm:prSet presAssocID="{B94CD846-2AF9-47F5-82A9-F1EDD348ECA4}" presName="parSpace" presStyleCnt="0"/>
      <dgm:spPr/>
    </dgm:pt>
    <dgm:pt modelId="{CC30B04C-A5DA-43C4-B3EC-75715D28F832}" type="pres">
      <dgm:prSet presAssocID="{0BA18CA5-E91F-4257-B85E-8E0957D68490}" presName="parTxOnly" presStyleLbl="node1" presStyleIdx="4" presStyleCnt="11" custScaleX="86751">
        <dgm:presLayoutVars>
          <dgm:bulletEnabled val="1"/>
        </dgm:presLayoutVars>
      </dgm:prSet>
      <dgm:spPr/>
    </dgm:pt>
    <dgm:pt modelId="{A1E6BFB8-729F-488A-9DD4-183C1070878D}" type="pres">
      <dgm:prSet presAssocID="{93555799-CE9A-43FC-8F0C-716A1FDF7EF7}" presName="parSpace" presStyleCnt="0"/>
      <dgm:spPr/>
    </dgm:pt>
    <dgm:pt modelId="{BBBEDE08-0125-497F-8B36-8AE264FAD722}" type="pres">
      <dgm:prSet presAssocID="{3F377D13-948C-4D74-A87F-B33656825C43}" presName="parTxOnly" presStyleLbl="node1" presStyleIdx="5" presStyleCnt="11" custScaleX="88460">
        <dgm:presLayoutVars>
          <dgm:bulletEnabled val="1"/>
        </dgm:presLayoutVars>
      </dgm:prSet>
      <dgm:spPr/>
    </dgm:pt>
    <dgm:pt modelId="{70383BE0-67DF-4508-B6C7-355A25BA81CB}" type="pres">
      <dgm:prSet presAssocID="{F95FD8BE-861B-49C9-A1C8-9DF445836D15}" presName="parSpace" presStyleCnt="0"/>
      <dgm:spPr/>
    </dgm:pt>
    <dgm:pt modelId="{A3E7145E-E174-4473-A4D5-BD1A060F3547}" type="pres">
      <dgm:prSet presAssocID="{A11704A8-7B60-4D48-8B96-F39C2C7EC3EC}" presName="parTxOnly" presStyleLbl="node1" presStyleIdx="6" presStyleCnt="11" custScaleX="82832">
        <dgm:presLayoutVars>
          <dgm:bulletEnabled val="1"/>
        </dgm:presLayoutVars>
      </dgm:prSet>
      <dgm:spPr/>
    </dgm:pt>
    <dgm:pt modelId="{CF303A7B-0BF2-40B8-81B5-BFF1D4C8CA4B}" type="pres">
      <dgm:prSet presAssocID="{FACEFEE0-8660-4DDA-BF6D-95DAC26B834A}" presName="parSpace" presStyleCnt="0"/>
      <dgm:spPr/>
    </dgm:pt>
    <dgm:pt modelId="{F428283A-C9A1-46AF-9CCF-1A7C8473A2B7}" type="pres">
      <dgm:prSet presAssocID="{F14B9DFF-4EE5-43D5-BA79-364FB60F3B76}" presName="parTxOnly" presStyleLbl="node1" presStyleIdx="7" presStyleCnt="11" custScaleX="93016">
        <dgm:presLayoutVars>
          <dgm:bulletEnabled val="1"/>
        </dgm:presLayoutVars>
      </dgm:prSet>
      <dgm:spPr/>
    </dgm:pt>
    <dgm:pt modelId="{78BF0534-5113-4818-BB5E-FC2D236EAA8C}" type="pres">
      <dgm:prSet presAssocID="{E8B9C27D-51DE-4120-BD68-F32508F6BCC7}" presName="parSpace" presStyleCnt="0"/>
      <dgm:spPr/>
    </dgm:pt>
    <dgm:pt modelId="{1F4F0E22-56D6-411A-BC1E-E1C7E93536C4}" type="pres">
      <dgm:prSet presAssocID="{58B79522-BCF3-4ECD-B33B-13FE04A08CAE}" presName="parTxOnly" presStyleLbl="node1" presStyleIdx="8" presStyleCnt="11" custScaleX="78283">
        <dgm:presLayoutVars>
          <dgm:bulletEnabled val="1"/>
        </dgm:presLayoutVars>
      </dgm:prSet>
      <dgm:spPr/>
    </dgm:pt>
    <dgm:pt modelId="{F3E2E4B4-F691-4EF0-8591-1DED04BCDF69}" type="pres">
      <dgm:prSet presAssocID="{E018624A-C9FC-4862-A4BE-E669582FAE4F}" presName="parSpace" presStyleCnt="0"/>
      <dgm:spPr/>
    </dgm:pt>
    <dgm:pt modelId="{1759B12C-4F30-4F01-9F37-780498B78C6B}" type="pres">
      <dgm:prSet presAssocID="{A840AAD0-C96F-4C92-9757-70A62DC01206}" presName="parTxOnly" presStyleLbl="node1" presStyleIdx="9" presStyleCnt="11" custScaleX="93512">
        <dgm:presLayoutVars>
          <dgm:bulletEnabled val="1"/>
        </dgm:presLayoutVars>
      </dgm:prSet>
      <dgm:spPr/>
    </dgm:pt>
    <dgm:pt modelId="{5D925FF8-55C7-4F5E-BD2E-29721D26ECDB}" type="pres">
      <dgm:prSet presAssocID="{FFA0D9CF-7D11-4F9A-A213-5AC12382F940}" presName="parSpace" presStyleCnt="0"/>
      <dgm:spPr/>
    </dgm:pt>
    <dgm:pt modelId="{6968A36F-3BC0-496B-9F7F-714D235C0CBC}" type="pres">
      <dgm:prSet presAssocID="{4361511C-0DE1-46A0-AFDC-2A311079DDAE}" presName="parTxOnly" presStyleLbl="node1" presStyleIdx="10" presStyleCnt="11" custScaleX="95552">
        <dgm:presLayoutVars>
          <dgm:bulletEnabled val="1"/>
        </dgm:presLayoutVars>
      </dgm:prSet>
      <dgm:spPr/>
    </dgm:pt>
  </dgm:ptLst>
  <dgm:cxnLst>
    <dgm:cxn modelId="{D9ED8B07-30BF-4E93-986A-7E8E435670EF}" srcId="{E6E6B0AF-FD58-4F3C-872A-DFBC87232B86}" destId="{97F2F467-B66E-4FF3-A88C-B8FC411ACC82}" srcOrd="0" destOrd="0" parTransId="{217EA2A3-F666-4140-84D8-9BDB3CA0D8A8}" sibTransId="{BD05F256-0FF3-4BBA-8D14-4B7C06B9F587}"/>
    <dgm:cxn modelId="{0E83CF08-FDAA-46A8-81A7-CFDCF7422773}" srcId="{E6E6B0AF-FD58-4F3C-872A-DFBC87232B86}" destId="{904CED0F-EE3E-44C6-ACB4-DD1D61F879AC}" srcOrd="2" destOrd="0" parTransId="{A62432DA-4BA6-42A1-A2D2-0A3ACCF05543}" sibTransId="{493C766B-0F3E-4568-8BDB-800094E9961C}"/>
    <dgm:cxn modelId="{74BA1D12-4BF5-477B-B608-D5516F4B2C66}" type="presOf" srcId="{E6E6B0AF-FD58-4F3C-872A-DFBC87232B86}" destId="{29909B8E-EF78-48D2-AA23-0BDC731654F7}" srcOrd="0" destOrd="0" presId="urn:microsoft.com/office/officeart/2005/8/layout/hChevron3"/>
    <dgm:cxn modelId="{E7658213-5643-4EA4-90E3-B31C6FD82AF5}" type="presOf" srcId="{3F377D13-948C-4D74-A87F-B33656825C43}" destId="{BBBEDE08-0125-497F-8B36-8AE264FAD722}" srcOrd="0" destOrd="0" presId="urn:microsoft.com/office/officeart/2005/8/layout/hChevron3"/>
    <dgm:cxn modelId="{36E0281C-320D-4B8E-A4A5-2CDFA3E4BE83}" srcId="{E6E6B0AF-FD58-4F3C-872A-DFBC87232B86}" destId="{58B79522-BCF3-4ECD-B33B-13FE04A08CAE}" srcOrd="8" destOrd="0" parTransId="{4D661599-A838-4899-817A-4C202417B11D}" sibTransId="{E018624A-C9FC-4862-A4BE-E669582FAE4F}"/>
    <dgm:cxn modelId="{26F37C1E-2A1E-46FE-B46A-3538E210643E}" type="presOf" srcId="{97F2F467-B66E-4FF3-A88C-B8FC411ACC82}" destId="{8F277C7D-E515-482B-9085-F478D2AC256F}" srcOrd="0" destOrd="0" presId="urn:microsoft.com/office/officeart/2005/8/layout/hChevron3"/>
    <dgm:cxn modelId="{849FFD21-4FDD-4570-89B2-01D30B89D786}" srcId="{E6E6B0AF-FD58-4F3C-872A-DFBC87232B86}" destId="{A11704A8-7B60-4D48-8B96-F39C2C7EC3EC}" srcOrd="6" destOrd="0" parTransId="{E9A065E5-4998-4509-87DF-AF271003AC23}" sibTransId="{FACEFEE0-8660-4DDA-BF6D-95DAC26B834A}"/>
    <dgm:cxn modelId="{43DE903C-4789-4E04-B0D0-858B8171B6A8}" type="presOf" srcId="{904CED0F-EE3E-44C6-ACB4-DD1D61F879AC}" destId="{AB9CEF6F-82D4-4508-AB0E-E22D14ADB0F5}" srcOrd="0" destOrd="0" presId="urn:microsoft.com/office/officeart/2005/8/layout/hChevron3"/>
    <dgm:cxn modelId="{B49D3060-063C-473C-A8A2-605F95DB18FD}" srcId="{E6E6B0AF-FD58-4F3C-872A-DFBC87232B86}" destId="{ED1C887F-C67C-4A6D-BA13-319657CE1373}" srcOrd="1" destOrd="0" parTransId="{C4C288C2-7B10-482E-B078-16C844C85C99}" sibTransId="{F9D33E3C-FE09-4F66-A836-E2C252ACB05F}"/>
    <dgm:cxn modelId="{B883CF45-8400-4E92-BCBE-40BFC41B5656}" srcId="{E6E6B0AF-FD58-4F3C-872A-DFBC87232B86}" destId="{3F377D13-948C-4D74-A87F-B33656825C43}" srcOrd="5" destOrd="0" parTransId="{29FCA6A6-55B9-456F-A90E-E8168796227C}" sibTransId="{F95FD8BE-861B-49C9-A1C8-9DF445836D15}"/>
    <dgm:cxn modelId="{83D0468D-4ABC-4725-B3A3-6E4D5BB7A0D1}" type="presOf" srcId="{097487BF-F85D-4C04-AD97-DA449EDC0363}" destId="{D6E2686E-A6FA-4453-9932-A5B5D4AA5D58}" srcOrd="0" destOrd="0" presId="urn:microsoft.com/office/officeart/2005/8/layout/hChevron3"/>
    <dgm:cxn modelId="{EA87AC90-CFF7-4843-B8C4-E15F9C907554}" type="presOf" srcId="{58B79522-BCF3-4ECD-B33B-13FE04A08CAE}" destId="{1F4F0E22-56D6-411A-BC1E-E1C7E93536C4}" srcOrd="0" destOrd="0" presId="urn:microsoft.com/office/officeart/2005/8/layout/hChevron3"/>
    <dgm:cxn modelId="{292A9F9A-C4C9-43F2-8F25-A7B7AAA73824}" srcId="{E6E6B0AF-FD58-4F3C-872A-DFBC87232B86}" destId="{F14B9DFF-4EE5-43D5-BA79-364FB60F3B76}" srcOrd="7" destOrd="0" parTransId="{3540E947-334E-405F-8DE9-D0A2D28BCB2F}" sibTransId="{E8B9C27D-51DE-4120-BD68-F32508F6BCC7}"/>
    <dgm:cxn modelId="{54F6D99A-7033-47CF-BEB7-B8409C01A3D2}" srcId="{E6E6B0AF-FD58-4F3C-872A-DFBC87232B86}" destId="{A840AAD0-C96F-4C92-9757-70A62DC01206}" srcOrd="9" destOrd="0" parTransId="{19FDC1DA-6E27-4D09-A034-0DFF591289DB}" sibTransId="{FFA0D9CF-7D11-4F9A-A213-5AC12382F940}"/>
    <dgm:cxn modelId="{1BB59D9C-7AB7-4A4E-A0C1-FE3F752CEF76}" type="presOf" srcId="{0BA18CA5-E91F-4257-B85E-8E0957D68490}" destId="{CC30B04C-A5DA-43C4-B3EC-75715D28F832}" srcOrd="0" destOrd="0" presId="urn:microsoft.com/office/officeart/2005/8/layout/hChevron3"/>
    <dgm:cxn modelId="{5EE6359E-F7B5-434F-BA0E-C81E0C16F66B}" type="presOf" srcId="{ED1C887F-C67C-4A6D-BA13-319657CE1373}" destId="{A0DE273F-6DCF-409E-97C1-B15F147ED387}" srcOrd="0" destOrd="0" presId="urn:microsoft.com/office/officeart/2005/8/layout/hChevron3"/>
    <dgm:cxn modelId="{AE4A41A2-E124-41C9-A371-C014525BBD24}" srcId="{E6E6B0AF-FD58-4F3C-872A-DFBC87232B86}" destId="{4361511C-0DE1-46A0-AFDC-2A311079DDAE}" srcOrd="10" destOrd="0" parTransId="{2F022855-1DB1-46A2-A799-FAD087919EA5}" sibTransId="{C279505E-2123-4DF4-9AAF-EFC8B5073416}"/>
    <dgm:cxn modelId="{21CD76BE-C0B5-4999-8742-55D6E80C9895}" type="presOf" srcId="{A11704A8-7B60-4D48-8B96-F39C2C7EC3EC}" destId="{A3E7145E-E174-4473-A4D5-BD1A060F3547}" srcOrd="0" destOrd="0" presId="urn:microsoft.com/office/officeart/2005/8/layout/hChevron3"/>
    <dgm:cxn modelId="{90DCE1C6-9BA1-46E4-AA91-52B1101B97E2}" srcId="{E6E6B0AF-FD58-4F3C-872A-DFBC87232B86}" destId="{0BA18CA5-E91F-4257-B85E-8E0957D68490}" srcOrd="4" destOrd="0" parTransId="{258A32D8-262F-4B20-9760-8F76CFC1D306}" sibTransId="{93555799-CE9A-43FC-8F0C-716A1FDF7EF7}"/>
    <dgm:cxn modelId="{DCDC7EC8-844C-455D-8213-25781678089C}" type="presOf" srcId="{4361511C-0DE1-46A0-AFDC-2A311079DDAE}" destId="{6968A36F-3BC0-496B-9F7F-714D235C0CBC}" srcOrd="0" destOrd="0" presId="urn:microsoft.com/office/officeart/2005/8/layout/hChevron3"/>
    <dgm:cxn modelId="{8997D2D1-3382-4DF7-B9AD-2C211E6DC9B9}" type="presOf" srcId="{A840AAD0-C96F-4C92-9757-70A62DC01206}" destId="{1759B12C-4F30-4F01-9F37-780498B78C6B}" srcOrd="0" destOrd="0" presId="urn:microsoft.com/office/officeart/2005/8/layout/hChevron3"/>
    <dgm:cxn modelId="{ECA264D9-82B6-47B5-B2B4-4BAFC748103C}" type="presOf" srcId="{F14B9DFF-4EE5-43D5-BA79-364FB60F3B76}" destId="{F428283A-C9A1-46AF-9CCF-1A7C8473A2B7}" srcOrd="0" destOrd="0" presId="urn:microsoft.com/office/officeart/2005/8/layout/hChevron3"/>
    <dgm:cxn modelId="{D6D3F0F6-7D18-453A-B6D6-FA0C4E0CE26A}" srcId="{E6E6B0AF-FD58-4F3C-872A-DFBC87232B86}" destId="{097487BF-F85D-4C04-AD97-DA449EDC0363}" srcOrd="3" destOrd="0" parTransId="{5B53E7B4-B380-472E-9F7F-FA2E6C87666C}" sibTransId="{B94CD846-2AF9-47F5-82A9-F1EDD348ECA4}"/>
    <dgm:cxn modelId="{5271C108-F1B0-4D46-B14C-5A040F3794E3}" type="presParOf" srcId="{29909B8E-EF78-48D2-AA23-0BDC731654F7}" destId="{8F277C7D-E515-482B-9085-F478D2AC256F}" srcOrd="0" destOrd="0" presId="urn:microsoft.com/office/officeart/2005/8/layout/hChevron3"/>
    <dgm:cxn modelId="{C142A3F7-30C7-4AC5-9DD6-24853468D070}" type="presParOf" srcId="{29909B8E-EF78-48D2-AA23-0BDC731654F7}" destId="{561A4FC8-2690-4745-B079-65390112A617}" srcOrd="1" destOrd="0" presId="urn:microsoft.com/office/officeart/2005/8/layout/hChevron3"/>
    <dgm:cxn modelId="{94F5FF97-09D9-4D04-A66F-6B089756E3A5}" type="presParOf" srcId="{29909B8E-EF78-48D2-AA23-0BDC731654F7}" destId="{A0DE273F-6DCF-409E-97C1-B15F147ED387}" srcOrd="2" destOrd="0" presId="urn:microsoft.com/office/officeart/2005/8/layout/hChevron3"/>
    <dgm:cxn modelId="{31B70964-70AE-4C1C-B525-529FC3E02A16}" type="presParOf" srcId="{29909B8E-EF78-48D2-AA23-0BDC731654F7}" destId="{0DE478D0-7610-45D1-A701-3C744ECC253E}" srcOrd="3" destOrd="0" presId="urn:microsoft.com/office/officeart/2005/8/layout/hChevron3"/>
    <dgm:cxn modelId="{0A396D3C-EACA-4C19-B4A6-B1879F98CFD6}" type="presParOf" srcId="{29909B8E-EF78-48D2-AA23-0BDC731654F7}" destId="{AB9CEF6F-82D4-4508-AB0E-E22D14ADB0F5}" srcOrd="4" destOrd="0" presId="urn:microsoft.com/office/officeart/2005/8/layout/hChevron3"/>
    <dgm:cxn modelId="{61571AB6-11C1-4BD6-A9A7-4DABCE1577FA}" type="presParOf" srcId="{29909B8E-EF78-48D2-AA23-0BDC731654F7}" destId="{5C158627-2797-4267-8491-416628CAB5DC}" srcOrd="5" destOrd="0" presId="urn:microsoft.com/office/officeart/2005/8/layout/hChevron3"/>
    <dgm:cxn modelId="{CCBD84DB-F601-4580-9075-89D73A370E4A}" type="presParOf" srcId="{29909B8E-EF78-48D2-AA23-0BDC731654F7}" destId="{D6E2686E-A6FA-4453-9932-A5B5D4AA5D58}" srcOrd="6" destOrd="0" presId="urn:microsoft.com/office/officeart/2005/8/layout/hChevron3"/>
    <dgm:cxn modelId="{DA24EAD0-53DD-4027-967B-3FD0F52FC35B}" type="presParOf" srcId="{29909B8E-EF78-48D2-AA23-0BDC731654F7}" destId="{8AFA1762-E2D5-4B06-B64F-94B0DEE60BF5}" srcOrd="7" destOrd="0" presId="urn:microsoft.com/office/officeart/2005/8/layout/hChevron3"/>
    <dgm:cxn modelId="{3241C636-34B2-4772-BD63-0E5BAD70EFF2}" type="presParOf" srcId="{29909B8E-EF78-48D2-AA23-0BDC731654F7}" destId="{CC30B04C-A5DA-43C4-B3EC-75715D28F832}" srcOrd="8" destOrd="0" presId="urn:microsoft.com/office/officeart/2005/8/layout/hChevron3"/>
    <dgm:cxn modelId="{AB4FBBEC-250A-4397-B68F-4E31FEB263CD}" type="presParOf" srcId="{29909B8E-EF78-48D2-AA23-0BDC731654F7}" destId="{A1E6BFB8-729F-488A-9DD4-183C1070878D}" srcOrd="9" destOrd="0" presId="urn:microsoft.com/office/officeart/2005/8/layout/hChevron3"/>
    <dgm:cxn modelId="{222C4D75-F51C-4CDB-BDF2-C9AE715F8CD7}" type="presParOf" srcId="{29909B8E-EF78-48D2-AA23-0BDC731654F7}" destId="{BBBEDE08-0125-497F-8B36-8AE264FAD722}" srcOrd="10" destOrd="0" presId="urn:microsoft.com/office/officeart/2005/8/layout/hChevron3"/>
    <dgm:cxn modelId="{C29EB26C-C327-4924-B9B2-3BF568763E75}" type="presParOf" srcId="{29909B8E-EF78-48D2-AA23-0BDC731654F7}" destId="{70383BE0-67DF-4508-B6C7-355A25BA81CB}" srcOrd="11" destOrd="0" presId="urn:microsoft.com/office/officeart/2005/8/layout/hChevron3"/>
    <dgm:cxn modelId="{D7CF8DD6-7FBA-41C1-B984-FA1848A024A1}" type="presParOf" srcId="{29909B8E-EF78-48D2-AA23-0BDC731654F7}" destId="{A3E7145E-E174-4473-A4D5-BD1A060F3547}" srcOrd="12" destOrd="0" presId="urn:microsoft.com/office/officeart/2005/8/layout/hChevron3"/>
    <dgm:cxn modelId="{E8E6D0EF-928F-48CC-800C-909B32276A5F}" type="presParOf" srcId="{29909B8E-EF78-48D2-AA23-0BDC731654F7}" destId="{CF303A7B-0BF2-40B8-81B5-BFF1D4C8CA4B}" srcOrd="13" destOrd="0" presId="urn:microsoft.com/office/officeart/2005/8/layout/hChevron3"/>
    <dgm:cxn modelId="{BC05CA4B-2586-431B-BFB2-988BFEB5598D}" type="presParOf" srcId="{29909B8E-EF78-48D2-AA23-0BDC731654F7}" destId="{F428283A-C9A1-46AF-9CCF-1A7C8473A2B7}" srcOrd="14" destOrd="0" presId="urn:microsoft.com/office/officeart/2005/8/layout/hChevron3"/>
    <dgm:cxn modelId="{DAEB0A28-9D07-4FA1-8E1E-44791675983E}" type="presParOf" srcId="{29909B8E-EF78-48D2-AA23-0BDC731654F7}" destId="{78BF0534-5113-4818-BB5E-FC2D236EAA8C}" srcOrd="15" destOrd="0" presId="urn:microsoft.com/office/officeart/2005/8/layout/hChevron3"/>
    <dgm:cxn modelId="{6613BEB4-E084-401B-8D47-CBE2B7C884B6}" type="presParOf" srcId="{29909B8E-EF78-48D2-AA23-0BDC731654F7}" destId="{1F4F0E22-56D6-411A-BC1E-E1C7E93536C4}" srcOrd="16" destOrd="0" presId="urn:microsoft.com/office/officeart/2005/8/layout/hChevron3"/>
    <dgm:cxn modelId="{C4001473-EF99-489F-8CD0-6DE19C4F5928}" type="presParOf" srcId="{29909B8E-EF78-48D2-AA23-0BDC731654F7}" destId="{F3E2E4B4-F691-4EF0-8591-1DED04BCDF69}" srcOrd="17" destOrd="0" presId="urn:microsoft.com/office/officeart/2005/8/layout/hChevron3"/>
    <dgm:cxn modelId="{8A15F794-D5EC-4112-9C5C-4BD29055B422}" type="presParOf" srcId="{29909B8E-EF78-48D2-AA23-0BDC731654F7}" destId="{1759B12C-4F30-4F01-9F37-780498B78C6B}" srcOrd="18" destOrd="0" presId="urn:microsoft.com/office/officeart/2005/8/layout/hChevron3"/>
    <dgm:cxn modelId="{98C125B7-826E-47B8-AD97-57B93426D55B}" type="presParOf" srcId="{29909B8E-EF78-48D2-AA23-0BDC731654F7}" destId="{5D925FF8-55C7-4F5E-BD2E-29721D26ECDB}" srcOrd="19" destOrd="0" presId="urn:microsoft.com/office/officeart/2005/8/layout/hChevron3"/>
    <dgm:cxn modelId="{5AA19E48-477E-4E76-ACC1-240D94A5FC2E}" type="presParOf" srcId="{29909B8E-EF78-48D2-AA23-0BDC731654F7}" destId="{6968A36F-3BC0-496B-9F7F-714D235C0CBC}" srcOrd="2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6E6B0AF-FD58-4F3C-872A-DFBC87232B86}" type="doc">
      <dgm:prSet loTypeId="urn:microsoft.com/office/officeart/2005/8/layout/hChevron3" loCatId="process" qsTypeId="urn:microsoft.com/office/officeart/2005/8/quickstyle/simple1" qsCatId="simple" csTypeId="urn:microsoft.com/office/officeart/2005/8/colors/colorful4" csCatId="colorful" phldr="1"/>
      <dgm:spPr/>
    </dgm:pt>
    <dgm:pt modelId="{97F2F467-B66E-4FF3-A88C-B8FC411ACC82}">
      <dgm:prSet phldrT="[Text]" custT="1"/>
      <dgm:spPr/>
      <dgm:t>
        <a:bodyPr/>
        <a:lstStyle/>
        <a:p>
          <a:r>
            <a:rPr lang="en-US" sz="1000" b="1" u="none" dirty="0"/>
            <a:t>Introduction</a:t>
          </a:r>
        </a:p>
      </dgm:t>
    </dgm:pt>
    <dgm:pt modelId="{217EA2A3-F666-4140-84D8-9BDB3CA0D8A8}" type="parTrans" cxnId="{D9ED8B07-30BF-4E93-986A-7E8E435670EF}">
      <dgm:prSet/>
      <dgm:spPr/>
      <dgm:t>
        <a:bodyPr/>
        <a:lstStyle/>
        <a:p>
          <a:endParaRPr lang="en-US" sz="1000" b="0"/>
        </a:p>
      </dgm:t>
    </dgm:pt>
    <dgm:pt modelId="{BD05F256-0FF3-4BBA-8D14-4B7C06B9F587}" type="sibTrans" cxnId="{D9ED8B07-30BF-4E93-986A-7E8E435670EF}">
      <dgm:prSet/>
      <dgm:spPr/>
      <dgm:t>
        <a:bodyPr/>
        <a:lstStyle/>
        <a:p>
          <a:endParaRPr lang="en-US" sz="1000" b="0"/>
        </a:p>
      </dgm:t>
    </dgm:pt>
    <dgm:pt modelId="{097487BF-F85D-4C04-AD97-DA449EDC0363}">
      <dgm:prSet phldrT="[Text]" custT="1"/>
      <dgm:spPr/>
      <dgm:t>
        <a:bodyPr/>
        <a:lstStyle/>
        <a:p>
          <a:r>
            <a:rPr lang="en-US" sz="1000" b="1" i="0" dirty="0"/>
            <a:t>Background</a:t>
          </a:r>
        </a:p>
      </dgm:t>
    </dgm:pt>
    <dgm:pt modelId="{5B53E7B4-B380-472E-9F7F-FA2E6C87666C}" type="parTrans" cxnId="{D6D3F0F6-7D18-453A-B6D6-FA0C4E0CE26A}">
      <dgm:prSet/>
      <dgm:spPr/>
      <dgm:t>
        <a:bodyPr/>
        <a:lstStyle/>
        <a:p>
          <a:endParaRPr lang="en-US" sz="1000" b="0"/>
        </a:p>
      </dgm:t>
    </dgm:pt>
    <dgm:pt modelId="{B94CD846-2AF9-47F5-82A9-F1EDD348ECA4}" type="sibTrans" cxnId="{D6D3F0F6-7D18-453A-B6D6-FA0C4E0CE26A}">
      <dgm:prSet/>
      <dgm:spPr/>
      <dgm:t>
        <a:bodyPr/>
        <a:lstStyle/>
        <a:p>
          <a:endParaRPr lang="en-US" sz="1000" b="0"/>
        </a:p>
      </dgm:t>
    </dgm:pt>
    <dgm:pt modelId="{3F377D13-948C-4D74-A87F-B33656825C43}">
      <dgm:prSet phldrT="[Text]" custT="1">
        <dgm:style>
          <a:lnRef idx="2">
            <a:schemeClr val="accent1"/>
          </a:lnRef>
          <a:fillRef idx="1">
            <a:schemeClr val="lt1"/>
          </a:fillRef>
          <a:effectRef idx="0">
            <a:schemeClr val="accent1"/>
          </a:effectRef>
          <a:fontRef idx="minor">
            <a:schemeClr val="dk1"/>
          </a:fontRef>
        </dgm:style>
      </dgm:prSet>
      <dgm:spPr/>
      <dgm:t>
        <a:bodyPr/>
        <a:lstStyle/>
        <a:p>
          <a:r>
            <a:rPr lang="en-US" sz="1000" b="1" dirty="0"/>
            <a:t>Methods</a:t>
          </a:r>
        </a:p>
      </dgm:t>
    </dgm:pt>
    <dgm:pt modelId="{29FCA6A6-55B9-456F-A90E-E8168796227C}" type="parTrans" cxnId="{B883CF45-8400-4E92-BCBE-40BFC41B5656}">
      <dgm:prSet/>
      <dgm:spPr/>
      <dgm:t>
        <a:bodyPr/>
        <a:lstStyle/>
        <a:p>
          <a:endParaRPr lang="en-US" sz="1000" b="0"/>
        </a:p>
      </dgm:t>
    </dgm:pt>
    <dgm:pt modelId="{F95FD8BE-861B-49C9-A1C8-9DF445836D15}" type="sibTrans" cxnId="{B883CF45-8400-4E92-BCBE-40BFC41B5656}">
      <dgm:prSet/>
      <dgm:spPr/>
      <dgm:t>
        <a:bodyPr/>
        <a:lstStyle/>
        <a:p>
          <a:endParaRPr lang="en-US" sz="1000" b="0"/>
        </a:p>
      </dgm:t>
    </dgm:pt>
    <dgm:pt modelId="{4361511C-0DE1-46A0-AFDC-2A311079DDAE}">
      <dgm:prSet phldrT="[Text]" custT="1"/>
      <dgm:spPr/>
      <dgm:t>
        <a:bodyPr/>
        <a:lstStyle/>
        <a:p>
          <a:r>
            <a:rPr lang="en-US" sz="1000" b="1" dirty="0"/>
            <a:t>References</a:t>
          </a:r>
        </a:p>
      </dgm:t>
    </dgm:pt>
    <dgm:pt modelId="{2F022855-1DB1-46A2-A799-FAD087919EA5}" type="parTrans" cxnId="{AE4A41A2-E124-41C9-A371-C014525BBD24}">
      <dgm:prSet/>
      <dgm:spPr/>
      <dgm:t>
        <a:bodyPr/>
        <a:lstStyle/>
        <a:p>
          <a:endParaRPr lang="en-US" sz="1000" b="0"/>
        </a:p>
      </dgm:t>
    </dgm:pt>
    <dgm:pt modelId="{C279505E-2123-4DF4-9AAF-EFC8B5073416}" type="sibTrans" cxnId="{AE4A41A2-E124-41C9-A371-C014525BBD24}">
      <dgm:prSet/>
      <dgm:spPr/>
      <dgm:t>
        <a:bodyPr/>
        <a:lstStyle/>
        <a:p>
          <a:endParaRPr lang="en-US" sz="1000" b="0"/>
        </a:p>
      </dgm:t>
    </dgm:pt>
    <dgm:pt modelId="{58B79522-BCF3-4ECD-B33B-13FE04A08CAE}">
      <dgm:prSet phldrT="[Text]" custT="1"/>
      <dgm:spPr/>
      <dgm:t>
        <a:bodyPr/>
        <a:lstStyle/>
        <a:p>
          <a:r>
            <a:rPr lang="en-US" sz="1000" b="1" dirty="0"/>
            <a:t>Results</a:t>
          </a:r>
        </a:p>
      </dgm:t>
    </dgm:pt>
    <dgm:pt modelId="{4D661599-A838-4899-817A-4C202417B11D}" type="parTrans" cxnId="{36E0281C-320D-4B8E-A4A5-2CDFA3E4BE83}">
      <dgm:prSet/>
      <dgm:spPr/>
      <dgm:t>
        <a:bodyPr/>
        <a:lstStyle/>
        <a:p>
          <a:endParaRPr lang="en-US" sz="1000" b="0"/>
        </a:p>
      </dgm:t>
    </dgm:pt>
    <dgm:pt modelId="{E018624A-C9FC-4862-A4BE-E669582FAE4F}" type="sibTrans" cxnId="{36E0281C-320D-4B8E-A4A5-2CDFA3E4BE83}">
      <dgm:prSet/>
      <dgm:spPr/>
      <dgm:t>
        <a:bodyPr/>
        <a:lstStyle/>
        <a:p>
          <a:endParaRPr lang="en-US" sz="1000" b="0"/>
        </a:p>
      </dgm:t>
    </dgm:pt>
    <dgm:pt modelId="{A840AAD0-C96F-4C92-9757-70A62DC01206}">
      <dgm:prSet phldrT="[Text]" custT="1"/>
      <dgm:spPr/>
      <dgm:t>
        <a:bodyPr/>
        <a:lstStyle/>
        <a:p>
          <a:r>
            <a:rPr lang="en-US" sz="1000" b="1" dirty="0"/>
            <a:t>Conclusion</a:t>
          </a:r>
        </a:p>
      </dgm:t>
    </dgm:pt>
    <dgm:pt modelId="{19FDC1DA-6E27-4D09-A034-0DFF591289DB}" type="parTrans" cxnId="{54F6D99A-7033-47CF-BEB7-B8409C01A3D2}">
      <dgm:prSet/>
      <dgm:spPr/>
      <dgm:t>
        <a:bodyPr/>
        <a:lstStyle/>
        <a:p>
          <a:endParaRPr lang="en-US" sz="1000" b="0"/>
        </a:p>
      </dgm:t>
    </dgm:pt>
    <dgm:pt modelId="{FFA0D9CF-7D11-4F9A-A213-5AC12382F940}" type="sibTrans" cxnId="{54F6D99A-7033-47CF-BEB7-B8409C01A3D2}">
      <dgm:prSet/>
      <dgm:spPr/>
      <dgm:t>
        <a:bodyPr/>
        <a:lstStyle/>
        <a:p>
          <a:endParaRPr lang="en-US" sz="1000" b="0"/>
        </a:p>
      </dgm:t>
    </dgm:pt>
    <dgm:pt modelId="{ED1C887F-C67C-4A6D-BA13-319657CE1373}">
      <dgm:prSet phldrT="[Text]" custT="1"/>
      <dgm:spPr/>
      <dgm:t>
        <a:bodyPr/>
        <a:lstStyle/>
        <a:p>
          <a:r>
            <a:rPr lang="en-US" sz="1000" b="0" i="1" dirty="0"/>
            <a:t>TBPAs</a:t>
          </a:r>
        </a:p>
      </dgm:t>
    </dgm:pt>
    <dgm:pt modelId="{C4C288C2-7B10-482E-B078-16C844C85C99}" type="parTrans" cxnId="{B49D3060-063C-473C-A8A2-605F95DB18FD}">
      <dgm:prSet/>
      <dgm:spPr/>
      <dgm:t>
        <a:bodyPr/>
        <a:lstStyle/>
        <a:p>
          <a:endParaRPr lang="en-US" sz="1000" b="0"/>
        </a:p>
      </dgm:t>
    </dgm:pt>
    <dgm:pt modelId="{F9D33E3C-FE09-4F66-A836-E2C252ACB05F}" type="sibTrans" cxnId="{B49D3060-063C-473C-A8A2-605F95DB18FD}">
      <dgm:prSet/>
      <dgm:spPr/>
      <dgm:t>
        <a:bodyPr/>
        <a:lstStyle/>
        <a:p>
          <a:endParaRPr lang="en-US" sz="1000" b="0"/>
        </a:p>
      </dgm:t>
    </dgm:pt>
    <dgm:pt modelId="{904CED0F-EE3E-44C6-ACB4-DD1D61F879AC}">
      <dgm:prSet phldrT="[Text]" custT="1"/>
      <dgm:spPr/>
      <dgm:t>
        <a:bodyPr/>
        <a:lstStyle/>
        <a:p>
          <a:r>
            <a:rPr lang="en-US" sz="1000" b="0" dirty="0"/>
            <a:t>Marine Significance</a:t>
          </a:r>
        </a:p>
      </dgm:t>
    </dgm:pt>
    <dgm:pt modelId="{A62432DA-4BA6-42A1-A2D2-0A3ACCF05543}" type="parTrans" cxnId="{0E83CF08-FDAA-46A8-81A7-CFDCF7422773}">
      <dgm:prSet/>
      <dgm:spPr/>
      <dgm:t>
        <a:bodyPr/>
        <a:lstStyle/>
        <a:p>
          <a:endParaRPr lang="en-US" sz="1000" b="0"/>
        </a:p>
      </dgm:t>
    </dgm:pt>
    <dgm:pt modelId="{493C766B-0F3E-4568-8BDB-800094E9961C}" type="sibTrans" cxnId="{0E83CF08-FDAA-46A8-81A7-CFDCF7422773}">
      <dgm:prSet/>
      <dgm:spPr/>
      <dgm:t>
        <a:bodyPr/>
        <a:lstStyle/>
        <a:p>
          <a:endParaRPr lang="en-US" sz="1000" b="0"/>
        </a:p>
      </dgm:t>
    </dgm:pt>
    <dgm:pt modelId="{0BA18CA5-E91F-4257-B85E-8E0957D68490}">
      <dgm:prSet phldrT="[Text]" custT="1"/>
      <dgm:spPr/>
      <dgm:t>
        <a:bodyPr/>
        <a:lstStyle/>
        <a:p>
          <a:r>
            <a:rPr lang="en-US" sz="1000" b="0" i="1" dirty="0"/>
            <a:t>Sulu-Sulawesi</a:t>
          </a:r>
        </a:p>
      </dgm:t>
    </dgm:pt>
    <dgm:pt modelId="{258A32D8-262F-4B20-9760-8F76CFC1D306}" type="parTrans" cxnId="{90DCE1C6-9BA1-46E4-AA91-52B1101B97E2}">
      <dgm:prSet/>
      <dgm:spPr/>
      <dgm:t>
        <a:bodyPr/>
        <a:lstStyle/>
        <a:p>
          <a:endParaRPr lang="en-US" sz="1000" b="0"/>
        </a:p>
      </dgm:t>
    </dgm:pt>
    <dgm:pt modelId="{93555799-CE9A-43FC-8F0C-716A1FDF7EF7}" type="sibTrans" cxnId="{90DCE1C6-9BA1-46E4-AA91-52B1101B97E2}">
      <dgm:prSet/>
      <dgm:spPr/>
      <dgm:t>
        <a:bodyPr/>
        <a:lstStyle/>
        <a:p>
          <a:endParaRPr lang="en-US" sz="1000" b="0"/>
        </a:p>
      </dgm:t>
    </dgm:pt>
    <dgm:pt modelId="{A11704A8-7B60-4D48-8B96-F39C2C7EC3EC}">
      <dgm:prSet phldrT="[Text]" custT="1"/>
      <dgm:spPr/>
      <dgm:t>
        <a:bodyPr/>
        <a:lstStyle/>
        <a:p>
          <a:r>
            <a:rPr lang="en-US" sz="1000" b="0" i="1" dirty="0"/>
            <a:t>Policy Analysis</a:t>
          </a:r>
        </a:p>
      </dgm:t>
    </dgm:pt>
    <dgm:pt modelId="{E9A065E5-4998-4509-87DF-AF271003AC23}" type="parTrans" cxnId="{849FFD21-4FDD-4570-89B2-01D30B89D786}">
      <dgm:prSet/>
      <dgm:spPr/>
      <dgm:t>
        <a:bodyPr/>
        <a:lstStyle/>
        <a:p>
          <a:endParaRPr lang="en-US" sz="1000" b="0"/>
        </a:p>
      </dgm:t>
    </dgm:pt>
    <dgm:pt modelId="{FACEFEE0-8660-4DDA-BF6D-95DAC26B834A}" type="sibTrans" cxnId="{849FFD21-4FDD-4570-89B2-01D30B89D786}">
      <dgm:prSet/>
      <dgm:spPr/>
      <dgm:t>
        <a:bodyPr/>
        <a:lstStyle/>
        <a:p>
          <a:endParaRPr lang="en-US" sz="1000" b="0"/>
        </a:p>
      </dgm:t>
    </dgm:pt>
    <dgm:pt modelId="{F14B9DFF-4EE5-43D5-BA79-364FB60F3B76}">
      <dgm:prSet phldrT="[Text]" custT="1"/>
      <dgm:spPr/>
      <dgm:t>
        <a:bodyPr/>
        <a:lstStyle/>
        <a:p>
          <a:r>
            <a:rPr lang="en-US" sz="1000" b="0" dirty="0"/>
            <a:t>Semi-Structured Interviews</a:t>
          </a:r>
        </a:p>
      </dgm:t>
    </dgm:pt>
    <dgm:pt modelId="{3540E947-334E-405F-8DE9-D0A2D28BCB2F}" type="parTrans" cxnId="{292A9F9A-C4C9-43F2-8F25-A7B7AAA73824}">
      <dgm:prSet/>
      <dgm:spPr/>
      <dgm:t>
        <a:bodyPr/>
        <a:lstStyle/>
        <a:p>
          <a:endParaRPr lang="en-US" sz="1000" b="0"/>
        </a:p>
      </dgm:t>
    </dgm:pt>
    <dgm:pt modelId="{E8B9C27D-51DE-4120-BD68-F32508F6BCC7}" type="sibTrans" cxnId="{292A9F9A-C4C9-43F2-8F25-A7B7AAA73824}">
      <dgm:prSet/>
      <dgm:spPr/>
      <dgm:t>
        <a:bodyPr/>
        <a:lstStyle/>
        <a:p>
          <a:endParaRPr lang="en-US" sz="1000" b="0"/>
        </a:p>
      </dgm:t>
    </dgm:pt>
    <dgm:pt modelId="{29909B8E-EF78-48D2-AA23-0BDC731654F7}" type="pres">
      <dgm:prSet presAssocID="{E6E6B0AF-FD58-4F3C-872A-DFBC87232B86}" presName="Name0" presStyleCnt="0">
        <dgm:presLayoutVars>
          <dgm:dir/>
          <dgm:resizeHandles val="exact"/>
        </dgm:presLayoutVars>
      </dgm:prSet>
      <dgm:spPr/>
    </dgm:pt>
    <dgm:pt modelId="{8F277C7D-E515-482B-9085-F478D2AC256F}" type="pres">
      <dgm:prSet presAssocID="{97F2F467-B66E-4FF3-A88C-B8FC411ACC82}" presName="parTxOnly" presStyleLbl="node1" presStyleIdx="0" presStyleCnt="11" custScaleX="77149">
        <dgm:presLayoutVars>
          <dgm:bulletEnabled val="1"/>
        </dgm:presLayoutVars>
      </dgm:prSet>
      <dgm:spPr/>
    </dgm:pt>
    <dgm:pt modelId="{561A4FC8-2690-4745-B079-65390112A617}" type="pres">
      <dgm:prSet presAssocID="{BD05F256-0FF3-4BBA-8D14-4B7C06B9F587}" presName="parSpace" presStyleCnt="0"/>
      <dgm:spPr/>
    </dgm:pt>
    <dgm:pt modelId="{A0DE273F-6DCF-409E-97C1-B15F147ED387}" type="pres">
      <dgm:prSet presAssocID="{ED1C887F-C67C-4A6D-BA13-319657CE1373}" presName="parTxOnly" presStyleLbl="node1" presStyleIdx="1" presStyleCnt="11" custScaleX="78768">
        <dgm:presLayoutVars>
          <dgm:bulletEnabled val="1"/>
        </dgm:presLayoutVars>
      </dgm:prSet>
      <dgm:spPr/>
    </dgm:pt>
    <dgm:pt modelId="{0DE478D0-7610-45D1-A701-3C744ECC253E}" type="pres">
      <dgm:prSet presAssocID="{F9D33E3C-FE09-4F66-A836-E2C252ACB05F}" presName="parSpace" presStyleCnt="0"/>
      <dgm:spPr/>
    </dgm:pt>
    <dgm:pt modelId="{AB9CEF6F-82D4-4508-AB0E-E22D14ADB0F5}" type="pres">
      <dgm:prSet presAssocID="{904CED0F-EE3E-44C6-ACB4-DD1D61F879AC}" presName="parTxOnly" presStyleLbl="node1" presStyleIdx="2" presStyleCnt="11" custScaleX="96875">
        <dgm:presLayoutVars>
          <dgm:bulletEnabled val="1"/>
        </dgm:presLayoutVars>
      </dgm:prSet>
      <dgm:spPr/>
    </dgm:pt>
    <dgm:pt modelId="{5C158627-2797-4267-8491-416628CAB5DC}" type="pres">
      <dgm:prSet presAssocID="{493C766B-0F3E-4568-8BDB-800094E9961C}" presName="parSpace" presStyleCnt="0"/>
      <dgm:spPr/>
    </dgm:pt>
    <dgm:pt modelId="{D6E2686E-A6FA-4453-9932-A5B5D4AA5D58}" type="pres">
      <dgm:prSet presAssocID="{097487BF-F85D-4C04-AD97-DA449EDC0363}" presName="parTxOnly" presStyleLbl="node1" presStyleIdx="3" presStyleCnt="11" custScaleX="112760">
        <dgm:presLayoutVars>
          <dgm:bulletEnabled val="1"/>
        </dgm:presLayoutVars>
      </dgm:prSet>
      <dgm:spPr/>
    </dgm:pt>
    <dgm:pt modelId="{8AFA1762-E2D5-4B06-B64F-94B0DEE60BF5}" type="pres">
      <dgm:prSet presAssocID="{B94CD846-2AF9-47F5-82A9-F1EDD348ECA4}" presName="parSpace" presStyleCnt="0"/>
      <dgm:spPr/>
    </dgm:pt>
    <dgm:pt modelId="{CC30B04C-A5DA-43C4-B3EC-75715D28F832}" type="pres">
      <dgm:prSet presAssocID="{0BA18CA5-E91F-4257-B85E-8E0957D68490}" presName="parTxOnly" presStyleLbl="node1" presStyleIdx="4" presStyleCnt="11" custScaleX="86751">
        <dgm:presLayoutVars>
          <dgm:bulletEnabled val="1"/>
        </dgm:presLayoutVars>
      </dgm:prSet>
      <dgm:spPr/>
    </dgm:pt>
    <dgm:pt modelId="{A1E6BFB8-729F-488A-9DD4-183C1070878D}" type="pres">
      <dgm:prSet presAssocID="{93555799-CE9A-43FC-8F0C-716A1FDF7EF7}" presName="parSpace" presStyleCnt="0"/>
      <dgm:spPr/>
    </dgm:pt>
    <dgm:pt modelId="{BBBEDE08-0125-497F-8B36-8AE264FAD722}" type="pres">
      <dgm:prSet presAssocID="{3F377D13-948C-4D74-A87F-B33656825C43}" presName="parTxOnly" presStyleLbl="node1" presStyleIdx="5" presStyleCnt="11" custScaleX="88460">
        <dgm:presLayoutVars>
          <dgm:bulletEnabled val="1"/>
        </dgm:presLayoutVars>
      </dgm:prSet>
      <dgm:spPr/>
    </dgm:pt>
    <dgm:pt modelId="{70383BE0-67DF-4508-B6C7-355A25BA81CB}" type="pres">
      <dgm:prSet presAssocID="{F95FD8BE-861B-49C9-A1C8-9DF445836D15}" presName="parSpace" presStyleCnt="0"/>
      <dgm:spPr/>
    </dgm:pt>
    <dgm:pt modelId="{A3E7145E-E174-4473-A4D5-BD1A060F3547}" type="pres">
      <dgm:prSet presAssocID="{A11704A8-7B60-4D48-8B96-F39C2C7EC3EC}" presName="parTxOnly" presStyleLbl="node1" presStyleIdx="6" presStyleCnt="11" custScaleX="82832">
        <dgm:presLayoutVars>
          <dgm:bulletEnabled val="1"/>
        </dgm:presLayoutVars>
      </dgm:prSet>
      <dgm:spPr/>
    </dgm:pt>
    <dgm:pt modelId="{CF303A7B-0BF2-40B8-81B5-BFF1D4C8CA4B}" type="pres">
      <dgm:prSet presAssocID="{FACEFEE0-8660-4DDA-BF6D-95DAC26B834A}" presName="parSpace" presStyleCnt="0"/>
      <dgm:spPr/>
    </dgm:pt>
    <dgm:pt modelId="{F428283A-C9A1-46AF-9CCF-1A7C8473A2B7}" type="pres">
      <dgm:prSet presAssocID="{F14B9DFF-4EE5-43D5-BA79-364FB60F3B76}" presName="parTxOnly" presStyleLbl="node1" presStyleIdx="7" presStyleCnt="11" custScaleX="93016">
        <dgm:presLayoutVars>
          <dgm:bulletEnabled val="1"/>
        </dgm:presLayoutVars>
      </dgm:prSet>
      <dgm:spPr/>
    </dgm:pt>
    <dgm:pt modelId="{78BF0534-5113-4818-BB5E-FC2D236EAA8C}" type="pres">
      <dgm:prSet presAssocID="{E8B9C27D-51DE-4120-BD68-F32508F6BCC7}" presName="parSpace" presStyleCnt="0"/>
      <dgm:spPr/>
    </dgm:pt>
    <dgm:pt modelId="{1F4F0E22-56D6-411A-BC1E-E1C7E93536C4}" type="pres">
      <dgm:prSet presAssocID="{58B79522-BCF3-4ECD-B33B-13FE04A08CAE}" presName="parTxOnly" presStyleLbl="node1" presStyleIdx="8" presStyleCnt="11" custScaleX="78283">
        <dgm:presLayoutVars>
          <dgm:bulletEnabled val="1"/>
        </dgm:presLayoutVars>
      </dgm:prSet>
      <dgm:spPr/>
    </dgm:pt>
    <dgm:pt modelId="{F3E2E4B4-F691-4EF0-8591-1DED04BCDF69}" type="pres">
      <dgm:prSet presAssocID="{E018624A-C9FC-4862-A4BE-E669582FAE4F}" presName="parSpace" presStyleCnt="0"/>
      <dgm:spPr/>
    </dgm:pt>
    <dgm:pt modelId="{1759B12C-4F30-4F01-9F37-780498B78C6B}" type="pres">
      <dgm:prSet presAssocID="{A840AAD0-C96F-4C92-9757-70A62DC01206}" presName="parTxOnly" presStyleLbl="node1" presStyleIdx="9" presStyleCnt="11" custScaleX="93512">
        <dgm:presLayoutVars>
          <dgm:bulletEnabled val="1"/>
        </dgm:presLayoutVars>
      </dgm:prSet>
      <dgm:spPr/>
    </dgm:pt>
    <dgm:pt modelId="{5D925FF8-55C7-4F5E-BD2E-29721D26ECDB}" type="pres">
      <dgm:prSet presAssocID="{FFA0D9CF-7D11-4F9A-A213-5AC12382F940}" presName="parSpace" presStyleCnt="0"/>
      <dgm:spPr/>
    </dgm:pt>
    <dgm:pt modelId="{6968A36F-3BC0-496B-9F7F-714D235C0CBC}" type="pres">
      <dgm:prSet presAssocID="{4361511C-0DE1-46A0-AFDC-2A311079DDAE}" presName="parTxOnly" presStyleLbl="node1" presStyleIdx="10" presStyleCnt="11" custScaleX="95552">
        <dgm:presLayoutVars>
          <dgm:bulletEnabled val="1"/>
        </dgm:presLayoutVars>
      </dgm:prSet>
      <dgm:spPr/>
    </dgm:pt>
  </dgm:ptLst>
  <dgm:cxnLst>
    <dgm:cxn modelId="{D9ED8B07-30BF-4E93-986A-7E8E435670EF}" srcId="{E6E6B0AF-FD58-4F3C-872A-DFBC87232B86}" destId="{97F2F467-B66E-4FF3-A88C-B8FC411ACC82}" srcOrd="0" destOrd="0" parTransId="{217EA2A3-F666-4140-84D8-9BDB3CA0D8A8}" sibTransId="{BD05F256-0FF3-4BBA-8D14-4B7C06B9F587}"/>
    <dgm:cxn modelId="{0E83CF08-FDAA-46A8-81A7-CFDCF7422773}" srcId="{E6E6B0AF-FD58-4F3C-872A-DFBC87232B86}" destId="{904CED0F-EE3E-44C6-ACB4-DD1D61F879AC}" srcOrd="2" destOrd="0" parTransId="{A62432DA-4BA6-42A1-A2D2-0A3ACCF05543}" sibTransId="{493C766B-0F3E-4568-8BDB-800094E9961C}"/>
    <dgm:cxn modelId="{74BA1D12-4BF5-477B-B608-D5516F4B2C66}" type="presOf" srcId="{E6E6B0AF-FD58-4F3C-872A-DFBC87232B86}" destId="{29909B8E-EF78-48D2-AA23-0BDC731654F7}" srcOrd="0" destOrd="0" presId="urn:microsoft.com/office/officeart/2005/8/layout/hChevron3"/>
    <dgm:cxn modelId="{E7658213-5643-4EA4-90E3-B31C6FD82AF5}" type="presOf" srcId="{3F377D13-948C-4D74-A87F-B33656825C43}" destId="{BBBEDE08-0125-497F-8B36-8AE264FAD722}" srcOrd="0" destOrd="0" presId="urn:microsoft.com/office/officeart/2005/8/layout/hChevron3"/>
    <dgm:cxn modelId="{36E0281C-320D-4B8E-A4A5-2CDFA3E4BE83}" srcId="{E6E6B0AF-FD58-4F3C-872A-DFBC87232B86}" destId="{58B79522-BCF3-4ECD-B33B-13FE04A08CAE}" srcOrd="8" destOrd="0" parTransId="{4D661599-A838-4899-817A-4C202417B11D}" sibTransId="{E018624A-C9FC-4862-A4BE-E669582FAE4F}"/>
    <dgm:cxn modelId="{26F37C1E-2A1E-46FE-B46A-3538E210643E}" type="presOf" srcId="{97F2F467-B66E-4FF3-A88C-B8FC411ACC82}" destId="{8F277C7D-E515-482B-9085-F478D2AC256F}" srcOrd="0" destOrd="0" presId="urn:microsoft.com/office/officeart/2005/8/layout/hChevron3"/>
    <dgm:cxn modelId="{849FFD21-4FDD-4570-89B2-01D30B89D786}" srcId="{E6E6B0AF-FD58-4F3C-872A-DFBC87232B86}" destId="{A11704A8-7B60-4D48-8B96-F39C2C7EC3EC}" srcOrd="6" destOrd="0" parTransId="{E9A065E5-4998-4509-87DF-AF271003AC23}" sibTransId="{FACEFEE0-8660-4DDA-BF6D-95DAC26B834A}"/>
    <dgm:cxn modelId="{43DE903C-4789-4E04-B0D0-858B8171B6A8}" type="presOf" srcId="{904CED0F-EE3E-44C6-ACB4-DD1D61F879AC}" destId="{AB9CEF6F-82D4-4508-AB0E-E22D14ADB0F5}" srcOrd="0" destOrd="0" presId="urn:microsoft.com/office/officeart/2005/8/layout/hChevron3"/>
    <dgm:cxn modelId="{B49D3060-063C-473C-A8A2-605F95DB18FD}" srcId="{E6E6B0AF-FD58-4F3C-872A-DFBC87232B86}" destId="{ED1C887F-C67C-4A6D-BA13-319657CE1373}" srcOrd="1" destOrd="0" parTransId="{C4C288C2-7B10-482E-B078-16C844C85C99}" sibTransId="{F9D33E3C-FE09-4F66-A836-E2C252ACB05F}"/>
    <dgm:cxn modelId="{B883CF45-8400-4E92-BCBE-40BFC41B5656}" srcId="{E6E6B0AF-FD58-4F3C-872A-DFBC87232B86}" destId="{3F377D13-948C-4D74-A87F-B33656825C43}" srcOrd="5" destOrd="0" parTransId="{29FCA6A6-55B9-456F-A90E-E8168796227C}" sibTransId="{F95FD8BE-861B-49C9-A1C8-9DF445836D15}"/>
    <dgm:cxn modelId="{83D0468D-4ABC-4725-B3A3-6E4D5BB7A0D1}" type="presOf" srcId="{097487BF-F85D-4C04-AD97-DA449EDC0363}" destId="{D6E2686E-A6FA-4453-9932-A5B5D4AA5D58}" srcOrd="0" destOrd="0" presId="urn:microsoft.com/office/officeart/2005/8/layout/hChevron3"/>
    <dgm:cxn modelId="{EA87AC90-CFF7-4843-B8C4-E15F9C907554}" type="presOf" srcId="{58B79522-BCF3-4ECD-B33B-13FE04A08CAE}" destId="{1F4F0E22-56D6-411A-BC1E-E1C7E93536C4}" srcOrd="0" destOrd="0" presId="urn:microsoft.com/office/officeart/2005/8/layout/hChevron3"/>
    <dgm:cxn modelId="{292A9F9A-C4C9-43F2-8F25-A7B7AAA73824}" srcId="{E6E6B0AF-FD58-4F3C-872A-DFBC87232B86}" destId="{F14B9DFF-4EE5-43D5-BA79-364FB60F3B76}" srcOrd="7" destOrd="0" parTransId="{3540E947-334E-405F-8DE9-D0A2D28BCB2F}" sibTransId="{E8B9C27D-51DE-4120-BD68-F32508F6BCC7}"/>
    <dgm:cxn modelId="{54F6D99A-7033-47CF-BEB7-B8409C01A3D2}" srcId="{E6E6B0AF-FD58-4F3C-872A-DFBC87232B86}" destId="{A840AAD0-C96F-4C92-9757-70A62DC01206}" srcOrd="9" destOrd="0" parTransId="{19FDC1DA-6E27-4D09-A034-0DFF591289DB}" sibTransId="{FFA0D9CF-7D11-4F9A-A213-5AC12382F940}"/>
    <dgm:cxn modelId="{1BB59D9C-7AB7-4A4E-A0C1-FE3F752CEF76}" type="presOf" srcId="{0BA18CA5-E91F-4257-B85E-8E0957D68490}" destId="{CC30B04C-A5DA-43C4-B3EC-75715D28F832}" srcOrd="0" destOrd="0" presId="urn:microsoft.com/office/officeart/2005/8/layout/hChevron3"/>
    <dgm:cxn modelId="{5EE6359E-F7B5-434F-BA0E-C81E0C16F66B}" type="presOf" srcId="{ED1C887F-C67C-4A6D-BA13-319657CE1373}" destId="{A0DE273F-6DCF-409E-97C1-B15F147ED387}" srcOrd="0" destOrd="0" presId="urn:microsoft.com/office/officeart/2005/8/layout/hChevron3"/>
    <dgm:cxn modelId="{AE4A41A2-E124-41C9-A371-C014525BBD24}" srcId="{E6E6B0AF-FD58-4F3C-872A-DFBC87232B86}" destId="{4361511C-0DE1-46A0-AFDC-2A311079DDAE}" srcOrd="10" destOrd="0" parTransId="{2F022855-1DB1-46A2-A799-FAD087919EA5}" sibTransId="{C279505E-2123-4DF4-9AAF-EFC8B5073416}"/>
    <dgm:cxn modelId="{21CD76BE-C0B5-4999-8742-55D6E80C9895}" type="presOf" srcId="{A11704A8-7B60-4D48-8B96-F39C2C7EC3EC}" destId="{A3E7145E-E174-4473-A4D5-BD1A060F3547}" srcOrd="0" destOrd="0" presId="urn:microsoft.com/office/officeart/2005/8/layout/hChevron3"/>
    <dgm:cxn modelId="{90DCE1C6-9BA1-46E4-AA91-52B1101B97E2}" srcId="{E6E6B0AF-FD58-4F3C-872A-DFBC87232B86}" destId="{0BA18CA5-E91F-4257-B85E-8E0957D68490}" srcOrd="4" destOrd="0" parTransId="{258A32D8-262F-4B20-9760-8F76CFC1D306}" sibTransId="{93555799-CE9A-43FC-8F0C-716A1FDF7EF7}"/>
    <dgm:cxn modelId="{DCDC7EC8-844C-455D-8213-25781678089C}" type="presOf" srcId="{4361511C-0DE1-46A0-AFDC-2A311079DDAE}" destId="{6968A36F-3BC0-496B-9F7F-714D235C0CBC}" srcOrd="0" destOrd="0" presId="urn:microsoft.com/office/officeart/2005/8/layout/hChevron3"/>
    <dgm:cxn modelId="{8997D2D1-3382-4DF7-B9AD-2C211E6DC9B9}" type="presOf" srcId="{A840AAD0-C96F-4C92-9757-70A62DC01206}" destId="{1759B12C-4F30-4F01-9F37-780498B78C6B}" srcOrd="0" destOrd="0" presId="urn:microsoft.com/office/officeart/2005/8/layout/hChevron3"/>
    <dgm:cxn modelId="{ECA264D9-82B6-47B5-B2B4-4BAFC748103C}" type="presOf" srcId="{F14B9DFF-4EE5-43D5-BA79-364FB60F3B76}" destId="{F428283A-C9A1-46AF-9CCF-1A7C8473A2B7}" srcOrd="0" destOrd="0" presId="urn:microsoft.com/office/officeart/2005/8/layout/hChevron3"/>
    <dgm:cxn modelId="{D6D3F0F6-7D18-453A-B6D6-FA0C4E0CE26A}" srcId="{E6E6B0AF-FD58-4F3C-872A-DFBC87232B86}" destId="{097487BF-F85D-4C04-AD97-DA449EDC0363}" srcOrd="3" destOrd="0" parTransId="{5B53E7B4-B380-472E-9F7F-FA2E6C87666C}" sibTransId="{B94CD846-2AF9-47F5-82A9-F1EDD348ECA4}"/>
    <dgm:cxn modelId="{5271C108-F1B0-4D46-B14C-5A040F3794E3}" type="presParOf" srcId="{29909B8E-EF78-48D2-AA23-0BDC731654F7}" destId="{8F277C7D-E515-482B-9085-F478D2AC256F}" srcOrd="0" destOrd="0" presId="urn:microsoft.com/office/officeart/2005/8/layout/hChevron3"/>
    <dgm:cxn modelId="{C142A3F7-30C7-4AC5-9DD6-24853468D070}" type="presParOf" srcId="{29909B8E-EF78-48D2-AA23-0BDC731654F7}" destId="{561A4FC8-2690-4745-B079-65390112A617}" srcOrd="1" destOrd="0" presId="urn:microsoft.com/office/officeart/2005/8/layout/hChevron3"/>
    <dgm:cxn modelId="{94F5FF97-09D9-4D04-A66F-6B089756E3A5}" type="presParOf" srcId="{29909B8E-EF78-48D2-AA23-0BDC731654F7}" destId="{A0DE273F-6DCF-409E-97C1-B15F147ED387}" srcOrd="2" destOrd="0" presId="urn:microsoft.com/office/officeart/2005/8/layout/hChevron3"/>
    <dgm:cxn modelId="{31B70964-70AE-4C1C-B525-529FC3E02A16}" type="presParOf" srcId="{29909B8E-EF78-48D2-AA23-0BDC731654F7}" destId="{0DE478D0-7610-45D1-A701-3C744ECC253E}" srcOrd="3" destOrd="0" presId="urn:microsoft.com/office/officeart/2005/8/layout/hChevron3"/>
    <dgm:cxn modelId="{0A396D3C-EACA-4C19-B4A6-B1879F98CFD6}" type="presParOf" srcId="{29909B8E-EF78-48D2-AA23-0BDC731654F7}" destId="{AB9CEF6F-82D4-4508-AB0E-E22D14ADB0F5}" srcOrd="4" destOrd="0" presId="urn:microsoft.com/office/officeart/2005/8/layout/hChevron3"/>
    <dgm:cxn modelId="{61571AB6-11C1-4BD6-A9A7-4DABCE1577FA}" type="presParOf" srcId="{29909B8E-EF78-48D2-AA23-0BDC731654F7}" destId="{5C158627-2797-4267-8491-416628CAB5DC}" srcOrd="5" destOrd="0" presId="urn:microsoft.com/office/officeart/2005/8/layout/hChevron3"/>
    <dgm:cxn modelId="{CCBD84DB-F601-4580-9075-89D73A370E4A}" type="presParOf" srcId="{29909B8E-EF78-48D2-AA23-0BDC731654F7}" destId="{D6E2686E-A6FA-4453-9932-A5B5D4AA5D58}" srcOrd="6" destOrd="0" presId="urn:microsoft.com/office/officeart/2005/8/layout/hChevron3"/>
    <dgm:cxn modelId="{DA24EAD0-53DD-4027-967B-3FD0F52FC35B}" type="presParOf" srcId="{29909B8E-EF78-48D2-AA23-0BDC731654F7}" destId="{8AFA1762-E2D5-4B06-B64F-94B0DEE60BF5}" srcOrd="7" destOrd="0" presId="urn:microsoft.com/office/officeart/2005/8/layout/hChevron3"/>
    <dgm:cxn modelId="{3241C636-34B2-4772-BD63-0E5BAD70EFF2}" type="presParOf" srcId="{29909B8E-EF78-48D2-AA23-0BDC731654F7}" destId="{CC30B04C-A5DA-43C4-B3EC-75715D28F832}" srcOrd="8" destOrd="0" presId="urn:microsoft.com/office/officeart/2005/8/layout/hChevron3"/>
    <dgm:cxn modelId="{AB4FBBEC-250A-4397-B68F-4E31FEB263CD}" type="presParOf" srcId="{29909B8E-EF78-48D2-AA23-0BDC731654F7}" destId="{A1E6BFB8-729F-488A-9DD4-183C1070878D}" srcOrd="9" destOrd="0" presId="urn:microsoft.com/office/officeart/2005/8/layout/hChevron3"/>
    <dgm:cxn modelId="{222C4D75-F51C-4CDB-BDF2-C9AE715F8CD7}" type="presParOf" srcId="{29909B8E-EF78-48D2-AA23-0BDC731654F7}" destId="{BBBEDE08-0125-497F-8B36-8AE264FAD722}" srcOrd="10" destOrd="0" presId="urn:microsoft.com/office/officeart/2005/8/layout/hChevron3"/>
    <dgm:cxn modelId="{C29EB26C-C327-4924-B9B2-3BF568763E75}" type="presParOf" srcId="{29909B8E-EF78-48D2-AA23-0BDC731654F7}" destId="{70383BE0-67DF-4508-B6C7-355A25BA81CB}" srcOrd="11" destOrd="0" presId="urn:microsoft.com/office/officeart/2005/8/layout/hChevron3"/>
    <dgm:cxn modelId="{D7CF8DD6-7FBA-41C1-B984-FA1848A024A1}" type="presParOf" srcId="{29909B8E-EF78-48D2-AA23-0BDC731654F7}" destId="{A3E7145E-E174-4473-A4D5-BD1A060F3547}" srcOrd="12" destOrd="0" presId="urn:microsoft.com/office/officeart/2005/8/layout/hChevron3"/>
    <dgm:cxn modelId="{E8E6D0EF-928F-48CC-800C-909B32276A5F}" type="presParOf" srcId="{29909B8E-EF78-48D2-AA23-0BDC731654F7}" destId="{CF303A7B-0BF2-40B8-81B5-BFF1D4C8CA4B}" srcOrd="13" destOrd="0" presId="urn:microsoft.com/office/officeart/2005/8/layout/hChevron3"/>
    <dgm:cxn modelId="{BC05CA4B-2586-431B-BFB2-988BFEB5598D}" type="presParOf" srcId="{29909B8E-EF78-48D2-AA23-0BDC731654F7}" destId="{F428283A-C9A1-46AF-9CCF-1A7C8473A2B7}" srcOrd="14" destOrd="0" presId="urn:microsoft.com/office/officeart/2005/8/layout/hChevron3"/>
    <dgm:cxn modelId="{DAEB0A28-9D07-4FA1-8E1E-44791675983E}" type="presParOf" srcId="{29909B8E-EF78-48D2-AA23-0BDC731654F7}" destId="{78BF0534-5113-4818-BB5E-FC2D236EAA8C}" srcOrd="15" destOrd="0" presId="urn:microsoft.com/office/officeart/2005/8/layout/hChevron3"/>
    <dgm:cxn modelId="{6613BEB4-E084-401B-8D47-CBE2B7C884B6}" type="presParOf" srcId="{29909B8E-EF78-48D2-AA23-0BDC731654F7}" destId="{1F4F0E22-56D6-411A-BC1E-E1C7E93536C4}" srcOrd="16" destOrd="0" presId="urn:microsoft.com/office/officeart/2005/8/layout/hChevron3"/>
    <dgm:cxn modelId="{C4001473-EF99-489F-8CD0-6DE19C4F5928}" type="presParOf" srcId="{29909B8E-EF78-48D2-AA23-0BDC731654F7}" destId="{F3E2E4B4-F691-4EF0-8591-1DED04BCDF69}" srcOrd="17" destOrd="0" presId="urn:microsoft.com/office/officeart/2005/8/layout/hChevron3"/>
    <dgm:cxn modelId="{8A15F794-D5EC-4112-9C5C-4BD29055B422}" type="presParOf" srcId="{29909B8E-EF78-48D2-AA23-0BDC731654F7}" destId="{1759B12C-4F30-4F01-9F37-780498B78C6B}" srcOrd="18" destOrd="0" presId="urn:microsoft.com/office/officeart/2005/8/layout/hChevron3"/>
    <dgm:cxn modelId="{98C125B7-826E-47B8-AD97-57B93426D55B}" type="presParOf" srcId="{29909B8E-EF78-48D2-AA23-0BDC731654F7}" destId="{5D925FF8-55C7-4F5E-BD2E-29721D26ECDB}" srcOrd="19" destOrd="0" presId="urn:microsoft.com/office/officeart/2005/8/layout/hChevron3"/>
    <dgm:cxn modelId="{5AA19E48-477E-4E76-ACC1-240D94A5FC2E}" type="presParOf" srcId="{29909B8E-EF78-48D2-AA23-0BDC731654F7}" destId="{6968A36F-3BC0-496B-9F7F-714D235C0CBC}" srcOrd="2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6E6B0AF-FD58-4F3C-872A-DFBC87232B86}" type="doc">
      <dgm:prSet loTypeId="urn:microsoft.com/office/officeart/2005/8/layout/hChevron3" loCatId="process" qsTypeId="urn:microsoft.com/office/officeart/2005/8/quickstyle/simple1" qsCatId="simple" csTypeId="urn:microsoft.com/office/officeart/2005/8/colors/colorful4" csCatId="colorful" phldr="1"/>
      <dgm:spPr/>
    </dgm:pt>
    <dgm:pt modelId="{97F2F467-B66E-4FF3-A88C-B8FC411ACC82}">
      <dgm:prSet phldrT="[Text]" custT="1"/>
      <dgm:spPr/>
      <dgm:t>
        <a:bodyPr/>
        <a:lstStyle/>
        <a:p>
          <a:r>
            <a:rPr lang="en-US" sz="1000" b="1" u="none" dirty="0"/>
            <a:t>Introduction</a:t>
          </a:r>
        </a:p>
      </dgm:t>
    </dgm:pt>
    <dgm:pt modelId="{217EA2A3-F666-4140-84D8-9BDB3CA0D8A8}" type="parTrans" cxnId="{D9ED8B07-30BF-4E93-986A-7E8E435670EF}">
      <dgm:prSet/>
      <dgm:spPr/>
      <dgm:t>
        <a:bodyPr/>
        <a:lstStyle/>
        <a:p>
          <a:endParaRPr lang="en-US" sz="1000" b="0"/>
        </a:p>
      </dgm:t>
    </dgm:pt>
    <dgm:pt modelId="{BD05F256-0FF3-4BBA-8D14-4B7C06B9F587}" type="sibTrans" cxnId="{D9ED8B07-30BF-4E93-986A-7E8E435670EF}">
      <dgm:prSet/>
      <dgm:spPr/>
      <dgm:t>
        <a:bodyPr/>
        <a:lstStyle/>
        <a:p>
          <a:endParaRPr lang="en-US" sz="1000" b="0"/>
        </a:p>
      </dgm:t>
    </dgm:pt>
    <dgm:pt modelId="{097487BF-F85D-4C04-AD97-DA449EDC0363}">
      <dgm:prSet phldrT="[Text]" custT="1"/>
      <dgm:spPr/>
      <dgm:t>
        <a:bodyPr/>
        <a:lstStyle/>
        <a:p>
          <a:r>
            <a:rPr lang="en-US" sz="1000" b="1" i="0" dirty="0"/>
            <a:t>Thesis Background</a:t>
          </a:r>
        </a:p>
      </dgm:t>
    </dgm:pt>
    <dgm:pt modelId="{5B53E7B4-B380-472E-9F7F-FA2E6C87666C}" type="parTrans" cxnId="{D6D3F0F6-7D18-453A-B6D6-FA0C4E0CE26A}">
      <dgm:prSet/>
      <dgm:spPr/>
      <dgm:t>
        <a:bodyPr/>
        <a:lstStyle/>
        <a:p>
          <a:endParaRPr lang="en-US" sz="1000" b="0"/>
        </a:p>
      </dgm:t>
    </dgm:pt>
    <dgm:pt modelId="{B94CD846-2AF9-47F5-82A9-F1EDD348ECA4}" type="sibTrans" cxnId="{D6D3F0F6-7D18-453A-B6D6-FA0C4E0CE26A}">
      <dgm:prSet/>
      <dgm:spPr/>
      <dgm:t>
        <a:bodyPr/>
        <a:lstStyle/>
        <a:p>
          <a:endParaRPr lang="en-US" sz="1000" b="0"/>
        </a:p>
      </dgm:t>
    </dgm:pt>
    <dgm:pt modelId="{3F377D13-948C-4D74-A87F-B33656825C43}">
      <dgm:prSet phldrT="[Text]" custT="1"/>
      <dgm:spPr/>
      <dgm:t>
        <a:bodyPr/>
        <a:lstStyle/>
        <a:p>
          <a:r>
            <a:rPr lang="en-US" sz="1000" b="1" dirty="0"/>
            <a:t>Methods</a:t>
          </a:r>
        </a:p>
      </dgm:t>
    </dgm:pt>
    <dgm:pt modelId="{29FCA6A6-55B9-456F-A90E-E8168796227C}" type="parTrans" cxnId="{B883CF45-8400-4E92-BCBE-40BFC41B5656}">
      <dgm:prSet/>
      <dgm:spPr/>
      <dgm:t>
        <a:bodyPr/>
        <a:lstStyle/>
        <a:p>
          <a:endParaRPr lang="en-US" sz="1000" b="0"/>
        </a:p>
      </dgm:t>
    </dgm:pt>
    <dgm:pt modelId="{F95FD8BE-861B-49C9-A1C8-9DF445836D15}" type="sibTrans" cxnId="{B883CF45-8400-4E92-BCBE-40BFC41B5656}">
      <dgm:prSet/>
      <dgm:spPr/>
      <dgm:t>
        <a:bodyPr/>
        <a:lstStyle/>
        <a:p>
          <a:endParaRPr lang="en-US" sz="1000" b="0"/>
        </a:p>
      </dgm:t>
    </dgm:pt>
    <dgm:pt modelId="{4361511C-0DE1-46A0-AFDC-2A311079DDAE}">
      <dgm:prSet phldrT="[Text]" custT="1"/>
      <dgm:spPr/>
      <dgm:t>
        <a:bodyPr/>
        <a:lstStyle/>
        <a:p>
          <a:r>
            <a:rPr lang="en-US" sz="1000" b="1" dirty="0"/>
            <a:t>References</a:t>
          </a:r>
        </a:p>
      </dgm:t>
    </dgm:pt>
    <dgm:pt modelId="{2F022855-1DB1-46A2-A799-FAD087919EA5}" type="parTrans" cxnId="{AE4A41A2-E124-41C9-A371-C014525BBD24}">
      <dgm:prSet/>
      <dgm:spPr/>
      <dgm:t>
        <a:bodyPr/>
        <a:lstStyle/>
        <a:p>
          <a:endParaRPr lang="en-US" sz="1000" b="0"/>
        </a:p>
      </dgm:t>
    </dgm:pt>
    <dgm:pt modelId="{C279505E-2123-4DF4-9AAF-EFC8B5073416}" type="sibTrans" cxnId="{AE4A41A2-E124-41C9-A371-C014525BBD24}">
      <dgm:prSet/>
      <dgm:spPr/>
      <dgm:t>
        <a:bodyPr/>
        <a:lstStyle/>
        <a:p>
          <a:endParaRPr lang="en-US" sz="1000" b="0"/>
        </a:p>
      </dgm:t>
    </dgm:pt>
    <dgm:pt modelId="{58B79522-BCF3-4ECD-B33B-13FE04A08CAE}">
      <dgm:prSet phldrT="[Text]" custT="1"/>
      <dgm:spPr/>
      <dgm:t>
        <a:bodyPr/>
        <a:lstStyle/>
        <a:p>
          <a:r>
            <a:rPr lang="en-US" sz="1000" b="1" dirty="0"/>
            <a:t>Results</a:t>
          </a:r>
        </a:p>
      </dgm:t>
    </dgm:pt>
    <dgm:pt modelId="{4D661599-A838-4899-817A-4C202417B11D}" type="parTrans" cxnId="{36E0281C-320D-4B8E-A4A5-2CDFA3E4BE83}">
      <dgm:prSet/>
      <dgm:spPr/>
      <dgm:t>
        <a:bodyPr/>
        <a:lstStyle/>
        <a:p>
          <a:endParaRPr lang="en-US" sz="1000" b="0"/>
        </a:p>
      </dgm:t>
    </dgm:pt>
    <dgm:pt modelId="{E018624A-C9FC-4862-A4BE-E669582FAE4F}" type="sibTrans" cxnId="{36E0281C-320D-4B8E-A4A5-2CDFA3E4BE83}">
      <dgm:prSet/>
      <dgm:spPr/>
      <dgm:t>
        <a:bodyPr/>
        <a:lstStyle/>
        <a:p>
          <a:endParaRPr lang="en-US" sz="1000" b="0"/>
        </a:p>
      </dgm:t>
    </dgm:pt>
    <dgm:pt modelId="{A840AAD0-C96F-4C92-9757-70A62DC01206}">
      <dgm:prSet phldrT="[Text]" custT="1"/>
      <dgm:spPr/>
      <dgm:t>
        <a:bodyPr/>
        <a:lstStyle/>
        <a:p>
          <a:r>
            <a:rPr lang="en-US" sz="1000" b="1" dirty="0"/>
            <a:t>Conclusion</a:t>
          </a:r>
        </a:p>
      </dgm:t>
    </dgm:pt>
    <dgm:pt modelId="{19FDC1DA-6E27-4D09-A034-0DFF591289DB}" type="parTrans" cxnId="{54F6D99A-7033-47CF-BEB7-B8409C01A3D2}">
      <dgm:prSet/>
      <dgm:spPr/>
      <dgm:t>
        <a:bodyPr/>
        <a:lstStyle/>
        <a:p>
          <a:endParaRPr lang="en-US" sz="1000" b="0"/>
        </a:p>
      </dgm:t>
    </dgm:pt>
    <dgm:pt modelId="{FFA0D9CF-7D11-4F9A-A213-5AC12382F940}" type="sibTrans" cxnId="{54F6D99A-7033-47CF-BEB7-B8409C01A3D2}">
      <dgm:prSet/>
      <dgm:spPr/>
      <dgm:t>
        <a:bodyPr/>
        <a:lstStyle/>
        <a:p>
          <a:endParaRPr lang="en-US" sz="1000" b="0"/>
        </a:p>
      </dgm:t>
    </dgm:pt>
    <dgm:pt modelId="{ED1C887F-C67C-4A6D-BA13-319657CE1373}">
      <dgm:prSet phldrT="[Text]" custT="1"/>
      <dgm:spPr/>
      <dgm:t>
        <a:bodyPr/>
        <a:lstStyle/>
        <a:p>
          <a:r>
            <a:rPr lang="en-US" sz="1000" b="0" i="1" dirty="0"/>
            <a:t>TBPAs</a:t>
          </a:r>
        </a:p>
      </dgm:t>
    </dgm:pt>
    <dgm:pt modelId="{C4C288C2-7B10-482E-B078-16C844C85C99}" type="parTrans" cxnId="{B49D3060-063C-473C-A8A2-605F95DB18FD}">
      <dgm:prSet/>
      <dgm:spPr/>
      <dgm:t>
        <a:bodyPr/>
        <a:lstStyle/>
        <a:p>
          <a:endParaRPr lang="en-US" sz="1000" b="0"/>
        </a:p>
      </dgm:t>
    </dgm:pt>
    <dgm:pt modelId="{F9D33E3C-FE09-4F66-A836-E2C252ACB05F}" type="sibTrans" cxnId="{B49D3060-063C-473C-A8A2-605F95DB18FD}">
      <dgm:prSet/>
      <dgm:spPr/>
      <dgm:t>
        <a:bodyPr/>
        <a:lstStyle/>
        <a:p>
          <a:endParaRPr lang="en-US" sz="1000" b="0"/>
        </a:p>
      </dgm:t>
    </dgm:pt>
    <dgm:pt modelId="{904CED0F-EE3E-44C6-ACB4-DD1D61F879AC}">
      <dgm:prSet phldrT="[Text]" custT="1"/>
      <dgm:spPr/>
      <dgm:t>
        <a:bodyPr/>
        <a:lstStyle/>
        <a:p>
          <a:r>
            <a:rPr lang="en-US" sz="1000" b="0" dirty="0"/>
            <a:t>Marine Significance</a:t>
          </a:r>
        </a:p>
      </dgm:t>
    </dgm:pt>
    <dgm:pt modelId="{A62432DA-4BA6-42A1-A2D2-0A3ACCF05543}" type="parTrans" cxnId="{0E83CF08-FDAA-46A8-81A7-CFDCF7422773}">
      <dgm:prSet/>
      <dgm:spPr/>
      <dgm:t>
        <a:bodyPr/>
        <a:lstStyle/>
        <a:p>
          <a:endParaRPr lang="en-US" sz="1000" b="0"/>
        </a:p>
      </dgm:t>
    </dgm:pt>
    <dgm:pt modelId="{493C766B-0F3E-4568-8BDB-800094E9961C}" type="sibTrans" cxnId="{0E83CF08-FDAA-46A8-81A7-CFDCF7422773}">
      <dgm:prSet/>
      <dgm:spPr/>
      <dgm:t>
        <a:bodyPr/>
        <a:lstStyle/>
        <a:p>
          <a:endParaRPr lang="en-US" sz="1000" b="0"/>
        </a:p>
      </dgm:t>
    </dgm:pt>
    <dgm:pt modelId="{0BA18CA5-E91F-4257-B85E-8E0957D68490}">
      <dgm:prSet phldrT="[Text]" custT="1"/>
      <dgm:spPr/>
      <dgm:t>
        <a:bodyPr/>
        <a:lstStyle/>
        <a:p>
          <a:r>
            <a:rPr lang="en-US" sz="1000" b="0" i="1" dirty="0"/>
            <a:t>Sulu-Sulawesi</a:t>
          </a:r>
        </a:p>
      </dgm:t>
    </dgm:pt>
    <dgm:pt modelId="{258A32D8-262F-4B20-9760-8F76CFC1D306}" type="parTrans" cxnId="{90DCE1C6-9BA1-46E4-AA91-52B1101B97E2}">
      <dgm:prSet/>
      <dgm:spPr/>
      <dgm:t>
        <a:bodyPr/>
        <a:lstStyle/>
        <a:p>
          <a:endParaRPr lang="en-US" sz="1000" b="0"/>
        </a:p>
      </dgm:t>
    </dgm:pt>
    <dgm:pt modelId="{93555799-CE9A-43FC-8F0C-716A1FDF7EF7}" type="sibTrans" cxnId="{90DCE1C6-9BA1-46E4-AA91-52B1101B97E2}">
      <dgm:prSet/>
      <dgm:spPr/>
      <dgm:t>
        <a:bodyPr/>
        <a:lstStyle/>
        <a:p>
          <a:endParaRPr lang="en-US" sz="1000" b="0"/>
        </a:p>
      </dgm:t>
    </dgm:pt>
    <dgm:pt modelId="{A11704A8-7B60-4D48-8B96-F39C2C7EC3EC}">
      <dgm:prSet phldrT="[Text]" custT="1">
        <dgm:style>
          <a:lnRef idx="2">
            <a:schemeClr val="accent1"/>
          </a:lnRef>
          <a:fillRef idx="1">
            <a:schemeClr val="lt1"/>
          </a:fillRef>
          <a:effectRef idx="0">
            <a:schemeClr val="accent1"/>
          </a:effectRef>
          <a:fontRef idx="minor">
            <a:schemeClr val="dk1"/>
          </a:fontRef>
        </dgm:style>
      </dgm:prSet>
      <dgm:spPr/>
      <dgm:t>
        <a:bodyPr/>
        <a:lstStyle/>
        <a:p>
          <a:r>
            <a:rPr lang="en-US" sz="1000" b="0" i="1" dirty="0"/>
            <a:t>Policy Analysis</a:t>
          </a:r>
        </a:p>
      </dgm:t>
    </dgm:pt>
    <dgm:pt modelId="{E9A065E5-4998-4509-87DF-AF271003AC23}" type="parTrans" cxnId="{849FFD21-4FDD-4570-89B2-01D30B89D786}">
      <dgm:prSet/>
      <dgm:spPr/>
      <dgm:t>
        <a:bodyPr/>
        <a:lstStyle/>
        <a:p>
          <a:endParaRPr lang="en-US" sz="1000" b="0"/>
        </a:p>
      </dgm:t>
    </dgm:pt>
    <dgm:pt modelId="{FACEFEE0-8660-4DDA-BF6D-95DAC26B834A}" type="sibTrans" cxnId="{849FFD21-4FDD-4570-89B2-01D30B89D786}">
      <dgm:prSet/>
      <dgm:spPr/>
      <dgm:t>
        <a:bodyPr/>
        <a:lstStyle/>
        <a:p>
          <a:endParaRPr lang="en-US" sz="1000" b="0"/>
        </a:p>
      </dgm:t>
    </dgm:pt>
    <dgm:pt modelId="{F14B9DFF-4EE5-43D5-BA79-364FB60F3B76}">
      <dgm:prSet phldrT="[Text]" custT="1"/>
      <dgm:spPr/>
      <dgm:t>
        <a:bodyPr/>
        <a:lstStyle/>
        <a:p>
          <a:r>
            <a:rPr lang="en-US" sz="1000" b="0" dirty="0"/>
            <a:t>Semi-Structured Interviews</a:t>
          </a:r>
        </a:p>
      </dgm:t>
    </dgm:pt>
    <dgm:pt modelId="{3540E947-334E-405F-8DE9-D0A2D28BCB2F}" type="parTrans" cxnId="{292A9F9A-C4C9-43F2-8F25-A7B7AAA73824}">
      <dgm:prSet/>
      <dgm:spPr/>
      <dgm:t>
        <a:bodyPr/>
        <a:lstStyle/>
        <a:p>
          <a:endParaRPr lang="en-US" sz="1000" b="0"/>
        </a:p>
      </dgm:t>
    </dgm:pt>
    <dgm:pt modelId="{E8B9C27D-51DE-4120-BD68-F32508F6BCC7}" type="sibTrans" cxnId="{292A9F9A-C4C9-43F2-8F25-A7B7AAA73824}">
      <dgm:prSet/>
      <dgm:spPr/>
      <dgm:t>
        <a:bodyPr/>
        <a:lstStyle/>
        <a:p>
          <a:endParaRPr lang="en-US" sz="1000" b="0"/>
        </a:p>
      </dgm:t>
    </dgm:pt>
    <dgm:pt modelId="{29909B8E-EF78-48D2-AA23-0BDC731654F7}" type="pres">
      <dgm:prSet presAssocID="{E6E6B0AF-FD58-4F3C-872A-DFBC87232B86}" presName="Name0" presStyleCnt="0">
        <dgm:presLayoutVars>
          <dgm:dir/>
          <dgm:resizeHandles val="exact"/>
        </dgm:presLayoutVars>
      </dgm:prSet>
      <dgm:spPr/>
    </dgm:pt>
    <dgm:pt modelId="{8F277C7D-E515-482B-9085-F478D2AC256F}" type="pres">
      <dgm:prSet presAssocID="{97F2F467-B66E-4FF3-A88C-B8FC411ACC82}" presName="parTxOnly" presStyleLbl="node1" presStyleIdx="0" presStyleCnt="11" custScaleX="77149">
        <dgm:presLayoutVars>
          <dgm:bulletEnabled val="1"/>
        </dgm:presLayoutVars>
      </dgm:prSet>
      <dgm:spPr/>
    </dgm:pt>
    <dgm:pt modelId="{561A4FC8-2690-4745-B079-65390112A617}" type="pres">
      <dgm:prSet presAssocID="{BD05F256-0FF3-4BBA-8D14-4B7C06B9F587}" presName="parSpace" presStyleCnt="0"/>
      <dgm:spPr/>
    </dgm:pt>
    <dgm:pt modelId="{A0DE273F-6DCF-409E-97C1-B15F147ED387}" type="pres">
      <dgm:prSet presAssocID="{ED1C887F-C67C-4A6D-BA13-319657CE1373}" presName="parTxOnly" presStyleLbl="node1" presStyleIdx="1" presStyleCnt="11" custScaleX="78768">
        <dgm:presLayoutVars>
          <dgm:bulletEnabled val="1"/>
        </dgm:presLayoutVars>
      </dgm:prSet>
      <dgm:spPr/>
    </dgm:pt>
    <dgm:pt modelId="{0DE478D0-7610-45D1-A701-3C744ECC253E}" type="pres">
      <dgm:prSet presAssocID="{F9D33E3C-FE09-4F66-A836-E2C252ACB05F}" presName="parSpace" presStyleCnt="0"/>
      <dgm:spPr/>
    </dgm:pt>
    <dgm:pt modelId="{AB9CEF6F-82D4-4508-AB0E-E22D14ADB0F5}" type="pres">
      <dgm:prSet presAssocID="{904CED0F-EE3E-44C6-ACB4-DD1D61F879AC}" presName="parTxOnly" presStyleLbl="node1" presStyleIdx="2" presStyleCnt="11" custScaleX="96875">
        <dgm:presLayoutVars>
          <dgm:bulletEnabled val="1"/>
        </dgm:presLayoutVars>
      </dgm:prSet>
      <dgm:spPr/>
    </dgm:pt>
    <dgm:pt modelId="{5C158627-2797-4267-8491-416628CAB5DC}" type="pres">
      <dgm:prSet presAssocID="{493C766B-0F3E-4568-8BDB-800094E9961C}" presName="parSpace" presStyleCnt="0"/>
      <dgm:spPr/>
    </dgm:pt>
    <dgm:pt modelId="{D6E2686E-A6FA-4453-9932-A5B5D4AA5D58}" type="pres">
      <dgm:prSet presAssocID="{097487BF-F85D-4C04-AD97-DA449EDC0363}" presName="parTxOnly" presStyleLbl="node1" presStyleIdx="3" presStyleCnt="11" custScaleX="112760">
        <dgm:presLayoutVars>
          <dgm:bulletEnabled val="1"/>
        </dgm:presLayoutVars>
      </dgm:prSet>
      <dgm:spPr/>
    </dgm:pt>
    <dgm:pt modelId="{8AFA1762-E2D5-4B06-B64F-94B0DEE60BF5}" type="pres">
      <dgm:prSet presAssocID="{B94CD846-2AF9-47F5-82A9-F1EDD348ECA4}" presName="parSpace" presStyleCnt="0"/>
      <dgm:spPr/>
    </dgm:pt>
    <dgm:pt modelId="{CC30B04C-A5DA-43C4-B3EC-75715D28F832}" type="pres">
      <dgm:prSet presAssocID="{0BA18CA5-E91F-4257-B85E-8E0957D68490}" presName="parTxOnly" presStyleLbl="node1" presStyleIdx="4" presStyleCnt="11" custScaleX="86751">
        <dgm:presLayoutVars>
          <dgm:bulletEnabled val="1"/>
        </dgm:presLayoutVars>
      </dgm:prSet>
      <dgm:spPr/>
    </dgm:pt>
    <dgm:pt modelId="{A1E6BFB8-729F-488A-9DD4-183C1070878D}" type="pres">
      <dgm:prSet presAssocID="{93555799-CE9A-43FC-8F0C-716A1FDF7EF7}" presName="parSpace" presStyleCnt="0"/>
      <dgm:spPr/>
    </dgm:pt>
    <dgm:pt modelId="{BBBEDE08-0125-497F-8B36-8AE264FAD722}" type="pres">
      <dgm:prSet presAssocID="{3F377D13-948C-4D74-A87F-B33656825C43}" presName="parTxOnly" presStyleLbl="node1" presStyleIdx="5" presStyleCnt="11" custScaleX="88460">
        <dgm:presLayoutVars>
          <dgm:bulletEnabled val="1"/>
        </dgm:presLayoutVars>
      </dgm:prSet>
      <dgm:spPr/>
    </dgm:pt>
    <dgm:pt modelId="{70383BE0-67DF-4508-B6C7-355A25BA81CB}" type="pres">
      <dgm:prSet presAssocID="{F95FD8BE-861B-49C9-A1C8-9DF445836D15}" presName="parSpace" presStyleCnt="0"/>
      <dgm:spPr/>
    </dgm:pt>
    <dgm:pt modelId="{A3E7145E-E174-4473-A4D5-BD1A060F3547}" type="pres">
      <dgm:prSet presAssocID="{A11704A8-7B60-4D48-8B96-F39C2C7EC3EC}" presName="parTxOnly" presStyleLbl="node1" presStyleIdx="6" presStyleCnt="11" custScaleX="82832">
        <dgm:presLayoutVars>
          <dgm:bulletEnabled val="1"/>
        </dgm:presLayoutVars>
      </dgm:prSet>
      <dgm:spPr/>
    </dgm:pt>
    <dgm:pt modelId="{CF303A7B-0BF2-40B8-81B5-BFF1D4C8CA4B}" type="pres">
      <dgm:prSet presAssocID="{FACEFEE0-8660-4DDA-BF6D-95DAC26B834A}" presName="parSpace" presStyleCnt="0"/>
      <dgm:spPr/>
    </dgm:pt>
    <dgm:pt modelId="{F428283A-C9A1-46AF-9CCF-1A7C8473A2B7}" type="pres">
      <dgm:prSet presAssocID="{F14B9DFF-4EE5-43D5-BA79-364FB60F3B76}" presName="parTxOnly" presStyleLbl="node1" presStyleIdx="7" presStyleCnt="11" custScaleX="93016">
        <dgm:presLayoutVars>
          <dgm:bulletEnabled val="1"/>
        </dgm:presLayoutVars>
      </dgm:prSet>
      <dgm:spPr/>
    </dgm:pt>
    <dgm:pt modelId="{78BF0534-5113-4818-BB5E-FC2D236EAA8C}" type="pres">
      <dgm:prSet presAssocID="{E8B9C27D-51DE-4120-BD68-F32508F6BCC7}" presName="parSpace" presStyleCnt="0"/>
      <dgm:spPr/>
    </dgm:pt>
    <dgm:pt modelId="{1F4F0E22-56D6-411A-BC1E-E1C7E93536C4}" type="pres">
      <dgm:prSet presAssocID="{58B79522-BCF3-4ECD-B33B-13FE04A08CAE}" presName="parTxOnly" presStyleLbl="node1" presStyleIdx="8" presStyleCnt="11" custScaleX="78283">
        <dgm:presLayoutVars>
          <dgm:bulletEnabled val="1"/>
        </dgm:presLayoutVars>
      </dgm:prSet>
      <dgm:spPr/>
    </dgm:pt>
    <dgm:pt modelId="{F3E2E4B4-F691-4EF0-8591-1DED04BCDF69}" type="pres">
      <dgm:prSet presAssocID="{E018624A-C9FC-4862-A4BE-E669582FAE4F}" presName="parSpace" presStyleCnt="0"/>
      <dgm:spPr/>
    </dgm:pt>
    <dgm:pt modelId="{1759B12C-4F30-4F01-9F37-780498B78C6B}" type="pres">
      <dgm:prSet presAssocID="{A840AAD0-C96F-4C92-9757-70A62DC01206}" presName="parTxOnly" presStyleLbl="node1" presStyleIdx="9" presStyleCnt="11" custScaleX="93512">
        <dgm:presLayoutVars>
          <dgm:bulletEnabled val="1"/>
        </dgm:presLayoutVars>
      </dgm:prSet>
      <dgm:spPr/>
    </dgm:pt>
    <dgm:pt modelId="{5D925FF8-55C7-4F5E-BD2E-29721D26ECDB}" type="pres">
      <dgm:prSet presAssocID="{FFA0D9CF-7D11-4F9A-A213-5AC12382F940}" presName="parSpace" presStyleCnt="0"/>
      <dgm:spPr/>
    </dgm:pt>
    <dgm:pt modelId="{6968A36F-3BC0-496B-9F7F-714D235C0CBC}" type="pres">
      <dgm:prSet presAssocID="{4361511C-0DE1-46A0-AFDC-2A311079DDAE}" presName="parTxOnly" presStyleLbl="node1" presStyleIdx="10" presStyleCnt="11" custScaleX="95552">
        <dgm:presLayoutVars>
          <dgm:bulletEnabled val="1"/>
        </dgm:presLayoutVars>
      </dgm:prSet>
      <dgm:spPr/>
    </dgm:pt>
  </dgm:ptLst>
  <dgm:cxnLst>
    <dgm:cxn modelId="{D9ED8B07-30BF-4E93-986A-7E8E435670EF}" srcId="{E6E6B0AF-FD58-4F3C-872A-DFBC87232B86}" destId="{97F2F467-B66E-4FF3-A88C-B8FC411ACC82}" srcOrd="0" destOrd="0" parTransId="{217EA2A3-F666-4140-84D8-9BDB3CA0D8A8}" sibTransId="{BD05F256-0FF3-4BBA-8D14-4B7C06B9F587}"/>
    <dgm:cxn modelId="{0E83CF08-FDAA-46A8-81A7-CFDCF7422773}" srcId="{E6E6B0AF-FD58-4F3C-872A-DFBC87232B86}" destId="{904CED0F-EE3E-44C6-ACB4-DD1D61F879AC}" srcOrd="2" destOrd="0" parTransId="{A62432DA-4BA6-42A1-A2D2-0A3ACCF05543}" sibTransId="{493C766B-0F3E-4568-8BDB-800094E9961C}"/>
    <dgm:cxn modelId="{74BA1D12-4BF5-477B-B608-D5516F4B2C66}" type="presOf" srcId="{E6E6B0AF-FD58-4F3C-872A-DFBC87232B86}" destId="{29909B8E-EF78-48D2-AA23-0BDC731654F7}" srcOrd="0" destOrd="0" presId="urn:microsoft.com/office/officeart/2005/8/layout/hChevron3"/>
    <dgm:cxn modelId="{E7658213-5643-4EA4-90E3-B31C6FD82AF5}" type="presOf" srcId="{3F377D13-948C-4D74-A87F-B33656825C43}" destId="{BBBEDE08-0125-497F-8B36-8AE264FAD722}" srcOrd="0" destOrd="0" presId="urn:microsoft.com/office/officeart/2005/8/layout/hChevron3"/>
    <dgm:cxn modelId="{36E0281C-320D-4B8E-A4A5-2CDFA3E4BE83}" srcId="{E6E6B0AF-FD58-4F3C-872A-DFBC87232B86}" destId="{58B79522-BCF3-4ECD-B33B-13FE04A08CAE}" srcOrd="8" destOrd="0" parTransId="{4D661599-A838-4899-817A-4C202417B11D}" sibTransId="{E018624A-C9FC-4862-A4BE-E669582FAE4F}"/>
    <dgm:cxn modelId="{26F37C1E-2A1E-46FE-B46A-3538E210643E}" type="presOf" srcId="{97F2F467-B66E-4FF3-A88C-B8FC411ACC82}" destId="{8F277C7D-E515-482B-9085-F478D2AC256F}" srcOrd="0" destOrd="0" presId="urn:microsoft.com/office/officeart/2005/8/layout/hChevron3"/>
    <dgm:cxn modelId="{849FFD21-4FDD-4570-89B2-01D30B89D786}" srcId="{E6E6B0AF-FD58-4F3C-872A-DFBC87232B86}" destId="{A11704A8-7B60-4D48-8B96-F39C2C7EC3EC}" srcOrd="6" destOrd="0" parTransId="{E9A065E5-4998-4509-87DF-AF271003AC23}" sibTransId="{FACEFEE0-8660-4DDA-BF6D-95DAC26B834A}"/>
    <dgm:cxn modelId="{43DE903C-4789-4E04-B0D0-858B8171B6A8}" type="presOf" srcId="{904CED0F-EE3E-44C6-ACB4-DD1D61F879AC}" destId="{AB9CEF6F-82D4-4508-AB0E-E22D14ADB0F5}" srcOrd="0" destOrd="0" presId="urn:microsoft.com/office/officeart/2005/8/layout/hChevron3"/>
    <dgm:cxn modelId="{B49D3060-063C-473C-A8A2-605F95DB18FD}" srcId="{E6E6B0AF-FD58-4F3C-872A-DFBC87232B86}" destId="{ED1C887F-C67C-4A6D-BA13-319657CE1373}" srcOrd="1" destOrd="0" parTransId="{C4C288C2-7B10-482E-B078-16C844C85C99}" sibTransId="{F9D33E3C-FE09-4F66-A836-E2C252ACB05F}"/>
    <dgm:cxn modelId="{B883CF45-8400-4E92-BCBE-40BFC41B5656}" srcId="{E6E6B0AF-FD58-4F3C-872A-DFBC87232B86}" destId="{3F377D13-948C-4D74-A87F-B33656825C43}" srcOrd="5" destOrd="0" parTransId="{29FCA6A6-55B9-456F-A90E-E8168796227C}" sibTransId="{F95FD8BE-861B-49C9-A1C8-9DF445836D15}"/>
    <dgm:cxn modelId="{83D0468D-4ABC-4725-B3A3-6E4D5BB7A0D1}" type="presOf" srcId="{097487BF-F85D-4C04-AD97-DA449EDC0363}" destId="{D6E2686E-A6FA-4453-9932-A5B5D4AA5D58}" srcOrd="0" destOrd="0" presId="urn:microsoft.com/office/officeart/2005/8/layout/hChevron3"/>
    <dgm:cxn modelId="{EA87AC90-CFF7-4843-B8C4-E15F9C907554}" type="presOf" srcId="{58B79522-BCF3-4ECD-B33B-13FE04A08CAE}" destId="{1F4F0E22-56D6-411A-BC1E-E1C7E93536C4}" srcOrd="0" destOrd="0" presId="urn:microsoft.com/office/officeart/2005/8/layout/hChevron3"/>
    <dgm:cxn modelId="{292A9F9A-C4C9-43F2-8F25-A7B7AAA73824}" srcId="{E6E6B0AF-FD58-4F3C-872A-DFBC87232B86}" destId="{F14B9DFF-4EE5-43D5-BA79-364FB60F3B76}" srcOrd="7" destOrd="0" parTransId="{3540E947-334E-405F-8DE9-D0A2D28BCB2F}" sibTransId="{E8B9C27D-51DE-4120-BD68-F32508F6BCC7}"/>
    <dgm:cxn modelId="{54F6D99A-7033-47CF-BEB7-B8409C01A3D2}" srcId="{E6E6B0AF-FD58-4F3C-872A-DFBC87232B86}" destId="{A840AAD0-C96F-4C92-9757-70A62DC01206}" srcOrd="9" destOrd="0" parTransId="{19FDC1DA-6E27-4D09-A034-0DFF591289DB}" sibTransId="{FFA0D9CF-7D11-4F9A-A213-5AC12382F940}"/>
    <dgm:cxn modelId="{1BB59D9C-7AB7-4A4E-A0C1-FE3F752CEF76}" type="presOf" srcId="{0BA18CA5-E91F-4257-B85E-8E0957D68490}" destId="{CC30B04C-A5DA-43C4-B3EC-75715D28F832}" srcOrd="0" destOrd="0" presId="urn:microsoft.com/office/officeart/2005/8/layout/hChevron3"/>
    <dgm:cxn modelId="{5EE6359E-F7B5-434F-BA0E-C81E0C16F66B}" type="presOf" srcId="{ED1C887F-C67C-4A6D-BA13-319657CE1373}" destId="{A0DE273F-6DCF-409E-97C1-B15F147ED387}" srcOrd="0" destOrd="0" presId="urn:microsoft.com/office/officeart/2005/8/layout/hChevron3"/>
    <dgm:cxn modelId="{AE4A41A2-E124-41C9-A371-C014525BBD24}" srcId="{E6E6B0AF-FD58-4F3C-872A-DFBC87232B86}" destId="{4361511C-0DE1-46A0-AFDC-2A311079DDAE}" srcOrd="10" destOrd="0" parTransId="{2F022855-1DB1-46A2-A799-FAD087919EA5}" sibTransId="{C279505E-2123-4DF4-9AAF-EFC8B5073416}"/>
    <dgm:cxn modelId="{21CD76BE-C0B5-4999-8742-55D6E80C9895}" type="presOf" srcId="{A11704A8-7B60-4D48-8B96-F39C2C7EC3EC}" destId="{A3E7145E-E174-4473-A4D5-BD1A060F3547}" srcOrd="0" destOrd="0" presId="urn:microsoft.com/office/officeart/2005/8/layout/hChevron3"/>
    <dgm:cxn modelId="{90DCE1C6-9BA1-46E4-AA91-52B1101B97E2}" srcId="{E6E6B0AF-FD58-4F3C-872A-DFBC87232B86}" destId="{0BA18CA5-E91F-4257-B85E-8E0957D68490}" srcOrd="4" destOrd="0" parTransId="{258A32D8-262F-4B20-9760-8F76CFC1D306}" sibTransId="{93555799-CE9A-43FC-8F0C-716A1FDF7EF7}"/>
    <dgm:cxn modelId="{DCDC7EC8-844C-455D-8213-25781678089C}" type="presOf" srcId="{4361511C-0DE1-46A0-AFDC-2A311079DDAE}" destId="{6968A36F-3BC0-496B-9F7F-714D235C0CBC}" srcOrd="0" destOrd="0" presId="urn:microsoft.com/office/officeart/2005/8/layout/hChevron3"/>
    <dgm:cxn modelId="{8997D2D1-3382-4DF7-B9AD-2C211E6DC9B9}" type="presOf" srcId="{A840AAD0-C96F-4C92-9757-70A62DC01206}" destId="{1759B12C-4F30-4F01-9F37-780498B78C6B}" srcOrd="0" destOrd="0" presId="urn:microsoft.com/office/officeart/2005/8/layout/hChevron3"/>
    <dgm:cxn modelId="{ECA264D9-82B6-47B5-B2B4-4BAFC748103C}" type="presOf" srcId="{F14B9DFF-4EE5-43D5-BA79-364FB60F3B76}" destId="{F428283A-C9A1-46AF-9CCF-1A7C8473A2B7}" srcOrd="0" destOrd="0" presId="urn:microsoft.com/office/officeart/2005/8/layout/hChevron3"/>
    <dgm:cxn modelId="{D6D3F0F6-7D18-453A-B6D6-FA0C4E0CE26A}" srcId="{E6E6B0AF-FD58-4F3C-872A-DFBC87232B86}" destId="{097487BF-F85D-4C04-AD97-DA449EDC0363}" srcOrd="3" destOrd="0" parTransId="{5B53E7B4-B380-472E-9F7F-FA2E6C87666C}" sibTransId="{B94CD846-2AF9-47F5-82A9-F1EDD348ECA4}"/>
    <dgm:cxn modelId="{5271C108-F1B0-4D46-B14C-5A040F3794E3}" type="presParOf" srcId="{29909B8E-EF78-48D2-AA23-0BDC731654F7}" destId="{8F277C7D-E515-482B-9085-F478D2AC256F}" srcOrd="0" destOrd="0" presId="urn:microsoft.com/office/officeart/2005/8/layout/hChevron3"/>
    <dgm:cxn modelId="{C142A3F7-30C7-4AC5-9DD6-24853468D070}" type="presParOf" srcId="{29909B8E-EF78-48D2-AA23-0BDC731654F7}" destId="{561A4FC8-2690-4745-B079-65390112A617}" srcOrd="1" destOrd="0" presId="urn:microsoft.com/office/officeart/2005/8/layout/hChevron3"/>
    <dgm:cxn modelId="{94F5FF97-09D9-4D04-A66F-6B089756E3A5}" type="presParOf" srcId="{29909B8E-EF78-48D2-AA23-0BDC731654F7}" destId="{A0DE273F-6DCF-409E-97C1-B15F147ED387}" srcOrd="2" destOrd="0" presId="urn:microsoft.com/office/officeart/2005/8/layout/hChevron3"/>
    <dgm:cxn modelId="{31B70964-70AE-4C1C-B525-529FC3E02A16}" type="presParOf" srcId="{29909B8E-EF78-48D2-AA23-0BDC731654F7}" destId="{0DE478D0-7610-45D1-A701-3C744ECC253E}" srcOrd="3" destOrd="0" presId="urn:microsoft.com/office/officeart/2005/8/layout/hChevron3"/>
    <dgm:cxn modelId="{0A396D3C-EACA-4C19-B4A6-B1879F98CFD6}" type="presParOf" srcId="{29909B8E-EF78-48D2-AA23-0BDC731654F7}" destId="{AB9CEF6F-82D4-4508-AB0E-E22D14ADB0F5}" srcOrd="4" destOrd="0" presId="urn:microsoft.com/office/officeart/2005/8/layout/hChevron3"/>
    <dgm:cxn modelId="{61571AB6-11C1-4BD6-A9A7-4DABCE1577FA}" type="presParOf" srcId="{29909B8E-EF78-48D2-AA23-0BDC731654F7}" destId="{5C158627-2797-4267-8491-416628CAB5DC}" srcOrd="5" destOrd="0" presId="urn:microsoft.com/office/officeart/2005/8/layout/hChevron3"/>
    <dgm:cxn modelId="{CCBD84DB-F601-4580-9075-89D73A370E4A}" type="presParOf" srcId="{29909B8E-EF78-48D2-AA23-0BDC731654F7}" destId="{D6E2686E-A6FA-4453-9932-A5B5D4AA5D58}" srcOrd="6" destOrd="0" presId="urn:microsoft.com/office/officeart/2005/8/layout/hChevron3"/>
    <dgm:cxn modelId="{DA24EAD0-53DD-4027-967B-3FD0F52FC35B}" type="presParOf" srcId="{29909B8E-EF78-48D2-AA23-0BDC731654F7}" destId="{8AFA1762-E2D5-4B06-B64F-94B0DEE60BF5}" srcOrd="7" destOrd="0" presId="urn:microsoft.com/office/officeart/2005/8/layout/hChevron3"/>
    <dgm:cxn modelId="{3241C636-34B2-4772-BD63-0E5BAD70EFF2}" type="presParOf" srcId="{29909B8E-EF78-48D2-AA23-0BDC731654F7}" destId="{CC30B04C-A5DA-43C4-B3EC-75715D28F832}" srcOrd="8" destOrd="0" presId="urn:microsoft.com/office/officeart/2005/8/layout/hChevron3"/>
    <dgm:cxn modelId="{AB4FBBEC-250A-4397-B68F-4E31FEB263CD}" type="presParOf" srcId="{29909B8E-EF78-48D2-AA23-0BDC731654F7}" destId="{A1E6BFB8-729F-488A-9DD4-183C1070878D}" srcOrd="9" destOrd="0" presId="urn:microsoft.com/office/officeart/2005/8/layout/hChevron3"/>
    <dgm:cxn modelId="{222C4D75-F51C-4CDB-BDF2-C9AE715F8CD7}" type="presParOf" srcId="{29909B8E-EF78-48D2-AA23-0BDC731654F7}" destId="{BBBEDE08-0125-497F-8B36-8AE264FAD722}" srcOrd="10" destOrd="0" presId="urn:microsoft.com/office/officeart/2005/8/layout/hChevron3"/>
    <dgm:cxn modelId="{C29EB26C-C327-4924-B9B2-3BF568763E75}" type="presParOf" srcId="{29909B8E-EF78-48D2-AA23-0BDC731654F7}" destId="{70383BE0-67DF-4508-B6C7-355A25BA81CB}" srcOrd="11" destOrd="0" presId="urn:microsoft.com/office/officeart/2005/8/layout/hChevron3"/>
    <dgm:cxn modelId="{D7CF8DD6-7FBA-41C1-B984-FA1848A024A1}" type="presParOf" srcId="{29909B8E-EF78-48D2-AA23-0BDC731654F7}" destId="{A3E7145E-E174-4473-A4D5-BD1A060F3547}" srcOrd="12" destOrd="0" presId="urn:microsoft.com/office/officeart/2005/8/layout/hChevron3"/>
    <dgm:cxn modelId="{E8E6D0EF-928F-48CC-800C-909B32276A5F}" type="presParOf" srcId="{29909B8E-EF78-48D2-AA23-0BDC731654F7}" destId="{CF303A7B-0BF2-40B8-81B5-BFF1D4C8CA4B}" srcOrd="13" destOrd="0" presId="urn:microsoft.com/office/officeart/2005/8/layout/hChevron3"/>
    <dgm:cxn modelId="{BC05CA4B-2586-431B-BFB2-988BFEB5598D}" type="presParOf" srcId="{29909B8E-EF78-48D2-AA23-0BDC731654F7}" destId="{F428283A-C9A1-46AF-9CCF-1A7C8473A2B7}" srcOrd="14" destOrd="0" presId="urn:microsoft.com/office/officeart/2005/8/layout/hChevron3"/>
    <dgm:cxn modelId="{DAEB0A28-9D07-4FA1-8E1E-44791675983E}" type="presParOf" srcId="{29909B8E-EF78-48D2-AA23-0BDC731654F7}" destId="{78BF0534-5113-4818-BB5E-FC2D236EAA8C}" srcOrd="15" destOrd="0" presId="urn:microsoft.com/office/officeart/2005/8/layout/hChevron3"/>
    <dgm:cxn modelId="{6613BEB4-E084-401B-8D47-CBE2B7C884B6}" type="presParOf" srcId="{29909B8E-EF78-48D2-AA23-0BDC731654F7}" destId="{1F4F0E22-56D6-411A-BC1E-E1C7E93536C4}" srcOrd="16" destOrd="0" presId="urn:microsoft.com/office/officeart/2005/8/layout/hChevron3"/>
    <dgm:cxn modelId="{C4001473-EF99-489F-8CD0-6DE19C4F5928}" type="presParOf" srcId="{29909B8E-EF78-48D2-AA23-0BDC731654F7}" destId="{F3E2E4B4-F691-4EF0-8591-1DED04BCDF69}" srcOrd="17" destOrd="0" presId="urn:microsoft.com/office/officeart/2005/8/layout/hChevron3"/>
    <dgm:cxn modelId="{8A15F794-D5EC-4112-9C5C-4BD29055B422}" type="presParOf" srcId="{29909B8E-EF78-48D2-AA23-0BDC731654F7}" destId="{1759B12C-4F30-4F01-9F37-780498B78C6B}" srcOrd="18" destOrd="0" presId="urn:microsoft.com/office/officeart/2005/8/layout/hChevron3"/>
    <dgm:cxn modelId="{98C125B7-826E-47B8-AD97-57B93426D55B}" type="presParOf" srcId="{29909B8E-EF78-48D2-AA23-0BDC731654F7}" destId="{5D925FF8-55C7-4F5E-BD2E-29721D26ECDB}" srcOrd="19" destOrd="0" presId="urn:microsoft.com/office/officeart/2005/8/layout/hChevron3"/>
    <dgm:cxn modelId="{5AA19E48-477E-4E76-ACC1-240D94A5FC2E}" type="presParOf" srcId="{29909B8E-EF78-48D2-AA23-0BDC731654F7}" destId="{6968A36F-3BC0-496B-9F7F-714D235C0CBC}" srcOrd="2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6E6B0AF-FD58-4F3C-872A-DFBC87232B86}" type="doc">
      <dgm:prSet loTypeId="urn:microsoft.com/office/officeart/2005/8/layout/hChevron3" loCatId="process" qsTypeId="urn:microsoft.com/office/officeart/2005/8/quickstyle/simple1" qsCatId="simple" csTypeId="urn:microsoft.com/office/officeart/2005/8/colors/colorful4" csCatId="colorful" phldr="1"/>
      <dgm:spPr/>
      <dgm:t>
        <a:bodyPr/>
        <a:lstStyle/>
        <a:p>
          <a:endParaRPr lang="en-US"/>
        </a:p>
      </dgm:t>
    </dgm:pt>
    <dgm:pt modelId="{97F2F467-B66E-4FF3-A88C-B8FC411ACC82}">
      <dgm:prSet phldrT="[Text]" custT="1"/>
      <dgm:spPr/>
      <dgm:t>
        <a:bodyPr/>
        <a:lstStyle/>
        <a:p>
          <a:r>
            <a:rPr lang="en-US" sz="1000" b="1" u="none" dirty="0"/>
            <a:t>Introduction</a:t>
          </a:r>
        </a:p>
      </dgm:t>
    </dgm:pt>
    <dgm:pt modelId="{217EA2A3-F666-4140-84D8-9BDB3CA0D8A8}" type="parTrans" cxnId="{D9ED8B07-30BF-4E93-986A-7E8E435670EF}">
      <dgm:prSet/>
      <dgm:spPr/>
      <dgm:t>
        <a:bodyPr/>
        <a:lstStyle/>
        <a:p>
          <a:endParaRPr lang="en-US" sz="1000" b="0"/>
        </a:p>
      </dgm:t>
    </dgm:pt>
    <dgm:pt modelId="{BD05F256-0FF3-4BBA-8D14-4B7C06B9F587}" type="sibTrans" cxnId="{D9ED8B07-30BF-4E93-986A-7E8E435670EF}">
      <dgm:prSet/>
      <dgm:spPr/>
      <dgm:t>
        <a:bodyPr/>
        <a:lstStyle/>
        <a:p>
          <a:endParaRPr lang="en-US" sz="1000" b="0"/>
        </a:p>
      </dgm:t>
    </dgm:pt>
    <dgm:pt modelId="{097487BF-F85D-4C04-AD97-DA449EDC0363}">
      <dgm:prSet phldrT="[Text]" custT="1"/>
      <dgm:spPr/>
      <dgm:t>
        <a:bodyPr/>
        <a:lstStyle/>
        <a:p>
          <a:r>
            <a:rPr lang="en-US" sz="1000" b="1" i="0" dirty="0"/>
            <a:t>Thesis Background</a:t>
          </a:r>
        </a:p>
      </dgm:t>
    </dgm:pt>
    <dgm:pt modelId="{5B53E7B4-B380-472E-9F7F-FA2E6C87666C}" type="parTrans" cxnId="{D6D3F0F6-7D18-453A-B6D6-FA0C4E0CE26A}">
      <dgm:prSet/>
      <dgm:spPr/>
      <dgm:t>
        <a:bodyPr/>
        <a:lstStyle/>
        <a:p>
          <a:endParaRPr lang="en-US" sz="1000" b="0"/>
        </a:p>
      </dgm:t>
    </dgm:pt>
    <dgm:pt modelId="{B94CD846-2AF9-47F5-82A9-F1EDD348ECA4}" type="sibTrans" cxnId="{D6D3F0F6-7D18-453A-B6D6-FA0C4E0CE26A}">
      <dgm:prSet/>
      <dgm:spPr/>
      <dgm:t>
        <a:bodyPr/>
        <a:lstStyle/>
        <a:p>
          <a:endParaRPr lang="en-US" sz="1000" b="0"/>
        </a:p>
      </dgm:t>
    </dgm:pt>
    <dgm:pt modelId="{3F377D13-948C-4D74-A87F-B33656825C43}">
      <dgm:prSet phldrT="[Text]" custT="1"/>
      <dgm:spPr/>
      <dgm:t>
        <a:bodyPr/>
        <a:lstStyle/>
        <a:p>
          <a:r>
            <a:rPr lang="en-US" sz="1000" b="1" dirty="0"/>
            <a:t>Methods</a:t>
          </a:r>
        </a:p>
      </dgm:t>
    </dgm:pt>
    <dgm:pt modelId="{29FCA6A6-55B9-456F-A90E-E8168796227C}" type="parTrans" cxnId="{B883CF45-8400-4E92-BCBE-40BFC41B5656}">
      <dgm:prSet/>
      <dgm:spPr/>
      <dgm:t>
        <a:bodyPr/>
        <a:lstStyle/>
        <a:p>
          <a:endParaRPr lang="en-US" sz="1000" b="0"/>
        </a:p>
      </dgm:t>
    </dgm:pt>
    <dgm:pt modelId="{F95FD8BE-861B-49C9-A1C8-9DF445836D15}" type="sibTrans" cxnId="{B883CF45-8400-4E92-BCBE-40BFC41B5656}">
      <dgm:prSet/>
      <dgm:spPr/>
      <dgm:t>
        <a:bodyPr/>
        <a:lstStyle/>
        <a:p>
          <a:endParaRPr lang="en-US" sz="1000" b="0"/>
        </a:p>
      </dgm:t>
    </dgm:pt>
    <dgm:pt modelId="{4361511C-0DE1-46A0-AFDC-2A311079DDAE}">
      <dgm:prSet phldrT="[Text]" custT="1"/>
      <dgm:spPr/>
      <dgm:t>
        <a:bodyPr/>
        <a:lstStyle/>
        <a:p>
          <a:r>
            <a:rPr lang="en-US" sz="1000" b="1" dirty="0"/>
            <a:t>References</a:t>
          </a:r>
        </a:p>
      </dgm:t>
    </dgm:pt>
    <dgm:pt modelId="{2F022855-1DB1-46A2-A799-FAD087919EA5}" type="parTrans" cxnId="{AE4A41A2-E124-41C9-A371-C014525BBD24}">
      <dgm:prSet/>
      <dgm:spPr/>
      <dgm:t>
        <a:bodyPr/>
        <a:lstStyle/>
        <a:p>
          <a:endParaRPr lang="en-US" sz="1000" b="0"/>
        </a:p>
      </dgm:t>
    </dgm:pt>
    <dgm:pt modelId="{C279505E-2123-4DF4-9AAF-EFC8B5073416}" type="sibTrans" cxnId="{AE4A41A2-E124-41C9-A371-C014525BBD24}">
      <dgm:prSet/>
      <dgm:spPr/>
      <dgm:t>
        <a:bodyPr/>
        <a:lstStyle/>
        <a:p>
          <a:endParaRPr lang="en-US" sz="1000" b="0"/>
        </a:p>
      </dgm:t>
    </dgm:pt>
    <dgm:pt modelId="{58B79522-BCF3-4ECD-B33B-13FE04A08CAE}">
      <dgm:prSet phldrT="[Text]" custT="1"/>
      <dgm:spPr/>
      <dgm:t>
        <a:bodyPr/>
        <a:lstStyle/>
        <a:p>
          <a:r>
            <a:rPr lang="en-US" sz="1000" b="1" dirty="0"/>
            <a:t>Results</a:t>
          </a:r>
        </a:p>
      </dgm:t>
    </dgm:pt>
    <dgm:pt modelId="{4D661599-A838-4899-817A-4C202417B11D}" type="parTrans" cxnId="{36E0281C-320D-4B8E-A4A5-2CDFA3E4BE83}">
      <dgm:prSet/>
      <dgm:spPr/>
      <dgm:t>
        <a:bodyPr/>
        <a:lstStyle/>
        <a:p>
          <a:endParaRPr lang="en-US" sz="1000" b="0"/>
        </a:p>
      </dgm:t>
    </dgm:pt>
    <dgm:pt modelId="{E018624A-C9FC-4862-A4BE-E669582FAE4F}" type="sibTrans" cxnId="{36E0281C-320D-4B8E-A4A5-2CDFA3E4BE83}">
      <dgm:prSet/>
      <dgm:spPr/>
      <dgm:t>
        <a:bodyPr/>
        <a:lstStyle/>
        <a:p>
          <a:endParaRPr lang="en-US" sz="1000" b="0"/>
        </a:p>
      </dgm:t>
    </dgm:pt>
    <dgm:pt modelId="{A840AAD0-C96F-4C92-9757-70A62DC01206}">
      <dgm:prSet phldrT="[Text]" custT="1"/>
      <dgm:spPr/>
      <dgm:t>
        <a:bodyPr/>
        <a:lstStyle/>
        <a:p>
          <a:r>
            <a:rPr lang="en-US" sz="1000" b="1" dirty="0"/>
            <a:t>Conclusion</a:t>
          </a:r>
        </a:p>
      </dgm:t>
    </dgm:pt>
    <dgm:pt modelId="{19FDC1DA-6E27-4D09-A034-0DFF591289DB}" type="parTrans" cxnId="{54F6D99A-7033-47CF-BEB7-B8409C01A3D2}">
      <dgm:prSet/>
      <dgm:spPr/>
      <dgm:t>
        <a:bodyPr/>
        <a:lstStyle/>
        <a:p>
          <a:endParaRPr lang="en-US" sz="1000" b="0"/>
        </a:p>
      </dgm:t>
    </dgm:pt>
    <dgm:pt modelId="{FFA0D9CF-7D11-4F9A-A213-5AC12382F940}" type="sibTrans" cxnId="{54F6D99A-7033-47CF-BEB7-B8409C01A3D2}">
      <dgm:prSet/>
      <dgm:spPr/>
      <dgm:t>
        <a:bodyPr/>
        <a:lstStyle/>
        <a:p>
          <a:endParaRPr lang="en-US" sz="1000" b="0"/>
        </a:p>
      </dgm:t>
    </dgm:pt>
    <dgm:pt modelId="{ED1C887F-C67C-4A6D-BA13-319657CE1373}">
      <dgm:prSet phldrT="[Text]" custT="1"/>
      <dgm:spPr/>
      <dgm:t>
        <a:bodyPr/>
        <a:lstStyle/>
        <a:p>
          <a:r>
            <a:rPr lang="en-US" sz="1000" b="0" i="1" dirty="0"/>
            <a:t>TBPAs</a:t>
          </a:r>
        </a:p>
      </dgm:t>
    </dgm:pt>
    <dgm:pt modelId="{C4C288C2-7B10-482E-B078-16C844C85C99}" type="parTrans" cxnId="{B49D3060-063C-473C-A8A2-605F95DB18FD}">
      <dgm:prSet/>
      <dgm:spPr/>
      <dgm:t>
        <a:bodyPr/>
        <a:lstStyle/>
        <a:p>
          <a:endParaRPr lang="en-US" sz="1000" b="0"/>
        </a:p>
      </dgm:t>
    </dgm:pt>
    <dgm:pt modelId="{F9D33E3C-FE09-4F66-A836-E2C252ACB05F}" type="sibTrans" cxnId="{B49D3060-063C-473C-A8A2-605F95DB18FD}">
      <dgm:prSet/>
      <dgm:spPr/>
      <dgm:t>
        <a:bodyPr/>
        <a:lstStyle/>
        <a:p>
          <a:endParaRPr lang="en-US" sz="1000" b="0"/>
        </a:p>
      </dgm:t>
    </dgm:pt>
    <dgm:pt modelId="{904CED0F-EE3E-44C6-ACB4-DD1D61F879AC}">
      <dgm:prSet phldrT="[Text]" custT="1"/>
      <dgm:spPr/>
      <dgm:t>
        <a:bodyPr/>
        <a:lstStyle/>
        <a:p>
          <a:r>
            <a:rPr lang="en-US" sz="1000" b="0" dirty="0"/>
            <a:t>Marine Significance</a:t>
          </a:r>
        </a:p>
      </dgm:t>
    </dgm:pt>
    <dgm:pt modelId="{A62432DA-4BA6-42A1-A2D2-0A3ACCF05543}" type="parTrans" cxnId="{0E83CF08-FDAA-46A8-81A7-CFDCF7422773}">
      <dgm:prSet/>
      <dgm:spPr/>
      <dgm:t>
        <a:bodyPr/>
        <a:lstStyle/>
        <a:p>
          <a:endParaRPr lang="en-US" sz="1000" b="0"/>
        </a:p>
      </dgm:t>
    </dgm:pt>
    <dgm:pt modelId="{493C766B-0F3E-4568-8BDB-800094E9961C}" type="sibTrans" cxnId="{0E83CF08-FDAA-46A8-81A7-CFDCF7422773}">
      <dgm:prSet/>
      <dgm:spPr/>
      <dgm:t>
        <a:bodyPr/>
        <a:lstStyle/>
        <a:p>
          <a:endParaRPr lang="en-US" sz="1000" b="0"/>
        </a:p>
      </dgm:t>
    </dgm:pt>
    <dgm:pt modelId="{0BA18CA5-E91F-4257-B85E-8E0957D68490}">
      <dgm:prSet phldrT="[Text]" custT="1"/>
      <dgm:spPr/>
      <dgm:t>
        <a:bodyPr/>
        <a:lstStyle/>
        <a:p>
          <a:r>
            <a:rPr lang="en-US" sz="1000" b="0" i="1" dirty="0"/>
            <a:t>Sulu-Sulawesi</a:t>
          </a:r>
        </a:p>
      </dgm:t>
    </dgm:pt>
    <dgm:pt modelId="{258A32D8-262F-4B20-9760-8F76CFC1D306}" type="parTrans" cxnId="{90DCE1C6-9BA1-46E4-AA91-52B1101B97E2}">
      <dgm:prSet/>
      <dgm:spPr/>
      <dgm:t>
        <a:bodyPr/>
        <a:lstStyle/>
        <a:p>
          <a:endParaRPr lang="en-US" sz="1000" b="0"/>
        </a:p>
      </dgm:t>
    </dgm:pt>
    <dgm:pt modelId="{93555799-CE9A-43FC-8F0C-716A1FDF7EF7}" type="sibTrans" cxnId="{90DCE1C6-9BA1-46E4-AA91-52B1101B97E2}">
      <dgm:prSet/>
      <dgm:spPr/>
      <dgm:t>
        <a:bodyPr/>
        <a:lstStyle/>
        <a:p>
          <a:endParaRPr lang="en-US" sz="1000" b="0"/>
        </a:p>
      </dgm:t>
    </dgm:pt>
    <dgm:pt modelId="{A11704A8-7B60-4D48-8B96-F39C2C7EC3EC}">
      <dgm:prSet phldrT="[Text]" custT="1">
        <dgm:style>
          <a:lnRef idx="2">
            <a:schemeClr val="accent1"/>
          </a:lnRef>
          <a:fillRef idx="1">
            <a:schemeClr val="lt1"/>
          </a:fillRef>
          <a:effectRef idx="0">
            <a:schemeClr val="accent1"/>
          </a:effectRef>
          <a:fontRef idx="minor">
            <a:schemeClr val="dk1"/>
          </a:fontRef>
        </dgm:style>
      </dgm:prSet>
      <dgm:spPr/>
      <dgm:t>
        <a:bodyPr/>
        <a:lstStyle/>
        <a:p>
          <a:r>
            <a:rPr lang="en-US" sz="1000" b="0" i="1" dirty="0"/>
            <a:t>Policy Analysis</a:t>
          </a:r>
        </a:p>
      </dgm:t>
    </dgm:pt>
    <dgm:pt modelId="{E9A065E5-4998-4509-87DF-AF271003AC23}" type="parTrans" cxnId="{849FFD21-4FDD-4570-89B2-01D30B89D786}">
      <dgm:prSet/>
      <dgm:spPr/>
      <dgm:t>
        <a:bodyPr/>
        <a:lstStyle/>
        <a:p>
          <a:endParaRPr lang="en-US" sz="1000" b="0"/>
        </a:p>
      </dgm:t>
    </dgm:pt>
    <dgm:pt modelId="{FACEFEE0-8660-4DDA-BF6D-95DAC26B834A}" type="sibTrans" cxnId="{849FFD21-4FDD-4570-89B2-01D30B89D786}">
      <dgm:prSet/>
      <dgm:spPr/>
      <dgm:t>
        <a:bodyPr/>
        <a:lstStyle/>
        <a:p>
          <a:endParaRPr lang="en-US" sz="1000" b="0"/>
        </a:p>
      </dgm:t>
    </dgm:pt>
    <dgm:pt modelId="{F14B9DFF-4EE5-43D5-BA79-364FB60F3B76}">
      <dgm:prSet phldrT="[Text]" custT="1"/>
      <dgm:spPr/>
      <dgm:t>
        <a:bodyPr/>
        <a:lstStyle/>
        <a:p>
          <a:r>
            <a:rPr lang="en-US" sz="1000" b="0" dirty="0"/>
            <a:t>Semi-Structured Interviews</a:t>
          </a:r>
        </a:p>
      </dgm:t>
    </dgm:pt>
    <dgm:pt modelId="{3540E947-334E-405F-8DE9-D0A2D28BCB2F}" type="parTrans" cxnId="{292A9F9A-C4C9-43F2-8F25-A7B7AAA73824}">
      <dgm:prSet/>
      <dgm:spPr/>
      <dgm:t>
        <a:bodyPr/>
        <a:lstStyle/>
        <a:p>
          <a:endParaRPr lang="en-US" sz="1000" b="0"/>
        </a:p>
      </dgm:t>
    </dgm:pt>
    <dgm:pt modelId="{E8B9C27D-51DE-4120-BD68-F32508F6BCC7}" type="sibTrans" cxnId="{292A9F9A-C4C9-43F2-8F25-A7B7AAA73824}">
      <dgm:prSet/>
      <dgm:spPr/>
      <dgm:t>
        <a:bodyPr/>
        <a:lstStyle/>
        <a:p>
          <a:endParaRPr lang="en-US" sz="1000" b="0"/>
        </a:p>
      </dgm:t>
    </dgm:pt>
    <dgm:pt modelId="{29909B8E-EF78-48D2-AA23-0BDC731654F7}" type="pres">
      <dgm:prSet presAssocID="{E6E6B0AF-FD58-4F3C-872A-DFBC87232B86}" presName="Name0" presStyleCnt="0">
        <dgm:presLayoutVars>
          <dgm:dir/>
          <dgm:resizeHandles val="exact"/>
        </dgm:presLayoutVars>
      </dgm:prSet>
      <dgm:spPr/>
    </dgm:pt>
    <dgm:pt modelId="{8F277C7D-E515-482B-9085-F478D2AC256F}" type="pres">
      <dgm:prSet presAssocID="{97F2F467-B66E-4FF3-A88C-B8FC411ACC82}" presName="parTxOnly" presStyleLbl="node1" presStyleIdx="0" presStyleCnt="11" custScaleX="77149">
        <dgm:presLayoutVars>
          <dgm:bulletEnabled val="1"/>
        </dgm:presLayoutVars>
      </dgm:prSet>
      <dgm:spPr/>
    </dgm:pt>
    <dgm:pt modelId="{561A4FC8-2690-4745-B079-65390112A617}" type="pres">
      <dgm:prSet presAssocID="{BD05F256-0FF3-4BBA-8D14-4B7C06B9F587}" presName="parSpace" presStyleCnt="0"/>
      <dgm:spPr/>
    </dgm:pt>
    <dgm:pt modelId="{A0DE273F-6DCF-409E-97C1-B15F147ED387}" type="pres">
      <dgm:prSet presAssocID="{ED1C887F-C67C-4A6D-BA13-319657CE1373}" presName="parTxOnly" presStyleLbl="node1" presStyleIdx="1" presStyleCnt="11" custScaleX="78768">
        <dgm:presLayoutVars>
          <dgm:bulletEnabled val="1"/>
        </dgm:presLayoutVars>
      </dgm:prSet>
      <dgm:spPr/>
    </dgm:pt>
    <dgm:pt modelId="{0DE478D0-7610-45D1-A701-3C744ECC253E}" type="pres">
      <dgm:prSet presAssocID="{F9D33E3C-FE09-4F66-A836-E2C252ACB05F}" presName="parSpace" presStyleCnt="0"/>
      <dgm:spPr/>
    </dgm:pt>
    <dgm:pt modelId="{AB9CEF6F-82D4-4508-AB0E-E22D14ADB0F5}" type="pres">
      <dgm:prSet presAssocID="{904CED0F-EE3E-44C6-ACB4-DD1D61F879AC}" presName="parTxOnly" presStyleLbl="node1" presStyleIdx="2" presStyleCnt="11" custScaleX="96875">
        <dgm:presLayoutVars>
          <dgm:bulletEnabled val="1"/>
        </dgm:presLayoutVars>
      </dgm:prSet>
      <dgm:spPr/>
    </dgm:pt>
    <dgm:pt modelId="{5C158627-2797-4267-8491-416628CAB5DC}" type="pres">
      <dgm:prSet presAssocID="{493C766B-0F3E-4568-8BDB-800094E9961C}" presName="parSpace" presStyleCnt="0"/>
      <dgm:spPr/>
    </dgm:pt>
    <dgm:pt modelId="{D6E2686E-A6FA-4453-9932-A5B5D4AA5D58}" type="pres">
      <dgm:prSet presAssocID="{097487BF-F85D-4C04-AD97-DA449EDC0363}" presName="parTxOnly" presStyleLbl="node1" presStyleIdx="3" presStyleCnt="11" custScaleX="112760">
        <dgm:presLayoutVars>
          <dgm:bulletEnabled val="1"/>
        </dgm:presLayoutVars>
      </dgm:prSet>
      <dgm:spPr/>
    </dgm:pt>
    <dgm:pt modelId="{8AFA1762-E2D5-4B06-B64F-94B0DEE60BF5}" type="pres">
      <dgm:prSet presAssocID="{B94CD846-2AF9-47F5-82A9-F1EDD348ECA4}" presName="parSpace" presStyleCnt="0"/>
      <dgm:spPr/>
    </dgm:pt>
    <dgm:pt modelId="{CC30B04C-A5DA-43C4-B3EC-75715D28F832}" type="pres">
      <dgm:prSet presAssocID="{0BA18CA5-E91F-4257-B85E-8E0957D68490}" presName="parTxOnly" presStyleLbl="node1" presStyleIdx="4" presStyleCnt="11" custScaleX="86751">
        <dgm:presLayoutVars>
          <dgm:bulletEnabled val="1"/>
        </dgm:presLayoutVars>
      </dgm:prSet>
      <dgm:spPr/>
    </dgm:pt>
    <dgm:pt modelId="{A1E6BFB8-729F-488A-9DD4-183C1070878D}" type="pres">
      <dgm:prSet presAssocID="{93555799-CE9A-43FC-8F0C-716A1FDF7EF7}" presName="parSpace" presStyleCnt="0"/>
      <dgm:spPr/>
    </dgm:pt>
    <dgm:pt modelId="{BBBEDE08-0125-497F-8B36-8AE264FAD722}" type="pres">
      <dgm:prSet presAssocID="{3F377D13-948C-4D74-A87F-B33656825C43}" presName="parTxOnly" presStyleLbl="node1" presStyleIdx="5" presStyleCnt="11" custScaleX="88460">
        <dgm:presLayoutVars>
          <dgm:bulletEnabled val="1"/>
        </dgm:presLayoutVars>
      </dgm:prSet>
      <dgm:spPr/>
    </dgm:pt>
    <dgm:pt modelId="{70383BE0-67DF-4508-B6C7-355A25BA81CB}" type="pres">
      <dgm:prSet presAssocID="{F95FD8BE-861B-49C9-A1C8-9DF445836D15}" presName="parSpace" presStyleCnt="0"/>
      <dgm:spPr/>
    </dgm:pt>
    <dgm:pt modelId="{A3E7145E-E174-4473-A4D5-BD1A060F3547}" type="pres">
      <dgm:prSet presAssocID="{A11704A8-7B60-4D48-8B96-F39C2C7EC3EC}" presName="parTxOnly" presStyleLbl="node1" presStyleIdx="6" presStyleCnt="11" custScaleX="82832">
        <dgm:presLayoutVars>
          <dgm:bulletEnabled val="1"/>
        </dgm:presLayoutVars>
      </dgm:prSet>
      <dgm:spPr/>
    </dgm:pt>
    <dgm:pt modelId="{CF303A7B-0BF2-40B8-81B5-BFF1D4C8CA4B}" type="pres">
      <dgm:prSet presAssocID="{FACEFEE0-8660-4DDA-BF6D-95DAC26B834A}" presName="parSpace" presStyleCnt="0"/>
      <dgm:spPr/>
    </dgm:pt>
    <dgm:pt modelId="{F428283A-C9A1-46AF-9CCF-1A7C8473A2B7}" type="pres">
      <dgm:prSet presAssocID="{F14B9DFF-4EE5-43D5-BA79-364FB60F3B76}" presName="parTxOnly" presStyleLbl="node1" presStyleIdx="7" presStyleCnt="11" custScaleX="93016">
        <dgm:presLayoutVars>
          <dgm:bulletEnabled val="1"/>
        </dgm:presLayoutVars>
      </dgm:prSet>
      <dgm:spPr/>
    </dgm:pt>
    <dgm:pt modelId="{78BF0534-5113-4818-BB5E-FC2D236EAA8C}" type="pres">
      <dgm:prSet presAssocID="{E8B9C27D-51DE-4120-BD68-F32508F6BCC7}" presName="parSpace" presStyleCnt="0"/>
      <dgm:spPr/>
    </dgm:pt>
    <dgm:pt modelId="{1F4F0E22-56D6-411A-BC1E-E1C7E93536C4}" type="pres">
      <dgm:prSet presAssocID="{58B79522-BCF3-4ECD-B33B-13FE04A08CAE}" presName="parTxOnly" presStyleLbl="node1" presStyleIdx="8" presStyleCnt="11" custScaleX="78283">
        <dgm:presLayoutVars>
          <dgm:bulletEnabled val="1"/>
        </dgm:presLayoutVars>
      </dgm:prSet>
      <dgm:spPr/>
    </dgm:pt>
    <dgm:pt modelId="{F3E2E4B4-F691-4EF0-8591-1DED04BCDF69}" type="pres">
      <dgm:prSet presAssocID="{E018624A-C9FC-4862-A4BE-E669582FAE4F}" presName="parSpace" presStyleCnt="0"/>
      <dgm:spPr/>
    </dgm:pt>
    <dgm:pt modelId="{1759B12C-4F30-4F01-9F37-780498B78C6B}" type="pres">
      <dgm:prSet presAssocID="{A840AAD0-C96F-4C92-9757-70A62DC01206}" presName="parTxOnly" presStyleLbl="node1" presStyleIdx="9" presStyleCnt="11" custScaleX="93512">
        <dgm:presLayoutVars>
          <dgm:bulletEnabled val="1"/>
        </dgm:presLayoutVars>
      </dgm:prSet>
      <dgm:spPr/>
    </dgm:pt>
    <dgm:pt modelId="{5D925FF8-55C7-4F5E-BD2E-29721D26ECDB}" type="pres">
      <dgm:prSet presAssocID="{FFA0D9CF-7D11-4F9A-A213-5AC12382F940}" presName="parSpace" presStyleCnt="0"/>
      <dgm:spPr/>
    </dgm:pt>
    <dgm:pt modelId="{6968A36F-3BC0-496B-9F7F-714D235C0CBC}" type="pres">
      <dgm:prSet presAssocID="{4361511C-0DE1-46A0-AFDC-2A311079DDAE}" presName="parTxOnly" presStyleLbl="node1" presStyleIdx="10" presStyleCnt="11" custScaleX="95552">
        <dgm:presLayoutVars>
          <dgm:bulletEnabled val="1"/>
        </dgm:presLayoutVars>
      </dgm:prSet>
      <dgm:spPr/>
    </dgm:pt>
  </dgm:ptLst>
  <dgm:cxnLst>
    <dgm:cxn modelId="{D9ED8B07-30BF-4E93-986A-7E8E435670EF}" srcId="{E6E6B0AF-FD58-4F3C-872A-DFBC87232B86}" destId="{97F2F467-B66E-4FF3-A88C-B8FC411ACC82}" srcOrd="0" destOrd="0" parTransId="{217EA2A3-F666-4140-84D8-9BDB3CA0D8A8}" sibTransId="{BD05F256-0FF3-4BBA-8D14-4B7C06B9F587}"/>
    <dgm:cxn modelId="{0E83CF08-FDAA-46A8-81A7-CFDCF7422773}" srcId="{E6E6B0AF-FD58-4F3C-872A-DFBC87232B86}" destId="{904CED0F-EE3E-44C6-ACB4-DD1D61F879AC}" srcOrd="2" destOrd="0" parTransId="{A62432DA-4BA6-42A1-A2D2-0A3ACCF05543}" sibTransId="{493C766B-0F3E-4568-8BDB-800094E9961C}"/>
    <dgm:cxn modelId="{74BA1D12-4BF5-477B-B608-D5516F4B2C66}" type="presOf" srcId="{E6E6B0AF-FD58-4F3C-872A-DFBC87232B86}" destId="{29909B8E-EF78-48D2-AA23-0BDC731654F7}" srcOrd="0" destOrd="0" presId="urn:microsoft.com/office/officeart/2005/8/layout/hChevron3"/>
    <dgm:cxn modelId="{E7658213-5643-4EA4-90E3-B31C6FD82AF5}" type="presOf" srcId="{3F377D13-948C-4D74-A87F-B33656825C43}" destId="{BBBEDE08-0125-497F-8B36-8AE264FAD722}" srcOrd="0" destOrd="0" presId="urn:microsoft.com/office/officeart/2005/8/layout/hChevron3"/>
    <dgm:cxn modelId="{36E0281C-320D-4B8E-A4A5-2CDFA3E4BE83}" srcId="{E6E6B0AF-FD58-4F3C-872A-DFBC87232B86}" destId="{58B79522-BCF3-4ECD-B33B-13FE04A08CAE}" srcOrd="8" destOrd="0" parTransId="{4D661599-A838-4899-817A-4C202417B11D}" sibTransId="{E018624A-C9FC-4862-A4BE-E669582FAE4F}"/>
    <dgm:cxn modelId="{26F37C1E-2A1E-46FE-B46A-3538E210643E}" type="presOf" srcId="{97F2F467-B66E-4FF3-A88C-B8FC411ACC82}" destId="{8F277C7D-E515-482B-9085-F478D2AC256F}" srcOrd="0" destOrd="0" presId="urn:microsoft.com/office/officeart/2005/8/layout/hChevron3"/>
    <dgm:cxn modelId="{849FFD21-4FDD-4570-89B2-01D30B89D786}" srcId="{E6E6B0AF-FD58-4F3C-872A-DFBC87232B86}" destId="{A11704A8-7B60-4D48-8B96-F39C2C7EC3EC}" srcOrd="6" destOrd="0" parTransId="{E9A065E5-4998-4509-87DF-AF271003AC23}" sibTransId="{FACEFEE0-8660-4DDA-BF6D-95DAC26B834A}"/>
    <dgm:cxn modelId="{43DE903C-4789-4E04-B0D0-858B8171B6A8}" type="presOf" srcId="{904CED0F-EE3E-44C6-ACB4-DD1D61F879AC}" destId="{AB9CEF6F-82D4-4508-AB0E-E22D14ADB0F5}" srcOrd="0" destOrd="0" presId="urn:microsoft.com/office/officeart/2005/8/layout/hChevron3"/>
    <dgm:cxn modelId="{B49D3060-063C-473C-A8A2-605F95DB18FD}" srcId="{E6E6B0AF-FD58-4F3C-872A-DFBC87232B86}" destId="{ED1C887F-C67C-4A6D-BA13-319657CE1373}" srcOrd="1" destOrd="0" parTransId="{C4C288C2-7B10-482E-B078-16C844C85C99}" sibTransId="{F9D33E3C-FE09-4F66-A836-E2C252ACB05F}"/>
    <dgm:cxn modelId="{B883CF45-8400-4E92-BCBE-40BFC41B5656}" srcId="{E6E6B0AF-FD58-4F3C-872A-DFBC87232B86}" destId="{3F377D13-948C-4D74-A87F-B33656825C43}" srcOrd="5" destOrd="0" parTransId="{29FCA6A6-55B9-456F-A90E-E8168796227C}" sibTransId="{F95FD8BE-861B-49C9-A1C8-9DF445836D15}"/>
    <dgm:cxn modelId="{83D0468D-4ABC-4725-B3A3-6E4D5BB7A0D1}" type="presOf" srcId="{097487BF-F85D-4C04-AD97-DA449EDC0363}" destId="{D6E2686E-A6FA-4453-9932-A5B5D4AA5D58}" srcOrd="0" destOrd="0" presId="urn:microsoft.com/office/officeart/2005/8/layout/hChevron3"/>
    <dgm:cxn modelId="{EA87AC90-CFF7-4843-B8C4-E15F9C907554}" type="presOf" srcId="{58B79522-BCF3-4ECD-B33B-13FE04A08CAE}" destId="{1F4F0E22-56D6-411A-BC1E-E1C7E93536C4}" srcOrd="0" destOrd="0" presId="urn:microsoft.com/office/officeart/2005/8/layout/hChevron3"/>
    <dgm:cxn modelId="{292A9F9A-C4C9-43F2-8F25-A7B7AAA73824}" srcId="{E6E6B0AF-FD58-4F3C-872A-DFBC87232B86}" destId="{F14B9DFF-4EE5-43D5-BA79-364FB60F3B76}" srcOrd="7" destOrd="0" parTransId="{3540E947-334E-405F-8DE9-D0A2D28BCB2F}" sibTransId="{E8B9C27D-51DE-4120-BD68-F32508F6BCC7}"/>
    <dgm:cxn modelId="{54F6D99A-7033-47CF-BEB7-B8409C01A3D2}" srcId="{E6E6B0AF-FD58-4F3C-872A-DFBC87232B86}" destId="{A840AAD0-C96F-4C92-9757-70A62DC01206}" srcOrd="9" destOrd="0" parTransId="{19FDC1DA-6E27-4D09-A034-0DFF591289DB}" sibTransId="{FFA0D9CF-7D11-4F9A-A213-5AC12382F940}"/>
    <dgm:cxn modelId="{1BB59D9C-7AB7-4A4E-A0C1-FE3F752CEF76}" type="presOf" srcId="{0BA18CA5-E91F-4257-B85E-8E0957D68490}" destId="{CC30B04C-A5DA-43C4-B3EC-75715D28F832}" srcOrd="0" destOrd="0" presId="urn:microsoft.com/office/officeart/2005/8/layout/hChevron3"/>
    <dgm:cxn modelId="{5EE6359E-F7B5-434F-BA0E-C81E0C16F66B}" type="presOf" srcId="{ED1C887F-C67C-4A6D-BA13-319657CE1373}" destId="{A0DE273F-6DCF-409E-97C1-B15F147ED387}" srcOrd="0" destOrd="0" presId="urn:microsoft.com/office/officeart/2005/8/layout/hChevron3"/>
    <dgm:cxn modelId="{AE4A41A2-E124-41C9-A371-C014525BBD24}" srcId="{E6E6B0AF-FD58-4F3C-872A-DFBC87232B86}" destId="{4361511C-0DE1-46A0-AFDC-2A311079DDAE}" srcOrd="10" destOrd="0" parTransId="{2F022855-1DB1-46A2-A799-FAD087919EA5}" sibTransId="{C279505E-2123-4DF4-9AAF-EFC8B5073416}"/>
    <dgm:cxn modelId="{21CD76BE-C0B5-4999-8742-55D6E80C9895}" type="presOf" srcId="{A11704A8-7B60-4D48-8B96-F39C2C7EC3EC}" destId="{A3E7145E-E174-4473-A4D5-BD1A060F3547}" srcOrd="0" destOrd="0" presId="urn:microsoft.com/office/officeart/2005/8/layout/hChevron3"/>
    <dgm:cxn modelId="{90DCE1C6-9BA1-46E4-AA91-52B1101B97E2}" srcId="{E6E6B0AF-FD58-4F3C-872A-DFBC87232B86}" destId="{0BA18CA5-E91F-4257-B85E-8E0957D68490}" srcOrd="4" destOrd="0" parTransId="{258A32D8-262F-4B20-9760-8F76CFC1D306}" sibTransId="{93555799-CE9A-43FC-8F0C-716A1FDF7EF7}"/>
    <dgm:cxn modelId="{DCDC7EC8-844C-455D-8213-25781678089C}" type="presOf" srcId="{4361511C-0DE1-46A0-AFDC-2A311079DDAE}" destId="{6968A36F-3BC0-496B-9F7F-714D235C0CBC}" srcOrd="0" destOrd="0" presId="urn:microsoft.com/office/officeart/2005/8/layout/hChevron3"/>
    <dgm:cxn modelId="{8997D2D1-3382-4DF7-B9AD-2C211E6DC9B9}" type="presOf" srcId="{A840AAD0-C96F-4C92-9757-70A62DC01206}" destId="{1759B12C-4F30-4F01-9F37-780498B78C6B}" srcOrd="0" destOrd="0" presId="urn:microsoft.com/office/officeart/2005/8/layout/hChevron3"/>
    <dgm:cxn modelId="{ECA264D9-82B6-47B5-B2B4-4BAFC748103C}" type="presOf" srcId="{F14B9DFF-4EE5-43D5-BA79-364FB60F3B76}" destId="{F428283A-C9A1-46AF-9CCF-1A7C8473A2B7}" srcOrd="0" destOrd="0" presId="urn:microsoft.com/office/officeart/2005/8/layout/hChevron3"/>
    <dgm:cxn modelId="{D6D3F0F6-7D18-453A-B6D6-FA0C4E0CE26A}" srcId="{E6E6B0AF-FD58-4F3C-872A-DFBC87232B86}" destId="{097487BF-F85D-4C04-AD97-DA449EDC0363}" srcOrd="3" destOrd="0" parTransId="{5B53E7B4-B380-472E-9F7F-FA2E6C87666C}" sibTransId="{B94CD846-2AF9-47F5-82A9-F1EDD348ECA4}"/>
    <dgm:cxn modelId="{5271C108-F1B0-4D46-B14C-5A040F3794E3}" type="presParOf" srcId="{29909B8E-EF78-48D2-AA23-0BDC731654F7}" destId="{8F277C7D-E515-482B-9085-F478D2AC256F}" srcOrd="0" destOrd="0" presId="urn:microsoft.com/office/officeart/2005/8/layout/hChevron3"/>
    <dgm:cxn modelId="{C142A3F7-30C7-4AC5-9DD6-24853468D070}" type="presParOf" srcId="{29909B8E-EF78-48D2-AA23-0BDC731654F7}" destId="{561A4FC8-2690-4745-B079-65390112A617}" srcOrd="1" destOrd="0" presId="urn:microsoft.com/office/officeart/2005/8/layout/hChevron3"/>
    <dgm:cxn modelId="{94F5FF97-09D9-4D04-A66F-6B089756E3A5}" type="presParOf" srcId="{29909B8E-EF78-48D2-AA23-0BDC731654F7}" destId="{A0DE273F-6DCF-409E-97C1-B15F147ED387}" srcOrd="2" destOrd="0" presId="urn:microsoft.com/office/officeart/2005/8/layout/hChevron3"/>
    <dgm:cxn modelId="{31B70964-70AE-4C1C-B525-529FC3E02A16}" type="presParOf" srcId="{29909B8E-EF78-48D2-AA23-0BDC731654F7}" destId="{0DE478D0-7610-45D1-A701-3C744ECC253E}" srcOrd="3" destOrd="0" presId="urn:microsoft.com/office/officeart/2005/8/layout/hChevron3"/>
    <dgm:cxn modelId="{0A396D3C-EACA-4C19-B4A6-B1879F98CFD6}" type="presParOf" srcId="{29909B8E-EF78-48D2-AA23-0BDC731654F7}" destId="{AB9CEF6F-82D4-4508-AB0E-E22D14ADB0F5}" srcOrd="4" destOrd="0" presId="urn:microsoft.com/office/officeart/2005/8/layout/hChevron3"/>
    <dgm:cxn modelId="{61571AB6-11C1-4BD6-A9A7-4DABCE1577FA}" type="presParOf" srcId="{29909B8E-EF78-48D2-AA23-0BDC731654F7}" destId="{5C158627-2797-4267-8491-416628CAB5DC}" srcOrd="5" destOrd="0" presId="urn:microsoft.com/office/officeart/2005/8/layout/hChevron3"/>
    <dgm:cxn modelId="{CCBD84DB-F601-4580-9075-89D73A370E4A}" type="presParOf" srcId="{29909B8E-EF78-48D2-AA23-0BDC731654F7}" destId="{D6E2686E-A6FA-4453-9932-A5B5D4AA5D58}" srcOrd="6" destOrd="0" presId="urn:microsoft.com/office/officeart/2005/8/layout/hChevron3"/>
    <dgm:cxn modelId="{DA24EAD0-53DD-4027-967B-3FD0F52FC35B}" type="presParOf" srcId="{29909B8E-EF78-48D2-AA23-0BDC731654F7}" destId="{8AFA1762-E2D5-4B06-B64F-94B0DEE60BF5}" srcOrd="7" destOrd="0" presId="urn:microsoft.com/office/officeart/2005/8/layout/hChevron3"/>
    <dgm:cxn modelId="{3241C636-34B2-4772-BD63-0E5BAD70EFF2}" type="presParOf" srcId="{29909B8E-EF78-48D2-AA23-0BDC731654F7}" destId="{CC30B04C-A5DA-43C4-B3EC-75715D28F832}" srcOrd="8" destOrd="0" presId="urn:microsoft.com/office/officeart/2005/8/layout/hChevron3"/>
    <dgm:cxn modelId="{AB4FBBEC-250A-4397-B68F-4E31FEB263CD}" type="presParOf" srcId="{29909B8E-EF78-48D2-AA23-0BDC731654F7}" destId="{A1E6BFB8-729F-488A-9DD4-183C1070878D}" srcOrd="9" destOrd="0" presId="urn:microsoft.com/office/officeart/2005/8/layout/hChevron3"/>
    <dgm:cxn modelId="{222C4D75-F51C-4CDB-BDF2-C9AE715F8CD7}" type="presParOf" srcId="{29909B8E-EF78-48D2-AA23-0BDC731654F7}" destId="{BBBEDE08-0125-497F-8B36-8AE264FAD722}" srcOrd="10" destOrd="0" presId="urn:microsoft.com/office/officeart/2005/8/layout/hChevron3"/>
    <dgm:cxn modelId="{C29EB26C-C327-4924-B9B2-3BF568763E75}" type="presParOf" srcId="{29909B8E-EF78-48D2-AA23-0BDC731654F7}" destId="{70383BE0-67DF-4508-B6C7-355A25BA81CB}" srcOrd="11" destOrd="0" presId="urn:microsoft.com/office/officeart/2005/8/layout/hChevron3"/>
    <dgm:cxn modelId="{D7CF8DD6-7FBA-41C1-B984-FA1848A024A1}" type="presParOf" srcId="{29909B8E-EF78-48D2-AA23-0BDC731654F7}" destId="{A3E7145E-E174-4473-A4D5-BD1A060F3547}" srcOrd="12" destOrd="0" presId="urn:microsoft.com/office/officeart/2005/8/layout/hChevron3"/>
    <dgm:cxn modelId="{E8E6D0EF-928F-48CC-800C-909B32276A5F}" type="presParOf" srcId="{29909B8E-EF78-48D2-AA23-0BDC731654F7}" destId="{CF303A7B-0BF2-40B8-81B5-BFF1D4C8CA4B}" srcOrd="13" destOrd="0" presId="urn:microsoft.com/office/officeart/2005/8/layout/hChevron3"/>
    <dgm:cxn modelId="{BC05CA4B-2586-431B-BFB2-988BFEB5598D}" type="presParOf" srcId="{29909B8E-EF78-48D2-AA23-0BDC731654F7}" destId="{F428283A-C9A1-46AF-9CCF-1A7C8473A2B7}" srcOrd="14" destOrd="0" presId="urn:microsoft.com/office/officeart/2005/8/layout/hChevron3"/>
    <dgm:cxn modelId="{DAEB0A28-9D07-4FA1-8E1E-44791675983E}" type="presParOf" srcId="{29909B8E-EF78-48D2-AA23-0BDC731654F7}" destId="{78BF0534-5113-4818-BB5E-FC2D236EAA8C}" srcOrd="15" destOrd="0" presId="urn:microsoft.com/office/officeart/2005/8/layout/hChevron3"/>
    <dgm:cxn modelId="{6613BEB4-E084-401B-8D47-CBE2B7C884B6}" type="presParOf" srcId="{29909B8E-EF78-48D2-AA23-0BDC731654F7}" destId="{1F4F0E22-56D6-411A-BC1E-E1C7E93536C4}" srcOrd="16" destOrd="0" presId="urn:microsoft.com/office/officeart/2005/8/layout/hChevron3"/>
    <dgm:cxn modelId="{C4001473-EF99-489F-8CD0-6DE19C4F5928}" type="presParOf" srcId="{29909B8E-EF78-48D2-AA23-0BDC731654F7}" destId="{F3E2E4B4-F691-4EF0-8591-1DED04BCDF69}" srcOrd="17" destOrd="0" presId="urn:microsoft.com/office/officeart/2005/8/layout/hChevron3"/>
    <dgm:cxn modelId="{8A15F794-D5EC-4112-9C5C-4BD29055B422}" type="presParOf" srcId="{29909B8E-EF78-48D2-AA23-0BDC731654F7}" destId="{1759B12C-4F30-4F01-9F37-780498B78C6B}" srcOrd="18" destOrd="0" presId="urn:microsoft.com/office/officeart/2005/8/layout/hChevron3"/>
    <dgm:cxn modelId="{98C125B7-826E-47B8-AD97-57B93426D55B}" type="presParOf" srcId="{29909B8E-EF78-48D2-AA23-0BDC731654F7}" destId="{5D925FF8-55C7-4F5E-BD2E-29721D26ECDB}" srcOrd="19" destOrd="0" presId="urn:microsoft.com/office/officeart/2005/8/layout/hChevron3"/>
    <dgm:cxn modelId="{5AA19E48-477E-4E76-ACC1-240D94A5FC2E}" type="presParOf" srcId="{29909B8E-EF78-48D2-AA23-0BDC731654F7}" destId="{6968A36F-3BC0-496B-9F7F-714D235C0CBC}" srcOrd="2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E6E6B0AF-FD58-4F3C-872A-DFBC87232B86}" type="doc">
      <dgm:prSet loTypeId="urn:microsoft.com/office/officeart/2005/8/layout/hChevron3" loCatId="process" qsTypeId="urn:microsoft.com/office/officeart/2005/8/quickstyle/simple1" qsCatId="simple" csTypeId="urn:microsoft.com/office/officeart/2005/8/colors/colorful4" csCatId="colorful" phldr="1"/>
      <dgm:spPr/>
      <dgm:t>
        <a:bodyPr/>
        <a:lstStyle/>
        <a:p>
          <a:endParaRPr lang="en-US"/>
        </a:p>
      </dgm:t>
    </dgm:pt>
    <dgm:pt modelId="{97F2F467-B66E-4FF3-A88C-B8FC411ACC82}">
      <dgm:prSet phldrT="[Text]" custT="1"/>
      <dgm:spPr/>
      <dgm:t>
        <a:bodyPr/>
        <a:lstStyle/>
        <a:p>
          <a:r>
            <a:rPr lang="en-US" sz="1000" b="1" u="none" dirty="0"/>
            <a:t>Introduction</a:t>
          </a:r>
        </a:p>
      </dgm:t>
    </dgm:pt>
    <dgm:pt modelId="{217EA2A3-F666-4140-84D8-9BDB3CA0D8A8}" type="parTrans" cxnId="{D9ED8B07-30BF-4E93-986A-7E8E435670EF}">
      <dgm:prSet/>
      <dgm:spPr/>
      <dgm:t>
        <a:bodyPr/>
        <a:lstStyle/>
        <a:p>
          <a:endParaRPr lang="en-US" sz="1000" b="0"/>
        </a:p>
      </dgm:t>
    </dgm:pt>
    <dgm:pt modelId="{BD05F256-0FF3-4BBA-8D14-4B7C06B9F587}" type="sibTrans" cxnId="{D9ED8B07-30BF-4E93-986A-7E8E435670EF}">
      <dgm:prSet/>
      <dgm:spPr/>
      <dgm:t>
        <a:bodyPr/>
        <a:lstStyle/>
        <a:p>
          <a:endParaRPr lang="en-US" sz="1000" b="0"/>
        </a:p>
      </dgm:t>
    </dgm:pt>
    <dgm:pt modelId="{097487BF-F85D-4C04-AD97-DA449EDC0363}">
      <dgm:prSet phldrT="[Text]" custT="1"/>
      <dgm:spPr/>
      <dgm:t>
        <a:bodyPr/>
        <a:lstStyle/>
        <a:p>
          <a:r>
            <a:rPr lang="en-US" sz="1000" b="1" i="0"/>
            <a:t>Thesis Background</a:t>
          </a:r>
          <a:endParaRPr lang="en-US" sz="1000" b="1" i="0" dirty="0"/>
        </a:p>
      </dgm:t>
    </dgm:pt>
    <dgm:pt modelId="{5B53E7B4-B380-472E-9F7F-FA2E6C87666C}" type="parTrans" cxnId="{D6D3F0F6-7D18-453A-B6D6-FA0C4E0CE26A}">
      <dgm:prSet/>
      <dgm:spPr/>
      <dgm:t>
        <a:bodyPr/>
        <a:lstStyle/>
        <a:p>
          <a:endParaRPr lang="en-US" sz="1000" b="0"/>
        </a:p>
      </dgm:t>
    </dgm:pt>
    <dgm:pt modelId="{B94CD846-2AF9-47F5-82A9-F1EDD348ECA4}" type="sibTrans" cxnId="{D6D3F0F6-7D18-453A-B6D6-FA0C4E0CE26A}">
      <dgm:prSet/>
      <dgm:spPr/>
      <dgm:t>
        <a:bodyPr/>
        <a:lstStyle/>
        <a:p>
          <a:endParaRPr lang="en-US" sz="1000" b="0"/>
        </a:p>
      </dgm:t>
    </dgm:pt>
    <dgm:pt modelId="{3F377D13-948C-4D74-A87F-B33656825C43}">
      <dgm:prSet phldrT="[Text]" custT="1"/>
      <dgm:spPr/>
      <dgm:t>
        <a:bodyPr/>
        <a:lstStyle/>
        <a:p>
          <a:r>
            <a:rPr lang="en-US" sz="1000" b="1" dirty="0"/>
            <a:t>Methods</a:t>
          </a:r>
        </a:p>
      </dgm:t>
    </dgm:pt>
    <dgm:pt modelId="{29FCA6A6-55B9-456F-A90E-E8168796227C}" type="parTrans" cxnId="{B883CF45-8400-4E92-BCBE-40BFC41B5656}">
      <dgm:prSet/>
      <dgm:spPr/>
      <dgm:t>
        <a:bodyPr/>
        <a:lstStyle/>
        <a:p>
          <a:endParaRPr lang="en-US" sz="1000" b="0"/>
        </a:p>
      </dgm:t>
    </dgm:pt>
    <dgm:pt modelId="{F95FD8BE-861B-49C9-A1C8-9DF445836D15}" type="sibTrans" cxnId="{B883CF45-8400-4E92-BCBE-40BFC41B5656}">
      <dgm:prSet/>
      <dgm:spPr/>
      <dgm:t>
        <a:bodyPr/>
        <a:lstStyle/>
        <a:p>
          <a:endParaRPr lang="en-US" sz="1000" b="0"/>
        </a:p>
      </dgm:t>
    </dgm:pt>
    <dgm:pt modelId="{4361511C-0DE1-46A0-AFDC-2A311079DDAE}">
      <dgm:prSet phldrT="[Text]" custT="1"/>
      <dgm:spPr/>
      <dgm:t>
        <a:bodyPr/>
        <a:lstStyle/>
        <a:p>
          <a:r>
            <a:rPr lang="en-US" sz="1000" b="1" dirty="0"/>
            <a:t>References</a:t>
          </a:r>
        </a:p>
      </dgm:t>
    </dgm:pt>
    <dgm:pt modelId="{2F022855-1DB1-46A2-A799-FAD087919EA5}" type="parTrans" cxnId="{AE4A41A2-E124-41C9-A371-C014525BBD24}">
      <dgm:prSet/>
      <dgm:spPr/>
      <dgm:t>
        <a:bodyPr/>
        <a:lstStyle/>
        <a:p>
          <a:endParaRPr lang="en-US" sz="1000" b="0"/>
        </a:p>
      </dgm:t>
    </dgm:pt>
    <dgm:pt modelId="{C279505E-2123-4DF4-9AAF-EFC8B5073416}" type="sibTrans" cxnId="{AE4A41A2-E124-41C9-A371-C014525BBD24}">
      <dgm:prSet/>
      <dgm:spPr/>
      <dgm:t>
        <a:bodyPr/>
        <a:lstStyle/>
        <a:p>
          <a:endParaRPr lang="en-US" sz="1000" b="0"/>
        </a:p>
      </dgm:t>
    </dgm:pt>
    <dgm:pt modelId="{58B79522-BCF3-4ECD-B33B-13FE04A08CAE}">
      <dgm:prSet phldrT="[Text]" custT="1">
        <dgm:style>
          <a:lnRef idx="2">
            <a:schemeClr val="accent1"/>
          </a:lnRef>
          <a:fillRef idx="1">
            <a:schemeClr val="lt1"/>
          </a:fillRef>
          <a:effectRef idx="0">
            <a:schemeClr val="accent1"/>
          </a:effectRef>
          <a:fontRef idx="minor">
            <a:schemeClr val="dk1"/>
          </a:fontRef>
        </dgm:style>
      </dgm:prSet>
      <dgm:spPr/>
      <dgm:t>
        <a:bodyPr/>
        <a:lstStyle/>
        <a:p>
          <a:r>
            <a:rPr lang="en-US" sz="1000" b="1" dirty="0"/>
            <a:t>Results</a:t>
          </a:r>
        </a:p>
      </dgm:t>
    </dgm:pt>
    <dgm:pt modelId="{4D661599-A838-4899-817A-4C202417B11D}" type="parTrans" cxnId="{36E0281C-320D-4B8E-A4A5-2CDFA3E4BE83}">
      <dgm:prSet/>
      <dgm:spPr/>
      <dgm:t>
        <a:bodyPr/>
        <a:lstStyle/>
        <a:p>
          <a:endParaRPr lang="en-US" sz="1000" b="0"/>
        </a:p>
      </dgm:t>
    </dgm:pt>
    <dgm:pt modelId="{E018624A-C9FC-4862-A4BE-E669582FAE4F}" type="sibTrans" cxnId="{36E0281C-320D-4B8E-A4A5-2CDFA3E4BE83}">
      <dgm:prSet/>
      <dgm:spPr/>
      <dgm:t>
        <a:bodyPr/>
        <a:lstStyle/>
        <a:p>
          <a:endParaRPr lang="en-US" sz="1000" b="0"/>
        </a:p>
      </dgm:t>
    </dgm:pt>
    <dgm:pt modelId="{A840AAD0-C96F-4C92-9757-70A62DC01206}">
      <dgm:prSet phldrT="[Text]" custT="1"/>
      <dgm:spPr/>
      <dgm:t>
        <a:bodyPr/>
        <a:lstStyle/>
        <a:p>
          <a:r>
            <a:rPr lang="en-US" sz="1000" b="1" dirty="0"/>
            <a:t>Conclusion</a:t>
          </a:r>
        </a:p>
      </dgm:t>
    </dgm:pt>
    <dgm:pt modelId="{19FDC1DA-6E27-4D09-A034-0DFF591289DB}" type="parTrans" cxnId="{54F6D99A-7033-47CF-BEB7-B8409C01A3D2}">
      <dgm:prSet/>
      <dgm:spPr/>
      <dgm:t>
        <a:bodyPr/>
        <a:lstStyle/>
        <a:p>
          <a:endParaRPr lang="en-US" sz="1000" b="0"/>
        </a:p>
      </dgm:t>
    </dgm:pt>
    <dgm:pt modelId="{FFA0D9CF-7D11-4F9A-A213-5AC12382F940}" type="sibTrans" cxnId="{54F6D99A-7033-47CF-BEB7-B8409C01A3D2}">
      <dgm:prSet/>
      <dgm:spPr/>
      <dgm:t>
        <a:bodyPr/>
        <a:lstStyle/>
        <a:p>
          <a:endParaRPr lang="en-US" sz="1000" b="0"/>
        </a:p>
      </dgm:t>
    </dgm:pt>
    <dgm:pt modelId="{ED1C887F-C67C-4A6D-BA13-319657CE1373}">
      <dgm:prSet phldrT="[Text]" custT="1"/>
      <dgm:spPr/>
      <dgm:t>
        <a:bodyPr/>
        <a:lstStyle/>
        <a:p>
          <a:r>
            <a:rPr lang="en-US" sz="1000" b="0" i="1" dirty="0"/>
            <a:t>TBPAs</a:t>
          </a:r>
        </a:p>
      </dgm:t>
    </dgm:pt>
    <dgm:pt modelId="{C4C288C2-7B10-482E-B078-16C844C85C99}" type="parTrans" cxnId="{B49D3060-063C-473C-A8A2-605F95DB18FD}">
      <dgm:prSet/>
      <dgm:spPr/>
      <dgm:t>
        <a:bodyPr/>
        <a:lstStyle/>
        <a:p>
          <a:endParaRPr lang="en-US" sz="1000" b="0"/>
        </a:p>
      </dgm:t>
    </dgm:pt>
    <dgm:pt modelId="{F9D33E3C-FE09-4F66-A836-E2C252ACB05F}" type="sibTrans" cxnId="{B49D3060-063C-473C-A8A2-605F95DB18FD}">
      <dgm:prSet/>
      <dgm:spPr/>
      <dgm:t>
        <a:bodyPr/>
        <a:lstStyle/>
        <a:p>
          <a:endParaRPr lang="en-US" sz="1000" b="0"/>
        </a:p>
      </dgm:t>
    </dgm:pt>
    <dgm:pt modelId="{904CED0F-EE3E-44C6-ACB4-DD1D61F879AC}">
      <dgm:prSet phldrT="[Text]" custT="1"/>
      <dgm:spPr/>
      <dgm:t>
        <a:bodyPr/>
        <a:lstStyle/>
        <a:p>
          <a:r>
            <a:rPr lang="en-US" sz="1000" b="0" dirty="0"/>
            <a:t>Marine Significance</a:t>
          </a:r>
        </a:p>
      </dgm:t>
    </dgm:pt>
    <dgm:pt modelId="{A62432DA-4BA6-42A1-A2D2-0A3ACCF05543}" type="parTrans" cxnId="{0E83CF08-FDAA-46A8-81A7-CFDCF7422773}">
      <dgm:prSet/>
      <dgm:spPr/>
      <dgm:t>
        <a:bodyPr/>
        <a:lstStyle/>
        <a:p>
          <a:endParaRPr lang="en-US" sz="1000" b="0"/>
        </a:p>
      </dgm:t>
    </dgm:pt>
    <dgm:pt modelId="{493C766B-0F3E-4568-8BDB-800094E9961C}" type="sibTrans" cxnId="{0E83CF08-FDAA-46A8-81A7-CFDCF7422773}">
      <dgm:prSet/>
      <dgm:spPr/>
      <dgm:t>
        <a:bodyPr/>
        <a:lstStyle/>
        <a:p>
          <a:endParaRPr lang="en-US" sz="1000" b="0"/>
        </a:p>
      </dgm:t>
    </dgm:pt>
    <dgm:pt modelId="{0BA18CA5-E91F-4257-B85E-8E0957D68490}">
      <dgm:prSet phldrT="[Text]" custT="1"/>
      <dgm:spPr/>
      <dgm:t>
        <a:bodyPr/>
        <a:lstStyle/>
        <a:p>
          <a:r>
            <a:rPr lang="en-US" sz="1000" b="0" i="1" dirty="0"/>
            <a:t>Sulu-Sulawesi</a:t>
          </a:r>
        </a:p>
      </dgm:t>
    </dgm:pt>
    <dgm:pt modelId="{258A32D8-262F-4B20-9760-8F76CFC1D306}" type="parTrans" cxnId="{90DCE1C6-9BA1-46E4-AA91-52B1101B97E2}">
      <dgm:prSet/>
      <dgm:spPr/>
      <dgm:t>
        <a:bodyPr/>
        <a:lstStyle/>
        <a:p>
          <a:endParaRPr lang="en-US" sz="1000" b="0"/>
        </a:p>
      </dgm:t>
    </dgm:pt>
    <dgm:pt modelId="{93555799-CE9A-43FC-8F0C-716A1FDF7EF7}" type="sibTrans" cxnId="{90DCE1C6-9BA1-46E4-AA91-52B1101B97E2}">
      <dgm:prSet/>
      <dgm:spPr/>
      <dgm:t>
        <a:bodyPr/>
        <a:lstStyle/>
        <a:p>
          <a:endParaRPr lang="en-US" sz="1000" b="0"/>
        </a:p>
      </dgm:t>
    </dgm:pt>
    <dgm:pt modelId="{A11704A8-7B60-4D48-8B96-F39C2C7EC3EC}">
      <dgm:prSet phldrT="[Text]" custT="1"/>
      <dgm:spPr/>
      <dgm:t>
        <a:bodyPr/>
        <a:lstStyle/>
        <a:p>
          <a:r>
            <a:rPr lang="en-US" sz="1000" b="0" i="1" dirty="0"/>
            <a:t>Policy Analysis</a:t>
          </a:r>
        </a:p>
      </dgm:t>
    </dgm:pt>
    <dgm:pt modelId="{E9A065E5-4998-4509-87DF-AF271003AC23}" type="parTrans" cxnId="{849FFD21-4FDD-4570-89B2-01D30B89D786}">
      <dgm:prSet/>
      <dgm:spPr/>
      <dgm:t>
        <a:bodyPr/>
        <a:lstStyle/>
        <a:p>
          <a:endParaRPr lang="en-US" sz="1000" b="0"/>
        </a:p>
      </dgm:t>
    </dgm:pt>
    <dgm:pt modelId="{FACEFEE0-8660-4DDA-BF6D-95DAC26B834A}" type="sibTrans" cxnId="{849FFD21-4FDD-4570-89B2-01D30B89D786}">
      <dgm:prSet/>
      <dgm:spPr/>
      <dgm:t>
        <a:bodyPr/>
        <a:lstStyle/>
        <a:p>
          <a:endParaRPr lang="en-US" sz="1000" b="0"/>
        </a:p>
      </dgm:t>
    </dgm:pt>
    <dgm:pt modelId="{F14B9DFF-4EE5-43D5-BA79-364FB60F3B76}">
      <dgm:prSet phldrT="[Text]" custT="1"/>
      <dgm:spPr/>
      <dgm:t>
        <a:bodyPr/>
        <a:lstStyle/>
        <a:p>
          <a:r>
            <a:rPr lang="en-US" sz="1000" b="0" dirty="0"/>
            <a:t>Semi-Structured Interviews</a:t>
          </a:r>
        </a:p>
      </dgm:t>
    </dgm:pt>
    <dgm:pt modelId="{3540E947-334E-405F-8DE9-D0A2D28BCB2F}" type="parTrans" cxnId="{292A9F9A-C4C9-43F2-8F25-A7B7AAA73824}">
      <dgm:prSet/>
      <dgm:spPr/>
      <dgm:t>
        <a:bodyPr/>
        <a:lstStyle/>
        <a:p>
          <a:endParaRPr lang="en-US" sz="1000" b="0"/>
        </a:p>
      </dgm:t>
    </dgm:pt>
    <dgm:pt modelId="{E8B9C27D-51DE-4120-BD68-F32508F6BCC7}" type="sibTrans" cxnId="{292A9F9A-C4C9-43F2-8F25-A7B7AAA73824}">
      <dgm:prSet/>
      <dgm:spPr/>
      <dgm:t>
        <a:bodyPr/>
        <a:lstStyle/>
        <a:p>
          <a:endParaRPr lang="en-US" sz="1000" b="0"/>
        </a:p>
      </dgm:t>
    </dgm:pt>
    <dgm:pt modelId="{29909B8E-EF78-48D2-AA23-0BDC731654F7}" type="pres">
      <dgm:prSet presAssocID="{E6E6B0AF-FD58-4F3C-872A-DFBC87232B86}" presName="Name0" presStyleCnt="0">
        <dgm:presLayoutVars>
          <dgm:dir/>
          <dgm:resizeHandles val="exact"/>
        </dgm:presLayoutVars>
      </dgm:prSet>
      <dgm:spPr/>
    </dgm:pt>
    <dgm:pt modelId="{8F277C7D-E515-482B-9085-F478D2AC256F}" type="pres">
      <dgm:prSet presAssocID="{97F2F467-B66E-4FF3-A88C-B8FC411ACC82}" presName="parTxOnly" presStyleLbl="node1" presStyleIdx="0" presStyleCnt="11" custScaleX="77149">
        <dgm:presLayoutVars>
          <dgm:bulletEnabled val="1"/>
        </dgm:presLayoutVars>
      </dgm:prSet>
      <dgm:spPr/>
    </dgm:pt>
    <dgm:pt modelId="{561A4FC8-2690-4745-B079-65390112A617}" type="pres">
      <dgm:prSet presAssocID="{BD05F256-0FF3-4BBA-8D14-4B7C06B9F587}" presName="parSpace" presStyleCnt="0"/>
      <dgm:spPr/>
    </dgm:pt>
    <dgm:pt modelId="{A0DE273F-6DCF-409E-97C1-B15F147ED387}" type="pres">
      <dgm:prSet presAssocID="{ED1C887F-C67C-4A6D-BA13-319657CE1373}" presName="parTxOnly" presStyleLbl="node1" presStyleIdx="1" presStyleCnt="11" custScaleX="78768">
        <dgm:presLayoutVars>
          <dgm:bulletEnabled val="1"/>
        </dgm:presLayoutVars>
      </dgm:prSet>
      <dgm:spPr/>
    </dgm:pt>
    <dgm:pt modelId="{0DE478D0-7610-45D1-A701-3C744ECC253E}" type="pres">
      <dgm:prSet presAssocID="{F9D33E3C-FE09-4F66-A836-E2C252ACB05F}" presName="parSpace" presStyleCnt="0"/>
      <dgm:spPr/>
    </dgm:pt>
    <dgm:pt modelId="{AB9CEF6F-82D4-4508-AB0E-E22D14ADB0F5}" type="pres">
      <dgm:prSet presAssocID="{904CED0F-EE3E-44C6-ACB4-DD1D61F879AC}" presName="parTxOnly" presStyleLbl="node1" presStyleIdx="2" presStyleCnt="11" custScaleX="96875">
        <dgm:presLayoutVars>
          <dgm:bulletEnabled val="1"/>
        </dgm:presLayoutVars>
      </dgm:prSet>
      <dgm:spPr/>
    </dgm:pt>
    <dgm:pt modelId="{5C158627-2797-4267-8491-416628CAB5DC}" type="pres">
      <dgm:prSet presAssocID="{493C766B-0F3E-4568-8BDB-800094E9961C}" presName="parSpace" presStyleCnt="0"/>
      <dgm:spPr/>
    </dgm:pt>
    <dgm:pt modelId="{D6E2686E-A6FA-4453-9932-A5B5D4AA5D58}" type="pres">
      <dgm:prSet presAssocID="{097487BF-F85D-4C04-AD97-DA449EDC0363}" presName="parTxOnly" presStyleLbl="node1" presStyleIdx="3" presStyleCnt="11" custScaleX="112760">
        <dgm:presLayoutVars>
          <dgm:bulletEnabled val="1"/>
        </dgm:presLayoutVars>
      </dgm:prSet>
      <dgm:spPr/>
    </dgm:pt>
    <dgm:pt modelId="{8AFA1762-E2D5-4B06-B64F-94B0DEE60BF5}" type="pres">
      <dgm:prSet presAssocID="{B94CD846-2AF9-47F5-82A9-F1EDD348ECA4}" presName="parSpace" presStyleCnt="0"/>
      <dgm:spPr/>
    </dgm:pt>
    <dgm:pt modelId="{CC30B04C-A5DA-43C4-B3EC-75715D28F832}" type="pres">
      <dgm:prSet presAssocID="{0BA18CA5-E91F-4257-B85E-8E0957D68490}" presName="parTxOnly" presStyleLbl="node1" presStyleIdx="4" presStyleCnt="11" custScaleX="86751">
        <dgm:presLayoutVars>
          <dgm:bulletEnabled val="1"/>
        </dgm:presLayoutVars>
      </dgm:prSet>
      <dgm:spPr/>
    </dgm:pt>
    <dgm:pt modelId="{A1E6BFB8-729F-488A-9DD4-183C1070878D}" type="pres">
      <dgm:prSet presAssocID="{93555799-CE9A-43FC-8F0C-716A1FDF7EF7}" presName="parSpace" presStyleCnt="0"/>
      <dgm:spPr/>
    </dgm:pt>
    <dgm:pt modelId="{BBBEDE08-0125-497F-8B36-8AE264FAD722}" type="pres">
      <dgm:prSet presAssocID="{3F377D13-948C-4D74-A87F-B33656825C43}" presName="parTxOnly" presStyleLbl="node1" presStyleIdx="5" presStyleCnt="11" custScaleX="88460">
        <dgm:presLayoutVars>
          <dgm:bulletEnabled val="1"/>
        </dgm:presLayoutVars>
      </dgm:prSet>
      <dgm:spPr/>
    </dgm:pt>
    <dgm:pt modelId="{70383BE0-67DF-4508-B6C7-355A25BA81CB}" type="pres">
      <dgm:prSet presAssocID="{F95FD8BE-861B-49C9-A1C8-9DF445836D15}" presName="parSpace" presStyleCnt="0"/>
      <dgm:spPr/>
    </dgm:pt>
    <dgm:pt modelId="{A3E7145E-E174-4473-A4D5-BD1A060F3547}" type="pres">
      <dgm:prSet presAssocID="{A11704A8-7B60-4D48-8B96-F39C2C7EC3EC}" presName="parTxOnly" presStyleLbl="node1" presStyleIdx="6" presStyleCnt="11" custScaleX="82832">
        <dgm:presLayoutVars>
          <dgm:bulletEnabled val="1"/>
        </dgm:presLayoutVars>
      </dgm:prSet>
      <dgm:spPr/>
    </dgm:pt>
    <dgm:pt modelId="{CF303A7B-0BF2-40B8-81B5-BFF1D4C8CA4B}" type="pres">
      <dgm:prSet presAssocID="{FACEFEE0-8660-4DDA-BF6D-95DAC26B834A}" presName="parSpace" presStyleCnt="0"/>
      <dgm:spPr/>
    </dgm:pt>
    <dgm:pt modelId="{F428283A-C9A1-46AF-9CCF-1A7C8473A2B7}" type="pres">
      <dgm:prSet presAssocID="{F14B9DFF-4EE5-43D5-BA79-364FB60F3B76}" presName="parTxOnly" presStyleLbl="node1" presStyleIdx="7" presStyleCnt="11" custScaleX="93016">
        <dgm:presLayoutVars>
          <dgm:bulletEnabled val="1"/>
        </dgm:presLayoutVars>
      </dgm:prSet>
      <dgm:spPr/>
    </dgm:pt>
    <dgm:pt modelId="{78BF0534-5113-4818-BB5E-FC2D236EAA8C}" type="pres">
      <dgm:prSet presAssocID="{E8B9C27D-51DE-4120-BD68-F32508F6BCC7}" presName="parSpace" presStyleCnt="0"/>
      <dgm:spPr/>
    </dgm:pt>
    <dgm:pt modelId="{1F4F0E22-56D6-411A-BC1E-E1C7E93536C4}" type="pres">
      <dgm:prSet presAssocID="{58B79522-BCF3-4ECD-B33B-13FE04A08CAE}" presName="parTxOnly" presStyleLbl="node1" presStyleIdx="8" presStyleCnt="11" custScaleX="78283">
        <dgm:presLayoutVars>
          <dgm:bulletEnabled val="1"/>
        </dgm:presLayoutVars>
      </dgm:prSet>
      <dgm:spPr/>
    </dgm:pt>
    <dgm:pt modelId="{F3E2E4B4-F691-4EF0-8591-1DED04BCDF69}" type="pres">
      <dgm:prSet presAssocID="{E018624A-C9FC-4862-A4BE-E669582FAE4F}" presName="parSpace" presStyleCnt="0"/>
      <dgm:spPr/>
    </dgm:pt>
    <dgm:pt modelId="{1759B12C-4F30-4F01-9F37-780498B78C6B}" type="pres">
      <dgm:prSet presAssocID="{A840AAD0-C96F-4C92-9757-70A62DC01206}" presName="parTxOnly" presStyleLbl="node1" presStyleIdx="9" presStyleCnt="11" custScaleX="93512">
        <dgm:presLayoutVars>
          <dgm:bulletEnabled val="1"/>
        </dgm:presLayoutVars>
      </dgm:prSet>
      <dgm:spPr/>
    </dgm:pt>
    <dgm:pt modelId="{5D925FF8-55C7-4F5E-BD2E-29721D26ECDB}" type="pres">
      <dgm:prSet presAssocID="{FFA0D9CF-7D11-4F9A-A213-5AC12382F940}" presName="parSpace" presStyleCnt="0"/>
      <dgm:spPr/>
    </dgm:pt>
    <dgm:pt modelId="{6968A36F-3BC0-496B-9F7F-714D235C0CBC}" type="pres">
      <dgm:prSet presAssocID="{4361511C-0DE1-46A0-AFDC-2A311079DDAE}" presName="parTxOnly" presStyleLbl="node1" presStyleIdx="10" presStyleCnt="11" custScaleX="95552">
        <dgm:presLayoutVars>
          <dgm:bulletEnabled val="1"/>
        </dgm:presLayoutVars>
      </dgm:prSet>
      <dgm:spPr/>
    </dgm:pt>
  </dgm:ptLst>
  <dgm:cxnLst>
    <dgm:cxn modelId="{D9ED8B07-30BF-4E93-986A-7E8E435670EF}" srcId="{E6E6B0AF-FD58-4F3C-872A-DFBC87232B86}" destId="{97F2F467-B66E-4FF3-A88C-B8FC411ACC82}" srcOrd="0" destOrd="0" parTransId="{217EA2A3-F666-4140-84D8-9BDB3CA0D8A8}" sibTransId="{BD05F256-0FF3-4BBA-8D14-4B7C06B9F587}"/>
    <dgm:cxn modelId="{0E83CF08-FDAA-46A8-81A7-CFDCF7422773}" srcId="{E6E6B0AF-FD58-4F3C-872A-DFBC87232B86}" destId="{904CED0F-EE3E-44C6-ACB4-DD1D61F879AC}" srcOrd="2" destOrd="0" parTransId="{A62432DA-4BA6-42A1-A2D2-0A3ACCF05543}" sibTransId="{493C766B-0F3E-4568-8BDB-800094E9961C}"/>
    <dgm:cxn modelId="{74BA1D12-4BF5-477B-B608-D5516F4B2C66}" type="presOf" srcId="{E6E6B0AF-FD58-4F3C-872A-DFBC87232B86}" destId="{29909B8E-EF78-48D2-AA23-0BDC731654F7}" srcOrd="0" destOrd="0" presId="urn:microsoft.com/office/officeart/2005/8/layout/hChevron3"/>
    <dgm:cxn modelId="{E7658213-5643-4EA4-90E3-B31C6FD82AF5}" type="presOf" srcId="{3F377D13-948C-4D74-A87F-B33656825C43}" destId="{BBBEDE08-0125-497F-8B36-8AE264FAD722}" srcOrd="0" destOrd="0" presId="urn:microsoft.com/office/officeart/2005/8/layout/hChevron3"/>
    <dgm:cxn modelId="{36E0281C-320D-4B8E-A4A5-2CDFA3E4BE83}" srcId="{E6E6B0AF-FD58-4F3C-872A-DFBC87232B86}" destId="{58B79522-BCF3-4ECD-B33B-13FE04A08CAE}" srcOrd="8" destOrd="0" parTransId="{4D661599-A838-4899-817A-4C202417B11D}" sibTransId="{E018624A-C9FC-4862-A4BE-E669582FAE4F}"/>
    <dgm:cxn modelId="{26F37C1E-2A1E-46FE-B46A-3538E210643E}" type="presOf" srcId="{97F2F467-B66E-4FF3-A88C-B8FC411ACC82}" destId="{8F277C7D-E515-482B-9085-F478D2AC256F}" srcOrd="0" destOrd="0" presId="urn:microsoft.com/office/officeart/2005/8/layout/hChevron3"/>
    <dgm:cxn modelId="{849FFD21-4FDD-4570-89B2-01D30B89D786}" srcId="{E6E6B0AF-FD58-4F3C-872A-DFBC87232B86}" destId="{A11704A8-7B60-4D48-8B96-F39C2C7EC3EC}" srcOrd="6" destOrd="0" parTransId="{E9A065E5-4998-4509-87DF-AF271003AC23}" sibTransId="{FACEFEE0-8660-4DDA-BF6D-95DAC26B834A}"/>
    <dgm:cxn modelId="{43DE903C-4789-4E04-B0D0-858B8171B6A8}" type="presOf" srcId="{904CED0F-EE3E-44C6-ACB4-DD1D61F879AC}" destId="{AB9CEF6F-82D4-4508-AB0E-E22D14ADB0F5}" srcOrd="0" destOrd="0" presId="urn:microsoft.com/office/officeart/2005/8/layout/hChevron3"/>
    <dgm:cxn modelId="{B49D3060-063C-473C-A8A2-605F95DB18FD}" srcId="{E6E6B0AF-FD58-4F3C-872A-DFBC87232B86}" destId="{ED1C887F-C67C-4A6D-BA13-319657CE1373}" srcOrd="1" destOrd="0" parTransId="{C4C288C2-7B10-482E-B078-16C844C85C99}" sibTransId="{F9D33E3C-FE09-4F66-A836-E2C252ACB05F}"/>
    <dgm:cxn modelId="{B883CF45-8400-4E92-BCBE-40BFC41B5656}" srcId="{E6E6B0AF-FD58-4F3C-872A-DFBC87232B86}" destId="{3F377D13-948C-4D74-A87F-B33656825C43}" srcOrd="5" destOrd="0" parTransId="{29FCA6A6-55B9-456F-A90E-E8168796227C}" sibTransId="{F95FD8BE-861B-49C9-A1C8-9DF445836D15}"/>
    <dgm:cxn modelId="{83D0468D-4ABC-4725-B3A3-6E4D5BB7A0D1}" type="presOf" srcId="{097487BF-F85D-4C04-AD97-DA449EDC0363}" destId="{D6E2686E-A6FA-4453-9932-A5B5D4AA5D58}" srcOrd="0" destOrd="0" presId="urn:microsoft.com/office/officeart/2005/8/layout/hChevron3"/>
    <dgm:cxn modelId="{EA87AC90-CFF7-4843-B8C4-E15F9C907554}" type="presOf" srcId="{58B79522-BCF3-4ECD-B33B-13FE04A08CAE}" destId="{1F4F0E22-56D6-411A-BC1E-E1C7E93536C4}" srcOrd="0" destOrd="0" presId="urn:microsoft.com/office/officeart/2005/8/layout/hChevron3"/>
    <dgm:cxn modelId="{292A9F9A-C4C9-43F2-8F25-A7B7AAA73824}" srcId="{E6E6B0AF-FD58-4F3C-872A-DFBC87232B86}" destId="{F14B9DFF-4EE5-43D5-BA79-364FB60F3B76}" srcOrd="7" destOrd="0" parTransId="{3540E947-334E-405F-8DE9-D0A2D28BCB2F}" sibTransId="{E8B9C27D-51DE-4120-BD68-F32508F6BCC7}"/>
    <dgm:cxn modelId="{54F6D99A-7033-47CF-BEB7-B8409C01A3D2}" srcId="{E6E6B0AF-FD58-4F3C-872A-DFBC87232B86}" destId="{A840AAD0-C96F-4C92-9757-70A62DC01206}" srcOrd="9" destOrd="0" parTransId="{19FDC1DA-6E27-4D09-A034-0DFF591289DB}" sibTransId="{FFA0D9CF-7D11-4F9A-A213-5AC12382F940}"/>
    <dgm:cxn modelId="{1BB59D9C-7AB7-4A4E-A0C1-FE3F752CEF76}" type="presOf" srcId="{0BA18CA5-E91F-4257-B85E-8E0957D68490}" destId="{CC30B04C-A5DA-43C4-B3EC-75715D28F832}" srcOrd="0" destOrd="0" presId="urn:microsoft.com/office/officeart/2005/8/layout/hChevron3"/>
    <dgm:cxn modelId="{5EE6359E-F7B5-434F-BA0E-C81E0C16F66B}" type="presOf" srcId="{ED1C887F-C67C-4A6D-BA13-319657CE1373}" destId="{A0DE273F-6DCF-409E-97C1-B15F147ED387}" srcOrd="0" destOrd="0" presId="urn:microsoft.com/office/officeart/2005/8/layout/hChevron3"/>
    <dgm:cxn modelId="{AE4A41A2-E124-41C9-A371-C014525BBD24}" srcId="{E6E6B0AF-FD58-4F3C-872A-DFBC87232B86}" destId="{4361511C-0DE1-46A0-AFDC-2A311079DDAE}" srcOrd="10" destOrd="0" parTransId="{2F022855-1DB1-46A2-A799-FAD087919EA5}" sibTransId="{C279505E-2123-4DF4-9AAF-EFC8B5073416}"/>
    <dgm:cxn modelId="{21CD76BE-C0B5-4999-8742-55D6E80C9895}" type="presOf" srcId="{A11704A8-7B60-4D48-8B96-F39C2C7EC3EC}" destId="{A3E7145E-E174-4473-A4D5-BD1A060F3547}" srcOrd="0" destOrd="0" presId="urn:microsoft.com/office/officeart/2005/8/layout/hChevron3"/>
    <dgm:cxn modelId="{90DCE1C6-9BA1-46E4-AA91-52B1101B97E2}" srcId="{E6E6B0AF-FD58-4F3C-872A-DFBC87232B86}" destId="{0BA18CA5-E91F-4257-B85E-8E0957D68490}" srcOrd="4" destOrd="0" parTransId="{258A32D8-262F-4B20-9760-8F76CFC1D306}" sibTransId="{93555799-CE9A-43FC-8F0C-716A1FDF7EF7}"/>
    <dgm:cxn modelId="{DCDC7EC8-844C-455D-8213-25781678089C}" type="presOf" srcId="{4361511C-0DE1-46A0-AFDC-2A311079DDAE}" destId="{6968A36F-3BC0-496B-9F7F-714D235C0CBC}" srcOrd="0" destOrd="0" presId="urn:microsoft.com/office/officeart/2005/8/layout/hChevron3"/>
    <dgm:cxn modelId="{8997D2D1-3382-4DF7-B9AD-2C211E6DC9B9}" type="presOf" srcId="{A840AAD0-C96F-4C92-9757-70A62DC01206}" destId="{1759B12C-4F30-4F01-9F37-780498B78C6B}" srcOrd="0" destOrd="0" presId="urn:microsoft.com/office/officeart/2005/8/layout/hChevron3"/>
    <dgm:cxn modelId="{ECA264D9-82B6-47B5-B2B4-4BAFC748103C}" type="presOf" srcId="{F14B9DFF-4EE5-43D5-BA79-364FB60F3B76}" destId="{F428283A-C9A1-46AF-9CCF-1A7C8473A2B7}" srcOrd="0" destOrd="0" presId="urn:microsoft.com/office/officeart/2005/8/layout/hChevron3"/>
    <dgm:cxn modelId="{D6D3F0F6-7D18-453A-B6D6-FA0C4E0CE26A}" srcId="{E6E6B0AF-FD58-4F3C-872A-DFBC87232B86}" destId="{097487BF-F85D-4C04-AD97-DA449EDC0363}" srcOrd="3" destOrd="0" parTransId="{5B53E7B4-B380-472E-9F7F-FA2E6C87666C}" sibTransId="{B94CD846-2AF9-47F5-82A9-F1EDD348ECA4}"/>
    <dgm:cxn modelId="{5271C108-F1B0-4D46-B14C-5A040F3794E3}" type="presParOf" srcId="{29909B8E-EF78-48D2-AA23-0BDC731654F7}" destId="{8F277C7D-E515-482B-9085-F478D2AC256F}" srcOrd="0" destOrd="0" presId="urn:microsoft.com/office/officeart/2005/8/layout/hChevron3"/>
    <dgm:cxn modelId="{C142A3F7-30C7-4AC5-9DD6-24853468D070}" type="presParOf" srcId="{29909B8E-EF78-48D2-AA23-0BDC731654F7}" destId="{561A4FC8-2690-4745-B079-65390112A617}" srcOrd="1" destOrd="0" presId="urn:microsoft.com/office/officeart/2005/8/layout/hChevron3"/>
    <dgm:cxn modelId="{94F5FF97-09D9-4D04-A66F-6B089756E3A5}" type="presParOf" srcId="{29909B8E-EF78-48D2-AA23-0BDC731654F7}" destId="{A0DE273F-6DCF-409E-97C1-B15F147ED387}" srcOrd="2" destOrd="0" presId="urn:microsoft.com/office/officeart/2005/8/layout/hChevron3"/>
    <dgm:cxn modelId="{31B70964-70AE-4C1C-B525-529FC3E02A16}" type="presParOf" srcId="{29909B8E-EF78-48D2-AA23-0BDC731654F7}" destId="{0DE478D0-7610-45D1-A701-3C744ECC253E}" srcOrd="3" destOrd="0" presId="urn:microsoft.com/office/officeart/2005/8/layout/hChevron3"/>
    <dgm:cxn modelId="{0A396D3C-EACA-4C19-B4A6-B1879F98CFD6}" type="presParOf" srcId="{29909B8E-EF78-48D2-AA23-0BDC731654F7}" destId="{AB9CEF6F-82D4-4508-AB0E-E22D14ADB0F5}" srcOrd="4" destOrd="0" presId="urn:microsoft.com/office/officeart/2005/8/layout/hChevron3"/>
    <dgm:cxn modelId="{61571AB6-11C1-4BD6-A9A7-4DABCE1577FA}" type="presParOf" srcId="{29909B8E-EF78-48D2-AA23-0BDC731654F7}" destId="{5C158627-2797-4267-8491-416628CAB5DC}" srcOrd="5" destOrd="0" presId="urn:microsoft.com/office/officeart/2005/8/layout/hChevron3"/>
    <dgm:cxn modelId="{CCBD84DB-F601-4580-9075-89D73A370E4A}" type="presParOf" srcId="{29909B8E-EF78-48D2-AA23-0BDC731654F7}" destId="{D6E2686E-A6FA-4453-9932-A5B5D4AA5D58}" srcOrd="6" destOrd="0" presId="urn:microsoft.com/office/officeart/2005/8/layout/hChevron3"/>
    <dgm:cxn modelId="{DA24EAD0-53DD-4027-967B-3FD0F52FC35B}" type="presParOf" srcId="{29909B8E-EF78-48D2-AA23-0BDC731654F7}" destId="{8AFA1762-E2D5-4B06-B64F-94B0DEE60BF5}" srcOrd="7" destOrd="0" presId="urn:microsoft.com/office/officeart/2005/8/layout/hChevron3"/>
    <dgm:cxn modelId="{3241C636-34B2-4772-BD63-0E5BAD70EFF2}" type="presParOf" srcId="{29909B8E-EF78-48D2-AA23-0BDC731654F7}" destId="{CC30B04C-A5DA-43C4-B3EC-75715D28F832}" srcOrd="8" destOrd="0" presId="urn:microsoft.com/office/officeart/2005/8/layout/hChevron3"/>
    <dgm:cxn modelId="{AB4FBBEC-250A-4397-B68F-4E31FEB263CD}" type="presParOf" srcId="{29909B8E-EF78-48D2-AA23-0BDC731654F7}" destId="{A1E6BFB8-729F-488A-9DD4-183C1070878D}" srcOrd="9" destOrd="0" presId="urn:microsoft.com/office/officeart/2005/8/layout/hChevron3"/>
    <dgm:cxn modelId="{222C4D75-F51C-4CDB-BDF2-C9AE715F8CD7}" type="presParOf" srcId="{29909B8E-EF78-48D2-AA23-0BDC731654F7}" destId="{BBBEDE08-0125-497F-8B36-8AE264FAD722}" srcOrd="10" destOrd="0" presId="urn:microsoft.com/office/officeart/2005/8/layout/hChevron3"/>
    <dgm:cxn modelId="{C29EB26C-C327-4924-B9B2-3BF568763E75}" type="presParOf" srcId="{29909B8E-EF78-48D2-AA23-0BDC731654F7}" destId="{70383BE0-67DF-4508-B6C7-355A25BA81CB}" srcOrd="11" destOrd="0" presId="urn:microsoft.com/office/officeart/2005/8/layout/hChevron3"/>
    <dgm:cxn modelId="{D7CF8DD6-7FBA-41C1-B984-FA1848A024A1}" type="presParOf" srcId="{29909B8E-EF78-48D2-AA23-0BDC731654F7}" destId="{A3E7145E-E174-4473-A4D5-BD1A060F3547}" srcOrd="12" destOrd="0" presId="urn:microsoft.com/office/officeart/2005/8/layout/hChevron3"/>
    <dgm:cxn modelId="{E8E6D0EF-928F-48CC-800C-909B32276A5F}" type="presParOf" srcId="{29909B8E-EF78-48D2-AA23-0BDC731654F7}" destId="{CF303A7B-0BF2-40B8-81B5-BFF1D4C8CA4B}" srcOrd="13" destOrd="0" presId="urn:microsoft.com/office/officeart/2005/8/layout/hChevron3"/>
    <dgm:cxn modelId="{BC05CA4B-2586-431B-BFB2-988BFEB5598D}" type="presParOf" srcId="{29909B8E-EF78-48D2-AA23-0BDC731654F7}" destId="{F428283A-C9A1-46AF-9CCF-1A7C8473A2B7}" srcOrd="14" destOrd="0" presId="urn:microsoft.com/office/officeart/2005/8/layout/hChevron3"/>
    <dgm:cxn modelId="{DAEB0A28-9D07-4FA1-8E1E-44791675983E}" type="presParOf" srcId="{29909B8E-EF78-48D2-AA23-0BDC731654F7}" destId="{78BF0534-5113-4818-BB5E-FC2D236EAA8C}" srcOrd="15" destOrd="0" presId="urn:microsoft.com/office/officeart/2005/8/layout/hChevron3"/>
    <dgm:cxn modelId="{6613BEB4-E084-401B-8D47-CBE2B7C884B6}" type="presParOf" srcId="{29909B8E-EF78-48D2-AA23-0BDC731654F7}" destId="{1F4F0E22-56D6-411A-BC1E-E1C7E93536C4}" srcOrd="16" destOrd="0" presId="urn:microsoft.com/office/officeart/2005/8/layout/hChevron3"/>
    <dgm:cxn modelId="{C4001473-EF99-489F-8CD0-6DE19C4F5928}" type="presParOf" srcId="{29909B8E-EF78-48D2-AA23-0BDC731654F7}" destId="{F3E2E4B4-F691-4EF0-8591-1DED04BCDF69}" srcOrd="17" destOrd="0" presId="urn:microsoft.com/office/officeart/2005/8/layout/hChevron3"/>
    <dgm:cxn modelId="{8A15F794-D5EC-4112-9C5C-4BD29055B422}" type="presParOf" srcId="{29909B8E-EF78-48D2-AA23-0BDC731654F7}" destId="{1759B12C-4F30-4F01-9F37-780498B78C6B}" srcOrd="18" destOrd="0" presId="urn:microsoft.com/office/officeart/2005/8/layout/hChevron3"/>
    <dgm:cxn modelId="{98C125B7-826E-47B8-AD97-57B93426D55B}" type="presParOf" srcId="{29909B8E-EF78-48D2-AA23-0BDC731654F7}" destId="{5D925FF8-55C7-4F5E-BD2E-29721D26ECDB}" srcOrd="19" destOrd="0" presId="urn:microsoft.com/office/officeart/2005/8/layout/hChevron3"/>
    <dgm:cxn modelId="{5AA19E48-477E-4E76-ACC1-240D94A5FC2E}" type="presParOf" srcId="{29909B8E-EF78-48D2-AA23-0BDC731654F7}" destId="{6968A36F-3BC0-496B-9F7F-714D235C0CBC}" srcOrd="2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E6E6B0AF-FD58-4F3C-872A-DFBC87232B86}" type="doc">
      <dgm:prSet loTypeId="urn:microsoft.com/office/officeart/2005/8/layout/hChevron3" loCatId="process" qsTypeId="urn:microsoft.com/office/officeart/2005/8/quickstyle/simple1" qsCatId="simple" csTypeId="urn:microsoft.com/office/officeart/2005/8/colors/colorful4" csCatId="colorful" phldr="1"/>
      <dgm:spPr/>
    </dgm:pt>
    <dgm:pt modelId="{97F2F467-B66E-4FF3-A88C-B8FC411ACC82}">
      <dgm:prSet phldrT="[Text]" custT="1"/>
      <dgm:spPr/>
      <dgm:t>
        <a:bodyPr/>
        <a:lstStyle/>
        <a:p>
          <a:r>
            <a:rPr lang="en-US" sz="1000" b="1" u="none" dirty="0"/>
            <a:t>Introduction</a:t>
          </a:r>
        </a:p>
      </dgm:t>
    </dgm:pt>
    <dgm:pt modelId="{217EA2A3-F666-4140-84D8-9BDB3CA0D8A8}" type="parTrans" cxnId="{D9ED8B07-30BF-4E93-986A-7E8E435670EF}">
      <dgm:prSet/>
      <dgm:spPr/>
      <dgm:t>
        <a:bodyPr/>
        <a:lstStyle/>
        <a:p>
          <a:endParaRPr lang="en-US" sz="1000" b="0"/>
        </a:p>
      </dgm:t>
    </dgm:pt>
    <dgm:pt modelId="{BD05F256-0FF3-4BBA-8D14-4B7C06B9F587}" type="sibTrans" cxnId="{D9ED8B07-30BF-4E93-986A-7E8E435670EF}">
      <dgm:prSet/>
      <dgm:spPr/>
      <dgm:t>
        <a:bodyPr/>
        <a:lstStyle/>
        <a:p>
          <a:endParaRPr lang="en-US" sz="1000" b="0"/>
        </a:p>
      </dgm:t>
    </dgm:pt>
    <dgm:pt modelId="{097487BF-F85D-4C04-AD97-DA449EDC0363}">
      <dgm:prSet phldrT="[Text]" custT="1"/>
      <dgm:spPr/>
      <dgm:t>
        <a:bodyPr/>
        <a:lstStyle/>
        <a:p>
          <a:r>
            <a:rPr lang="en-US" sz="1000" b="1" i="0"/>
            <a:t>Thesis Background</a:t>
          </a:r>
          <a:endParaRPr lang="en-US" sz="1000" b="1" i="0" dirty="0"/>
        </a:p>
      </dgm:t>
    </dgm:pt>
    <dgm:pt modelId="{5B53E7B4-B380-472E-9F7F-FA2E6C87666C}" type="parTrans" cxnId="{D6D3F0F6-7D18-453A-B6D6-FA0C4E0CE26A}">
      <dgm:prSet/>
      <dgm:spPr/>
      <dgm:t>
        <a:bodyPr/>
        <a:lstStyle/>
        <a:p>
          <a:endParaRPr lang="en-US" sz="1000" b="0"/>
        </a:p>
      </dgm:t>
    </dgm:pt>
    <dgm:pt modelId="{B94CD846-2AF9-47F5-82A9-F1EDD348ECA4}" type="sibTrans" cxnId="{D6D3F0F6-7D18-453A-B6D6-FA0C4E0CE26A}">
      <dgm:prSet/>
      <dgm:spPr/>
      <dgm:t>
        <a:bodyPr/>
        <a:lstStyle/>
        <a:p>
          <a:endParaRPr lang="en-US" sz="1000" b="0"/>
        </a:p>
      </dgm:t>
    </dgm:pt>
    <dgm:pt modelId="{3F377D13-948C-4D74-A87F-B33656825C43}">
      <dgm:prSet phldrT="[Text]" custT="1"/>
      <dgm:spPr/>
      <dgm:t>
        <a:bodyPr/>
        <a:lstStyle/>
        <a:p>
          <a:r>
            <a:rPr lang="en-US" sz="1000" b="1" dirty="0"/>
            <a:t>Methods</a:t>
          </a:r>
        </a:p>
      </dgm:t>
    </dgm:pt>
    <dgm:pt modelId="{29FCA6A6-55B9-456F-A90E-E8168796227C}" type="parTrans" cxnId="{B883CF45-8400-4E92-BCBE-40BFC41B5656}">
      <dgm:prSet/>
      <dgm:spPr/>
      <dgm:t>
        <a:bodyPr/>
        <a:lstStyle/>
        <a:p>
          <a:endParaRPr lang="en-US" sz="1000" b="0"/>
        </a:p>
      </dgm:t>
    </dgm:pt>
    <dgm:pt modelId="{F95FD8BE-861B-49C9-A1C8-9DF445836D15}" type="sibTrans" cxnId="{B883CF45-8400-4E92-BCBE-40BFC41B5656}">
      <dgm:prSet/>
      <dgm:spPr/>
      <dgm:t>
        <a:bodyPr/>
        <a:lstStyle/>
        <a:p>
          <a:endParaRPr lang="en-US" sz="1000" b="0"/>
        </a:p>
      </dgm:t>
    </dgm:pt>
    <dgm:pt modelId="{4361511C-0DE1-46A0-AFDC-2A311079DDAE}">
      <dgm:prSet phldrT="[Text]" custT="1"/>
      <dgm:spPr/>
      <dgm:t>
        <a:bodyPr/>
        <a:lstStyle/>
        <a:p>
          <a:r>
            <a:rPr lang="en-US" sz="1000" b="1" dirty="0"/>
            <a:t>References</a:t>
          </a:r>
        </a:p>
      </dgm:t>
    </dgm:pt>
    <dgm:pt modelId="{2F022855-1DB1-46A2-A799-FAD087919EA5}" type="parTrans" cxnId="{AE4A41A2-E124-41C9-A371-C014525BBD24}">
      <dgm:prSet/>
      <dgm:spPr/>
      <dgm:t>
        <a:bodyPr/>
        <a:lstStyle/>
        <a:p>
          <a:endParaRPr lang="en-US" sz="1000" b="0"/>
        </a:p>
      </dgm:t>
    </dgm:pt>
    <dgm:pt modelId="{C279505E-2123-4DF4-9AAF-EFC8B5073416}" type="sibTrans" cxnId="{AE4A41A2-E124-41C9-A371-C014525BBD24}">
      <dgm:prSet/>
      <dgm:spPr/>
      <dgm:t>
        <a:bodyPr/>
        <a:lstStyle/>
        <a:p>
          <a:endParaRPr lang="en-US" sz="1000" b="0"/>
        </a:p>
      </dgm:t>
    </dgm:pt>
    <dgm:pt modelId="{58B79522-BCF3-4ECD-B33B-13FE04A08CAE}">
      <dgm:prSet phldrT="[Text]" custT="1">
        <dgm:style>
          <a:lnRef idx="2">
            <a:schemeClr val="accent1"/>
          </a:lnRef>
          <a:fillRef idx="1">
            <a:schemeClr val="lt1"/>
          </a:fillRef>
          <a:effectRef idx="0">
            <a:schemeClr val="accent1"/>
          </a:effectRef>
          <a:fontRef idx="minor">
            <a:schemeClr val="dk1"/>
          </a:fontRef>
        </dgm:style>
      </dgm:prSet>
      <dgm:spPr/>
      <dgm:t>
        <a:bodyPr/>
        <a:lstStyle/>
        <a:p>
          <a:r>
            <a:rPr lang="en-US" sz="1000" b="1" dirty="0"/>
            <a:t>Results</a:t>
          </a:r>
        </a:p>
      </dgm:t>
    </dgm:pt>
    <dgm:pt modelId="{4D661599-A838-4899-817A-4C202417B11D}" type="parTrans" cxnId="{36E0281C-320D-4B8E-A4A5-2CDFA3E4BE83}">
      <dgm:prSet/>
      <dgm:spPr/>
      <dgm:t>
        <a:bodyPr/>
        <a:lstStyle/>
        <a:p>
          <a:endParaRPr lang="en-US" sz="1000" b="0"/>
        </a:p>
      </dgm:t>
    </dgm:pt>
    <dgm:pt modelId="{E018624A-C9FC-4862-A4BE-E669582FAE4F}" type="sibTrans" cxnId="{36E0281C-320D-4B8E-A4A5-2CDFA3E4BE83}">
      <dgm:prSet/>
      <dgm:spPr/>
      <dgm:t>
        <a:bodyPr/>
        <a:lstStyle/>
        <a:p>
          <a:endParaRPr lang="en-US" sz="1000" b="0"/>
        </a:p>
      </dgm:t>
    </dgm:pt>
    <dgm:pt modelId="{A840AAD0-C96F-4C92-9757-70A62DC01206}">
      <dgm:prSet phldrT="[Text]" custT="1"/>
      <dgm:spPr/>
      <dgm:t>
        <a:bodyPr/>
        <a:lstStyle/>
        <a:p>
          <a:r>
            <a:rPr lang="en-US" sz="1000" b="1" dirty="0"/>
            <a:t>Conclusion</a:t>
          </a:r>
        </a:p>
      </dgm:t>
    </dgm:pt>
    <dgm:pt modelId="{19FDC1DA-6E27-4D09-A034-0DFF591289DB}" type="parTrans" cxnId="{54F6D99A-7033-47CF-BEB7-B8409C01A3D2}">
      <dgm:prSet/>
      <dgm:spPr/>
      <dgm:t>
        <a:bodyPr/>
        <a:lstStyle/>
        <a:p>
          <a:endParaRPr lang="en-US" sz="1000" b="0"/>
        </a:p>
      </dgm:t>
    </dgm:pt>
    <dgm:pt modelId="{FFA0D9CF-7D11-4F9A-A213-5AC12382F940}" type="sibTrans" cxnId="{54F6D99A-7033-47CF-BEB7-B8409C01A3D2}">
      <dgm:prSet/>
      <dgm:spPr/>
      <dgm:t>
        <a:bodyPr/>
        <a:lstStyle/>
        <a:p>
          <a:endParaRPr lang="en-US" sz="1000" b="0"/>
        </a:p>
      </dgm:t>
    </dgm:pt>
    <dgm:pt modelId="{ED1C887F-C67C-4A6D-BA13-319657CE1373}">
      <dgm:prSet phldrT="[Text]" custT="1"/>
      <dgm:spPr/>
      <dgm:t>
        <a:bodyPr/>
        <a:lstStyle/>
        <a:p>
          <a:r>
            <a:rPr lang="en-US" sz="1000" b="0" i="1" dirty="0"/>
            <a:t>TBPAs</a:t>
          </a:r>
        </a:p>
      </dgm:t>
    </dgm:pt>
    <dgm:pt modelId="{C4C288C2-7B10-482E-B078-16C844C85C99}" type="parTrans" cxnId="{B49D3060-063C-473C-A8A2-605F95DB18FD}">
      <dgm:prSet/>
      <dgm:spPr/>
      <dgm:t>
        <a:bodyPr/>
        <a:lstStyle/>
        <a:p>
          <a:endParaRPr lang="en-US" sz="1000" b="0"/>
        </a:p>
      </dgm:t>
    </dgm:pt>
    <dgm:pt modelId="{F9D33E3C-FE09-4F66-A836-E2C252ACB05F}" type="sibTrans" cxnId="{B49D3060-063C-473C-A8A2-605F95DB18FD}">
      <dgm:prSet/>
      <dgm:spPr/>
      <dgm:t>
        <a:bodyPr/>
        <a:lstStyle/>
        <a:p>
          <a:endParaRPr lang="en-US" sz="1000" b="0"/>
        </a:p>
      </dgm:t>
    </dgm:pt>
    <dgm:pt modelId="{904CED0F-EE3E-44C6-ACB4-DD1D61F879AC}">
      <dgm:prSet phldrT="[Text]" custT="1"/>
      <dgm:spPr/>
      <dgm:t>
        <a:bodyPr/>
        <a:lstStyle/>
        <a:p>
          <a:r>
            <a:rPr lang="en-US" sz="1000" b="0" dirty="0"/>
            <a:t>Marine Significance</a:t>
          </a:r>
        </a:p>
      </dgm:t>
    </dgm:pt>
    <dgm:pt modelId="{A62432DA-4BA6-42A1-A2D2-0A3ACCF05543}" type="parTrans" cxnId="{0E83CF08-FDAA-46A8-81A7-CFDCF7422773}">
      <dgm:prSet/>
      <dgm:spPr/>
      <dgm:t>
        <a:bodyPr/>
        <a:lstStyle/>
        <a:p>
          <a:endParaRPr lang="en-US" sz="1000" b="0"/>
        </a:p>
      </dgm:t>
    </dgm:pt>
    <dgm:pt modelId="{493C766B-0F3E-4568-8BDB-800094E9961C}" type="sibTrans" cxnId="{0E83CF08-FDAA-46A8-81A7-CFDCF7422773}">
      <dgm:prSet/>
      <dgm:spPr/>
      <dgm:t>
        <a:bodyPr/>
        <a:lstStyle/>
        <a:p>
          <a:endParaRPr lang="en-US" sz="1000" b="0"/>
        </a:p>
      </dgm:t>
    </dgm:pt>
    <dgm:pt modelId="{0BA18CA5-E91F-4257-B85E-8E0957D68490}">
      <dgm:prSet phldrT="[Text]" custT="1"/>
      <dgm:spPr/>
      <dgm:t>
        <a:bodyPr/>
        <a:lstStyle/>
        <a:p>
          <a:r>
            <a:rPr lang="en-US" sz="1000" b="0" i="1" dirty="0"/>
            <a:t>Sulu-Sulawesi</a:t>
          </a:r>
        </a:p>
      </dgm:t>
    </dgm:pt>
    <dgm:pt modelId="{258A32D8-262F-4B20-9760-8F76CFC1D306}" type="parTrans" cxnId="{90DCE1C6-9BA1-46E4-AA91-52B1101B97E2}">
      <dgm:prSet/>
      <dgm:spPr/>
      <dgm:t>
        <a:bodyPr/>
        <a:lstStyle/>
        <a:p>
          <a:endParaRPr lang="en-US" sz="1000" b="0"/>
        </a:p>
      </dgm:t>
    </dgm:pt>
    <dgm:pt modelId="{93555799-CE9A-43FC-8F0C-716A1FDF7EF7}" type="sibTrans" cxnId="{90DCE1C6-9BA1-46E4-AA91-52B1101B97E2}">
      <dgm:prSet/>
      <dgm:spPr/>
      <dgm:t>
        <a:bodyPr/>
        <a:lstStyle/>
        <a:p>
          <a:endParaRPr lang="en-US" sz="1000" b="0"/>
        </a:p>
      </dgm:t>
    </dgm:pt>
    <dgm:pt modelId="{A11704A8-7B60-4D48-8B96-F39C2C7EC3EC}">
      <dgm:prSet phldrT="[Text]" custT="1"/>
      <dgm:spPr/>
      <dgm:t>
        <a:bodyPr/>
        <a:lstStyle/>
        <a:p>
          <a:r>
            <a:rPr lang="en-US" sz="1000" b="0" i="1" dirty="0"/>
            <a:t>Policy Analysis</a:t>
          </a:r>
        </a:p>
      </dgm:t>
    </dgm:pt>
    <dgm:pt modelId="{E9A065E5-4998-4509-87DF-AF271003AC23}" type="parTrans" cxnId="{849FFD21-4FDD-4570-89B2-01D30B89D786}">
      <dgm:prSet/>
      <dgm:spPr/>
      <dgm:t>
        <a:bodyPr/>
        <a:lstStyle/>
        <a:p>
          <a:endParaRPr lang="en-US" sz="1000" b="0"/>
        </a:p>
      </dgm:t>
    </dgm:pt>
    <dgm:pt modelId="{FACEFEE0-8660-4DDA-BF6D-95DAC26B834A}" type="sibTrans" cxnId="{849FFD21-4FDD-4570-89B2-01D30B89D786}">
      <dgm:prSet/>
      <dgm:spPr/>
      <dgm:t>
        <a:bodyPr/>
        <a:lstStyle/>
        <a:p>
          <a:endParaRPr lang="en-US" sz="1000" b="0"/>
        </a:p>
      </dgm:t>
    </dgm:pt>
    <dgm:pt modelId="{F14B9DFF-4EE5-43D5-BA79-364FB60F3B76}">
      <dgm:prSet phldrT="[Text]" custT="1"/>
      <dgm:spPr/>
      <dgm:t>
        <a:bodyPr/>
        <a:lstStyle/>
        <a:p>
          <a:r>
            <a:rPr lang="en-US" sz="1000" b="0" dirty="0"/>
            <a:t>Semi-Structured Interviews</a:t>
          </a:r>
        </a:p>
      </dgm:t>
    </dgm:pt>
    <dgm:pt modelId="{3540E947-334E-405F-8DE9-D0A2D28BCB2F}" type="parTrans" cxnId="{292A9F9A-C4C9-43F2-8F25-A7B7AAA73824}">
      <dgm:prSet/>
      <dgm:spPr/>
      <dgm:t>
        <a:bodyPr/>
        <a:lstStyle/>
        <a:p>
          <a:endParaRPr lang="en-US" sz="1000" b="0"/>
        </a:p>
      </dgm:t>
    </dgm:pt>
    <dgm:pt modelId="{E8B9C27D-51DE-4120-BD68-F32508F6BCC7}" type="sibTrans" cxnId="{292A9F9A-C4C9-43F2-8F25-A7B7AAA73824}">
      <dgm:prSet/>
      <dgm:spPr/>
      <dgm:t>
        <a:bodyPr/>
        <a:lstStyle/>
        <a:p>
          <a:endParaRPr lang="en-US" sz="1000" b="0"/>
        </a:p>
      </dgm:t>
    </dgm:pt>
    <dgm:pt modelId="{29909B8E-EF78-48D2-AA23-0BDC731654F7}" type="pres">
      <dgm:prSet presAssocID="{E6E6B0AF-FD58-4F3C-872A-DFBC87232B86}" presName="Name0" presStyleCnt="0">
        <dgm:presLayoutVars>
          <dgm:dir/>
          <dgm:resizeHandles val="exact"/>
        </dgm:presLayoutVars>
      </dgm:prSet>
      <dgm:spPr/>
    </dgm:pt>
    <dgm:pt modelId="{8F277C7D-E515-482B-9085-F478D2AC256F}" type="pres">
      <dgm:prSet presAssocID="{97F2F467-B66E-4FF3-A88C-B8FC411ACC82}" presName="parTxOnly" presStyleLbl="node1" presStyleIdx="0" presStyleCnt="11" custScaleX="77149">
        <dgm:presLayoutVars>
          <dgm:bulletEnabled val="1"/>
        </dgm:presLayoutVars>
      </dgm:prSet>
      <dgm:spPr/>
    </dgm:pt>
    <dgm:pt modelId="{561A4FC8-2690-4745-B079-65390112A617}" type="pres">
      <dgm:prSet presAssocID="{BD05F256-0FF3-4BBA-8D14-4B7C06B9F587}" presName="parSpace" presStyleCnt="0"/>
      <dgm:spPr/>
    </dgm:pt>
    <dgm:pt modelId="{A0DE273F-6DCF-409E-97C1-B15F147ED387}" type="pres">
      <dgm:prSet presAssocID="{ED1C887F-C67C-4A6D-BA13-319657CE1373}" presName="parTxOnly" presStyleLbl="node1" presStyleIdx="1" presStyleCnt="11" custScaleX="78768">
        <dgm:presLayoutVars>
          <dgm:bulletEnabled val="1"/>
        </dgm:presLayoutVars>
      </dgm:prSet>
      <dgm:spPr/>
    </dgm:pt>
    <dgm:pt modelId="{0DE478D0-7610-45D1-A701-3C744ECC253E}" type="pres">
      <dgm:prSet presAssocID="{F9D33E3C-FE09-4F66-A836-E2C252ACB05F}" presName="parSpace" presStyleCnt="0"/>
      <dgm:spPr/>
    </dgm:pt>
    <dgm:pt modelId="{AB9CEF6F-82D4-4508-AB0E-E22D14ADB0F5}" type="pres">
      <dgm:prSet presAssocID="{904CED0F-EE3E-44C6-ACB4-DD1D61F879AC}" presName="parTxOnly" presStyleLbl="node1" presStyleIdx="2" presStyleCnt="11" custScaleX="96875">
        <dgm:presLayoutVars>
          <dgm:bulletEnabled val="1"/>
        </dgm:presLayoutVars>
      </dgm:prSet>
      <dgm:spPr/>
    </dgm:pt>
    <dgm:pt modelId="{5C158627-2797-4267-8491-416628CAB5DC}" type="pres">
      <dgm:prSet presAssocID="{493C766B-0F3E-4568-8BDB-800094E9961C}" presName="parSpace" presStyleCnt="0"/>
      <dgm:spPr/>
    </dgm:pt>
    <dgm:pt modelId="{D6E2686E-A6FA-4453-9932-A5B5D4AA5D58}" type="pres">
      <dgm:prSet presAssocID="{097487BF-F85D-4C04-AD97-DA449EDC0363}" presName="parTxOnly" presStyleLbl="node1" presStyleIdx="3" presStyleCnt="11" custScaleX="112760">
        <dgm:presLayoutVars>
          <dgm:bulletEnabled val="1"/>
        </dgm:presLayoutVars>
      </dgm:prSet>
      <dgm:spPr/>
    </dgm:pt>
    <dgm:pt modelId="{8AFA1762-E2D5-4B06-B64F-94B0DEE60BF5}" type="pres">
      <dgm:prSet presAssocID="{B94CD846-2AF9-47F5-82A9-F1EDD348ECA4}" presName="parSpace" presStyleCnt="0"/>
      <dgm:spPr/>
    </dgm:pt>
    <dgm:pt modelId="{CC30B04C-A5DA-43C4-B3EC-75715D28F832}" type="pres">
      <dgm:prSet presAssocID="{0BA18CA5-E91F-4257-B85E-8E0957D68490}" presName="parTxOnly" presStyleLbl="node1" presStyleIdx="4" presStyleCnt="11" custScaleX="86751">
        <dgm:presLayoutVars>
          <dgm:bulletEnabled val="1"/>
        </dgm:presLayoutVars>
      </dgm:prSet>
      <dgm:spPr/>
    </dgm:pt>
    <dgm:pt modelId="{A1E6BFB8-729F-488A-9DD4-183C1070878D}" type="pres">
      <dgm:prSet presAssocID="{93555799-CE9A-43FC-8F0C-716A1FDF7EF7}" presName="parSpace" presStyleCnt="0"/>
      <dgm:spPr/>
    </dgm:pt>
    <dgm:pt modelId="{BBBEDE08-0125-497F-8B36-8AE264FAD722}" type="pres">
      <dgm:prSet presAssocID="{3F377D13-948C-4D74-A87F-B33656825C43}" presName="parTxOnly" presStyleLbl="node1" presStyleIdx="5" presStyleCnt="11" custScaleX="88460">
        <dgm:presLayoutVars>
          <dgm:bulletEnabled val="1"/>
        </dgm:presLayoutVars>
      </dgm:prSet>
      <dgm:spPr/>
    </dgm:pt>
    <dgm:pt modelId="{70383BE0-67DF-4508-B6C7-355A25BA81CB}" type="pres">
      <dgm:prSet presAssocID="{F95FD8BE-861B-49C9-A1C8-9DF445836D15}" presName="parSpace" presStyleCnt="0"/>
      <dgm:spPr/>
    </dgm:pt>
    <dgm:pt modelId="{A3E7145E-E174-4473-A4D5-BD1A060F3547}" type="pres">
      <dgm:prSet presAssocID="{A11704A8-7B60-4D48-8B96-F39C2C7EC3EC}" presName="parTxOnly" presStyleLbl="node1" presStyleIdx="6" presStyleCnt="11" custScaleX="82832">
        <dgm:presLayoutVars>
          <dgm:bulletEnabled val="1"/>
        </dgm:presLayoutVars>
      </dgm:prSet>
      <dgm:spPr/>
    </dgm:pt>
    <dgm:pt modelId="{CF303A7B-0BF2-40B8-81B5-BFF1D4C8CA4B}" type="pres">
      <dgm:prSet presAssocID="{FACEFEE0-8660-4DDA-BF6D-95DAC26B834A}" presName="parSpace" presStyleCnt="0"/>
      <dgm:spPr/>
    </dgm:pt>
    <dgm:pt modelId="{F428283A-C9A1-46AF-9CCF-1A7C8473A2B7}" type="pres">
      <dgm:prSet presAssocID="{F14B9DFF-4EE5-43D5-BA79-364FB60F3B76}" presName="parTxOnly" presStyleLbl="node1" presStyleIdx="7" presStyleCnt="11" custScaleX="93016">
        <dgm:presLayoutVars>
          <dgm:bulletEnabled val="1"/>
        </dgm:presLayoutVars>
      </dgm:prSet>
      <dgm:spPr/>
    </dgm:pt>
    <dgm:pt modelId="{78BF0534-5113-4818-BB5E-FC2D236EAA8C}" type="pres">
      <dgm:prSet presAssocID="{E8B9C27D-51DE-4120-BD68-F32508F6BCC7}" presName="parSpace" presStyleCnt="0"/>
      <dgm:spPr/>
    </dgm:pt>
    <dgm:pt modelId="{1F4F0E22-56D6-411A-BC1E-E1C7E93536C4}" type="pres">
      <dgm:prSet presAssocID="{58B79522-BCF3-4ECD-B33B-13FE04A08CAE}" presName="parTxOnly" presStyleLbl="node1" presStyleIdx="8" presStyleCnt="11" custScaleX="78283">
        <dgm:presLayoutVars>
          <dgm:bulletEnabled val="1"/>
        </dgm:presLayoutVars>
      </dgm:prSet>
      <dgm:spPr/>
    </dgm:pt>
    <dgm:pt modelId="{F3E2E4B4-F691-4EF0-8591-1DED04BCDF69}" type="pres">
      <dgm:prSet presAssocID="{E018624A-C9FC-4862-A4BE-E669582FAE4F}" presName="parSpace" presStyleCnt="0"/>
      <dgm:spPr/>
    </dgm:pt>
    <dgm:pt modelId="{1759B12C-4F30-4F01-9F37-780498B78C6B}" type="pres">
      <dgm:prSet presAssocID="{A840AAD0-C96F-4C92-9757-70A62DC01206}" presName="parTxOnly" presStyleLbl="node1" presStyleIdx="9" presStyleCnt="11" custScaleX="93512">
        <dgm:presLayoutVars>
          <dgm:bulletEnabled val="1"/>
        </dgm:presLayoutVars>
      </dgm:prSet>
      <dgm:spPr/>
    </dgm:pt>
    <dgm:pt modelId="{5D925FF8-55C7-4F5E-BD2E-29721D26ECDB}" type="pres">
      <dgm:prSet presAssocID="{FFA0D9CF-7D11-4F9A-A213-5AC12382F940}" presName="parSpace" presStyleCnt="0"/>
      <dgm:spPr/>
    </dgm:pt>
    <dgm:pt modelId="{6968A36F-3BC0-496B-9F7F-714D235C0CBC}" type="pres">
      <dgm:prSet presAssocID="{4361511C-0DE1-46A0-AFDC-2A311079DDAE}" presName="parTxOnly" presStyleLbl="node1" presStyleIdx="10" presStyleCnt="11" custScaleX="95552">
        <dgm:presLayoutVars>
          <dgm:bulletEnabled val="1"/>
        </dgm:presLayoutVars>
      </dgm:prSet>
      <dgm:spPr/>
    </dgm:pt>
  </dgm:ptLst>
  <dgm:cxnLst>
    <dgm:cxn modelId="{D9ED8B07-30BF-4E93-986A-7E8E435670EF}" srcId="{E6E6B0AF-FD58-4F3C-872A-DFBC87232B86}" destId="{97F2F467-B66E-4FF3-A88C-B8FC411ACC82}" srcOrd="0" destOrd="0" parTransId="{217EA2A3-F666-4140-84D8-9BDB3CA0D8A8}" sibTransId="{BD05F256-0FF3-4BBA-8D14-4B7C06B9F587}"/>
    <dgm:cxn modelId="{0E83CF08-FDAA-46A8-81A7-CFDCF7422773}" srcId="{E6E6B0AF-FD58-4F3C-872A-DFBC87232B86}" destId="{904CED0F-EE3E-44C6-ACB4-DD1D61F879AC}" srcOrd="2" destOrd="0" parTransId="{A62432DA-4BA6-42A1-A2D2-0A3ACCF05543}" sibTransId="{493C766B-0F3E-4568-8BDB-800094E9961C}"/>
    <dgm:cxn modelId="{74BA1D12-4BF5-477B-B608-D5516F4B2C66}" type="presOf" srcId="{E6E6B0AF-FD58-4F3C-872A-DFBC87232B86}" destId="{29909B8E-EF78-48D2-AA23-0BDC731654F7}" srcOrd="0" destOrd="0" presId="urn:microsoft.com/office/officeart/2005/8/layout/hChevron3"/>
    <dgm:cxn modelId="{E7658213-5643-4EA4-90E3-B31C6FD82AF5}" type="presOf" srcId="{3F377D13-948C-4D74-A87F-B33656825C43}" destId="{BBBEDE08-0125-497F-8B36-8AE264FAD722}" srcOrd="0" destOrd="0" presId="urn:microsoft.com/office/officeart/2005/8/layout/hChevron3"/>
    <dgm:cxn modelId="{36E0281C-320D-4B8E-A4A5-2CDFA3E4BE83}" srcId="{E6E6B0AF-FD58-4F3C-872A-DFBC87232B86}" destId="{58B79522-BCF3-4ECD-B33B-13FE04A08CAE}" srcOrd="8" destOrd="0" parTransId="{4D661599-A838-4899-817A-4C202417B11D}" sibTransId="{E018624A-C9FC-4862-A4BE-E669582FAE4F}"/>
    <dgm:cxn modelId="{26F37C1E-2A1E-46FE-B46A-3538E210643E}" type="presOf" srcId="{97F2F467-B66E-4FF3-A88C-B8FC411ACC82}" destId="{8F277C7D-E515-482B-9085-F478D2AC256F}" srcOrd="0" destOrd="0" presId="urn:microsoft.com/office/officeart/2005/8/layout/hChevron3"/>
    <dgm:cxn modelId="{849FFD21-4FDD-4570-89B2-01D30B89D786}" srcId="{E6E6B0AF-FD58-4F3C-872A-DFBC87232B86}" destId="{A11704A8-7B60-4D48-8B96-F39C2C7EC3EC}" srcOrd="6" destOrd="0" parTransId="{E9A065E5-4998-4509-87DF-AF271003AC23}" sibTransId="{FACEFEE0-8660-4DDA-BF6D-95DAC26B834A}"/>
    <dgm:cxn modelId="{43DE903C-4789-4E04-B0D0-858B8171B6A8}" type="presOf" srcId="{904CED0F-EE3E-44C6-ACB4-DD1D61F879AC}" destId="{AB9CEF6F-82D4-4508-AB0E-E22D14ADB0F5}" srcOrd="0" destOrd="0" presId="urn:microsoft.com/office/officeart/2005/8/layout/hChevron3"/>
    <dgm:cxn modelId="{B49D3060-063C-473C-A8A2-605F95DB18FD}" srcId="{E6E6B0AF-FD58-4F3C-872A-DFBC87232B86}" destId="{ED1C887F-C67C-4A6D-BA13-319657CE1373}" srcOrd="1" destOrd="0" parTransId="{C4C288C2-7B10-482E-B078-16C844C85C99}" sibTransId="{F9D33E3C-FE09-4F66-A836-E2C252ACB05F}"/>
    <dgm:cxn modelId="{B883CF45-8400-4E92-BCBE-40BFC41B5656}" srcId="{E6E6B0AF-FD58-4F3C-872A-DFBC87232B86}" destId="{3F377D13-948C-4D74-A87F-B33656825C43}" srcOrd="5" destOrd="0" parTransId="{29FCA6A6-55B9-456F-A90E-E8168796227C}" sibTransId="{F95FD8BE-861B-49C9-A1C8-9DF445836D15}"/>
    <dgm:cxn modelId="{83D0468D-4ABC-4725-B3A3-6E4D5BB7A0D1}" type="presOf" srcId="{097487BF-F85D-4C04-AD97-DA449EDC0363}" destId="{D6E2686E-A6FA-4453-9932-A5B5D4AA5D58}" srcOrd="0" destOrd="0" presId="urn:microsoft.com/office/officeart/2005/8/layout/hChevron3"/>
    <dgm:cxn modelId="{EA87AC90-CFF7-4843-B8C4-E15F9C907554}" type="presOf" srcId="{58B79522-BCF3-4ECD-B33B-13FE04A08CAE}" destId="{1F4F0E22-56D6-411A-BC1E-E1C7E93536C4}" srcOrd="0" destOrd="0" presId="urn:microsoft.com/office/officeart/2005/8/layout/hChevron3"/>
    <dgm:cxn modelId="{292A9F9A-C4C9-43F2-8F25-A7B7AAA73824}" srcId="{E6E6B0AF-FD58-4F3C-872A-DFBC87232B86}" destId="{F14B9DFF-4EE5-43D5-BA79-364FB60F3B76}" srcOrd="7" destOrd="0" parTransId="{3540E947-334E-405F-8DE9-D0A2D28BCB2F}" sibTransId="{E8B9C27D-51DE-4120-BD68-F32508F6BCC7}"/>
    <dgm:cxn modelId="{54F6D99A-7033-47CF-BEB7-B8409C01A3D2}" srcId="{E6E6B0AF-FD58-4F3C-872A-DFBC87232B86}" destId="{A840AAD0-C96F-4C92-9757-70A62DC01206}" srcOrd="9" destOrd="0" parTransId="{19FDC1DA-6E27-4D09-A034-0DFF591289DB}" sibTransId="{FFA0D9CF-7D11-4F9A-A213-5AC12382F940}"/>
    <dgm:cxn modelId="{1BB59D9C-7AB7-4A4E-A0C1-FE3F752CEF76}" type="presOf" srcId="{0BA18CA5-E91F-4257-B85E-8E0957D68490}" destId="{CC30B04C-A5DA-43C4-B3EC-75715D28F832}" srcOrd="0" destOrd="0" presId="urn:microsoft.com/office/officeart/2005/8/layout/hChevron3"/>
    <dgm:cxn modelId="{5EE6359E-F7B5-434F-BA0E-C81E0C16F66B}" type="presOf" srcId="{ED1C887F-C67C-4A6D-BA13-319657CE1373}" destId="{A0DE273F-6DCF-409E-97C1-B15F147ED387}" srcOrd="0" destOrd="0" presId="urn:microsoft.com/office/officeart/2005/8/layout/hChevron3"/>
    <dgm:cxn modelId="{AE4A41A2-E124-41C9-A371-C014525BBD24}" srcId="{E6E6B0AF-FD58-4F3C-872A-DFBC87232B86}" destId="{4361511C-0DE1-46A0-AFDC-2A311079DDAE}" srcOrd="10" destOrd="0" parTransId="{2F022855-1DB1-46A2-A799-FAD087919EA5}" sibTransId="{C279505E-2123-4DF4-9AAF-EFC8B5073416}"/>
    <dgm:cxn modelId="{21CD76BE-C0B5-4999-8742-55D6E80C9895}" type="presOf" srcId="{A11704A8-7B60-4D48-8B96-F39C2C7EC3EC}" destId="{A3E7145E-E174-4473-A4D5-BD1A060F3547}" srcOrd="0" destOrd="0" presId="urn:microsoft.com/office/officeart/2005/8/layout/hChevron3"/>
    <dgm:cxn modelId="{90DCE1C6-9BA1-46E4-AA91-52B1101B97E2}" srcId="{E6E6B0AF-FD58-4F3C-872A-DFBC87232B86}" destId="{0BA18CA5-E91F-4257-B85E-8E0957D68490}" srcOrd="4" destOrd="0" parTransId="{258A32D8-262F-4B20-9760-8F76CFC1D306}" sibTransId="{93555799-CE9A-43FC-8F0C-716A1FDF7EF7}"/>
    <dgm:cxn modelId="{DCDC7EC8-844C-455D-8213-25781678089C}" type="presOf" srcId="{4361511C-0DE1-46A0-AFDC-2A311079DDAE}" destId="{6968A36F-3BC0-496B-9F7F-714D235C0CBC}" srcOrd="0" destOrd="0" presId="urn:microsoft.com/office/officeart/2005/8/layout/hChevron3"/>
    <dgm:cxn modelId="{8997D2D1-3382-4DF7-B9AD-2C211E6DC9B9}" type="presOf" srcId="{A840AAD0-C96F-4C92-9757-70A62DC01206}" destId="{1759B12C-4F30-4F01-9F37-780498B78C6B}" srcOrd="0" destOrd="0" presId="urn:microsoft.com/office/officeart/2005/8/layout/hChevron3"/>
    <dgm:cxn modelId="{ECA264D9-82B6-47B5-B2B4-4BAFC748103C}" type="presOf" srcId="{F14B9DFF-4EE5-43D5-BA79-364FB60F3B76}" destId="{F428283A-C9A1-46AF-9CCF-1A7C8473A2B7}" srcOrd="0" destOrd="0" presId="urn:microsoft.com/office/officeart/2005/8/layout/hChevron3"/>
    <dgm:cxn modelId="{D6D3F0F6-7D18-453A-B6D6-FA0C4E0CE26A}" srcId="{E6E6B0AF-FD58-4F3C-872A-DFBC87232B86}" destId="{097487BF-F85D-4C04-AD97-DA449EDC0363}" srcOrd="3" destOrd="0" parTransId="{5B53E7B4-B380-472E-9F7F-FA2E6C87666C}" sibTransId="{B94CD846-2AF9-47F5-82A9-F1EDD348ECA4}"/>
    <dgm:cxn modelId="{5271C108-F1B0-4D46-B14C-5A040F3794E3}" type="presParOf" srcId="{29909B8E-EF78-48D2-AA23-0BDC731654F7}" destId="{8F277C7D-E515-482B-9085-F478D2AC256F}" srcOrd="0" destOrd="0" presId="urn:microsoft.com/office/officeart/2005/8/layout/hChevron3"/>
    <dgm:cxn modelId="{C142A3F7-30C7-4AC5-9DD6-24853468D070}" type="presParOf" srcId="{29909B8E-EF78-48D2-AA23-0BDC731654F7}" destId="{561A4FC8-2690-4745-B079-65390112A617}" srcOrd="1" destOrd="0" presId="urn:microsoft.com/office/officeart/2005/8/layout/hChevron3"/>
    <dgm:cxn modelId="{94F5FF97-09D9-4D04-A66F-6B089756E3A5}" type="presParOf" srcId="{29909B8E-EF78-48D2-AA23-0BDC731654F7}" destId="{A0DE273F-6DCF-409E-97C1-B15F147ED387}" srcOrd="2" destOrd="0" presId="urn:microsoft.com/office/officeart/2005/8/layout/hChevron3"/>
    <dgm:cxn modelId="{31B70964-70AE-4C1C-B525-529FC3E02A16}" type="presParOf" srcId="{29909B8E-EF78-48D2-AA23-0BDC731654F7}" destId="{0DE478D0-7610-45D1-A701-3C744ECC253E}" srcOrd="3" destOrd="0" presId="urn:microsoft.com/office/officeart/2005/8/layout/hChevron3"/>
    <dgm:cxn modelId="{0A396D3C-EACA-4C19-B4A6-B1879F98CFD6}" type="presParOf" srcId="{29909B8E-EF78-48D2-AA23-0BDC731654F7}" destId="{AB9CEF6F-82D4-4508-AB0E-E22D14ADB0F5}" srcOrd="4" destOrd="0" presId="urn:microsoft.com/office/officeart/2005/8/layout/hChevron3"/>
    <dgm:cxn modelId="{61571AB6-11C1-4BD6-A9A7-4DABCE1577FA}" type="presParOf" srcId="{29909B8E-EF78-48D2-AA23-0BDC731654F7}" destId="{5C158627-2797-4267-8491-416628CAB5DC}" srcOrd="5" destOrd="0" presId="urn:microsoft.com/office/officeart/2005/8/layout/hChevron3"/>
    <dgm:cxn modelId="{CCBD84DB-F601-4580-9075-89D73A370E4A}" type="presParOf" srcId="{29909B8E-EF78-48D2-AA23-0BDC731654F7}" destId="{D6E2686E-A6FA-4453-9932-A5B5D4AA5D58}" srcOrd="6" destOrd="0" presId="urn:microsoft.com/office/officeart/2005/8/layout/hChevron3"/>
    <dgm:cxn modelId="{DA24EAD0-53DD-4027-967B-3FD0F52FC35B}" type="presParOf" srcId="{29909B8E-EF78-48D2-AA23-0BDC731654F7}" destId="{8AFA1762-E2D5-4B06-B64F-94B0DEE60BF5}" srcOrd="7" destOrd="0" presId="urn:microsoft.com/office/officeart/2005/8/layout/hChevron3"/>
    <dgm:cxn modelId="{3241C636-34B2-4772-BD63-0E5BAD70EFF2}" type="presParOf" srcId="{29909B8E-EF78-48D2-AA23-0BDC731654F7}" destId="{CC30B04C-A5DA-43C4-B3EC-75715D28F832}" srcOrd="8" destOrd="0" presId="urn:microsoft.com/office/officeart/2005/8/layout/hChevron3"/>
    <dgm:cxn modelId="{AB4FBBEC-250A-4397-B68F-4E31FEB263CD}" type="presParOf" srcId="{29909B8E-EF78-48D2-AA23-0BDC731654F7}" destId="{A1E6BFB8-729F-488A-9DD4-183C1070878D}" srcOrd="9" destOrd="0" presId="urn:microsoft.com/office/officeart/2005/8/layout/hChevron3"/>
    <dgm:cxn modelId="{222C4D75-F51C-4CDB-BDF2-C9AE715F8CD7}" type="presParOf" srcId="{29909B8E-EF78-48D2-AA23-0BDC731654F7}" destId="{BBBEDE08-0125-497F-8B36-8AE264FAD722}" srcOrd="10" destOrd="0" presId="urn:microsoft.com/office/officeart/2005/8/layout/hChevron3"/>
    <dgm:cxn modelId="{C29EB26C-C327-4924-B9B2-3BF568763E75}" type="presParOf" srcId="{29909B8E-EF78-48D2-AA23-0BDC731654F7}" destId="{70383BE0-67DF-4508-B6C7-355A25BA81CB}" srcOrd="11" destOrd="0" presId="urn:microsoft.com/office/officeart/2005/8/layout/hChevron3"/>
    <dgm:cxn modelId="{D7CF8DD6-7FBA-41C1-B984-FA1848A024A1}" type="presParOf" srcId="{29909B8E-EF78-48D2-AA23-0BDC731654F7}" destId="{A3E7145E-E174-4473-A4D5-BD1A060F3547}" srcOrd="12" destOrd="0" presId="urn:microsoft.com/office/officeart/2005/8/layout/hChevron3"/>
    <dgm:cxn modelId="{E8E6D0EF-928F-48CC-800C-909B32276A5F}" type="presParOf" srcId="{29909B8E-EF78-48D2-AA23-0BDC731654F7}" destId="{CF303A7B-0BF2-40B8-81B5-BFF1D4C8CA4B}" srcOrd="13" destOrd="0" presId="urn:microsoft.com/office/officeart/2005/8/layout/hChevron3"/>
    <dgm:cxn modelId="{BC05CA4B-2586-431B-BFB2-988BFEB5598D}" type="presParOf" srcId="{29909B8E-EF78-48D2-AA23-0BDC731654F7}" destId="{F428283A-C9A1-46AF-9CCF-1A7C8473A2B7}" srcOrd="14" destOrd="0" presId="urn:microsoft.com/office/officeart/2005/8/layout/hChevron3"/>
    <dgm:cxn modelId="{DAEB0A28-9D07-4FA1-8E1E-44791675983E}" type="presParOf" srcId="{29909B8E-EF78-48D2-AA23-0BDC731654F7}" destId="{78BF0534-5113-4818-BB5E-FC2D236EAA8C}" srcOrd="15" destOrd="0" presId="urn:microsoft.com/office/officeart/2005/8/layout/hChevron3"/>
    <dgm:cxn modelId="{6613BEB4-E084-401B-8D47-CBE2B7C884B6}" type="presParOf" srcId="{29909B8E-EF78-48D2-AA23-0BDC731654F7}" destId="{1F4F0E22-56D6-411A-BC1E-E1C7E93536C4}" srcOrd="16" destOrd="0" presId="urn:microsoft.com/office/officeart/2005/8/layout/hChevron3"/>
    <dgm:cxn modelId="{C4001473-EF99-489F-8CD0-6DE19C4F5928}" type="presParOf" srcId="{29909B8E-EF78-48D2-AA23-0BDC731654F7}" destId="{F3E2E4B4-F691-4EF0-8591-1DED04BCDF69}" srcOrd="17" destOrd="0" presId="urn:microsoft.com/office/officeart/2005/8/layout/hChevron3"/>
    <dgm:cxn modelId="{8A15F794-D5EC-4112-9C5C-4BD29055B422}" type="presParOf" srcId="{29909B8E-EF78-48D2-AA23-0BDC731654F7}" destId="{1759B12C-4F30-4F01-9F37-780498B78C6B}" srcOrd="18" destOrd="0" presId="urn:microsoft.com/office/officeart/2005/8/layout/hChevron3"/>
    <dgm:cxn modelId="{98C125B7-826E-47B8-AD97-57B93426D55B}" type="presParOf" srcId="{29909B8E-EF78-48D2-AA23-0BDC731654F7}" destId="{5D925FF8-55C7-4F5E-BD2E-29721D26ECDB}" srcOrd="19" destOrd="0" presId="urn:microsoft.com/office/officeart/2005/8/layout/hChevron3"/>
    <dgm:cxn modelId="{5AA19E48-477E-4E76-ACC1-240D94A5FC2E}" type="presParOf" srcId="{29909B8E-EF78-48D2-AA23-0BDC731654F7}" destId="{6968A36F-3BC0-496B-9F7F-714D235C0CBC}" srcOrd="2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E6E6B0AF-FD58-4F3C-872A-DFBC87232B86}" type="doc">
      <dgm:prSet loTypeId="urn:microsoft.com/office/officeart/2005/8/layout/hChevron3" loCatId="process" qsTypeId="urn:microsoft.com/office/officeart/2005/8/quickstyle/simple1" qsCatId="simple" csTypeId="urn:microsoft.com/office/officeart/2005/8/colors/colorful4" csCatId="colorful" phldr="1"/>
      <dgm:spPr/>
    </dgm:pt>
    <dgm:pt modelId="{97F2F467-B66E-4FF3-A88C-B8FC411ACC82}">
      <dgm:prSet phldrT="[Text]" custT="1"/>
      <dgm:spPr/>
      <dgm:t>
        <a:bodyPr/>
        <a:lstStyle/>
        <a:p>
          <a:r>
            <a:rPr lang="en-US" sz="1000" b="1" u="none" dirty="0"/>
            <a:t>Introduction</a:t>
          </a:r>
        </a:p>
      </dgm:t>
    </dgm:pt>
    <dgm:pt modelId="{217EA2A3-F666-4140-84D8-9BDB3CA0D8A8}" type="parTrans" cxnId="{D9ED8B07-30BF-4E93-986A-7E8E435670EF}">
      <dgm:prSet/>
      <dgm:spPr/>
      <dgm:t>
        <a:bodyPr/>
        <a:lstStyle/>
        <a:p>
          <a:endParaRPr lang="en-US" sz="1000" b="0"/>
        </a:p>
      </dgm:t>
    </dgm:pt>
    <dgm:pt modelId="{BD05F256-0FF3-4BBA-8D14-4B7C06B9F587}" type="sibTrans" cxnId="{D9ED8B07-30BF-4E93-986A-7E8E435670EF}">
      <dgm:prSet/>
      <dgm:spPr/>
      <dgm:t>
        <a:bodyPr/>
        <a:lstStyle/>
        <a:p>
          <a:endParaRPr lang="en-US" sz="1000" b="0"/>
        </a:p>
      </dgm:t>
    </dgm:pt>
    <dgm:pt modelId="{097487BF-F85D-4C04-AD97-DA449EDC0363}">
      <dgm:prSet phldrT="[Text]" custT="1"/>
      <dgm:spPr/>
      <dgm:t>
        <a:bodyPr/>
        <a:lstStyle/>
        <a:p>
          <a:r>
            <a:rPr lang="en-US" sz="1000" b="1" i="0" dirty="0"/>
            <a:t>Thesis Background</a:t>
          </a:r>
        </a:p>
      </dgm:t>
    </dgm:pt>
    <dgm:pt modelId="{5B53E7B4-B380-472E-9F7F-FA2E6C87666C}" type="parTrans" cxnId="{D6D3F0F6-7D18-453A-B6D6-FA0C4E0CE26A}">
      <dgm:prSet/>
      <dgm:spPr/>
      <dgm:t>
        <a:bodyPr/>
        <a:lstStyle/>
        <a:p>
          <a:endParaRPr lang="en-US" sz="1000" b="0"/>
        </a:p>
      </dgm:t>
    </dgm:pt>
    <dgm:pt modelId="{B94CD846-2AF9-47F5-82A9-F1EDD348ECA4}" type="sibTrans" cxnId="{D6D3F0F6-7D18-453A-B6D6-FA0C4E0CE26A}">
      <dgm:prSet/>
      <dgm:spPr/>
      <dgm:t>
        <a:bodyPr/>
        <a:lstStyle/>
        <a:p>
          <a:endParaRPr lang="en-US" sz="1000" b="0"/>
        </a:p>
      </dgm:t>
    </dgm:pt>
    <dgm:pt modelId="{3F377D13-948C-4D74-A87F-B33656825C43}">
      <dgm:prSet phldrT="[Text]" custT="1"/>
      <dgm:spPr/>
      <dgm:t>
        <a:bodyPr/>
        <a:lstStyle/>
        <a:p>
          <a:r>
            <a:rPr lang="en-US" sz="1000" b="1" dirty="0"/>
            <a:t>Methods</a:t>
          </a:r>
        </a:p>
      </dgm:t>
    </dgm:pt>
    <dgm:pt modelId="{29FCA6A6-55B9-456F-A90E-E8168796227C}" type="parTrans" cxnId="{B883CF45-8400-4E92-BCBE-40BFC41B5656}">
      <dgm:prSet/>
      <dgm:spPr/>
      <dgm:t>
        <a:bodyPr/>
        <a:lstStyle/>
        <a:p>
          <a:endParaRPr lang="en-US" sz="1000" b="0"/>
        </a:p>
      </dgm:t>
    </dgm:pt>
    <dgm:pt modelId="{F95FD8BE-861B-49C9-A1C8-9DF445836D15}" type="sibTrans" cxnId="{B883CF45-8400-4E92-BCBE-40BFC41B5656}">
      <dgm:prSet/>
      <dgm:spPr/>
      <dgm:t>
        <a:bodyPr/>
        <a:lstStyle/>
        <a:p>
          <a:endParaRPr lang="en-US" sz="1000" b="0"/>
        </a:p>
      </dgm:t>
    </dgm:pt>
    <dgm:pt modelId="{4361511C-0DE1-46A0-AFDC-2A311079DDAE}">
      <dgm:prSet phldrT="[Text]" custT="1"/>
      <dgm:spPr/>
      <dgm:t>
        <a:bodyPr/>
        <a:lstStyle/>
        <a:p>
          <a:r>
            <a:rPr lang="en-US" sz="1000" b="1" dirty="0"/>
            <a:t>References</a:t>
          </a:r>
        </a:p>
      </dgm:t>
    </dgm:pt>
    <dgm:pt modelId="{2F022855-1DB1-46A2-A799-FAD087919EA5}" type="parTrans" cxnId="{AE4A41A2-E124-41C9-A371-C014525BBD24}">
      <dgm:prSet/>
      <dgm:spPr/>
      <dgm:t>
        <a:bodyPr/>
        <a:lstStyle/>
        <a:p>
          <a:endParaRPr lang="en-US" sz="1000" b="0"/>
        </a:p>
      </dgm:t>
    </dgm:pt>
    <dgm:pt modelId="{C279505E-2123-4DF4-9AAF-EFC8B5073416}" type="sibTrans" cxnId="{AE4A41A2-E124-41C9-A371-C014525BBD24}">
      <dgm:prSet/>
      <dgm:spPr/>
      <dgm:t>
        <a:bodyPr/>
        <a:lstStyle/>
        <a:p>
          <a:endParaRPr lang="en-US" sz="1000" b="0"/>
        </a:p>
      </dgm:t>
    </dgm:pt>
    <dgm:pt modelId="{58B79522-BCF3-4ECD-B33B-13FE04A08CAE}">
      <dgm:prSet phldrT="[Text]" custT="1"/>
      <dgm:spPr/>
      <dgm:t>
        <a:bodyPr/>
        <a:lstStyle/>
        <a:p>
          <a:r>
            <a:rPr lang="en-US" sz="1000" b="1" dirty="0"/>
            <a:t>Results</a:t>
          </a:r>
        </a:p>
      </dgm:t>
    </dgm:pt>
    <dgm:pt modelId="{4D661599-A838-4899-817A-4C202417B11D}" type="parTrans" cxnId="{36E0281C-320D-4B8E-A4A5-2CDFA3E4BE83}">
      <dgm:prSet/>
      <dgm:spPr/>
      <dgm:t>
        <a:bodyPr/>
        <a:lstStyle/>
        <a:p>
          <a:endParaRPr lang="en-US" sz="1000" b="0"/>
        </a:p>
      </dgm:t>
    </dgm:pt>
    <dgm:pt modelId="{E018624A-C9FC-4862-A4BE-E669582FAE4F}" type="sibTrans" cxnId="{36E0281C-320D-4B8E-A4A5-2CDFA3E4BE83}">
      <dgm:prSet/>
      <dgm:spPr/>
      <dgm:t>
        <a:bodyPr/>
        <a:lstStyle/>
        <a:p>
          <a:endParaRPr lang="en-US" sz="1000" b="0"/>
        </a:p>
      </dgm:t>
    </dgm:pt>
    <dgm:pt modelId="{A840AAD0-C96F-4C92-9757-70A62DC01206}">
      <dgm:prSet phldrT="[Text]" custT="1">
        <dgm:style>
          <a:lnRef idx="2">
            <a:schemeClr val="accent1"/>
          </a:lnRef>
          <a:fillRef idx="1">
            <a:schemeClr val="lt1"/>
          </a:fillRef>
          <a:effectRef idx="0">
            <a:schemeClr val="accent1"/>
          </a:effectRef>
          <a:fontRef idx="minor">
            <a:schemeClr val="dk1"/>
          </a:fontRef>
        </dgm:style>
      </dgm:prSet>
      <dgm:spPr/>
      <dgm:t>
        <a:bodyPr/>
        <a:lstStyle/>
        <a:p>
          <a:r>
            <a:rPr lang="en-US" sz="1000" b="1" dirty="0"/>
            <a:t>Conclusion</a:t>
          </a:r>
        </a:p>
      </dgm:t>
    </dgm:pt>
    <dgm:pt modelId="{19FDC1DA-6E27-4D09-A034-0DFF591289DB}" type="parTrans" cxnId="{54F6D99A-7033-47CF-BEB7-B8409C01A3D2}">
      <dgm:prSet/>
      <dgm:spPr/>
      <dgm:t>
        <a:bodyPr/>
        <a:lstStyle/>
        <a:p>
          <a:endParaRPr lang="en-US" sz="1000" b="0"/>
        </a:p>
      </dgm:t>
    </dgm:pt>
    <dgm:pt modelId="{FFA0D9CF-7D11-4F9A-A213-5AC12382F940}" type="sibTrans" cxnId="{54F6D99A-7033-47CF-BEB7-B8409C01A3D2}">
      <dgm:prSet/>
      <dgm:spPr/>
      <dgm:t>
        <a:bodyPr/>
        <a:lstStyle/>
        <a:p>
          <a:endParaRPr lang="en-US" sz="1000" b="0"/>
        </a:p>
      </dgm:t>
    </dgm:pt>
    <dgm:pt modelId="{ED1C887F-C67C-4A6D-BA13-319657CE1373}">
      <dgm:prSet phldrT="[Text]" custT="1"/>
      <dgm:spPr/>
      <dgm:t>
        <a:bodyPr/>
        <a:lstStyle/>
        <a:p>
          <a:r>
            <a:rPr lang="en-US" sz="1000" b="0" i="1" dirty="0"/>
            <a:t>TBPAs</a:t>
          </a:r>
        </a:p>
      </dgm:t>
    </dgm:pt>
    <dgm:pt modelId="{C4C288C2-7B10-482E-B078-16C844C85C99}" type="parTrans" cxnId="{B49D3060-063C-473C-A8A2-605F95DB18FD}">
      <dgm:prSet/>
      <dgm:spPr/>
      <dgm:t>
        <a:bodyPr/>
        <a:lstStyle/>
        <a:p>
          <a:endParaRPr lang="en-US" sz="1000" b="0"/>
        </a:p>
      </dgm:t>
    </dgm:pt>
    <dgm:pt modelId="{F9D33E3C-FE09-4F66-A836-E2C252ACB05F}" type="sibTrans" cxnId="{B49D3060-063C-473C-A8A2-605F95DB18FD}">
      <dgm:prSet/>
      <dgm:spPr/>
      <dgm:t>
        <a:bodyPr/>
        <a:lstStyle/>
        <a:p>
          <a:endParaRPr lang="en-US" sz="1000" b="0"/>
        </a:p>
      </dgm:t>
    </dgm:pt>
    <dgm:pt modelId="{904CED0F-EE3E-44C6-ACB4-DD1D61F879AC}">
      <dgm:prSet phldrT="[Text]" custT="1"/>
      <dgm:spPr/>
      <dgm:t>
        <a:bodyPr/>
        <a:lstStyle/>
        <a:p>
          <a:r>
            <a:rPr lang="en-US" sz="1000" b="0" dirty="0"/>
            <a:t>Marine Significance</a:t>
          </a:r>
        </a:p>
      </dgm:t>
    </dgm:pt>
    <dgm:pt modelId="{A62432DA-4BA6-42A1-A2D2-0A3ACCF05543}" type="parTrans" cxnId="{0E83CF08-FDAA-46A8-81A7-CFDCF7422773}">
      <dgm:prSet/>
      <dgm:spPr/>
      <dgm:t>
        <a:bodyPr/>
        <a:lstStyle/>
        <a:p>
          <a:endParaRPr lang="en-US" sz="1000" b="0"/>
        </a:p>
      </dgm:t>
    </dgm:pt>
    <dgm:pt modelId="{493C766B-0F3E-4568-8BDB-800094E9961C}" type="sibTrans" cxnId="{0E83CF08-FDAA-46A8-81A7-CFDCF7422773}">
      <dgm:prSet/>
      <dgm:spPr/>
      <dgm:t>
        <a:bodyPr/>
        <a:lstStyle/>
        <a:p>
          <a:endParaRPr lang="en-US" sz="1000" b="0"/>
        </a:p>
      </dgm:t>
    </dgm:pt>
    <dgm:pt modelId="{0BA18CA5-E91F-4257-B85E-8E0957D68490}">
      <dgm:prSet phldrT="[Text]" custT="1"/>
      <dgm:spPr/>
      <dgm:t>
        <a:bodyPr/>
        <a:lstStyle/>
        <a:p>
          <a:r>
            <a:rPr lang="en-US" sz="1000" b="0" i="1" dirty="0"/>
            <a:t>Sulu-Sulawesi</a:t>
          </a:r>
        </a:p>
      </dgm:t>
    </dgm:pt>
    <dgm:pt modelId="{258A32D8-262F-4B20-9760-8F76CFC1D306}" type="parTrans" cxnId="{90DCE1C6-9BA1-46E4-AA91-52B1101B97E2}">
      <dgm:prSet/>
      <dgm:spPr/>
      <dgm:t>
        <a:bodyPr/>
        <a:lstStyle/>
        <a:p>
          <a:endParaRPr lang="en-US" sz="1000" b="0"/>
        </a:p>
      </dgm:t>
    </dgm:pt>
    <dgm:pt modelId="{93555799-CE9A-43FC-8F0C-716A1FDF7EF7}" type="sibTrans" cxnId="{90DCE1C6-9BA1-46E4-AA91-52B1101B97E2}">
      <dgm:prSet/>
      <dgm:spPr/>
      <dgm:t>
        <a:bodyPr/>
        <a:lstStyle/>
        <a:p>
          <a:endParaRPr lang="en-US" sz="1000" b="0"/>
        </a:p>
      </dgm:t>
    </dgm:pt>
    <dgm:pt modelId="{A11704A8-7B60-4D48-8B96-F39C2C7EC3EC}">
      <dgm:prSet phldrT="[Text]" custT="1"/>
      <dgm:spPr/>
      <dgm:t>
        <a:bodyPr/>
        <a:lstStyle/>
        <a:p>
          <a:r>
            <a:rPr lang="en-US" sz="1000" b="0" i="1" dirty="0"/>
            <a:t>Policy Analysis</a:t>
          </a:r>
        </a:p>
      </dgm:t>
    </dgm:pt>
    <dgm:pt modelId="{E9A065E5-4998-4509-87DF-AF271003AC23}" type="parTrans" cxnId="{849FFD21-4FDD-4570-89B2-01D30B89D786}">
      <dgm:prSet/>
      <dgm:spPr/>
      <dgm:t>
        <a:bodyPr/>
        <a:lstStyle/>
        <a:p>
          <a:endParaRPr lang="en-US" sz="1000" b="0"/>
        </a:p>
      </dgm:t>
    </dgm:pt>
    <dgm:pt modelId="{FACEFEE0-8660-4DDA-BF6D-95DAC26B834A}" type="sibTrans" cxnId="{849FFD21-4FDD-4570-89B2-01D30B89D786}">
      <dgm:prSet/>
      <dgm:spPr/>
      <dgm:t>
        <a:bodyPr/>
        <a:lstStyle/>
        <a:p>
          <a:endParaRPr lang="en-US" sz="1000" b="0"/>
        </a:p>
      </dgm:t>
    </dgm:pt>
    <dgm:pt modelId="{F14B9DFF-4EE5-43D5-BA79-364FB60F3B76}">
      <dgm:prSet phldrT="[Text]" custT="1"/>
      <dgm:spPr/>
      <dgm:t>
        <a:bodyPr/>
        <a:lstStyle/>
        <a:p>
          <a:r>
            <a:rPr lang="en-US" sz="1000" b="0" dirty="0"/>
            <a:t>Semi-Structured Interviews</a:t>
          </a:r>
        </a:p>
      </dgm:t>
    </dgm:pt>
    <dgm:pt modelId="{3540E947-334E-405F-8DE9-D0A2D28BCB2F}" type="parTrans" cxnId="{292A9F9A-C4C9-43F2-8F25-A7B7AAA73824}">
      <dgm:prSet/>
      <dgm:spPr/>
      <dgm:t>
        <a:bodyPr/>
        <a:lstStyle/>
        <a:p>
          <a:endParaRPr lang="en-US" sz="1000" b="0"/>
        </a:p>
      </dgm:t>
    </dgm:pt>
    <dgm:pt modelId="{E8B9C27D-51DE-4120-BD68-F32508F6BCC7}" type="sibTrans" cxnId="{292A9F9A-C4C9-43F2-8F25-A7B7AAA73824}">
      <dgm:prSet/>
      <dgm:spPr/>
      <dgm:t>
        <a:bodyPr/>
        <a:lstStyle/>
        <a:p>
          <a:endParaRPr lang="en-US" sz="1000" b="0"/>
        </a:p>
      </dgm:t>
    </dgm:pt>
    <dgm:pt modelId="{29909B8E-EF78-48D2-AA23-0BDC731654F7}" type="pres">
      <dgm:prSet presAssocID="{E6E6B0AF-FD58-4F3C-872A-DFBC87232B86}" presName="Name0" presStyleCnt="0">
        <dgm:presLayoutVars>
          <dgm:dir/>
          <dgm:resizeHandles val="exact"/>
        </dgm:presLayoutVars>
      </dgm:prSet>
      <dgm:spPr/>
    </dgm:pt>
    <dgm:pt modelId="{8F277C7D-E515-482B-9085-F478D2AC256F}" type="pres">
      <dgm:prSet presAssocID="{97F2F467-B66E-4FF3-A88C-B8FC411ACC82}" presName="parTxOnly" presStyleLbl="node1" presStyleIdx="0" presStyleCnt="11" custScaleX="77149">
        <dgm:presLayoutVars>
          <dgm:bulletEnabled val="1"/>
        </dgm:presLayoutVars>
      </dgm:prSet>
      <dgm:spPr/>
    </dgm:pt>
    <dgm:pt modelId="{561A4FC8-2690-4745-B079-65390112A617}" type="pres">
      <dgm:prSet presAssocID="{BD05F256-0FF3-4BBA-8D14-4B7C06B9F587}" presName="parSpace" presStyleCnt="0"/>
      <dgm:spPr/>
    </dgm:pt>
    <dgm:pt modelId="{A0DE273F-6DCF-409E-97C1-B15F147ED387}" type="pres">
      <dgm:prSet presAssocID="{ED1C887F-C67C-4A6D-BA13-319657CE1373}" presName="parTxOnly" presStyleLbl="node1" presStyleIdx="1" presStyleCnt="11" custScaleX="78768">
        <dgm:presLayoutVars>
          <dgm:bulletEnabled val="1"/>
        </dgm:presLayoutVars>
      </dgm:prSet>
      <dgm:spPr/>
    </dgm:pt>
    <dgm:pt modelId="{0DE478D0-7610-45D1-A701-3C744ECC253E}" type="pres">
      <dgm:prSet presAssocID="{F9D33E3C-FE09-4F66-A836-E2C252ACB05F}" presName="parSpace" presStyleCnt="0"/>
      <dgm:spPr/>
    </dgm:pt>
    <dgm:pt modelId="{AB9CEF6F-82D4-4508-AB0E-E22D14ADB0F5}" type="pres">
      <dgm:prSet presAssocID="{904CED0F-EE3E-44C6-ACB4-DD1D61F879AC}" presName="parTxOnly" presStyleLbl="node1" presStyleIdx="2" presStyleCnt="11" custScaleX="96875">
        <dgm:presLayoutVars>
          <dgm:bulletEnabled val="1"/>
        </dgm:presLayoutVars>
      </dgm:prSet>
      <dgm:spPr/>
    </dgm:pt>
    <dgm:pt modelId="{5C158627-2797-4267-8491-416628CAB5DC}" type="pres">
      <dgm:prSet presAssocID="{493C766B-0F3E-4568-8BDB-800094E9961C}" presName="parSpace" presStyleCnt="0"/>
      <dgm:spPr/>
    </dgm:pt>
    <dgm:pt modelId="{D6E2686E-A6FA-4453-9932-A5B5D4AA5D58}" type="pres">
      <dgm:prSet presAssocID="{097487BF-F85D-4C04-AD97-DA449EDC0363}" presName="parTxOnly" presStyleLbl="node1" presStyleIdx="3" presStyleCnt="11" custScaleX="112760">
        <dgm:presLayoutVars>
          <dgm:bulletEnabled val="1"/>
        </dgm:presLayoutVars>
      </dgm:prSet>
      <dgm:spPr/>
    </dgm:pt>
    <dgm:pt modelId="{8AFA1762-E2D5-4B06-B64F-94B0DEE60BF5}" type="pres">
      <dgm:prSet presAssocID="{B94CD846-2AF9-47F5-82A9-F1EDD348ECA4}" presName="parSpace" presStyleCnt="0"/>
      <dgm:spPr/>
    </dgm:pt>
    <dgm:pt modelId="{CC30B04C-A5DA-43C4-B3EC-75715D28F832}" type="pres">
      <dgm:prSet presAssocID="{0BA18CA5-E91F-4257-B85E-8E0957D68490}" presName="parTxOnly" presStyleLbl="node1" presStyleIdx="4" presStyleCnt="11" custScaleX="86751">
        <dgm:presLayoutVars>
          <dgm:bulletEnabled val="1"/>
        </dgm:presLayoutVars>
      </dgm:prSet>
      <dgm:spPr/>
    </dgm:pt>
    <dgm:pt modelId="{A1E6BFB8-729F-488A-9DD4-183C1070878D}" type="pres">
      <dgm:prSet presAssocID="{93555799-CE9A-43FC-8F0C-716A1FDF7EF7}" presName="parSpace" presStyleCnt="0"/>
      <dgm:spPr/>
    </dgm:pt>
    <dgm:pt modelId="{BBBEDE08-0125-497F-8B36-8AE264FAD722}" type="pres">
      <dgm:prSet presAssocID="{3F377D13-948C-4D74-A87F-B33656825C43}" presName="parTxOnly" presStyleLbl="node1" presStyleIdx="5" presStyleCnt="11" custScaleX="88460">
        <dgm:presLayoutVars>
          <dgm:bulletEnabled val="1"/>
        </dgm:presLayoutVars>
      </dgm:prSet>
      <dgm:spPr/>
    </dgm:pt>
    <dgm:pt modelId="{70383BE0-67DF-4508-B6C7-355A25BA81CB}" type="pres">
      <dgm:prSet presAssocID="{F95FD8BE-861B-49C9-A1C8-9DF445836D15}" presName="parSpace" presStyleCnt="0"/>
      <dgm:spPr/>
    </dgm:pt>
    <dgm:pt modelId="{A3E7145E-E174-4473-A4D5-BD1A060F3547}" type="pres">
      <dgm:prSet presAssocID="{A11704A8-7B60-4D48-8B96-F39C2C7EC3EC}" presName="parTxOnly" presStyleLbl="node1" presStyleIdx="6" presStyleCnt="11" custScaleX="82832">
        <dgm:presLayoutVars>
          <dgm:bulletEnabled val="1"/>
        </dgm:presLayoutVars>
      </dgm:prSet>
      <dgm:spPr/>
    </dgm:pt>
    <dgm:pt modelId="{CF303A7B-0BF2-40B8-81B5-BFF1D4C8CA4B}" type="pres">
      <dgm:prSet presAssocID="{FACEFEE0-8660-4DDA-BF6D-95DAC26B834A}" presName="parSpace" presStyleCnt="0"/>
      <dgm:spPr/>
    </dgm:pt>
    <dgm:pt modelId="{F428283A-C9A1-46AF-9CCF-1A7C8473A2B7}" type="pres">
      <dgm:prSet presAssocID="{F14B9DFF-4EE5-43D5-BA79-364FB60F3B76}" presName="parTxOnly" presStyleLbl="node1" presStyleIdx="7" presStyleCnt="11" custScaleX="93016">
        <dgm:presLayoutVars>
          <dgm:bulletEnabled val="1"/>
        </dgm:presLayoutVars>
      </dgm:prSet>
      <dgm:spPr/>
    </dgm:pt>
    <dgm:pt modelId="{78BF0534-5113-4818-BB5E-FC2D236EAA8C}" type="pres">
      <dgm:prSet presAssocID="{E8B9C27D-51DE-4120-BD68-F32508F6BCC7}" presName="parSpace" presStyleCnt="0"/>
      <dgm:spPr/>
    </dgm:pt>
    <dgm:pt modelId="{1F4F0E22-56D6-411A-BC1E-E1C7E93536C4}" type="pres">
      <dgm:prSet presAssocID="{58B79522-BCF3-4ECD-B33B-13FE04A08CAE}" presName="parTxOnly" presStyleLbl="node1" presStyleIdx="8" presStyleCnt="11" custScaleX="78283">
        <dgm:presLayoutVars>
          <dgm:bulletEnabled val="1"/>
        </dgm:presLayoutVars>
      </dgm:prSet>
      <dgm:spPr/>
    </dgm:pt>
    <dgm:pt modelId="{F3E2E4B4-F691-4EF0-8591-1DED04BCDF69}" type="pres">
      <dgm:prSet presAssocID="{E018624A-C9FC-4862-A4BE-E669582FAE4F}" presName="parSpace" presStyleCnt="0"/>
      <dgm:spPr/>
    </dgm:pt>
    <dgm:pt modelId="{1759B12C-4F30-4F01-9F37-780498B78C6B}" type="pres">
      <dgm:prSet presAssocID="{A840AAD0-C96F-4C92-9757-70A62DC01206}" presName="parTxOnly" presStyleLbl="node1" presStyleIdx="9" presStyleCnt="11" custScaleX="93512">
        <dgm:presLayoutVars>
          <dgm:bulletEnabled val="1"/>
        </dgm:presLayoutVars>
      </dgm:prSet>
      <dgm:spPr/>
    </dgm:pt>
    <dgm:pt modelId="{5D925FF8-55C7-4F5E-BD2E-29721D26ECDB}" type="pres">
      <dgm:prSet presAssocID="{FFA0D9CF-7D11-4F9A-A213-5AC12382F940}" presName="parSpace" presStyleCnt="0"/>
      <dgm:spPr/>
    </dgm:pt>
    <dgm:pt modelId="{6968A36F-3BC0-496B-9F7F-714D235C0CBC}" type="pres">
      <dgm:prSet presAssocID="{4361511C-0DE1-46A0-AFDC-2A311079DDAE}" presName="parTxOnly" presStyleLbl="node1" presStyleIdx="10" presStyleCnt="11" custScaleX="95552">
        <dgm:presLayoutVars>
          <dgm:bulletEnabled val="1"/>
        </dgm:presLayoutVars>
      </dgm:prSet>
      <dgm:spPr/>
    </dgm:pt>
  </dgm:ptLst>
  <dgm:cxnLst>
    <dgm:cxn modelId="{D9ED8B07-30BF-4E93-986A-7E8E435670EF}" srcId="{E6E6B0AF-FD58-4F3C-872A-DFBC87232B86}" destId="{97F2F467-B66E-4FF3-A88C-B8FC411ACC82}" srcOrd="0" destOrd="0" parTransId="{217EA2A3-F666-4140-84D8-9BDB3CA0D8A8}" sibTransId="{BD05F256-0FF3-4BBA-8D14-4B7C06B9F587}"/>
    <dgm:cxn modelId="{0E83CF08-FDAA-46A8-81A7-CFDCF7422773}" srcId="{E6E6B0AF-FD58-4F3C-872A-DFBC87232B86}" destId="{904CED0F-EE3E-44C6-ACB4-DD1D61F879AC}" srcOrd="2" destOrd="0" parTransId="{A62432DA-4BA6-42A1-A2D2-0A3ACCF05543}" sibTransId="{493C766B-0F3E-4568-8BDB-800094E9961C}"/>
    <dgm:cxn modelId="{74BA1D12-4BF5-477B-B608-D5516F4B2C66}" type="presOf" srcId="{E6E6B0AF-FD58-4F3C-872A-DFBC87232B86}" destId="{29909B8E-EF78-48D2-AA23-0BDC731654F7}" srcOrd="0" destOrd="0" presId="urn:microsoft.com/office/officeart/2005/8/layout/hChevron3"/>
    <dgm:cxn modelId="{E7658213-5643-4EA4-90E3-B31C6FD82AF5}" type="presOf" srcId="{3F377D13-948C-4D74-A87F-B33656825C43}" destId="{BBBEDE08-0125-497F-8B36-8AE264FAD722}" srcOrd="0" destOrd="0" presId="urn:microsoft.com/office/officeart/2005/8/layout/hChevron3"/>
    <dgm:cxn modelId="{36E0281C-320D-4B8E-A4A5-2CDFA3E4BE83}" srcId="{E6E6B0AF-FD58-4F3C-872A-DFBC87232B86}" destId="{58B79522-BCF3-4ECD-B33B-13FE04A08CAE}" srcOrd="8" destOrd="0" parTransId="{4D661599-A838-4899-817A-4C202417B11D}" sibTransId="{E018624A-C9FC-4862-A4BE-E669582FAE4F}"/>
    <dgm:cxn modelId="{26F37C1E-2A1E-46FE-B46A-3538E210643E}" type="presOf" srcId="{97F2F467-B66E-4FF3-A88C-B8FC411ACC82}" destId="{8F277C7D-E515-482B-9085-F478D2AC256F}" srcOrd="0" destOrd="0" presId="urn:microsoft.com/office/officeart/2005/8/layout/hChevron3"/>
    <dgm:cxn modelId="{849FFD21-4FDD-4570-89B2-01D30B89D786}" srcId="{E6E6B0AF-FD58-4F3C-872A-DFBC87232B86}" destId="{A11704A8-7B60-4D48-8B96-F39C2C7EC3EC}" srcOrd="6" destOrd="0" parTransId="{E9A065E5-4998-4509-87DF-AF271003AC23}" sibTransId="{FACEFEE0-8660-4DDA-BF6D-95DAC26B834A}"/>
    <dgm:cxn modelId="{43DE903C-4789-4E04-B0D0-858B8171B6A8}" type="presOf" srcId="{904CED0F-EE3E-44C6-ACB4-DD1D61F879AC}" destId="{AB9CEF6F-82D4-4508-AB0E-E22D14ADB0F5}" srcOrd="0" destOrd="0" presId="urn:microsoft.com/office/officeart/2005/8/layout/hChevron3"/>
    <dgm:cxn modelId="{B49D3060-063C-473C-A8A2-605F95DB18FD}" srcId="{E6E6B0AF-FD58-4F3C-872A-DFBC87232B86}" destId="{ED1C887F-C67C-4A6D-BA13-319657CE1373}" srcOrd="1" destOrd="0" parTransId="{C4C288C2-7B10-482E-B078-16C844C85C99}" sibTransId="{F9D33E3C-FE09-4F66-A836-E2C252ACB05F}"/>
    <dgm:cxn modelId="{B883CF45-8400-4E92-BCBE-40BFC41B5656}" srcId="{E6E6B0AF-FD58-4F3C-872A-DFBC87232B86}" destId="{3F377D13-948C-4D74-A87F-B33656825C43}" srcOrd="5" destOrd="0" parTransId="{29FCA6A6-55B9-456F-A90E-E8168796227C}" sibTransId="{F95FD8BE-861B-49C9-A1C8-9DF445836D15}"/>
    <dgm:cxn modelId="{83D0468D-4ABC-4725-B3A3-6E4D5BB7A0D1}" type="presOf" srcId="{097487BF-F85D-4C04-AD97-DA449EDC0363}" destId="{D6E2686E-A6FA-4453-9932-A5B5D4AA5D58}" srcOrd="0" destOrd="0" presId="urn:microsoft.com/office/officeart/2005/8/layout/hChevron3"/>
    <dgm:cxn modelId="{EA87AC90-CFF7-4843-B8C4-E15F9C907554}" type="presOf" srcId="{58B79522-BCF3-4ECD-B33B-13FE04A08CAE}" destId="{1F4F0E22-56D6-411A-BC1E-E1C7E93536C4}" srcOrd="0" destOrd="0" presId="urn:microsoft.com/office/officeart/2005/8/layout/hChevron3"/>
    <dgm:cxn modelId="{292A9F9A-C4C9-43F2-8F25-A7B7AAA73824}" srcId="{E6E6B0AF-FD58-4F3C-872A-DFBC87232B86}" destId="{F14B9DFF-4EE5-43D5-BA79-364FB60F3B76}" srcOrd="7" destOrd="0" parTransId="{3540E947-334E-405F-8DE9-D0A2D28BCB2F}" sibTransId="{E8B9C27D-51DE-4120-BD68-F32508F6BCC7}"/>
    <dgm:cxn modelId="{54F6D99A-7033-47CF-BEB7-B8409C01A3D2}" srcId="{E6E6B0AF-FD58-4F3C-872A-DFBC87232B86}" destId="{A840AAD0-C96F-4C92-9757-70A62DC01206}" srcOrd="9" destOrd="0" parTransId="{19FDC1DA-6E27-4D09-A034-0DFF591289DB}" sibTransId="{FFA0D9CF-7D11-4F9A-A213-5AC12382F940}"/>
    <dgm:cxn modelId="{1BB59D9C-7AB7-4A4E-A0C1-FE3F752CEF76}" type="presOf" srcId="{0BA18CA5-E91F-4257-B85E-8E0957D68490}" destId="{CC30B04C-A5DA-43C4-B3EC-75715D28F832}" srcOrd="0" destOrd="0" presId="urn:microsoft.com/office/officeart/2005/8/layout/hChevron3"/>
    <dgm:cxn modelId="{5EE6359E-F7B5-434F-BA0E-C81E0C16F66B}" type="presOf" srcId="{ED1C887F-C67C-4A6D-BA13-319657CE1373}" destId="{A0DE273F-6DCF-409E-97C1-B15F147ED387}" srcOrd="0" destOrd="0" presId="urn:microsoft.com/office/officeart/2005/8/layout/hChevron3"/>
    <dgm:cxn modelId="{AE4A41A2-E124-41C9-A371-C014525BBD24}" srcId="{E6E6B0AF-FD58-4F3C-872A-DFBC87232B86}" destId="{4361511C-0DE1-46A0-AFDC-2A311079DDAE}" srcOrd="10" destOrd="0" parTransId="{2F022855-1DB1-46A2-A799-FAD087919EA5}" sibTransId="{C279505E-2123-4DF4-9AAF-EFC8B5073416}"/>
    <dgm:cxn modelId="{21CD76BE-C0B5-4999-8742-55D6E80C9895}" type="presOf" srcId="{A11704A8-7B60-4D48-8B96-F39C2C7EC3EC}" destId="{A3E7145E-E174-4473-A4D5-BD1A060F3547}" srcOrd="0" destOrd="0" presId="urn:microsoft.com/office/officeart/2005/8/layout/hChevron3"/>
    <dgm:cxn modelId="{90DCE1C6-9BA1-46E4-AA91-52B1101B97E2}" srcId="{E6E6B0AF-FD58-4F3C-872A-DFBC87232B86}" destId="{0BA18CA5-E91F-4257-B85E-8E0957D68490}" srcOrd="4" destOrd="0" parTransId="{258A32D8-262F-4B20-9760-8F76CFC1D306}" sibTransId="{93555799-CE9A-43FC-8F0C-716A1FDF7EF7}"/>
    <dgm:cxn modelId="{DCDC7EC8-844C-455D-8213-25781678089C}" type="presOf" srcId="{4361511C-0DE1-46A0-AFDC-2A311079DDAE}" destId="{6968A36F-3BC0-496B-9F7F-714D235C0CBC}" srcOrd="0" destOrd="0" presId="urn:microsoft.com/office/officeart/2005/8/layout/hChevron3"/>
    <dgm:cxn modelId="{8997D2D1-3382-4DF7-B9AD-2C211E6DC9B9}" type="presOf" srcId="{A840AAD0-C96F-4C92-9757-70A62DC01206}" destId="{1759B12C-4F30-4F01-9F37-780498B78C6B}" srcOrd="0" destOrd="0" presId="urn:microsoft.com/office/officeart/2005/8/layout/hChevron3"/>
    <dgm:cxn modelId="{ECA264D9-82B6-47B5-B2B4-4BAFC748103C}" type="presOf" srcId="{F14B9DFF-4EE5-43D5-BA79-364FB60F3B76}" destId="{F428283A-C9A1-46AF-9CCF-1A7C8473A2B7}" srcOrd="0" destOrd="0" presId="urn:microsoft.com/office/officeart/2005/8/layout/hChevron3"/>
    <dgm:cxn modelId="{D6D3F0F6-7D18-453A-B6D6-FA0C4E0CE26A}" srcId="{E6E6B0AF-FD58-4F3C-872A-DFBC87232B86}" destId="{097487BF-F85D-4C04-AD97-DA449EDC0363}" srcOrd="3" destOrd="0" parTransId="{5B53E7B4-B380-472E-9F7F-FA2E6C87666C}" sibTransId="{B94CD846-2AF9-47F5-82A9-F1EDD348ECA4}"/>
    <dgm:cxn modelId="{5271C108-F1B0-4D46-B14C-5A040F3794E3}" type="presParOf" srcId="{29909B8E-EF78-48D2-AA23-0BDC731654F7}" destId="{8F277C7D-E515-482B-9085-F478D2AC256F}" srcOrd="0" destOrd="0" presId="urn:microsoft.com/office/officeart/2005/8/layout/hChevron3"/>
    <dgm:cxn modelId="{C142A3F7-30C7-4AC5-9DD6-24853468D070}" type="presParOf" srcId="{29909B8E-EF78-48D2-AA23-0BDC731654F7}" destId="{561A4FC8-2690-4745-B079-65390112A617}" srcOrd="1" destOrd="0" presId="urn:microsoft.com/office/officeart/2005/8/layout/hChevron3"/>
    <dgm:cxn modelId="{94F5FF97-09D9-4D04-A66F-6B089756E3A5}" type="presParOf" srcId="{29909B8E-EF78-48D2-AA23-0BDC731654F7}" destId="{A0DE273F-6DCF-409E-97C1-B15F147ED387}" srcOrd="2" destOrd="0" presId="urn:microsoft.com/office/officeart/2005/8/layout/hChevron3"/>
    <dgm:cxn modelId="{31B70964-70AE-4C1C-B525-529FC3E02A16}" type="presParOf" srcId="{29909B8E-EF78-48D2-AA23-0BDC731654F7}" destId="{0DE478D0-7610-45D1-A701-3C744ECC253E}" srcOrd="3" destOrd="0" presId="urn:microsoft.com/office/officeart/2005/8/layout/hChevron3"/>
    <dgm:cxn modelId="{0A396D3C-EACA-4C19-B4A6-B1879F98CFD6}" type="presParOf" srcId="{29909B8E-EF78-48D2-AA23-0BDC731654F7}" destId="{AB9CEF6F-82D4-4508-AB0E-E22D14ADB0F5}" srcOrd="4" destOrd="0" presId="urn:microsoft.com/office/officeart/2005/8/layout/hChevron3"/>
    <dgm:cxn modelId="{61571AB6-11C1-4BD6-A9A7-4DABCE1577FA}" type="presParOf" srcId="{29909B8E-EF78-48D2-AA23-0BDC731654F7}" destId="{5C158627-2797-4267-8491-416628CAB5DC}" srcOrd="5" destOrd="0" presId="urn:microsoft.com/office/officeart/2005/8/layout/hChevron3"/>
    <dgm:cxn modelId="{CCBD84DB-F601-4580-9075-89D73A370E4A}" type="presParOf" srcId="{29909B8E-EF78-48D2-AA23-0BDC731654F7}" destId="{D6E2686E-A6FA-4453-9932-A5B5D4AA5D58}" srcOrd="6" destOrd="0" presId="urn:microsoft.com/office/officeart/2005/8/layout/hChevron3"/>
    <dgm:cxn modelId="{DA24EAD0-53DD-4027-967B-3FD0F52FC35B}" type="presParOf" srcId="{29909B8E-EF78-48D2-AA23-0BDC731654F7}" destId="{8AFA1762-E2D5-4B06-B64F-94B0DEE60BF5}" srcOrd="7" destOrd="0" presId="urn:microsoft.com/office/officeart/2005/8/layout/hChevron3"/>
    <dgm:cxn modelId="{3241C636-34B2-4772-BD63-0E5BAD70EFF2}" type="presParOf" srcId="{29909B8E-EF78-48D2-AA23-0BDC731654F7}" destId="{CC30B04C-A5DA-43C4-B3EC-75715D28F832}" srcOrd="8" destOrd="0" presId="urn:microsoft.com/office/officeart/2005/8/layout/hChevron3"/>
    <dgm:cxn modelId="{AB4FBBEC-250A-4397-B68F-4E31FEB263CD}" type="presParOf" srcId="{29909B8E-EF78-48D2-AA23-0BDC731654F7}" destId="{A1E6BFB8-729F-488A-9DD4-183C1070878D}" srcOrd="9" destOrd="0" presId="urn:microsoft.com/office/officeart/2005/8/layout/hChevron3"/>
    <dgm:cxn modelId="{222C4D75-F51C-4CDB-BDF2-C9AE715F8CD7}" type="presParOf" srcId="{29909B8E-EF78-48D2-AA23-0BDC731654F7}" destId="{BBBEDE08-0125-497F-8B36-8AE264FAD722}" srcOrd="10" destOrd="0" presId="urn:microsoft.com/office/officeart/2005/8/layout/hChevron3"/>
    <dgm:cxn modelId="{C29EB26C-C327-4924-B9B2-3BF568763E75}" type="presParOf" srcId="{29909B8E-EF78-48D2-AA23-0BDC731654F7}" destId="{70383BE0-67DF-4508-B6C7-355A25BA81CB}" srcOrd="11" destOrd="0" presId="urn:microsoft.com/office/officeart/2005/8/layout/hChevron3"/>
    <dgm:cxn modelId="{D7CF8DD6-7FBA-41C1-B984-FA1848A024A1}" type="presParOf" srcId="{29909B8E-EF78-48D2-AA23-0BDC731654F7}" destId="{A3E7145E-E174-4473-A4D5-BD1A060F3547}" srcOrd="12" destOrd="0" presId="urn:microsoft.com/office/officeart/2005/8/layout/hChevron3"/>
    <dgm:cxn modelId="{E8E6D0EF-928F-48CC-800C-909B32276A5F}" type="presParOf" srcId="{29909B8E-EF78-48D2-AA23-0BDC731654F7}" destId="{CF303A7B-0BF2-40B8-81B5-BFF1D4C8CA4B}" srcOrd="13" destOrd="0" presId="urn:microsoft.com/office/officeart/2005/8/layout/hChevron3"/>
    <dgm:cxn modelId="{BC05CA4B-2586-431B-BFB2-988BFEB5598D}" type="presParOf" srcId="{29909B8E-EF78-48D2-AA23-0BDC731654F7}" destId="{F428283A-C9A1-46AF-9CCF-1A7C8473A2B7}" srcOrd="14" destOrd="0" presId="urn:microsoft.com/office/officeart/2005/8/layout/hChevron3"/>
    <dgm:cxn modelId="{DAEB0A28-9D07-4FA1-8E1E-44791675983E}" type="presParOf" srcId="{29909B8E-EF78-48D2-AA23-0BDC731654F7}" destId="{78BF0534-5113-4818-BB5E-FC2D236EAA8C}" srcOrd="15" destOrd="0" presId="urn:microsoft.com/office/officeart/2005/8/layout/hChevron3"/>
    <dgm:cxn modelId="{6613BEB4-E084-401B-8D47-CBE2B7C884B6}" type="presParOf" srcId="{29909B8E-EF78-48D2-AA23-0BDC731654F7}" destId="{1F4F0E22-56D6-411A-BC1E-E1C7E93536C4}" srcOrd="16" destOrd="0" presId="urn:microsoft.com/office/officeart/2005/8/layout/hChevron3"/>
    <dgm:cxn modelId="{C4001473-EF99-489F-8CD0-6DE19C4F5928}" type="presParOf" srcId="{29909B8E-EF78-48D2-AA23-0BDC731654F7}" destId="{F3E2E4B4-F691-4EF0-8591-1DED04BCDF69}" srcOrd="17" destOrd="0" presId="urn:microsoft.com/office/officeart/2005/8/layout/hChevron3"/>
    <dgm:cxn modelId="{8A15F794-D5EC-4112-9C5C-4BD29055B422}" type="presParOf" srcId="{29909B8E-EF78-48D2-AA23-0BDC731654F7}" destId="{1759B12C-4F30-4F01-9F37-780498B78C6B}" srcOrd="18" destOrd="0" presId="urn:microsoft.com/office/officeart/2005/8/layout/hChevron3"/>
    <dgm:cxn modelId="{98C125B7-826E-47B8-AD97-57B93426D55B}" type="presParOf" srcId="{29909B8E-EF78-48D2-AA23-0BDC731654F7}" destId="{5D925FF8-55C7-4F5E-BD2E-29721D26ECDB}" srcOrd="19" destOrd="0" presId="urn:microsoft.com/office/officeart/2005/8/layout/hChevron3"/>
    <dgm:cxn modelId="{5AA19E48-477E-4E76-ACC1-240D94A5FC2E}" type="presParOf" srcId="{29909B8E-EF78-48D2-AA23-0BDC731654F7}" destId="{6968A36F-3BC0-496B-9F7F-714D235C0CBC}" srcOrd="2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E6E6B0AF-FD58-4F3C-872A-DFBC87232B86}" type="doc">
      <dgm:prSet loTypeId="urn:microsoft.com/office/officeart/2005/8/layout/hChevron3" loCatId="process" qsTypeId="urn:microsoft.com/office/officeart/2005/8/quickstyle/simple1" qsCatId="simple" csTypeId="urn:microsoft.com/office/officeart/2005/8/colors/colorful4" csCatId="colorful" phldr="1"/>
      <dgm:spPr/>
    </dgm:pt>
    <dgm:pt modelId="{97F2F467-B66E-4FF3-A88C-B8FC411ACC82}">
      <dgm:prSet phldrT="[Text]" custT="1"/>
      <dgm:spPr/>
      <dgm:t>
        <a:bodyPr/>
        <a:lstStyle/>
        <a:p>
          <a:r>
            <a:rPr lang="en-US" sz="1000" b="1" u="none" dirty="0"/>
            <a:t>Introduction</a:t>
          </a:r>
        </a:p>
      </dgm:t>
    </dgm:pt>
    <dgm:pt modelId="{217EA2A3-F666-4140-84D8-9BDB3CA0D8A8}" type="parTrans" cxnId="{D9ED8B07-30BF-4E93-986A-7E8E435670EF}">
      <dgm:prSet/>
      <dgm:spPr/>
      <dgm:t>
        <a:bodyPr/>
        <a:lstStyle/>
        <a:p>
          <a:endParaRPr lang="en-US" sz="1000" b="0"/>
        </a:p>
      </dgm:t>
    </dgm:pt>
    <dgm:pt modelId="{BD05F256-0FF3-4BBA-8D14-4B7C06B9F587}" type="sibTrans" cxnId="{D9ED8B07-30BF-4E93-986A-7E8E435670EF}">
      <dgm:prSet/>
      <dgm:spPr/>
      <dgm:t>
        <a:bodyPr/>
        <a:lstStyle/>
        <a:p>
          <a:endParaRPr lang="en-US" sz="1000" b="0"/>
        </a:p>
      </dgm:t>
    </dgm:pt>
    <dgm:pt modelId="{097487BF-F85D-4C04-AD97-DA449EDC0363}">
      <dgm:prSet phldrT="[Text]" custT="1"/>
      <dgm:spPr/>
      <dgm:t>
        <a:bodyPr/>
        <a:lstStyle/>
        <a:p>
          <a:r>
            <a:rPr lang="en-US" sz="1000" b="1" i="0" dirty="0"/>
            <a:t>Thesis Background</a:t>
          </a:r>
        </a:p>
      </dgm:t>
    </dgm:pt>
    <dgm:pt modelId="{5B53E7B4-B380-472E-9F7F-FA2E6C87666C}" type="parTrans" cxnId="{D6D3F0F6-7D18-453A-B6D6-FA0C4E0CE26A}">
      <dgm:prSet/>
      <dgm:spPr/>
      <dgm:t>
        <a:bodyPr/>
        <a:lstStyle/>
        <a:p>
          <a:endParaRPr lang="en-US" sz="1000" b="0"/>
        </a:p>
      </dgm:t>
    </dgm:pt>
    <dgm:pt modelId="{B94CD846-2AF9-47F5-82A9-F1EDD348ECA4}" type="sibTrans" cxnId="{D6D3F0F6-7D18-453A-B6D6-FA0C4E0CE26A}">
      <dgm:prSet/>
      <dgm:spPr/>
      <dgm:t>
        <a:bodyPr/>
        <a:lstStyle/>
        <a:p>
          <a:endParaRPr lang="en-US" sz="1000" b="0"/>
        </a:p>
      </dgm:t>
    </dgm:pt>
    <dgm:pt modelId="{3F377D13-948C-4D74-A87F-B33656825C43}">
      <dgm:prSet phldrT="[Text]" custT="1"/>
      <dgm:spPr/>
      <dgm:t>
        <a:bodyPr/>
        <a:lstStyle/>
        <a:p>
          <a:r>
            <a:rPr lang="en-US" sz="1000" b="1" dirty="0"/>
            <a:t>Methods</a:t>
          </a:r>
        </a:p>
      </dgm:t>
    </dgm:pt>
    <dgm:pt modelId="{29FCA6A6-55B9-456F-A90E-E8168796227C}" type="parTrans" cxnId="{B883CF45-8400-4E92-BCBE-40BFC41B5656}">
      <dgm:prSet/>
      <dgm:spPr/>
      <dgm:t>
        <a:bodyPr/>
        <a:lstStyle/>
        <a:p>
          <a:endParaRPr lang="en-US" sz="1000" b="0"/>
        </a:p>
      </dgm:t>
    </dgm:pt>
    <dgm:pt modelId="{F95FD8BE-861B-49C9-A1C8-9DF445836D15}" type="sibTrans" cxnId="{B883CF45-8400-4E92-BCBE-40BFC41B5656}">
      <dgm:prSet/>
      <dgm:spPr/>
      <dgm:t>
        <a:bodyPr/>
        <a:lstStyle/>
        <a:p>
          <a:endParaRPr lang="en-US" sz="1000" b="0"/>
        </a:p>
      </dgm:t>
    </dgm:pt>
    <dgm:pt modelId="{4361511C-0DE1-46A0-AFDC-2A311079DDAE}">
      <dgm:prSet phldrT="[Text]" custT="1">
        <dgm:style>
          <a:lnRef idx="2">
            <a:schemeClr val="accent1"/>
          </a:lnRef>
          <a:fillRef idx="1">
            <a:schemeClr val="lt1"/>
          </a:fillRef>
          <a:effectRef idx="0">
            <a:schemeClr val="accent1"/>
          </a:effectRef>
          <a:fontRef idx="minor">
            <a:schemeClr val="dk1"/>
          </a:fontRef>
        </dgm:style>
      </dgm:prSet>
      <dgm:spPr/>
      <dgm:t>
        <a:bodyPr/>
        <a:lstStyle/>
        <a:p>
          <a:r>
            <a:rPr lang="en-US" sz="1000" b="1" dirty="0"/>
            <a:t>References</a:t>
          </a:r>
        </a:p>
      </dgm:t>
    </dgm:pt>
    <dgm:pt modelId="{2F022855-1DB1-46A2-A799-FAD087919EA5}" type="parTrans" cxnId="{AE4A41A2-E124-41C9-A371-C014525BBD24}">
      <dgm:prSet/>
      <dgm:spPr/>
      <dgm:t>
        <a:bodyPr/>
        <a:lstStyle/>
        <a:p>
          <a:endParaRPr lang="en-US" sz="1000" b="0"/>
        </a:p>
      </dgm:t>
    </dgm:pt>
    <dgm:pt modelId="{C279505E-2123-4DF4-9AAF-EFC8B5073416}" type="sibTrans" cxnId="{AE4A41A2-E124-41C9-A371-C014525BBD24}">
      <dgm:prSet/>
      <dgm:spPr/>
      <dgm:t>
        <a:bodyPr/>
        <a:lstStyle/>
        <a:p>
          <a:endParaRPr lang="en-US" sz="1000" b="0"/>
        </a:p>
      </dgm:t>
    </dgm:pt>
    <dgm:pt modelId="{58B79522-BCF3-4ECD-B33B-13FE04A08CAE}">
      <dgm:prSet phldrT="[Text]" custT="1"/>
      <dgm:spPr/>
      <dgm:t>
        <a:bodyPr/>
        <a:lstStyle/>
        <a:p>
          <a:r>
            <a:rPr lang="en-US" sz="1000" b="1" dirty="0"/>
            <a:t>Results</a:t>
          </a:r>
        </a:p>
      </dgm:t>
    </dgm:pt>
    <dgm:pt modelId="{4D661599-A838-4899-817A-4C202417B11D}" type="parTrans" cxnId="{36E0281C-320D-4B8E-A4A5-2CDFA3E4BE83}">
      <dgm:prSet/>
      <dgm:spPr/>
      <dgm:t>
        <a:bodyPr/>
        <a:lstStyle/>
        <a:p>
          <a:endParaRPr lang="en-US" sz="1000" b="0"/>
        </a:p>
      </dgm:t>
    </dgm:pt>
    <dgm:pt modelId="{E018624A-C9FC-4862-A4BE-E669582FAE4F}" type="sibTrans" cxnId="{36E0281C-320D-4B8E-A4A5-2CDFA3E4BE83}">
      <dgm:prSet/>
      <dgm:spPr/>
      <dgm:t>
        <a:bodyPr/>
        <a:lstStyle/>
        <a:p>
          <a:endParaRPr lang="en-US" sz="1000" b="0"/>
        </a:p>
      </dgm:t>
    </dgm:pt>
    <dgm:pt modelId="{A840AAD0-C96F-4C92-9757-70A62DC01206}">
      <dgm:prSet phldrT="[Text]" custT="1"/>
      <dgm:spPr/>
      <dgm:t>
        <a:bodyPr/>
        <a:lstStyle/>
        <a:p>
          <a:r>
            <a:rPr lang="en-US" sz="1000" b="1" dirty="0"/>
            <a:t>Conclusion</a:t>
          </a:r>
        </a:p>
      </dgm:t>
    </dgm:pt>
    <dgm:pt modelId="{19FDC1DA-6E27-4D09-A034-0DFF591289DB}" type="parTrans" cxnId="{54F6D99A-7033-47CF-BEB7-B8409C01A3D2}">
      <dgm:prSet/>
      <dgm:spPr/>
      <dgm:t>
        <a:bodyPr/>
        <a:lstStyle/>
        <a:p>
          <a:endParaRPr lang="en-US" sz="1000" b="0"/>
        </a:p>
      </dgm:t>
    </dgm:pt>
    <dgm:pt modelId="{FFA0D9CF-7D11-4F9A-A213-5AC12382F940}" type="sibTrans" cxnId="{54F6D99A-7033-47CF-BEB7-B8409C01A3D2}">
      <dgm:prSet/>
      <dgm:spPr/>
      <dgm:t>
        <a:bodyPr/>
        <a:lstStyle/>
        <a:p>
          <a:endParaRPr lang="en-US" sz="1000" b="0"/>
        </a:p>
      </dgm:t>
    </dgm:pt>
    <dgm:pt modelId="{ED1C887F-C67C-4A6D-BA13-319657CE1373}">
      <dgm:prSet phldrT="[Text]" custT="1"/>
      <dgm:spPr/>
      <dgm:t>
        <a:bodyPr/>
        <a:lstStyle/>
        <a:p>
          <a:r>
            <a:rPr lang="en-US" sz="1000" b="0" i="1" dirty="0"/>
            <a:t>TBPAs</a:t>
          </a:r>
        </a:p>
      </dgm:t>
    </dgm:pt>
    <dgm:pt modelId="{C4C288C2-7B10-482E-B078-16C844C85C99}" type="parTrans" cxnId="{B49D3060-063C-473C-A8A2-605F95DB18FD}">
      <dgm:prSet/>
      <dgm:spPr/>
      <dgm:t>
        <a:bodyPr/>
        <a:lstStyle/>
        <a:p>
          <a:endParaRPr lang="en-US" sz="1000" b="0"/>
        </a:p>
      </dgm:t>
    </dgm:pt>
    <dgm:pt modelId="{F9D33E3C-FE09-4F66-A836-E2C252ACB05F}" type="sibTrans" cxnId="{B49D3060-063C-473C-A8A2-605F95DB18FD}">
      <dgm:prSet/>
      <dgm:spPr/>
      <dgm:t>
        <a:bodyPr/>
        <a:lstStyle/>
        <a:p>
          <a:endParaRPr lang="en-US" sz="1000" b="0"/>
        </a:p>
      </dgm:t>
    </dgm:pt>
    <dgm:pt modelId="{904CED0F-EE3E-44C6-ACB4-DD1D61F879AC}">
      <dgm:prSet phldrT="[Text]" custT="1"/>
      <dgm:spPr/>
      <dgm:t>
        <a:bodyPr/>
        <a:lstStyle/>
        <a:p>
          <a:r>
            <a:rPr lang="en-US" sz="1000" b="0" dirty="0"/>
            <a:t>Marine Significance</a:t>
          </a:r>
        </a:p>
      </dgm:t>
    </dgm:pt>
    <dgm:pt modelId="{A62432DA-4BA6-42A1-A2D2-0A3ACCF05543}" type="parTrans" cxnId="{0E83CF08-FDAA-46A8-81A7-CFDCF7422773}">
      <dgm:prSet/>
      <dgm:spPr/>
      <dgm:t>
        <a:bodyPr/>
        <a:lstStyle/>
        <a:p>
          <a:endParaRPr lang="en-US" sz="1000" b="0"/>
        </a:p>
      </dgm:t>
    </dgm:pt>
    <dgm:pt modelId="{493C766B-0F3E-4568-8BDB-800094E9961C}" type="sibTrans" cxnId="{0E83CF08-FDAA-46A8-81A7-CFDCF7422773}">
      <dgm:prSet/>
      <dgm:spPr/>
      <dgm:t>
        <a:bodyPr/>
        <a:lstStyle/>
        <a:p>
          <a:endParaRPr lang="en-US" sz="1000" b="0"/>
        </a:p>
      </dgm:t>
    </dgm:pt>
    <dgm:pt modelId="{0BA18CA5-E91F-4257-B85E-8E0957D68490}">
      <dgm:prSet phldrT="[Text]" custT="1"/>
      <dgm:spPr/>
      <dgm:t>
        <a:bodyPr/>
        <a:lstStyle/>
        <a:p>
          <a:r>
            <a:rPr lang="en-US" sz="1000" b="0" i="1" dirty="0"/>
            <a:t>Sulu-Sulawesi</a:t>
          </a:r>
        </a:p>
      </dgm:t>
    </dgm:pt>
    <dgm:pt modelId="{258A32D8-262F-4B20-9760-8F76CFC1D306}" type="parTrans" cxnId="{90DCE1C6-9BA1-46E4-AA91-52B1101B97E2}">
      <dgm:prSet/>
      <dgm:spPr/>
      <dgm:t>
        <a:bodyPr/>
        <a:lstStyle/>
        <a:p>
          <a:endParaRPr lang="en-US" sz="1000" b="0"/>
        </a:p>
      </dgm:t>
    </dgm:pt>
    <dgm:pt modelId="{93555799-CE9A-43FC-8F0C-716A1FDF7EF7}" type="sibTrans" cxnId="{90DCE1C6-9BA1-46E4-AA91-52B1101B97E2}">
      <dgm:prSet/>
      <dgm:spPr/>
      <dgm:t>
        <a:bodyPr/>
        <a:lstStyle/>
        <a:p>
          <a:endParaRPr lang="en-US" sz="1000" b="0"/>
        </a:p>
      </dgm:t>
    </dgm:pt>
    <dgm:pt modelId="{A11704A8-7B60-4D48-8B96-F39C2C7EC3EC}">
      <dgm:prSet phldrT="[Text]" custT="1"/>
      <dgm:spPr/>
      <dgm:t>
        <a:bodyPr/>
        <a:lstStyle/>
        <a:p>
          <a:r>
            <a:rPr lang="en-US" sz="1000" b="0" i="1" dirty="0"/>
            <a:t>Policy Analysis</a:t>
          </a:r>
        </a:p>
      </dgm:t>
    </dgm:pt>
    <dgm:pt modelId="{E9A065E5-4998-4509-87DF-AF271003AC23}" type="parTrans" cxnId="{849FFD21-4FDD-4570-89B2-01D30B89D786}">
      <dgm:prSet/>
      <dgm:spPr/>
      <dgm:t>
        <a:bodyPr/>
        <a:lstStyle/>
        <a:p>
          <a:endParaRPr lang="en-US" sz="1000" b="0"/>
        </a:p>
      </dgm:t>
    </dgm:pt>
    <dgm:pt modelId="{FACEFEE0-8660-4DDA-BF6D-95DAC26B834A}" type="sibTrans" cxnId="{849FFD21-4FDD-4570-89B2-01D30B89D786}">
      <dgm:prSet/>
      <dgm:spPr/>
      <dgm:t>
        <a:bodyPr/>
        <a:lstStyle/>
        <a:p>
          <a:endParaRPr lang="en-US" sz="1000" b="0"/>
        </a:p>
      </dgm:t>
    </dgm:pt>
    <dgm:pt modelId="{F14B9DFF-4EE5-43D5-BA79-364FB60F3B76}">
      <dgm:prSet phldrT="[Text]" custT="1"/>
      <dgm:spPr/>
      <dgm:t>
        <a:bodyPr/>
        <a:lstStyle/>
        <a:p>
          <a:r>
            <a:rPr lang="en-US" sz="1000" b="0" dirty="0"/>
            <a:t>Semi-Structured Interviews</a:t>
          </a:r>
        </a:p>
      </dgm:t>
    </dgm:pt>
    <dgm:pt modelId="{3540E947-334E-405F-8DE9-D0A2D28BCB2F}" type="parTrans" cxnId="{292A9F9A-C4C9-43F2-8F25-A7B7AAA73824}">
      <dgm:prSet/>
      <dgm:spPr/>
      <dgm:t>
        <a:bodyPr/>
        <a:lstStyle/>
        <a:p>
          <a:endParaRPr lang="en-US" sz="1000" b="0"/>
        </a:p>
      </dgm:t>
    </dgm:pt>
    <dgm:pt modelId="{E8B9C27D-51DE-4120-BD68-F32508F6BCC7}" type="sibTrans" cxnId="{292A9F9A-C4C9-43F2-8F25-A7B7AAA73824}">
      <dgm:prSet/>
      <dgm:spPr/>
      <dgm:t>
        <a:bodyPr/>
        <a:lstStyle/>
        <a:p>
          <a:endParaRPr lang="en-US" sz="1000" b="0"/>
        </a:p>
      </dgm:t>
    </dgm:pt>
    <dgm:pt modelId="{29909B8E-EF78-48D2-AA23-0BDC731654F7}" type="pres">
      <dgm:prSet presAssocID="{E6E6B0AF-FD58-4F3C-872A-DFBC87232B86}" presName="Name0" presStyleCnt="0">
        <dgm:presLayoutVars>
          <dgm:dir/>
          <dgm:resizeHandles val="exact"/>
        </dgm:presLayoutVars>
      </dgm:prSet>
      <dgm:spPr/>
    </dgm:pt>
    <dgm:pt modelId="{8F277C7D-E515-482B-9085-F478D2AC256F}" type="pres">
      <dgm:prSet presAssocID="{97F2F467-B66E-4FF3-A88C-B8FC411ACC82}" presName="parTxOnly" presStyleLbl="node1" presStyleIdx="0" presStyleCnt="11" custScaleX="77149">
        <dgm:presLayoutVars>
          <dgm:bulletEnabled val="1"/>
        </dgm:presLayoutVars>
      </dgm:prSet>
      <dgm:spPr/>
    </dgm:pt>
    <dgm:pt modelId="{561A4FC8-2690-4745-B079-65390112A617}" type="pres">
      <dgm:prSet presAssocID="{BD05F256-0FF3-4BBA-8D14-4B7C06B9F587}" presName="parSpace" presStyleCnt="0"/>
      <dgm:spPr/>
    </dgm:pt>
    <dgm:pt modelId="{A0DE273F-6DCF-409E-97C1-B15F147ED387}" type="pres">
      <dgm:prSet presAssocID="{ED1C887F-C67C-4A6D-BA13-319657CE1373}" presName="parTxOnly" presStyleLbl="node1" presStyleIdx="1" presStyleCnt="11" custScaleX="78768">
        <dgm:presLayoutVars>
          <dgm:bulletEnabled val="1"/>
        </dgm:presLayoutVars>
      </dgm:prSet>
      <dgm:spPr/>
    </dgm:pt>
    <dgm:pt modelId="{0DE478D0-7610-45D1-A701-3C744ECC253E}" type="pres">
      <dgm:prSet presAssocID="{F9D33E3C-FE09-4F66-A836-E2C252ACB05F}" presName="parSpace" presStyleCnt="0"/>
      <dgm:spPr/>
    </dgm:pt>
    <dgm:pt modelId="{AB9CEF6F-82D4-4508-AB0E-E22D14ADB0F5}" type="pres">
      <dgm:prSet presAssocID="{904CED0F-EE3E-44C6-ACB4-DD1D61F879AC}" presName="parTxOnly" presStyleLbl="node1" presStyleIdx="2" presStyleCnt="11" custScaleX="96875">
        <dgm:presLayoutVars>
          <dgm:bulletEnabled val="1"/>
        </dgm:presLayoutVars>
      </dgm:prSet>
      <dgm:spPr/>
    </dgm:pt>
    <dgm:pt modelId="{5C158627-2797-4267-8491-416628CAB5DC}" type="pres">
      <dgm:prSet presAssocID="{493C766B-0F3E-4568-8BDB-800094E9961C}" presName="parSpace" presStyleCnt="0"/>
      <dgm:spPr/>
    </dgm:pt>
    <dgm:pt modelId="{D6E2686E-A6FA-4453-9932-A5B5D4AA5D58}" type="pres">
      <dgm:prSet presAssocID="{097487BF-F85D-4C04-AD97-DA449EDC0363}" presName="parTxOnly" presStyleLbl="node1" presStyleIdx="3" presStyleCnt="11" custScaleX="112760">
        <dgm:presLayoutVars>
          <dgm:bulletEnabled val="1"/>
        </dgm:presLayoutVars>
      </dgm:prSet>
      <dgm:spPr/>
    </dgm:pt>
    <dgm:pt modelId="{8AFA1762-E2D5-4B06-B64F-94B0DEE60BF5}" type="pres">
      <dgm:prSet presAssocID="{B94CD846-2AF9-47F5-82A9-F1EDD348ECA4}" presName="parSpace" presStyleCnt="0"/>
      <dgm:spPr/>
    </dgm:pt>
    <dgm:pt modelId="{CC30B04C-A5DA-43C4-B3EC-75715D28F832}" type="pres">
      <dgm:prSet presAssocID="{0BA18CA5-E91F-4257-B85E-8E0957D68490}" presName="parTxOnly" presStyleLbl="node1" presStyleIdx="4" presStyleCnt="11" custScaleX="86751">
        <dgm:presLayoutVars>
          <dgm:bulletEnabled val="1"/>
        </dgm:presLayoutVars>
      </dgm:prSet>
      <dgm:spPr/>
    </dgm:pt>
    <dgm:pt modelId="{A1E6BFB8-729F-488A-9DD4-183C1070878D}" type="pres">
      <dgm:prSet presAssocID="{93555799-CE9A-43FC-8F0C-716A1FDF7EF7}" presName="parSpace" presStyleCnt="0"/>
      <dgm:spPr/>
    </dgm:pt>
    <dgm:pt modelId="{BBBEDE08-0125-497F-8B36-8AE264FAD722}" type="pres">
      <dgm:prSet presAssocID="{3F377D13-948C-4D74-A87F-B33656825C43}" presName="parTxOnly" presStyleLbl="node1" presStyleIdx="5" presStyleCnt="11" custScaleX="88460">
        <dgm:presLayoutVars>
          <dgm:bulletEnabled val="1"/>
        </dgm:presLayoutVars>
      </dgm:prSet>
      <dgm:spPr/>
    </dgm:pt>
    <dgm:pt modelId="{70383BE0-67DF-4508-B6C7-355A25BA81CB}" type="pres">
      <dgm:prSet presAssocID="{F95FD8BE-861B-49C9-A1C8-9DF445836D15}" presName="parSpace" presStyleCnt="0"/>
      <dgm:spPr/>
    </dgm:pt>
    <dgm:pt modelId="{A3E7145E-E174-4473-A4D5-BD1A060F3547}" type="pres">
      <dgm:prSet presAssocID="{A11704A8-7B60-4D48-8B96-F39C2C7EC3EC}" presName="parTxOnly" presStyleLbl="node1" presStyleIdx="6" presStyleCnt="11" custScaleX="82832">
        <dgm:presLayoutVars>
          <dgm:bulletEnabled val="1"/>
        </dgm:presLayoutVars>
      </dgm:prSet>
      <dgm:spPr/>
    </dgm:pt>
    <dgm:pt modelId="{CF303A7B-0BF2-40B8-81B5-BFF1D4C8CA4B}" type="pres">
      <dgm:prSet presAssocID="{FACEFEE0-8660-4DDA-BF6D-95DAC26B834A}" presName="parSpace" presStyleCnt="0"/>
      <dgm:spPr/>
    </dgm:pt>
    <dgm:pt modelId="{F428283A-C9A1-46AF-9CCF-1A7C8473A2B7}" type="pres">
      <dgm:prSet presAssocID="{F14B9DFF-4EE5-43D5-BA79-364FB60F3B76}" presName="parTxOnly" presStyleLbl="node1" presStyleIdx="7" presStyleCnt="11" custScaleX="93016">
        <dgm:presLayoutVars>
          <dgm:bulletEnabled val="1"/>
        </dgm:presLayoutVars>
      </dgm:prSet>
      <dgm:spPr/>
    </dgm:pt>
    <dgm:pt modelId="{78BF0534-5113-4818-BB5E-FC2D236EAA8C}" type="pres">
      <dgm:prSet presAssocID="{E8B9C27D-51DE-4120-BD68-F32508F6BCC7}" presName="parSpace" presStyleCnt="0"/>
      <dgm:spPr/>
    </dgm:pt>
    <dgm:pt modelId="{1F4F0E22-56D6-411A-BC1E-E1C7E93536C4}" type="pres">
      <dgm:prSet presAssocID="{58B79522-BCF3-4ECD-B33B-13FE04A08CAE}" presName="parTxOnly" presStyleLbl="node1" presStyleIdx="8" presStyleCnt="11" custScaleX="78283">
        <dgm:presLayoutVars>
          <dgm:bulletEnabled val="1"/>
        </dgm:presLayoutVars>
      </dgm:prSet>
      <dgm:spPr/>
    </dgm:pt>
    <dgm:pt modelId="{F3E2E4B4-F691-4EF0-8591-1DED04BCDF69}" type="pres">
      <dgm:prSet presAssocID="{E018624A-C9FC-4862-A4BE-E669582FAE4F}" presName="parSpace" presStyleCnt="0"/>
      <dgm:spPr/>
    </dgm:pt>
    <dgm:pt modelId="{1759B12C-4F30-4F01-9F37-780498B78C6B}" type="pres">
      <dgm:prSet presAssocID="{A840AAD0-C96F-4C92-9757-70A62DC01206}" presName="parTxOnly" presStyleLbl="node1" presStyleIdx="9" presStyleCnt="11" custScaleX="93512">
        <dgm:presLayoutVars>
          <dgm:bulletEnabled val="1"/>
        </dgm:presLayoutVars>
      </dgm:prSet>
      <dgm:spPr/>
    </dgm:pt>
    <dgm:pt modelId="{5D925FF8-55C7-4F5E-BD2E-29721D26ECDB}" type="pres">
      <dgm:prSet presAssocID="{FFA0D9CF-7D11-4F9A-A213-5AC12382F940}" presName="parSpace" presStyleCnt="0"/>
      <dgm:spPr/>
    </dgm:pt>
    <dgm:pt modelId="{6968A36F-3BC0-496B-9F7F-714D235C0CBC}" type="pres">
      <dgm:prSet presAssocID="{4361511C-0DE1-46A0-AFDC-2A311079DDAE}" presName="parTxOnly" presStyleLbl="node1" presStyleIdx="10" presStyleCnt="11" custScaleX="95552">
        <dgm:presLayoutVars>
          <dgm:bulletEnabled val="1"/>
        </dgm:presLayoutVars>
      </dgm:prSet>
      <dgm:spPr/>
    </dgm:pt>
  </dgm:ptLst>
  <dgm:cxnLst>
    <dgm:cxn modelId="{D9ED8B07-30BF-4E93-986A-7E8E435670EF}" srcId="{E6E6B0AF-FD58-4F3C-872A-DFBC87232B86}" destId="{97F2F467-B66E-4FF3-A88C-B8FC411ACC82}" srcOrd="0" destOrd="0" parTransId="{217EA2A3-F666-4140-84D8-9BDB3CA0D8A8}" sibTransId="{BD05F256-0FF3-4BBA-8D14-4B7C06B9F587}"/>
    <dgm:cxn modelId="{0E83CF08-FDAA-46A8-81A7-CFDCF7422773}" srcId="{E6E6B0AF-FD58-4F3C-872A-DFBC87232B86}" destId="{904CED0F-EE3E-44C6-ACB4-DD1D61F879AC}" srcOrd="2" destOrd="0" parTransId="{A62432DA-4BA6-42A1-A2D2-0A3ACCF05543}" sibTransId="{493C766B-0F3E-4568-8BDB-800094E9961C}"/>
    <dgm:cxn modelId="{74BA1D12-4BF5-477B-B608-D5516F4B2C66}" type="presOf" srcId="{E6E6B0AF-FD58-4F3C-872A-DFBC87232B86}" destId="{29909B8E-EF78-48D2-AA23-0BDC731654F7}" srcOrd="0" destOrd="0" presId="urn:microsoft.com/office/officeart/2005/8/layout/hChevron3"/>
    <dgm:cxn modelId="{E7658213-5643-4EA4-90E3-B31C6FD82AF5}" type="presOf" srcId="{3F377D13-948C-4D74-A87F-B33656825C43}" destId="{BBBEDE08-0125-497F-8B36-8AE264FAD722}" srcOrd="0" destOrd="0" presId="urn:microsoft.com/office/officeart/2005/8/layout/hChevron3"/>
    <dgm:cxn modelId="{36E0281C-320D-4B8E-A4A5-2CDFA3E4BE83}" srcId="{E6E6B0AF-FD58-4F3C-872A-DFBC87232B86}" destId="{58B79522-BCF3-4ECD-B33B-13FE04A08CAE}" srcOrd="8" destOrd="0" parTransId="{4D661599-A838-4899-817A-4C202417B11D}" sibTransId="{E018624A-C9FC-4862-A4BE-E669582FAE4F}"/>
    <dgm:cxn modelId="{26F37C1E-2A1E-46FE-B46A-3538E210643E}" type="presOf" srcId="{97F2F467-B66E-4FF3-A88C-B8FC411ACC82}" destId="{8F277C7D-E515-482B-9085-F478D2AC256F}" srcOrd="0" destOrd="0" presId="urn:microsoft.com/office/officeart/2005/8/layout/hChevron3"/>
    <dgm:cxn modelId="{849FFD21-4FDD-4570-89B2-01D30B89D786}" srcId="{E6E6B0AF-FD58-4F3C-872A-DFBC87232B86}" destId="{A11704A8-7B60-4D48-8B96-F39C2C7EC3EC}" srcOrd="6" destOrd="0" parTransId="{E9A065E5-4998-4509-87DF-AF271003AC23}" sibTransId="{FACEFEE0-8660-4DDA-BF6D-95DAC26B834A}"/>
    <dgm:cxn modelId="{43DE903C-4789-4E04-B0D0-858B8171B6A8}" type="presOf" srcId="{904CED0F-EE3E-44C6-ACB4-DD1D61F879AC}" destId="{AB9CEF6F-82D4-4508-AB0E-E22D14ADB0F5}" srcOrd="0" destOrd="0" presId="urn:microsoft.com/office/officeart/2005/8/layout/hChevron3"/>
    <dgm:cxn modelId="{B49D3060-063C-473C-A8A2-605F95DB18FD}" srcId="{E6E6B0AF-FD58-4F3C-872A-DFBC87232B86}" destId="{ED1C887F-C67C-4A6D-BA13-319657CE1373}" srcOrd="1" destOrd="0" parTransId="{C4C288C2-7B10-482E-B078-16C844C85C99}" sibTransId="{F9D33E3C-FE09-4F66-A836-E2C252ACB05F}"/>
    <dgm:cxn modelId="{B883CF45-8400-4E92-BCBE-40BFC41B5656}" srcId="{E6E6B0AF-FD58-4F3C-872A-DFBC87232B86}" destId="{3F377D13-948C-4D74-A87F-B33656825C43}" srcOrd="5" destOrd="0" parTransId="{29FCA6A6-55B9-456F-A90E-E8168796227C}" sibTransId="{F95FD8BE-861B-49C9-A1C8-9DF445836D15}"/>
    <dgm:cxn modelId="{83D0468D-4ABC-4725-B3A3-6E4D5BB7A0D1}" type="presOf" srcId="{097487BF-F85D-4C04-AD97-DA449EDC0363}" destId="{D6E2686E-A6FA-4453-9932-A5B5D4AA5D58}" srcOrd="0" destOrd="0" presId="urn:microsoft.com/office/officeart/2005/8/layout/hChevron3"/>
    <dgm:cxn modelId="{EA87AC90-CFF7-4843-B8C4-E15F9C907554}" type="presOf" srcId="{58B79522-BCF3-4ECD-B33B-13FE04A08CAE}" destId="{1F4F0E22-56D6-411A-BC1E-E1C7E93536C4}" srcOrd="0" destOrd="0" presId="urn:microsoft.com/office/officeart/2005/8/layout/hChevron3"/>
    <dgm:cxn modelId="{292A9F9A-C4C9-43F2-8F25-A7B7AAA73824}" srcId="{E6E6B0AF-FD58-4F3C-872A-DFBC87232B86}" destId="{F14B9DFF-4EE5-43D5-BA79-364FB60F3B76}" srcOrd="7" destOrd="0" parTransId="{3540E947-334E-405F-8DE9-D0A2D28BCB2F}" sibTransId="{E8B9C27D-51DE-4120-BD68-F32508F6BCC7}"/>
    <dgm:cxn modelId="{54F6D99A-7033-47CF-BEB7-B8409C01A3D2}" srcId="{E6E6B0AF-FD58-4F3C-872A-DFBC87232B86}" destId="{A840AAD0-C96F-4C92-9757-70A62DC01206}" srcOrd="9" destOrd="0" parTransId="{19FDC1DA-6E27-4D09-A034-0DFF591289DB}" sibTransId="{FFA0D9CF-7D11-4F9A-A213-5AC12382F940}"/>
    <dgm:cxn modelId="{1BB59D9C-7AB7-4A4E-A0C1-FE3F752CEF76}" type="presOf" srcId="{0BA18CA5-E91F-4257-B85E-8E0957D68490}" destId="{CC30B04C-A5DA-43C4-B3EC-75715D28F832}" srcOrd="0" destOrd="0" presId="urn:microsoft.com/office/officeart/2005/8/layout/hChevron3"/>
    <dgm:cxn modelId="{5EE6359E-F7B5-434F-BA0E-C81E0C16F66B}" type="presOf" srcId="{ED1C887F-C67C-4A6D-BA13-319657CE1373}" destId="{A0DE273F-6DCF-409E-97C1-B15F147ED387}" srcOrd="0" destOrd="0" presId="urn:microsoft.com/office/officeart/2005/8/layout/hChevron3"/>
    <dgm:cxn modelId="{AE4A41A2-E124-41C9-A371-C014525BBD24}" srcId="{E6E6B0AF-FD58-4F3C-872A-DFBC87232B86}" destId="{4361511C-0DE1-46A0-AFDC-2A311079DDAE}" srcOrd="10" destOrd="0" parTransId="{2F022855-1DB1-46A2-A799-FAD087919EA5}" sibTransId="{C279505E-2123-4DF4-9AAF-EFC8B5073416}"/>
    <dgm:cxn modelId="{21CD76BE-C0B5-4999-8742-55D6E80C9895}" type="presOf" srcId="{A11704A8-7B60-4D48-8B96-F39C2C7EC3EC}" destId="{A3E7145E-E174-4473-A4D5-BD1A060F3547}" srcOrd="0" destOrd="0" presId="urn:microsoft.com/office/officeart/2005/8/layout/hChevron3"/>
    <dgm:cxn modelId="{90DCE1C6-9BA1-46E4-AA91-52B1101B97E2}" srcId="{E6E6B0AF-FD58-4F3C-872A-DFBC87232B86}" destId="{0BA18CA5-E91F-4257-B85E-8E0957D68490}" srcOrd="4" destOrd="0" parTransId="{258A32D8-262F-4B20-9760-8F76CFC1D306}" sibTransId="{93555799-CE9A-43FC-8F0C-716A1FDF7EF7}"/>
    <dgm:cxn modelId="{DCDC7EC8-844C-455D-8213-25781678089C}" type="presOf" srcId="{4361511C-0DE1-46A0-AFDC-2A311079DDAE}" destId="{6968A36F-3BC0-496B-9F7F-714D235C0CBC}" srcOrd="0" destOrd="0" presId="urn:microsoft.com/office/officeart/2005/8/layout/hChevron3"/>
    <dgm:cxn modelId="{8997D2D1-3382-4DF7-B9AD-2C211E6DC9B9}" type="presOf" srcId="{A840AAD0-C96F-4C92-9757-70A62DC01206}" destId="{1759B12C-4F30-4F01-9F37-780498B78C6B}" srcOrd="0" destOrd="0" presId="urn:microsoft.com/office/officeart/2005/8/layout/hChevron3"/>
    <dgm:cxn modelId="{ECA264D9-82B6-47B5-B2B4-4BAFC748103C}" type="presOf" srcId="{F14B9DFF-4EE5-43D5-BA79-364FB60F3B76}" destId="{F428283A-C9A1-46AF-9CCF-1A7C8473A2B7}" srcOrd="0" destOrd="0" presId="urn:microsoft.com/office/officeart/2005/8/layout/hChevron3"/>
    <dgm:cxn modelId="{D6D3F0F6-7D18-453A-B6D6-FA0C4E0CE26A}" srcId="{E6E6B0AF-FD58-4F3C-872A-DFBC87232B86}" destId="{097487BF-F85D-4C04-AD97-DA449EDC0363}" srcOrd="3" destOrd="0" parTransId="{5B53E7B4-B380-472E-9F7F-FA2E6C87666C}" sibTransId="{B94CD846-2AF9-47F5-82A9-F1EDD348ECA4}"/>
    <dgm:cxn modelId="{5271C108-F1B0-4D46-B14C-5A040F3794E3}" type="presParOf" srcId="{29909B8E-EF78-48D2-AA23-0BDC731654F7}" destId="{8F277C7D-E515-482B-9085-F478D2AC256F}" srcOrd="0" destOrd="0" presId="urn:microsoft.com/office/officeart/2005/8/layout/hChevron3"/>
    <dgm:cxn modelId="{C142A3F7-30C7-4AC5-9DD6-24853468D070}" type="presParOf" srcId="{29909B8E-EF78-48D2-AA23-0BDC731654F7}" destId="{561A4FC8-2690-4745-B079-65390112A617}" srcOrd="1" destOrd="0" presId="urn:microsoft.com/office/officeart/2005/8/layout/hChevron3"/>
    <dgm:cxn modelId="{94F5FF97-09D9-4D04-A66F-6B089756E3A5}" type="presParOf" srcId="{29909B8E-EF78-48D2-AA23-0BDC731654F7}" destId="{A0DE273F-6DCF-409E-97C1-B15F147ED387}" srcOrd="2" destOrd="0" presId="urn:microsoft.com/office/officeart/2005/8/layout/hChevron3"/>
    <dgm:cxn modelId="{31B70964-70AE-4C1C-B525-529FC3E02A16}" type="presParOf" srcId="{29909B8E-EF78-48D2-AA23-0BDC731654F7}" destId="{0DE478D0-7610-45D1-A701-3C744ECC253E}" srcOrd="3" destOrd="0" presId="urn:microsoft.com/office/officeart/2005/8/layout/hChevron3"/>
    <dgm:cxn modelId="{0A396D3C-EACA-4C19-B4A6-B1879F98CFD6}" type="presParOf" srcId="{29909B8E-EF78-48D2-AA23-0BDC731654F7}" destId="{AB9CEF6F-82D4-4508-AB0E-E22D14ADB0F5}" srcOrd="4" destOrd="0" presId="urn:microsoft.com/office/officeart/2005/8/layout/hChevron3"/>
    <dgm:cxn modelId="{61571AB6-11C1-4BD6-A9A7-4DABCE1577FA}" type="presParOf" srcId="{29909B8E-EF78-48D2-AA23-0BDC731654F7}" destId="{5C158627-2797-4267-8491-416628CAB5DC}" srcOrd="5" destOrd="0" presId="urn:microsoft.com/office/officeart/2005/8/layout/hChevron3"/>
    <dgm:cxn modelId="{CCBD84DB-F601-4580-9075-89D73A370E4A}" type="presParOf" srcId="{29909B8E-EF78-48D2-AA23-0BDC731654F7}" destId="{D6E2686E-A6FA-4453-9932-A5B5D4AA5D58}" srcOrd="6" destOrd="0" presId="urn:microsoft.com/office/officeart/2005/8/layout/hChevron3"/>
    <dgm:cxn modelId="{DA24EAD0-53DD-4027-967B-3FD0F52FC35B}" type="presParOf" srcId="{29909B8E-EF78-48D2-AA23-0BDC731654F7}" destId="{8AFA1762-E2D5-4B06-B64F-94B0DEE60BF5}" srcOrd="7" destOrd="0" presId="urn:microsoft.com/office/officeart/2005/8/layout/hChevron3"/>
    <dgm:cxn modelId="{3241C636-34B2-4772-BD63-0E5BAD70EFF2}" type="presParOf" srcId="{29909B8E-EF78-48D2-AA23-0BDC731654F7}" destId="{CC30B04C-A5DA-43C4-B3EC-75715D28F832}" srcOrd="8" destOrd="0" presId="urn:microsoft.com/office/officeart/2005/8/layout/hChevron3"/>
    <dgm:cxn modelId="{AB4FBBEC-250A-4397-B68F-4E31FEB263CD}" type="presParOf" srcId="{29909B8E-EF78-48D2-AA23-0BDC731654F7}" destId="{A1E6BFB8-729F-488A-9DD4-183C1070878D}" srcOrd="9" destOrd="0" presId="urn:microsoft.com/office/officeart/2005/8/layout/hChevron3"/>
    <dgm:cxn modelId="{222C4D75-F51C-4CDB-BDF2-C9AE715F8CD7}" type="presParOf" srcId="{29909B8E-EF78-48D2-AA23-0BDC731654F7}" destId="{BBBEDE08-0125-497F-8B36-8AE264FAD722}" srcOrd="10" destOrd="0" presId="urn:microsoft.com/office/officeart/2005/8/layout/hChevron3"/>
    <dgm:cxn modelId="{C29EB26C-C327-4924-B9B2-3BF568763E75}" type="presParOf" srcId="{29909B8E-EF78-48D2-AA23-0BDC731654F7}" destId="{70383BE0-67DF-4508-B6C7-355A25BA81CB}" srcOrd="11" destOrd="0" presId="urn:microsoft.com/office/officeart/2005/8/layout/hChevron3"/>
    <dgm:cxn modelId="{D7CF8DD6-7FBA-41C1-B984-FA1848A024A1}" type="presParOf" srcId="{29909B8E-EF78-48D2-AA23-0BDC731654F7}" destId="{A3E7145E-E174-4473-A4D5-BD1A060F3547}" srcOrd="12" destOrd="0" presId="urn:microsoft.com/office/officeart/2005/8/layout/hChevron3"/>
    <dgm:cxn modelId="{E8E6D0EF-928F-48CC-800C-909B32276A5F}" type="presParOf" srcId="{29909B8E-EF78-48D2-AA23-0BDC731654F7}" destId="{CF303A7B-0BF2-40B8-81B5-BFF1D4C8CA4B}" srcOrd="13" destOrd="0" presId="urn:microsoft.com/office/officeart/2005/8/layout/hChevron3"/>
    <dgm:cxn modelId="{BC05CA4B-2586-431B-BFB2-988BFEB5598D}" type="presParOf" srcId="{29909B8E-EF78-48D2-AA23-0BDC731654F7}" destId="{F428283A-C9A1-46AF-9CCF-1A7C8473A2B7}" srcOrd="14" destOrd="0" presId="urn:microsoft.com/office/officeart/2005/8/layout/hChevron3"/>
    <dgm:cxn modelId="{DAEB0A28-9D07-4FA1-8E1E-44791675983E}" type="presParOf" srcId="{29909B8E-EF78-48D2-AA23-0BDC731654F7}" destId="{78BF0534-5113-4818-BB5E-FC2D236EAA8C}" srcOrd="15" destOrd="0" presId="urn:microsoft.com/office/officeart/2005/8/layout/hChevron3"/>
    <dgm:cxn modelId="{6613BEB4-E084-401B-8D47-CBE2B7C884B6}" type="presParOf" srcId="{29909B8E-EF78-48D2-AA23-0BDC731654F7}" destId="{1F4F0E22-56D6-411A-BC1E-E1C7E93536C4}" srcOrd="16" destOrd="0" presId="urn:microsoft.com/office/officeart/2005/8/layout/hChevron3"/>
    <dgm:cxn modelId="{C4001473-EF99-489F-8CD0-6DE19C4F5928}" type="presParOf" srcId="{29909B8E-EF78-48D2-AA23-0BDC731654F7}" destId="{F3E2E4B4-F691-4EF0-8591-1DED04BCDF69}" srcOrd="17" destOrd="0" presId="urn:microsoft.com/office/officeart/2005/8/layout/hChevron3"/>
    <dgm:cxn modelId="{8A15F794-D5EC-4112-9C5C-4BD29055B422}" type="presParOf" srcId="{29909B8E-EF78-48D2-AA23-0BDC731654F7}" destId="{1759B12C-4F30-4F01-9F37-780498B78C6B}" srcOrd="18" destOrd="0" presId="urn:microsoft.com/office/officeart/2005/8/layout/hChevron3"/>
    <dgm:cxn modelId="{98C125B7-826E-47B8-AD97-57B93426D55B}" type="presParOf" srcId="{29909B8E-EF78-48D2-AA23-0BDC731654F7}" destId="{5D925FF8-55C7-4F5E-BD2E-29721D26ECDB}" srcOrd="19" destOrd="0" presId="urn:microsoft.com/office/officeart/2005/8/layout/hChevron3"/>
    <dgm:cxn modelId="{5AA19E48-477E-4E76-ACC1-240D94A5FC2E}" type="presParOf" srcId="{29909B8E-EF78-48D2-AA23-0BDC731654F7}" destId="{6968A36F-3BC0-496B-9F7F-714D235C0CBC}" srcOrd="2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6E6B0AF-FD58-4F3C-872A-DFBC87232B86}" type="doc">
      <dgm:prSet loTypeId="urn:microsoft.com/office/officeart/2005/8/layout/hChevron3" loCatId="process" qsTypeId="urn:microsoft.com/office/officeart/2005/8/quickstyle/simple1" qsCatId="simple" csTypeId="urn:microsoft.com/office/officeart/2005/8/colors/colorful4" csCatId="colorful" phldr="1"/>
      <dgm:spPr/>
    </dgm:pt>
    <dgm:pt modelId="{97F2F467-B66E-4FF3-A88C-B8FC411ACC82}">
      <dgm:prSet phldrT="[Text]" custT="1"/>
      <dgm:spPr/>
      <dgm:t>
        <a:bodyPr/>
        <a:lstStyle/>
        <a:p>
          <a:r>
            <a:rPr lang="en-US" sz="1000" b="1" u="none" dirty="0"/>
            <a:t>Introduction</a:t>
          </a:r>
        </a:p>
      </dgm:t>
    </dgm:pt>
    <dgm:pt modelId="{217EA2A3-F666-4140-84D8-9BDB3CA0D8A8}" type="parTrans" cxnId="{D9ED8B07-30BF-4E93-986A-7E8E435670EF}">
      <dgm:prSet/>
      <dgm:spPr/>
      <dgm:t>
        <a:bodyPr/>
        <a:lstStyle/>
        <a:p>
          <a:endParaRPr lang="en-US" sz="1000" b="0"/>
        </a:p>
      </dgm:t>
    </dgm:pt>
    <dgm:pt modelId="{BD05F256-0FF3-4BBA-8D14-4B7C06B9F587}" type="sibTrans" cxnId="{D9ED8B07-30BF-4E93-986A-7E8E435670EF}">
      <dgm:prSet/>
      <dgm:spPr/>
      <dgm:t>
        <a:bodyPr/>
        <a:lstStyle/>
        <a:p>
          <a:endParaRPr lang="en-US" sz="1000" b="0"/>
        </a:p>
      </dgm:t>
    </dgm:pt>
    <dgm:pt modelId="{097487BF-F85D-4C04-AD97-DA449EDC0363}">
      <dgm:prSet phldrT="[Text]" custT="1"/>
      <dgm:spPr/>
      <dgm:t>
        <a:bodyPr/>
        <a:lstStyle/>
        <a:p>
          <a:r>
            <a:rPr lang="en-US" sz="1000" b="1" i="0" dirty="0"/>
            <a:t>Background</a:t>
          </a:r>
        </a:p>
      </dgm:t>
    </dgm:pt>
    <dgm:pt modelId="{5B53E7B4-B380-472E-9F7F-FA2E6C87666C}" type="parTrans" cxnId="{D6D3F0F6-7D18-453A-B6D6-FA0C4E0CE26A}">
      <dgm:prSet/>
      <dgm:spPr/>
      <dgm:t>
        <a:bodyPr/>
        <a:lstStyle/>
        <a:p>
          <a:endParaRPr lang="en-US" sz="1000" b="0"/>
        </a:p>
      </dgm:t>
    </dgm:pt>
    <dgm:pt modelId="{B94CD846-2AF9-47F5-82A9-F1EDD348ECA4}" type="sibTrans" cxnId="{D6D3F0F6-7D18-453A-B6D6-FA0C4E0CE26A}">
      <dgm:prSet/>
      <dgm:spPr/>
      <dgm:t>
        <a:bodyPr/>
        <a:lstStyle/>
        <a:p>
          <a:endParaRPr lang="en-US" sz="1000" b="0"/>
        </a:p>
      </dgm:t>
    </dgm:pt>
    <dgm:pt modelId="{3F377D13-948C-4D74-A87F-B33656825C43}">
      <dgm:prSet phldrT="[Text]" custT="1"/>
      <dgm:spPr/>
      <dgm:t>
        <a:bodyPr/>
        <a:lstStyle/>
        <a:p>
          <a:r>
            <a:rPr lang="en-US" sz="1000" b="1" dirty="0"/>
            <a:t>Methods</a:t>
          </a:r>
        </a:p>
      </dgm:t>
    </dgm:pt>
    <dgm:pt modelId="{29FCA6A6-55B9-456F-A90E-E8168796227C}" type="parTrans" cxnId="{B883CF45-8400-4E92-BCBE-40BFC41B5656}">
      <dgm:prSet/>
      <dgm:spPr/>
      <dgm:t>
        <a:bodyPr/>
        <a:lstStyle/>
        <a:p>
          <a:endParaRPr lang="en-US" sz="1000" b="0"/>
        </a:p>
      </dgm:t>
    </dgm:pt>
    <dgm:pt modelId="{F95FD8BE-861B-49C9-A1C8-9DF445836D15}" type="sibTrans" cxnId="{B883CF45-8400-4E92-BCBE-40BFC41B5656}">
      <dgm:prSet/>
      <dgm:spPr/>
      <dgm:t>
        <a:bodyPr/>
        <a:lstStyle/>
        <a:p>
          <a:endParaRPr lang="en-US" sz="1000" b="0"/>
        </a:p>
      </dgm:t>
    </dgm:pt>
    <dgm:pt modelId="{4361511C-0DE1-46A0-AFDC-2A311079DDAE}">
      <dgm:prSet phldrT="[Text]" custT="1"/>
      <dgm:spPr/>
      <dgm:t>
        <a:bodyPr/>
        <a:lstStyle/>
        <a:p>
          <a:r>
            <a:rPr lang="en-US" sz="1000" b="1" dirty="0"/>
            <a:t>References</a:t>
          </a:r>
        </a:p>
      </dgm:t>
    </dgm:pt>
    <dgm:pt modelId="{2F022855-1DB1-46A2-A799-FAD087919EA5}" type="parTrans" cxnId="{AE4A41A2-E124-41C9-A371-C014525BBD24}">
      <dgm:prSet/>
      <dgm:spPr/>
      <dgm:t>
        <a:bodyPr/>
        <a:lstStyle/>
        <a:p>
          <a:endParaRPr lang="en-US" sz="1000" b="0"/>
        </a:p>
      </dgm:t>
    </dgm:pt>
    <dgm:pt modelId="{C279505E-2123-4DF4-9AAF-EFC8B5073416}" type="sibTrans" cxnId="{AE4A41A2-E124-41C9-A371-C014525BBD24}">
      <dgm:prSet/>
      <dgm:spPr/>
      <dgm:t>
        <a:bodyPr/>
        <a:lstStyle/>
        <a:p>
          <a:endParaRPr lang="en-US" sz="1000" b="0"/>
        </a:p>
      </dgm:t>
    </dgm:pt>
    <dgm:pt modelId="{58B79522-BCF3-4ECD-B33B-13FE04A08CAE}">
      <dgm:prSet phldrT="[Text]" custT="1"/>
      <dgm:spPr/>
      <dgm:t>
        <a:bodyPr/>
        <a:lstStyle/>
        <a:p>
          <a:r>
            <a:rPr lang="en-US" sz="1000" b="1" dirty="0"/>
            <a:t>Results</a:t>
          </a:r>
        </a:p>
      </dgm:t>
    </dgm:pt>
    <dgm:pt modelId="{4D661599-A838-4899-817A-4C202417B11D}" type="parTrans" cxnId="{36E0281C-320D-4B8E-A4A5-2CDFA3E4BE83}">
      <dgm:prSet/>
      <dgm:spPr/>
      <dgm:t>
        <a:bodyPr/>
        <a:lstStyle/>
        <a:p>
          <a:endParaRPr lang="en-US" sz="1000" b="0"/>
        </a:p>
      </dgm:t>
    </dgm:pt>
    <dgm:pt modelId="{E018624A-C9FC-4862-A4BE-E669582FAE4F}" type="sibTrans" cxnId="{36E0281C-320D-4B8E-A4A5-2CDFA3E4BE83}">
      <dgm:prSet/>
      <dgm:spPr/>
      <dgm:t>
        <a:bodyPr/>
        <a:lstStyle/>
        <a:p>
          <a:endParaRPr lang="en-US" sz="1000" b="0"/>
        </a:p>
      </dgm:t>
    </dgm:pt>
    <dgm:pt modelId="{A840AAD0-C96F-4C92-9757-70A62DC01206}">
      <dgm:prSet phldrT="[Text]" custT="1"/>
      <dgm:spPr/>
      <dgm:t>
        <a:bodyPr/>
        <a:lstStyle/>
        <a:p>
          <a:r>
            <a:rPr lang="en-US" sz="1000" b="1" dirty="0"/>
            <a:t>Conclusion</a:t>
          </a:r>
        </a:p>
      </dgm:t>
    </dgm:pt>
    <dgm:pt modelId="{19FDC1DA-6E27-4D09-A034-0DFF591289DB}" type="parTrans" cxnId="{54F6D99A-7033-47CF-BEB7-B8409C01A3D2}">
      <dgm:prSet/>
      <dgm:spPr/>
      <dgm:t>
        <a:bodyPr/>
        <a:lstStyle/>
        <a:p>
          <a:endParaRPr lang="en-US" sz="1000" b="0"/>
        </a:p>
      </dgm:t>
    </dgm:pt>
    <dgm:pt modelId="{FFA0D9CF-7D11-4F9A-A213-5AC12382F940}" type="sibTrans" cxnId="{54F6D99A-7033-47CF-BEB7-B8409C01A3D2}">
      <dgm:prSet/>
      <dgm:spPr/>
      <dgm:t>
        <a:bodyPr/>
        <a:lstStyle/>
        <a:p>
          <a:endParaRPr lang="en-US" sz="1000" b="0"/>
        </a:p>
      </dgm:t>
    </dgm:pt>
    <dgm:pt modelId="{ED1C887F-C67C-4A6D-BA13-319657CE1373}">
      <dgm:prSet phldrT="[Text]" custT="1">
        <dgm:style>
          <a:lnRef idx="2">
            <a:schemeClr val="accent1"/>
          </a:lnRef>
          <a:fillRef idx="1">
            <a:schemeClr val="lt1"/>
          </a:fillRef>
          <a:effectRef idx="0">
            <a:schemeClr val="accent1"/>
          </a:effectRef>
          <a:fontRef idx="minor">
            <a:schemeClr val="dk1"/>
          </a:fontRef>
        </dgm:style>
      </dgm:prSet>
      <dgm:spPr/>
      <dgm:t>
        <a:bodyPr/>
        <a:lstStyle/>
        <a:p>
          <a:r>
            <a:rPr lang="en-US" sz="1000" b="0" i="1" dirty="0"/>
            <a:t>TBPAs</a:t>
          </a:r>
        </a:p>
      </dgm:t>
    </dgm:pt>
    <dgm:pt modelId="{C4C288C2-7B10-482E-B078-16C844C85C99}" type="parTrans" cxnId="{B49D3060-063C-473C-A8A2-605F95DB18FD}">
      <dgm:prSet/>
      <dgm:spPr/>
      <dgm:t>
        <a:bodyPr/>
        <a:lstStyle/>
        <a:p>
          <a:endParaRPr lang="en-US" sz="1000" b="0"/>
        </a:p>
      </dgm:t>
    </dgm:pt>
    <dgm:pt modelId="{F9D33E3C-FE09-4F66-A836-E2C252ACB05F}" type="sibTrans" cxnId="{B49D3060-063C-473C-A8A2-605F95DB18FD}">
      <dgm:prSet/>
      <dgm:spPr/>
      <dgm:t>
        <a:bodyPr/>
        <a:lstStyle/>
        <a:p>
          <a:endParaRPr lang="en-US" sz="1000" b="0"/>
        </a:p>
      </dgm:t>
    </dgm:pt>
    <dgm:pt modelId="{904CED0F-EE3E-44C6-ACB4-DD1D61F879AC}">
      <dgm:prSet phldrT="[Text]" custT="1"/>
      <dgm:spPr/>
      <dgm:t>
        <a:bodyPr/>
        <a:lstStyle/>
        <a:p>
          <a:r>
            <a:rPr lang="en-US" sz="1000" b="0" dirty="0"/>
            <a:t>Marine Significance</a:t>
          </a:r>
        </a:p>
      </dgm:t>
    </dgm:pt>
    <dgm:pt modelId="{A62432DA-4BA6-42A1-A2D2-0A3ACCF05543}" type="parTrans" cxnId="{0E83CF08-FDAA-46A8-81A7-CFDCF7422773}">
      <dgm:prSet/>
      <dgm:spPr/>
      <dgm:t>
        <a:bodyPr/>
        <a:lstStyle/>
        <a:p>
          <a:endParaRPr lang="en-US" sz="1000" b="0"/>
        </a:p>
      </dgm:t>
    </dgm:pt>
    <dgm:pt modelId="{493C766B-0F3E-4568-8BDB-800094E9961C}" type="sibTrans" cxnId="{0E83CF08-FDAA-46A8-81A7-CFDCF7422773}">
      <dgm:prSet/>
      <dgm:spPr/>
      <dgm:t>
        <a:bodyPr/>
        <a:lstStyle/>
        <a:p>
          <a:endParaRPr lang="en-US" sz="1000" b="0"/>
        </a:p>
      </dgm:t>
    </dgm:pt>
    <dgm:pt modelId="{0BA18CA5-E91F-4257-B85E-8E0957D68490}">
      <dgm:prSet phldrT="[Text]" custT="1"/>
      <dgm:spPr/>
      <dgm:t>
        <a:bodyPr/>
        <a:lstStyle/>
        <a:p>
          <a:r>
            <a:rPr lang="en-US" sz="1000" b="0" i="1" dirty="0"/>
            <a:t>Sulu-Sulawesi</a:t>
          </a:r>
        </a:p>
      </dgm:t>
    </dgm:pt>
    <dgm:pt modelId="{258A32D8-262F-4B20-9760-8F76CFC1D306}" type="parTrans" cxnId="{90DCE1C6-9BA1-46E4-AA91-52B1101B97E2}">
      <dgm:prSet/>
      <dgm:spPr/>
      <dgm:t>
        <a:bodyPr/>
        <a:lstStyle/>
        <a:p>
          <a:endParaRPr lang="en-US" sz="1000" b="0"/>
        </a:p>
      </dgm:t>
    </dgm:pt>
    <dgm:pt modelId="{93555799-CE9A-43FC-8F0C-716A1FDF7EF7}" type="sibTrans" cxnId="{90DCE1C6-9BA1-46E4-AA91-52B1101B97E2}">
      <dgm:prSet/>
      <dgm:spPr/>
      <dgm:t>
        <a:bodyPr/>
        <a:lstStyle/>
        <a:p>
          <a:endParaRPr lang="en-US" sz="1000" b="0"/>
        </a:p>
      </dgm:t>
    </dgm:pt>
    <dgm:pt modelId="{A11704A8-7B60-4D48-8B96-F39C2C7EC3EC}">
      <dgm:prSet phldrT="[Text]" custT="1"/>
      <dgm:spPr/>
      <dgm:t>
        <a:bodyPr/>
        <a:lstStyle/>
        <a:p>
          <a:r>
            <a:rPr lang="en-US" sz="1000" b="0" i="1" dirty="0"/>
            <a:t>Policy Analysis</a:t>
          </a:r>
        </a:p>
      </dgm:t>
    </dgm:pt>
    <dgm:pt modelId="{E9A065E5-4998-4509-87DF-AF271003AC23}" type="parTrans" cxnId="{849FFD21-4FDD-4570-89B2-01D30B89D786}">
      <dgm:prSet/>
      <dgm:spPr/>
      <dgm:t>
        <a:bodyPr/>
        <a:lstStyle/>
        <a:p>
          <a:endParaRPr lang="en-US" sz="1000" b="0"/>
        </a:p>
      </dgm:t>
    </dgm:pt>
    <dgm:pt modelId="{FACEFEE0-8660-4DDA-BF6D-95DAC26B834A}" type="sibTrans" cxnId="{849FFD21-4FDD-4570-89B2-01D30B89D786}">
      <dgm:prSet/>
      <dgm:spPr/>
      <dgm:t>
        <a:bodyPr/>
        <a:lstStyle/>
        <a:p>
          <a:endParaRPr lang="en-US" sz="1000" b="0"/>
        </a:p>
      </dgm:t>
    </dgm:pt>
    <dgm:pt modelId="{F14B9DFF-4EE5-43D5-BA79-364FB60F3B76}">
      <dgm:prSet phldrT="[Text]" custT="1"/>
      <dgm:spPr/>
      <dgm:t>
        <a:bodyPr/>
        <a:lstStyle/>
        <a:p>
          <a:r>
            <a:rPr lang="en-US" sz="1000" b="0" dirty="0"/>
            <a:t>Semi-Structured Interviews</a:t>
          </a:r>
        </a:p>
      </dgm:t>
    </dgm:pt>
    <dgm:pt modelId="{3540E947-334E-405F-8DE9-D0A2D28BCB2F}" type="parTrans" cxnId="{292A9F9A-C4C9-43F2-8F25-A7B7AAA73824}">
      <dgm:prSet/>
      <dgm:spPr/>
      <dgm:t>
        <a:bodyPr/>
        <a:lstStyle/>
        <a:p>
          <a:endParaRPr lang="en-US" sz="1000" b="0"/>
        </a:p>
      </dgm:t>
    </dgm:pt>
    <dgm:pt modelId="{E8B9C27D-51DE-4120-BD68-F32508F6BCC7}" type="sibTrans" cxnId="{292A9F9A-C4C9-43F2-8F25-A7B7AAA73824}">
      <dgm:prSet/>
      <dgm:spPr/>
      <dgm:t>
        <a:bodyPr/>
        <a:lstStyle/>
        <a:p>
          <a:endParaRPr lang="en-US" sz="1000" b="0"/>
        </a:p>
      </dgm:t>
    </dgm:pt>
    <dgm:pt modelId="{29909B8E-EF78-48D2-AA23-0BDC731654F7}" type="pres">
      <dgm:prSet presAssocID="{E6E6B0AF-FD58-4F3C-872A-DFBC87232B86}" presName="Name0" presStyleCnt="0">
        <dgm:presLayoutVars>
          <dgm:dir/>
          <dgm:resizeHandles val="exact"/>
        </dgm:presLayoutVars>
      </dgm:prSet>
      <dgm:spPr/>
    </dgm:pt>
    <dgm:pt modelId="{8F277C7D-E515-482B-9085-F478D2AC256F}" type="pres">
      <dgm:prSet presAssocID="{97F2F467-B66E-4FF3-A88C-B8FC411ACC82}" presName="parTxOnly" presStyleLbl="node1" presStyleIdx="0" presStyleCnt="11" custScaleX="77149">
        <dgm:presLayoutVars>
          <dgm:bulletEnabled val="1"/>
        </dgm:presLayoutVars>
      </dgm:prSet>
      <dgm:spPr/>
    </dgm:pt>
    <dgm:pt modelId="{561A4FC8-2690-4745-B079-65390112A617}" type="pres">
      <dgm:prSet presAssocID="{BD05F256-0FF3-4BBA-8D14-4B7C06B9F587}" presName="parSpace" presStyleCnt="0"/>
      <dgm:spPr/>
    </dgm:pt>
    <dgm:pt modelId="{A0DE273F-6DCF-409E-97C1-B15F147ED387}" type="pres">
      <dgm:prSet presAssocID="{ED1C887F-C67C-4A6D-BA13-319657CE1373}" presName="parTxOnly" presStyleLbl="node1" presStyleIdx="1" presStyleCnt="11" custScaleX="78768">
        <dgm:presLayoutVars>
          <dgm:bulletEnabled val="1"/>
        </dgm:presLayoutVars>
      </dgm:prSet>
      <dgm:spPr/>
    </dgm:pt>
    <dgm:pt modelId="{0DE478D0-7610-45D1-A701-3C744ECC253E}" type="pres">
      <dgm:prSet presAssocID="{F9D33E3C-FE09-4F66-A836-E2C252ACB05F}" presName="parSpace" presStyleCnt="0"/>
      <dgm:spPr/>
    </dgm:pt>
    <dgm:pt modelId="{AB9CEF6F-82D4-4508-AB0E-E22D14ADB0F5}" type="pres">
      <dgm:prSet presAssocID="{904CED0F-EE3E-44C6-ACB4-DD1D61F879AC}" presName="parTxOnly" presStyleLbl="node1" presStyleIdx="2" presStyleCnt="11" custScaleX="96875">
        <dgm:presLayoutVars>
          <dgm:bulletEnabled val="1"/>
        </dgm:presLayoutVars>
      </dgm:prSet>
      <dgm:spPr/>
    </dgm:pt>
    <dgm:pt modelId="{5C158627-2797-4267-8491-416628CAB5DC}" type="pres">
      <dgm:prSet presAssocID="{493C766B-0F3E-4568-8BDB-800094E9961C}" presName="parSpace" presStyleCnt="0"/>
      <dgm:spPr/>
    </dgm:pt>
    <dgm:pt modelId="{D6E2686E-A6FA-4453-9932-A5B5D4AA5D58}" type="pres">
      <dgm:prSet presAssocID="{097487BF-F85D-4C04-AD97-DA449EDC0363}" presName="parTxOnly" presStyleLbl="node1" presStyleIdx="3" presStyleCnt="11" custScaleX="112760">
        <dgm:presLayoutVars>
          <dgm:bulletEnabled val="1"/>
        </dgm:presLayoutVars>
      </dgm:prSet>
      <dgm:spPr/>
    </dgm:pt>
    <dgm:pt modelId="{8AFA1762-E2D5-4B06-B64F-94B0DEE60BF5}" type="pres">
      <dgm:prSet presAssocID="{B94CD846-2AF9-47F5-82A9-F1EDD348ECA4}" presName="parSpace" presStyleCnt="0"/>
      <dgm:spPr/>
    </dgm:pt>
    <dgm:pt modelId="{CC30B04C-A5DA-43C4-B3EC-75715D28F832}" type="pres">
      <dgm:prSet presAssocID="{0BA18CA5-E91F-4257-B85E-8E0957D68490}" presName="parTxOnly" presStyleLbl="node1" presStyleIdx="4" presStyleCnt="11" custScaleX="86751">
        <dgm:presLayoutVars>
          <dgm:bulletEnabled val="1"/>
        </dgm:presLayoutVars>
      </dgm:prSet>
      <dgm:spPr/>
    </dgm:pt>
    <dgm:pt modelId="{A1E6BFB8-729F-488A-9DD4-183C1070878D}" type="pres">
      <dgm:prSet presAssocID="{93555799-CE9A-43FC-8F0C-716A1FDF7EF7}" presName="parSpace" presStyleCnt="0"/>
      <dgm:spPr/>
    </dgm:pt>
    <dgm:pt modelId="{BBBEDE08-0125-497F-8B36-8AE264FAD722}" type="pres">
      <dgm:prSet presAssocID="{3F377D13-948C-4D74-A87F-B33656825C43}" presName="parTxOnly" presStyleLbl="node1" presStyleIdx="5" presStyleCnt="11" custScaleX="88460">
        <dgm:presLayoutVars>
          <dgm:bulletEnabled val="1"/>
        </dgm:presLayoutVars>
      </dgm:prSet>
      <dgm:spPr/>
    </dgm:pt>
    <dgm:pt modelId="{70383BE0-67DF-4508-B6C7-355A25BA81CB}" type="pres">
      <dgm:prSet presAssocID="{F95FD8BE-861B-49C9-A1C8-9DF445836D15}" presName="parSpace" presStyleCnt="0"/>
      <dgm:spPr/>
    </dgm:pt>
    <dgm:pt modelId="{A3E7145E-E174-4473-A4D5-BD1A060F3547}" type="pres">
      <dgm:prSet presAssocID="{A11704A8-7B60-4D48-8B96-F39C2C7EC3EC}" presName="parTxOnly" presStyleLbl="node1" presStyleIdx="6" presStyleCnt="11" custScaleX="82832">
        <dgm:presLayoutVars>
          <dgm:bulletEnabled val="1"/>
        </dgm:presLayoutVars>
      </dgm:prSet>
      <dgm:spPr/>
    </dgm:pt>
    <dgm:pt modelId="{CF303A7B-0BF2-40B8-81B5-BFF1D4C8CA4B}" type="pres">
      <dgm:prSet presAssocID="{FACEFEE0-8660-4DDA-BF6D-95DAC26B834A}" presName="parSpace" presStyleCnt="0"/>
      <dgm:spPr/>
    </dgm:pt>
    <dgm:pt modelId="{F428283A-C9A1-46AF-9CCF-1A7C8473A2B7}" type="pres">
      <dgm:prSet presAssocID="{F14B9DFF-4EE5-43D5-BA79-364FB60F3B76}" presName="parTxOnly" presStyleLbl="node1" presStyleIdx="7" presStyleCnt="11" custScaleX="93016">
        <dgm:presLayoutVars>
          <dgm:bulletEnabled val="1"/>
        </dgm:presLayoutVars>
      </dgm:prSet>
      <dgm:spPr/>
    </dgm:pt>
    <dgm:pt modelId="{78BF0534-5113-4818-BB5E-FC2D236EAA8C}" type="pres">
      <dgm:prSet presAssocID="{E8B9C27D-51DE-4120-BD68-F32508F6BCC7}" presName="parSpace" presStyleCnt="0"/>
      <dgm:spPr/>
    </dgm:pt>
    <dgm:pt modelId="{1F4F0E22-56D6-411A-BC1E-E1C7E93536C4}" type="pres">
      <dgm:prSet presAssocID="{58B79522-BCF3-4ECD-B33B-13FE04A08CAE}" presName="parTxOnly" presStyleLbl="node1" presStyleIdx="8" presStyleCnt="11" custScaleX="78283">
        <dgm:presLayoutVars>
          <dgm:bulletEnabled val="1"/>
        </dgm:presLayoutVars>
      </dgm:prSet>
      <dgm:spPr/>
    </dgm:pt>
    <dgm:pt modelId="{F3E2E4B4-F691-4EF0-8591-1DED04BCDF69}" type="pres">
      <dgm:prSet presAssocID="{E018624A-C9FC-4862-A4BE-E669582FAE4F}" presName="parSpace" presStyleCnt="0"/>
      <dgm:spPr/>
    </dgm:pt>
    <dgm:pt modelId="{1759B12C-4F30-4F01-9F37-780498B78C6B}" type="pres">
      <dgm:prSet presAssocID="{A840AAD0-C96F-4C92-9757-70A62DC01206}" presName="parTxOnly" presStyleLbl="node1" presStyleIdx="9" presStyleCnt="11" custScaleX="93512">
        <dgm:presLayoutVars>
          <dgm:bulletEnabled val="1"/>
        </dgm:presLayoutVars>
      </dgm:prSet>
      <dgm:spPr/>
    </dgm:pt>
    <dgm:pt modelId="{5D925FF8-55C7-4F5E-BD2E-29721D26ECDB}" type="pres">
      <dgm:prSet presAssocID="{FFA0D9CF-7D11-4F9A-A213-5AC12382F940}" presName="parSpace" presStyleCnt="0"/>
      <dgm:spPr/>
    </dgm:pt>
    <dgm:pt modelId="{6968A36F-3BC0-496B-9F7F-714D235C0CBC}" type="pres">
      <dgm:prSet presAssocID="{4361511C-0DE1-46A0-AFDC-2A311079DDAE}" presName="parTxOnly" presStyleLbl="node1" presStyleIdx="10" presStyleCnt="11" custScaleX="95552">
        <dgm:presLayoutVars>
          <dgm:bulletEnabled val="1"/>
        </dgm:presLayoutVars>
      </dgm:prSet>
      <dgm:spPr/>
    </dgm:pt>
  </dgm:ptLst>
  <dgm:cxnLst>
    <dgm:cxn modelId="{D9ED8B07-30BF-4E93-986A-7E8E435670EF}" srcId="{E6E6B0AF-FD58-4F3C-872A-DFBC87232B86}" destId="{97F2F467-B66E-4FF3-A88C-B8FC411ACC82}" srcOrd="0" destOrd="0" parTransId="{217EA2A3-F666-4140-84D8-9BDB3CA0D8A8}" sibTransId="{BD05F256-0FF3-4BBA-8D14-4B7C06B9F587}"/>
    <dgm:cxn modelId="{0E83CF08-FDAA-46A8-81A7-CFDCF7422773}" srcId="{E6E6B0AF-FD58-4F3C-872A-DFBC87232B86}" destId="{904CED0F-EE3E-44C6-ACB4-DD1D61F879AC}" srcOrd="2" destOrd="0" parTransId="{A62432DA-4BA6-42A1-A2D2-0A3ACCF05543}" sibTransId="{493C766B-0F3E-4568-8BDB-800094E9961C}"/>
    <dgm:cxn modelId="{74BA1D12-4BF5-477B-B608-D5516F4B2C66}" type="presOf" srcId="{E6E6B0AF-FD58-4F3C-872A-DFBC87232B86}" destId="{29909B8E-EF78-48D2-AA23-0BDC731654F7}" srcOrd="0" destOrd="0" presId="urn:microsoft.com/office/officeart/2005/8/layout/hChevron3"/>
    <dgm:cxn modelId="{E7658213-5643-4EA4-90E3-B31C6FD82AF5}" type="presOf" srcId="{3F377D13-948C-4D74-A87F-B33656825C43}" destId="{BBBEDE08-0125-497F-8B36-8AE264FAD722}" srcOrd="0" destOrd="0" presId="urn:microsoft.com/office/officeart/2005/8/layout/hChevron3"/>
    <dgm:cxn modelId="{36E0281C-320D-4B8E-A4A5-2CDFA3E4BE83}" srcId="{E6E6B0AF-FD58-4F3C-872A-DFBC87232B86}" destId="{58B79522-BCF3-4ECD-B33B-13FE04A08CAE}" srcOrd="8" destOrd="0" parTransId="{4D661599-A838-4899-817A-4C202417B11D}" sibTransId="{E018624A-C9FC-4862-A4BE-E669582FAE4F}"/>
    <dgm:cxn modelId="{26F37C1E-2A1E-46FE-B46A-3538E210643E}" type="presOf" srcId="{97F2F467-B66E-4FF3-A88C-B8FC411ACC82}" destId="{8F277C7D-E515-482B-9085-F478D2AC256F}" srcOrd="0" destOrd="0" presId="urn:microsoft.com/office/officeart/2005/8/layout/hChevron3"/>
    <dgm:cxn modelId="{849FFD21-4FDD-4570-89B2-01D30B89D786}" srcId="{E6E6B0AF-FD58-4F3C-872A-DFBC87232B86}" destId="{A11704A8-7B60-4D48-8B96-F39C2C7EC3EC}" srcOrd="6" destOrd="0" parTransId="{E9A065E5-4998-4509-87DF-AF271003AC23}" sibTransId="{FACEFEE0-8660-4DDA-BF6D-95DAC26B834A}"/>
    <dgm:cxn modelId="{43DE903C-4789-4E04-B0D0-858B8171B6A8}" type="presOf" srcId="{904CED0F-EE3E-44C6-ACB4-DD1D61F879AC}" destId="{AB9CEF6F-82D4-4508-AB0E-E22D14ADB0F5}" srcOrd="0" destOrd="0" presId="urn:microsoft.com/office/officeart/2005/8/layout/hChevron3"/>
    <dgm:cxn modelId="{B49D3060-063C-473C-A8A2-605F95DB18FD}" srcId="{E6E6B0AF-FD58-4F3C-872A-DFBC87232B86}" destId="{ED1C887F-C67C-4A6D-BA13-319657CE1373}" srcOrd="1" destOrd="0" parTransId="{C4C288C2-7B10-482E-B078-16C844C85C99}" sibTransId="{F9D33E3C-FE09-4F66-A836-E2C252ACB05F}"/>
    <dgm:cxn modelId="{B883CF45-8400-4E92-BCBE-40BFC41B5656}" srcId="{E6E6B0AF-FD58-4F3C-872A-DFBC87232B86}" destId="{3F377D13-948C-4D74-A87F-B33656825C43}" srcOrd="5" destOrd="0" parTransId="{29FCA6A6-55B9-456F-A90E-E8168796227C}" sibTransId="{F95FD8BE-861B-49C9-A1C8-9DF445836D15}"/>
    <dgm:cxn modelId="{83D0468D-4ABC-4725-B3A3-6E4D5BB7A0D1}" type="presOf" srcId="{097487BF-F85D-4C04-AD97-DA449EDC0363}" destId="{D6E2686E-A6FA-4453-9932-A5B5D4AA5D58}" srcOrd="0" destOrd="0" presId="urn:microsoft.com/office/officeart/2005/8/layout/hChevron3"/>
    <dgm:cxn modelId="{EA87AC90-CFF7-4843-B8C4-E15F9C907554}" type="presOf" srcId="{58B79522-BCF3-4ECD-B33B-13FE04A08CAE}" destId="{1F4F0E22-56D6-411A-BC1E-E1C7E93536C4}" srcOrd="0" destOrd="0" presId="urn:microsoft.com/office/officeart/2005/8/layout/hChevron3"/>
    <dgm:cxn modelId="{292A9F9A-C4C9-43F2-8F25-A7B7AAA73824}" srcId="{E6E6B0AF-FD58-4F3C-872A-DFBC87232B86}" destId="{F14B9DFF-4EE5-43D5-BA79-364FB60F3B76}" srcOrd="7" destOrd="0" parTransId="{3540E947-334E-405F-8DE9-D0A2D28BCB2F}" sibTransId="{E8B9C27D-51DE-4120-BD68-F32508F6BCC7}"/>
    <dgm:cxn modelId="{54F6D99A-7033-47CF-BEB7-B8409C01A3D2}" srcId="{E6E6B0AF-FD58-4F3C-872A-DFBC87232B86}" destId="{A840AAD0-C96F-4C92-9757-70A62DC01206}" srcOrd="9" destOrd="0" parTransId="{19FDC1DA-6E27-4D09-A034-0DFF591289DB}" sibTransId="{FFA0D9CF-7D11-4F9A-A213-5AC12382F940}"/>
    <dgm:cxn modelId="{1BB59D9C-7AB7-4A4E-A0C1-FE3F752CEF76}" type="presOf" srcId="{0BA18CA5-E91F-4257-B85E-8E0957D68490}" destId="{CC30B04C-A5DA-43C4-B3EC-75715D28F832}" srcOrd="0" destOrd="0" presId="urn:microsoft.com/office/officeart/2005/8/layout/hChevron3"/>
    <dgm:cxn modelId="{5EE6359E-F7B5-434F-BA0E-C81E0C16F66B}" type="presOf" srcId="{ED1C887F-C67C-4A6D-BA13-319657CE1373}" destId="{A0DE273F-6DCF-409E-97C1-B15F147ED387}" srcOrd="0" destOrd="0" presId="urn:microsoft.com/office/officeart/2005/8/layout/hChevron3"/>
    <dgm:cxn modelId="{AE4A41A2-E124-41C9-A371-C014525BBD24}" srcId="{E6E6B0AF-FD58-4F3C-872A-DFBC87232B86}" destId="{4361511C-0DE1-46A0-AFDC-2A311079DDAE}" srcOrd="10" destOrd="0" parTransId="{2F022855-1DB1-46A2-A799-FAD087919EA5}" sibTransId="{C279505E-2123-4DF4-9AAF-EFC8B5073416}"/>
    <dgm:cxn modelId="{21CD76BE-C0B5-4999-8742-55D6E80C9895}" type="presOf" srcId="{A11704A8-7B60-4D48-8B96-F39C2C7EC3EC}" destId="{A3E7145E-E174-4473-A4D5-BD1A060F3547}" srcOrd="0" destOrd="0" presId="urn:microsoft.com/office/officeart/2005/8/layout/hChevron3"/>
    <dgm:cxn modelId="{90DCE1C6-9BA1-46E4-AA91-52B1101B97E2}" srcId="{E6E6B0AF-FD58-4F3C-872A-DFBC87232B86}" destId="{0BA18CA5-E91F-4257-B85E-8E0957D68490}" srcOrd="4" destOrd="0" parTransId="{258A32D8-262F-4B20-9760-8F76CFC1D306}" sibTransId="{93555799-CE9A-43FC-8F0C-716A1FDF7EF7}"/>
    <dgm:cxn modelId="{DCDC7EC8-844C-455D-8213-25781678089C}" type="presOf" srcId="{4361511C-0DE1-46A0-AFDC-2A311079DDAE}" destId="{6968A36F-3BC0-496B-9F7F-714D235C0CBC}" srcOrd="0" destOrd="0" presId="urn:microsoft.com/office/officeart/2005/8/layout/hChevron3"/>
    <dgm:cxn modelId="{8997D2D1-3382-4DF7-B9AD-2C211E6DC9B9}" type="presOf" srcId="{A840AAD0-C96F-4C92-9757-70A62DC01206}" destId="{1759B12C-4F30-4F01-9F37-780498B78C6B}" srcOrd="0" destOrd="0" presId="urn:microsoft.com/office/officeart/2005/8/layout/hChevron3"/>
    <dgm:cxn modelId="{ECA264D9-82B6-47B5-B2B4-4BAFC748103C}" type="presOf" srcId="{F14B9DFF-4EE5-43D5-BA79-364FB60F3B76}" destId="{F428283A-C9A1-46AF-9CCF-1A7C8473A2B7}" srcOrd="0" destOrd="0" presId="urn:microsoft.com/office/officeart/2005/8/layout/hChevron3"/>
    <dgm:cxn modelId="{D6D3F0F6-7D18-453A-B6D6-FA0C4E0CE26A}" srcId="{E6E6B0AF-FD58-4F3C-872A-DFBC87232B86}" destId="{097487BF-F85D-4C04-AD97-DA449EDC0363}" srcOrd="3" destOrd="0" parTransId="{5B53E7B4-B380-472E-9F7F-FA2E6C87666C}" sibTransId="{B94CD846-2AF9-47F5-82A9-F1EDD348ECA4}"/>
    <dgm:cxn modelId="{5271C108-F1B0-4D46-B14C-5A040F3794E3}" type="presParOf" srcId="{29909B8E-EF78-48D2-AA23-0BDC731654F7}" destId="{8F277C7D-E515-482B-9085-F478D2AC256F}" srcOrd="0" destOrd="0" presId="urn:microsoft.com/office/officeart/2005/8/layout/hChevron3"/>
    <dgm:cxn modelId="{C142A3F7-30C7-4AC5-9DD6-24853468D070}" type="presParOf" srcId="{29909B8E-EF78-48D2-AA23-0BDC731654F7}" destId="{561A4FC8-2690-4745-B079-65390112A617}" srcOrd="1" destOrd="0" presId="urn:microsoft.com/office/officeart/2005/8/layout/hChevron3"/>
    <dgm:cxn modelId="{94F5FF97-09D9-4D04-A66F-6B089756E3A5}" type="presParOf" srcId="{29909B8E-EF78-48D2-AA23-0BDC731654F7}" destId="{A0DE273F-6DCF-409E-97C1-B15F147ED387}" srcOrd="2" destOrd="0" presId="urn:microsoft.com/office/officeart/2005/8/layout/hChevron3"/>
    <dgm:cxn modelId="{31B70964-70AE-4C1C-B525-529FC3E02A16}" type="presParOf" srcId="{29909B8E-EF78-48D2-AA23-0BDC731654F7}" destId="{0DE478D0-7610-45D1-A701-3C744ECC253E}" srcOrd="3" destOrd="0" presId="urn:microsoft.com/office/officeart/2005/8/layout/hChevron3"/>
    <dgm:cxn modelId="{0A396D3C-EACA-4C19-B4A6-B1879F98CFD6}" type="presParOf" srcId="{29909B8E-EF78-48D2-AA23-0BDC731654F7}" destId="{AB9CEF6F-82D4-4508-AB0E-E22D14ADB0F5}" srcOrd="4" destOrd="0" presId="urn:microsoft.com/office/officeart/2005/8/layout/hChevron3"/>
    <dgm:cxn modelId="{61571AB6-11C1-4BD6-A9A7-4DABCE1577FA}" type="presParOf" srcId="{29909B8E-EF78-48D2-AA23-0BDC731654F7}" destId="{5C158627-2797-4267-8491-416628CAB5DC}" srcOrd="5" destOrd="0" presId="urn:microsoft.com/office/officeart/2005/8/layout/hChevron3"/>
    <dgm:cxn modelId="{CCBD84DB-F601-4580-9075-89D73A370E4A}" type="presParOf" srcId="{29909B8E-EF78-48D2-AA23-0BDC731654F7}" destId="{D6E2686E-A6FA-4453-9932-A5B5D4AA5D58}" srcOrd="6" destOrd="0" presId="urn:microsoft.com/office/officeart/2005/8/layout/hChevron3"/>
    <dgm:cxn modelId="{DA24EAD0-53DD-4027-967B-3FD0F52FC35B}" type="presParOf" srcId="{29909B8E-EF78-48D2-AA23-0BDC731654F7}" destId="{8AFA1762-E2D5-4B06-B64F-94B0DEE60BF5}" srcOrd="7" destOrd="0" presId="urn:microsoft.com/office/officeart/2005/8/layout/hChevron3"/>
    <dgm:cxn modelId="{3241C636-34B2-4772-BD63-0E5BAD70EFF2}" type="presParOf" srcId="{29909B8E-EF78-48D2-AA23-0BDC731654F7}" destId="{CC30B04C-A5DA-43C4-B3EC-75715D28F832}" srcOrd="8" destOrd="0" presId="urn:microsoft.com/office/officeart/2005/8/layout/hChevron3"/>
    <dgm:cxn modelId="{AB4FBBEC-250A-4397-B68F-4E31FEB263CD}" type="presParOf" srcId="{29909B8E-EF78-48D2-AA23-0BDC731654F7}" destId="{A1E6BFB8-729F-488A-9DD4-183C1070878D}" srcOrd="9" destOrd="0" presId="urn:microsoft.com/office/officeart/2005/8/layout/hChevron3"/>
    <dgm:cxn modelId="{222C4D75-F51C-4CDB-BDF2-C9AE715F8CD7}" type="presParOf" srcId="{29909B8E-EF78-48D2-AA23-0BDC731654F7}" destId="{BBBEDE08-0125-497F-8B36-8AE264FAD722}" srcOrd="10" destOrd="0" presId="urn:microsoft.com/office/officeart/2005/8/layout/hChevron3"/>
    <dgm:cxn modelId="{C29EB26C-C327-4924-B9B2-3BF568763E75}" type="presParOf" srcId="{29909B8E-EF78-48D2-AA23-0BDC731654F7}" destId="{70383BE0-67DF-4508-B6C7-355A25BA81CB}" srcOrd="11" destOrd="0" presId="urn:microsoft.com/office/officeart/2005/8/layout/hChevron3"/>
    <dgm:cxn modelId="{D7CF8DD6-7FBA-41C1-B984-FA1848A024A1}" type="presParOf" srcId="{29909B8E-EF78-48D2-AA23-0BDC731654F7}" destId="{A3E7145E-E174-4473-A4D5-BD1A060F3547}" srcOrd="12" destOrd="0" presId="urn:microsoft.com/office/officeart/2005/8/layout/hChevron3"/>
    <dgm:cxn modelId="{E8E6D0EF-928F-48CC-800C-909B32276A5F}" type="presParOf" srcId="{29909B8E-EF78-48D2-AA23-0BDC731654F7}" destId="{CF303A7B-0BF2-40B8-81B5-BFF1D4C8CA4B}" srcOrd="13" destOrd="0" presId="urn:microsoft.com/office/officeart/2005/8/layout/hChevron3"/>
    <dgm:cxn modelId="{BC05CA4B-2586-431B-BFB2-988BFEB5598D}" type="presParOf" srcId="{29909B8E-EF78-48D2-AA23-0BDC731654F7}" destId="{F428283A-C9A1-46AF-9CCF-1A7C8473A2B7}" srcOrd="14" destOrd="0" presId="urn:microsoft.com/office/officeart/2005/8/layout/hChevron3"/>
    <dgm:cxn modelId="{DAEB0A28-9D07-4FA1-8E1E-44791675983E}" type="presParOf" srcId="{29909B8E-EF78-48D2-AA23-0BDC731654F7}" destId="{78BF0534-5113-4818-BB5E-FC2D236EAA8C}" srcOrd="15" destOrd="0" presId="urn:microsoft.com/office/officeart/2005/8/layout/hChevron3"/>
    <dgm:cxn modelId="{6613BEB4-E084-401B-8D47-CBE2B7C884B6}" type="presParOf" srcId="{29909B8E-EF78-48D2-AA23-0BDC731654F7}" destId="{1F4F0E22-56D6-411A-BC1E-E1C7E93536C4}" srcOrd="16" destOrd="0" presId="urn:microsoft.com/office/officeart/2005/8/layout/hChevron3"/>
    <dgm:cxn modelId="{C4001473-EF99-489F-8CD0-6DE19C4F5928}" type="presParOf" srcId="{29909B8E-EF78-48D2-AA23-0BDC731654F7}" destId="{F3E2E4B4-F691-4EF0-8591-1DED04BCDF69}" srcOrd="17" destOrd="0" presId="urn:microsoft.com/office/officeart/2005/8/layout/hChevron3"/>
    <dgm:cxn modelId="{8A15F794-D5EC-4112-9C5C-4BD29055B422}" type="presParOf" srcId="{29909B8E-EF78-48D2-AA23-0BDC731654F7}" destId="{1759B12C-4F30-4F01-9F37-780498B78C6B}" srcOrd="18" destOrd="0" presId="urn:microsoft.com/office/officeart/2005/8/layout/hChevron3"/>
    <dgm:cxn modelId="{98C125B7-826E-47B8-AD97-57B93426D55B}" type="presParOf" srcId="{29909B8E-EF78-48D2-AA23-0BDC731654F7}" destId="{5D925FF8-55C7-4F5E-BD2E-29721D26ECDB}" srcOrd="19" destOrd="0" presId="urn:microsoft.com/office/officeart/2005/8/layout/hChevron3"/>
    <dgm:cxn modelId="{5AA19E48-477E-4E76-ACC1-240D94A5FC2E}" type="presParOf" srcId="{29909B8E-EF78-48D2-AA23-0BDC731654F7}" destId="{6968A36F-3BC0-496B-9F7F-714D235C0CBC}" srcOrd="2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6E6B0AF-FD58-4F3C-872A-DFBC87232B86}" type="doc">
      <dgm:prSet loTypeId="urn:microsoft.com/office/officeart/2005/8/layout/hChevron3" loCatId="process" qsTypeId="urn:microsoft.com/office/officeart/2005/8/quickstyle/simple1" qsCatId="simple" csTypeId="urn:microsoft.com/office/officeart/2005/8/colors/colorful4" csCatId="colorful" phldr="1"/>
      <dgm:spPr/>
    </dgm:pt>
    <dgm:pt modelId="{97F2F467-B66E-4FF3-A88C-B8FC411ACC82}">
      <dgm:prSet phldrT="[Text]" custT="1"/>
      <dgm:spPr/>
      <dgm:t>
        <a:bodyPr/>
        <a:lstStyle/>
        <a:p>
          <a:r>
            <a:rPr lang="en-US" sz="1000" b="1" u="none" dirty="0"/>
            <a:t>Introduction</a:t>
          </a:r>
        </a:p>
      </dgm:t>
    </dgm:pt>
    <dgm:pt modelId="{217EA2A3-F666-4140-84D8-9BDB3CA0D8A8}" type="parTrans" cxnId="{D9ED8B07-30BF-4E93-986A-7E8E435670EF}">
      <dgm:prSet/>
      <dgm:spPr/>
      <dgm:t>
        <a:bodyPr/>
        <a:lstStyle/>
        <a:p>
          <a:endParaRPr lang="en-US" sz="1000" b="0"/>
        </a:p>
      </dgm:t>
    </dgm:pt>
    <dgm:pt modelId="{BD05F256-0FF3-4BBA-8D14-4B7C06B9F587}" type="sibTrans" cxnId="{D9ED8B07-30BF-4E93-986A-7E8E435670EF}">
      <dgm:prSet/>
      <dgm:spPr/>
      <dgm:t>
        <a:bodyPr/>
        <a:lstStyle/>
        <a:p>
          <a:endParaRPr lang="en-US" sz="1000" b="0"/>
        </a:p>
      </dgm:t>
    </dgm:pt>
    <dgm:pt modelId="{097487BF-F85D-4C04-AD97-DA449EDC0363}">
      <dgm:prSet phldrT="[Text]" custT="1"/>
      <dgm:spPr/>
      <dgm:t>
        <a:bodyPr/>
        <a:lstStyle/>
        <a:p>
          <a:r>
            <a:rPr lang="en-US" sz="1000" b="1" i="0" dirty="0"/>
            <a:t>Thesis Background</a:t>
          </a:r>
        </a:p>
      </dgm:t>
    </dgm:pt>
    <dgm:pt modelId="{5B53E7B4-B380-472E-9F7F-FA2E6C87666C}" type="parTrans" cxnId="{D6D3F0F6-7D18-453A-B6D6-FA0C4E0CE26A}">
      <dgm:prSet/>
      <dgm:spPr/>
      <dgm:t>
        <a:bodyPr/>
        <a:lstStyle/>
        <a:p>
          <a:endParaRPr lang="en-US" sz="1000" b="0"/>
        </a:p>
      </dgm:t>
    </dgm:pt>
    <dgm:pt modelId="{B94CD846-2AF9-47F5-82A9-F1EDD348ECA4}" type="sibTrans" cxnId="{D6D3F0F6-7D18-453A-B6D6-FA0C4E0CE26A}">
      <dgm:prSet/>
      <dgm:spPr/>
      <dgm:t>
        <a:bodyPr/>
        <a:lstStyle/>
        <a:p>
          <a:endParaRPr lang="en-US" sz="1000" b="0"/>
        </a:p>
      </dgm:t>
    </dgm:pt>
    <dgm:pt modelId="{3F377D13-948C-4D74-A87F-B33656825C43}">
      <dgm:prSet phldrT="[Text]" custT="1"/>
      <dgm:spPr/>
      <dgm:t>
        <a:bodyPr/>
        <a:lstStyle/>
        <a:p>
          <a:r>
            <a:rPr lang="en-US" sz="1000" b="1" dirty="0"/>
            <a:t>Methods</a:t>
          </a:r>
        </a:p>
      </dgm:t>
    </dgm:pt>
    <dgm:pt modelId="{29FCA6A6-55B9-456F-A90E-E8168796227C}" type="parTrans" cxnId="{B883CF45-8400-4E92-BCBE-40BFC41B5656}">
      <dgm:prSet/>
      <dgm:spPr/>
      <dgm:t>
        <a:bodyPr/>
        <a:lstStyle/>
        <a:p>
          <a:endParaRPr lang="en-US" sz="1000" b="0"/>
        </a:p>
      </dgm:t>
    </dgm:pt>
    <dgm:pt modelId="{F95FD8BE-861B-49C9-A1C8-9DF445836D15}" type="sibTrans" cxnId="{B883CF45-8400-4E92-BCBE-40BFC41B5656}">
      <dgm:prSet/>
      <dgm:spPr/>
      <dgm:t>
        <a:bodyPr/>
        <a:lstStyle/>
        <a:p>
          <a:endParaRPr lang="en-US" sz="1000" b="0"/>
        </a:p>
      </dgm:t>
    </dgm:pt>
    <dgm:pt modelId="{4361511C-0DE1-46A0-AFDC-2A311079DDAE}">
      <dgm:prSet phldrT="[Text]" custT="1"/>
      <dgm:spPr/>
      <dgm:t>
        <a:bodyPr/>
        <a:lstStyle/>
        <a:p>
          <a:r>
            <a:rPr lang="en-US" sz="1000" b="1" dirty="0"/>
            <a:t>References</a:t>
          </a:r>
        </a:p>
      </dgm:t>
    </dgm:pt>
    <dgm:pt modelId="{2F022855-1DB1-46A2-A799-FAD087919EA5}" type="parTrans" cxnId="{AE4A41A2-E124-41C9-A371-C014525BBD24}">
      <dgm:prSet/>
      <dgm:spPr/>
      <dgm:t>
        <a:bodyPr/>
        <a:lstStyle/>
        <a:p>
          <a:endParaRPr lang="en-US" sz="1000" b="0"/>
        </a:p>
      </dgm:t>
    </dgm:pt>
    <dgm:pt modelId="{C279505E-2123-4DF4-9AAF-EFC8B5073416}" type="sibTrans" cxnId="{AE4A41A2-E124-41C9-A371-C014525BBD24}">
      <dgm:prSet/>
      <dgm:spPr/>
      <dgm:t>
        <a:bodyPr/>
        <a:lstStyle/>
        <a:p>
          <a:endParaRPr lang="en-US" sz="1000" b="0"/>
        </a:p>
      </dgm:t>
    </dgm:pt>
    <dgm:pt modelId="{58B79522-BCF3-4ECD-B33B-13FE04A08CAE}">
      <dgm:prSet phldrT="[Text]" custT="1"/>
      <dgm:spPr/>
      <dgm:t>
        <a:bodyPr/>
        <a:lstStyle/>
        <a:p>
          <a:r>
            <a:rPr lang="en-US" sz="1000" b="1" dirty="0"/>
            <a:t>Results</a:t>
          </a:r>
        </a:p>
      </dgm:t>
    </dgm:pt>
    <dgm:pt modelId="{4D661599-A838-4899-817A-4C202417B11D}" type="parTrans" cxnId="{36E0281C-320D-4B8E-A4A5-2CDFA3E4BE83}">
      <dgm:prSet/>
      <dgm:spPr/>
      <dgm:t>
        <a:bodyPr/>
        <a:lstStyle/>
        <a:p>
          <a:endParaRPr lang="en-US" sz="1000" b="0"/>
        </a:p>
      </dgm:t>
    </dgm:pt>
    <dgm:pt modelId="{E018624A-C9FC-4862-A4BE-E669582FAE4F}" type="sibTrans" cxnId="{36E0281C-320D-4B8E-A4A5-2CDFA3E4BE83}">
      <dgm:prSet/>
      <dgm:spPr/>
      <dgm:t>
        <a:bodyPr/>
        <a:lstStyle/>
        <a:p>
          <a:endParaRPr lang="en-US" sz="1000" b="0"/>
        </a:p>
      </dgm:t>
    </dgm:pt>
    <dgm:pt modelId="{A840AAD0-C96F-4C92-9757-70A62DC01206}">
      <dgm:prSet phldrT="[Text]" custT="1"/>
      <dgm:spPr/>
      <dgm:t>
        <a:bodyPr/>
        <a:lstStyle/>
        <a:p>
          <a:r>
            <a:rPr lang="en-US" sz="1000" b="1" dirty="0"/>
            <a:t>Conclusion</a:t>
          </a:r>
        </a:p>
      </dgm:t>
    </dgm:pt>
    <dgm:pt modelId="{19FDC1DA-6E27-4D09-A034-0DFF591289DB}" type="parTrans" cxnId="{54F6D99A-7033-47CF-BEB7-B8409C01A3D2}">
      <dgm:prSet/>
      <dgm:spPr/>
      <dgm:t>
        <a:bodyPr/>
        <a:lstStyle/>
        <a:p>
          <a:endParaRPr lang="en-US" sz="1000" b="0"/>
        </a:p>
      </dgm:t>
    </dgm:pt>
    <dgm:pt modelId="{FFA0D9CF-7D11-4F9A-A213-5AC12382F940}" type="sibTrans" cxnId="{54F6D99A-7033-47CF-BEB7-B8409C01A3D2}">
      <dgm:prSet/>
      <dgm:spPr/>
      <dgm:t>
        <a:bodyPr/>
        <a:lstStyle/>
        <a:p>
          <a:endParaRPr lang="en-US" sz="1000" b="0"/>
        </a:p>
      </dgm:t>
    </dgm:pt>
    <dgm:pt modelId="{ED1C887F-C67C-4A6D-BA13-319657CE1373}">
      <dgm:prSet phldrT="[Text]" custT="1">
        <dgm:style>
          <a:lnRef idx="2">
            <a:schemeClr val="accent1"/>
          </a:lnRef>
          <a:fillRef idx="1">
            <a:schemeClr val="lt1"/>
          </a:fillRef>
          <a:effectRef idx="0">
            <a:schemeClr val="accent1"/>
          </a:effectRef>
          <a:fontRef idx="minor">
            <a:schemeClr val="dk1"/>
          </a:fontRef>
        </dgm:style>
      </dgm:prSet>
      <dgm:spPr/>
      <dgm:t>
        <a:bodyPr/>
        <a:lstStyle/>
        <a:p>
          <a:r>
            <a:rPr lang="en-US" sz="1000" b="0" i="1" dirty="0"/>
            <a:t>TBPAs</a:t>
          </a:r>
        </a:p>
      </dgm:t>
    </dgm:pt>
    <dgm:pt modelId="{C4C288C2-7B10-482E-B078-16C844C85C99}" type="parTrans" cxnId="{B49D3060-063C-473C-A8A2-605F95DB18FD}">
      <dgm:prSet/>
      <dgm:spPr/>
      <dgm:t>
        <a:bodyPr/>
        <a:lstStyle/>
        <a:p>
          <a:endParaRPr lang="en-US" sz="1000" b="0"/>
        </a:p>
      </dgm:t>
    </dgm:pt>
    <dgm:pt modelId="{F9D33E3C-FE09-4F66-A836-E2C252ACB05F}" type="sibTrans" cxnId="{B49D3060-063C-473C-A8A2-605F95DB18FD}">
      <dgm:prSet/>
      <dgm:spPr/>
      <dgm:t>
        <a:bodyPr/>
        <a:lstStyle/>
        <a:p>
          <a:endParaRPr lang="en-US" sz="1000" b="0"/>
        </a:p>
      </dgm:t>
    </dgm:pt>
    <dgm:pt modelId="{904CED0F-EE3E-44C6-ACB4-DD1D61F879AC}">
      <dgm:prSet phldrT="[Text]" custT="1"/>
      <dgm:spPr/>
      <dgm:t>
        <a:bodyPr/>
        <a:lstStyle/>
        <a:p>
          <a:r>
            <a:rPr lang="en-US" sz="1000" b="0" dirty="0"/>
            <a:t>Marine Significance</a:t>
          </a:r>
        </a:p>
      </dgm:t>
    </dgm:pt>
    <dgm:pt modelId="{A62432DA-4BA6-42A1-A2D2-0A3ACCF05543}" type="parTrans" cxnId="{0E83CF08-FDAA-46A8-81A7-CFDCF7422773}">
      <dgm:prSet/>
      <dgm:spPr/>
      <dgm:t>
        <a:bodyPr/>
        <a:lstStyle/>
        <a:p>
          <a:endParaRPr lang="en-US" sz="1000" b="0"/>
        </a:p>
      </dgm:t>
    </dgm:pt>
    <dgm:pt modelId="{493C766B-0F3E-4568-8BDB-800094E9961C}" type="sibTrans" cxnId="{0E83CF08-FDAA-46A8-81A7-CFDCF7422773}">
      <dgm:prSet/>
      <dgm:spPr/>
      <dgm:t>
        <a:bodyPr/>
        <a:lstStyle/>
        <a:p>
          <a:endParaRPr lang="en-US" sz="1000" b="0"/>
        </a:p>
      </dgm:t>
    </dgm:pt>
    <dgm:pt modelId="{0BA18CA5-E91F-4257-B85E-8E0957D68490}">
      <dgm:prSet phldrT="[Text]" custT="1"/>
      <dgm:spPr/>
      <dgm:t>
        <a:bodyPr/>
        <a:lstStyle/>
        <a:p>
          <a:r>
            <a:rPr lang="en-US" sz="1000" b="0" i="1" dirty="0"/>
            <a:t>Sulu-Sulawesi</a:t>
          </a:r>
        </a:p>
      </dgm:t>
    </dgm:pt>
    <dgm:pt modelId="{258A32D8-262F-4B20-9760-8F76CFC1D306}" type="parTrans" cxnId="{90DCE1C6-9BA1-46E4-AA91-52B1101B97E2}">
      <dgm:prSet/>
      <dgm:spPr/>
      <dgm:t>
        <a:bodyPr/>
        <a:lstStyle/>
        <a:p>
          <a:endParaRPr lang="en-US" sz="1000" b="0"/>
        </a:p>
      </dgm:t>
    </dgm:pt>
    <dgm:pt modelId="{93555799-CE9A-43FC-8F0C-716A1FDF7EF7}" type="sibTrans" cxnId="{90DCE1C6-9BA1-46E4-AA91-52B1101B97E2}">
      <dgm:prSet/>
      <dgm:spPr/>
      <dgm:t>
        <a:bodyPr/>
        <a:lstStyle/>
        <a:p>
          <a:endParaRPr lang="en-US" sz="1000" b="0"/>
        </a:p>
      </dgm:t>
    </dgm:pt>
    <dgm:pt modelId="{A11704A8-7B60-4D48-8B96-F39C2C7EC3EC}">
      <dgm:prSet phldrT="[Text]" custT="1"/>
      <dgm:spPr/>
      <dgm:t>
        <a:bodyPr/>
        <a:lstStyle/>
        <a:p>
          <a:r>
            <a:rPr lang="en-US" sz="1000" b="0" i="1" dirty="0"/>
            <a:t>Policy Analysis</a:t>
          </a:r>
        </a:p>
      </dgm:t>
    </dgm:pt>
    <dgm:pt modelId="{E9A065E5-4998-4509-87DF-AF271003AC23}" type="parTrans" cxnId="{849FFD21-4FDD-4570-89B2-01D30B89D786}">
      <dgm:prSet/>
      <dgm:spPr/>
      <dgm:t>
        <a:bodyPr/>
        <a:lstStyle/>
        <a:p>
          <a:endParaRPr lang="en-US" sz="1000" b="0"/>
        </a:p>
      </dgm:t>
    </dgm:pt>
    <dgm:pt modelId="{FACEFEE0-8660-4DDA-BF6D-95DAC26B834A}" type="sibTrans" cxnId="{849FFD21-4FDD-4570-89B2-01D30B89D786}">
      <dgm:prSet/>
      <dgm:spPr/>
      <dgm:t>
        <a:bodyPr/>
        <a:lstStyle/>
        <a:p>
          <a:endParaRPr lang="en-US" sz="1000" b="0"/>
        </a:p>
      </dgm:t>
    </dgm:pt>
    <dgm:pt modelId="{F14B9DFF-4EE5-43D5-BA79-364FB60F3B76}">
      <dgm:prSet phldrT="[Text]" custT="1"/>
      <dgm:spPr/>
      <dgm:t>
        <a:bodyPr/>
        <a:lstStyle/>
        <a:p>
          <a:r>
            <a:rPr lang="en-US" sz="1000" b="0" dirty="0"/>
            <a:t>Semi-Structured Interviews</a:t>
          </a:r>
        </a:p>
      </dgm:t>
    </dgm:pt>
    <dgm:pt modelId="{3540E947-334E-405F-8DE9-D0A2D28BCB2F}" type="parTrans" cxnId="{292A9F9A-C4C9-43F2-8F25-A7B7AAA73824}">
      <dgm:prSet/>
      <dgm:spPr/>
      <dgm:t>
        <a:bodyPr/>
        <a:lstStyle/>
        <a:p>
          <a:endParaRPr lang="en-US" sz="1000" b="0"/>
        </a:p>
      </dgm:t>
    </dgm:pt>
    <dgm:pt modelId="{E8B9C27D-51DE-4120-BD68-F32508F6BCC7}" type="sibTrans" cxnId="{292A9F9A-C4C9-43F2-8F25-A7B7AAA73824}">
      <dgm:prSet/>
      <dgm:spPr/>
      <dgm:t>
        <a:bodyPr/>
        <a:lstStyle/>
        <a:p>
          <a:endParaRPr lang="en-US" sz="1000" b="0"/>
        </a:p>
      </dgm:t>
    </dgm:pt>
    <dgm:pt modelId="{29909B8E-EF78-48D2-AA23-0BDC731654F7}" type="pres">
      <dgm:prSet presAssocID="{E6E6B0AF-FD58-4F3C-872A-DFBC87232B86}" presName="Name0" presStyleCnt="0">
        <dgm:presLayoutVars>
          <dgm:dir/>
          <dgm:resizeHandles val="exact"/>
        </dgm:presLayoutVars>
      </dgm:prSet>
      <dgm:spPr/>
    </dgm:pt>
    <dgm:pt modelId="{8F277C7D-E515-482B-9085-F478D2AC256F}" type="pres">
      <dgm:prSet presAssocID="{97F2F467-B66E-4FF3-A88C-B8FC411ACC82}" presName="parTxOnly" presStyleLbl="node1" presStyleIdx="0" presStyleCnt="11" custScaleX="77149">
        <dgm:presLayoutVars>
          <dgm:bulletEnabled val="1"/>
        </dgm:presLayoutVars>
      </dgm:prSet>
      <dgm:spPr/>
    </dgm:pt>
    <dgm:pt modelId="{561A4FC8-2690-4745-B079-65390112A617}" type="pres">
      <dgm:prSet presAssocID="{BD05F256-0FF3-4BBA-8D14-4B7C06B9F587}" presName="parSpace" presStyleCnt="0"/>
      <dgm:spPr/>
    </dgm:pt>
    <dgm:pt modelId="{A0DE273F-6DCF-409E-97C1-B15F147ED387}" type="pres">
      <dgm:prSet presAssocID="{ED1C887F-C67C-4A6D-BA13-319657CE1373}" presName="parTxOnly" presStyleLbl="node1" presStyleIdx="1" presStyleCnt="11" custScaleX="78768">
        <dgm:presLayoutVars>
          <dgm:bulletEnabled val="1"/>
        </dgm:presLayoutVars>
      </dgm:prSet>
      <dgm:spPr/>
    </dgm:pt>
    <dgm:pt modelId="{0DE478D0-7610-45D1-A701-3C744ECC253E}" type="pres">
      <dgm:prSet presAssocID="{F9D33E3C-FE09-4F66-A836-E2C252ACB05F}" presName="parSpace" presStyleCnt="0"/>
      <dgm:spPr/>
    </dgm:pt>
    <dgm:pt modelId="{AB9CEF6F-82D4-4508-AB0E-E22D14ADB0F5}" type="pres">
      <dgm:prSet presAssocID="{904CED0F-EE3E-44C6-ACB4-DD1D61F879AC}" presName="parTxOnly" presStyleLbl="node1" presStyleIdx="2" presStyleCnt="11" custScaleX="96875">
        <dgm:presLayoutVars>
          <dgm:bulletEnabled val="1"/>
        </dgm:presLayoutVars>
      </dgm:prSet>
      <dgm:spPr/>
    </dgm:pt>
    <dgm:pt modelId="{5C158627-2797-4267-8491-416628CAB5DC}" type="pres">
      <dgm:prSet presAssocID="{493C766B-0F3E-4568-8BDB-800094E9961C}" presName="parSpace" presStyleCnt="0"/>
      <dgm:spPr/>
    </dgm:pt>
    <dgm:pt modelId="{D6E2686E-A6FA-4453-9932-A5B5D4AA5D58}" type="pres">
      <dgm:prSet presAssocID="{097487BF-F85D-4C04-AD97-DA449EDC0363}" presName="parTxOnly" presStyleLbl="node1" presStyleIdx="3" presStyleCnt="11" custScaleX="112760">
        <dgm:presLayoutVars>
          <dgm:bulletEnabled val="1"/>
        </dgm:presLayoutVars>
      </dgm:prSet>
      <dgm:spPr/>
    </dgm:pt>
    <dgm:pt modelId="{8AFA1762-E2D5-4B06-B64F-94B0DEE60BF5}" type="pres">
      <dgm:prSet presAssocID="{B94CD846-2AF9-47F5-82A9-F1EDD348ECA4}" presName="parSpace" presStyleCnt="0"/>
      <dgm:spPr/>
    </dgm:pt>
    <dgm:pt modelId="{CC30B04C-A5DA-43C4-B3EC-75715D28F832}" type="pres">
      <dgm:prSet presAssocID="{0BA18CA5-E91F-4257-B85E-8E0957D68490}" presName="parTxOnly" presStyleLbl="node1" presStyleIdx="4" presStyleCnt="11" custScaleX="86751">
        <dgm:presLayoutVars>
          <dgm:bulletEnabled val="1"/>
        </dgm:presLayoutVars>
      </dgm:prSet>
      <dgm:spPr/>
    </dgm:pt>
    <dgm:pt modelId="{A1E6BFB8-729F-488A-9DD4-183C1070878D}" type="pres">
      <dgm:prSet presAssocID="{93555799-CE9A-43FC-8F0C-716A1FDF7EF7}" presName="parSpace" presStyleCnt="0"/>
      <dgm:spPr/>
    </dgm:pt>
    <dgm:pt modelId="{BBBEDE08-0125-497F-8B36-8AE264FAD722}" type="pres">
      <dgm:prSet presAssocID="{3F377D13-948C-4D74-A87F-B33656825C43}" presName="parTxOnly" presStyleLbl="node1" presStyleIdx="5" presStyleCnt="11" custScaleX="88460">
        <dgm:presLayoutVars>
          <dgm:bulletEnabled val="1"/>
        </dgm:presLayoutVars>
      </dgm:prSet>
      <dgm:spPr/>
    </dgm:pt>
    <dgm:pt modelId="{70383BE0-67DF-4508-B6C7-355A25BA81CB}" type="pres">
      <dgm:prSet presAssocID="{F95FD8BE-861B-49C9-A1C8-9DF445836D15}" presName="parSpace" presStyleCnt="0"/>
      <dgm:spPr/>
    </dgm:pt>
    <dgm:pt modelId="{A3E7145E-E174-4473-A4D5-BD1A060F3547}" type="pres">
      <dgm:prSet presAssocID="{A11704A8-7B60-4D48-8B96-F39C2C7EC3EC}" presName="parTxOnly" presStyleLbl="node1" presStyleIdx="6" presStyleCnt="11" custScaleX="82832">
        <dgm:presLayoutVars>
          <dgm:bulletEnabled val="1"/>
        </dgm:presLayoutVars>
      </dgm:prSet>
      <dgm:spPr/>
    </dgm:pt>
    <dgm:pt modelId="{CF303A7B-0BF2-40B8-81B5-BFF1D4C8CA4B}" type="pres">
      <dgm:prSet presAssocID="{FACEFEE0-8660-4DDA-BF6D-95DAC26B834A}" presName="parSpace" presStyleCnt="0"/>
      <dgm:spPr/>
    </dgm:pt>
    <dgm:pt modelId="{F428283A-C9A1-46AF-9CCF-1A7C8473A2B7}" type="pres">
      <dgm:prSet presAssocID="{F14B9DFF-4EE5-43D5-BA79-364FB60F3B76}" presName="parTxOnly" presStyleLbl="node1" presStyleIdx="7" presStyleCnt="11" custScaleX="93016">
        <dgm:presLayoutVars>
          <dgm:bulletEnabled val="1"/>
        </dgm:presLayoutVars>
      </dgm:prSet>
      <dgm:spPr/>
    </dgm:pt>
    <dgm:pt modelId="{78BF0534-5113-4818-BB5E-FC2D236EAA8C}" type="pres">
      <dgm:prSet presAssocID="{E8B9C27D-51DE-4120-BD68-F32508F6BCC7}" presName="parSpace" presStyleCnt="0"/>
      <dgm:spPr/>
    </dgm:pt>
    <dgm:pt modelId="{1F4F0E22-56D6-411A-BC1E-E1C7E93536C4}" type="pres">
      <dgm:prSet presAssocID="{58B79522-BCF3-4ECD-B33B-13FE04A08CAE}" presName="parTxOnly" presStyleLbl="node1" presStyleIdx="8" presStyleCnt="11" custScaleX="78283">
        <dgm:presLayoutVars>
          <dgm:bulletEnabled val="1"/>
        </dgm:presLayoutVars>
      </dgm:prSet>
      <dgm:spPr/>
    </dgm:pt>
    <dgm:pt modelId="{F3E2E4B4-F691-4EF0-8591-1DED04BCDF69}" type="pres">
      <dgm:prSet presAssocID="{E018624A-C9FC-4862-A4BE-E669582FAE4F}" presName="parSpace" presStyleCnt="0"/>
      <dgm:spPr/>
    </dgm:pt>
    <dgm:pt modelId="{1759B12C-4F30-4F01-9F37-780498B78C6B}" type="pres">
      <dgm:prSet presAssocID="{A840AAD0-C96F-4C92-9757-70A62DC01206}" presName="parTxOnly" presStyleLbl="node1" presStyleIdx="9" presStyleCnt="11" custScaleX="93512">
        <dgm:presLayoutVars>
          <dgm:bulletEnabled val="1"/>
        </dgm:presLayoutVars>
      </dgm:prSet>
      <dgm:spPr/>
    </dgm:pt>
    <dgm:pt modelId="{5D925FF8-55C7-4F5E-BD2E-29721D26ECDB}" type="pres">
      <dgm:prSet presAssocID="{FFA0D9CF-7D11-4F9A-A213-5AC12382F940}" presName="parSpace" presStyleCnt="0"/>
      <dgm:spPr/>
    </dgm:pt>
    <dgm:pt modelId="{6968A36F-3BC0-496B-9F7F-714D235C0CBC}" type="pres">
      <dgm:prSet presAssocID="{4361511C-0DE1-46A0-AFDC-2A311079DDAE}" presName="parTxOnly" presStyleLbl="node1" presStyleIdx="10" presStyleCnt="11" custScaleX="95552">
        <dgm:presLayoutVars>
          <dgm:bulletEnabled val="1"/>
        </dgm:presLayoutVars>
      </dgm:prSet>
      <dgm:spPr/>
    </dgm:pt>
  </dgm:ptLst>
  <dgm:cxnLst>
    <dgm:cxn modelId="{D9ED8B07-30BF-4E93-986A-7E8E435670EF}" srcId="{E6E6B0AF-FD58-4F3C-872A-DFBC87232B86}" destId="{97F2F467-B66E-4FF3-A88C-B8FC411ACC82}" srcOrd="0" destOrd="0" parTransId="{217EA2A3-F666-4140-84D8-9BDB3CA0D8A8}" sibTransId="{BD05F256-0FF3-4BBA-8D14-4B7C06B9F587}"/>
    <dgm:cxn modelId="{0E83CF08-FDAA-46A8-81A7-CFDCF7422773}" srcId="{E6E6B0AF-FD58-4F3C-872A-DFBC87232B86}" destId="{904CED0F-EE3E-44C6-ACB4-DD1D61F879AC}" srcOrd="2" destOrd="0" parTransId="{A62432DA-4BA6-42A1-A2D2-0A3ACCF05543}" sibTransId="{493C766B-0F3E-4568-8BDB-800094E9961C}"/>
    <dgm:cxn modelId="{74BA1D12-4BF5-477B-B608-D5516F4B2C66}" type="presOf" srcId="{E6E6B0AF-FD58-4F3C-872A-DFBC87232B86}" destId="{29909B8E-EF78-48D2-AA23-0BDC731654F7}" srcOrd="0" destOrd="0" presId="urn:microsoft.com/office/officeart/2005/8/layout/hChevron3"/>
    <dgm:cxn modelId="{E7658213-5643-4EA4-90E3-B31C6FD82AF5}" type="presOf" srcId="{3F377D13-948C-4D74-A87F-B33656825C43}" destId="{BBBEDE08-0125-497F-8B36-8AE264FAD722}" srcOrd="0" destOrd="0" presId="urn:microsoft.com/office/officeart/2005/8/layout/hChevron3"/>
    <dgm:cxn modelId="{36E0281C-320D-4B8E-A4A5-2CDFA3E4BE83}" srcId="{E6E6B0AF-FD58-4F3C-872A-DFBC87232B86}" destId="{58B79522-BCF3-4ECD-B33B-13FE04A08CAE}" srcOrd="8" destOrd="0" parTransId="{4D661599-A838-4899-817A-4C202417B11D}" sibTransId="{E018624A-C9FC-4862-A4BE-E669582FAE4F}"/>
    <dgm:cxn modelId="{26F37C1E-2A1E-46FE-B46A-3538E210643E}" type="presOf" srcId="{97F2F467-B66E-4FF3-A88C-B8FC411ACC82}" destId="{8F277C7D-E515-482B-9085-F478D2AC256F}" srcOrd="0" destOrd="0" presId="urn:microsoft.com/office/officeart/2005/8/layout/hChevron3"/>
    <dgm:cxn modelId="{849FFD21-4FDD-4570-89B2-01D30B89D786}" srcId="{E6E6B0AF-FD58-4F3C-872A-DFBC87232B86}" destId="{A11704A8-7B60-4D48-8B96-F39C2C7EC3EC}" srcOrd="6" destOrd="0" parTransId="{E9A065E5-4998-4509-87DF-AF271003AC23}" sibTransId="{FACEFEE0-8660-4DDA-BF6D-95DAC26B834A}"/>
    <dgm:cxn modelId="{43DE903C-4789-4E04-B0D0-858B8171B6A8}" type="presOf" srcId="{904CED0F-EE3E-44C6-ACB4-DD1D61F879AC}" destId="{AB9CEF6F-82D4-4508-AB0E-E22D14ADB0F5}" srcOrd="0" destOrd="0" presId="urn:microsoft.com/office/officeart/2005/8/layout/hChevron3"/>
    <dgm:cxn modelId="{B49D3060-063C-473C-A8A2-605F95DB18FD}" srcId="{E6E6B0AF-FD58-4F3C-872A-DFBC87232B86}" destId="{ED1C887F-C67C-4A6D-BA13-319657CE1373}" srcOrd="1" destOrd="0" parTransId="{C4C288C2-7B10-482E-B078-16C844C85C99}" sibTransId="{F9D33E3C-FE09-4F66-A836-E2C252ACB05F}"/>
    <dgm:cxn modelId="{B883CF45-8400-4E92-BCBE-40BFC41B5656}" srcId="{E6E6B0AF-FD58-4F3C-872A-DFBC87232B86}" destId="{3F377D13-948C-4D74-A87F-B33656825C43}" srcOrd="5" destOrd="0" parTransId="{29FCA6A6-55B9-456F-A90E-E8168796227C}" sibTransId="{F95FD8BE-861B-49C9-A1C8-9DF445836D15}"/>
    <dgm:cxn modelId="{83D0468D-4ABC-4725-B3A3-6E4D5BB7A0D1}" type="presOf" srcId="{097487BF-F85D-4C04-AD97-DA449EDC0363}" destId="{D6E2686E-A6FA-4453-9932-A5B5D4AA5D58}" srcOrd="0" destOrd="0" presId="urn:microsoft.com/office/officeart/2005/8/layout/hChevron3"/>
    <dgm:cxn modelId="{EA87AC90-CFF7-4843-B8C4-E15F9C907554}" type="presOf" srcId="{58B79522-BCF3-4ECD-B33B-13FE04A08CAE}" destId="{1F4F0E22-56D6-411A-BC1E-E1C7E93536C4}" srcOrd="0" destOrd="0" presId="urn:microsoft.com/office/officeart/2005/8/layout/hChevron3"/>
    <dgm:cxn modelId="{292A9F9A-C4C9-43F2-8F25-A7B7AAA73824}" srcId="{E6E6B0AF-FD58-4F3C-872A-DFBC87232B86}" destId="{F14B9DFF-4EE5-43D5-BA79-364FB60F3B76}" srcOrd="7" destOrd="0" parTransId="{3540E947-334E-405F-8DE9-D0A2D28BCB2F}" sibTransId="{E8B9C27D-51DE-4120-BD68-F32508F6BCC7}"/>
    <dgm:cxn modelId="{54F6D99A-7033-47CF-BEB7-B8409C01A3D2}" srcId="{E6E6B0AF-FD58-4F3C-872A-DFBC87232B86}" destId="{A840AAD0-C96F-4C92-9757-70A62DC01206}" srcOrd="9" destOrd="0" parTransId="{19FDC1DA-6E27-4D09-A034-0DFF591289DB}" sibTransId="{FFA0D9CF-7D11-4F9A-A213-5AC12382F940}"/>
    <dgm:cxn modelId="{1BB59D9C-7AB7-4A4E-A0C1-FE3F752CEF76}" type="presOf" srcId="{0BA18CA5-E91F-4257-B85E-8E0957D68490}" destId="{CC30B04C-A5DA-43C4-B3EC-75715D28F832}" srcOrd="0" destOrd="0" presId="urn:microsoft.com/office/officeart/2005/8/layout/hChevron3"/>
    <dgm:cxn modelId="{5EE6359E-F7B5-434F-BA0E-C81E0C16F66B}" type="presOf" srcId="{ED1C887F-C67C-4A6D-BA13-319657CE1373}" destId="{A0DE273F-6DCF-409E-97C1-B15F147ED387}" srcOrd="0" destOrd="0" presId="urn:microsoft.com/office/officeart/2005/8/layout/hChevron3"/>
    <dgm:cxn modelId="{AE4A41A2-E124-41C9-A371-C014525BBD24}" srcId="{E6E6B0AF-FD58-4F3C-872A-DFBC87232B86}" destId="{4361511C-0DE1-46A0-AFDC-2A311079DDAE}" srcOrd="10" destOrd="0" parTransId="{2F022855-1DB1-46A2-A799-FAD087919EA5}" sibTransId="{C279505E-2123-4DF4-9AAF-EFC8B5073416}"/>
    <dgm:cxn modelId="{21CD76BE-C0B5-4999-8742-55D6E80C9895}" type="presOf" srcId="{A11704A8-7B60-4D48-8B96-F39C2C7EC3EC}" destId="{A3E7145E-E174-4473-A4D5-BD1A060F3547}" srcOrd="0" destOrd="0" presId="urn:microsoft.com/office/officeart/2005/8/layout/hChevron3"/>
    <dgm:cxn modelId="{90DCE1C6-9BA1-46E4-AA91-52B1101B97E2}" srcId="{E6E6B0AF-FD58-4F3C-872A-DFBC87232B86}" destId="{0BA18CA5-E91F-4257-B85E-8E0957D68490}" srcOrd="4" destOrd="0" parTransId="{258A32D8-262F-4B20-9760-8F76CFC1D306}" sibTransId="{93555799-CE9A-43FC-8F0C-716A1FDF7EF7}"/>
    <dgm:cxn modelId="{DCDC7EC8-844C-455D-8213-25781678089C}" type="presOf" srcId="{4361511C-0DE1-46A0-AFDC-2A311079DDAE}" destId="{6968A36F-3BC0-496B-9F7F-714D235C0CBC}" srcOrd="0" destOrd="0" presId="urn:microsoft.com/office/officeart/2005/8/layout/hChevron3"/>
    <dgm:cxn modelId="{8997D2D1-3382-4DF7-B9AD-2C211E6DC9B9}" type="presOf" srcId="{A840AAD0-C96F-4C92-9757-70A62DC01206}" destId="{1759B12C-4F30-4F01-9F37-780498B78C6B}" srcOrd="0" destOrd="0" presId="urn:microsoft.com/office/officeart/2005/8/layout/hChevron3"/>
    <dgm:cxn modelId="{ECA264D9-82B6-47B5-B2B4-4BAFC748103C}" type="presOf" srcId="{F14B9DFF-4EE5-43D5-BA79-364FB60F3B76}" destId="{F428283A-C9A1-46AF-9CCF-1A7C8473A2B7}" srcOrd="0" destOrd="0" presId="urn:microsoft.com/office/officeart/2005/8/layout/hChevron3"/>
    <dgm:cxn modelId="{D6D3F0F6-7D18-453A-B6D6-FA0C4E0CE26A}" srcId="{E6E6B0AF-FD58-4F3C-872A-DFBC87232B86}" destId="{097487BF-F85D-4C04-AD97-DA449EDC0363}" srcOrd="3" destOrd="0" parTransId="{5B53E7B4-B380-472E-9F7F-FA2E6C87666C}" sibTransId="{B94CD846-2AF9-47F5-82A9-F1EDD348ECA4}"/>
    <dgm:cxn modelId="{5271C108-F1B0-4D46-B14C-5A040F3794E3}" type="presParOf" srcId="{29909B8E-EF78-48D2-AA23-0BDC731654F7}" destId="{8F277C7D-E515-482B-9085-F478D2AC256F}" srcOrd="0" destOrd="0" presId="urn:microsoft.com/office/officeart/2005/8/layout/hChevron3"/>
    <dgm:cxn modelId="{C142A3F7-30C7-4AC5-9DD6-24853468D070}" type="presParOf" srcId="{29909B8E-EF78-48D2-AA23-0BDC731654F7}" destId="{561A4FC8-2690-4745-B079-65390112A617}" srcOrd="1" destOrd="0" presId="urn:microsoft.com/office/officeart/2005/8/layout/hChevron3"/>
    <dgm:cxn modelId="{94F5FF97-09D9-4D04-A66F-6B089756E3A5}" type="presParOf" srcId="{29909B8E-EF78-48D2-AA23-0BDC731654F7}" destId="{A0DE273F-6DCF-409E-97C1-B15F147ED387}" srcOrd="2" destOrd="0" presId="urn:microsoft.com/office/officeart/2005/8/layout/hChevron3"/>
    <dgm:cxn modelId="{31B70964-70AE-4C1C-B525-529FC3E02A16}" type="presParOf" srcId="{29909B8E-EF78-48D2-AA23-0BDC731654F7}" destId="{0DE478D0-7610-45D1-A701-3C744ECC253E}" srcOrd="3" destOrd="0" presId="urn:microsoft.com/office/officeart/2005/8/layout/hChevron3"/>
    <dgm:cxn modelId="{0A396D3C-EACA-4C19-B4A6-B1879F98CFD6}" type="presParOf" srcId="{29909B8E-EF78-48D2-AA23-0BDC731654F7}" destId="{AB9CEF6F-82D4-4508-AB0E-E22D14ADB0F5}" srcOrd="4" destOrd="0" presId="urn:microsoft.com/office/officeart/2005/8/layout/hChevron3"/>
    <dgm:cxn modelId="{61571AB6-11C1-4BD6-A9A7-4DABCE1577FA}" type="presParOf" srcId="{29909B8E-EF78-48D2-AA23-0BDC731654F7}" destId="{5C158627-2797-4267-8491-416628CAB5DC}" srcOrd="5" destOrd="0" presId="urn:microsoft.com/office/officeart/2005/8/layout/hChevron3"/>
    <dgm:cxn modelId="{CCBD84DB-F601-4580-9075-89D73A370E4A}" type="presParOf" srcId="{29909B8E-EF78-48D2-AA23-0BDC731654F7}" destId="{D6E2686E-A6FA-4453-9932-A5B5D4AA5D58}" srcOrd="6" destOrd="0" presId="urn:microsoft.com/office/officeart/2005/8/layout/hChevron3"/>
    <dgm:cxn modelId="{DA24EAD0-53DD-4027-967B-3FD0F52FC35B}" type="presParOf" srcId="{29909B8E-EF78-48D2-AA23-0BDC731654F7}" destId="{8AFA1762-E2D5-4B06-B64F-94B0DEE60BF5}" srcOrd="7" destOrd="0" presId="urn:microsoft.com/office/officeart/2005/8/layout/hChevron3"/>
    <dgm:cxn modelId="{3241C636-34B2-4772-BD63-0E5BAD70EFF2}" type="presParOf" srcId="{29909B8E-EF78-48D2-AA23-0BDC731654F7}" destId="{CC30B04C-A5DA-43C4-B3EC-75715D28F832}" srcOrd="8" destOrd="0" presId="urn:microsoft.com/office/officeart/2005/8/layout/hChevron3"/>
    <dgm:cxn modelId="{AB4FBBEC-250A-4397-B68F-4E31FEB263CD}" type="presParOf" srcId="{29909B8E-EF78-48D2-AA23-0BDC731654F7}" destId="{A1E6BFB8-729F-488A-9DD4-183C1070878D}" srcOrd="9" destOrd="0" presId="urn:microsoft.com/office/officeart/2005/8/layout/hChevron3"/>
    <dgm:cxn modelId="{222C4D75-F51C-4CDB-BDF2-C9AE715F8CD7}" type="presParOf" srcId="{29909B8E-EF78-48D2-AA23-0BDC731654F7}" destId="{BBBEDE08-0125-497F-8B36-8AE264FAD722}" srcOrd="10" destOrd="0" presId="urn:microsoft.com/office/officeart/2005/8/layout/hChevron3"/>
    <dgm:cxn modelId="{C29EB26C-C327-4924-B9B2-3BF568763E75}" type="presParOf" srcId="{29909B8E-EF78-48D2-AA23-0BDC731654F7}" destId="{70383BE0-67DF-4508-B6C7-355A25BA81CB}" srcOrd="11" destOrd="0" presId="urn:microsoft.com/office/officeart/2005/8/layout/hChevron3"/>
    <dgm:cxn modelId="{D7CF8DD6-7FBA-41C1-B984-FA1848A024A1}" type="presParOf" srcId="{29909B8E-EF78-48D2-AA23-0BDC731654F7}" destId="{A3E7145E-E174-4473-A4D5-BD1A060F3547}" srcOrd="12" destOrd="0" presId="urn:microsoft.com/office/officeart/2005/8/layout/hChevron3"/>
    <dgm:cxn modelId="{E8E6D0EF-928F-48CC-800C-909B32276A5F}" type="presParOf" srcId="{29909B8E-EF78-48D2-AA23-0BDC731654F7}" destId="{CF303A7B-0BF2-40B8-81B5-BFF1D4C8CA4B}" srcOrd="13" destOrd="0" presId="urn:microsoft.com/office/officeart/2005/8/layout/hChevron3"/>
    <dgm:cxn modelId="{BC05CA4B-2586-431B-BFB2-988BFEB5598D}" type="presParOf" srcId="{29909B8E-EF78-48D2-AA23-0BDC731654F7}" destId="{F428283A-C9A1-46AF-9CCF-1A7C8473A2B7}" srcOrd="14" destOrd="0" presId="urn:microsoft.com/office/officeart/2005/8/layout/hChevron3"/>
    <dgm:cxn modelId="{DAEB0A28-9D07-4FA1-8E1E-44791675983E}" type="presParOf" srcId="{29909B8E-EF78-48D2-AA23-0BDC731654F7}" destId="{78BF0534-5113-4818-BB5E-FC2D236EAA8C}" srcOrd="15" destOrd="0" presId="urn:microsoft.com/office/officeart/2005/8/layout/hChevron3"/>
    <dgm:cxn modelId="{6613BEB4-E084-401B-8D47-CBE2B7C884B6}" type="presParOf" srcId="{29909B8E-EF78-48D2-AA23-0BDC731654F7}" destId="{1F4F0E22-56D6-411A-BC1E-E1C7E93536C4}" srcOrd="16" destOrd="0" presId="urn:microsoft.com/office/officeart/2005/8/layout/hChevron3"/>
    <dgm:cxn modelId="{C4001473-EF99-489F-8CD0-6DE19C4F5928}" type="presParOf" srcId="{29909B8E-EF78-48D2-AA23-0BDC731654F7}" destId="{F3E2E4B4-F691-4EF0-8591-1DED04BCDF69}" srcOrd="17" destOrd="0" presId="urn:microsoft.com/office/officeart/2005/8/layout/hChevron3"/>
    <dgm:cxn modelId="{8A15F794-D5EC-4112-9C5C-4BD29055B422}" type="presParOf" srcId="{29909B8E-EF78-48D2-AA23-0BDC731654F7}" destId="{1759B12C-4F30-4F01-9F37-780498B78C6B}" srcOrd="18" destOrd="0" presId="urn:microsoft.com/office/officeart/2005/8/layout/hChevron3"/>
    <dgm:cxn modelId="{98C125B7-826E-47B8-AD97-57B93426D55B}" type="presParOf" srcId="{29909B8E-EF78-48D2-AA23-0BDC731654F7}" destId="{5D925FF8-55C7-4F5E-BD2E-29721D26ECDB}" srcOrd="19" destOrd="0" presId="urn:microsoft.com/office/officeart/2005/8/layout/hChevron3"/>
    <dgm:cxn modelId="{5AA19E48-477E-4E76-ACC1-240D94A5FC2E}" type="presParOf" srcId="{29909B8E-EF78-48D2-AA23-0BDC731654F7}" destId="{6968A36F-3BC0-496B-9F7F-714D235C0CBC}" srcOrd="2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6E6B0AF-FD58-4F3C-872A-DFBC87232B86}" type="doc">
      <dgm:prSet loTypeId="urn:microsoft.com/office/officeart/2005/8/layout/hChevron3" loCatId="process" qsTypeId="urn:microsoft.com/office/officeart/2005/8/quickstyle/simple1" qsCatId="simple" csTypeId="urn:microsoft.com/office/officeart/2005/8/colors/colorful4" csCatId="colorful" phldr="1"/>
      <dgm:spPr/>
    </dgm:pt>
    <dgm:pt modelId="{97F2F467-B66E-4FF3-A88C-B8FC411ACC82}">
      <dgm:prSet phldrT="[Text]" custT="1"/>
      <dgm:spPr/>
      <dgm:t>
        <a:bodyPr/>
        <a:lstStyle/>
        <a:p>
          <a:r>
            <a:rPr lang="en-US" sz="1000" b="1" u="none" dirty="0"/>
            <a:t>Introduction</a:t>
          </a:r>
        </a:p>
      </dgm:t>
    </dgm:pt>
    <dgm:pt modelId="{217EA2A3-F666-4140-84D8-9BDB3CA0D8A8}" type="parTrans" cxnId="{D9ED8B07-30BF-4E93-986A-7E8E435670EF}">
      <dgm:prSet/>
      <dgm:spPr/>
      <dgm:t>
        <a:bodyPr/>
        <a:lstStyle/>
        <a:p>
          <a:endParaRPr lang="en-US" sz="1000" b="0"/>
        </a:p>
      </dgm:t>
    </dgm:pt>
    <dgm:pt modelId="{BD05F256-0FF3-4BBA-8D14-4B7C06B9F587}" type="sibTrans" cxnId="{D9ED8B07-30BF-4E93-986A-7E8E435670EF}">
      <dgm:prSet/>
      <dgm:spPr/>
      <dgm:t>
        <a:bodyPr/>
        <a:lstStyle/>
        <a:p>
          <a:endParaRPr lang="en-US" sz="1000" b="0"/>
        </a:p>
      </dgm:t>
    </dgm:pt>
    <dgm:pt modelId="{097487BF-F85D-4C04-AD97-DA449EDC0363}">
      <dgm:prSet phldrT="[Text]" custT="1"/>
      <dgm:spPr/>
      <dgm:t>
        <a:bodyPr/>
        <a:lstStyle/>
        <a:p>
          <a:r>
            <a:rPr lang="en-US" sz="1000" b="1" i="0" dirty="0"/>
            <a:t>Thesis Background</a:t>
          </a:r>
        </a:p>
      </dgm:t>
    </dgm:pt>
    <dgm:pt modelId="{5B53E7B4-B380-472E-9F7F-FA2E6C87666C}" type="parTrans" cxnId="{D6D3F0F6-7D18-453A-B6D6-FA0C4E0CE26A}">
      <dgm:prSet/>
      <dgm:spPr/>
      <dgm:t>
        <a:bodyPr/>
        <a:lstStyle/>
        <a:p>
          <a:endParaRPr lang="en-US" sz="1000" b="0"/>
        </a:p>
      </dgm:t>
    </dgm:pt>
    <dgm:pt modelId="{B94CD846-2AF9-47F5-82A9-F1EDD348ECA4}" type="sibTrans" cxnId="{D6D3F0F6-7D18-453A-B6D6-FA0C4E0CE26A}">
      <dgm:prSet/>
      <dgm:spPr/>
      <dgm:t>
        <a:bodyPr/>
        <a:lstStyle/>
        <a:p>
          <a:endParaRPr lang="en-US" sz="1000" b="0"/>
        </a:p>
      </dgm:t>
    </dgm:pt>
    <dgm:pt modelId="{3F377D13-948C-4D74-A87F-B33656825C43}">
      <dgm:prSet phldrT="[Text]" custT="1"/>
      <dgm:spPr/>
      <dgm:t>
        <a:bodyPr/>
        <a:lstStyle/>
        <a:p>
          <a:r>
            <a:rPr lang="en-US" sz="1000" b="1" dirty="0"/>
            <a:t>Methods</a:t>
          </a:r>
        </a:p>
      </dgm:t>
    </dgm:pt>
    <dgm:pt modelId="{29FCA6A6-55B9-456F-A90E-E8168796227C}" type="parTrans" cxnId="{B883CF45-8400-4E92-BCBE-40BFC41B5656}">
      <dgm:prSet/>
      <dgm:spPr/>
      <dgm:t>
        <a:bodyPr/>
        <a:lstStyle/>
        <a:p>
          <a:endParaRPr lang="en-US" sz="1000" b="0"/>
        </a:p>
      </dgm:t>
    </dgm:pt>
    <dgm:pt modelId="{F95FD8BE-861B-49C9-A1C8-9DF445836D15}" type="sibTrans" cxnId="{B883CF45-8400-4E92-BCBE-40BFC41B5656}">
      <dgm:prSet/>
      <dgm:spPr/>
      <dgm:t>
        <a:bodyPr/>
        <a:lstStyle/>
        <a:p>
          <a:endParaRPr lang="en-US" sz="1000" b="0"/>
        </a:p>
      </dgm:t>
    </dgm:pt>
    <dgm:pt modelId="{4361511C-0DE1-46A0-AFDC-2A311079DDAE}">
      <dgm:prSet phldrT="[Text]" custT="1"/>
      <dgm:spPr/>
      <dgm:t>
        <a:bodyPr/>
        <a:lstStyle/>
        <a:p>
          <a:r>
            <a:rPr lang="en-US" sz="1000" b="1" dirty="0"/>
            <a:t>References</a:t>
          </a:r>
        </a:p>
      </dgm:t>
    </dgm:pt>
    <dgm:pt modelId="{2F022855-1DB1-46A2-A799-FAD087919EA5}" type="parTrans" cxnId="{AE4A41A2-E124-41C9-A371-C014525BBD24}">
      <dgm:prSet/>
      <dgm:spPr/>
      <dgm:t>
        <a:bodyPr/>
        <a:lstStyle/>
        <a:p>
          <a:endParaRPr lang="en-US" sz="1000" b="0"/>
        </a:p>
      </dgm:t>
    </dgm:pt>
    <dgm:pt modelId="{C279505E-2123-4DF4-9AAF-EFC8B5073416}" type="sibTrans" cxnId="{AE4A41A2-E124-41C9-A371-C014525BBD24}">
      <dgm:prSet/>
      <dgm:spPr/>
      <dgm:t>
        <a:bodyPr/>
        <a:lstStyle/>
        <a:p>
          <a:endParaRPr lang="en-US" sz="1000" b="0"/>
        </a:p>
      </dgm:t>
    </dgm:pt>
    <dgm:pt modelId="{58B79522-BCF3-4ECD-B33B-13FE04A08CAE}">
      <dgm:prSet phldrT="[Text]" custT="1"/>
      <dgm:spPr/>
      <dgm:t>
        <a:bodyPr/>
        <a:lstStyle/>
        <a:p>
          <a:r>
            <a:rPr lang="en-US" sz="1000" b="1" dirty="0"/>
            <a:t>Results</a:t>
          </a:r>
        </a:p>
      </dgm:t>
    </dgm:pt>
    <dgm:pt modelId="{4D661599-A838-4899-817A-4C202417B11D}" type="parTrans" cxnId="{36E0281C-320D-4B8E-A4A5-2CDFA3E4BE83}">
      <dgm:prSet/>
      <dgm:spPr/>
      <dgm:t>
        <a:bodyPr/>
        <a:lstStyle/>
        <a:p>
          <a:endParaRPr lang="en-US" sz="1000" b="0"/>
        </a:p>
      </dgm:t>
    </dgm:pt>
    <dgm:pt modelId="{E018624A-C9FC-4862-A4BE-E669582FAE4F}" type="sibTrans" cxnId="{36E0281C-320D-4B8E-A4A5-2CDFA3E4BE83}">
      <dgm:prSet/>
      <dgm:spPr/>
      <dgm:t>
        <a:bodyPr/>
        <a:lstStyle/>
        <a:p>
          <a:endParaRPr lang="en-US" sz="1000" b="0"/>
        </a:p>
      </dgm:t>
    </dgm:pt>
    <dgm:pt modelId="{A840AAD0-C96F-4C92-9757-70A62DC01206}">
      <dgm:prSet phldrT="[Text]" custT="1"/>
      <dgm:spPr/>
      <dgm:t>
        <a:bodyPr/>
        <a:lstStyle/>
        <a:p>
          <a:r>
            <a:rPr lang="en-US" sz="1000" b="1" dirty="0"/>
            <a:t>Conclusion</a:t>
          </a:r>
        </a:p>
      </dgm:t>
    </dgm:pt>
    <dgm:pt modelId="{19FDC1DA-6E27-4D09-A034-0DFF591289DB}" type="parTrans" cxnId="{54F6D99A-7033-47CF-BEB7-B8409C01A3D2}">
      <dgm:prSet/>
      <dgm:spPr/>
      <dgm:t>
        <a:bodyPr/>
        <a:lstStyle/>
        <a:p>
          <a:endParaRPr lang="en-US" sz="1000" b="0"/>
        </a:p>
      </dgm:t>
    </dgm:pt>
    <dgm:pt modelId="{FFA0D9CF-7D11-4F9A-A213-5AC12382F940}" type="sibTrans" cxnId="{54F6D99A-7033-47CF-BEB7-B8409C01A3D2}">
      <dgm:prSet/>
      <dgm:spPr/>
      <dgm:t>
        <a:bodyPr/>
        <a:lstStyle/>
        <a:p>
          <a:endParaRPr lang="en-US" sz="1000" b="0"/>
        </a:p>
      </dgm:t>
    </dgm:pt>
    <dgm:pt modelId="{ED1C887F-C67C-4A6D-BA13-319657CE1373}">
      <dgm:prSet phldrT="[Text]" custT="1">
        <dgm:style>
          <a:lnRef idx="2">
            <a:schemeClr val="accent1"/>
          </a:lnRef>
          <a:fillRef idx="1">
            <a:schemeClr val="lt1"/>
          </a:fillRef>
          <a:effectRef idx="0">
            <a:schemeClr val="accent1"/>
          </a:effectRef>
          <a:fontRef idx="minor">
            <a:schemeClr val="dk1"/>
          </a:fontRef>
        </dgm:style>
      </dgm:prSet>
      <dgm:spPr/>
      <dgm:t>
        <a:bodyPr/>
        <a:lstStyle/>
        <a:p>
          <a:r>
            <a:rPr lang="en-US" sz="1000" b="0" i="1" dirty="0"/>
            <a:t>TBPAs</a:t>
          </a:r>
        </a:p>
      </dgm:t>
    </dgm:pt>
    <dgm:pt modelId="{C4C288C2-7B10-482E-B078-16C844C85C99}" type="parTrans" cxnId="{B49D3060-063C-473C-A8A2-605F95DB18FD}">
      <dgm:prSet/>
      <dgm:spPr/>
      <dgm:t>
        <a:bodyPr/>
        <a:lstStyle/>
        <a:p>
          <a:endParaRPr lang="en-US" sz="1000" b="0"/>
        </a:p>
      </dgm:t>
    </dgm:pt>
    <dgm:pt modelId="{F9D33E3C-FE09-4F66-A836-E2C252ACB05F}" type="sibTrans" cxnId="{B49D3060-063C-473C-A8A2-605F95DB18FD}">
      <dgm:prSet/>
      <dgm:spPr/>
      <dgm:t>
        <a:bodyPr/>
        <a:lstStyle/>
        <a:p>
          <a:endParaRPr lang="en-US" sz="1000" b="0"/>
        </a:p>
      </dgm:t>
    </dgm:pt>
    <dgm:pt modelId="{904CED0F-EE3E-44C6-ACB4-DD1D61F879AC}">
      <dgm:prSet phldrT="[Text]" custT="1"/>
      <dgm:spPr/>
      <dgm:t>
        <a:bodyPr/>
        <a:lstStyle/>
        <a:p>
          <a:r>
            <a:rPr lang="en-US" sz="1000" b="0" dirty="0"/>
            <a:t>Marine Significance</a:t>
          </a:r>
        </a:p>
      </dgm:t>
    </dgm:pt>
    <dgm:pt modelId="{A62432DA-4BA6-42A1-A2D2-0A3ACCF05543}" type="parTrans" cxnId="{0E83CF08-FDAA-46A8-81A7-CFDCF7422773}">
      <dgm:prSet/>
      <dgm:spPr/>
      <dgm:t>
        <a:bodyPr/>
        <a:lstStyle/>
        <a:p>
          <a:endParaRPr lang="en-US" sz="1000" b="0"/>
        </a:p>
      </dgm:t>
    </dgm:pt>
    <dgm:pt modelId="{493C766B-0F3E-4568-8BDB-800094E9961C}" type="sibTrans" cxnId="{0E83CF08-FDAA-46A8-81A7-CFDCF7422773}">
      <dgm:prSet/>
      <dgm:spPr/>
      <dgm:t>
        <a:bodyPr/>
        <a:lstStyle/>
        <a:p>
          <a:endParaRPr lang="en-US" sz="1000" b="0"/>
        </a:p>
      </dgm:t>
    </dgm:pt>
    <dgm:pt modelId="{0BA18CA5-E91F-4257-B85E-8E0957D68490}">
      <dgm:prSet phldrT="[Text]" custT="1"/>
      <dgm:spPr/>
      <dgm:t>
        <a:bodyPr/>
        <a:lstStyle/>
        <a:p>
          <a:r>
            <a:rPr lang="en-US" sz="1000" b="0" i="1" dirty="0"/>
            <a:t>Sulu-Sulawesi</a:t>
          </a:r>
        </a:p>
      </dgm:t>
    </dgm:pt>
    <dgm:pt modelId="{258A32D8-262F-4B20-9760-8F76CFC1D306}" type="parTrans" cxnId="{90DCE1C6-9BA1-46E4-AA91-52B1101B97E2}">
      <dgm:prSet/>
      <dgm:spPr/>
      <dgm:t>
        <a:bodyPr/>
        <a:lstStyle/>
        <a:p>
          <a:endParaRPr lang="en-US" sz="1000" b="0"/>
        </a:p>
      </dgm:t>
    </dgm:pt>
    <dgm:pt modelId="{93555799-CE9A-43FC-8F0C-716A1FDF7EF7}" type="sibTrans" cxnId="{90DCE1C6-9BA1-46E4-AA91-52B1101B97E2}">
      <dgm:prSet/>
      <dgm:spPr/>
      <dgm:t>
        <a:bodyPr/>
        <a:lstStyle/>
        <a:p>
          <a:endParaRPr lang="en-US" sz="1000" b="0"/>
        </a:p>
      </dgm:t>
    </dgm:pt>
    <dgm:pt modelId="{A11704A8-7B60-4D48-8B96-F39C2C7EC3EC}">
      <dgm:prSet phldrT="[Text]" custT="1"/>
      <dgm:spPr/>
      <dgm:t>
        <a:bodyPr/>
        <a:lstStyle/>
        <a:p>
          <a:r>
            <a:rPr lang="en-US" sz="1000" b="0" i="1" dirty="0"/>
            <a:t>Policy Analysis</a:t>
          </a:r>
        </a:p>
      </dgm:t>
    </dgm:pt>
    <dgm:pt modelId="{E9A065E5-4998-4509-87DF-AF271003AC23}" type="parTrans" cxnId="{849FFD21-4FDD-4570-89B2-01D30B89D786}">
      <dgm:prSet/>
      <dgm:spPr/>
      <dgm:t>
        <a:bodyPr/>
        <a:lstStyle/>
        <a:p>
          <a:endParaRPr lang="en-US" sz="1000" b="0"/>
        </a:p>
      </dgm:t>
    </dgm:pt>
    <dgm:pt modelId="{FACEFEE0-8660-4DDA-BF6D-95DAC26B834A}" type="sibTrans" cxnId="{849FFD21-4FDD-4570-89B2-01D30B89D786}">
      <dgm:prSet/>
      <dgm:spPr/>
      <dgm:t>
        <a:bodyPr/>
        <a:lstStyle/>
        <a:p>
          <a:endParaRPr lang="en-US" sz="1000" b="0"/>
        </a:p>
      </dgm:t>
    </dgm:pt>
    <dgm:pt modelId="{F14B9DFF-4EE5-43D5-BA79-364FB60F3B76}">
      <dgm:prSet phldrT="[Text]" custT="1"/>
      <dgm:spPr/>
      <dgm:t>
        <a:bodyPr/>
        <a:lstStyle/>
        <a:p>
          <a:r>
            <a:rPr lang="en-US" sz="1000" b="0" dirty="0"/>
            <a:t>Semi-Structured Interviews</a:t>
          </a:r>
        </a:p>
      </dgm:t>
    </dgm:pt>
    <dgm:pt modelId="{3540E947-334E-405F-8DE9-D0A2D28BCB2F}" type="parTrans" cxnId="{292A9F9A-C4C9-43F2-8F25-A7B7AAA73824}">
      <dgm:prSet/>
      <dgm:spPr/>
      <dgm:t>
        <a:bodyPr/>
        <a:lstStyle/>
        <a:p>
          <a:endParaRPr lang="en-US" sz="1000" b="0"/>
        </a:p>
      </dgm:t>
    </dgm:pt>
    <dgm:pt modelId="{E8B9C27D-51DE-4120-BD68-F32508F6BCC7}" type="sibTrans" cxnId="{292A9F9A-C4C9-43F2-8F25-A7B7AAA73824}">
      <dgm:prSet/>
      <dgm:spPr/>
      <dgm:t>
        <a:bodyPr/>
        <a:lstStyle/>
        <a:p>
          <a:endParaRPr lang="en-US" sz="1000" b="0"/>
        </a:p>
      </dgm:t>
    </dgm:pt>
    <dgm:pt modelId="{29909B8E-EF78-48D2-AA23-0BDC731654F7}" type="pres">
      <dgm:prSet presAssocID="{E6E6B0AF-FD58-4F3C-872A-DFBC87232B86}" presName="Name0" presStyleCnt="0">
        <dgm:presLayoutVars>
          <dgm:dir/>
          <dgm:resizeHandles val="exact"/>
        </dgm:presLayoutVars>
      </dgm:prSet>
      <dgm:spPr/>
    </dgm:pt>
    <dgm:pt modelId="{8F277C7D-E515-482B-9085-F478D2AC256F}" type="pres">
      <dgm:prSet presAssocID="{97F2F467-B66E-4FF3-A88C-B8FC411ACC82}" presName="parTxOnly" presStyleLbl="node1" presStyleIdx="0" presStyleCnt="11" custScaleX="77149">
        <dgm:presLayoutVars>
          <dgm:bulletEnabled val="1"/>
        </dgm:presLayoutVars>
      </dgm:prSet>
      <dgm:spPr/>
    </dgm:pt>
    <dgm:pt modelId="{561A4FC8-2690-4745-B079-65390112A617}" type="pres">
      <dgm:prSet presAssocID="{BD05F256-0FF3-4BBA-8D14-4B7C06B9F587}" presName="parSpace" presStyleCnt="0"/>
      <dgm:spPr/>
    </dgm:pt>
    <dgm:pt modelId="{A0DE273F-6DCF-409E-97C1-B15F147ED387}" type="pres">
      <dgm:prSet presAssocID="{ED1C887F-C67C-4A6D-BA13-319657CE1373}" presName="parTxOnly" presStyleLbl="node1" presStyleIdx="1" presStyleCnt="11" custScaleX="78768">
        <dgm:presLayoutVars>
          <dgm:bulletEnabled val="1"/>
        </dgm:presLayoutVars>
      </dgm:prSet>
      <dgm:spPr/>
    </dgm:pt>
    <dgm:pt modelId="{0DE478D0-7610-45D1-A701-3C744ECC253E}" type="pres">
      <dgm:prSet presAssocID="{F9D33E3C-FE09-4F66-A836-E2C252ACB05F}" presName="parSpace" presStyleCnt="0"/>
      <dgm:spPr/>
    </dgm:pt>
    <dgm:pt modelId="{AB9CEF6F-82D4-4508-AB0E-E22D14ADB0F5}" type="pres">
      <dgm:prSet presAssocID="{904CED0F-EE3E-44C6-ACB4-DD1D61F879AC}" presName="parTxOnly" presStyleLbl="node1" presStyleIdx="2" presStyleCnt="11" custScaleX="96875">
        <dgm:presLayoutVars>
          <dgm:bulletEnabled val="1"/>
        </dgm:presLayoutVars>
      </dgm:prSet>
      <dgm:spPr/>
    </dgm:pt>
    <dgm:pt modelId="{5C158627-2797-4267-8491-416628CAB5DC}" type="pres">
      <dgm:prSet presAssocID="{493C766B-0F3E-4568-8BDB-800094E9961C}" presName="parSpace" presStyleCnt="0"/>
      <dgm:spPr/>
    </dgm:pt>
    <dgm:pt modelId="{D6E2686E-A6FA-4453-9932-A5B5D4AA5D58}" type="pres">
      <dgm:prSet presAssocID="{097487BF-F85D-4C04-AD97-DA449EDC0363}" presName="parTxOnly" presStyleLbl="node1" presStyleIdx="3" presStyleCnt="11" custScaleX="112760">
        <dgm:presLayoutVars>
          <dgm:bulletEnabled val="1"/>
        </dgm:presLayoutVars>
      </dgm:prSet>
      <dgm:spPr/>
    </dgm:pt>
    <dgm:pt modelId="{8AFA1762-E2D5-4B06-B64F-94B0DEE60BF5}" type="pres">
      <dgm:prSet presAssocID="{B94CD846-2AF9-47F5-82A9-F1EDD348ECA4}" presName="parSpace" presStyleCnt="0"/>
      <dgm:spPr/>
    </dgm:pt>
    <dgm:pt modelId="{CC30B04C-A5DA-43C4-B3EC-75715D28F832}" type="pres">
      <dgm:prSet presAssocID="{0BA18CA5-E91F-4257-B85E-8E0957D68490}" presName="parTxOnly" presStyleLbl="node1" presStyleIdx="4" presStyleCnt="11" custScaleX="86751">
        <dgm:presLayoutVars>
          <dgm:bulletEnabled val="1"/>
        </dgm:presLayoutVars>
      </dgm:prSet>
      <dgm:spPr/>
    </dgm:pt>
    <dgm:pt modelId="{A1E6BFB8-729F-488A-9DD4-183C1070878D}" type="pres">
      <dgm:prSet presAssocID="{93555799-CE9A-43FC-8F0C-716A1FDF7EF7}" presName="parSpace" presStyleCnt="0"/>
      <dgm:spPr/>
    </dgm:pt>
    <dgm:pt modelId="{BBBEDE08-0125-497F-8B36-8AE264FAD722}" type="pres">
      <dgm:prSet presAssocID="{3F377D13-948C-4D74-A87F-B33656825C43}" presName="parTxOnly" presStyleLbl="node1" presStyleIdx="5" presStyleCnt="11" custScaleX="88460">
        <dgm:presLayoutVars>
          <dgm:bulletEnabled val="1"/>
        </dgm:presLayoutVars>
      </dgm:prSet>
      <dgm:spPr/>
    </dgm:pt>
    <dgm:pt modelId="{70383BE0-67DF-4508-B6C7-355A25BA81CB}" type="pres">
      <dgm:prSet presAssocID="{F95FD8BE-861B-49C9-A1C8-9DF445836D15}" presName="parSpace" presStyleCnt="0"/>
      <dgm:spPr/>
    </dgm:pt>
    <dgm:pt modelId="{A3E7145E-E174-4473-A4D5-BD1A060F3547}" type="pres">
      <dgm:prSet presAssocID="{A11704A8-7B60-4D48-8B96-F39C2C7EC3EC}" presName="parTxOnly" presStyleLbl="node1" presStyleIdx="6" presStyleCnt="11" custScaleX="82832">
        <dgm:presLayoutVars>
          <dgm:bulletEnabled val="1"/>
        </dgm:presLayoutVars>
      </dgm:prSet>
      <dgm:spPr/>
    </dgm:pt>
    <dgm:pt modelId="{CF303A7B-0BF2-40B8-81B5-BFF1D4C8CA4B}" type="pres">
      <dgm:prSet presAssocID="{FACEFEE0-8660-4DDA-BF6D-95DAC26B834A}" presName="parSpace" presStyleCnt="0"/>
      <dgm:spPr/>
    </dgm:pt>
    <dgm:pt modelId="{F428283A-C9A1-46AF-9CCF-1A7C8473A2B7}" type="pres">
      <dgm:prSet presAssocID="{F14B9DFF-4EE5-43D5-BA79-364FB60F3B76}" presName="parTxOnly" presStyleLbl="node1" presStyleIdx="7" presStyleCnt="11" custScaleX="93016">
        <dgm:presLayoutVars>
          <dgm:bulletEnabled val="1"/>
        </dgm:presLayoutVars>
      </dgm:prSet>
      <dgm:spPr/>
    </dgm:pt>
    <dgm:pt modelId="{78BF0534-5113-4818-BB5E-FC2D236EAA8C}" type="pres">
      <dgm:prSet presAssocID="{E8B9C27D-51DE-4120-BD68-F32508F6BCC7}" presName="parSpace" presStyleCnt="0"/>
      <dgm:spPr/>
    </dgm:pt>
    <dgm:pt modelId="{1F4F0E22-56D6-411A-BC1E-E1C7E93536C4}" type="pres">
      <dgm:prSet presAssocID="{58B79522-BCF3-4ECD-B33B-13FE04A08CAE}" presName="parTxOnly" presStyleLbl="node1" presStyleIdx="8" presStyleCnt="11" custScaleX="78283">
        <dgm:presLayoutVars>
          <dgm:bulletEnabled val="1"/>
        </dgm:presLayoutVars>
      </dgm:prSet>
      <dgm:spPr/>
    </dgm:pt>
    <dgm:pt modelId="{F3E2E4B4-F691-4EF0-8591-1DED04BCDF69}" type="pres">
      <dgm:prSet presAssocID="{E018624A-C9FC-4862-A4BE-E669582FAE4F}" presName="parSpace" presStyleCnt="0"/>
      <dgm:spPr/>
    </dgm:pt>
    <dgm:pt modelId="{1759B12C-4F30-4F01-9F37-780498B78C6B}" type="pres">
      <dgm:prSet presAssocID="{A840AAD0-C96F-4C92-9757-70A62DC01206}" presName="parTxOnly" presStyleLbl="node1" presStyleIdx="9" presStyleCnt="11" custScaleX="93512">
        <dgm:presLayoutVars>
          <dgm:bulletEnabled val="1"/>
        </dgm:presLayoutVars>
      </dgm:prSet>
      <dgm:spPr/>
    </dgm:pt>
    <dgm:pt modelId="{5D925FF8-55C7-4F5E-BD2E-29721D26ECDB}" type="pres">
      <dgm:prSet presAssocID="{FFA0D9CF-7D11-4F9A-A213-5AC12382F940}" presName="parSpace" presStyleCnt="0"/>
      <dgm:spPr/>
    </dgm:pt>
    <dgm:pt modelId="{6968A36F-3BC0-496B-9F7F-714D235C0CBC}" type="pres">
      <dgm:prSet presAssocID="{4361511C-0DE1-46A0-AFDC-2A311079DDAE}" presName="parTxOnly" presStyleLbl="node1" presStyleIdx="10" presStyleCnt="11" custScaleX="95552">
        <dgm:presLayoutVars>
          <dgm:bulletEnabled val="1"/>
        </dgm:presLayoutVars>
      </dgm:prSet>
      <dgm:spPr/>
    </dgm:pt>
  </dgm:ptLst>
  <dgm:cxnLst>
    <dgm:cxn modelId="{D9ED8B07-30BF-4E93-986A-7E8E435670EF}" srcId="{E6E6B0AF-FD58-4F3C-872A-DFBC87232B86}" destId="{97F2F467-B66E-4FF3-A88C-B8FC411ACC82}" srcOrd="0" destOrd="0" parTransId="{217EA2A3-F666-4140-84D8-9BDB3CA0D8A8}" sibTransId="{BD05F256-0FF3-4BBA-8D14-4B7C06B9F587}"/>
    <dgm:cxn modelId="{0E83CF08-FDAA-46A8-81A7-CFDCF7422773}" srcId="{E6E6B0AF-FD58-4F3C-872A-DFBC87232B86}" destId="{904CED0F-EE3E-44C6-ACB4-DD1D61F879AC}" srcOrd="2" destOrd="0" parTransId="{A62432DA-4BA6-42A1-A2D2-0A3ACCF05543}" sibTransId="{493C766B-0F3E-4568-8BDB-800094E9961C}"/>
    <dgm:cxn modelId="{74BA1D12-4BF5-477B-B608-D5516F4B2C66}" type="presOf" srcId="{E6E6B0AF-FD58-4F3C-872A-DFBC87232B86}" destId="{29909B8E-EF78-48D2-AA23-0BDC731654F7}" srcOrd="0" destOrd="0" presId="urn:microsoft.com/office/officeart/2005/8/layout/hChevron3"/>
    <dgm:cxn modelId="{E7658213-5643-4EA4-90E3-B31C6FD82AF5}" type="presOf" srcId="{3F377D13-948C-4D74-A87F-B33656825C43}" destId="{BBBEDE08-0125-497F-8B36-8AE264FAD722}" srcOrd="0" destOrd="0" presId="urn:microsoft.com/office/officeart/2005/8/layout/hChevron3"/>
    <dgm:cxn modelId="{36E0281C-320D-4B8E-A4A5-2CDFA3E4BE83}" srcId="{E6E6B0AF-FD58-4F3C-872A-DFBC87232B86}" destId="{58B79522-BCF3-4ECD-B33B-13FE04A08CAE}" srcOrd="8" destOrd="0" parTransId="{4D661599-A838-4899-817A-4C202417B11D}" sibTransId="{E018624A-C9FC-4862-A4BE-E669582FAE4F}"/>
    <dgm:cxn modelId="{26F37C1E-2A1E-46FE-B46A-3538E210643E}" type="presOf" srcId="{97F2F467-B66E-4FF3-A88C-B8FC411ACC82}" destId="{8F277C7D-E515-482B-9085-F478D2AC256F}" srcOrd="0" destOrd="0" presId="urn:microsoft.com/office/officeart/2005/8/layout/hChevron3"/>
    <dgm:cxn modelId="{849FFD21-4FDD-4570-89B2-01D30B89D786}" srcId="{E6E6B0AF-FD58-4F3C-872A-DFBC87232B86}" destId="{A11704A8-7B60-4D48-8B96-F39C2C7EC3EC}" srcOrd="6" destOrd="0" parTransId="{E9A065E5-4998-4509-87DF-AF271003AC23}" sibTransId="{FACEFEE0-8660-4DDA-BF6D-95DAC26B834A}"/>
    <dgm:cxn modelId="{43DE903C-4789-4E04-B0D0-858B8171B6A8}" type="presOf" srcId="{904CED0F-EE3E-44C6-ACB4-DD1D61F879AC}" destId="{AB9CEF6F-82D4-4508-AB0E-E22D14ADB0F5}" srcOrd="0" destOrd="0" presId="urn:microsoft.com/office/officeart/2005/8/layout/hChevron3"/>
    <dgm:cxn modelId="{B49D3060-063C-473C-A8A2-605F95DB18FD}" srcId="{E6E6B0AF-FD58-4F3C-872A-DFBC87232B86}" destId="{ED1C887F-C67C-4A6D-BA13-319657CE1373}" srcOrd="1" destOrd="0" parTransId="{C4C288C2-7B10-482E-B078-16C844C85C99}" sibTransId="{F9D33E3C-FE09-4F66-A836-E2C252ACB05F}"/>
    <dgm:cxn modelId="{B883CF45-8400-4E92-BCBE-40BFC41B5656}" srcId="{E6E6B0AF-FD58-4F3C-872A-DFBC87232B86}" destId="{3F377D13-948C-4D74-A87F-B33656825C43}" srcOrd="5" destOrd="0" parTransId="{29FCA6A6-55B9-456F-A90E-E8168796227C}" sibTransId="{F95FD8BE-861B-49C9-A1C8-9DF445836D15}"/>
    <dgm:cxn modelId="{83D0468D-4ABC-4725-B3A3-6E4D5BB7A0D1}" type="presOf" srcId="{097487BF-F85D-4C04-AD97-DA449EDC0363}" destId="{D6E2686E-A6FA-4453-9932-A5B5D4AA5D58}" srcOrd="0" destOrd="0" presId="urn:microsoft.com/office/officeart/2005/8/layout/hChevron3"/>
    <dgm:cxn modelId="{EA87AC90-CFF7-4843-B8C4-E15F9C907554}" type="presOf" srcId="{58B79522-BCF3-4ECD-B33B-13FE04A08CAE}" destId="{1F4F0E22-56D6-411A-BC1E-E1C7E93536C4}" srcOrd="0" destOrd="0" presId="urn:microsoft.com/office/officeart/2005/8/layout/hChevron3"/>
    <dgm:cxn modelId="{292A9F9A-C4C9-43F2-8F25-A7B7AAA73824}" srcId="{E6E6B0AF-FD58-4F3C-872A-DFBC87232B86}" destId="{F14B9DFF-4EE5-43D5-BA79-364FB60F3B76}" srcOrd="7" destOrd="0" parTransId="{3540E947-334E-405F-8DE9-D0A2D28BCB2F}" sibTransId="{E8B9C27D-51DE-4120-BD68-F32508F6BCC7}"/>
    <dgm:cxn modelId="{54F6D99A-7033-47CF-BEB7-B8409C01A3D2}" srcId="{E6E6B0AF-FD58-4F3C-872A-DFBC87232B86}" destId="{A840AAD0-C96F-4C92-9757-70A62DC01206}" srcOrd="9" destOrd="0" parTransId="{19FDC1DA-6E27-4D09-A034-0DFF591289DB}" sibTransId="{FFA0D9CF-7D11-4F9A-A213-5AC12382F940}"/>
    <dgm:cxn modelId="{1BB59D9C-7AB7-4A4E-A0C1-FE3F752CEF76}" type="presOf" srcId="{0BA18CA5-E91F-4257-B85E-8E0957D68490}" destId="{CC30B04C-A5DA-43C4-B3EC-75715D28F832}" srcOrd="0" destOrd="0" presId="urn:microsoft.com/office/officeart/2005/8/layout/hChevron3"/>
    <dgm:cxn modelId="{5EE6359E-F7B5-434F-BA0E-C81E0C16F66B}" type="presOf" srcId="{ED1C887F-C67C-4A6D-BA13-319657CE1373}" destId="{A0DE273F-6DCF-409E-97C1-B15F147ED387}" srcOrd="0" destOrd="0" presId="urn:microsoft.com/office/officeart/2005/8/layout/hChevron3"/>
    <dgm:cxn modelId="{AE4A41A2-E124-41C9-A371-C014525BBD24}" srcId="{E6E6B0AF-FD58-4F3C-872A-DFBC87232B86}" destId="{4361511C-0DE1-46A0-AFDC-2A311079DDAE}" srcOrd="10" destOrd="0" parTransId="{2F022855-1DB1-46A2-A799-FAD087919EA5}" sibTransId="{C279505E-2123-4DF4-9AAF-EFC8B5073416}"/>
    <dgm:cxn modelId="{21CD76BE-C0B5-4999-8742-55D6E80C9895}" type="presOf" srcId="{A11704A8-7B60-4D48-8B96-F39C2C7EC3EC}" destId="{A3E7145E-E174-4473-A4D5-BD1A060F3547}" srcOrd="0" destOrd="0" presId="urn:microsoft.com/office/officeart/2005/8/layout/hChevron3"/>
    <dgm:cxn modelId="{90DCE1C6-9BA1-46E4-AA91-52B1101B97E2}" srcId="{E6E6B0AF-FD58-4F3C-872A-DFBC87232B86}" destId="{0BA18CA5-E91F-4257-B85E-8E0957D68490}" srcOrd="4" destOrd="0" parTransId="{258A32D8-262F-4B20-9760-8F76CFC1D306}" sibTransId="{93555799-CE9A-43FC-8F0C-716A1FDF7EF7}"/>
    <dgm:cxn modelId="{DCDC7EC8-844C-455D-8213-25781678089C}" type="presOf" srcId="{4361511C-0DE1-46A0-AFDC-2A311079DDAE}" destId="{6968A36F-3BC0-496B-9F7F-714D235C0CBC}" srcOrd="0" destOrd="0" presId="urn:microsoft.com/office/officeart/2005/8/layout/hChevron3"/>
    <dgm:cxn modelId="{8997D2D1-3382-4DF7-B9AD-2C211E6DC9B9}" type="presOf" srcId="{A840AAD0-C96F-4C92-9757-70A62DC01206}" destId="{1759B12C-4F30-4F01-9F37-780498B78C6B}" srcOrd="0" destOrd="0" presId="urn:microsoft.com/office/officeart/2005/8/layout/hChevron3"/>
    <dgm:cxn modelId="{ECA264D9-82B6-47B5-B2B4-4BAFC748103C}" type="presOf" srcId="{F14B9DFF-4EE5-43D5-BA79-364FB60F3B76}" destId="{F428283A-C9A1-46AF-9CCF-1A7C8473A2B7}" srcOrd="0" destOrd="0" presId="urn:microsoft.com/office/officeart/2005/8/layout/hChevron3"/>
    <dgm:cxn modelId="{D6D3F0F6-7D18-453A-B6D6-FA0C4E0CE26A}" srcId="{E6E6B0AF-FD58-4F3C-872A-DFBC87232B86}" destId="{097487BF-F85D-4C04-AD97-DA449EDC0363}" srcOrd="3" destOrd="0" parTransId="{5B53E7B4-B380-472E-9F7F-FA2E6C87666C}" sibTransId="{B94CD846-2AF9-47F5-82A9-F1EDD348ECA4}"/>
    <dgm:cxn modelId="{5271C108-F1B0-4D46-B14C-5A040F3794E3}" type="presParOf" srcId="{29909B8E-EF78-48D2-AA23-0BDC731654F7}" destId="{8F277C7D-E515-482B-9085-F478D2AC256F}" srcOrd="0" destOrd="0" presId="urn:microsoft.com/office/officeart/2005/8/layout/hChevron3"/>
    <dgm:cxn modelId="{C142A3F7-30C7-4AC5-9DD6-24853468D070}" type="presParOf" srcId="{29909B8E-EF78-48D2-AA23-0BDC731654F7}" destId="{561A4FC8-2690-4745-B079-65390112A617}" srcOrd="1" destOrd="0" presId="urn:microsoft.com/office/officeart/2005/8/layout/hChevron3"/>
    <dgm:cxn modelId="{94F5FF97-09D9-4D04-A66F-6B089756E3A5}" type="presParOf" srcId="{29909B8E-EF78-48D2-AA23-0BDC731654F7}" destId="{A0DE273F-6DCF-409E-97C1-B15F147ED387}" srcOrd="2" destOrd="0" presId="urn:microsoft.com/office/officeart/2005/8/layout/hChevron3"/>
    <dgm:cxn modelId="{31B70964-70AE-4C1C-B525-529FC3E02A16}" type="presParOf" srcId="{29909B8E-EF78-48D2-AA23-0BDC731654F7}" destId="{0DE478D0-7610-45D1-A701-3C744ECC253E}" srcOrd="3" destOrd="0" presId="urn:microsoft.com/office/officeart/2005/8/layout/hChevron3"/>
    <dgm:cxn modelId="{0A396D3C-EACA-4C19-B4A6-B1879F98CFD6}" type="presParOf" srcId="{29909B8E-EF78-48D2-AA23-0BDC731654F7}" destId="{AB9CEF6F-82D4-4508-AB0E-E22D14ADB0F5}" srcOrd="4" destOrd="0" presId="urn:microsoft.com/office/officeart/2005/8/layout/hChevron3"/>
    <dgm:cxn modelId="{61571AB6-11C1-4BD6-A9A7-4DABCE1577FA}" type="presParOf" srcId="{29909B8E-EF78-48D2-AA23-0BDC731654F7}" destId="{5C158627-2797-4267-8491-416628CAB5DC}" srcOrd="5" destOrd="0" presId="urn:microsoft.com/office/officeart/2005/8/layout/hChevron3"/>
    <dgm:cxn modelId="{CCBD84DB-F601-4580-9075-89D73A370E4A}" type="presParOf" srcId="{29909B8E-EF78-48D2-AA23-0BDC731654F7}" destId="{D6E2686E-A6FA-4453-9932-A5B5D4AA5D58}" srcOrd="6" destOrd="0" presId="urn:microsoft.com/office/officeart/2005/8/layout/hChevron3"/>
    <dgm:cxn modelId="{DA24EAD0-53DD-4027-967B-3FD0F52FC35B}" type="presParOf" srcId="{29909B8E-EF78-48D2-AA23-0BDC731654F7}" destId="{8AFA1762-E2D5-4B06-B64F-94B0DEE60BF5}" srcOrd="7" destOrd="0" presId="urn:microsoft.com/office/officeart/2005/8/layout/hChevron3"/>
    <dgm:cxn modelId="{3241C636-34B2-4772-BD63-0E5BAD70EFF2}" type="presParOf" srcId="{29909B8E-EF78-48D2-AA23-0BDC731654F7}" destId="{CC30B04C-A5DA-43C4-B3EC-75715D28F832}" srcOrd="8" destOrd="0" presId="urn:microsoft.com/office/officeart/2005/8/layout/hChevron3"/>
    <dgm:cxn modelId="{AB4FBBEC-250A-4397-B68F-4E31FEB263CD}" type="presParOf" srcId="{29909B8E-EF78-48D2-AA23-0BDC731654F7}" destId="{A1E6BFB8-729F-488A-9DD4-183C1070878D}" srcOrd="9" destOrd="0" presId="urn:microsoft.com/office/officeart/2005/8/layout/hChevron3"/>
    <dgm:cxn modelId="{222C4D75-F51C-4CDB-BDF2-C9AE715F8CD7}" type="presParOf" srcId="{29909B8E-EF78-48D2-AA23-0BDC731654F7}" destId="{BBBEDE08-0125-497F-8B36-8AE264FAD722}" srcOrd="10" destOrd="0" presId="urn:microsoft.com/office/officeart/2005/8/layout/hChevron3"/>
    <dgm:cxn modelId="{C29EB26C-C327-4924-B9B2-3BF568763E75}" type="presParOf" srcId="{29909B8E-EF78-48D2-AA23-0BDC731654F7}" destId="{70383BE0-67DF-4508-B6C7-355A25BA81CB}" srcOrd="11" destOrd="0" presId="urn:microsoft.com/office/officeart/2005/8/layout/hChevron3"/>
    <dgm:cxn modelId="{D7CF8DD6-7FBA-41C1-B984-FA1848A024A1}" type="presParOf" srcId="{29909B8E-EF78-48D2-AA23-0BDC731654F7}" destId="{A3E7145E-E174-4473-A4D5-BD1A060F3547}" srcOrd="12" destOrd="0" presId="urn:microsoft.com/office/officeart/2005/8/layout/hChevron3"/>
    <dgm:cxn modelId="{E8E6D0EF-928F-48CC-800C-909B32276A5F}" type="presParOf" srcId="{29909B8E-EF78-48D2-AA23-0BDC731654F7}" destId="{CF303A7B-0BF2-40B8-81B5-BFF1D4C8CA4B}" srcOrd="13" destOrd="0" presId="urn:microsoft.com/office/officeart/2005/8/layout/hChevron3"/>
    <dgm:cxn modelId="{BC05CA4B-2586-431B-BFB2-988BFEB5598D}" type="presParOf" srcId="{29909B8E-EF78-48D2-AA23-0BDC731654F7}" destId="{F428283A-C9A1-46AF-9CCF-1A7C8473A2B7}" srcOrd="14" destOrd="0" presId="urn:microsoft.com/office/officeart/2005/8/layout/hChevron3"/>
    <dgm:cxn modelId="{DAEB0A28-9D07-4FA1-8E1E-44791675983E}" type="presParOf" srcId="{29909B8E-EF78-48D2-AA23-0BDC731654F7}" destId="{78BF0534-5113-4818-BB5E-FC2D236EAA8C}" srcOrd="15" destOrd="0" presId="urn:microsoft.com/office/officeart/2005/8/layout/hChevron3"/>
    <dgm:cxn modelId="{6613BEB4-E084-401B-8D47-CBE2B7C884B6}" type="presParOf" srcId="{29909B8E-EF78-48D2-AA23-0BDC731654F7}" destId="{1F4F0E22-56D6-411A-BC1E-E1C7E93536C4}" srcOrd="16" destOrd="0" presId="urn:microsoft.com/office/officeart/2005/8/layout/hChevron3"/>
    <dgm:cxn modelId="{C4001473-EF99-489F-8CD0-6DE19C4F5928}" type="presParOf" srcId="{29909B8E-EF78-48D2-AA23-0BDC731654F7}" destId="{F3E2E4B4-F691-4EF0-8591-1DED04BCDF69}" srcOrd="17" destOrd="0" presId="urn:microsoft.com/office/officeart/2005/8/layout/hChevron3"/>
    <dgm:cxn modelId="{8A15F794-D5EC-4112-9C5C-4BD29055B422}" type="presParOf" srcId="{29909B8E-EF78-48D2-AA23-0BDC731654F7}" destId="{1759B12C-4F30-4F01-9F37-780498B78C6B}" srcOrd="18" destOrd="0" presId="urn:microsoft.com/office/officeart/2005/8/layout/hChevron3"/>
    <dgm:cxn modelId="{98C125B7-826E-47B8-AD97-57B93426D55B}" type="presParOf" srcId="{29909B8E-EF78-48D2-AA23-0BDC731654F7}" destId="{5D925FF8-55C7-4F5E-BD2E-29721D26ECDB}" srcOrd="19" destOrd="0" presId="urn:microsoft.com/office/officeart/2005/8/layout/hChevron3"/>
    <dgm:cxn modelId="{5AA19E48-477E-4E76-ACC1-240D94A5FC2E}" type="presParOf" srcId="{29909B8E-EF78-48D2-AA23-0BDC731654F7}" destId="{6968A36F-3BC0-496B-9F7F-714D235C0CBC}" srcOrd="2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6E6B0AF-FD58-4F3C-872A-DFBC87232B86}" type="doc">
      <dgm:prSet loTypeId="urn:microsoft.com/office/officeart/2005/8/layout/hChevron3" loCatId="process" qsTypeId="urn:microsoft.com/office/officeart/2005/8/quickstyle/simple1" qsCatId="simple" csTypeId="urn:microsoft.com/office/officeart/2005/8/colors/colorful4" csCatId="colorful" phldr="1"/>
      <dgm:spPr/>
    </dgm:pt>
    <dgm:pt modelId="{97F2F467-B66E-4FF3-A88C-B8FC411ACC82}">
      <dgm:prSet phldrT="[Text]" custT="1"/>
      <dgm:spPr/>
      <dgm:t>
        <a:bodyPr/>
        <a:lstStyle/>
        <a:p>
          <a:r>
            <a:rPr lang="en-US" sz="1000" b="1" u="none" dirty="0"/>
            <a:t>Introduction</a:t>
          </a:r>
        </a:p>
      </dgm:t>
    </dgm:pt>
    <dgm:pt modelId="{217EA2A3-F666-4140-84D8-9BDB3CA0D8A8}" type="parTrans" cxnId="{D9ED8B07-30BF-4E93-986A-7E8E435670EF}">
      <dgm:prSet/>
      <dgm:spPr/>
      <dgm:t>
        <a:bodyPr/>
        <a:lstStyle/>
        <a:p>
          <a:endParaRPr lang="en-US" sz="1000" b="0"/>
        </a:p>
      </dgm:t>
    </dgm:pt>
    <dgm:pt modelId="{BD05F256-0FF3-4BBA-8D14-4B7C06B9F587}" type="sibTrans" cxnId="{D9ED8B07-30BF-4E93-986A-7E8E435670EF}">
      <dgm:prSet/>
      <dgm:spPr/>
      <dgm:t>
        <a:bodyPr/>
        <a:lstStyle/>
        <a:p>
          <a:endParaRPr lang="en-US" sz="1000" b="0"/>
        </a:p>
      </dgm:t>
    </dgm:pt>
    <dgm:pt modelId="{097487BF-F85D-4C04-AD97-DA449EDC0363}">
      <dgm:prSet phldrT="[Text]" custT="1"/>
      <dgm:spPr/>
      <dgm:t>
        <a:bodyPr/>
        <a:lstStyle/>
        <a:p>
          <a:r>
            <a:rPr lang="en-US" sz="1000" b="1" i="0" dirty="0"/>
            <a:t>Thesis Background</a:t>
          </a:r>
        </a:p>
      </dgm:t>
    </dgm:pt>
    <dgm:pt modelId="{5B53E7B4-B380-472E-9F7F-FA2E6C87666C}" type="parTrans" cxnId="{D6D3F0F6-7D18-453A-B6D6-FA0C4E0CE26A}">
      <dgm:prSet/>
      <dgm:spPr/>
      <dgm:t>
        <a:bodyPr/>
        <a:lstStyle/>
        <a:p>
          <a:endParaRPr lang="en-US" sz="1000" b="0"/>
        </a:p>
      </dgm:t>
    </dgm:pt>
    <dgm:pt modelId="{B94CD846-2AF9-47F5-82A9-F1EDD348ECA4}" type="sibTrans" cxnId="{D6D3F0F6-7D18-453A-B6D6-FA0C4E0CE26A}">
      <dgm:prSet/>
      <dgm:spPr/>
      <dgm:t>
        <a:bodyPr/>
        <a:lstStyle/>
        <a:p>
          <a:endParaRPr lang="en-US" sz="1000" b="0"/>
        </a:p>
      </dgm:t>
    </dgm:pt>
    <dgm:pt modelId="{3F377D13-948C-4D74-A87F-B33656825C43}">
      <dgm:prSet phldrT="[Text]" custT="1"/>
      <dgm:spPr/>
      <dgm:t>
        <a:bodyPr/>
        <a:lstStyle/>
        <a:p>
          <a:r>
            <a:rPr lang="en-US" sz="1000" b="1" dirty="0"/>
            <a:t>Methods</a:t>
          </a:r>
        </a:p>
      </dgm:t>
    </dgm:pt>
    <dgm:pt modelId="{29FCA6A6-55B9-456F-A90E-E8168796227C}" type="parTrans" cxnId="{B883CF45-8400-4E92-BCBE-40BFC41B5656}">
      <dgm:prSet/>
      <dgm:spPr/>
      <dgm:t>
        <a:bodyPr/>
        <a:lstStyle/>
        <a:p>
          <a:endParaRPr lang="en-US" sz="1000" b="0"/>
        </a:p>
      </dgm:t>
    </dgm:pt>
    <dgm:pt modelId="{F95FD8BE-861B-49C9-A1C8-9DF445836D15}" type="sibTrans" cxnId="{B883CF45-8400-4E92-BCBE-40BFC41B5656}">
      <dgm:prSet/>
      <dgm:spPr/>
      <dgm:t>
        <a:bodyPr/>
        <a:lstStyle/>
        <a:p>
          <a:endParaRPr lang="en-US" sz="1000" b="0"/>
        </a:p>
      </dgm:t>
    </dgm:pt>
    <dgm:pt modelId="{4361511C-0DE1-46A0-AFDC-2A311079DDAE}">
      <dgm:prSet phldrT="[Text]" custT="1"/>
      <dgm:spPr/>
      <dgm:t>
        <a:bodyPr/>
        <a:lstStyle/>
        <a:p>
          <a:r>
            <a:rPr lang="en-US" sz="1000" b="1" dirty="0"/>
            <a:t>References</a:t>
          </a:r>
        </a:p>
      </dgm:t>
    </dgm:pt>
    <dgm:pt modelId="{2F022855-1DB1-46A2-A799-FAD087919EA5}" type="parTrans" cxnId="{AE4A41A2-E124-41C9-A371-C014525BBD24}">
      <dgm:prSet/>
      <dgm:spPr/>
      <dgm:t>
        <a:bodyPr/>
        <a:lstStyle/>
        <a:p>
          <a:endParaRPr lang="en-US" sz="1000" b="0"/>
        </a:p>
      </dgm:t>
    </dgm:pt>
    <dgm:pt modelId="{C279505E-2123-4DF4-9AAF-EFC8B5073416}" type="sibTrans" cxnId="{AE4A41A2-E124-41C9-A371-C014525BBD24}">
      <dgm:prSet/>
      <dgm:spPr/>
      <dgm:t>
        <a:bodyPr/>
        <a:lstStyle/>
        <a:p>
          <a:endParaRPr lang="en-US" sz="1000" b="0"/>
        </a:p>
      </dgm:t>
    </dgm:pt>
    <dgm:pt modelId="{58B79522-BCF3-4ECD-B33B-13FE04A08CAE}">
      <dgm:prSet phldrT="[Text]" custT="1"/>
      <dgm:spPr/>
      <dgm:t>
        <a:bodyPr/>
        <a:lstStyle/>
        <a:p>
          <a:r>
            <a:rPr lang="en-US" sz="1000" b="1" dirty="0"/>
            <a:t>Results</a:t>
          </a:r>
        </a:p>
      </dgm:t>
    </dgm:pt>
    <dgm:pt modelId="{4D661599-A838-4899-817A-4C202417B11D}" type="parTrans" cxnId="{36E0281C-320D-4B8E-A4A5-2CDFA3E4BE83}">
      <dgm:prSet/>
      <dgm:spPr/>
      <dgm:t>
        <a:bodyPr/>
        <a:lstStyle/>
        <a:p>
          <a:endParaRPr lang="en-US" sz="1000" b="0"/>
        </a:p>
      </dgm:t>
    </dgm:pt>
    <dgm:pt modelId="{E018624A-C9FC-4862-A4BE-E669582FAE4F}" type="sibTrans" cxnId="{36E0281C-320D-4B8E-A4A5-2CDFA3E4BE83}">
      <dgm:prSet/>
      <dgm:spPr/>
      <dgm:t>
        <a:bodyPr/>
        <a:lstStyle/>
        <a:p>
          <a:endParaRPr lang="en-US" sz="1000" b="0"/>
        </a:p>
      </dgm:t>
    </dgm:pt>
    <dgm:pt modelId="{A840AAD0-C96F-4C92-9757-70A62DC01206}">
      <dgm:prSet phldrT="[Text]" custT="1"/>
      <dgm:spPr/>
      <dgm:t>
        <a:bodyPr/>
        <a:lstStyle/>
        <a:p>
          <a:r>
            <a:rPr lang="en-US" sz="1000" b="1" dirty="0"/>
            <a:t>Conclusion</a:t>
          </a:r>
        </a:p>
      </dgm:t>
    </dgm:pt>
    <dgm:pt modelId="{19FDC1DA-6E27-4D09-A034-0DFF591289DB}" type="parTrans" cxnId="{54F6D99A-7033-47CF-BEB7-B8409C01A3D2}">
      <dgm:prSet/>
      <dgm:spPr/>
      <dgm:t>
        <a:bodyPr/>
        <a:lstStyle/>
        <a:p>
          <a:endParaRPr lang="en-US" sz="1000" b="0"/>
        </a:p>
      </dgm:t>
    </dgm:pt>
    <dgm:pt modelId="{FFA0D9CF-7D11-4F9A-A213-5AC12382F940}" type="sibTrans" cxnId="{54F6D99A-7033-47CF-BEB7-B8409C01A3D2}">
      <dgm:prSet/>
      <dgm:spPr/>
      <dgm:t>
        <a:bodyPr/>
        <a:lstStyle/>
        <a:p>
          <a:endParaRPr lang="en-US" sz="1000" b="0"/>
        </a:p>
      </dgm:t>
    </dgm:pt>
    <dgm:pt modelId="{ED1C887F-C67C-4A6D-BA13-319657CE1373}">
      <dgm:prSet phldrT="[Text]" custT="1"/>
      <dgm:spPr/>
      <dgm:t>
        <a:bodyPr/>
        <a:lstStyle/>
        <a:p>
          <a:r>
            <a:rPr lang="en-US" sz="1000" b="0" i="1" dirty="0"/>
            <a:t>TBPAs</a:t>
          </a:r>
        </a:p>
      </dgm:t>
    </dgm:pt>
    <dgm:pt modelId="{C4C288C2-7B10-482E-B078-16C844C85C99}" type="parTrans" cxnId="{B49D3060-063C-473C-A8A2-605F95DB18FD}">
      <dgm:prSet/>
      <dgm:spPr/>
      <dgm:t>
        <a:bodyPr/>
        <a:lstStyle/>
        <a:p>
          <a:endParaRPr lang="en-US" sz="1000" b="0"/>
        </a:p>
      </dgm:t>
    </dgm:pt>
    <dgm:pt modelId="{F9D33E3C-FE09-4F66-A836-E2C252ACB05F}" type="sibTrans" cxnId="{B49D3060-063C-473C-A8A2-605F95DB18FD}">
      <dgm:prSet/>
      <dgm:spPr/>
      <dgm:t>
        <a:bodyPr/>
        <a:lstStyle/>
        <a:p>
          <a:endParaRPr lang="en-US" sz="1000" b="0"/>
        </a:p>
      </dgm:t>
    </dgm:pt>
    <dgm:pt modelId="{904CED0F-EE3E-44C6-ACB4-DD1D61F879AC}">
      <dgm:prSet phldrT="[Text]" custT="1">
        <dgm:style>
          <a:lnRef idx="2">
            <a:schemeClr val="accent1"/>
          </a:lnRef>
          <a:fillRef idx="1">
            <a:schemeClr val="lt1"/>
          </a:fillRef>
          <a:effectRef idx="0">
            <a:schemeClr val="accent1"/>
          </a:effectRef>
          <a:fontRef idx="minor">
            <a:schemeClr val="dk1"/>
          </a:fontRef>
        </dgm:style>
      </dgm:prSet>
      <dgm:spPr/>
      <dgm:t>
        <a:bodyPr/>
        <a:lstStyle/>
        <a:p>
          <a:r>
            <a:rPr lang="en-US" sz="1000" b="0" dirty="0"/>
            <a:t>Marine Significance</a:t>
          </a:r>
        </a:p>
      </dgm:t>
    </dgm:pt>
    <dgm:pt modelId="{A62432DA-4BA6-42A1-A2D2-0A3ACCF05543}" type="parTrans" cxnId="{0E83CF08-FDAA-46A8-81A7-CFDCF7422773}">
      <dgm:prSet/>
      <dgm:spPr/>
      <dgm:t>
        <a:bodyPr/>
        <a:lstStyle/>
        <a:p>
          <a:endParaRPr lang="en-US" sz="1000" b="0"/>
        </a:p>
      </dgm:t>
    </dgm:pt>
    <dgm:pt modelId="{493C766B-0F3E-4568-8BDB-800094E9961C}" type="sibTrans" cxnId="{0E83CF08-FDAA-46A8-81A7-CFDCF7422773}">
      <dgm:prSet/>
      <dgm:spPr/>
      <dgm:t>
        <a:bodyPr/>
        <a:lstStyle/>
        <a:p>
          <a:endParaRPr lang="en-US" sz="1000" b="0"/>
        </a:p>
      </dgm:t>
    </dgm:pt>
    <dgm:pt modelId="{0BA18CA5-E91F-4257-B85E-8E0957D68490}">
      <dgm:prSet phldrT="[Text]" custT="1"/>
      <dgm:spPr/>
      <dgm:t>
        <a:bodyPr/>
        <a:lstStyle/>
        <a:p>
          <a:r>
            <a:rPr lang="en-US" sz="1000" b="0" i="1" dirty="0"/>
            <a:t>Sulu-Sulawesi</a:t>
          </a:r>
        </a:p>
      </dgm:t>
    </dgm:pt>
    <dgm:pt modelId="{258A32D8-262F-4B20-9760-8F76CFC1D306}" type="parTrans" cxnId="{90DCE1C6-9BA1-46E4-AA91-52B1101B97E2}">
      <dgm:prSet/>
      <dgm:spPr/>
      <dgm:t>
        <a:bodyPr/>
        <a:lstStyle/>
        <a:p>
          <a:endParaRPr lang="en-US" sz="1000" b="0"/>
        </a:p>
      </dgm:t>
    </dgm:pt>
    <dgm:pt modelId="{93555799-CE9A-43FC-8F0C-716A1FDF7EF7}" type="sibTrans" cxnId="{90DCE1C6-9BA1-46E4-AA91-52B1101B97E2}">
      <dgm:prSet/>
      <dgm:spPr/>
      <dgm:t>
        <a:bodyPr/>
        <a:lstStyle/>
        <a:p>
          <a:endParaRPr lang="en-US" sz="1000" b="0"/>
        </a:p>
      </dgm:t>
    </dgm:pt>
    <dgm:pt modelId="{A11704A8-7B60-4D48-8B96-F39C2C7EC3EC}">
      <dgm:prSet phldrT="[Text]" custT="1"/>
      <dgm:spPr/>
      <dgm:t>
        <a:bodyPr/>
        <a:lstStyle/>
        <a:p>
          <a:r>
            <a:rPr lang="en-US" sz="1000" b="0" i="1" dirty="0"/>
            <a:t>Policy Analysis</a:t>
          </a:r>
        </a:p>
      </dgm:t>
    </dgm:pt>
    <dgm:pt modelId="{E9A065E5-4998-4509-87DF-AF271003AC23}" type="parTrans" cxnId="{849FFD21-4FDD-4570-89B2-01D30B89D786}">
      <dgm:prSet/>
      <dgm:spPr/>
      <dgm:t>
        <a:bodyPr/>
        <a:lstStyle/>
        <a:p>
          <a:endParaRPr lang="en-US" sz="1000" b="0"/>
        </a:p>
      </dgm:t>
    </dgm:pt>
    <dgm:pt modelId="{FACEFEE0-8660-4DDA-BF6D-95DAC26B834A}" type="sibTrans" cxnId="{849FFD21-4FDD-4570-89B2-01D30B89D786}">
      <dgm:prSet/>
      <dgm:spPr/>
      <dgm:t>
        <a:bodyPr/>
        <a:lstStyle/>
        <a:p>
          <a:endParaRPr lang="en-US" sz="1000" b="0"/>
        </a:p>
      </dgm:t>
    </dgm:pt>
    <dgm:pt modelId="{F14B9DFF-4EE5-43D5-BA79-364FB60F3B76}">
      <dgm:prSet phldrT="[Text]" custT="1"/>
      <dgm:spPr/>
      <dgm:t>
        <a:bodyPr/>
        <a:lstStyle/>
        <a:p>
          <a:r>
            <a:rPr lang="en-US" sz="1000" b="0" dirty="0"/>
            <a:t>Semi-Structured Interviews</a:t>
          </a:r>
        </a:p>
      </dgm:t>
    </dgm:pt>
    <dgm:pt modelId="{3540E947-334E-405F-8DE9-D0A2D28BCB2F}" type="parTrans" cxnId="{292A9F9A-C4C9-43F2-8F25-A7B7AAA73824}">
      <dgm:prSet/>
      <dgm:spPr/>
      <dgm:t>
        <a:bodyPr/>
        <a:lstStyle/>
        <a:p>
          <a:endParaRPr lang="en-US" sz="1000" b="0"/>
        </a:p>
      </dgm:t>
    </dgm:pt>
    <dgm:pt modelId="{E8B9C27D-51DE-4120-BD68-F32508F6BCC7}" type="sibTrans" cxnId="{292A9F9A-C4C9-43F2-8F25-A7B7AAA73824}">
      <dgm:prSet/>
      <dgm:spPr/>
      <dgm:t>
        <a:bodyPr/>
        <a:lstStyle/>
        <a:p>
          <a:endParaRPr lang="en-US" sz="1000" b="0"/>
        </a:p>
      </dgm:t>
    </dgm:pt>
    <dgm:pt modelId="{29909B8E-EF78-48D2-AA23-0BDC731654F7}" type="pres">
      <dgm:prSet presAssocID="{E6E6B0AF-FD58-4F3C-872A-DFBC87232B86}" presName="Name0" presStyleCnt="0">
        <dgm:presLayoutVars>
          <dgm:dir/>
          <dgm:resizeHandles val="exact"/>
        </dgm:presLayoutVars>
      </dgm:prSet>
      <dgm:spPr/>
    </dgm:pt>
    <dgm:pt modelId="{8F277C7D-E515-482B-9085-F478D2AC256F}" type="pres">
      <dgm:prSet presAssocID="{97F2F467-B66E-4FF3-A88C-B8FC411ACC82}" presName="parTxOnly" presStyleLbl="node1" presStyleIdx="0" presStyleCnt="11" custScaleX="77149">
        <dgm:presLayoutVars>
          <dgm:bulletEnabled val="1"/>
        </dgm:presLayoutVars>
      </dgm:prSet>
      <dgm:spPr/>
    </dgm:pt>
    <dgm:pt modelId="{561A4FC8-2690-4745-B079-65390112A617}" type="pres">
      <dgm:prSet presAssocID="{BD05F256-0FF3-4BBA-8D14-4B7C06B9F587}" presName="parSpace" presStyleCnt="0"/>
      <dgm:spPr/>
    </dgm:pt>
    <dgm:pt modelId="{A0DE273F-6DCF-409E-97C1-B15F147ED387}" type="pres">
      <dgm:prSet presAssocID="{ED1C887F-C67C-4A6D-BA13-319657CE1373}" presName="parTxOnly" presStyleLbl="node1" presStyleIdx="1" presStyleCnt="11" custScaleX="78768">
        <dgm:presLayoutVars>
          <dgm:bulletEnabled val="1"/>
        </dgm:presLayoutVars>
      </dgm:prSet>
      <dgm:spPr/>
    </dgm:pt>
    <dgm:pt modelId="{0DE478D0-7610-45D1-A701-3C744ECC253E}" type="pres">
      <dgm:prSet presAssocID="{F9D33E3C-FE09-4F66-A836-E2C252ACB05F}" presName="parSpace" presStyleCnt="0"/>
      <dgm:spPr/>
    </dgm:pt>
    <dgm:pt modelId="{AB9CEF6F-82D4-4508-AB0E-E22D14ADB0F5}" type="pres">
      <dgm:prSet presAssocID="{904CED0F-EE3E-44C6-ACB4-DD1D61F879AC}" presName="parTxOnly" presStyleLbl="node1" presStyleIdx="2" presStyleCnt="11" custScaleX="96875">
        <dgm:presLayoutVars>
          <dgm:bulletEnabled val="1"/>
        </dgm:presLayoutVars>
      </dgm:prSet>
      <dgm:spPr/>
    </dgm:pt>
    <dgm:pt modelId="{5C158627-2797-4267-8491-416628CAB5DC}" type="pres">
      <dgm:prSet presAssocID="{493C766B-0F3E-4568-8BDB-800094E9961C}" presName="parSpace" presStyleCnt="0"/>
      <dgm:spPr/>
    </dgm:pt>
    <dgm:pt modelId="{D6E2686E-A6FA-4453-9932-A5B5D4AA5D58}" type="pres">
      <dgm:prSet presAssocID="{097487BF-F85D-4C04-AD97-DA449EDC0363}" presName="parTxOnly" presStyleLbl="node1" presStyleIdx="3" presStyleCnt="11" custScaleX="112760">
        <dgm:presLayoutVars>
          <dgm:bulletEnabled val="1"/>
        </dgm:presLayoutVars>
      </dgm:prSet>
      <dgm:spPr/>
    </dgm:pt>
    <dgm:pt modelId="{8AFA1762-E2D5-4B06-B64F-94B0DEE60BF5}" type="pres">
      <dgm:prSet presAssocID="{B94CD846-2AF9-47F5-82A9-F1EDD348ECA4}" presName="parSpace" presStyleCnt="0"/>
      <dgm:spPr/>
    </dgm:pt>
    <dgm:pt modelId="{CC30B04C-A5DA-43C4-B3EC-75715D28F832}" type="pres">
      <dgm:prSet presAssocID="{0BA18CA5-E91F-4257-B85E-8E0957D68490}" presName="parTxOnly" presStyleLbl="node1" presStyleIdx="4" presStyleCnt="11" custScaleX="86751">
        <dgm:presLayoutVars>
          <dgm:bulletEnabled val="1"/>
        </dgm:presLayoutVars>
      </dgm:prSet>
      <dgm:spPr/>
    </dgm:pt>
    <dgm:pt modelId="{A1E6BFB8-729F-488A-9DD4-183C1070878D}" type="pres">
      <dgm:prSet presAssocID="{93555799-CE9A-43FC-8F0C-716A1FDF7EF7}" presName="parSpace" presStyleCnt="0"/>
      <dgm:spPr/>
    </dgm:pt>
    <dgm:pt modelId="{BBBEDE08-0125-497F-8B36-8AE264FAD722}" type="pres">
      <dgm:prSet presAssocID="{3F377D13-948C-4D74-A87F-B33656825C43}" presName="parTxOnly" presStyleLbl="node1" presStyleIdx="5" presStyleCnt="11" custScaleX="88460">
        <dgm:presLayoutVars>
          <dgm:bulletEnabled val="1"/>
        </dgm:presLayoutVars>
      </dgm:prSet>
      <dgm:spPr/>
    </dgm:pt>
    <dgm:pt modelId="{70383BE0-67DF-4508-B6C7-355A25BA81CB}" type="pres">
      <dgm:prSet presAssocID="{F95FD8BE-861B-49C9-A1C8-9DF445836D15}" presName="parSpace" presStyleCnt="0"/>
      <dgm:spPr/>
    </dgm:pt>
    <dgm:pt modelId="{A3E7145E-E174-4473-A4D5-BD1A060F3547}" type="pres">
      <dgm:prSet presAssocID="{A11704A8-7B60-4D48-8B96-F39C2C7EC3EC}" presName="parTxOnly" presStyleLbl="node1" presStyleIdx="6" presStyleCnt="11" custScaleX="82832">
        <dgm:presLayoutVars>
          <dgm:bulletEnabled val="1"/>
        </dgm:presLayoutVars>
      </dgm:prSet>
      <dgm:spPr/>
    </dgm:pt>
    <dgm:pt modelId="{CF303A7B-0BF2-40B8-81B5-BFF1D4C8CA4B}" type="pres">
      <dgm:prSet presAssocID="{FACEFEE0-8660-4DDA-BF6D-95DAC26B834A}" presName="parSpace" presStyleCnt="0"/>
      <dgm:spPr/>
    </dgm:pt>
    <dgm:pt modelId="{F428283A-C9A1-46AF-9CCF-1A7C8473A2B7}" type="pres">
      <dgm:prSet presAssocID="{F14B9DFF-4EE5-43D5-BA79-364FB60F3B76}" presName="parTxOnly" presStyleLbl="node1" presStyleIdx="7" presStyleCnt="11" custScaleX="93016">
        <dgm:presLayoutVars>
          <dgm:bulletEnabled val="1"/>
        </dgm:presLayoutVars>
      </dgm:prSet>
      <dgm:spPr/>
    </dgm:pt>
    <dgm:pt modelId="{78BF0534-5113-4818-BB5E-FC2D236EAA8C}" type="pres">
      <dgm:prSet presAssocID="{E8B9C27D-51DE-4120-BD68-F32508F6BCC7}" presName="parSpace" presStyleCnt="0"/>
      <dgm:spPr/>
    </dgm:pt>
    <dgm:pt modelId="{1F4F0E22-56D6-411A-BC1E-E1C7E93536C4}" type="pres">
      <dgm:prSet presAssocID="{58B79522-BCF3-4ECD-B33B-13FE04A08CAE}" presName="parTxOnly" presStyleLbl="node1" presStyleIdx="8" presStyleCnt="11" custScaleX="78283">
        <dgm:presLayoutVars>
          <dgm:bulletEnabled val="1"/>
        </dgm:presLayoutVars>
      </dgm:prSet>
      <dgm:spPr/>
    </dgm:pt>
    <dgm:pt modelId="{F3E2E4B4-F691-4EF0-8591-1DED04BCDF69}" type="pres">
      <dgm:prSet presAssocID="{E018624A-C9FC-4862-A4BE-E669582FAE4F}" presName="parSpace" presStyleCnt="0"/>
      <dgm:spPr/>
    </dgm:pt>
    <dgm:pt modelId="{1759B12C-4F30-4F01-9F37-780498B78C6B}" type="pres">
      <dgm:prSet presAssocID="{A840AAD0-C96F-4C92-9757-70A62DC01206}" presName="parTxOnly" presStyleLbl="node1" presStyleIdx="9" presStyleCnt="11" custScaleX="93512">
        <dgm:presLayoutVars>
          <dgm:bulletEnabled val="1"/>
        </dgm:presLayoutVars>
      </dgm:prSet>
      <dgm:spPr/>
    </dgm:pt>
    <dgm:pt modelId="{5D925FF8-55C7-4F5E-BD2E-29721D26ECDB}" type="pres">
      <dgm:prSet presAssocID="{FFA0D9CF-7D11-4F9A-A213-5AC12382F940}" presName="parSpace" presStyleCnt="0"/>
      <dgm:spPr/>
    </dgm:pt>
    <dgm:pt modelId="{6968A36F-3BC0-496B-9F7F-714D235C0CBC}" type="pres">
      <dgm:prSet presAssocID="{4361511C-0DE1-46A0-AFDC-2A311079DDAE}" presName="parTxOnly" presStyleLbl="node1" presStyleIdx="10" presStyleCnt="11" custScaleX="95552">
        <dgm:presLayoutVars>
          <dgm:bulletEnabled val="1"/>
        </dgm:presLayoutVars>
      </dgm:prSet>
      <dgm:spPr/>
    </dgm:pt>
  </dgm:ptLst>
  <dgm:cxnLst>
    <dgm:cxn modelId="{D9ED8B07-30BF-4E93-986A-7E8E435670EF}" srcId="{E6E6B0AF-FD58-4F3C-872A-DFBC87232B86}" destId="{97F2F467-B66E-4FF3-A88C-B8FC411ACC82}" srcOrd="0" destOrd="0" parTransId="{217EA2A3-F666-4140-84D8-9BDB3CA0D8A8}" sibTransId="{BD05F256-0FF3-4BBA-8D14-4B7C06B9F587}"/>
    <dgm:cxn modelId="{0E83CF08-FDAA-46A8-81A7-CFDCF7422773}" srcId="{E6E6B0AF-FD58-4F3C-872A-DFBC87232B86}" destId="{904CED0F-EE3E-44C6-ACB4-DD1D61F879AC}" srcOrd="2" destOrd="0" parTransId="{A62432DA-4BA6-42A1-A2D2-0A3ACCF05543}" sibTransId="{493C766B-0F3E-4568-8BDB-800094E9961C}"/>
    <dgm:cxn modelId="{74BA1D12-4BF5-477B-B608-D5516F4B2C66}" type="presOf" srcId="{E6E6B0AF-FD58-4F3C-872A-DFBC87232B86}" destId="{29909B8E-EF78-48D2-AA23-0BDC731654F7}" srcOrd="0" destOrd="0" presId="urn:microsoft.com/office/officeart/2005/8/layout/hChevron3"/>
    <dgm:cxn modelId="{E7658213-5643-4EA4-90E3-B31C6FD82AF5}" type="presOf" srcId="{3F377D13-948C-4D74-A87F-B33656825C43}" destId="{BBBEDE08-0125-497F-8B36-8AE264FAD722}" srcOrd="0" destOrd="0" presId="urn:microsoft.com/office/officeart/2005/8/layout/hChevron3"/>
    <dgm:cxn modelId="{36E0281C-320D-4B8E-A4A5-2CDFA3E4BE83}" srcId="{E6E6B0AF-FD58-4F3C-872A-DFBC87232B86}" destId="{58B79522-BCF3-4ECD-B33B-13FE04A08CAE}" srcOrd="8" destOrd="0" parTransId="{4D661599-A838-4899-817A-4C202417B11D}" sibTransId="{E018624A-C9FC-4862-A4BE-E669582FAE4F}"/>
    <dgm:cxn modelId="{26F37C1E-2A1E-46FE-B46A-3538E210643E}" type="presOf" srcId="{97F2F467-B66E-4FF3-A88C-B8FC411ACC82}" destId="{8F277C7D-E515-482B-9085-F478D2AC256F}" srcOrd="0" destOrd="0" presId="urn:microsoft.com/office/officeart/2005/8/layout/hChevron3"/>
    <dgm:cxn modelId="{849FFD21-4FDD-4570-89B2-01D30B89D786}" srcId="{E6E6B0AF-FD58-4F3C-872A-DFBC87232B86}" destId="{A11704A8-7B60-4D48-8B96-F39C2C7EC3EC}" srcOrd="6" destOrd="0" parTransId="{E9A065E5-4998-4509-87DF-AF271003AC23}" sibTransId="{FACEFEE0-8660-4DDA-BF6D-95DAC26B834A}"/>
    <dgm:cxn modelId="{43DE903C-4789-4E04-B0D0-858B8171B6A8}" type="presOf" srcId="{904CED0F-EE3E-44C6-ACB4-DD1D61F879AC}" destId="{AB9CEF6F-82D4-4508-AB0E-E22D14ADB0F5}" srcOrd="0" destOrd="0" presId="urn:microsoft.com/office/officeart/2005/8/layout/hChevron3"/>
    <dgm:cxn modelId="{B49D3060-063C-473C-A8A2-605F95DB18FD}" srcId="{E6E6B0AF-FD58-4F3C-872A-DFBC87232B86}" destId="{ED1C887F-C67C-4A6D-BA13-319657CE1373}" srcOrd="1" destOrd="0" parTransId="{C4C288C2-7B10-482E-B078-16C844C85C99}" sibTransId="{F9D33E3C-FE09-4F66-A836-E2C252ACB05F}"/>
    <dgm:cxn modelId="{B883CF45-8400-4E92-BCBE-40BFC41B5656}" srcId="{E6E6B0AF-FD58-4F3C-872A-DFBC87232B86}" destId="{3F377D13-948C-4D74-A87F-B33656825C43}" srcOrd="5" destOrd="0" parTransId="{29FCA6A6-55B9-456F-A90E-E8168796227C}" sibTransId="{F95FD8BE-861B-49C9-A1C8-9DF445836D15}"/>
    <dgm:cxn modelId="{83D0468D-4ABC-4725-B3A3-6E4D5BB7A0D1}" type="presOf" srcId="{097487BF-F85D-4C04-AD97-DA449EDC0363}" destId="{D6E2686E-A6FA-4453-9932-A5B5D4AA5D58}" srcOrd="0" destOrd="0" presId="urn:microsoft.com/office/officeart/2005/8/layout/hChevron3"/>
    <dgm:cxn modelId="{EA87AC90-CFF7-4843-B8C4-E15F9C907554}" type="presOf" srcId="{58B79522-BCF3-4ECD-B33B-13FE04A08CAE}" destId="{1F4F0E22-56D6-411A-BC1E-E1C7E93536C4}" srcOrd="0" destOrd="0" presId="urn:microsoft.com/office/officeart/2005/8/layout/hChevron3"/>
    <dgm:cxn modelId="{292A9F9A-C4C9-43F2-8F25-A7B7AAA73824}" srcId="{E6E6B0AF-FD58-4F3C-872A-DFBC87232B86}" destId="{F14B9DFF-4EE5-43D5-BA79-364FB60F3B76}" srcOrd="7" destOrd="0" parTransId="{3540E947-334E-405F-8DE9-D0A2D28BCB2F}" sibTransId="{E8B9C27D-51DE-4120-BD68-F32508F6BCC7}"/>
    <dgm:cxn modelId="{54F6D99A-7033-47CF-BEB7-B8409C01A3D2}" srcId="{E6E6B0AF-FD58-4F3C-872A-DFBC87232B86}" destId="{A840AAD0-C96F-4C92-9757-70A62DC01206}" srcOrd="9" destOrd="0" parTransId="{19FDC1DA-6E27-4D09-A034-0DFF591289DB}" sibTransId="{FFA0D9CF-7D11-4F9A-A213-5AC12382F940}"/>
    <dgm:cxn modelId="{1BB59D9C-7AB7-4A4E-A0C1-FE3F752CEF76}" type="presOf" srcId="{0BA18CA5-E91F-4257-B85E-8E0957D68490}" destId="{CC30B04C-A5DA-43C4-B3EC-75715D28F832}" srcOrd="0" destOrd="0" presId="urn:microsoft.com/office/officeart/2005/8/layout/hChevron3"/>
    <dgm:cxn modelId="{5EE6359E-F7B5-434F-BA0E-C81E0C16F66B}" type="presOf" srcId="{ED1C887F-C67C-4A6D-BA13-319657CE1373}" destId="{A0DE273F-6DCF-409E-97C1-B15F147ED387}" srcOrd="0" destOrd="0" presId="urn:microsoft.com/office/officeart/2005/8/layout/hChevron3"/>
    <dgm:cxn modelId="{AE4A41A2-E124-41C9-A371-C014525BBD24}" srcId="{E6E6B0AF-FD58-4F3C-872A-DFBC87232B86}" destId="{4361511C-0DE1-46A0-AFDC-2A311079DDAE}" srcOrd="10" destOrd="0" parTransId="{2F022855-1DB1-46A2-A799-FAD087919EA5}" sibTransId="{C279505E-2123-4DF4-9AAF-EFC8B5073416}"/>
    <dgm:cxn modelId="{21CD76BE-C0B5-4999-8742-55D6E80C9895}" type="presOf" srcId="{A11704A8-7B60-4D48-8B96-F39C2C7EC3EC}" destId="{A3E7145E-E174-4473-A4D5-BD1A060F3547}" srcOrd="0" destOrd="0" presId="urn:microsoft.com/office/officeart/2005/8/layout/hChevron3"/>
    <dgm:cxn modelId="{90DCE1C6-9BA1-46E4-AA91-52B1101B97E2}" srcId="{E6E6B0AF-FD58-4F3C-872A-DFBC87232B86}" destId="{0BA18CA5-E91F-4257-B85E-8E0957D68490}" srcOrd="4" destOrd="0" parTransId="{258A32D8-262F-4B20-9760-8F76CFC1D306}" sibTransId="{93555799-CE9A-43FC-8F0C-716A1FDF7EF7}"/>
    <dgm:cxn modelId="{DCDC7EC8-844C-455D-8213-25781678089C}" type="presOf" srcId="{4361511C-0DE1-46A0-AFDC-2A311079DDAE}" destId="{6968A36F-3BC0-496B-9F7F-714D235C0CBC}" srcOrd="0" destOrd="0" presId="urn:microsoft.com/office/officeart/2005/8/layout/hChevron3"/>
    <dgm:cxn modelId="{8997D2D1-3382-4DF7-B9AD-2C211E6DC9B9}" type="presOf" srcId="{A840AAD0-C96F-4C92-9757-70A62DC01206}" destId="{1759B12C-4F30-4F01-9F37-780498B78C6B}" srcOrd="0" destOrd="0" presId="urn:microsoft.com/office/officeart/2005/8/layout/hChevron3"/>
    <dgm:cxn modelId="{ECA264D9-82B6-47B5-B2B4-4BAFC748103C}" type="presOf" srcId="{F14B9DFF-4EE5-43D5-BA79-364FB60F3B76}" destId="{F428283A-C9A1-46AF-9CCF-1A7C8473A2B7}" srcOrd="0" destOrd="0" presId="urn:microsoft.com/office/officeart/2005/8/layout/hChevron3"/>
    <dgm:cxn modelId="{D6D3F0F6-7D18-453A-B6D6-FA0C4E0CE26A}" srcId="{E6E6B0AF-FD58-4F3C-872A-DFBC87232B86}" destId="{097487BF-F85D-4C04-AD97-DA449EDC0363}" srcOrd="3" destOrd="0" parTransId="{5B53E7B4-B380-472E-9F7F-FA2E6C87666C}" sibTransId="{B94CD846-2AF9-47F5-82A9-F1EDD348ECA4}"/>
    <dgm:cxn modelId="{5271C108-F1B0-4D46-B14C-5A040F3794E3}" type="presParOf" srcId="{29909B8E-EF78-48D2-AA23-0BDC731654F7}" destId="{8F277C7D-E515-482B-9085-F478D2AC256F}" srcOrd="0" destOrd="0" presId="urn:microsoft.com/office/officeart/2005/8/layout/hChevron3"/>
    <dgm:cxn modelId="{C142A3F7-30C7-4AC5-9DD6-24853468D070}" type="presParOf" srcId="{29909B8E-EF78-48D2-AA23-0BDC731654F7}" destId="{561A4FC8-2690-4745-B079-65390112A617}" srcOrd="1" destOrd="0" presId="urn:microsoft.com/office/officeart/2005/8/layout/hChevron3"/>
    <dgm:cxn modelId="{94F5FF97-09D9-4D04-A66F-6B089756E3A5}" type="presParOf" srcId="{29909B8E-EF78-48D2-AA23-0BDC731654F7}" destId="{A0DE273F-6DCF-409E-97C1-B15F147ED387}" srcOrd="2" destOrd="0" presId="urn:microsoft.com/office/officeart/2005/8/layout/hChevron3"/>
    <dgm:cxn modelId="{31B70964-70AE-4C1C-B525-529FC3E02A16}" type="presParOf" srcId="{29909B8E-EF78-48D2-AA23-0BDC731654F7}" destId="{0DE478D0-7610-45D1-A701-3C744ECC253E}" srcOrd="3" destOrd="0" presId="urn:microsoft.com/office/officeart/2005/8/layout/hChevron3"/>
    <dgm:cxn modelId="{0A396D3C-EACA-4C19-B4A6-B1879F98CFD6}" type="presParOf" srcId="{29909B8E-EF78-48D2-AA23-0BDC731654F7}" destId="{AB9CEF6F-82D4-4508-AB0E-E22D14ADB0F5}" srcOrd="4" destOrd="0" presId="urn:microsoft.com/office/officeart/2005/8/layout/hChevron3"/>
    <dgm:cxn modelId="{61571AB6-11C1-4BD6-A9A7-4DABCE1577FA}" type="presParOf" srcId="{29909B8E-EF78-48D2-AA23-0BDC731654F7}" destId="{5C158627-2797-4267-8491-416628CAB5DC}" srcOrd="5" destOrd="0" presId="urn:microsoft.com/office/officeart/2005/8/layout/hChevron3"/>
    <dgm:cxn modelId="{CCBD84DB-F601-4580-9075-89D73A370E4A}" type="presParOf" srcId="{29909B8E-EF78-48D2-AA23-0BDC731654F7}" destId="{D6E2686E-A6FA-4453-9932-A5B5D4AA5D58}" srcOrd="6" destOrd="0" presId="urn:microsoft.com/office/officeart/2005/8/layout/hChevron3"/>
    <dgm:cxn modelId="{DA24EAD0-53DD-4027-967B-3FD0F52FC35B}" type="presParOf" srcId="{29909B8E-EF78-48D2-AA23-0BDC731654F7}" destId="{8AFA1762-E2D5-4B06-B64F-94B0DEE60BF5}" srcOrd="7" destOrd="0" presId="urn:microsoft.com/office/officeart/2005/8/layout/hChevron3"/>
    <dgm:cxn modelId="{3241C636-34B2-4772-BD63-0E5BAD70EFF2}" type="presParOf" srcId="{29909B8E-EF78-48D2-AA23-0BDC731654F7}" destId="{CC30B04C-A5DA-43C4-B3EC-75715D28F832}" srcOrd="8" destOrd="0" presId="urn:microsoft.com/office/officeart/2005/8/layout/hChevron3"/>
    <dgm:cxn modelId="{AB4FBBEC-250A-4397-B68F-4E31FEB263CD}" type="presParOf" srcId="{29909B8E-EF78-48D2-AA23-0BDC731654F7}" destId="{A1E6BFB8-729F-488A-9DD4-183C1070878D}" srcOrd="9" destOrd="0" presId="urn:microsoft.com/office/officeart/2005/8/layout/hChevron3"/>
    <dgm:cxn modelId="{222C4D75-F51C-4CDB-BDF2-C9AE715F8CD7}" type="presParOf" srcId="{29909B8E-EF78-48D2-AA23-0BDC731654F7}" destId="{BBBEDE08-0125-497F-8B36-8AE264FAD722}" srcOrd="10" destOrd="0" presId="urn:microsoft.com/office/officeart/2005/8/layout/hChevron3"/>
    <dgm:cxn modelId="{C29EB26C-C327-4924-B9B2-3BF568763E75}" type="presParOf" srcId="{29909B8E-EF78-48D2-AA23-0BDC731654F7}" destId="{70383BE0-67DF-4508-B6C7-355A25BA81CB}" srcOrd="11" destOrd="0" presId="urn:microsoft.com/office/officeart/2005/8/layout/hChevron3"/>
    <dgm:cxn modelId="{D7CF8DD6-7FBA-41C1-B984-FA1848A024A1}" type="presParOf" srcId="{29909B8E-EF78-48D2-AA23-0BDC731654F7}" destId="{A3E7145E-E174-4473-A4D5-BD1A060F3547}" srcOrd="12" destOrd="0" presId="urn:microsoft.com/office/officeart/2005/8/layout/hChevron3"/>
    <dgm:cxn modelId="{E8E6D0EF-928F-48CC-800C-909B32276A5F}" type="presParOf" srcId="{29909B8E-EF78-48D2-AA23-0BDC731654F7}" destId="{CF303A7B-0BF2-40B8-81B5-BFF1D4C8CA4B}" srcOrd="13" destOrd="0" presId="urn:microsoft.com/office/officeart/2005/8/layout/hChevron3"/>
    <dgm:cxn modelId="{BC05CA4B-2586-431B-BFB2-988BFEB5598D}" type="presParOf" srcId="{29909B8E-EF78-48D2-AA23-0BDC731654F7}" destId="{F428283A-C9A1-46AF-9CCF-1A7C8473A2B7}" srcOrd="14" destOrd="0" presId="urn:microsoft.com/office/officeart/2005/8/layout/hChevron3"/>
    <dgm:cxn modelId="{DAEB0A28-9D07-4FA1-8E1E-44791675983E}" type="presParOf" srcId="{29909B8E-EF78-48D2-AA23-0BDC731654F7}" destId="{78BF0534-5113-4818-BB5E-FC2D236EAA8C}" srcOrd="15" destOrd="0" presId="urn:microsoft.com/office/officeart/2005/8/layout/hChevron3"/>
    <dgm:cxn modelId="{6613BEB4-E084-401B-8D47-CBE2B7C884B6}" type="presParOf" srcId="{29909B8E-EF78-48D2-AA23-0BDC731654F7}" destId="{1F4F0E22-56D6-411A-BC1E-E1C7E93536C4}" srcOrd="16" destOrd="0" presId="urn:microsoft.com/office/officeart/2005/8/layout/hChevron3"/>
    <dgm:cxn modelId="{C4001473-EF99-489F-8CD0-6DE19C4F5928}" type="presParOf" srcId="{29909B8E-EF78-48D2-AA23-0BDC731654F7}" destId="{F3E2E4B4-F691-4EF0-8591-1DED04BCDF69}" srcOrd="17" destOrd="0" presId="urn:microsoft.com/office/officeart/2005/8/layout/hChevron3"/>
    <dgm:cxn modelId="{8A15F794-D5EC-4112-9C5C-4BD29055B422}" type="presParOf" srcId="{29909B8E-EF78-48D2-AA23-0BDC731654F7}" destId="{1759B12C-4F30-4F01-9F37-780498B78C6B}" srcOrd="18" destOrd="0" presId="urn:microsoft.com/office/officeart/2005/8/layout/hChevron3"/>
    <dgm:cxn modelId="{98C125B7-826E-47B8-AD97-57B93426D55B}" type="presParOf" srcId="{29909B8E-EF78-48D2-AA23-0BDC731654F7}" destId="{5D925FF8-55C7-4F5E-BD2E-29721D26ECDB}" srcOrd="19" destOrd="0" presId="urn:microsoft.com/office/officeart/2005/8/layout/hChevron3"/>
    <dgm:cxn modelId="{5AA19E48-477E-4E76-ACC1-240D94A5FC2E}" type="presParOf" srcId="{29909B8E-EF78-48D2-AA23-0BDC731654F7}" destId="{6968A36F-3BC0-496B-9F7F-714D235C0CBC}" srcOrd="2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6E6B0AF-FD58-4F3C-872A-DFBC87232B86}" type="doc">
      <dgm:prSet loTypeId="urn:microsoft.com/office/officeart/2005/8/layout/hChevron3" loCatId="process" qsTypeId="urn:microsoft.com/office/officeart/2005/8/quickstyle/simple1" qsCatId="simple" csTypeId="urn:microsoft.com/office/officeart/2005/8/colors/colorful4" csCatId="colorful" phldr="1"/>
      <dgm:spPr/>
    </dgm:pt>
    <dgm:pt modelId="{97F2F467-B66E-4FF3-A88C-B8FC411ACC82}">
      <dgm:prSet phldrT="[Text]" custT="1"/>
      <dgm:spPr/>
      <dgm:t>
        <a:bodyPr/>
        <a:lstStyle/>
        <a:p>
          <a:r>
            <a:rPr lang="en-US" sz="1000" b="1" u="none" dirty="0"/>
            <a:t>Introduction</a:t>
          </a:r>
        </a:p>
      </dgm:t>
    </dgm:pt>
    <dgm:pt modelId="{217EA2A3-F666-4140-84D8-9BDB3CA0D8A8}" type="parTrans" cxnId="{D9ED8B07-30BF-4E93-986A-7E8E435670EF}">
      <dgm:prSet/>
      <dgm:spPr/>
      <dgm:t>
        <a:bodyPr/>
        <a:lstStyle/>
        <a:p>
          <a:endParaRPr lang="en-US" sz="1000" b="0"/>
        </a:p>
      </dgm:t>
    </dgm:pt>
    <dgm:pt modelId="{BD05F256-0FF3-4BBA-8D14-4B7C06B9F587}" type="sibTrans" cxnId="{D9ED8B07-30BF-4E93-986A-7E8E435670EF}">
      <dgm:prSet/>
      <dgm:spPr/>
      <dgm:t>
        <a:bodyPr/>
        <a:lstStyle/>
        <a:p>
          <a:endParaRPr lang="en-US" sz="1000" b="0"/>
        </a:p>
      </dgm:t>
    </dgm:pt>
    <dgm:pt modelId="{097487BF-F85D-4C04-AD97-DA449EDC0363}">
      <dgm:prSet phldrT="[Text]" custT="1">
        <dgm:style>
          <a:lnRef idx="2">
            <a:schemeClr val="accent1"/>
          </a:lnRef>
          <a:fillRef idx="1">
            <a:schemeClr val="lt1"/>
          </a:fillRef>
          <a:effectRef idx="0">
            <a:schemeClr val="accent1"/>
          </a:effectRef>
          <a:fontRef idx="minor">
            <a:schemeClr val="dk1"/>
          </a:fontRef>
        </dgm:style>
      </dgm:prSet>
      <dgm:spPr/>
      <dgm:t>
        <a:bodyPr/>
        <a:lstStyle/>
        <a:p>
          <a:r>
            <a:rPr lang="en-US" sz="1000" b="1" i="0" dirty="0"/>
            <a:t>Thesis Background</a:t>
          </a:r>
        </a:p>
      </dgm:t>
    </dgm:pt>
    <dgm:pt modelId="{5B53E7B4-B380-472E-9F7F-FA2E6C87666C}" type="parTrans" cxnId="{D6D3F0F6-7D18-453A-B6D6-FA0C4E0CE26A}">
      <dgm:prSet/>
      <dgm:spPr/>
      <dgm:t>
        <a:bodyPr/>
        <a:lstStyle/>
        <a:p>
          <a:endParaRPr lang="en-US" sz="1000" b="0"/>
        </a:p>
      </dgm:t>
    </dgm:pt>
    <dgm:pt modelId="{B94CD846-2AF9-47F5-82A9-F1EDD348ECA4}" type="sibTrans" cxnId="{D6D3F0F6-7D18-453A-B6D6-FA0C4E0CE26A}">
      <dgm:prSet/>
      <dgm:spPr/>
      <dgm:t>
        <a:bodyPr/>
        <a:lstStyle/>
        <a:p>
          <a:endParaRPr lang="en-US" sz="1000" b="0"/>
        </a:p>
      </dgm:t>
    </dgm:pt>
    <dgm:pt modelId="{3F377D13-948C-4D74-A87F-B33656825C43}">
      <dgm:prSet phldrT="[Text]" custT="1"/>
      <dgm:spPr/>
      <dgm:t>
        <a:bodyPr/>
        <a:lstStyle/>
        <a:p>
          <a:r>
            <a:rPr lang="en-US" sz="1000" b="1" dirty="0"/>
            <a:t>Methods</a:t>
          </a:r>
        </a:p>
      </dgm:t>
    </dgm:pt>
    <dgm:pt modelId="{29FCA6A6-55B9-456F-A90E-E8168796227C}" type="parTrans" cxnId="{B883CF45-8400-4E92-BCBE-40BFC41B5656}">
      <dgm:prSet/>
      <dgm:spPr/>
      <dgm:t>
        <a:bodyPr/>
        <a:lstStyle/>
        <a:p>
          <a:endParaRPr lang="en-US" sz="1000" b="0"/>
        </a:p>
      </dgm:t>
    </dgm:pt>
    <dgm:pt modelId="{F95FD8BE-861B-49C9-A1C8-9DF445836D15}" type="sibTrans" cxnId="{B883CF45-8400-4E92-BCBE-40BFC41B5656}">
      <dgm:prSet/>
      <dgm:spPr/>
      <dgm:t>
        <a:bodyPr/>
        <a:lstStyle/>
        <a:p>
          <a:endParaRPr lang="en-US" sz="1000" b="0"/>
        </a:p>
      </dgm:t>
    </dgm:pt>
    <dgm:pt modelId="{4361511C-0DE1-46A0-AFDC-2A311079DDAE}">
      <dgm:prSet phldrT="[Text]" custT="1"/>
      <dgm:spPr/>
      <dgm:t>
        <a:bodyPr/>
        <a:lstStyle/>
        <a:p>
          <a:r>
            <a:rPr lang="en-US" sz="1000" b="1" dirty="0"/>
            <a:t>References</a:t>
          </a:r>
        </a:p>
      </dgm:t>
    </dgm:pt>
    <dgm:pt modelId="{2F022855-1DB1-46A2-A799-FAD087919EA5}" type="parTrans" cxnId="{AE4A41A2-E124-41C9-A371-C014525BBD24}">
      <dgm:prSet/>
      <dgm:spPr/>
      <dgm:t>
        <a:bodyPr/>
        <a:lstStyle/>
        <a:p>
          <a:endParaRPr lang="en-US" sz="1000" b="0"/>
        </a:p>
      </dgm:t>
    </dgm:pt>
    <dgm:pt modelId="{C279505E-2123-4DF4-9AAF-EFC8B5073416}" type="sibTrans" cxnId="{AE4A41A2-E124-41C9-A371-C014525BBD24}">
      <dgm:prSet/>
      <dgm:spPr/>
      <dgm:t>
        <a:bodyPr/>
        <a:lstStyle/>
        <a:p>
          <a:endParaRPr lang="en-US" sz="1000" b="0"/>
        </a:p>
      </dgm:t>
    </dgm:pt>
    <dgm:pt modelId="{58B79522-BCF3-4ECD-B33B-13FE04A08CAE}">
      <dgm:prSet phldrT="[Text]" custT="1"/>
      <dgm:spPr/>
      <dgm:t>
        <a:bodyPr/>
        <a:lstStyle/>
        <a:p>
          <a:r>
            <a:rPr lang="en-US" sz="1000" b="1" dirty="0"/>
            <a:t>Results</a:t>
          </a:r>
        </a:p>
      </dgm:t>
    </dgm:pt>
    <dgm:pt modelId="{4D661599-A838-4899-817A-4C202417B11D}" type="parTrans" cxnId="{36E0281C-320D-4B8E-A4A5-2CDFA3E4BE83}">
      <dgm:prSet/>
      <dgm:spPr/>
      <dgm:t>
        <a:bodyPr/>
        <a:lstStyle/>
        <a:p>
          <a:endParaRPr lang="en-US" sz="1000" b="0"/>
        </a:p>
      </dgm:t>
    </dgm:pt>
    <dgm:pt modelId="{E018624A-C9FC-4862-A4BE-E669582FAE4F}" type="sibTrans" cxnId="{36E0281C-320D-4B8E-A4A5-2CDFA3E4BE83}">
      <dgm:prSet/>
      <dgm:spPr/>
      <dgm:t>
        <a:bodyPr/>
        <a:lstStyle/>
        <a:p>
          <a:endParaRPr lang="en-US" sz="1000" b="0"/>
        </a:p>
      </dgm:t>
    </dgm:pt>
    <dgm:pt modelId="{A840AAD0-C96F-4C92-9757-70A62DC01206}">
      <dgm:prSet phldrT="[Text]" custT="1"/>
      <dgm:spPr/>
      <dgm:t>
        <a:bodyPr/>
        <a:lstStyle/>
        <a:p>
          <a:r>
            <a:rPr lang="en-US" sz="1000" b="1" dirty="0"/>
            <a:t>Conclusion</a:t>
          </a:r>
        </a:p>
      </dgm:t>
    </dgm:pt>
    <dgm:pt modelId="{19FDC1DA-6E27-4D09-A034-0DFF591289DB}" type="parTrans" cxnId="{54F6D99A-7033-47CF-BEB7-B8409C01A3D2}">
      <dgm:prSet/>
      <dgm:spPr/>
      <dgm:t>
        <a:bodyPr/>
        <a:lstStyle/>
        <a:p>
          <a:endParaRPr lang="en-US" sz="1000" b="0"/>
        </a:p>
      </dgm:t>
    </dgm:pt>
    <dgm:pt modelId="{FFA0D9CF-7D11-4F9A-A213-5AC12382F940}" type="sibTrans" cxnId="{54F6D99A-7033-47CF-BEB7-B8409C01A3D2}">
      <dgm:prSet/>
      <dgm:spPr/>
      <dgm:t>
        <a:bodyPr/>
        <a:lstStyle/>
        <a:p>
          <a:endParaRPr lang="en-US" sz="1000" b="0"/>
        </a:p>
      </dgm:t>
    </dgm:pt>
    <dgm:pt modelId="{ED1C887F-C67C-4A6D-BA13-319657CE1373}">
      <dgm:prSet phldrT="[Text]" custT="1"/>
      <dgm:spPr/>
      <dgm:t>
        <a:bodyPr/>
        <a:lstStyle/>
        <a:p>
          <a:r>
            <a:rPr lang="en-US" sz="1000" b="0" i="1" dirty="0"/>
            <a:t>TBPAs</a:t>
          </a:r>
        </a:p>
      </dgm:t>
    </dgm:pt>
    <dgm:pt modelId="{C4C288C2-7B10-482E-B078-16C844C85C99}" type="parTrans" cxnId="{B49D3060-063C-473C-A8A2-605F95DB18FD}">
      <dgm:prSet/>
      <dgm:spPr/>
      <dgm:t>
        <a:bodyPr/>
        <a:lstStyle/>
        <a:p>
          <a:endParaRPr lang="en-US" sz="1000" b="0"/>
        </a:p>
      </dgm:t>
    </dgm:pt>
    <dgm:pt modelId="{F9D33E3C-FE09-4F66-A836-E2C252ACB05F}" type="sibTrans" cxnId="{B49D3060-063C-473C-A8A2-605F95DB18FD}">
      <dgm:prSet/>
      <dgm:spPr/>
      <dgm:t>
        <a:bodyPr/>
        <a:lstStyle/>
        <a:p>
          <a:endParaRPr lang="en-US" sz="1000" b="0"/>
        </a:p>
      </dgm:t>
    </dgm:pt>
    <dgm:pt modelId="{904CED0F-EE3E-44C6-ACB4-DD1D61F879AC}">
      <dgm:prSet phldrT="[Text]" custT="1"/>
      <dgm:spPr/>
      <dgm:t>
        <a:bodyPr/>
        <a:lstStyle/>
        <a:p>
          <a:r>
            <a:rPr lang="en-US" sz="1000" b="0" dirty="0"/>
            <a:t>Marine Significance</a:t>
          </a:r>
        </a:p>
      </dgm:t>
    </dgm:pt>
    <dgm:pt modelId="{A62432DA-4BA6-42A1-A2D2-0A3ACCF05543}" type="parTrans" cxnId="{0E83CF08-FDAA-46A8-81A7-CFDCF7422773}">
      <dgm:prSet/>
      <dgm:spPr/>
      <dgm:t>
        <a:bodyPr/>
        <a:lstStyle/>
        <a:p>
          <a:endParaRPr lang="en-US" sz="1000" b="0"/>
        </a:p>
      </dgm:t>
    </dgm:pt>
    <dgm:pt modelId="{493C766B-0F3E-4568-8BDB-800094E9961C}" type="sibTrans" cxnId="{0E83CF08-FDAA-46A8-81A7-CFDCF7422773}">
      <dgm:prSet/>
      <dgm:spPr/>
      <dgm:t>
        <a:bodyPr/>
        <a:lstStyle/>
        <a:p>
          <a:endParaRPr lang="en-US" sz="1000" b="0"/>
        </a:p>
      </dgm:t>
    </dgm:pt>
    <dgm:pt modelId="{0BA18CA5-E91F-4257-B85E-8E0957D68490}">
      <dgm:prSet phldrT="[Text]" custT="1"/>
      <dgm:spPr/>
      <dgm:t>
        <a:bodyPr/>
        <a:lstStyle/>
        <a:p>
          <a:r>
            <a:rPr lang="en-US" sz="1000" b="0" i="1" dirty="0"/>
            <a:t>Sulu-Sulawesi</a:t>
          </a:r>
        </a:p>
      </dgm:t>
    </dgm:pt>
    <dgm:pt modelId="{258A32D8-262F-4B20-9760-8F76CFC1D306}" type="parTrans" cxnId="{90DCE1C6-9BA1-46E4-AA91-52B1101B97E2}">
      <dgm:prSet/>
      <dgm:spPr/>
      <dgm:t>
        <a:bodyPr/>
        <a:lstStyle/>
        <a:p>
          <a:endParaRPr lang="en-US" sz="1000" b="0"/>
        </a:p>
      </dgm:t>
    </dgm:pt>
    <dgm:pt modelId="{93555799-CE9A-43FC-8F0C-716A1FDF7EF7}" type="sibTrans" cxnId="{90DCE1C6-9BA1-46E4-AA91-52B1101B97E2}">
      <dgm:prSet/>
      <dgm:spPr/>
      <dgm:t>
        <a:bodyPr/>
        <a:lstStyle/>
        <a:p>
          <a:endParaRPr lang="en-US" sz="1000" b="0"/>
        </a:p>
      </dgm:t>
    </dgm:pt>
    <dgm:pt modelId="{A11704A8-7B60-4D48-8B96-F39C2C7EC3EC}">
      <dgm:prSet phldrT="[Text]" custT="1"/>
      <dgm:spPr/>
      <dgm:t>
        <a:bodyPr/>
        <a:lstStyle/>
        <a:p>
          <a:r>
            <a:rPr lang="en-US" sz="1000" b="0" i="1" dirty="0"/>
            <a:t>Policy Analysis</a:t>
          </a:r>
        </a:p>
      </dgm:t>
    </dgm:pt>
    <dgm:pt modelId="{E9A065E5-4998-4509-87DF-AF271003AC23}" type="parTrans" cxnId="{849FFD21-4FDD-4570-89B2-01D30B89D786}">
      <dgm:prSet/>
      <dgm:spPr/>
      <dgm:t>
        <a:bodyPr/>
        <a:lstStyle/>
        <a:p>
          <a:endParaRPr lang="en-US" sz="1000" b="0"/>
        </a:p>
      </dgm:t>
    </dgm:pt>
    <dgm:pt modelId="{FACEFEE0-8660-4DDA-BF6D-95DAC26B834A}" type="sibTrans" cxnId="{849FFD21-4FDD-4570-89B2-01D30B89D786}">
      <dgm:prSet/>
      <dgm:spPr/>
      <dgm:t>
        <a:bodyPr/>
        <a:lstStyle/>
        <a:p>
          <a:endParaRPr lang="en-US" sz="1000" b="0"/>
        </a:p>
      </dgm:t>
    </dgm:pt>
    <dgm:pt modelId="{F14B9DFF-4EE5-43D5-BA79-364FB60F3B76}">
      <dgm:prSet phldrT="[Text]" custT="1"/>
      <dgm:spPr/>
      <dgm:t>
        <a:bodyPr/>
        <a:lstStyle/>
        <a:p>
          <a:r>
            <a:rPr lang="en-US" sz="1000" b="0" dirty="0"/>
            <a:t>Semi-Structured Interviews</a:t>
          </a:r>
        </a:p>
      </dgm:t>
    </dgm:pt>
    <dgm:pt modelId="{3540E947-334E-405F-8DE9-D0A2D28BCB2F}" type="parTrans" cxnId="{292A9F9A-C4C9-43F2-8F25-A7B7AAA73824}">
      <dgm:prSet/>
      <dgm:spPr/>
      <dgm:t>
        <a:bodyPr/>
        <a:lstStyle/>
        <a:p>
          <a:endParaRPr lang="en-US" sz="1000" b="0"/>
        </a:p>
      </dgm:t>
    </dgm:pt>
    <dgm:pt modelId="{E8B9C27D-51DE-4120-BD68-F32508F6BCC7}" type="sibTrans" cxnId="{292A9F9A-C4C9-43F2-8F25-A7B7AAA73824}">
      <dgm:prSet/>
      <dgm:spPr/>
      <dgm:t>
        <a:bodyPr/>
        <a:lstStyle/>
        <a:p>
          <a:endParaRPr lang="en-US" sz="1000" b="0"/>
        </a:p>
      </dgm:t>
    </dgm:pt>
    <dgm:pt modelId="{29909B8E-EF78-48D2-AA23-0BDC731654F7}" type="pres">
      <dgm:prSet presAssocID="{E6E6B0AF-FD58-4F3C-872A-DFBC87232B86}" presName="Name0" presStyleCnt="0">
        <dgm:presLayoutVars>
          <dgm:dir/>
          <dgm:resizeHandles val="exact"/>
        </dgm:presLayoutVars>
      </dgm:prSet>
      <dgm:spPr/>
    </dgm:pt>
    <dgm:pt modelId="{8F277C7D-E515-482B-9085-F478D2AC256F}" type="pres">
      <dgm:prSet presAssocID="{97F2F467-B66E-4FF3-A88C-B8FC411ACC82}" presName="parTxOnly" presStyleLbl="node1" presStyleIdx="0" presStyleCnt="11" custScaleX="77149">
        <dgm:presLayoutVars>
          <dgm:bulletEnabled val="1"/>
        </dgm:presLayoutVars>
      </dgm:prSet>
      <dgm:spPr/>
    </dgm:pt>
    <dgm:pt modelId="{561A4FC8-2690-4745-B079-65390112A617}" type="pres">
      <dgm:prSet presAssocID="{BD05F256-0FF3-4BBA-8D14-4B7C06B9F587}" presName="parSpace" presStyleCnt="0"/>
      <dgm:spPr/>
    </dgm:pt>
    <dgm:pt modelId="{A0DE273F-6DCF-409E-97C1-B15F147ED387}" type="pres">
      <dgm:prSet presAssocID="{ED1C887F-C67C-4A6D-BA13-319657CE1373}" presName="parTxOnly" presStyleLbl="node1" presStyleIdx="1" presStyleCnt="11" custScaleX="78768">
        <dgm:presLayoutVars>
          <dgm:bulletEnabled val="1"/>
        </dgm:presLayoutVars>
      </dgm:prSet>
      <dgm:spPr/>
    </dgm:pt>
    <dgm:pt modelId="{0DE478D0-7610-45D1-A701-3C744ECC253E}" type="pres">
      <dgm:prSet presAssocID="{F9D33E3C-FE09-4F66-A836-E2C252ACB05F}" presName="parSpace" presStyleCnt="0"/>
      <dgm:spPr/>
    </dgm:pt>
    <dgm:pt modelId="{AB9CEF6F-82D4-4508-AB0E-E22D14ADB0F5}" type="pres">
      <dgm:prSet presAssocID="{904CED0F-EE3E-44C6-ACB4-DD1D61F879AC}" presName="parTxOnly" presStyleLbl="node1" presStyleIdx="2" presStyleCnt="11" custScaleX="96875">
        <dgm:presLayoutVars>
          <dgm:bulletEnabled val="1"/>
        </dgm:presLayoutVars>
      </dgm:prSet>
      <dgm:spPr/>
    </dgm:pt>
    <dgm:pt modelId="{5C158627-2797-4267-8491-416628CAB5DC}" type="pres">
      <dgm:prSet presAssocID="{493C766B-0F3E-4568-8BDB-800094E9961C}" presName="parSpace" presStyleCnt="0"/>
      <dgm:spPr/>
    </dgm:pt>
    <dgm:pt modelId="{D6E2686E-A6FA-4453-9932-A5B5D4AA5D58}" type="pres">
      <dgm:prSet presAssocID="{097487BF-F85D-4C04-AD97-DA449EDC0363}" presName="parTxOnly" presStyleLbl="node1" presStyleIdx="3" presStyleCnt="11" custScaleX="112760">
        <dgm:presLayoutVars>
          <dgm:bulletEnabled val="1"/>
        </dgm:presLayoutVars>
      </dgm:prSet>
      <dgm:spPr/>
    </dgm:pt>
    <dgm:pt modelId="{8AFA1762-E2D5-4B06-B64F-94B0DEE60BF5}" type="pres">
      <dgm:prSet presAssocID="{B94CD846-2AF9-47F5-82A9-F1EDD348ECA4}" presName="parSpace" presStyleCnt="0"/>
      <dgm:spPr/>
    </dgm:pt>
    <dgm:pt modelId="{CC30B04C-A5DA-43C4-B3EC-75715D28F832}" type="pres">
      <dgm:prSet presAssocID="{0BA18CA5-E91F-4257-B85E-8E0957D68490}" presName="parTxOnly" presStyleLbl="node1" presStyleIdx="4" presStyleCnt="11" custScaleX="86751">
        <dgm:presLayoutVars>
          <dgm:bulletEnabled val="1"/>
        </dgm:presLayoutVars>
      </dgm:prSet>
      <dgm:spPr/>
    </dgm:pt>
    <dgm:pt modelId="{A1E6BFB8-729F-488A-9DD4-183C1070878D}" type="pres">
      <dgm:prSet presAssocID="{93555799-CE9A-43FC-8F0C-716A1FDF7EF7}" presName="parSpace" presStyleCnt="0"/>
      <dgm:spPr/>
    </dgm:pt>
    <dgm:pt modelId="{BBBEDE08-0125-497F-8B36-8AE264FAD722}" type="pres">
      <dgm:prSet presAssocID="{3F377D13-948C-4D74-A87F-B33656825C43}" presName="parTxOnly" presStyleLbl="node1" presStyleIdx="5" presStyleCnt="11" custScaleX="88460">
        <dgm:presLayoutVars>
          <dgm:bulletEnabled val="1"/>
        </dgm:presLayoutVars>
      </dgm:prSet>
      <dgm:spPr/>
    </dgm:pt>
    <dgm:pt modelId="{70383BE0-67DF-4508-B6C7-355A25BA81CB}" type="pres">
      <dgm:prSet presAssocID="{F95FD8BE-861B-49C9-A1C8-9DF445836D15}" presName="parSpace" presStyleCnt="0"/>
      <dgm:spPr/>
    </dgm:pt>
    <dgm:pt modelId="{A3E7145E-E174-4473-A4D5-BD1A060F3547}" type="pres">
      <dgm:prSet presAssocID="{A11704A8-7B60-4D48-8B96-F39C2C7EC3EC}" presName="parTxOnly" presStyleLbl="node1" presStyleIdx="6" presStyleCnt="11" custScaleX="82832">
        <dgm:presLayoutVars>
          <dgm:bulletEnabled val="1"/>
        </dgm:presLayoutVars>
      </dgm:prSet>
      <dgm:spPr/>
    </dgm:pt>
    <dgm:pt modelId="{CF303A7B-0BF2-40B8-81B5-BFF1D4C8CA4B}" type="pres">
      <dgm:prSet presAssocID="{FACEFEE0-8660-4DDA-BF6D-95DAC26B834A}" presName="parSpace" presStyleCnt="0"/>
      <dgm:spPr/>
    </dgm:pt>
    <dgm:pt modelId="{F428283A-C9A1-46AF-9CCF-1A7C8473A2B7}" type="pres">
      <dgm:prSet presAssocID="{F14B9DFF-4EE5-43D5-BA79-364FB60F3B76}" presName="parTxOnly" presStyleLbl="node1" presStyleIdx="7" presStyleCnt="11" custScaleX="93016">
        <dgm:presLayoutVars>
          <dgm:bulletEnabled val="1"/>
        </dgm:presLayoutVars>
      </dgm:prSet>
      <dgm:spPr/>
    </dgm:pt>
    <dgm:pt modelId="{78BF0534-5113-4818-BB5E-FC2D236EAA8C}" type="pres">
      <dgm:prSet presAssocID="{E8B9C27D-51DE-4120-BD68-F32508F6BCC7}" presName="parSpace" presStyleCnt="0"/>
      <dgm:spPr/>
    </dgm:pt>
    <dgm:pt modelId="{1F4F0E22-56D6-411A-BC1E-E1C7E93536C4}" type="pres">
      <dgm:prSet presAssocID="{58B79522-BCF3-4ECD-B33B-13FE04A08CAE}" presName="parTxOnly" presStyleLbl="node1" presStyleIdx="8" presStyleCnt="11" custScaleX="78283">
        <dgm:presLayoutVars>
          <dgm:bulletEnabled val="1"/>
        </dgm:presLayoutVars>
      </dgm:prSet>
      <dgm:spPr/>
    </dgm:pt>
    <dgm:pt modelId="{F3E2E4B4-F691-4EF0-8591-1DED04BCDF69}" type="pres">
      <dgm:prSet presAssocID="{E018624A-C9FC-4862-A4BE-E669582FAE4F}" presName="parSpace" presStyleCnt="0"/>
      <dgm:spPr/>
    </dgm:pt>
    <dgm:pt modelId="{1759B12C-4F30-4F01-9F37-780498B78C6B}" type="pres">
      <dgm:prSet presAssocID="{A840AAD0-C96F-4C92-9757-70A62DC01206}" presName="parTxOnly" presStyleLbl="node1" presStyleIdx="9" presStyleCnt="11" custScaleX="93512">
        <dgm:presLayoutVars>
          <dgm:bulletEnabled val="1"/>
        </dgm:presLayoutVars>
      </dgm:prSet>
      <dgm:spPr/>
    </dgm:pt>
    <dgm:pt modelId="{5D925FF8-55C7-4F5E-BD2E-29721D26ECDB}" type="pres">
      <dgm:prSet presAssocID="{FFA0D9CF-7D11-4F9A-A213-5AC12382F940}" presName="parSpace" presStyleCnt="0"/>
      <dgm:spPr/>
    </dgm:pt>
    <dgm:pt modelId="{6968A36F-3BC0-496B-9F7F-714D235C0CBC}" type="pres">
      <dgm:prSet presAssocID="{4361511C-0DE1-46A0-AFDC-2A311079DDAE}" presName="parTxOnly" presStyleLbl="node1" presStyleIdx="10" presStyleCnt="11" custScaleX="95552">
        <dgm:presLayoutVars>
          <dgm:bulletEnabled val="1"/>
        </dgm:presLayoutVars>
      </dgm:prSet>
      <dgm:spPr/>
    </dgm:pt>
  </dgm:ptLst>
  <dgm:cxnLst>
    <dgm:cxn modelId="{D9ED8B07-30BF-4E93-986A-7E8E435670EF}" srcId="{E6E6B0AF-FD58-4F3C-872A-DFBC87232B86}" destId="{97F2F467-B66E-4FF3-A88C-B8FC411ACC82}" srcOrd="0" destOrd="0" parTransId="{217EA2A3-F666-4140-84D8-9BDB3CA0D8A8}" sibTransId="{BD05F256-0FF3-4BBA-8D14-4B7C06B9F587}"/>
    <dgm:cxn modelId="{0E83CF08-FDAA-46A8-81A7-CFDCF7422773}" srcId="{E6E6B0AF-FD58-4F3C-872A-DFBC87232B86}" destId="{904CED0F-EE3E-44C6-ACB4-DD1D61F879AC}" srcOrd="2" destOrd="0" parTransId="{A62432DA-4BA6-42A1-A2D2-0A3ACCF05543}" sibTransId="{493C766B-0F3E-4568-8BDB-800094E9961C}"/>
    <dgm:cxn modelId="{74BA1D12-4BF5-477B-B608-D5516F4B2C66}" type="presOf" srcId="{E6E6B0AF-FD58-4F3C-872A-DFBC87232B86}" destId="{29909B8E-EF78-48D2-AA23-0BDC731654F7}" srcOrd="0" destOrd="0" presId="urn:microsoft.com/office/officeart/2005/8/layout/hChevron3"/>
    <dgm:cxn modelId="{E7658213-5643-4EA4-90E3-B31C6FD82AF5}" type="presOf" srcId="{3F377D13-948C-4D74-A87F-B33656825C43}" destId="{BBBEDE08-0125-497F-8B36-8AE264FAD722}" srcOrd="0" destOrd="0" presId="urn:microsoft.com/office/officeart/2005/8/layout/hChevron3"/>
    <dgm:cxn modelId="{36E0281C-320D-4B8E-A4A5-2CDFA3E4BE83}" srcId="{E6E6B0AF-FD58-4F3C-872A-DFBC87232B86}" destId="{58B79522-BCF3-4ECD-B33B-13FE04A08CAE}" srcOrd="8" destOrd="0" parTransId="{4D661599-A838-4899-817A-4C202417B11D}" sibTransId="{E018624A-C9FC-4862-A4BE-E669582FAE4F}"/>
    <dgm:cxn modelId="{26F37C1E-2A1E-46FE-B46A-3538E210643E}" type="presOf" srcId="{97F2F467-B66E-4FF3-A88C-B8FC411ACC82}" destId="{8F277C7D-E515-482B-9085-F478D2AC256F}" srcOrd="0" destOrd="0" presId="urn:microsoft.com/office/officeart/2005/8/layout/hChevron3"/>
    <dgm:cxn modelId="{849FFD21-4FDD-4570-89B2-01D30B89D786}" srcId="{E6E6B0AF-FD58-4F3C-872A-DFBC87232B86}" destId="{A11704A8-7B60-4D48-8B96-F39C2C7EC3EC}" srcOrd="6" destOrd="0" parTransId="{E9A065E5-4998-4509-87DF-AF271003AC23}" sibTransId="{FACEFEE0-8660-4DDA-BF6D-95DAC26B834A}"/>
    <dgm:cxn modelId="{43DE903C-4789-4E04-B0D0-858B8171B6A8}" type="presOf" srcId="{904CED0F-EE3E-44C6-ACB4-DD1D61F879AC}" destId="{AB9CEF6F-82D4-4508-AB0E-E22D14ADB0F5}" srcOrd="0" destOrd="0" presId="urn:microsoft.com/office/officeart/2005/8/layout/hChevron3"/>
    <dgm:cxn modelId="{B49D3060-063C-473C-A8A2-605F95DB18FD}" srcId="{E6E6B0AF-FD58-4F3C-872A-DFBC87232B86}" destId="{ED1C887F-C67C-4A6D-BA13-319657CE1373}" srcOrd="1" destOrd="0" parTransId="{C4C288C2-7B10-482E-B078-16C844C85C99}" sibTransId="{F9D33E3C-FE09-4F66-A836-E2C252ACB05F}"/>
    <dgm:cxn modelId="{B883CF45-8400-4E92-BCBE-40BFC41B5656}" srcId="{E6E6B0AF-FD58-4F3C-872A-DFBC87232B86}" destId="{3F377D13-948C-4D74-A87F-B33656825C43}" srcOrd="5" destOrd="0" parTransId="{29FCA6A6-55B9-456F-A90E-E8168796227C}" sibTransId="{F95FD8BE-861B-49C9-A1C8-9DF445836D15}"/>
    <dgm:cxn modelId="{83D0468D-4ABC-4725-B3A3-6E4D5BB7A0D1}" type="presOf" srcId="{097487BF-F85D-4C04-AD97-DA449EDC0363}" destId="{D6E2686E-A6FA-4453-9932-A5B5D4AA5D58}" srcOrd="0" destOrd="0" presId="urn:microsoft.com/office/officeart/2005/8/layout/hChevron3"/>
    <dgm:cxn modelId="{EA87AC90-CFF7-4843-B8C4-E15F9C907554}" type="presOf" srcId="{58B79522-BCF3-4ECD-B33B-13FE04A08CAE}" destId="{1F4F0E22-56D6-411A-BC1E-E1C7E93536C4}" srcOrd="0" destOrd="0" presId="urn:microsoft.com/office/officeart/2005/8/layout/hChevron3"/>
    <dgm:cxn modelId="{292A9F9A-C4C9-43F2-8F25-A7B7AAA73824}" srcId="{E6E6B0AF-FD58-4F3C-872A-DFBC87232B86}" destId="{F14B9DFF-4EE5-43D5-BA79-364FB60F3B76}" srcOrd="7" destOrd="0" parTransId="{3540E947-334E-405F-8DE9-D0A2D28BCB2F}" sibTransId="{E8B9C27D-51DE-4120-BD68-F32508F6BCC7}"/>
    <dgm:cxn modelId="{54F6D99A-7033-47CF-BEB7-B8409C01A3D2}" srcId="{E6E6B0AF-FD58-4F3C-872A-DFBC87232B86}" destId="{A840AAD0-C96F-4C92-9757-70A62DC01206}" srcOrd="9" destOrd="0" parTransId="{19FDC1DA-6E27-4D09-A034-0DFF591289DB}" sibTransId="{FFA0D9CF-7D11-4F9A-A213-5AC12382F940}"/>
    <dgm:cxn modelId="{1BB59D9C-7AB7-4A4E-A0C1-FE3F752CEF76}" type="presOf" srcId="{0BA18CA5-E91F-4257-B85E-8E0957D68490}" destId="{CC30B04C-A5DA-43C4-B3EC-75715D28F832}" srcOrd="0" destOrd="0" presId="urn:microsoft.com/office/officeart/2005/8/layout/hChevron3"/>
    <dgm:cxn modelId="{5EE6359E-F7B5-434F-BA0E-C81E0C16F66B}" type="presOf" srcId="{ED1C887F-C67C-4A6D-BA13-319657CE1373}" destId="{A0DE273F-6DCF-409E-97C1-B15F147ED387}" srcOrd="0" destOrd="0" presId="urn:microsoft.com/office/officeart/2005/8/layout/hChevron3"/>
    <dgm:cxn modelId="{AE4A41A2-E124-41C9-A371-C014525BBD24}" srcId="{E6E6B0AF-FD58-4F3C-872A-DFBC87232B86}" destId="{4361511C-0DE1-46A0-AFDC-2A311079DDAE}" srcOrd="10" destOrd="0" parTransId="{2F022855-1DB1-46A2-A799-FAD087919EA5}" sibTransId="{C279505E-2123-4DF4-9AAF-EFC8B5073416}"/>
    <dgm:cxn modelId="{21CD76BE-C0B5-4999-8742-55D6E80C9895}" type="presOf" srcId="{A11704A8-7B60-4D48-8B96-F39C2C7EC3EC}" destId="{A3E7145E-E174-4473-A4D5-BD1A060F3547}" srcOrd="0" destOrd="0" presId="urn:microsoft.com/office/officeart/2005/8/layout/hChevron3"/>
    <dgm:cxn modelId="{90DCE1C6-9BA1-46E4-AA91-52B1101B97E2}" srcId="{E6E6B0AF-FD58-4F3C-872A-DFBC87232B86}" destId="{0BA18CA5-E91F-4257-B85E-8E0957D68490}" srcOrd="4" destOrd="0" parTransId="{258A32D8-262F-4B20-9760-8F76CFC1D306}" sibTransId="{93555799-CE9A-43FC-8F0C-716A1FDF7EF7}"/>
    <dgm:cxn modelId="{DCDC7EC8-844C-455D-8213-25781678089C}" type="presOf" srcId="{4361511C-0DE1-46A0-AFDC-2A311079DDAE}" destId="{6968A36F-3BC0-496B-9F7F-714D235C0CBC}" srcOrd="0" destOrd="0" presId="urn:microsoft.com/office/officeart/2005/8/layout/hChevron3"/>
    <dgm:cxn modelId="{8997D2D1-3382-4DF7-B9AD-2C211E6DC9B9}" type="presOf" srcId="{A840AAD0-C96F-4C92-9757-70A62DC01206}" destId="{1759B12C-4F30-4F01-9F37-780498B78C6B}" srcOrd="0" destOrd="0" presId="urn:microsoft.com/office/officeart/2005/8/layout/hChevron3"/>
    <dgm:cxn modelId="{ECA264D9-82B6-47B5-B2B4-4BAFC748103C}" type="presOf" srcId="{F14B9DFF-4EE5-43D5-BA79-364FB60F3B76}" destId="{F428283A-C9A1-46AF-9CCF-1A7C8473A2B7}" srcOrd="0" destOrd="0" presId="urn:microsoft.com/office/officeart/2005/8/layout/hChevron3"/>
    <dgm:cxn modelId="{D6D3F0F6-7D18-453A-B6D6-FA0C4E0CE26A}" srcId="{E6E6B0AF-FD58-4F3C-872A-DFBC87232B86}" destId="{097487BF-F85D-4C04-AD97-DA449EDC0363}" srcOrd="3" destOrd="0" parTransId="{5B53E7B4-B380-472E-9F7F-FA2E6C87666C}" sibTransId="{B94CD846-2AF9-47F5-82A9-F1EDD348ECA4}"/>
    <dgm:cxn modelId="{5271C108-F1B0-4D46-B14C-5A040F3794E3}" type="presParOf" srcId="{29909B8E-EF78-48D2-AA23-0BDC731654F7}" destId="{8F277C7D-E515-482B-9085-F478D2AC256F}" srcOrd="0" destOrd="0" presId="urn:microsoft.com/office/officeart/2005/8/layout/hChevron3"/>
    <dgm:cxn modelId="{C142A3F7-30C7-4AC5-9DD6-24853468D070}" type="presParOf" srcId="{29909B8E-EF78-48D2-AA23-0BDC731654F7}" destId="{561A4FC8-2690-4745-B079-65390112A617}" srcOrd="1" destOrd="0" presId="urn:microsoft.com/office/officeart/2005/8/layout/hChevron3"/>
    <dgm:cxn modelId="{94F5FF97-09D9-4D04-A66F-6B089756E3A5}" type="presParOf" srcId="{29909B8E-EF78-48D2-AA23-0BDC731654F7}" destId="{A0DE273F-6DCF-409E-97C1-B15F147ED387}" srcOrd="2" destOrd="0" presId="urn:microsoft.com/office/officeart/2005/8/layout/hChevron3"/>
    <dgm:cxn modelId="{31B70964-70AE-4C1C-B525-529FC3E02A16}" type="presParOf" srcId="{29909B8E-EF78-48D2-AA23-0BDC731654F7}" destId="{0DE478D0-7610-45D1-A701-3C744ECC253E}" srcOrd="3" destOrd="0" presId="urn:microsoft.com/office/officeart/2005/8/layout/hChevron3"/>
    <dgm:cxn modelId="{0A396D3C-EACA-4C19-B4A6-B1879F98CFD6}" type="presParOf" srcId="{29909B8E-EF78-48D2-AA23-0BDC731654F7}" destId="{AB9CEF6F-82D4-4508-AB0E-E22D14ADB0F5}" srcOrd="4" destOrd="0" presId="urn:microsoft.com/office/officeart/2005/8/layout/hChevron3"/>
    <dgm:cxn modelId="{61571AB6-11C1-4BD6-A9A7-4DABCE1577FA}" type="presParOf" srcId="{29909B8E-EF78-48D2-AA23-0BDC731654F7}" destId="{5C158627-2797-4267-8491-416628CAB5DC}" srcOrd="5" destOrd="0" presId="urn:microsoft.com/office/officeart/2005/8/layout/hChevron3"/>
    <dgm:cxn modelId="{CCBD84DB-F601-4580-9075-89D73A370E4A}" type="presParOf" srcId="{29909B8E-EF78-48D2-AA23-0BDC731654F7}" destId="{D6E2686E-A6FA-4453-9932-A5B5D4AA5D58}" srcOrd="6" destOrd="0" presId="urn:microsoft.com/office/officeart/2005/8/layout/hChevron3"/>
    <dgm:cxn modelId="{DA24EAD0-53DD-4027-967B-3FD0F52FC35B}" type="presParOf" srcId="{29909B8E-EF78-48D2-AA23-0BDC731654F7}" destId="{8AFA1762-E2D5-4B06-B64F-94B0DEE60BF5}" srcOrd="7" destOrd="0" presId="urn:microsoft.com/office/officeart/2005/8/layout/hChevron3"/>
    <dgm:cxn modelId="{3241C636-34B2-4772-BD63-0E5BAD70EFF2}" type="presParOf" srcId="{29909B8E-EF78-48D2-AA23-0BDC731654F7}" destId="{CC30B04C-A5DA-43C4-B3EC-75715D28F832}" srcOrd="8" destOrd="0" presId="urn:microsoft.com/office/officeart/2005/8/layout/hChevron3"/>
    <dgm:cxn modelId="{AB4FBBEC-250A-4397-B68F-4E31FEB263CD}" type="presParOf" srcId="{29909B8E-EF78-48D2-AA23-0BDC731654F7}" destId="{A1E6BFB8-729F-488A-9DD4-183C1070878D}" srcOrd="9" destOrd="0" presId="urn:microsoft.com/office/officeart/2005/8/layout/hChevron3"/>
    <dgm:cxn modelId="{222C4D75-F51C-4CDB-BDF2-C9AE715F8CD7}" type="presParOf" srcId="{29909B8E-EF78-48D2-AA23-0BDC731654F7}" destId="{BBBEDE08-0125-497F-8B36-8AE264FAD722}" srcOrd="10" destOrd="0" presId="urn:microsoft.com/office/officeart/2005/8/layout/hChevron3"/>
    <dgm:cxn modelId="{C29EB26C-C327-4924-B9B2-3BF568763E75}" type="presParOf" srcId="{29909B8E-EF78-48D2-AA23-0BDC731654F7}" destId="{70383BE0-67DF-4508-B6C7-355A25BA81CB}" srcOrd="11" destOrd="0" presId="urn:microsoft.com/office/officeart/2005/8/layout/hChevron3"/>
    <dgm:cxn modelId="{D7CF8DD6-7FBA-41C1-B984-FA1848A024A1}" type="presParOf" srcId="{29909B8E-EF78-48D2-AA23-0BDC731654F7}" destId="{A3E7145E-E174-4473-A4D5-BD1A060F3547}" srcOrd="12" destOrd="0" presId="urn:microsoft.com/office/officeart/2005/8/layout/hChevron3"/>
    <dgm:cxn modelId="{E8E6D0EF-928F-48CC-800C-909B32276A5F}" type="presParOf" srcId="{29909B8E-EF78-48D2-AA23-0BDC731654F7}" destId="{CF303A7B-0BF2-40B8-81B5-BFF1D4C8CA4B}" srcOrd="13" destOrd="0" presId="urn:microsoft.com/office/officeart/2005/8/layout/hChevron3"/>
    <dgm:cxn modelId="{BC05CA4B-2586-431B-BFB2-988BFEB5598D}" type="presParOf" srcId="{29909B8E-EF78-48D2-AA23-0BDC731654F7}" destId="{F428283A-C9A1-46AF-9CCF-1A7C8473A2B7}" srcOrd="14" destOrd="0" presId="urn:microsoft.com/office/officeart/2005/8/layout/hChevron3"/>
    <dgm:cxn modelId="{DAEB0A28-9D07-4FA1-8E1E-44791675983E}" type="presParOf" srcId="{29909B8E-EF78-48D2-AA23-0BDC731654F7}" destId="{78BF0534-5113-4818-BB5E-FC2D236EAA8C}" srcOrd="15" destOrd="0" presId="urn:microsoft.com/office/officeart/2005/8/layout/hChevron3"/>
    <dgm:cxn modelId="{6613BEB4-E084-401B-8D47-CBE2B7C884B6}" type="presParOf" srcId="{29909B8E-EF78-48D2-AA23-0BDC731654F7}" destId="{1F4F0E22-56D6-411A-BC1E-E1C7E93536C4}" srcOrd="16" destOrd="0" presId="urn:microsoft.com/office/officeart/2005/8/layout/hChevron3"/>
    <dgm:cxn modelId="{C4001473-EF99-489F-8CD0-6DE19C4F5928}" type="presParOf" srcId="{29909B8E-EF78-48D2-AA23-0BDC731654F7}" destId="{F3E2E4B4-F691-4EF0-8591-1DED04BCDF69}" srcOrd="17" destOrd="0" presId="urn:microsoft.com/office/officeart/2005/8/layout/hChevron3"/>
    <dgm:cxn modelId="{8A15F794-D5EC-4112-9C5C-4BD29055B422}" type="presParOf" srcId="{29909B8E-EF78-48D2-AA23-0BDC731654F7}" destId="{1759B12C-4F30-4F01-9F37-780498B78C6B}" srcOrd="18" destOrd="0" presId="urn:microsoft.com/office/officeart/2005/8/layout/hChevron3"/>
    <dgm:cxn modelId="{98C125B7-826E-47B8-AD97-57B93426D55B}" type="presParOf" srcId="{29909B8E-EF78-48D2-AA23-0BDC731654F7}" destId="{5D925FF8-55C7-4F5E-BD2E-29721D26ECDB}" srcOrd="19" destOrd="0" presId="urn:microsoft.com/office/officeart/2005/8/layout/hChevron3"/>
    <dgm:cxn modelId="{5AA19E48-477E-4E76-ACC1-240D94A5FC2E}" type="presParOf" srcId="{29909B8E-EF78-48D2-AA23-0BDC731654F7}" destId="{6968A36F-3BC0-496B-9F7F-714D235C0CBC}" srcOrd="2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6E6B0AF-FD58-4F3C-872A-DFBC87232B86}" type="doc">
      <dgm:prSet loTypeId="urn:microsoft.com/office/officeart/2005/8/layout/hChevron3" loCatId="process" qsTypeId="urn:microsoft.com/office/officeart/2005/8/quickstyle/simple1" qsCatId="simple" csTypeId="urn:microsoft.com/office/officeart/2005/8/colors/colorful4" csCatId="colorful" phldr="1"/>
      <dgm:spPr/>
    </dgm:pt>
    <dgm:pt modelId="{97F2F467-B66E-4FF3-A88C-B8FC411ACC82}">
      <dgm:prSet phldrT="[Text]" custT="1"/>
      <dgm:spPr/>
      <dgm:t>
        <a:bodyPr/>
        <a:lstStyle/>
        <a:p>
          <a:r>
            <a:rPr lang="en-US" sz="1000" b="1" u="none" dirty="0"/>
            <a:t>Introduction</a:t>
          </a:r>
        </a:p>
      </dgm:t>
    </dgm:pt>
    <dgm:pt modelId="{217EA2A3-F666-4140-84D8-9BDB3CA0D8A8}" type="parTrans" cxnId="{D9ED8B07-30BF-4E93-986A-7E8E435670EF}">
      <dgm:prSet/>
      <dgm:spPr/>
      <dgm:t>
        <a:bodyPr/>
        <a:lstStyle/>
        <a:p>
          <a:endParaRPr lang="en-US" sz="1000" b="0"/>
        </a:p>
      </dgm:t>
    </dgm:pt>
    <dgm:pt modelId="{BD05F256-0FF3-4BBA-8D14-4B7C06B9F587}" type="sibTrans" cxnId="{D9ED8B07-30BF-4E93-986A-7E8E435670EF}">
      <dgm:prSet/>
      <dgm:spPr/>
      <dgm:t>
        <a:bodyPr/>
        <a:lstStyle/>
        <a:p>
          <a:endParaRPr lang="en-US" sz="1000" b="0"/>
        </a:p>
      </dgm:t>
    </dgm:pt>
    <dgm:pt modelId="{097487BF-F85D-4C04-AD97-DA449EDC0363}">
      <dgm:prSet phldrT="[Text]" custT="1"/>
      <dgm:spPr/>
      <dgm:t>
        <a:bodyPr/>
        <a:lstStyle/>
        <a:p>
          <a:r>
            <a:rPr lang="en-US" sz="1000" b="1" i="0" dirty="0"/>
            <a:t>Thesis Background</a:t>
          </a:r>
        </a:p>
      </dgm:t>
    </dgm:pt>
    <dgm:pt modelId="{5B53E7B4-B380-472E-9F7F-FA2E6C87666C}" type="parTrans" cxnId="{D6D3F0F6-7D18-453A-B6D6-FA0C4E0CE26A}">
      <dgm:prSet/>
      <dgm:spPr/>
      <dgm:t>
        <a:bodyPr/>
        <a:lstStyle/>
        <a:p>
          <a:endParaRPr lang="en-US" sz="1000" b="0"/>
        </a:p>
      </dgm:t>
    </dgm:pt>
    <dgm:pt modelId="{B94CD846-2AF9-47F5-82A9-F1EDD348ECA4}" type="sibTrans" cxnId="{D6D3F0F6-7D18-453A-B6D6-FA0C4E0CE26A}">
      <dgm:prSet/>
      <dgm:spPr/>
      <dgm:t>
        <a:bodyPr/>
        <a:lstStyle/>
        <a:p>
          <a:endParaRPr lang="en-US" sz="1000" b="0"/>
        </a:p>
      </dgm:t>
    </dgm:pt>
    <dgm:pt modelId="{3F377D13-948C-4D74-A87F-B33656825C43}">
      <dgm:prSet phldrT="[Text]" custT="1"/>
      <dgm:spPr/>
      <dgm:t>
        <a:bodyPr/>
        <a:lstStyle/>
        <a:p>
          <a:r>
            <a:rPr lang="en-US" sz="1000" b="1" dirty="0"/>
            <a:t>Methods</a:t>
          </a:r>
        </a:p>
      </dgm:t>
    </dgm:pt>
    <dgm:pt modelId="{29FCA6A6-55B9-456F-A90E-E8168796227C}" type="parTrans" cxnId="{B883CF45-8400-4E92-BCBE-40BFC41B5656}">
      <dgm:prSet/>
      <dgm:spPr/>
      <dgm:t>
        <a:bodyPr/>
        <a:lstStyle/>
        <a:p>
          <a:endParaRPr lang="en-US" sz="1000" b="0"/>
        </a:p>
      </dgm:t>
    </dgm:pt>
    <dgm:pt modelId="{F95FD8BE-861B-49C9-A1C8-9DF445836D15}" type="sibTrans" cxnId="{B883CF45-8400-4E92-BCBE-40BFC41B5656}">
      <dgm:prSet/>
      <dgm:spPr/>
      <dgm:t>
        <a:bodyPr/>
        <a:lstStyle/>
        <a:p>
          <a:endParaRPr lang="en-US" sz="1000" b="0"/>
        </a:p>
      </dgm:t>
    </dgm:pt>
    <dgm:pt modelId="{4361511C-0DE1-46A0-AFDC-2A311079DDAE}">
      <dgm:prSet phldrT="[Text]" custT="1"/>
      <dgm:spPr/>
      <dgm:t>
        <a:bodyPr/>
        <a:lstStyle/>
        <a:p>
          <a:r>
            <a:rPr lang="en-US" sz="1000" b="1" dirty="0"/>
            <a:t>References</a:t>
          </a:r>
        </a:p>
      </dgm:t>
    </dgm:pt>
    <dgm:pt modelId="{2F022855-1DB1-46A2-A799-FAD087919EA5}" type="parTrans" cxnId="{AE4A41A2-E124-41C9-A371-C014525BBD24}">
      <dgm:prSet/>
      <dgm:spPr/>
      <dgm:t>
        <a:bodyPr/>
        <a:lstStyle/>
        <a:p>
          <a:endParaRPr lang="en-US" sz="1000" b="0"/>
        </a:p>
      </dgm:t>
    </dgm:pt>
    <dgm:pt modelId="{C279505E-2123-4DF4-9AAF-EFC8B5073416}" type="sibTrans" cxnId="{AE4A41A2-E124-41C9-A371-C014525BBD24}">
      <dgm:prSet/>
      <dgm:spPr/>
      <dgm:t>
        <a:bodyPr/>
        <a:lstStyle/>
        <a:p>
          <a:endParaRPr lang="en-US" sz="1000" b="0"/>
        </a:p>
      </dgm:t>
    </dgm:pt>
    <dgm:pt modelId="{58B79522-BCF3-4ECD-B33B-13FE04A08CAE}">
      <dgm:prSet phldrT="[Text]" custT="1"/>
      <dgm:spPr/>
      <dgm:t>
        <a:bodyPr/>
        <a:lstStyle/>
        <a:p>
          <a:r>
            <a:rPr lang="en-US" sz="1000" b="1" dirty="0"/>
            <a:t>Results</a:t>
          </a:r>
        </a:p>
      </dgm:t>
    </dgm:pt>
    <dgm:pt modelId="{4D661599-A838-4899-817A-4C202417B11D}" type="parTrans" cxnId="{36E0281C-320D-4B8E-A4A5-2CDFA3E4BE83}">
      <dgm:prSet/>
      <dgm:spPr/>
      <dgm:t>
        <a:bodyPr/>
        <a:lstStyle/>
        <a:p>
          <a:endParaRPr lang="en-US" sz="1000" b="0"/>
        </a:p>
      </dgm:t>
    </dgm:pt>
    <dgm:pt modelId="{E018624A-C9FC-4862-A4BE-E669582FAE4F}" type="sibTrans" cxnId="{36E0281C-320D-4B8E-A4A5-2CDFA3E4BE83}">
      <dgm:prSet/>
      <dgm:spPr/>
      <dgm:t>
        <a:bodyPr/>
        <a:lstStyle/>
        <a:p>
          <a:endParaRPr lang="en-US" sz="1000" b="0"/>
        </a:p>
      </dgm:t>
    </dgm:pt>
    <dgm:pt modelId="{A840AAD0-C96F-4C92-9757-70A62DC01206}">
      <dgm:prSet phldrT="[Text]" custT="1"/>
      <dgm:spPr/>
      <dgm:t>
        <a:bodyPr/>
        <a:lstStyle/>
        <a:p>
          <a:r>
            <a:rPr lang="en-US" sz="1000" b="1" dirty="0"/>
            <a:t>Conclusion</a:t>
          </a:r>
        </a:p>
      </dgm:t>
    </dgm:pt>
    <dgm:pt modelId="{19FDC1DA-6E27-4D09-A034-0DFF591289DB}" type="parTrans" cxnId="{54F6D99A-7033-47CF-BEB7-B8409C01A3D2}">
      <dgm:prSet/>
      <dgm:spPr/>
      <dgm:t>
        <a:bodyPr/>
        <a:lstStyle/>
        <a:p>
          <a:endParaRPr lang="en-US" sz="1000" b="0"/>
        </a:p>
      </dgm:t>
    </dgm:pt>
    <dgm:pt modelId="{FFA0D9CF-7D11-4F9A-A213-5AC12382F940}" type="sibTrans" cxnId="{54F6D99A-7033-47CF-BEB7-B8409C01A3D2}">
      <dgm:prSet/>
      <dgm:spPr/>
      <dgm:t>
        <a:bodyPr/>
        <a:lstStyle/>
        <a:p>
          <a:endParaRPr lang="en-US" sz="1000" b="0"/>
        </a:p>
      </dgm:t>
    </dgm:pt>
    <dgm:pt modelId="{ED1C887F-C67C-4A6D-BA13-319657CE1373}">
      <dgm:prSet phldrT="[Text]" custT="1"/>
      <dgm:spPr/>
      <dgm:t>
        <a:bodyPr/>
        <a:lstStyle/>
        <a:p>
          <a:r>
            <a:rPr lang="en-US" sz="1000" b="0" i="1" dirty="0"/>
            <a:t>TBPAs</a:t>
          </a:r>
        </a:p>
      </dgm:t>
    </dgm:pt>
    <dgm:pt modelId="{C4C288C2-7B10-482E-B078-16C844C85C99}" type="parTrans" cxnId="{B49D3060-063C-473C-A8A2-605F95DB18FD}">
      <dgm:prSet/>
      <dgm:spPr/>
      <dgm:t>
        <a:bodyPr/>
        <a:lstStyle/>
        <a:p>
          <a:endParaRPr lang="en-US" sz="1000" b="0"/>
        </a:p>
      </dgm:t>
    </dgm:pt>
    <dgm:pt modelId="{F9D33E3C-FE09-4F66-A836-E2C252ACB05F}" type="sibTrans" cxnId="{B49D3060-063C-473C-A8A2-605F95DB18FD}">
      <dgm:prSet/>
      <dgm:spPr/>
      <dgm:t>
        <a:bodyPr/>
        <a:lstStyle/>
        <a:p>
          <a:endParaRPr lang="en-US" sz="1000" b="0"/>
        </a:p>
      </dgm:t>
    </dgm:pt>
    <dgm:pt modelId="{904CED0F-EE3E-44C6-ACB4-DD1D61F879AC}">
      <dgm:prSet phldrT="[Text]" custT="1"/>
      <dgm:spPr/>
      <dgm:t>
        <a:bodyPr/>
        <a:lstStyle/>
        <a:p>
          <a:r>
            <a:rPr lang="en-US" sz="1000" b="0" dirty="0"/>
            <a:t>Marine Significance</a:t>
          </a:r>
        </a:p>
      </dgm:t>
    </dgm:pt>
    <dgm:pt modelId="{A62432DA-4BA6-42A1-A2D2-0A3ACCF05543}" type="parTrans" cxnId="{0E83CF08-FDAA-46A8-81A7-CFDCF7422773}">
      <dgm:prSet/>
      <dgm:spPr/>
      <dgm:t>
        <a:bodyPr/>
        <a:lstStyle/>
        <a:p>
          <a:endParaRPr lang="en-US" sz="1000" b="0"/>
        </a:p>
      </dgm:t>
    </dgm:pt>
    <dgm:pt modelId="{493C766B-0F3E-4568-8BDB-800094E9961C}" type="sibTrans" cxnId="{0E83CF08-FDAA-46A8-81A7-CFDCF7422773}">
      <dgm:prSet/>
      <dgm:spPr/>
      <dgm:t>
        <a:bodyPr/>
        <a:lstStyle/>
        <a:p>
          <a:endParaRPr lang="en-US" sz="1000" b="0"/>
        </a:p>
      </dgm:t>
    </dgm:pt>
    <dgm:pt modelId="{0BA18CA5-E91F-4257-B85E-8E0957D68490}">
      <dgm:prSet phldrT="[Text]" custT="1">
        <dgm:style>
          <a:lnRef idx="2">
            <a:schemeClr val="accent1"/>
          </a:lnRef>
          <a:fillRef idx="1">
            <a:schemeClr val="lt1"/>
          </a:fillRef>
          <a:effectRef idx="0">
            <a:schemeClr val="accent1"/>
          </a:effectRef>
          <a:fontRef idx="minor">
            <a:schemeClr val="dk1"/>
          </a:fontRef>
        </dgm:style>
      </dgm:prSet>
      <dgm:spPr/>
      <dgm:t>
        <a:bodyPr/>
        <a:lstStyle/>
        <a:p>
          <a:r>
            <a:rPr lang="en-US" sz="1000" b="0" i="1" dirty="0"/>
            <a:t>Sulu-Sulawesi</a:t>
          </a:r>
        </a:p>
      </dgm:t>
    </dgm:pt>
    <dgm:pt modelId="{258A32D8-262F-4B20-9760-8F76CFC1D306}" type="parTrans" cxnId="{90DCE1C6-9BA1-46E4-AA91-52B1101B97E2}">
      <dgm:prSet/>
      <dgm:spPr/>
      <dgm:t>
        <a:bodyPr/>
        <a:lstStyle/>
        <a:p>
          <a:endParaRPr lang="en-US" sz="1000" b="0"/>
        </a:p>
      </dgm:t>
    </dgm:pt>
    <dgm:pt modelId="{93555799-CE9A-43FC-8F0C-716A1FDF7EF7}" type="sibTrans" cxnId="{90DCE1C6-9BA1-46E4-AA91-52B1101B97E2}">
      <dgm:prSet/>
      <dgm:spPr/>
      <dgm:t>
        <a:bodyPr/>
        <a:lstStyle/>
        <a:p>
          <a:endParaRPr lang="en-US" sz="1000" b="0"/>
        </a:p>
      </dgm:t>
    </dgm:pt>
    <dgm:pt modelId="{A11704A8-7B60-4D48-8B96-F39C2C7EC3EC}">
      <dgm:prSet phldrT="[Text]" custT="1"/>
      <dgm:spPr/>
      <dgm:t>
        <a:bodyPr/>
        <a:lstStyle/>
        <a:p>
          <a:r>
            <a:rPr lang="en-US" sz="1000" b="0" i="1" dirty="0"/>
            <a:t>Policy Analysis</a:t>
          </a:r>
        </a:p>
      </dgm:t>
    </dgm:pt>
    <dgm:pt modelId="{E9A065E5-4998-4509-87DF-AF271003AC23}" type="parTrans" cxnId="{849FFD21-4FDD-4570-89B2-01D30B89D786}">
      <dgm:prSet/>
      <dgm:spPr/>
      <dgm:t>
        <a:bodyPr/>
        <a:lstStyle/>
        <a:p>
          <a:endParaRPr lang="en-US" sz="1000" b="0"/>
        </a:p>
      </dgm:t>
    </dgm:pt>
    <dgm:pt modelId="{FACEFEE0-8660-4DDA-BF6D-95DAC26B834A}" type="sibTrans" cxnId="{849FFD21-4FDD-4570-89B2-01D30B89D786}">
      <dgm:prSet/>
      <dgm:spPr/>
      <dgm:t>
        <a:bodyPr/>
        <a:lstStyle/>
        <a:p>
          <a:endParaRPr lang="en-US" sz="1000" b="0"/>
        </a:p>
      </dgm:t>
    </dgm:pt>
    <dgm:pt modelId="{F14B9DFF-4EE5-43D5-BA79-364FB60F3B76}">
      <dgm:prSet phldrT="[Text]" custT="1"/>
      <dgm:spPr/>
      <dgm:t>
        <a:bodyPr/>
        <a:lstStyle/>
        <a:p>
          <a:r>
            <a:rPr lang="en-US" sz="1000" b="0" dirty="0"/>
            <a:t>Semi-Structured Interviews</a:t>
          </a:r>
        </a:p>
      </dgm:t>
    </dgm:pt>
    <dgm:pt modelId="{3540E947-334E-405F-8DE9-D0A2D28BCB2F}" type="parTrans" cxnId="{292A9F9A-C4C9-43F2-8F25-A7B7AAA73824}">
      <dgm:prSet/>
      <dgm:spPr/>
      <dgm:t>
        <a:bodyPr/>
        <a:lstStyle/>
        <a:p>
          <a:endParaRPr lang="en-US" sz="1000" b="0"/>
        </a:p>
      </dgm:t>
    </dgm:pt>
    <dgm:pt modelId="{E8B9C27D-51DE-4120-BD68-F32508F6BCC7}" type="sibTrans" cxnId="{292A9F9A-C4C9-43F2-8F25-A7B7AAA73824}">
      <dgm:prSet/>
      <dgm:spPr/>
      <dgm:t>
        <a:bodyPr/>
        <a:lstStyle/>
        <a:p>
          <a:endParaRPr lang="en-US" sz="1000" b="0"/>
        </a:p>
      </dgm:t>
    </dgm:pt>
    <dgm:pt modelId="{29909B8E-EF78-48D2-AA23-0BDC731654F7}" type="pres">
      <dgm:prSet presAssocID="{E6E6B0AF-FD58-4F3C-872A-DFBC87232B86}" presName="Name0" presStyleCnt="0">
        <dgm:presLayoutVars>
          <dgm:dir/>
          <dgm:resizeHandles val="exact"/>
        </dgm:presLayoutVars>
      </dgm:prSet>
      <dgm:spPr/>
    </dgm:pt>
    <dgm:pt modelId="{8F277C7D-E515-482B-9085-F478D2AC256F}" type="pres">
      <dgm:prSet presAssocID="{97F2F467-B66E-4FF3-A88C-B8FC411ACC82}" presName="parTxOnly" presStyleLbl="node1" presStyleIdx="0" presStyleCnt="11" custScaleX="77149">
        <dgm:presLayoutVars>
          <dgm:bulletEnabled val="1"/>
        </dgm:presLayoutVars>
      </dgm:prSet>
      <dgm:spPr/>
    </dgm:pt>
    <dgm:pt modelId="{561A4FC8-2690-4745-B079-65390112A617}" type="pres">
      <dgm:prSet presAssocID="{BD05F256-0FF3-4BBA-8D14-4B7C06B9F587}" presName="parSpace" presStyleCnt="0"/>
      <dgm:spPr/>
    </dgm:pt>
    <dgm:pt modelId="{A0DE273F-6DCF-409E-97C1-B15F147ED387}" type="pres">
      <dgm:prSet presAssocID="{ED1C887F-C67C-4A6D-BA13-319657CE1373}" presName="parTxOnly" presStyleLbl="node1" presStyleIdx="1" presStyleCnt="11" custScaleX="78768">
        <dgm:presLayoutVars>
          <dgm:bulletEnabled val="1"/>
        </dgm:presLayoutVars>
      </dgm:prSet>
      <dgm:spPr/>
    </dgm:pt>
    <dgm:pt modelId="{0DE478D0-7610-45D1-A701-3C744ECC253E}" type="pres">
      <dgm:prSet presAssocID="{F9D33E3C-FE09-4F66-A836-E2C252ACB05F}" presName="parSpace" presStyleCnt="0"/>
      <dgm:spPr/>
    </dgm:pt>
    <dgm:pt modelId="{AB9CEF6F-82D4-4508-AB0E-E22D14ADB0F5}" type="pres">
      <dgm:prSet presAssocID="{904CED0F-EE3E-44C6-ACB4-DD1D61F879AC}" presName="parTxOnly" presStyleLbl="node1" presStyleIdx="2" presStyleCnt="11" custScaleX="96875">
        <dgm:presLayoutVars>
          <dgm:bulletEnabled val="1"/>
        </dgm:presLayoutVars>
      </dgm:prSet>
      <dgm:spPr/>
    </dgm:pt>
    <dgm:pt modelId="{5C158627-2797-4267-8491-416628CAB5DC}" type="pres">
      <dgm:prSet presAssocID="{493C766B-0F3E-4568-8BDB-800094E9961C}" presName="parSpace" presStyleCnt="0"/>
      <dgm:spPr/>
    </dgm:pt>
    <dgm:pt modelId="{D6E2686E-A6FA-4453-9932-A5B5D4AA5D58}" type="pres">
      <dgm:prSet presAssocID="{097487BF-F85D-4C04-AD97-DA449EDC0363}" presName="parTxOnly" presStyleLbl="node1" presStyleIdx="3" presStyleCnt="11" custScaleX="112760">
        <dgm:presLayoutVars>
          <dgm:bulletEnabled val="1"/>
        </dgm:presLayoutVars>
      </dgm:prSet>
      <dgm:spPr/>
    </dgm:pt>
    <dgm:pt modelId="{8AFA1762-E2D5-4B06-B64F-94B0DEE60BF5}" type="pres">
      <dgm:prSet presAssocID="{B94CD846-2AF9-47F5-82A9-F1EDD348ECA4}" presName="parSpace" presStyleCnt="0"/>
      <dgm:spPr/>
    </dgm:pt>
    <dgm:pt modelId="{CC30B04C-A5DA-43C4-B3EC-75715D28F832}" type="pres">
      <dgm:prSet presAssocID="{0BA18CA5-E91F-4257-B85E-8E0957D68490}" presName="parTxOnly" presStyleLbl="node1" presStyleIdx="4" presStyleCnt="11" custScaleX="86751">
        <dgm:presLayoutVars>
          <dgm:bulletEnabled val="1"/>
        </dgm:presLayoutVars>
      </dgm:prSet>
      <dgm:spPr/>
    </dgm:pt>
    <dgm:pt modelId="{A1E6BFB8-729F-488A-9DD4-183C1070878D}" type="pres">
      <dgm:prSet presAssocID="{93555799-CE9A-43FC-8F0C-716A1FDF7EF7}" presName="parSpace" presStyleCnt="0"/>
      <dgm:spPr/>
    </dgm:pt>
    <dgm:pt modelId="{BBBEDE08-0125-497F-8B36-8AE264FAD722}" type="pres">
      <dgm:prSet presAssocID="{3F377D13-948C-4D74-A87F-B33656825C43}" presName="parTxOnly" presStyleLbl="node1" presStyleIdx="5" presStyleCnt="11" custScaleX="88460">
        <dgm:presLayoutVars>
          <dgm:bulletEnabled val="1"/>
        </dgm:presLayoutVars>
      </dgm:prSet>
      <dgm:spPr/>
    </dgm:pt>
    <dgm:pt modelId="{70383BE0-67DF-4508-B6C7-355A25BA81CB}" type="pres">
      <dgm:prSet presAssocID="{F95FD8BE-861B-49C9-A1C8-9DF445836D15}" presName="parSpace" presStyleCnt="0"/>
      <dgm:spPr/>
    </dgm:pt>
    <dgm:pt modelId="{A3E7145E-E174-4473-A4D5-BD1A060F3547}" type="pres">
      <dgm:prSet presAssocID="{A11704A8-7B60-4D48-8B96-F39C2C7EC3EC}" presName="parTxOnly" presStyleLbl="node1" presStyleIdx="6" presStyleCnt="11" custScaleX="82832">
        <dgm:presLayoutVars>
          <dgm:bulletEnabled val="1"/>
        </dgm:presLayoutVars>
      </dgm:prSet>
      <dgm:spPr/>
    </dgm:pt>
    <dgm:pt modelId="{CF303A7B-0BF2-40B8-81B5-BFF1D4C8CA4B}" type="pres">
      <dgm:prSet presAssocID="{FACEFEE0-8660-4DDA-BF6D-95DAC26B834A}" presName="parSpace" presStyleCnt="0"/>
      <dgm:spPr/>
    </dgm:pt>
    <dgm:pt modelId="{F428283A-C9A1-46AF-9CCF-1A7C8473A2B7}" type="pres">
      <dgm:prSet presAssocID="{F14B9DFF-4EE5-43D5-BA79-364FB60F3B76}" presName="parTxOnly" presStyleLbl="node1" presStyleIdx="7" presStyleCnt="11" custScaleX="93016">
        <dgm:presLayoutVars>
          <dgm:bulletEnabled val="1"/>
        </dgm:presLayoutVars>
      </dgm:prSet>
      <dgm:spPr/>
    </dgm:pt>
    <dgm:pt modelId="{78BF0534-5113-4818-BB5E-FC2D236EAA8C}" type="pres">
      <dgm:prSet presAssocID="{E8B9C27D-51DE-4120-BD68-F32508F6BCC7}" presName="parSpace" presStyleCnt="0"/>
      <dgm:spPr/>
    </dgm:pt>
    <dgm:pt modelId="{1F4F0E22-56D6-411A-BC1E-E1C7E93536C4}" type="pres">
      <dgm:prSet presAssocID="{58B79522-BCF3-4ECD-B33B-13FE04A08CAE}" presName="parTxOnly" presStyleLbl="node1" presStyleIdx="8" presStyleCnt="11" custScaleX="78283">
        <dgm:presLayoutVars>
          <dgm:bulletEnabled val="1"/>
        </dgm:presLayoutVars>
      </dgm:prSet>
      <dgm:spPr/>
    </dgm:pt>
    <dgm:pt modelId="{F3E2E4B4-F691-4EF0-8591-1DED04BCDF69}" type="pres">
      <dgm:prSet presAssocID="{E018624A-C9FC-4862-A4BE-E669582FAE4F}" presName="parSpace" presStyleCnt="0"/>
      <dgm:spPr/>
    </dgm:pt>
    <dgm:pt modelId="{1759B12C-4F30-4F01-9F37-780498B78C6B}" type="pres">
      <dgm:prSet presAssocID="{A840AAD0-C96F-4C92-9757-70A62DC01206}" presName="parTxOnly" presStyleLbl="node1" presStyleIdx="9" presStyleCnt="11" custScaleX="93512">
        <dgm:presLayoutVars>
          <dgm:bulletEnabled val="1"/>
        </dgm:presLayoutVars>
      </dgm:prSet>
      <dgm:spPr/>
    </dgm:pt>
    <dgm:pt modelId="{5D925FF8-55C7-4F5E-BD2E-29721D26ECDB}" type="pres">
      <dgm:prSet presAssocID="{FFA0D9CF-7D11-4F9A-A213-5AC12382F940}" presName="parSpace" presStyleCnt="0"/>
      <dgm:spPr/>
    </dgm:pt>
    <dgm:pt modelId="{6968A36F-3BC0-496B-9F7F-714D235C0CBC}" type="pres">
      <dgm:prSet presAssocID="{4361511C-0DE1-46A0-AFDC-2A311079DDAE}" presName="parTxOnly" presStyleLbl="node1" presStyleIdx="10" presStyleCnt="11" custScaleX="95552">
        <dgm:presLayoutVars>
          <dgm:bulletEnabled val="1"/>
        </dgm:presLayoutVars>
      </dgm:prSet>
      <dgm:spPr/>
    </dgm:pt>
  </dgm:ptLst>
  <dgm:cxnLst>
    <dgm:cxn modelId="{D9ED8B07-30BF-4E93-986A-7E8E435670EF}" srcId="{E6E6B0AF-FD58-4F3C-872A-DFBC87232B86}" destId="{97F2F467-B66E-4FF3-A88C-B8FC411ACC82}" srcOrd="0" destOrd="0" parTransId="{217EA2A3-F666-4140-84D8-9BDB3CA0D8A8}" sibTransId="{BD05F256-0FF3-4BBA-8D14-4B7C06B9F587}"/>
    <dgm:cxn modelId="{0E83CF08-FDAA-46A8-81A7-CFDCF7422773}" srcId="{E6E6B0AF-FD58-4F3C-872A-DFBC87232B86}" destId="{904CED0F-EE3E-44C6-ACB4-DD1D61F879AC}" srcOrd="2" destOrd="0" parTransId="{A62432DA-4BA6-42A1-A2D2-0A3ACCF05543}" sibTransId="{493C766B-0F3E-4568-8BDB-800094E9961C}"/>
    <dgm:cxn modelId="{74BA1D12-4BF5-477B-B608-D5516F4B2C66}" type="presOf" srcId="{E6E6B0AF-FD58-4F3C-872A-DFBC87232B86}" destId="{29909B8E-EF78-48D2-AA23-0BDC731654F7}" srcOrd="0" destOrd="0" presId="urn:microsoft.com/office/officeart/2005/8/layout/hChevron3"/>
    <dgm:cxn modelId="{E7658213-5643-4EA4-90E3-B31C6FD82AF5}" type="presOf" srcId="{3F377D13-948C-4D74-A87F-B33656825C43}" destId="{BBBEDE08-0125-497F-8B36-8AE264FAD722}" srcOrd="0" destOrd="0" presId="urn:microsoft.com/office/officeart/2005/8/layout/hChevron3"/>
    <dgm:cxn modelId="{36E0281C-320D-4B8E-A4A5-2CDFA3E4BE83}" srcId="{E6E6B0AF-FD58-4F3C-872A-DFBC87232B86}" destId="{58B79522-BCF3-4ECD-B33B-13FE04A08CAE}" srcOrd="8" destOrd="0" parTransId="{4D661599-A838-4899-817A-4C202417B11D}" sibTransId="{E018624A-C9FC-4862-A4BE-E669582FAE4F}"/>
    <dgm:cxn modelId="{26F37C1E-2A1E-46FE-B46A-3538E210643E}" type="presOf" srcId="{97F2F467-B66E-4FF3-A88C-B8FC411ACC82}" destId="{8F277C7D-E515-482B-9085-F478D2AC256F}" srcOrd="0" destOrd="0" presId="urn:microsoft.com/office/officeart/2005/8/layout/hChevron3"/>
    <dgm:cxn modelId="{849FFD21-4FDD-4570-89B2-01D30B89D786}" srcId="{E6E6B0AF-FD58-4F3C-872A-DFBC87232B86}" destId="{A11704A8-7B60-4D48-8B96-F39C2C7EC3EC}" srcOrd="6" destOrd="0" parTransId="{E9A065E5-4998-4509-87DF-AF271003AC23}" sibTransId="{FACEFEE0-8660-4DDA-BF6D-95DAC26B834A}"/>
    <dgm:cxn modelId="{43DE903C-4789-4E04-B0D0-858B8171B6A8}" type="presOf" srcId="{904CED0F-EE3E-44C6-ACB4-DD1D61F879AC}" destId="{AB9CEF6F-82D4-4508-AB0E-E22D14ADB0F5}" srcOrd="0" destOrd="0" presId="urn:microsoft.com/office/officeart/2005/8/layout/hChevron3"/>
    <dgm:cxn modelId="{B49D3060-063C-473C-A8A2-605F95DB18FD}" srcId="{E6E6B0AF-FD58-4F3C-872A-DFBC87232B86}" destId="{ED1C887F-C67C-4A6D-BA13-319657CE1373}" srcOrd="1" destOrd="0" parTransId="{C4C288C2-7B10-482E-B078-16C844C85C99}" sibTransId="{F9D33E3C-FE09-4F66-A836-E2C252ACB05F}"/>
    <dgm:cxn modelId="{B883CF45-8400-4E92-BCBE-40BFC41B5656}" srcId="{E6E6B0AF-FD58-4F3C-872A-DFBC87232B86}" destId="{3F377D13-948C-4D74-A87F-B33656825C43}" srcOrd="5" destOrd="0" parTransId="{29FCA6A6-55B9-456F-A90E-E8168796227C}" sibTransId="{F95FD8BE-861B-49C9-A1C8-9DF445836D15}"/>
    <dgm:cxn modelId="{83D0468D-4ABC-4725-B3A3-6E4D5BB7A0D1}" type="presOf" srcId="{097487BF-F85D-4C04-AD97-DA449EDC0363}" destId="{D6E2686E-A6FA-4453-9932-A5B5D4AA5D58}" srcOrd="0" destOrd="0" presId="urn:microsoft.com/office/officeart/2005/8/layout/hChevron3"/>
    <dgm:cxn modelId="{EA87AC90-CFF7-4843-B8C4-E15F9C907554}" type="presOf" srcId="{58B79522-BCF3-4ECD-B33B-13FE04A08CAE}" destId="{1F4F0E22-56D6-411A-BC1E-E1C7E93536C4}" srcOrd="0" destOrd="0" presId="urn:microsoft.com/office/officeart/2005/8/layout/hChevron3"/>
    <dgm:cxn modelId="{292A9F9A-C4C9-43F2-8F25-A7B7AAA73824}" srcId="{E6E6B0AF-FD58-4F3C-872A-DFBC87232B86}" destId="{F14B9DFF-4EE5-43D5-BA79-364FB60F3B76}" srcOrd="7" destOrd="0" parTransId="{3540E947-334E-405F-8DE9-D0A2D28BCB2F}" sibTransId="{E8B9C27D-51DE-4120-BD68-F32508F6BCC7}"/>
    <dgm:cxn modelId="{54F6D99A-7033-47CF-BEB7-B8409C01A3D2}" srcId="{E6E6B0AF-FD58-4F3C-872A-DFBC87232B86}" destId="{A840AAD0-C96F-4C92-9757-70A62DC01206}" srcOrd="9" destOrd="0" parTransId="{19FDC1DA-6E27-4D09-A034-0DFF591289DB}" sibTransId="{FFA0D9CF-7D11-4F9A-A213-5AC12382F940}"/>
    <dgm:cxn modelId="{1BB59D9C-7AB7-4A4E-A0C1-FE3F752CEF76}" type="presOf" srcId="{0BA18CA5-E91F-4257-B85E-8E0957D68490}" destId="{CC30B04C-A5DA-43C4-B3EC-75715D28F832}" srcOrd="0" destOrd="0" presId="urn:microsoft.com/office/officeart/2005/8/layout/hChevron3"/>
    <dgm:cxn modelId="{5EE6359E-F7B5-434F-BA0E-C81E0C16F66B}" type="presOf" srcId="{ED1C887F-C67C-4A6D-BA13-319657CE1373}" destId="{A0DE273F-6DCF-409E-97C1-B15F147ED387}" srcOrd="0" destOrd="0" presId="urn:microsoft.com/office/officeart/2005/8/layout/hChevron3"/>
    <dgm:cxn modelId="{AE4A41A2-E124-41C9-A371-C014525BBD24}" srcId="{E6E6B0AF-FD58-4F3C-872A-DFBC87232B86}" destId="{4361511C-0DE1-46A0-AFDC-2A311079DDAE}" srcOrd="10" destOrd="0" parTransId="{2F022855-1DB1-46A2-A799-FAD087919EA5}" sibTransId="{C279505E-2123-4DF4-9AAF-EFC8B5073416}"/>
    <dgm:cxn modelId="{21CD76BE-C0B5-4999-8742-55D6E80C9895}" type="presOf" srcId="{A11704A8-7B60-4D48-8B96-F39C2C7EC3EC}" destId="{A3E7145E-E174-4473-A4D5-BD1A060F3547}" srcOrd="0" destOrd="0" presId="urn:microsoft.com/office/officeart/2005/8/layout/hChevron3"/>
    <dgm:cxn modelId="{90DCE1C6-9BA1-46E4-AA91-52B1101B97E2}" srcId="{E6E6B0AF-FD58-4F3C-872A-DFBC87232B86}" destId="{0BA18CA5-E91F-4257-B85E-8E0957D68490}" srcOrd="4" destOrd="0" parTransId="{258A32D8-262F-4B20-9760-8F76CFC1D306}" sibTransId="{93555799-CE9A-43FC-8F0C-716A1FDF7EF7}"/>
    <dgm:cxn modelId="{DCDC7EC8-844C-455D-8213-25781678089C}" type="presOf" srcId="{4361511C-0DE1-46A0-AFDC-2A311079DDAE}" destId="{6968A36F-3BC0-496B-9F7F-714D235C0CBC}" srcOrd="0" destOrd="0" presId="urn:microsoft.com/office/officeart/2005/8/layout/hChevron3"/>
    <dgm:cxn modelId="{8997D2D1-3382-4DF7-B9AD-2C211E6DC9B9}" type="presOf" srcId="{A840AAD0-C96F-4C92-9757-70A62DC01206}" destId="{1759B12C-4F30-4F01-9F37-780498B78C6B}" srcOrd="0" destOrd="0" presId="urn:microsoft.com/office/officeart/2005/8/layout/hChevron3"/>
    <dgm:cxn modelId="{ECA264D9-82B6-47B5-B2B4-4BAFC748103C}" type="presOf" srcId="{F14B9DFF-4EE5-43D5-BA79-364FB60F3B76}" destId="{F428283A-C9A1-46AF-9CCF-1A7C8473A2B7}" srcOrd="0" destOrd="0" presId="urn:microsoft.com/office/officeart/2005/8/layout/hChevron3"/>
    <dgm:cxn modelId="{D6D3F0F6-7D18-453A-B6D6-FA0C4E0CE26A}" srcId="{E6E6B0AF-FD58-4F3C-872A-DFBC87232B86}" destId="{097487BF-F85D-4C04-AD97-DA449EDC0363}" srcOrd="3" destOrd="0" parTransId="{5B53E7B4-B380-472E-9F7F-FA2E6C87666C}" sibTransId="{B94CD846-2AF9-47F5-82A9-F1EDD348ECA4}"/>
    <dgm:cxn modelId="{5271C108-F1B0-4D46-B14C-5A040F3794E3}" type="presParOf" srcId="{29909B8E-EF78-48D2-AA23-0BDC731654F7}" destId="{8F277C7D-E515-482B-9085-F478D2AC256F}" srcOrd="0" destOrd="0" presId="urn:microsoft.com/office/officeart/2005/8/layout/hChevron3"/>
    <dgm:cxn modelId="{C142A3F7-30C7-4AC5-9DD6-24853468D070}" type="presParOf" srcId="{29909B8E-EF78-48D2-AA23-0BDC731654F7}" destId="{561A4FC8-2690-4745-B079-65390112A617}" srcOrd="1" destOrd="0" presId="urn:microsoft.com/office/officeart/2005/8/layout/hChevron3"/>
    <dgm:cxn modelId="{94F5FF97-09D9-4D04-A66F-6B089756E3A5}" type="presParOf" srcId="{29909B8E-EF78-48D2-AA23-0BDC731654F7}" destId="{A0DE273F-6DCF-409E-97C1-B15F147ED387}" srcOrd="2" destOrd="0" presId="urn:microsoft.com/office/officeart/2005/8/layout/hChevron3"/>
    <dgm:cxn modelId="{31B70964-70AE-4C1C-B525-529FC3E02A16}" type="presParOf" srcId="{29909B8E-EF78-48D2-AA23-0BDC731654F7}" destId="{0DE478D0-7610-45D1-A701-3C744ECC253E}" srcOrd="3" destOrd="0" presId="urn:microsoft.com/office/officeart/2005/8/layout/hChevron3"/>
    <dgm:cxn modelId="{0A396D3C-EACA-4C19-B4A6-B1879F98CFD6}" type="presParOf" srcId="{29909B8E-EF78-48D2-AA23-0BDC731654F7}" destId="{AB9CEF6F-82D4-4508-AB0E-E22D14ADB0F5}" srcOrd="4" destOrd="0" presId="urn:microsoft.com/office/officeart/2005/8/layout/hChevron3"/>
    <dgm:cxn modelId="{61571AB6-11C1-4BD6-A9A7-4DABCE1577FA}" type="presParOf" srcId="{29909B8E-EF78-48D2-AA23-0BDC731654F7}" destId="{5C158627-2797-4267-8491-416628CAB5DC}" srcOrd="5" destOrd="0" presId="urn:microsoft.com/office/officeart/2005/8/layout/hChevron3"/>
    <dgm:cxn modelId="{CCBD84DB-F601-4580-9075-89D73A370E4A}" type="presParOf" srcId="{29909B8E-EF78-48D2-AA23-0BDC731654F7}" destId="{D6E2686E-A6FA-4453-9932-A5B5D4AA5D58}" srcOrd="6" destOrd="0" presId="urn:microsoft.com/office/officeart/2005/8/layout/hChevron3"/>
    <dgm:cxn modelId="{DA24EAD0-53DD-4027-967B-3FD0F52FC35B}" type="presParOf" srcId="{29909B8E-EF78-48D2-AA23-0BDC731654F7}" destId="{8AFA1762-E2D5-4B06-B64F-94B0DEE60BF5}" srcOrd="7" destOrd="0" presId="urn:microsoft.com/office/officeart/2005/8/layout/hChevron3"/>
    <dgm:cxn modelId="{3241C636-34B2-4772-BD63-0E5BAD70EFF2}" type="presParOf" srcId="{29909B8E-EF78-48D2-AA23-0BDC731654F7}" destId="{CC30B04C-A5DA-43C4-B3EC-75715D28F832}" srcOrd="8" destOrd="0" presId="urn:microsoft.com/office/officeart/2005/8/layout/hChevron3"/>
    <dgm:cxn modelId="{AB4FBBEC-250A-4397-B68F-4E31FEB263CD}" type="presParOf" srcId="{29909B8E-EF78-48D2-AA23-0BDC731654F7}" destId="{A1E6BFB8-729F-488A-9DD4-183C1070878D}" srcOrd="9" destOrd="0" presId="urn:microsoft.com/office/officeart/2005/8/layout/hChevron3"/>
    <dgm:cxn modelId="{222C4D75-F51C-4CDB-BDF2-C9AE715F8CD7}" type="presParOf" srcId="{29909B8E-EF78-48D2-AA23-0BDC731654F7}" destId="{BBBEDE08-0125-497F-8B36-8AE264FAD722}" srcOrd="10" destOrd="0" presId="urn:microsoft.com/office/officeart/2005/8/layout/hChevron3"/>
    <dgm:cxn modelId="{C29EB26C-C327-4924-B9B2-3BF568763E75}" type="presParOf" srcId="{29909B8E-EF78-48D2-AA23-0BDC731654F7}" destId="{70383BE0-67DF-4508-B6C7-355A25BA81CB}" srcOrd="11" destOrd="0" presId="urn:microsoft.com/office/officeart/2005/8/layout/hChevron3"/>
    <dgm:cxn modelId="{D7CF8DD6-7FBA-41C1-B984-FA1848A024A1}" type="presParOf" srcId="{29909B8E-EF78-48D2-AA23-0BDC731654F7}" destId="{A3E7145E-E174-4473-A4D5-BD1A060F3547}" srcOrd="12" destOrd="0" presId="urn:microsoft.com/office/officeart/2005/8/layout/hChevron3"/>
    <dgm:cxn modelId="{E8E6D0EF-928F-48CC-800C-909B32276A5F}" type="presParOf" srcId="{29909B8E-EF78-48D2-AA23-0BDC731654F7}" destId="{CF303A7B-0BF2-40B8-81B5-BFF1D4C8CA4B}" srcOrd="13" destOrd="0" presId="urn:microsoft.com/office/officeart/2005/8/layout/hChevron3"/>
    <dgm:cxn modelId="{BC05CA4B-2586-431B-BFB2-988BFEB5598D}" type="presParOf" srcId="{29909B8E-EF78-48D2-AA23-0BDC731654F7}" destId="{F428283A-C9A1-46AF-9CCF-1A7C8473A2B7}" srcOrd="14" destOrd="0" presId="urn:microsoft.com/office/officeart/2005/8/layout/hChevron3"/>
    <dgm:cxn modelId="{DAEB0A28-9D07-4FA1-8E1E-44791675983E}" type="presParOf" srcId="{29909B8E-EF78-48D2-AA23-0BDC731654F7}" destId="{78BF0534-5113-4818-BB5E-FC2D236EAA8C}" srcOrd="15" destOrd="0" presId="urn:microsoft.com/office/officeart/2005/8/layout/hChevron3"/>
    <dgm:cxn modelId="{6613BEB4-E084-401B-8D47-CBE2B7C884B6}" type="presParOf" srcId="{29909B8E-EF78-48D2-AA23-0BDC731654F7}" destId="{1F4F0E22-56D6-411A-BC1E-E1C7E93536C4}" srcOrd="16" destOrd="0" presId="urn:microsoft.com/office/officeart/2005/8/layout/hChevron3"/>
    <dgm:cxn modelId="{C4001473-EF99-489F-8CD0-6DE19C4F5928}" type="presParOf" srcId="{29909B8E-EF78-48D2-AA23-0BDC731654F7}" destId="{F3E2E4B4-F691-4EF0-8591-1DED04BCDF69}" srcOrd="17" destOrd="0" presId="urn:microsoft.com/office/officeart/2005/8/layout/hChevron3"/>
    <dgm:cxn modelId="{8A15F794-D5EC-4112-9C5C-4BD29055B422}" type="presParOf" srcId="{29909B8E-EF78-48D2-AA23-0BDC731654F7}" destId="{1759B12C-4F30-4F01-9F37-780498B78C6B}" srcOrd="18" destOrd="0" presId="urn:microsoft.com/office/officeart/2005/8/layout/hChevron3"/>
    <dgm:cxn modelId="{98C125B7-826E-47B8-AD97-57B93426D55B}" type="presParOf" srcId="{29909B8E-EF78-48D2-AA23-0BDC731654F7}" destId="{5D925FF8-55C7-4F5E-BD2E-29721D26ECDB}" srcOrd="19" destOrd="0" presId="urn:microsoft.com/office/officeart/2005/8/layout/hChevron3"/>
    <dgm:cxn modelId="{5AA19E48-477E-4E76-ACC1-240D94A5FC2E}" type="presParOf" srcId="{29909B8E-EF78-48D2-AA23-0BDC731654F7}" destId="{6968A36F-3BC0-496B-9F7F-714D235C0CBC}" srcOrd="2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6E6B0AF-FD58-4F3C-872A-DFBC87232B86}" type="doc">
      <dgm:prSet loTypeId="urn:microsoft.com/office/officeart/2005/8/layout/hChevron3" loCatId="process" qsTypeId="urn:microsoft.com/office/officeart/2005/8/quickstyle/simple1" qsCatId="simple" csTypeId="urn:microsoft.com/office/officeart/2005/8/colors/colorful4" csCatId="colorful" phldr="1"/>
      <dgm:spPr/>
    </dgm:pt>
    <dgm:pt modelId="{97F2F467-B66E-4FF3-A88C-B8FC411ACC82}">
      <dgm:prSet phldrT="[Text]" custT="1"/>
      <dgm:spPr/>
      <dgm:t>
        <a:bodyPr/>
        <a:lstStyle/>
        <a:p>
          <a:r>
            <a:rPr lang="en-US" sz="1000" b="1" u="none" dirty="0"/>
            <a:t>Introduction</a:t>
          </a:r>
        </a:p>
      </dgm:t>
    </dgm:pt>
    <dgm:pt modelId="{217EA2A3-F666-4140-84D8-9BDB3CA0D8A8}" type="parTrans" cxnId="{D9ED8B07-30BF-4E93-986A-7E8E435670EF}">
      <dgm:prSet/>
      <dgm:spPr/>
      <dgm:t>
        <a:bodyPr/>
        <a:lstStyle/>
        <a:p>
          <a:endParaRPr lang="en-US" sz="1000" b="0"/>
        </a:p>
      </dgm:t>
    </dgm:pt>
    <dgm:pt modelId="{BD05F256-0FF3-4BBA-8D14-4B7C06B9F587}" type="sibTrans" cxnId="{D9ED8B07-30BF-4E93-986A-7E8E435670EF}">
      <dgm:prSet/>
      <dgm:spPr/>
      <dgm:t>
        <a:bodyPr/>
        <a:lstStyle/>
        <a:p>
          <a:endParaRPr lang="en-US" sz="1000" b="0"/>
        </a:p>
      </dgm:t>
    </dgm:pt>
    <dgm:pt modelId="{097487BF-F85D-4C04-AD97-DA449EDC0363}">
      <dgm:prSet phldrT="[Text]" custT="1"/>
      <dgm:spPr/>
      <dgm:t>
        <a:bodyPr/>
        <a:lstStyle/>
        <a:p>
          <a:r>
            <a:rPr lang="en-US" sz="1000" b="1" i="0" dirty="0"/>
            <a:t>Thesis Background</a:t>
          </a:r>
        </a:p>
      </dgm:t>
    </dgm:pt>
    <dgm:pt modelId="{5B53E7B4-B380-472E-9F7F-FA2E6C87666C}" type="parTrans" cxnId="{D6D3F0F6-7D18-453A-B6D6-FA0C4E0CE26A}">
      <dgm:prSet/>
      <dgm:spPr/>
      <dgm:t>
        <a:bodyPr/>
        <a:lstStyle/>
        <a:p>
          <a:endParaRPr lang="en-US" sz="1000" b="0"/>
        </a:p>
      </dgm:t>
    </dgm:pt>
    <dgm:pt modelId="{B94CD846-2AF9-47F5-82A9-F1EDD348ECA4}" type="sibTrans" cxnId="{D6D3F0F6-7D18-453A-B6D6-FA0C4E0CE26A}">
      <dgm:prSet/>
      <dgm:spPr/>
      <dgm:t>
        <a:bodyPr/>
        <a:lstStyle/>
        <a:p>
          <a:endParaRPr lang="en-US" sz="1000" b="0"/>
        </a:p>
      </dgm:t>
    </dgm:pt>
    <dgm:pt modelId="{3F377D13-948C-4D74-A87F-B33656825C43}">
      <dgm:prSet phldrT="[Text]" custT="1"/>
      <dgm:spPr/>
      <dgm:t>
        <a:bodyPr/>
        <a:lstStyle/>
        <a:p>
          <a:r>
            <a:rPr lang="en-US" sz="1000" b="1" dirty="0"/>
            <a:t>Methods</a:t>
          </a:r>
        </a:p>
      </dgm:t>
    </dgm:pt>
    <dgm:pt modelId="{29FCA6A6-55B9-456F-A90E-E8168796227C}" type="parTrans" cxnId="{B883CF45-8400-4E92-BCBE-40BFC41B5656}">
      <dgm:prSet/>
      <dgm:spPr/>
      <dgm:t>
        <a:bodyPr/>
        <a:lstStyle/>
        <a:p>
          <a:endParaRPr lang="en-US" sz="1000" b="0"/>
        </a:p>
      </dgm:t>
    </dgm:pt>
    <dgm:pt modelId="{F95FD8BE-861B-49C9-A1C8-9DF445836D15}" type="sibTrans" cxnId="{B883CF45-8400-4E92-BCBE-40BFC41B5656}">
      <dgm:prSet/>
      <dgm:spPr/>
      <dgm:t>
        <a:bodyPr/>
        <a:lstStyle/>
        <a:p>
          <a:endParaRPr lang="en-US" sz="1000" b="0"/>
        </a:p>
      </dgm:t>
    </dgm:pt>
    <dgm:pt modelId="{4361511C-0DE1-46A0-AFDC-2A311079DDAE}">
      <dgm:prSet phldrT="[Text]" custT="1"/>
      <dgm:spPr/>
      <dgm:t>
        <a:bodyPr/>
        <a:lstStyle/>
        <a:p>
          <a:r>
            <a:rPr lang="en-US" sz="1000" b="1" dirty="0"/>
            <a:t>References</a:t>
          </a:r>
        </a:p>
      </dgm:t>
    </dgm:pt>
    <dgm:pt modelId="{2F022855-1DB1-46A2-A799-FAD087919EA5}" type="parTrans" cxnId="{AE4A41A2-E124-41C9-A371-C014525BBD24}">
      <dgm:prSet/>
      <dgm:spPr/>
      <dgm:t>
        <a:bodyPr/>
        <a:lstStyle/>
        <a:p>
          <a:endParaRPr lang="en-US" sz="1000" b="0"/>
        </a:p>
      </dgm:t>
    </dgm:pt>
    <dgm:pt modelId="{C279505E-2123-4DF4-9AAF-EFC8B5073416}" type="sibTrans" cxnId="{AE4A41A2-E124-41C9-A371-C014525BBD24}">
      <dgm:prSet/>
      <dgm:spPr/>
      <dgm:t>
        <a:bodyPr/>
        <a:lstStyle/>
        <a:p>
          <a:endParaRPr lang="en-US" sz="1000" b="0"/>
        </a:p>
      </dgm:t>
    </dgm:pt>
    <dgm:pt modelId="{58B79522-BCF3-4ECD-B33B-13FE04A08CAE}">
      <dgm:prSet phldrT="[Text]" custT="1"/>
      <dgm:spPr/>
      <dgm:t>
        <a:bodyPr/>
        <a:lstStyle/>
        <a:p>
          <a:r>
            <a:rPr lang="en-US" sz="1000" b="1" dirty="0"/>
            <a:t>Results</a:t>
          </a:r>
        </a:p>
      </dgm:t>
    </dgm:pt>
    <dgm:pt modelId="{4D661599-A838-4899-817A-4C202417B11D}" type="parTrans" cxnId="{36E0281C-320D-4B8E-A4A5-2CDFA3E4BE83}">
      <dgm:prSet/>
      <dgm:spPr/>
      <dgm:t>
        <a:bodyPr/>
        <a:lstStyle/>
        <a:p>
          <a:endParaRPr lang="en-US" sz="1000" b="0"/>
        </a:p>
      </dgm:t>
    </dgm:pt>
    <dgm:pt modelId="{E018624A-C9FC-4862-A4BE-E669582FAE4F}" type="sibTrans" cxnId="{36E0281C-320D-4B8E-A4A5-2CDFA3E4BE83}">
      <dgm:prSet/>
      <dgm:spPr/>
      <dgm:t>
        <a:bodyPr/>
        <a:lstStyle/>
        <a:p>
          <a:endParaRPr lang="en-US" sz="1000" b="0"/>
        </a:p>
      </dgm:t>
    </dgm:pt>
    <dgm:pt modelId="{A840AAD0-C96F-4C92-9757-70A62DC01206}">
      <dgm:prSet phldrT="[Text]" custT="1"/>
      <dgm:spPr/>
      <dgm:t>
        <a:bodyPr/>
        <a:lstStyle/>
        <a:p>
          <a:r>
            <a:rPr lang="en-US" sz="1000" b="1" dirty="0"/>
            <a:t>Conclusion</a:t>
          </a:r>
        </a:p>
      </dgm:t>
    </dgm:pt>
    <dgm:pt modelId="{19FDC1DA-6E27-4D09-A034-0DFF591289DB}" type="parTrans" cxnId="{54F6D99A-7033-47CF-BEB7-B8409C01A3D2}">
      <dgm:prSet/>
      <dgm:spPr/>
      <dgm:t>
        <a:bodyPr/>
        <a:lstStyle/>
        <a:p>
          <a:endParaRPr lang="en-US" sz="1000" b="0"/>
        </a:p>
      </dgm:t>
    </dgm:pt>
    <dgm:pt modelId="{FFA0D9CF-7D11-4F9A-A213-5AC12382F940}" type="sibTrans" cxnId="{54F6D99A-7033-47CF-BEB7-B8409C01A3D2}">
      <dgm:prSet/>
      <dgm:spPr/>
      <dgm:t>
        <a:bodyPr/>
        <a:lstStyle/>
        <a:p>
          <a:endParaRPr lang="en-US" sz="1000" b="0"/>
        </a:p>
      </dgm:t>
    </dgm:pt>
    <dgm:pt modelId="{ED1C887F-C67C-4A6D-BA13-319657CE1373}">
      <dgm:prSet phldrT="[Text]" custT="1"/>
      <dgm:spPr/>
      <dgm:t>
        <a:bodyPr/>
        <a:lstStyle/>
        <a:p>
          <a:r>
            <a:rPr lang="en-US" sz="1000" b="0" i="1" dirty="0"/>
            <a:t>TBPAs</a:t>
          </a:r>
        </a:p>
      </dgm:t>
    </dgm:pt>
    <dgm:pt modelId="{C4C288C2-7B10-482E-B078-16C844C85C99}" type="parTrans" cxnId="{B49D3060-063C-473C-A8A2-605F95DB18FD}">
      <dgm:prSet/>
      <dgm:spPr/>
      <dgm:t>
        <a:bodyPr/>
        <a:lstStyle/>
        <a:p>
          <a:endParaRPr lang="en-US" sz="1000" b="0"/>
        </a:p>
      </dgm:t>
    </dgm:pt>
    <dgm:pt modelId="{F9D33E3C-FE09-4F66-A836-E2C252ACB05F}" type="sibTrans" cxnId="{B49D3060-063C-473C-A8A2-605F95DB18FD}">
      <dgm:prSet/>
      <dgm:spPr/>
      <dgm:t>
        <a:bodyPr/>
        <a:lstStyle/>
        <a:p>
          <a:endParaRPr lang="en-US" sz="1000" b="0"/>
        </a:p>
      </dgm:t>
    </dgm:pt>
    <dgm:pt modelId="{904CED0F-EE3E-44C6-ACB4-DD1D61F879AC}">
      <dgm:prSet phldrT="[Text]" custT="1"/>
      <dgm:spPr/>
      <dgm:t>
        <a:bodyPr/>
        <a:lstStyle/>
        <a:p>
          <a:r>
            <a:rPr lang="en-US" sz="1000" b="0" dirty="0"/>
            <a:t>Marine Significance</a:t>
          </a:r>
        </a:p>
      </dgm:t>
    </dgm:pt>
    <dgm:pt modelId="{A62432DA-4BA6-42A1-A2D2-0A3ACCF05543}" type="parTrans" cxnId="{0E83CF08-FDAA-46A8-81A7-CFDCF7422773}">
      <dgm:prSet/>
      <dgm:spPr/>
      <dgm:t>
        <a:bodyPr/>
        <a:lstStyle/>
        <a:p>
          <a:endParaRPr lang="en-US" sz="1000" b="0"/>
        </a:p>
      </dgm:t>
    </dgm:pt>
    <dgm:pt modelId="{493C766B-0F3E-4568-8BDB-800094E9961C}" type="sibTrans" cxnId="{0E83CF08-FDAA-46A8-81A7-CFDCF7422773}">
      <dgm:prSet/>
      <dgm:spPr/>
      <dgm:t>
        <a:bodyPr/>
        <a:lstStyle/>
        <a:p>
          <a:endParaRPr lang="en-US" sz="1000" b="0"/>
        </a:p>
      </dgm:t>
    </dgm:pt>
    <dgm:pt modelId="{0BA18CA5-E91F-4257-B85E-8E0957D68490}">
      <dgm:prSet phldrT="[Text]" custT="1">
        <dgm:style>
          <a:lnRef idx="2">
            <a:schemeClr val="accent1"/>
          </a:lnRef>
          <a:fillRef idx="1">
            <a:schemeClr val="lt1"/>
          </a:fillRef>
          <a:effectRef idx="0">
            <a:schemeClr val="accent1"/>
          </a:effectRef>
          <a:fontRef idx="minor">
            <a:schemeClr val="dk1"/>
          </a:fontRef>
        </dgm:style>
      </dgm:prSet>
      <dgm:spPr/>
      <dgm:t>
        <a:bodyPr/>
        <a:lstStyle/>
        <a:p>
          <a:r>
            <a:rPr lang="en-US" sz="1000" b="0" i="1" dirty="0"/>
            <a:t>Sulu-Sulawesi</a:t>
          </a:r>
        </a:p>
      </dgm:t>
    </dgm:pt>
    <dgm:pt modelId="{258A32D8-262F-4B20-9760-8F76CFC1D306}" type="parTrans" cxnId="{90DCE1C6-9BA1-46E4-AA91-52B1101B97E2}">
      <dgm:prSet/>
      <dgm:spPr/>
      <dgm:t>
        <a:bodyPr/>
        <a:lstStyle/>
        <a:p>
          <a:endParaRPr lang="en-US" sz="1000" b="0"/>
        </a:p>
      </dgm:t>
    </dgm:pt>
    <dgm:pt modelId="{93555799-CE9A-43FC-8F0C-716A1FDF7EF7}" type="sibTrans" cxnId="{90DCE1C6-9BA1-46E4-AA91-52B1101B97E2}">
      <dgm:prSet/>
      <dgm:spPr/>
      <dgm:t>
        <a:bodyPr/>
        <a:lstStyle/>
        <a:p>
          <a:endParaRPr lang="en-US" sz="1000" b="0"/>
        </a:p>
      </dgm:t>
    </dgm:pt>
    <dgm:pt modelId="{A11704A8-7B60-4D48-8B96-F39C2C7EC3EC}">
      <dgm:prSet phldrT="[Text]" custT="1"/>
      <dgm:spPr/>
      <dgm:t>
        <a:bodyPr/>
        <a:lstStyle/>
        <a:p>
          <a:r>
            <a:rPr lang="en-US" sz="1000" b="0" i="1" dirty="0"/>
            <a:t>Policy Analysis</a:t>
          </a:r>
        </a:p>
      </dgm:t>
    </dgm:pt>
    <dgm:pt modelId="{E9A065E5-4998-4509-87DF-AF271003AC23}" type="parTrans" cxnId="{849FFD21-4FDD-4570-89B2-01D30B89D786}">
      <dgm:prSet/>
      <dgm:spPr/>
      <dgm:t>
        <a:bodyPr/>
        <a:lstStyle/>
        <a:p>
          <a:endParaRPr lang="en-US" sz="1000" b="0"/>
        </a:p>
      </dgm:t>
    </dgm:pt>
    <dgm:pt modelId="{FACEFEE0-8660-4DDA-BF6D-95DAC26B834A}" type="sibTrans" cxnId="{849FFD21-4FDD-4570-89B2-01D30B89D786}">
      <dgm:prSet/>
      <dgm:spPr/>
      <dgm:t>
        <a:bodyPr/>
        <a:lstStyle/>
        <a:p>
          <a:endParaRPr lang="en-US" sz="1000" b="0"/>
        </a:p>
      </dgm:t>
    </dgm:pt>
    <dgm:pt modelId="{F14B9DFF-4EE5-43D5-BA79-364FB60F3B76}">
      <dgm:prSet phldrT="[Text]" custT="1"/>
      <dgm:spPr/>
      <dgm:t>
        <a:bodyPr/>
        <a:lstStyle/>
        <a:p>
          <a:r>
            <a:rPr lang="en-US" sz="1000" b="0" dirty="0"/>
            <a:t>Semi-Structured Interviews</a:t>
          </a:r>
        </a:p>
      </dgm:t>
    </dgm:pt>
    <dgm:pt modelId="{3540E947-334E-405F-8DE9-D0A2D28BCB2F}" type="parTrans" cxnId="{292A9F9A-C4C9-43F2-8F25-A7B7AAA73824}">
      <dgm:prSet/>
      <dgm:spPr/>
      <dgm:t>
        <a:bodyPr/>
        <a:lstStyle/>
        <a:p>
          <a:endParaRPr lang="en-US" sz="1000" b="0"/>
        </a:p>
      </dgm:t>
    </dgm:pt>
    <dgm:pt modelId="{E8B9C27D-51DE-4120-BD68-F32508F6BCC7}" type="sibTrans" cxnId="{292A9F9A-C4C9-43F2-8F25-A7B7AAA73824}">
      <dgm:prSet/>
      <dgm:spPr/>
      <dgm:t>
        <a:bodyPr/>
        <a:lstStyle/>
        <a:p>
          <a:endParaRPr lang="en-US" sz="1000" b="0"/>
        </a:p>
      </dgm:t>
    </dgm:pt>
    <dgm:pt modelId="{29909B8E-EF78-48D2-AA23-0BDC731654F7}" type="pres">
      <dgm:prSet presAssocID="{E6E6B0AF-FD58-4F3C-872A-DFBC87232B86}" presName="Name0" presStyleCnt="0">
        <dgm:presLayoutVars>
          <dgm:dir/>
          <dgm:resizeHandles val="exact"/>
        </dgm:presLayoutVars>
      </dgm:prSet>
      <dgm:spPr/>
    </dgm:pt>
    <dgm:pt modelId="{8F277C7D-E515-482B-9085-F478D2AC256F}" type="pres">
      <dgm:prSet presAssocID="{97F2F467-B66E-4FF3-A88C-B8FC411ACC82}" presName="parTxOnly" presStyleLbl="node1" presStyleIdx="0" presStyleCnt="11" custScaleX="77149">
        <dgm:presLayoutVars>
          <dgm:bulletEnabled val="1"/>
        </dgm:presLayoutVars>
      </dgm:prSet>
      <dgm:spPr/>
    </dgm:pt>
    <dgm:pt modelId="{561A4FC8-2690-4745-B079-65390112A617}" type="pres">
      <dgm:prSet presAssocID="{BD05F256-0FF3-4BBA-8D14-4B7C06B9F587}" presName="parSpace" presStyleCnt="0"/>
      <dgm:spPr/>
    </dgm:pt>
    <dgm:pt modelId="{A0DE273F-6DCF-409E-97C1-B15F147ED387}" type="pres">
      <dgm:prSet presAssocID="{ED1C887F-C67C-4A6D-BA13-319657CE1373}" presName="parTxOnly" presStyleLbl="node1" presStyleIdx="1" presStyleCnt="11" custScaleX="78768">
        <dgm:presLayoutVars>
          <dgm:bulletEnabled val="1"/>
        </dgm:presLayoutVars>
      </dgm:prSet>
      <dgm:spPr/>
    </dgm:pt>
    <dgm:pt modelId="{0DE478D0-7610-45D1-A701-3C744ECC253E}" type="pres">
      <dgm:prSet presAssocID="{F9D33E3C-FE09-4F66-A836-E2C252ACB05F}" presName="parSpace" presStyleCnt="0"/>
      <dgm:spPr/>
    </dgm:pt>
    <dgm:pt modelId="{AB9CEF6F-82D4-4508-AB0E-E22D14ADB0F5}" type="pres">
      <dgm:prSet presAssocID="{904CED0F-EE3E-44C6-ACB4-DD1D61F879AC}" presName="parTxOnly" presStyleLbl="node1" presStyleIdx="2" presStyleCnt="11" custScaleX="96875">
        <dgm:presLayoutVars>
          <dgm:bulletEnabled val="1"/>
        </dgm:presLayoutVars>
      </dgm:prSet>
      <dgm:spPr/>
    </dgm:pt>
    <dgm:pt modelId="{5C158627-2797-4267-8491-416628CAB5DC}" type="pres">
      <dgm:prSet presAssocID="{493C766B-0F3E-4568-8BDB-800094E9961C}" presName="parSpace" presStyleCnt="0"/>
      <dgm:spPr/>
    </dgm:pt>
    <dgm:pt modelId="{D6E2686E-A6FA-4453-9932-A5B5D4AA5D58}" type="pres">
      <dgm:prSet presAssocID="{097487BF-F85D-4C04-AD97-DA449EDC0363}" presName="parTxOnly" presStyleLbl="node1" presStyleIdx="3" presStyleCnt="11" custScaleX="112760">
        <dgm:presLayoutVars>
          <dgm:bulletEnabled val="1"/>
        </dgm:presLayoutVars>
      </dgm:prSet>
      <dgm:spPr/>
    </dgm:pt>
    <dgm:pt modelId="{8AFA1762-E2D5-4B06-B64F-94B0DEE60BF5}" type="pres">
      <dgm:prSet presAssocID="{B94CD846-2AF9-47F5-82A9-F1EDD348ECA4}" presName="parSpace" presStyleCnt="0"/>
      <dgm:spPr/>
    </dgm:pt>
    <dgm:pt modelId="{CC30B04C-A5DA-43C4-B3EC-75715D28F832}" type="pres">
      <dgm:prSet presAssocID="{0BA18CA5-E91F-4257-B85E-8E0957D68490}" presName="parTxOnly" presStyleLbl="node1" presStyleIdx="4" presStyleCnt="11" custScaleX="86751">
        <dgm:presLayoutVars>
          <dgm:bulletEnabled val="1"/>
        </dgm:presLayoutVars>
      </dgm:prSet>
      <dgm:spPr/>
    </dgm:pt>
    <dgm:pt modelId="{A1E6BFB8-729F-488A-9DD4-183C1070878D}" type="pres">
      <dgm:prSet presAssocID="{93555799-CE9A-43FC-8F0C-716A1FDF7EF7}" presName="parSpace" presStyleCnt="0"/>
      <dgm:spPr/>
    </dgm:pt>
    <dgm:pt modelId="{BBBEDE08-0125-497F-8B36-8AE264FAD722}" type="pres">
      <dgm:prSet presAssocID="{3F377D13-948C-4D74-A87F-B33656825C43}" presName="parTxOnly" presStyleLbl="node1" presStyleIdx="5" presStyleCnt="11" custScaleX="88460">
        <dgm:presLayoutVars>
          <dgm:bulletEnabled val="1"/>
        </dgm:presLayoutVars>
      </dgm:prSet>
      <dgm:spPr/>
    </dgm:pt>
    <dgm:pt modelId="{70383BE0-67DF-4508-B6C7-355A25BA81CB}" type="pres">
      <dgm:prSet presAssocID="{F95FD8BE-861B-49C9-A1C8-9DF445836D15}" presName="parSpace" presStyleCnt="0"/>
      <dgm:spPr/>
    </dgm:pt>
    <dgm:pt modelId="{A3E7145E-E174-4473-A4D5-BD1A060F3547}" type="pres">
      <dgm:prSet presAssocID="{A11704A8-7B60-4D48-8B96-F39C2C7EC3EC}" presName="parTxOnly" presStyleLbl="node1" presStyleIdx="6" presStyleCnt="11" custScaleX="82832">
        <dgm:presLayoutVars>
          <dgm:bulletEnabled val="1"/>
        </dgm:presLayoutVars>
      </dgm:prSet>
      <dgm:spPr/>
    </dgm:pt>
    <dgm:pt modelId="{CF303A7B-0BF2-40B8-81B5-BFF1D4C8CA4B}" type="pres">
      <dgm:prSet presAssocID="{FACEFEE0-8660-4DDA-BF6D-95DAC26B834A}" presName="parSpace" presStyleCnt="0"/>
      <dgm:spPr/>
    </dgm:pt>
    <dgm:pt modelId="{F428283A-C9A1-46AF-9CCF-1A7C8473A2B7}" type="pres">
      <dgm:prSet presAssocID="{F14B9DFF-4EE5-43D5-BA79-364FB60F3B76}" presName="parTxOnly" presStyleLbl="node1" presStyleIdx="7" presStyleCnt="11" custScaleX="93016">
        <dgm:presLayoutVars>
          <dgm:bulletEnabled val="1"/>
        </dgm:presLayoutVars>
      </dgm:prSet>
      <dgm:spPr/>
    </dgm:pt>
    <dgm:pt modelId="{78BF0534-5113-4818-BB5E-FC2D236EAA8C}" type="pres">
      <dgm:prSet presAssocID="{E8B9C27D-51DE-4120-BD68-F32508F6BCC7}" presName="parSpace" presStyleCnt="0"/>
      <dgm:spPr/>
    </dgm:pt>
    <dgm:pt modelId="{1F4F0E22-56D6-411A-BC1E-E1C7E93536C4}" type="pres">
      <dgm:prSet presAssocID="{58B79522-BCF3-4ECD-B33B-13FE04A08CAE}" presName="parTxOnly" presStyleLbl="node1" presStyleIdx="8" presStyleCnt="11" custScaleX="78283">
        <dgm:presLayoutVars>
          <dgm:bulletEnabled val="1"/>
        </dgm:presLayoutVars>
      </dgm:prSet>
      <dgm:spPr/>
    </dgm:pt>
    <dgm:pt modelId="{F3E2E4B4-F691-4EF0-8591-1DED04BCDF69}" type="pres">
      <dgm:prSet presAssocID="{E018624A-C9FC-4862-A4BE-E669582FAE4F}" presName="parSpace" presStyleCnt="0"/>
      <dgm:spPr/>
    </dgm:pt>
    <dgm:pt modelId="{1759B12C-4F30-4F01-9F37-780498B78C6B}" type="pres">
      <dgm:prSet presAssocID="{A840AAD0-C96F-4C92-9757-70A62DC01206}" presName="parTxOnly" presStyleLbl="node1" presStyleIdx="9" presStyleCnt="11" custScaleX="93512">
        <dgm:presLayoutVars>
          <dgm:bulletEnabled val="1"/>
        </dgm:presLayoutVars>
      </dgm:prSet>
      <dgm:spPr/>
    </dgm:pt>
    <dgm:pt modelId="{5D925FF8-55C7-4F5E-BD2E-29721D26ECDB}" type="pres">
      <dgm:prSet presAssocID="{FFA0D9CF-7D11-4F9A-A213-5AC12382F940}" presName="parSpace" presStyleCnt="0"/>
      <dgm:spPr/>
    </dgm:pt>
    <dgm:pt modelId="{6968A36F-3BC0-496B-9F7F-714D235C0CBC}" type="pres">
      <dgm:prSet presAssocID="{4361511C-0DE1-46A0-AFDC-2A311079DDAE}" presName="parTxOnly" presStyleLbl="node1" presStyleIdx="10" presStyleCnt="11" custScaleX="95552">
        <dgm:presLayoutVars>
          <dgm:bulletEnabled val="1"/>
        </dgm:presLayoutVars>
      </dgm:prSet>
      <dgm:spPr/>
    </dgm:pt>
  </dgm:ptLst>
  <dgm:cxnLst>
    <dgm:cxn modelId="{D9ED8B07-30BF-4E93-986A-7E8E435670EF}" srcId="{E6E6B0AF-FD58-4F3C-872A-DFBC87232B86}" destId="{97F2F467-B66E-4FF3-A88C-B8FC411ACC82}" srcOrd="0" destOrd="0" parTransId="{217EA2A3-F666-4140-84D8-9BDB3CA0D8A8}" sibTransId="{BD05F256-0FF3-4BBA-8D14-4B7C06B9F587}"/>
    <dgm:cxn modelId="{0E83CF08-FDAA-46A8-81A7-CFDCF7422773}" srcId="{E6E6B0AF-FD58-4F3C-872A-DFBC87232B86}" destId="{904CED0F-EE3E-44C6-ACB4-DD1D61F879AC}" srcOrd="2" destOrd="0" parTransId="{A62432DA-4BA6-42A1-A2D2-0A3ACCF05543}" sibTransId="{493C766B-0F3E-4568-8BDB-800094E9961C}"/>
    <dgm:cxn modelId="{74BA1D12-4BF5-477B-B608-D5516F4B2C66}" type="presOf" srcId="{E6E6B0AF-FD58-4F3C-872A-DFBC87232B86}" destId="{29909B8E-EF78-48D2-AA23-0BDC731654F7}" srcOrd="0" destOrd="0" presId="urn:microsoft.com/office/officeart/2005/8/layout/hChevron3"/>
    <dgm:cxn modelId="{E7658213-5643-4EA4-90E3-B31C6FD82AF5}" type="presOf" srcId="{3F377D13-948C-4D74-A87F-B33656825C43}" destId="{BBBEDE08-0125-497F-8B36-8AE264FAD722}" srcOrd="0" destOrd="0" presId="urn:microsoft.com/office/officeart/2005/8/layout/hChevron3"/>
    <dgm:cxn modelId="{36E0281C-320D-4B8E-A4A5-2CDFA3E4BE83}" srcId="{E6E6B0AF-FD58-4F3C-872A-DFBC87232B86}" destId="{58B79522-BCF3-4ECD-B33B-13FE04A08CAE}" srcOrd="8" destOrd="0" parTransId="{4D661599-A838-4899-817A-4C202417B11D}" sibTransId="{E018624A-C9FC-4862-A4BE-E669582FAE4F}"/>
    <dgm:cxn modelId="{26F37C1E-2A1E-46FE-B46A-3538E210643E}" type="presOf" srcId="{97F2F467-B66E-4FF3-A88C-B8FC411ACC82}" destId="{8F277C7D-E515-482B-9085-F478D2AC256F}" srcOrd="0" destOrd="0" presId="urn:microsoft.com/office/officeart/2005/8/layout/hChevron3"/>
    <dgm:cxn modelId="{849FFD21-4FDD-4570-89B2-01D30B89D786}" srcId="{E6E6B0AF-FD58-4F3C-872A-DFBC87232B86}" destId="{A11704A8-7B60-4D48-8B96-F39C2C7EC3EC}" srcOrd="6" destOrd="0" parTransId="{E9A065E5-4998-4509-87DF-AF271003AC23}" sibTransId="{FACEFEE0-8660-4DDA-BF6D-95DAC26B834A}"/>
    <dgm:cxn modelId="{43DE903C-4789-4E04-B0D0-858B8171B6A8}" type="presOf" srcId="{904CED0F-EE3E-44C6-ACB4-DD1D61F879AC}" destId="{AB9CEF6F-82D4-4508-AB0E-E22D14ADB0F5}" srcOrd="0" destOrd="0" presId="urn:microsoft.com/office/officeart/2005/8/layout/hChevron3"/>
    <dgm:cxn modelId="{B49D3060-063C-473C-A8A2-605F95DB18FD}" srcId="{E6E6B0AF-FD58-4F3C-872A-DFBC87232B86}" destId="{ED1C887F-C67C-4A6D-BA13-319657CE1373}" srcOrd="1" destOrd="0" parTransId="{C4C288C2-7B10-482E-B078-16C844C85C99}" sibTransId="{F9D33E3C-FE09-4F66-A836-E2C252ACB05F}"/>
    <dgm:cxn modelId="{B883CF45-8400-4E92-BCBE-40BFC41B5656}" srcId="{E6E6B0AF-FD58-4F3C-872A-DFBC87232B86}" destId="{3F377D13-948C-4D74-A87F-B33656825C43}" srcOrd="5" destOrd="0" parTransId="{29FCA6A6-55B9-456F-A90E-E8168796227C}" sibTransId="{F95FD8BE-861B-49C9-A1C8-9DF445836D15}"/>
    <dgm:cxn modelId="{83D0468D-4ABC-4725-B3A3-6E4D5BB7A0D1}" type="presOf" srcId="{097487BF-F85D-4C04-AD97-DA449EDC0363}" destId="{D6E2686E-A6FA-4453-9932-A5B5D4AA5D58}" srcOrd="0" destOrd="0" presId="urn:microsoft.com/office/officeart/2005/8/layout/hChevron3"/>
    <dgm:cxn modelId="{EA87AC90-CFF7-4843-B8C4-E15F9C907554}" type="presOf" srcId="{58B79522-BCF3-4ECD-B33B-13FE04A08CAE}" destId="{1F4F0E22-56D6-411A-BC1E-E1C7E93536C4}" srcOrd="0" destOrd="0" presId="urn:microsoft.com/office/officeart/2005/8/layout/hChevron3"/>
    <dgm:cxn modelId="{292A9F9A-C4C9-43F2-8F25-A7B7AAA73824}" srcId="{E6E6B0AF-FD58-4F3C-872A-DFBC87232B86}" destId="{F14B9DFF-4EE5-43D5-BA79-364FB60F3B76}" srcOrd="7" destOrd="0" parTransId="{3540E947-334E-405F-8DE9-D0A2D28BCB2F}" sibTransId="{E8B9C27D-51DE-4120-BD68-F32508F6BCC7}"/>
    <dgm:cxn modelId="{54F6D99A-7033-47CF-BEB7-B8409C01A3D2}" srcId="{E6E6B0AF-FD58-4F3C-872A-DFBC87232B86}" destId="{A840AAD0-C96F-4C92-9757-70A62DC01206}" srcOrd="9" destOrd="0" parTransId="{19FDC1DA-6E27-4D09-A034-0DFF591289DB}" sibTransId="{FFA0D9CF-7D11-4F9A-A213-5AC12382F940}"/>
    <dgm:cxn modelId="{1BB59D9C-7AB7-4A4E-A0C1-FE3F752CEF76}" type="presOf" srcId="{0BA18CA5-E91F-4257-B85E-8E0957D68490}" destId="{CC30B04C-A5DA-43C4-B3EC-75715D28F832}" srcOrd="0" destOrd="0" presId="urn:microsoft.com/office/officeart/2005/8/layout/hChevron3"/>
    <dgm:cxn modelId="{5EE6359E-F7B5-434F-BA0E-C81E0C16F66B}" type="presOf" srcId="{ED1C887F-C67C-4A6D-BA13-319657CE1373}" destId="{A0DE273F-6DCF-409E-97C1-B15F147ED387}" srcOrd="0" destOrd="0" presId="urn:microsoft.com/office/officeart/2005/8/layout/hChevron3"/>
    <dgm:cxn modelId="{AE4A41A2-E124-41C9-A371-C014525BBD24}" srcId="{E6E6B0AF-FD58-4F3C-872A-DFBC87232B86}" destId="{4361511C-0DE1-46A0-AFDC-2A311079DDAE}" srcOrd="10" destOrd="0" parTransId="{2F022855-1DB1-46A2-A799-FAD087919EA5}" sibTransId="{C279505E-2123-4DF4-9AAF-EFC8B5073416}"/>
    <dgm:cxn modelId="{21CD76BE-C0B5-4999-8742-55D6E80C9895}" type="presOf" srcId="{A11704A8-7B60-4D48-8B96-F39C2C7EC3EC}" destId="{A3E7145E-E174-4473-A4D5-BD1A060F3547}" srcOrd="0" destOrd="0" presId="urn:microsoft.com/office/officeart/2005/8/layout/hChevron3"/>
    <dgm:cxn modelId="{90DCE1C6-9BA1-46E4-AA91-52B1101B97E2}" srcId="{E6E6B0AF-FD58-4F3C-872A-DFBC87232B86}" destId="{0BA18CA5-E91F-4257-B85E-8E0957D68490}" srcOrd="4" destOrd="0" parTransId="{258A32D8-262F-4B20-9760-8F76CFC1D306}" sibTransId="{93555799-CE9A-43FC-8F0C-716A1FDF7EF7}"/>
    <dgm:cxn modelId="{DCDC7EC8-844C-455D-8213-25781678089C}" type="presOf" srcId="{4361511C-0DE1-46A0-AFDC-2A311079DDAE}" destId="{6968A36F-3BC0-496B-9F7F-714D235C0CBC}" srcOrd="0" destOrd="0" presId="urn:microsoft.com/office/officeart/2005/8/layout/hChevron3"/>
    <dgm:cxn modelId="{8997D2D1-3382-4DF7-B9AD-2C211E6DC9B9}" type="presOf" srcId="{A840AAD0-C96F-4C92-9757-70A62DC01206}" destId="{1759B12C-4F30-4F01-9F37-780498B78C6B}" srcOrd="0" destOrd="0" presId="urn:microsoft.com/office/officeart/2005/8/layout/hChevron3"/>
    <dgm:cxn modelId="{ECA264D9-82B6-47B5-B2B4-4BAFC748103C}" type="presOf" srcId="{F14B9DFF-4EE5-43D5-BA79-364FB60F3B76}" destId="{F428283A-C9A1-46AF-9CCF-1A7C8473A2B7}" srcOrd="0" destOrd="0" presId="urn:microsoft.com/office/officeart/2005/8/layout/hChevron3"/>
    <dgm:cxn modelId="{D6D3F0F6-7D18-453A-B6D6-FA0C4E0CE26A}" srcId="{E6E6B0AF-FD58-4F3C-872A-DFBC87232B86}" destId="{097487BF-F85D-4C04-AD97-DA449EDC0363}" srcOrd="3" destOrd="0" parTransId="{5B53E7B4-B380-472E-9F7F-FA2E6C87666C}" sibTransId="{B94CD846-2AF9-47F5-82A9-F1EDD348ECA4}"/>
    <dgm:cxn modelId="{5271C108-F1B0-4D46-B14C-5A040F3794E3}" type="presParOf" srcId="{29909B8E-EF78-48D2-AA23-0BDC731654F7}" destId="{8F277C7D-E515-482B-9085-F478D2AC256F}" srcOrd="0" destOrd="0" presId="urn:microsoft.com/office/officeart/2005/8/layout/hChevron3"/>
    <dgm:cxn modelId="{C142A3F7-30C7-4AC5-9DD6-24853468D070}" type="presParOf" srcId="{29909B8E-EF78-48D2-AA23-0BDC731654F7}" destId="{561A4FC8-2690-4745-B079-65390112A617}" srcOrd="1" destOrd="0" presId="urn:microsoft.com/office/officeart/2005/8/layout/hChevron3"/>
    <dgm:cxn modelId="{94F5FF97-09D9-4D04-A66F-6B089756E3A5}" type="presParOf" srcId="{29909B8E-EF78-48D2-AA23-0BDC731654F7}" destId="{A0DE273F-6DCF-409E-97C1-B15F147ED387}" srcOrd="2" destOrd="0" presId="urn:microsoft.com/office/officeart/2005/8/layout/hChevron3"/>
    <dgm:cxn modelId="{31B70964-70AE-4C1C-B525-529FC3E02A16}" type="presParOf" srcId="{29909B8E-EF78-48D2-AA23-0BDC731654F7}" destId="{0DE478D0-7610-45D1-A701-3C744ECC253E}" srcOrd="3" destOrd="0" presId="urn:microsoft.com/office/officeart/2005/8/layout/hChevron3"/>
    <dgm:cxn modelId="{0A396D3C-EACA-4C19-B4A6-B1879F98CFD6}" type="presParOf" srcId="{29909B8E-EF78-48D2-AA23-0BDC731654F7}" destId="{AB9CEF6F-82D4-4508-AB0E-E22D14ADB0F5}" srcOrd="4" destOrd="0" presId="urn:microsoft.com/office/officeart/2005/8/layout/hChevron3"/>
    <dgm:cxn modelId="{61571AB6-11C1-4BD6-A9A7-4DABCE1577FA}" type="presParOf" srcId="{29909B8E-EF78-48D2-AA23-0BDC731654F7}" destId="{5C158627-2797-4267-8491-416628CAB5DC}" srcOrd="5" destOrd="0" presId="urn:microsoft.com/office/officeart/2005/8/layout/hChevron3"/>
    <dgm:cxn modelId="{CCBD84DB-F601-4580-9075-89D73A370E4A}" type="presParOf" srcId="{29909B8E-EF78-48D2-AA23-0BDC731654F7}" destId="{D6E2686E-A6FA-4453-9932-A5B5D4AA5D58}" srcOrd="6" destOrd="0" presId="urn:microsoft.com/office/officeart/2005/8/layout/hChevron3"/>
    <dgm:cxn modelId="{DA24EAD0-53DD-4027-967B-3FD0F52FC35B}" type="presParOf" srcId="{29909B8E-EF78-48D2-AA23-0BDC731654F7}" destId="{8AFA1762-E2D5-4B06-B64F-94B0DEE60BF5}" srcOrd="7" destOrd="0" presId="urn:microsoft.com/office/officeart/2005/8/layout/hChevron3"/>
    <dgm:cxn modelId="{3241C636-34B2-4772-BD63-0E5BAD70EFF2}" type="presParOf" srcId="{29909B8E-EF78-48D2-AA23-0BDC731654F7}" destId="{CC30B04C-A5DA-43C4-B3EC-75715D28F832}" srcOrd="8" destOrd="0" presId="urn:microsoft.com/office/officeart/2005/8/layout/hChevron3"/>
    <dgm:cxn modelId="{AB4FBBEC-250A-4397-B68F-4E31FEB263CD}" type="presParOf" srcId="{29909B8E-EF78-48D2-AA23-0BDC731654F7}" destId="{A1E6BFB8-729F-488A-9DD4-183C1070878D}" srcOrd="9" destOrd="0" presId="urn:microsoft.com/office/officeart/2005/8/layout/hChevron3"/>
    <dgm:cxn modelId="{222C4D75-F51C-4CDB-BDF2-C9AE715F8CD7}" type="presParOf" srcId="{29909B8E-EF78-48D2-AA23-0BDC731654F7}" destId="{BBBEDE08-0125-497F-8B36-8AE264FAD722}" srcOrd="10" destOrd="0" presId="urn:microsoft.com/office/officeart/2005/8/layout/hChevron3"/>
    <dgm:cxn modelId="{C29EB26C-C327-4924-B9B2-3BF568763E75}" type="presParOf" srcId="{29909B8E-EF78-48D2-AA23-0BDC731654F7}" destId="{70383BE0-67DF-4508-B6C7-355A25BA81CB}" srcOrd="11" destOrd="0" presId="urn:microsoft.com/office/officeart/2005/8/layout/hChevron3"/>
    <dgm:cxn modelId="{D7CF8DD6-7FBA-41C1-B984-FA1848A024A1}" type="presParOf" srcId="{29909B8E-EF78-48D2-AA23-0BDC731654F7}" destId="{A3E7145E-E174-4473-A4D5-BD1A060F3547}" srcOrd="12" destOrd="0" presId="urn:microsoft.com/office/officeart/2005/8/layout/hChevron3"/>
    <dgm:cxn modelId="{E8E6D0EF-928F-48CC-800C-909B32276A5F}" type="presParOf" srcId="{29909B8E-EF78-48D2-AA23-0BDC731654F7}" destId="{CF303A7B-0BF2-40B8-81B5-BFF1D4C8CA4B}" srcOrd="13" destOrd="0" presId="urn:microsoft.com/office/officeart/2005/8/layout/hChevron3"/>
    <dgm:cxn modelId="{BC05CA4B-2586-431B-BFB2-988BFEB5598D}" type="presParOf" srcId="{29909B8E-EF78-48D2-AA23-0BDC731654F7}" destId="{F428283A-C9A1-46AF-9CCF-1A7C8473A2B7}" srcOrd="14" destOrd="0" presId="urn:microsoft.com/office/officeart/2005/8/layout/hChevron3"/>
    <dgm:cxn modelId="{DAEB0A28-9D07-4FA1-8E1E-44791675983E}" type="presParOf" srcId="{29909B8E-EF78-48D2-AA23-0BDC731654F7}" destId="{78BF0534-5113-4818-BB5E-FC2D236EAA8C}" srcOrd="15" destOrd="0" presId="urn:microsoft.com/office/officeart/2005/8/layout/hChevron3"/>
    <dgm:cxn modelId="{6613BEB4-E084-401B-8D47-CBE2B7C884B6}" type="presParOf" srcId="{29909B8E-EF78-48D2-AA23-0BDC731654F7}" destId="{1F4F0E22-56D6-411A-BC1E-E1C7E93536C4}" srcOrd="16" destOrd="0" presId="urn:microsoft.com/office/officeart/2005/8/layout/hChevron3"/>
    <dgm:cxn modelId="{C4001473-EF99-489F-8CD0-6DE19C4F5928}" type="presParOf" srcId="{29909B8E-EF78-48D2-AA23-0BDC731654F7}" destId="{F3E2E4B4-F691-4EF0-8591-1DED04BCDF69}" srcOrd="17" destOrd="0" presId="urn:microsoft.com/office/officeart/2005/8/layout/hChevron3"/>
    <dgm:cxn modelId="{8A15F794-D5EC-4112-9C5C-4BD29055B422}" type="presParOf" srcId="{29909B8E-EF78-48D2-AA23-0BDC731654F7}" destId="{1759B12C-4F30-4F01-9F37-780498B78C6B}" srcOrd="18" destOrd="0" presId="urn:microsoft.com/office/officeart/2005/8/layout/hChevron3"/>
    <dgm:cxn modelId="{98C125B7-826E-47B8-AD97-57B93426D55B}" type="presParOf" srcId="{29909B8E-EF78-48D2-AA23-0BDC731654F7}" destId="{5D925FF8-55C7-4F5E-BD2E-29721D26ECDB}" srcOrd="19" destOrd="0" presId="urn:microsoft.com/office/officeart/2005/8/layout/hChevron3"/>
    <dgm:cxn modelId="{5AA19E48-477E-4E76-ACC1-240D94A5FC2E}" type="presParOf" srcId="{29909B8E-EF78-48D2-AA23-0BDC731654F7}" destId="{6968A36F-3BC0-496B-9F7F-714D235C0CBC}" srcOrd="2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6E6B0AF-FD58-4F3C-872A-DFBC87232B86}" type="doc">
      <dgm:prSet loTypeId="urn:microsoft.com/office/officeart/2005/8/layout/hChevron3" loCatId="process" qsTypeId="urn:microsoft.com/office/officeart/2005/8/quickstyle/simple1" qsCatId="simple" csTypeId="urn:microsoft.com/office/officeart/2005/8/colors/colorful4" csCatId="colorful" phldr="1"/>
      <dgm:spPr/>
    </dgm:pt>
    <dgm:pt modelId="{97F2F467-B66E-4FF3-A88C-B8FC411ACC82}">
      <dgm:prSet phldrT="[Text]" custT="1"/>
      <dgm:spPr/>
      <dgm:t>
        <a:bodyPr/>
        <a:lstStyle/>
        <a:p>
          <a:r>
            <a:rPr lang="en-US" sz="1000" b="1" u="none" dirty="0"/>
            <a:t>Introduction</a:t>
          </a:r>
        </a:p>
      </dgm:t>
    </dgm:pt>
    <dgm:pt modelId="{217EA2A3-F666-4140-84D8-9BDB3CA0D8A8}" type="parTrans" cxnId="{D9ED8B07-30BF-4E93-986A-7E8E435670EF}">
      <dgm:prSet/>
      <dgm:spPr/>
      <dgm:t>
        <a:bodyPr/>
        <a:lstStyle/>
        <a:p>
          <a:endParaRPr lang="en-US" sz="1000" b="0"/>
        </a:p>
      </dgm:t>
    </dgm:pt>
    <dgm:pt modelId="{BD05F256-0FF3-4BBA-8D14-4B7C06B9F587}" type="sibTrans" cxnId="{D9ED8B07-30BF-4E93-986A-7E8E435670EF}">
      <dgm:prSet/>
      <dgm:spPr/>
      <dgm:t>
        <a:bodyPr/>
        <a:lstStyle/>
        <a:p>
          <a:endParaRPr lang="en-US" sz="1000" b="0"/>
        </a:p>
      </dgm:t>
    </dgm:pt>
    <dgm:pt modelId="{097487BF-F85D-4C04-AD97-DA449EDC0363}">
      <dgm:prSet phldrT="[Text]" custT="1"/>
      <dgm:spPr/>
      <dgm:t>
        <a:bodyPr/>
        <a:lstStyle/>
        <a:p>
          <a:r>
            <a:rPr lang="en-US" sz="1000" b="1" i="0" dirty="0"/>
            <a:t>Thesis Background</a:t>
          </a:r>
        </a:p>
      </dgm:t>
    </dgm:pt>
    <dgm:pt modelId="{5B53E7B4-B380-472E-9F7F-FA2E6C87666C}" type="parTrans" cxnId="{D6D3F0F6-7D18-453A-B6D6-FA0C4E0CE26A}">
      <dgm:prSet/>
      <dgm:spPr/>
      <dgm:t>
        <a:bodyPr/>
        <a:lstStyle/>
        <a:p>
          <a:endParaRPr lang="en-US" sz="1000" b="0"/>
        </a:p>
      </dgm:t>
    </dgm:pt>
    <dgm:pt modelId="{B94CD846-2AF9-47F5-82A9-F1EDD348ECA4}" type="sibTrans" cxnId="{D6D3F0F6-7D18-453A-B6D6-FA0C4E0CE26A}">
      <dgm:prSet/>
      <dgm:spPr/>
      <dgm:t>
        <a:bodyPr/>
        <a:lstStyle/>
        <a:p>
          <a:endParaRPr lang="en-US" sz="1000" b="0"/>
        </a:p>
      </dgm:t>
    </dgm:pt>
    <dgm:pt modelId="{3F377D13-948C-4D74-A87F-B33656825C43}">
      <dgm:prSet phldrT="[Text]" custT="1"/>
      <dgm:spPr/>
      <dgm:t>
        <a:bodyPr/>
        <a:lstStyle/>
        <a:p>
          <a:r>
            <a:rPr lang="en-US" sz="1000" b="1" dirty="0"/>
            <a:t>Methods</a:t>
          </a:r>
        </a:p>
      </dgm:t>
    </dgm:pt>
    <dgm:pt modelId="{29FCA6A6-55B9-456F-A90E-E8168796227C}" type="parTrans" cxnId="{B883CF45-8400-4E92-BCBE-40BFC41B5656}">
      <dgm:prSet/>
      <dgm:spPr/>
      <dgm:t>
        <a:bodyPr/>
        <a:lstStyle/>
        <a:p>
          <a:endParaRPr lang="en-US" sz="1000" b="0"/>
        </a:p>
      </dgm:t>
    </dgm:pt>
    <dgm:pt modelId="{F95FD8BE-861B-49C9-A1C8-9DF445836D15}" type="sibTrans" cxnId="{B883CF45-8400-4E92-BCBE-40BFC41B5656}">
      <dgm:prSet/>
      <dgm:spPr/>
      <dgm:t>
        <a:bodyPr/>
        <a:lstStyle/>
        <a:p>
          <a:endParaRPr lang="en-US" sz="1000" b="0"/>
        </a:p>
      </dgm:t>
    </dgm:pt>
    <dgm:pt modelId="{4361511C-0DE1-46A0-AFDC-2A311079DDAE}">
      <dgm:prSet phldrT="[Text]" custT="1"/>
      <dgm:spPr/>
      <dgm:t>
        <a:bodyPr/>
        <a:lstStyle/>
        <a:p>
          <a:r>
            <a:rPr lang="en-US" sz="1000" b="1" dirty="0"/>
            <a:t>References</a:t>
          </a:r>
        </a:p>
      </dgm:t>
    </dgm:pt>
    <dgm:pt modelId="{2F022855-1DB1-46A2-A799-FAD087919EA5}" type="parTrans" cxnId="{AE4A41A2-E124-41C9-A371-C014525BBD24}">
      <dgm:prSet/>
      <dgm:spPr/>
      <dgm:t>
        <a:bodyPr/>
        <a:lstStyle/>
        <a:p>
          <a:endParaRPr lang="en-US" sz="1000" b="0"/>
        </a:p>
      </dgm:t>
    </dgm:pt>
    <dgm:pt modelId="{C279505E-2123-4DF4-9AAF-EFC8B5073416}" type="sibTrans" cxnId="{AE4A41A2-E124-41C9-A371-C014525BBD24}">
      <dgm:prSet/>
      <dgm:spPr/>
      <dgm:t>
        <a:bodyPr/>
        <a:lstStyle/>
        <a:p>
          <a:endParaRPr lang="en-US" sz="1000" b="0"/>
        </a:p>
      </dgm:t>
    </dgm:pt>
    <dgm:pt modelId="{58B79522-BCF3-4ECD-B33B-13FE04A08CAE}">
      <dgm:prSet phldrT="[Text]" custT="1"/>
      <dgm:spPr/>
      <dgm:t>
        <a:bodyPr/>
        <a:lstStyle/>
        <a:p>
          <a:r>
            <a:rPr lang="en-US" sz="1000" b="1" dirty="0"/>
            <a:t>Results</a:t>
          </a:r>
        </a:p>
      </dgm:t>
    </dgm:pt>
    <dgm:pt modelId="{4D661599-A838-4899-817A-4C202417B11D}" type="parTrans" cxnId="{36E0281C-320D-4B8E-A4A5-2CDFA3E4BE83}">
      <dgm:prSet/>
      <dgm:spPr/>
      <dgm:t>
        <a:bodyPr/>
        <a:lstStyle/>
        <a:p>
          <a:endParaRPr lang="en-US" sz="1000" b="0"/>
        </a:p>
      </dgm:t>
    </dgm:pt>
    <dgm:pt modelId="{E018624A-C9FC-4862-A4BE-E669582FAE4F}" type="sibTrans" cxnId="{36E0281C-320D-4B8E-A4A5-2CDFA3E4BE83}">
      <dgm:prSet/>
      <dgm:spPr/>
      <dgm:t>
        <a:bodyPr/>
        <a:lstStyle/>
        <a:p>
          <a:endParaRPr lang="en-US" sz="1000" b="0"/>
        </a:p>
      </dgm:t>
    </dgm:pt>
    <dgm:pt modelId="{A840AAD0-C96F-4C92-9757-70A62DC01206}">
      <dgm:prSet phldrT="[Text]" custT="1"/>
      <dgm:spPr/>
      <dgm:t>
        <a:bodyPr/>
        <a:lstStyle/>
        <a:p>
          <a:r>
            <a:rPr lang="en-US" sz="1000" b="1" dirty="0"/>
            <a:t>Conclusion</a:t>
          </a:r>
        </a:p>
      </dgm:t>
    </dgm:pt>
    <dgm:pt modelId="{19FDC1DA-6E27-4D09-A034-0DFF591289DB}" type="parTrans" cxnId="{54F6D99A-7033-47CF-BEB7-B8409C01A3D2}">
      <dgm:prSet/>
      <dgm:spPr/>
      <dgm:t>
        <a:bodyPr/>
        <a:lstStyle/>
        <a:p>
          <a:endParaRPr lang="en-US" sz="1000" b="0"/>
        </a:p>
      </dgm:t>
    </dgm:pt>
    <dgm:pt modelId="{FFA0D9CF-7D11-4F9A-A213-5AC12382F940}" type="sibTrans" cxnId="{54F6D99A-7033-47CF-BEB7-B8409C01A3D2}">
      <dgm:prSet/>
      <dgm:spPr/>
      <dgm:t>
        <a:bodyPr/>
        <a:lstStyle/>
        <a:p>
          <a:endParaRPr lang="en-US" sz="1000" b="0"/>
        </a:p>
      </dgm:t>
    </dgm:pt>
    <dgm:pt modelId="{ED1C887F-C67C-4A6D-BA13-319657CE1373}">
      <dgm:prSet phldrT="[Text]" custT="1"/>
      <dgm:spPr/>
      <dgm:t>
        <a:bodyPr/>
        <a:lstStyle/>
        <a:p>
          <a:r>
            <a:rPr lang="en-US" sz="1000" b="0" i="1" dirty="0"/>
            <a:t>TBPAs</a:t>
          </a:r>
        </a:p>
      </dgm:t>
    </dgm:pt>
    <dgm:pt modelId="{C4C288C2-7B10-482E-B078-16C844C85C99}" type="parTrans" cxnId="{B49D3060-063C-473C-A8A2-605F95DB18FD}">
      <dgm:prSet/>
      <dgm:spPr/>
      <dgm:t>
        <a:bodyPr/>
        <a:lstStyle/>
        <a:p>
          <a:endParaRPr lang="en-US" sz="1000" b="0"/>
        </a:p>
      </dgm:t>
    </dgm:pt>
    <dgm:pt modelId="{F9D33E3C-FE09-4F66-A836-E2C252ACB05F}" type="sibTrans" cxnId="{B49D3060-063C-473C-A8A2-605F95DB18FD}">
      <dgm:prSet/>
      <dgm:spPr/>
      <dgm:t>
        <a:bodyPr/>
        <a:lstStyle/>
        <a:p>
          <a:endParaRPr lang="en-US" sz="1000" b="0"/>
        </a:p>
      </dgm:t>
    </dgm:pt>
    <dgm:pt modelId="{904CED0F-EE3E-44C6-ACB4-DD1D61F879AC}">
      <dgm:prSet phldrT="[Text]" custT="1"/>
      <dgm:spPr/>
      <dgm:t>
        <a:bodyPr/>
        <a:lstStyle/>
        <a:p>
          <a:r>
            <a:rPr lang="en-US" sz="1000" b="0" dirty="0"/>
            <a:t>Marine Significance</a:t>
          </a:r>
        </a:p>
      </dgm:t>
    </dgm:pt>
    <dgm:pt modelId="{A62432DA-4BA6-42A1-A2D2-0A3ACCF05543}" type="parTrans" cxnId="{0E83CF08-FDAA-46A8-81A7-CFDCF7422773}">
      <dgm:prSet/>
      <dgm:spPr/>
      <dgm:t>
        <a:bodyPr/>
        <a:lstStyle/>
        <a:p>
          <a:endParaRPr lang="en-US" sz="1000" b="0"/>
        </a:p>
      </dgm:t>
    </dgm:pt>
    <dgm:pt modelId="{493C766B-0F3E-4568-8BDB-800094E9961C}" type="sibTrans" cxnId="{0E83CF08-FDAA-46A8-81A7-CFDCF7422773}">
      <dgm:prSet/>
      <dgm:spPr/>
      <dgm:t>
        <a:bodyPr/>
        <a:lstStyle/>
        <a:p>
          <a:endParaRPr lang="en-US" sz="1000" b="0"/>
        </a:p>
      </dgm:t>
    </dgm:pt>
    <dgm:pt modelId="{0BA18CA5-E91F-4257-B85E-8E0957D68490}">
      <dgm:prSet phldrT="[Text]" custT="1">
        <dgm:style>
          <a:lnRef idx="2">
            <a:schemeClr val="accent1"/>
          </a:lnRef>
          <a:fillRef idx="1">
            <a:schemeClr val="lt1"/>
          </a:fillRef>
          <a:effectRef idx="0">
            <a:schemeClr val="accent1"/>
          </a:effectRef>
          <a:fontRef idx="minor">
            <a:schemeClr val="dk1"/>
          </a:fontRef>
        </dgm:style>
      </dgm:prSet>
      <dgm:spPr/>
      <dgm:t>
        <a:bodyPr/>
        <a:lstStyle/>
        <a:p>
          <a:r>
            <a:rPr lang="en-US" sz="1000" b="0" i="1" dirty="0"/>
            <a:t>Sulu-Sulawesi</a:t>
          </a:r>
        </a:p>
      </dgm:t>
    </dgm:pt>
    <dgm:pt modelId="{258A32D8-262F-4B20-9760-8F76CFC1D306}" type="parTrans" cxnId="{90DCE1C6-9BA1-46E4-AA91-52B1101B97E2}">
      <dgm:prSet/>
      <dgm:spPr/>
      <dgm:t>
        <a:bodyPr/>
        <a:lstStyle/>
        <a:p>
          <a:endParaRPr lang="en-US" sz="1000" b="0"/>
        </a:p>
      </dgm:t>
    </dgm:pt>
    <dgm:pt modelId="{93555799-CE9A-43FC-8F0C-716A1FDF7EF7}" type="sibTrans" cxnId="{90DCE1C6-9BA1-46E4-AA91-52B1101B97E2}">
      <dgm:prSet/>
      <dgm:spPr/>
      <dgm:t>
        <a:bodyPr/>
        <a:lstStyle/>
        <a:p>
          <a:endParaRPr lang="en-US" sz="1000" b="0"/>
        </a:p>
      </dgm:t>
    </dgm:pt>
    <dgm:pt modelId="{A11704A8-7B60-4D48-8B96-F39C2C7EC3EC}">
      <dgm:prSet phldrT="[Text]" custT="1"/>
      <dgm:spPr/>
      <dgm:t>
        <a:bodyPr/>
        <a:lstStyle/>
        <a:p>
          <a:r>
            <a:rPr lang="en-US" sz="1000" b="0" i="1" dirty="0"/>
            <a:t>Policy Analysis</a:t>
          </a:r>
        </a:p>
      </dgm:t>
    </dgm:pt>
    <dgm:pt modelId="{E9A065E5-4998-4509-87DF-AF271003AC23}" type="parTrans" cxnId="{849FFD21-4FDD-4570-89B2-01D30B89D786}">
      <dgm:prSet/>
      <dgm:spPr/>
      <dgm:t>
        <a:bodyPr/>
        <a:lstStyle/>
        <a:p>
          <a:endParaRPr lang="en-US" sz="1000" b="0"/>
        </a:p>
      </dgm:t>
    </dgm:pt>
    <dgm:pt modelId="{FACEFEE0-8660-4DDA-BF6D-95DAC26B834A}" type="sibTrans" cxnId="{849FFD21-4FDD-4570-89B2-01D30B89D786}">
      <dgm:prSet/>
      <dgm:spPr/>
      <dgm:t>
        <a:bodyPr/>
        <a:lstStyle/>
        <a:p>
          <a:endParaRPr lang="en-US" sz="1000" b="0"/>
        </a:p>
      </dgm:t>
    </dgm:pt>
    <dgm:pt modelId="{F14B9DFF-4EE5-43D5-BA79-364FB60F3B76}">
      <dgm:prSet phldrT="[Text]" custT="1"/>
      <dgm:spPr/>
      <dgm:t>
        <a:bodyPr/>
        <a:lstStyle/>
        <a:p>
          <a:r>
            <a:rPr lang="en-US" sz="1000" b="0" dirty="0"/>
            <a:t>Semi-Structured Interviews</a:t>
          </a:r>
        </a:p>
      </dgm:t>
    </dgm:pt>
    <dgm:pt modelId="{3540E947-334E-405F-8DE9-D0A2D28BCB2F}" type="parTrans" cxnId="{292A9F9A-C4C9-43F2-8F25-A7B7AAA73824}">
      <dgm:prSet/>
      <dgm:spPr/>
      <dgm:t>
        <a:bodyPr/>
        <a:lstStyle/>
        <a:p>
          <a:endParaRPr lang="en-US" sz="1000" b="0"/>
        </a:p>
      </dgm:t>
    </dgm:pt>
    <dgm:pt modelId="{E8B9C27D-51DE-4120-BD68-F32508F6BCC7}" type="sibTrans" cxnId="{292A9F9A-C4C9-43F2-8F25-A7B7AAA73824}">
      <dgm:prSet/>
      <dgm:spPr/>
      <dgm:t>
        <a:bodyPr/>
        <a:lstStyle/>
        <a:p>
          <a:endParaRPr lang="en-US" sz="1000" b="0"/>
        </a:p>
      </dgm:t>
    </dgm:pt>
    <dgm:pt modelId="{29909B8E-EF78-48D2-AA23-0BDC731654F7}" type="pres">
      <dgm:prSet presAssocID="{E6E6B0AF-FD58-4F3C-872A-DFBC87232B86}" presName="Name0" presStyleCnt="0">
        <dgm:presLayoutVars>
          <dgm:dir/>
          <dgm:resizeHandles val="exact"/>
        </dgm:presLayoutVars>
      </dgm:prSet>
      <dgm:spPr/>
    </dgm:pt>
    <dgm:pt modelId="{8F277C7D-E515-482B-9085-F478D2AC256F}" type="pres">
      <dgm:prSet presAssocID="{97F2F467-B66E-4FF3-A88C-B8FC411ACC82}" presName="parTxOnly" presStyleLbl="node1" presStyleIdx="0" presStyleCnt="11" custScaleX="77149">
        <dgm:presLayoutVars>
          <dgm:bulletEnabled val="1"/>
        </dgm:presLayoutVars>
      </dgm:prSet>
      <dgm:spPr/>
    </dgm:pt>
    <dgm:pt modelId="{561A4FC8-2690-4745-B079-65390112A617}" type="pres">
      <dgm:prSet presAssocID="{BD05F256-0FF3-4BBA-8D14-4B7C06B9F587}" presName="parSpace" presStyleCnt="0"/>
      <dgm:spPr/>
    </dgm:pt>
    <dgm:pt modelId="{A0DE273F-6DCF-409E-97C1-B15F147ED387}" type="pres">
      <dgm:prSet presAssocID="{ED1C887F-C67C-4A6D-BA13-319657CE1373}" presName="parTxOnly" presStyleLbl="node1" presStyleIdx="1" presStyleCnt="11" custScaleX="78768">
        <dgm:presLayoutVars>
          <dgm:bulletEnabled val="1"/>
        </dgm:presLayoutVars>
      </dgm:prSet>
      <dgm:spPr/>
    </dgm:pt>
    <dgm:pt modelId="{0DE478D0-7610-45D1-A701-3C744ECC253E}" type="pres">
      <dgm:prSet presAssocID="{F9D33E3C-FE09-4F66-A836-E2C252ACB05F}" presName="parSpace" presStyleCnt="0"/>
      <dgm:spPr/>
    </dgm:pt>
    <dgm:pt modelId="{AB9CEF6F-82D4-4508-AB0E-E22D14ADB0F5}" type="pres">
      <dgm:prSet presAssocID="{904CED0F-EE3E-44C6-ACB4-DD1D61F879AC}" presName="parTxOnly" presStyleLbl="node1" presStyleIdx="2" presStyleCnt="11" custScaleX="96875">
        <dgm:presLayoutVars>
          <dgm:bulletEnabled val="1"/>
        </dgm:presLayoutVars>
      </dgm:prSet>
      <dgm:spPr/>
    </dgm:pt>
    <dgm:pt modelId="{5C158627-2797-4267-8491-416628CAB5DC}" type="pres">
      <dgm:prSet presAssocID="{493C766B-0F3E-4568-8BDB-800094E9961C}" presName="parSpace" presStyleCnt="0"/>
      <dgm:spPr/>
    </dgm:pt>
    <dgm:pt modelId="{D6E2686E-A6FA-4453-9932-A5B5D4AA5D58}" type="pres">
      <dgm:prSet presAssocID="{097487BF-F85D-4C04-AD97-DA449EDC0363}" presName="parTxOnly" presStyleLbl="node1" presStyleIdx="3" presStyleCnt="11" custScaleX="112760">
        <dgm:presLayoutVars>
          <dgm:bulletEnabled val="1"/>
        </dgm:presLayoutVars>
      </dgm:prSet>
      <dgm:spPr/>
    </dgm:pt>
    <dgm:pt modelId="{8AFA1762-E2D5-4B06-B64F-94B0DEE60BF5}" type="pres">
      <dgm:prSet presAssocID="{B94CD846-2AF9-47F5-82A9-F1EDD348ECA4}" presName="parSpace" presStyleCnt="0"/>
      <dgm:spPr/>
    </dgm:pt>
    <dgm:pt modelId="{CC30B04C-A5DA-43C4-B3EC-75715D28F832}" type="pres">
      <dgm:prSet presAssocID="{0BA18CA5-E91F-4257-B85E-8E0957D68490}" presName="parTxOnly" presStyleLbl="node1" presStyleIdx="4" presStyleCnt="11" custScaleX="86751">
        <dgm:presLayoutVars>
          <dgm:bulletEnabled val="1"/>
        </dgm:presLayoutVars>
      </dgm:prSet>
      <dgm:spPr/>
    </dgm:pt>
    <dgm:pt modelId="{A1E6BFB8-729F-488A-9DD4-183C1070878D}" type="pres">
      <dgm:prSet presAssocID="{93555799-CE9A-43FC-8F0C-716A1FDF7EF7}" presName="parSpace" presStyleCnt="0"/>
      <dgm:spPr/>
    </dgm:pt>
    <dgm:pt modelId="{BBBEDE08-0125-497F-8B36-8AE264FAD722}" type="pres">
      <dgm:prSet presAssocID="{3F377D13-948C-4D74-A87F-B33656825C43}" presName="parTxOnly" presStyleLbl="node1" presStyleIdx="5" presStyleCnt="11" custScaleX="88460">
        <dgm:presLayoutVars>
          <dgm:bulletEnabled val="1"/>
        </dgm:presLayoutVars>
      </dgm:prSet>
      <dgm:spPr/>
    </dgm:pt>
    <dgm:pt modelId="{70383BE0-67DF-4508-B6C7-355A25BA81CB}" type="pres">
      <dgm:prSet presAssocID="{F95FD8BE-861B-49C9-A1C8-9DF445836D15}" presName="parSpace" presStyleCnt="0"/>
      <dgm:spPr/>
    </dgm:pt>
    <dgm:pt modelId="{A3E7145E-E174-4473-A4D5-BD1A060F3547}" type="pres">
      <dgm:prSet presAssocID="{A11704A8-7B60-4D48-8B96-F39C2C7EC3EC}" presName="parTxOnly" presStyleLbl="node1" presStyleIdx="6" presStyleCnt="11" custScaleX="82832">
        <dgm:presLayoutVars>
          <dgm:bulletEnabled val="1"/>
        </dgm:presLayoutVars>
      </dgm:prSet>
      <dgm:spPr/>
    </dgm:pt>
    <dgm:pt modelId="{CF303A7B-0BF2-40B8-81B5-BFF1D4C8CA4B}" type="pres">
      <dgm:prSet presAssocID="{FACEFEE0-8660-4DDA-BF6D-95DAC26B834A}" presName="parSpace" presStyleCnt="0"/>
      <dgm:spPr/>
    </dgm:pt>
    <dgm:pt modelId="{F428283A-C9A1-46AF-9CCF-1A7C8473A2B7}" type="pres">
      <dgm:prSet presAssocID="{F14B9DFF-4EE5-43D5-BA79-364FB60F3B76}" presName="parTxOnly" presStyleLbl="node1" presStyleIdx="7" presStyleCnt="11" custScaleX="93016">
        <dgm:presLayoutVars>
          <dgm:bulletEnabled val="1"/>
        </dgm:presLayoutVars>
      </dgm:prSet>
      <dgm:spPr/>
    </dgm:pt>
    <dgm:pt modelId="{78BF0534-5113-4818-BB5E-FC2D236EAA8C}" type="pres">
      <dgm:prSet presAssocID="{E8B9C27D-51DE-4120-BD68-F32508F6BCC7}" presName="parSpace" presStyleCnt="0"/>
      <dgm:spPr/>
    </dgm:pt>
    <dgm:pt modelId="{1F4F0E22-56D6-411A-BC1E-E1C7E93536C4}" type="pres">
      <dgm:prSet presAssocID="{58B79522-BCF3-4ECD-B33B-13FE04A08CAE}" presName="parTxOnly" presStyleLbl="node1" presStyleIdx="8" presStyleCnt="11" custScaleX="78283">
        <dgm:presLayoutVars>
          <dgm:bulletEnabled val="1"/>
        </dgm:presLayoutVars>
      </dgm:prSet>
      <dgm:spPr/>
    </dgm:pt>
    <dgm:pt modelId="{F3E2E4B4-F691-4EF0-8591-1DED04BCDF69}" type="pres">
      <dgm:prSet presAssocID="{E018624A-C9FC-4862-A4BE-E669582FAE4F}" presName="parSpace" presStyleCnt="0"/>
      <dgm:spPr/>
    </dgm:pt>
    <dgm:pt modelId="{1759B12C-4F30-4F01-9F37-780498B78C6B}" type="pres">
      <dgm:prSet presAssocID="{A840AAD0-C96F-4C92-9757-70A62DC01206}" presName="parTxOnly" presStyleLbl="node1" presStyleIdx="9" presStyleCnt="11" custScaleX="93512">
        <dgm:presLayoutVars>
          <dgm:bulletEnabled val="1"/>
        </dgm:presLayoutVars>
      </dgm:prSet>
      <dgm:spPr/>
    </dgm:pt>
    <dgm:pt modelId="{5D925FF8-55C7-4F5E-BD2E-29721D26ECDB}" type="pres">
      <dgm:prSet presAssocID="{FFA0D9CF-7D11-4F9A-A213-5AC12382F940}" presName="parSpace" presStyleCnt="0"/>
      <dgm:spPr/>
    </dgm:pt>
    <dgm:pt modelId="{6968A36F-3BC0-496B-9F7F-714D235C0CBC}" type="pres">
      <dgm:prSet presAssocID="{4361511C-0DE1-46A0-AFDC-2A311079DDAE}" presName="parTxOnly" presStyleLbl="node1" presStyleIdx="10" presStyleCnt="11" custScaleX="95552">
        <dgm:presLayoutVars>
          <dgm:bulletEnabled val="1"/>
        </dgm:presLayoutVars>
      </dgm:prSet>
      <dgm:spPr/>
    </dgm:pt>
  </dgm:ptLst>
  <dgm:cxnLst>
    <dgm:cxn modelId="{D9ED8B07-30BF-4E93-986A-7E8E435670EF}" srcId="{E6E6B0AF-FD58-4F3C-872A-DFBC87232B86}" destId="{97F2F467-B66E-4FF3-A88C-B8FC411ACC82}" srcOrd="0" destOrd="0" parTransId="{217EA2A3-F666-4140-84D8-9BDB3CA0D8A8}" sibTransId="{BD05F256-0FF3-4BBA-8D14-4B7C06B9F587}"/>
    <dgm:cxn modelId="{0E83CF08-FDAA-46A8-81A7-CFDCF7422773}" srcId="{E6E6B0AF-FD58-4F3C-872A-DFBC87232B86}" destId="{904CED0F-EE3E-44C6-ACB4-DD1D61F879AC}" srcOrd="2" destOrd="0" parTransId="{A62432DA-4BA6-42A1-A2D2-0A3ACCF05543}" sibTransId="{493C766B-0F3E-4568-8BDB-800094E9961C}"/>
    <dgm:cxn modelId="{74BA1D12-4BF5-477B-B608-D5516F4B2C66}" type="presOf" srcId="{E6E6B0AF-FD58-4F3C-872A-DFBC87232B86}" destId="{29909B8E-EF78-48D2-AA23-0BDC731654F7}" srcOrd="0" destOrd="0" presId="urn:microsoft.com/office/officeart/2005/8/layout/hChevron3"/>
    <dgm:cxn modelId="{E7658213-5643-4EA4-90E3-B31C6FD82AF5}" type="presOf" srcId="{3F377D13-948C-4D74-A87F-B33656825C43}" destId="{BBBEDE08-0125-497F-8B36-8AE264FAD722}" srcOrd="0" destOrd="0" presId="urn:microsoft.com/office/officeart/2005/8/layout/hChevron3"/>
    <dgm:cxn modelId="{36E0281C-320D-4B8E-A4A5-2CDFA3E4BE83}" srcId="{E6E6B0AF-FD58-4F3C-872A-DFBC87232B86}" destId="{58B79522-BCF3-4ECD-B33B-13FE04A08CAE}" srcOrd="8" destOrd="0" parTransId="{4D661599-A838-4899-817A-4C202417B11D}" sibTransId="{E018624A-C9FC-4862-A4BE-E669582FAE4F}"/>
    <dgm:cxn modelId="{26F37C1E-2A1E-46FE-B46A-3538E210643E}" type="presOf" srcId="{97F2F467-B66E-4FF3-A88C-B8FC411ACC82}" destId="{8F277C7D-E515-482B-9085-F478D2AC256F}" srcOrd="0" destOrd="0" presId="urn:microsoft.com/office/officeart/2005/8/layout/hChevron3"/>
    <dgm:cxn modelId="{849FFD21-4FDD-4570-89B2-01D30B89D786}" srcId="{E6E6B0AF-FD58-4F3C-872A-DFBC87232B86}" destId="{A11704A8-7B60-4D48-8B96-F39C2C7EC3EC}" srcOrd="6" destOrd="0" parTransId="{E9A065E5-4998-4509-87DF-AF271003AC23}" sibTransId="{FACEFEE0-8660-4DDA-BF6D-95DAC26B834A}"/>
    <dgm:cxn modelId="{43DE903C-4789-4E04-B0D0-858B8171B6A8}" type="presOf" srcId="{904CED0F-EE3E-44C6-ACB4-DD1D61F879AC}" destId="{AB9CEF6F-82D4-4508-AB0E-E22D14ADB0F5}" srcOrd="0" destOrd="0" presId="urn:microsoft.com/office/officeart/2005/8/layout/hChevron3"/>
    <dgm:cxn modelId="{B49D3060-063C-473C-A8A2-605F95DB18FD}" srcId="{E6E6B0AF-FD58-4F3C-872A-DFBC87232B86}" destId="{ED1C887F-C67C-4A6D-BA13-319657CE1373}" srcOrd="1" destOrd="0" parTransId="{C4C288C2-7B10-482E-B078-16C844C85C99}" sibTransId="{F9D33E3C-FE09-4F66-A836-E2C252ACB05F}"/>
    <dgm:cxn modelId="{B883CF45-8400-4E92-BCBE-40BFC41B5656}" srcId="{E6E6B0AF-FD58-4F3C-872A-DFBC87232B86}" destId="{3F377D13-948C-4D74-A87F-B33656825C43}" srcOrd="5" destOrd="0" parTransId="{29FCA6A6-55B9-456F-A90E-E8168796227C}" sibTransId="{F95FD8BE-861B-49C9-A1C8-9DF445836D15}"/>
    <dgm:cxn modelId="{83D0468D-4ABC-4725-B3A3-6E4D5BB7A0D1}" type="presOf" srcId="{097487BF-F85D-4C04-AD97-DA449EDC0363}" destId="{D6E2686E-A6FA-4453-9932-A5B5D4AA5D58}" srcOrd="0" destOrd="0" presId="urn:microsoft.com/office/officeart/2005/8/layout/hChevron3"/>
    <dgm:cxn modelId="{EA87AC90-CFF7-4843-B8C4-E15F9C907554}" type="presOf" srcId="{58B79522-BCF3-4ECD-B33B-13FE04A08CAE}" destId="{1F4F0E22-56D6-411A-BC1E-E1C7E93536C4}" srcOrd="0" destOrd="0" presId="urn:microsoft.com/office/officeart/2005/8/layout/hChevron3"/>
    <dgm:cxn modelId="{292A9F9A-C4C9-43F2-8F25-A7B7AAA73824}" srcId="{E6E6B0AF-FD58-4F3C-872A-DFBC87232B86}" destId="{F14B9DFF-4EE5-43D5-BA79-364FB60F3B76}" srcOrd="7" destOrd="0" parTransId="{3540E947-334E-405F-8DE9-D0A2D28BCB2F}" sibTransId="{E8B9C27D-51DE-4120-BD68-F32508F6BCC7}"/>
    <dgm:cxn modelId="{54F6D99A-7033-47CF-BEB7-B8409C01A3D2}" srcId="{E6E6B0AF-FD58-4F3C-872A-DFBC87232B86}" destId="{A840AAD0-C96F-4C92-9757-70A62DC01206}" srcOrd="9" destOrd="0" parTransId="{19FDC1DA-6E27-4D09-A034-0DFF591289DB}" sibTransId="{FFA0D9CF-7D11-4F9A-A213-5AC12382F940}"/>
    <dgm:cxn modelId="{1BB59D9C-7AB7-4A4E-A0C1-FE3F752CEF76}" type="presOf" srcId="{0BA18CA5-E91F-4257-B85E-8E0957D68490}" destId="{CC30B04C-A5DA-43C4-B3EC-75715D28F832}" srcOrd="0" destOrd="0" presId="urn:microsoft.com/office/officeart/2005/8/layout/hChevron3"/>
    <dgm:cxn modelId="{5EE6359E-F7B5-434F-BA0E-C81E0C16F66B}" type="presOf" srcId="{ED1C887F-C67C-4A6D-BA13-319657CE1373}" destId="{A0DE273F-6DCF-409E-97C1-B15F147ED387}" srcOrd="0" destOrd="0" presId="urn:microsoft.com/office/officeart/2005/8/layout/hChevron3"/>
    <dgm:cxn modelId="{AE4A41A2-E124-41C9-A371-C014525BBD24}" srcId="{E6E6B0AF-FD58-4F3C-872A-DFBC87232B86}" destId="{4361511C-0DE1-46A0-AFDC-2A311079DDAE}" srcOrd="10" destOrd="0" parTransId="{2F022855-1DB1-46A2-A799-FAD087919EA5}" sibTransId="{C279505E-2123-4DF4-9AAF-EFC8B5073416}"/>
    <dgm:cxn modelId="{21CD76BE-C0B5-4999-8742-55D6E80C9895}" type="presOf" srcId="{A11704A8-7B60-4D48-8B96-F39C2C7EC3EC}" destId="{A3E7145E-E174-4473-A4D5-BD1A060F3547}" srcOrd="0" destOrd="0" presId="urn:microsoft.com/office/officeart/2005/8/layout/hChevron3"/>
    <dgm:cxn modelId="{90DCE1C6-9BA1-46E4-AA91-52B1101B97E2}" srcId="{E6E6B0AF-FD58-4F3C-872A-DFBC87232B86}" destId="{0BA18CA5-E91F-4257-B85E-8E0957D68490}" srcOrd="4" destOrd="0" parTransId="{258A32D8-262F-4B20-9760-8F76CFC1D306}" sibTransId="{93555799-CE9A-43FC-8F0C-716A1FDF7EF7}"/>
    <dgm:cxn modelId="{DCDC7EC8-844C-455D-8213-25781678089C}" type="presOf" srcId="{4361511C-0DE1-46A0-AFDC-2A311079DDAE}" destId="{6968A36F-3BC0-496B-9F7F-714D235C0CBC}" srcOrd="0" destOrd="0" presId="urn:microsoft.com/office/officeart/2005/8/layout/hChevron3"/>
    <dgm:cxn modelId="{8997D2D1-3382-4DF7-B9AD-2C211E6DC9B9}" type="presOf" srcId="{A840AAD0-C96F-4C92-9757-70A62DC01206}" destId="{1759B12C-4F30-4F01-9F37-780498B78C6B}" srcOrd="0" destOrd="0" presId="urn:microsoft.com/office/officeart/2005/8/layout/hChevron3"/>
    <dgm:cxn modelId="{ECA264D9-82B6-47B5-B2B4-4BAFC748103C}" type="presOf" srcId="{F14B9DFF-4EE5-43D5-BA79-364FB60F3B76}" destId="{F428283A-C9A1-46AF-9CCF-1A7C8473A2B7}" srcOrd="0" destOrd="0" presId="urn:microsoft.com/office/officeart/2005/8/layout/hChevron3"/>
    <dgm:cxn modelId="{D6D3F0F6-7D18-453A-B6D6-FA0C4E0CE26A}" srcId="{E6E6B0AF-FD58-4F3C-872A-DFBC87232B86}" destId="{097487BF-F85D-4C04-AD97-DA449EDC0363}" srcOrd="3" destOrd="0" parTransId="{5B53E7B4-B380-472E-9F7F-FA2E6C87666C}" sibTransId="{B94CD846-2AF9-47F5-82A9-F1EDD348ECA4}"/>
    <dgm:cxn modelId="{5271C108-F1B0-4D46-B14C-5A040F3794E3}" type="presParOf" srcId="{29909B8E-EF78-48D2-AA23-0BDC731654F7}" destId="{8F277C7D-E515-482B-9085-F478D2AC256F}" srcOrd="0" destOrd="0" presId="urn:microsoft.com/office/officeart/2005/8/layout/hChevron3"/>
    <dgm:cxn modelId="{C142A3F7-30C7-4AC5-9DD6-24853468D070}" type="presParOf" srcId="{29909B8E-EF78-48D2-AA23-0BDC731654F7}" destId="{561A4FC8-2690-4745-B079-65390112A617}" srcOrd="1" destOrd="0" presId="urn:microsoft.com/office/officeart/2005/8/layout/hChevron3"/>
    <dgm:cxn modelId="{94F5FF97-09D9-4D04-A66F-6B089756E3A5}" type="presParOf" srcId="{29909B8E-EF78-48D2-AA23-0BDC731654F7}" destId="{A0DE273F-6DCF-409E-97C1-B15F147ED387}" srcOrd="2" destOrd="0" presId="urn:microsoft.com/office/officeart/2005/8/layout/hChevron3"/>
    <dgm:cxn modelId="{31B70964-70AE-4C1C-B525-529FC3E02A16}" type="presParOf" srcId="{29909B8E-EF78-48D2-AA23-0BDC731654F7}" destId="{0DE478D0-7610-45D1-A701-3C744ECC253E}" srcOrd="3" destOrd="0" presId="urn:microsoft.com/office/officeart/2005/8/layout/hChevron3"/>
    <dgm:cxn modelId="{0A396D3C-EACA-4C19-B4A6-B1879F98CFD6}" type="presParOf" srcId="{29909B8E-EF78-48D2-AA23-0BDC731654F7}" destId="{AB9CEF6F-82D4-4508-AB0E-E22D14ADB0F5}" srcOrd="4" destOrd="0" presId="urn:microsoft.com/office/officeart/2005/8/layout/hChevron3"/>
    <dgm:cxn modelId="{61571AB6-11C1-4BD6-A9A7-4DABCE1577FA}" type="presParOf" srcId="{29909B8E-EF78-48D2-AA23-0BDC731654F7}" destId="{5C158627-2797-4267-8491-416628CAB5DC}" srcOrd="5" destOrd="0" presId="urn:microsoft.com/office/officeart/2005/8/layout/hChevron3"/>
    <dgm:cxn modelId="{CCBD84DB-F601-4580-9075-89D73A370E4A}" type="presParOf" srcId="{29909B8E-EF78-48D2-AA23-0BDC731654F7}" destId="{D6E2686E-A6FA-4453-9932-A5B5D4AA5D58}" srcOrd="6" destOrd="0" presId="urn:microsoft.com/office/officeart/2005/8/layout/hChevron3"/>
    <dgm:cxn modelId="{DA24EAD0-53DD-4027-967B-3FD0F52FC35B}" type="presParOf" srcId="{29909B8E-EF78-48D2-AA23-0BDC731654F7}" destId="{8AFA1762-E2D5-4B06-B64F-94B0DEE60BF5}" srcOrd="7" destOrd="0" presId="urn:microsoft.com/office/officeart/2005/8/layout/hChevron3"/>
    <dgm:cxn modelId="{3241C636-34B2-4772-BD63-0E5BAD70EFF2}" type="presParOf" srcId="{29909B8E-EF78-48D2-AA23-0BDC731654F7}" destId="{CC30B04C-A5DA-43C4-B3EC-75715D28F832}" srcOrd="8" destOrd="0" presId="urn:microsoft.com/office/officeart/2005/8/layout/hChevron3"/>
    <dgm:cxn modelId="{AB4FBBEC-250A-4397-B68F-4E31FEB263CD}" type="presParOf" srcId="{29909B8E-EF78-48D2-AA23-0BDC731654F7}" destId="{A1E6BFB8-729F-488A-9DD4-183C1070878D}" srcOrd="9" destOrd="0" presId="urn:microsoft.com/office/officeart/2005/8/layout/hChevron3"/>
    <dgm:cxn modelId="{222C4D75-F51C-4CDB-BDF2-C9AE715F8CD7}" type="presParOf" srcId="{29909B8E-EF78-48D2-AA23-0BDC731654F7}" destId="{BBBEDE08-0125-497F-8B36-8AE264FAD722}" srcOrd="10" destOrd="0" presId="urn:microsoft.com/office/officeart/2005/8/layout/hChevron3"/>
    <dgm:cxn modelId="{C29EB26C-C327-4924-B9B2-3BF568763E75}" type="presParOf" srcId="{29909B8E-EF78-48D2-AA23-0BDC731654F7}" destId="{70383BE0-67DF-4508-B6C7-355A25BA81CB}" srcOrd="11" destOrd="0" presId="urn:microsoft.com/office/officeart/2005/8/layout/hChevron3"/>
    <dgm:cxn modelId="{D7CF8DD6-7FBA-41C1-B984-FA1848A024A1}" type="presParOf" srcId="{29909B8E-EF78-48D2-AA23-0BDC731654F7}" destId="{A3E7145E-E174-4473-A4D5-BD1A060F3547}" srcOrd="12" destOrd="0" presId="urn:microsoft.com/office/officeart/2005/8/layout/hChevron3"/>
    <dgm:cxn modelId="{E8E6D0EF-928F-48CC-800C-909B32276A5F}" type="presParOf" srcId="{29909B8E-EF78-48D2-AA23-0BDC731654F7}" destId="{CF303A7B-0BF2-40B8-81B5-BFF1D4C8CA4B}" srcOrd="13" destOrd="0" presId="urn:microsoft.com/office/officeart/2005/8/layout/hChevron3"/>
    <dgm:cxn modelId="{BC05CA4B-2586-431B-BFB2-988BFEB5598D}" type="presParOf" srcId="{29909B8E-EF78-48D2-AA23-0BDC731654F7}" destId="{F428283A-C9A1-46AF-9CCF-1A7C8473A2B7}" srcOrd="14" destOrd="0" presId="urn:microsoft.com/office/officeart/2005/8/layout/hChevron3"/>
    <dgm:cxn modelId="{DAEB0A28-9D07-4FA1-8E1E-44791675983E}" type="presParOf" srcId="{29909B8E-EF78-48D2-AA23-0BDC731654F7}" destId="{78BF0534-5113-4818-BB5E-FC2D236EAA8C}" srcOrd="15" destOrd="0" presId="urn:microsoft.com/office/officeart/2005/8/layout/hChevron3"/>
    <dgm:cxn modelId="{6613BEB4-E084-401B-8D47-CBE2B7C884B6}" type="presParOf" srcId="{29909B8E-EF78-48D2-AA23-0BDC731654F7}" destId="{1F4F0E22-56D6-411A-BC1E-E1C7E93536C4}" srcOrd="16" destOrd="0" presId="urn:microsoft.com/office/officeart/2005/8/layout/hChevron3"/>
    <dgm:cxn modelId="{C4001473-EF99-489F-8CD0-6DE19C4F5928}" type="presParOf" srcId="{29909B8E-EF78-48D2-AA23-0BDC731654F7}" destId="{F3E2E4B4-F691-4EF0-8591-1DED04BCDF69}" srcOrd="17" destOrd="0" presId="urn:microsoft.com/office/officeart/2005/8/layout/hChevron3"/>
    <dgm:cxn modelId="{8A15F794-D5EC-4112-9C5C-4BD29055B422}" type="presParOf" srcId="{29909B8E-EF78-48D2-AA23-0BDC731654F7}" destId="{1759B12C-4F30-4F01-9F37-780498B78C6B}" srcOrd="18" destOrd="0" presId="urn:microsoft.com/office/officeart/2005/8/layout/hChevron3"/>
    <dgm:cxn modelId="{98C125B7-826E-47B8-AD97-57B93426D55B}" type="presParOf" srcId="{29909B8E-EF78-48D2-AA23-0BDC731654F7}" destId="{5D925FF8-55C7-4F5E-BD2E-29721D26ECDB}" srcOrd="19" destOrd="0" presId="urn:microsoft.com/office/officeart/2005/8/layout/hChevron3"/>
    <dgm:cxn modelId="{5AA19E48-477E-4E76-ACC1-240D94A5FC2E}" type="presParOf" srcId="{29909B8E-EF78-48D2-AA23-0BDC731654F7}" destId="{6968A36F-3BC0-496B-9F7F-714D235C0CBC}" srcOrd="2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277C7D-E515-482B-9085-F478D2AC256F}">
      <dsp:nvSpPr>
        <dsp:cNvPr id="0" name=""/>
        <dsp:cNvSpPr/>
      </dsp:nvSpPr>
      <dsp:spPr>
        <a:xfrm>
          <a:off x="5238" y="2462557"/>
          <a:ext cx="1128290" cy="584992"/>
        </a:xfrm>
        <a:prstGeom prst="homePlate">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3340"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u="none" kern="1200" dirty="0"/>
            <a:t>Introduction</a:t>
          </a:r>
        </a:p>
      </dsp:txBody>
      <dsp:txXfrm>
        <a:off x="5238" y="2462557"/>
        <a:ext cx="982042" cy="584992"/>
      </dsp:txXfrm>
    </dsp:sp>
    <dsp:sp modelId="{A0DE273F-6DCF-409E-97C1-B15F147ED387}">
      <dsp:nvSpPr>
        <dsp:cNvPr id="0" name=""/>
        <dsp:cNvSpPr/>
      </dsp:nvSpPr>
      <dsp:spPr>
        <a:xfrm>
          <a:off x="841031" y="2462557"/>
          <a:ext cx="1151967" cy="584992"/>
        </a:xfrm>
        <a:prstGeom prst="chevron">
          <a:avLst/>
        </a:prstGeom>
        <a:solidFill>
          <a:schemeClr val="accent4">
            <a:hueOff val="350819"/>
            <a:satOff val="852"/>
            <a:lumOff val="1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TBPAs</a:t>
          </a:r>
        </a:p>
      </dsp:txBody>
      <dsp:txXfrm>
        <a:off x="1133527" y="2462557"/>
        <a:ext cx="566975" cy="584992"/>
      </dsp:txXfrm>
    </dsp:sp>
    <dsp:sp modelId="{AB9CEF6F-82D4-4508-AB0E-E22D14ADB0F5}">
      <dsp:nvSpPr>
        <dsp:cNvPr id="0" name=""/>
        <dsp:cNvSpPr/>
      </dsp:nvSpPr>
      <dsp:spPr>
        <a:xfrm>
          <a:off x="1700503" y="2462557"/>
          <a:ext cx="1416779" cy="584992"/>
        </a:xfrm>
        <a:prstGeom prst="chevron">
          <a:avLst/>
        </a:prstGeom>
        <a:solidFill>
          <a:schemeClr val="accent4">
            <a:hueOff val="701637"/>
            <a:satOff val="1705"/>
            <a:lumOff val="27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Marine Significance</a:t>
          </a:r>
        </a:p>
      </dsp:txBody>
      <dsp:txXfrm>
        <a:off x="1992999" y="2462557"/>
        <a:ext cx="831787" cy="584992"/>
      </dsp:txXfrm>
    </dsp:sp>
    <dsp:sp modelId="{D6E2686E-A6FA-4453-9932-A5B5D4AA5D58}">
      <dsp:nvSpPr>
        <dsp:cNvPr id="0" name=""/>
        <dsp:cNvSpPr/>
      </dsp:nvSpPr>
      <dsp:spPr>
        <a:xfrm>
          <a:off x="2824786" y="2462557"/>
          <a:ext cx="1649094" cy="584992"/>
        </a:xfrm>
        <a:prstGeom prst="chevron">
          <a:avLst/>
        </a:prstGeom>
        <a:solidFill>
          <a:schemeClr val="accent4">
            <a:hueOff val="1052456"/>
            <a:satOff val="2557"/>
            <a:lumOff val="4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i="0" kern="1200" dirty="0"/>
            <a:t>Thesis Background</a:t>
          </a:r>
        </a:p>
      </dsp:txBody>
      <dsp:txXfrm>
        <a:off x="3117282" y="2462557"/>
        <a:ext cx="1064102" cy="584992"/>
      </dsp:txXfrm>
    </dsp:sp>
    <dsp:sp modelId="{CC30B04C-A5DA-43C4-B3EC-75715D28F832}">
      <dsp:nvSpPr>
        <dsp:cNvPr id="0" name=""/>
        <dsp:cNvSpPr/>
      </dsp:nvSpPr>
      <dsp:spPr>
        <a:xfrm>
          <a:off x="4181384" y="2462557"/>
          <a:ext cx="1268717" cy="584992"/>
        </a:xfrm>
        <a:prstGeom prst="chevron">
          <a:avLst/>
        </a:prstGeom>
        <a:solidFill>
          <a:schemeClr val="accent4">
            <a:hueOff val="1403274"/>
            <a:satOff val="3410"/>
            <a:lumOff val="556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Sulu-Sulawesi</a:t>
          </a:r>
        </a:p>
      </dsp:txBody>
      <dsp:txXfrm>
        <a:off x="4473880" y="2462557"/>
        <a:ext cx="683725" cy="584992"/>
      </dsp:txXfrm>
    </dsp:sp>
    <dsp:sp modelId="{BBBEDE08-0125-497F-8B36-8AE264FAD722}">
      <dsp:nvSpPr>
        <dsp:cNvPr id="0" name=""/>
        <dsp:cNvSpPr/>
      </dsp:nvSpPr>
      <dsp:spPr>
        <a:xfrm>
          <a:off x="5157606" y="2462557"/>
          <a:ext cx="1293711" cy="584992"/>
        </a:xfrm>
        <a:prstGeom prst="chevron">
          <a:avLst/>
        </a:prstGeom>
        <a:solidFill>
          <a:schemeClr val="accent4">
            <a:hueOff val="1754093"/>
            <a:satOff val="4262"/>
            <a:lumOff val="69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Methods</a:t>
          </a:r>
        </a:p>
      </dsp:txBody>
      <dsp:txXfrm>
        <a:off x="5450102" y="2462557"/>
        <a:ext cx="708719" cy="584992"/>
      </dsp:txXfrm>
    </dsp:sp>
    <dsp:sp modelId="{A3E7145E-E174-4473-A4D5-BD1A060F3547}">
      <dsp:nvSpPr>
        <dsp:cNvPr id="0" name=""/>
        <dsp:cNvSpPr/>
      </dsp:nvSpPr>
      <dsp:spPr>
        <a:xfrm>
          <a:off x="6158821" y="2462557"/>
          <a:ext cx="1211403" cy="584992"/>
        </a:xfrm>
        <a:prstGeom prst="chevron">
          <a:avLst/>
        </a:prstGeom>
        <a:solidFill>
          <a:schemeClr val="accent4">
            <a:hueOff val="2104911"/>
            <a:satOff val="5115"/>
            <a:lumOff val="83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Policy Analysis</a:t>
          </a:r>
        </a:p>
      </dsp:txBody>
      <dsp:txXfrm>
        <a:off x="6451317" y="2462557"/>
        <a:ext cx="626411" cy="584992"/>
      </dsp:txXfrm>
    </dsp:sp>
    <dsp:sp modelId="{F428283A-C9A1-46AF-9CCF-1A7C8473A2B7}">
      <dsp:nvSpPr>
        <dsp:cNvPr id="0" name=""/>
        <dsp:cNvSpPr/>
      </dsp:nvSpPr>
      <dsp:spPr>
        <a:xfrm>
          <a:off x="7077728" y="2462557"/>
          <a:ext cx="1360342" cy="584992"/>
        </a:xfrm>
        <a:prstGeom prst="chevron">
          <a:avLst/>
        </a:prstGeom>
        <a:solidFill>
          <a:schemeClr val="accent4">
            <a:hueOff val="2455730"/>
            <a:satOff val="5967"/>
            <a:lumOff val="9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Semi-Structured Interviews</a:t>
          </a:r>
        </a:p>
      </dsp:txBody>
      <dsp:txXfrm>
        <a:off x="7370224" y="2462557"/>
        <a:ext cx="775350" cy="584992"/>
      </dsp:txXfrm>
    </dsp:sp>
    <dsp:sp modelId="{1F4F0E22-56D6-411A-BC1E-E1C7E93536C4}">
      <dsp:nvSpPr>
        <dsp:cNvPr id="0" name=""/>
        <dsp:cNvSpPr/>
      </dsp:nvSpPr>
      <dsp:spPr>
        <a:xfrm>
          <a:off x="8145573" y="2462557"/>
          <a:ext cx="1144874" cy="584992"/>
        </a:xfrm>
        <a:prstGeom prst="chevron">
          <a:avLst/>
        </a:prstGeom>
        <a:solidFill>
          <a:schemeClr val="accent4">
            <a:hueOff val="2806548"/>
            <a:satOff val="6820"/>
            <a:lumOff val="1113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Results</a:t>
          </a:r>
        </a:p>
      </dsp:txBody>
      <dsp:txXfrm>
        <a:off x="8438069" y="2462557"/>
        <a:ext cx="559882" cy="584992"/>
      </dsp:txXfrm>
    </dsp:sp>
    <dsp:sp modelId="{1759B12C-4F30-4F01-9F37-780498B78C6B}">
      <dsp:nvSpPr>
        <dsp:cNvPr id="0" name=""/>
        <dsp:cNvSpPr/>
      </dsp:nvSpPr>
      <dsp:spPr>
        <a:xfrm>
          <a:off x="8997952" y="2462557"/>
          <a:ext cx="1367596" cy="584992"/>
        </a:xfrm>
        <a:prstGeom prst="chevron">
          <a:avLst/>
        </a:prstGeom>
        <a:solidFill>
          <a:schemeClr val="accent4">
            <a:hueOff val="3157367"/>
            <a:satOff val="7672"/>
            <a:lumOff val="125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Conclusion</a:t>
          </a:r>
        </a:p>
      </dsp:txBody>
      <dsp:txXfrm>
        <a:off x="9290448" y="2462557"/>
        <a:ext cx="782604" cy="584992"/>
      </dsp:txXfrm>
    </dsp:sp>
    <dsp:sp modelId="{6968A36F-3BC0-496B-9F7F-714D235C0CBC}">
      <dsp:nvSpPr>
        <dsp:cNvPr id="0" name=""/>
        <dsp:cNvSpPr/>
      </dsp:nvSpPr>
      <dsp:spPr>
        <a:xfrm>
          <a:off x="10073052" y="2462557"/>
          <a:ext cx="1397430" cy="584992"/>
        </a:xfrm>
        <a:prstGeom prst="chevron">
          <a:avLst/>
        </a:prstGeom>
        <a:solidFill>
          <a:schemeClr val="accent4">
            <a:hueOff val="3508185"/>
            <a:satOff val="8525"/>
            <a:lumOff val="1392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References</a:t>
          </a:r>
        </a:p>
      </dsp:txBody>
      <dsp:txXfrm>
        <a:off x="10365548" y="2462557"/>
        <a:ext cx="812438" cy="58499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277C7D-E515-482B-9085-F478D2AC256F}">
      <dsp:nvSpPr>
        <dsp:cNvPr id="0" name=""/>
        <dsp:cNvSpPr/>
      </dsp:nvSpPr>
      <dsp:spPr>
        <a:xfrm>
          <a:off x="5238" y="2462557"/>
          <a:ext cx="1128290" cy="584992"/>
        </a:xfrm>
        <a:prstGeom prst="homePlat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u="none" kern="1200" dirty="0"/>
            <a:t>Introduction</a:t>
          </a:r>
        </a:p>
      </dsp:txBody>
      <dsp:txXfrm>
        <a:off x="5238" y="2462557"/>
        <a:ext cx="982042" cy="584992"/>
      </dsp:txXfrm>
    </dsp:sp>
    <dsp:sp modelId="{A0DE273F-6DCF-409E-97C1-B15F147ED387}">
      <dsp:nvSpPr>
        <dsp:cNvPr id="0" name=""/>
        <dsp:cNvSpPr/>
      </dsp:nvSpPr>
      <dsp:spPr>
        <a:xfrm>
          <a:off x="841031" y="2462557"/>
          <a:ext cx="1151967" cy="584992"/>
        </a:xfrm>
        <a:prstGeom prst="chevron">
          <a:avLst/>
        </a:prstGeom>
        <a:solidFill>
          <a:schemeClr val="accent4">
            <a:hueOff val="350819"/>
            <a:satOff val="852"/>
            <a:lumOff val="1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TBPAs</a:t>
          </a:r>
        </a:p>
      </dsp:txBody>
      <dsp:txXfrm>
        <a:off x="1133527" y="2462557"/>
        <a:ext cx="566975" cy="584992"/>
      </dsp:txXfrm>
    </dsp:sp>
    <dsp:sp modelId="{AB9CEF6F-82D4-4508-AB0E-E22D14ADB0F5}">
      <dsp:nvSpPr>
        <dsp:cNvPr id="0" name=""/>
        <dsp:cNvSpPr/>
      </dsp:nvSpPr>
      <dsp:spPr>
        <a:xfrm>
          <a:off x="1700503" y="2462557"/>
          <a:ext cx="1416779" cy="584992"/>
        </a:xfrm>
        <a:prstGeom prst="chevron">
          <a:avLst/>
        </a:prstGeom>
        <a:solidFill>
          <a:schemeClr val="accent4">
            <a:hueOff val="701637"/>
            <a:satOff val="1705"/>
            <a:lumOff val="27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Marine Significance</a:t>
          </a:r>
        </a:p>
      </dsp:txBody>
      <dsp:txXfrm>
        <a:off x="1992999" y="2462557"/>
        <a:ext cx="831787" cy="584992"/>
      </dsp:txXfrm>
    </dsp:sp>
    <dsp:sp modelId="{D6E2686E-A6FA-4453-9932-A5B5D4AA5D58}">
      <dsp:nvSpPr>
        <dsp:cNvPr id="0" name=""/>
        <dsp:cNvSpPr/>
      </dsp:nvSpPr>
      <dsp:spPr>
        <a:xfrm>
          <a:off x="2824786" y="2462557"/>
          <a:ext cx="1649094" cy="584992"/>
        </a:xfrm>
        <a:prstGeom prst="chevron">
          <a:avLst/>
        </a:prstGeom>
        <a:solidFill>
          <a:schemeClr val="accent4">
            <a:hueOff val="1052456"/>
            <a:satOff val="2557"/>
            <a:lumOff val="4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i="0" kern="1200" dirty="0"/>
            <a:t>Background</a:t>
          </a:r>
        </a:p>
      </dsp:txBody>
      <dsp:txXfrm>
        <a:off x="3117282" y="2462557"/>
        <a:ext cx="1064102" cy="584992"/>
      </dsp:txXfrm>
    </dsp:sp>
    <dsp:sp modelId="{CC30B04C-A5DA-43C4-B3EC-75715D28F832}">
      <dsp:nvSpPr>
        <dsp:cNvPr id="0" name=""/>
        <dsp:cNvSpPr/>
      </dsp:nvSpPr>
      <dsp:spPr>
        <a:xfrm>
          <a:off x="4181384" y="2462557"/>
          <a:ext cx="1268717" cy="584992"/>
        </a:xfrm>
        <a:prstGeom prst="chevron">
          <a:avLst/>
        </a:prstGeom>
        <a:solidFill>
          <a:schemeClr val="accent4">
            <a:hueOff val="1403274"/>
            <a:satOff val="3410"/>
            <a:lumOff val="556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Sulu-Sulawesi</a:t>
          </a:r>
        </a:p>
      </dsp:txBody>
      <dsp:txXfrm>
        <a:off x="4473880" y="2462557"/>
        <a:ext cx="683725" cy="584992"/>
      </dsp:txXfrm>
    </dsp:sp>
    <dsp:sp modelId="{BBBEDE08-0125-497F-8B36-8AE264FAD722}">
      <dsp:nvSpPr>
        <dsp:cNvPr id="0" name=""/>
        <dsp:cNvSpPr/>
      </dsp:nvSpPr>
      <dsp:spPr>
        <a:xfrm>
          <a:off x="5157606" y="2462557"/>
          <a:ext cx="1293711" cy="584992"/>
        </a:xfrm>
        <a:prstGeom prst="chevron">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Methods</a:t>
          </a:r>
        </a:p>
      </dsp:txBody>
      <dsp:txXfrm>
        <a:off x="5450102" y="2462557"/>
        <a:ext cx="708719" cy="584992"/>
      </dsp:txXfrm>
    </dsp:sp>
    <dsp:sp modelId="{A3E7145E-E174-4473-A4D5-BD1A060F3547}">
      <dsp:nvSpPr>
        <dsp:cNvPr id="0" name=""/>
        <dsp:cNvSpPr/>
      </dsp:nvSpPr>
      <dsp:spPr>
        <a:xfrm>
          <a:off x="6158821" y="2462557"/>
          <a:ext cx="1211403" cy="584992"/>
        </a:xfrm>
        <a:prstGeom prst="chevron">
          <a:avLst/>
        </a:prstGeom>
        <a:solidFill>
          <a:schemeClr val="accent4">
            <a:hueOff val="2104911"/>
            <a:satOff val="5115"/>
            <a:lumOff val="83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Policy Analysis</a:t>
          </a:r>
        </a:p>
      </dsp:txBody>
      <dsp:txXfrm>
        <a:off x="6451317" y="2462557"/>
        <a:ext cx="626411" cy="584992"/>
      </dsp:txXfrm>
    </dsp:sp>
    <dsp:sp modelId="{F428283A-C9A1-46AF-9CCF-1A7C8473A2B7}">
      <dsp:nvSpPr>
        <dsp:cNvPr id="0" name=""/>
        <dsp:cNvSpPr/>
      </dsp:nvSpPr>
      <dsp:spPr>
        <a:xfrm>
          <a:off x="7077728" y="2462557"/>
          <a:ext cx="1360342" cy="584992"/>
        </a:xfrm>
        <a:prstGeom prst="chevron">
          <a:avLst/>
        </a:prstGeom>
        <a:solidFill>
          <a:schemeClr val="accent4">
            <a:hueOff val="2455730"/>
            <a:satOff val="5967"/>
            <a:lumOff val="9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Semi-Structured Interviews</a:t>
          </a:r>
        </a:p>
      </dsp:txBody>
      <dsp:txXfrm>
        <a:off x="7370224" y="2462557"/>
        <a:ext cx="775350" cy="584992"/>
      </dsp:txXfrm>
    </dsp:sp>
    <dsp:sp modelId="{1F4F0E22-56D6-411A-BC1E-E1C7E93536C4}">
      <dsp:nvSpPr>
        <dsp:cNvPr id="0" name=""/>
        <dsp:cNvSpPr/>
      </dsp:nvSpPr>
      <dsp:spPr>
        <a:xfrm>
          <a:off x="8145573" y="2462557"/>
          <a:ext cx="1144874" cy="584992"/>
        </a:xfrm>
        <a:prstGeom prst="chevron">
          <a:avLst/>
        </a:prstGeom>
        <a:solidFill>
          <a:schemeClr val="accent4">
            <a:hueOff val="2806548"/>
            <a:satOff val="6820"/>
            <a:lumOff val="1113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Results</a:t>
          </a:r>
        </a:p>
      </dsp:txBody>
      <dsp:txXfrm>
        <a:off x="8438069" y="2462557"/>
        <a:ext cx="559882" cy="584992"/>
      </dsp:txXfrm>
    </dsp:sp>
    <dsp:sp modelId="{1759B12C-4F30-4F01-9F37-780498B78C6B}">
      <dsp:nvSpPr>
        <dsp:cNvPr id="0" name=""/>
        <dsp:cNvSpPr/>
      </dsp:nvSpPr>
      <dsp:spPr>
        <a:xfrm>
          <a:off x="8997952" y="2462557"/>
          <a:ext cx="1367596" cy="584992"/>
        </a:xfrm>
        <a:prstGeom prst="chevron">
          <a:avLst/>
        </a:prstGeom>
        <a:solidFill>
          <a:schemeClr val="accent4">
            <a:hueOff val="3157367"/>
            <a:satOff val="7672"/>
            <a:lumOff val="125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Conclusion</a:t>
          </a:r>
        </a:p>
      </dsp:txBody>
      <dsp:txXfrm>
        <a:off x="9290448" y="2462557"/>
        <a:ext cx="782604" cy="584992"/>
      </dsp:txXfrm>
    </dsp:sp>
    <dsp:sp modelId="{6968A36F-3BC0-496B-9F7F-714D235C0CBC}">
      <dsp:nvSpPr>
        <dsp:cNvPr id="0" name=""/>
        <dsp:cNvSpPr/>
      </dsp:nvSpPr>
      <dsp:spPr>
        <a:xfrm>
          <a:off x="10073052" y="2462557"/>
          <a:ext cx="1397430" cy="584992"/>
        </a:xfrm>
        <a:prstGeom prst="chevron">
          <a:avLst/>
        </a:prstGeom>
        <a:solidFill>
          <a:schemeClr val="accent4">
            <a:hueOff val="3508185"/>
            <a:satOff val="8525"/>
            <a:lumOff val="1392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References</a:t>
          </a:r>
        </a:p>
      </dsp:txBody>
      <dsp:txXfrm>
        <a:off x="10365548" y="2462557"/>
        <a:ext cx="812438" cy="58499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277C7D-E515-482B-9085-F478D2AC256F}">
      <dsp:nvSpPr>
        <dsp:cNvPr id="0" name=""/>
        <dsp:cNvSpPr/>
      </dsp:nvSpPr>
      <dsp:spPr>
        <a:xfrm>
          <a:off x="5238" y="2462557"/>
          <a:ext cx="1128290" cy="584992"/>
        </a:xfrm>
        <a:prstGeom prst="homePlat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u="none" kern="1200" dirty="0"/>
            <a:t>Introduction</a:t>
          </a:r>
        </a:p>
      </dsp:txBody>
      <dsp:txXfrm>
        <a:off x="5238" y="2462557"/>
        <a:ext cx="982042" cy="584992"/>
      </dsp:txXfrm>
    </dsp:sp>
    <dsp:sp modelId="{A0DE273F-6DCF-409E-97C1-B15F147ED387}">
      <dsp:nvSpPr>
        <dsp:cNvPr id="0" name=""/>
        <dsp:cNvSpPr/>
      </dsp:nvSpPr>
      <dsp:spPr>
        <a:xfrm>
          <a:off x="841031" y="2462557"/>
          <a:ext cx="1151967" cy="584992"/>
        </a:xfrm>
        <a:prstGeom prst="chevron">
          <a:avLst/>
        </a:prstGeom>
        <a:solidFill>
          <a:schemeClr val="accent4">
            <a:hueOff val="350819"/>
            <a:satOff val="852"/>
            <a:lumOff val="1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TBPAs</a:t>
          </a:r>
        </a:p>
      </dsp:txBody>
      <dsp:txXfrm>
        <a:off x="1133527" y="2462557"/>
        <a:ext cx="566975" cy="584992"/>
      </dsp:txXfrm>
    </dsp:sp>
    <dsp:sp modelId="{AB9CEF6F-82D4-4508-AB0E-E22D14ADB0F5}">
      <dsp:nvSpPr>
        <dsp:cNvPr id="0" name=""/>
        <dsp:cNvSpPr/>
      </dsp:nvSpPr>
      <dsp:spPr>
        <a:xfrm>
          <a:off x="1700503" y="2462557"/>
          <a:ext cx="1416779" cy="584992"/>
        </a:xfrm>
        <a:prstGeom prst="chevron">
          <a:avLst/>
        </a:prstGeom>
        <a:solidFill>
          <a:schemeClr val="accent4">
            <a:hueOff val="701637"/>
            <a:satOff val="1705"/>
            <a:lumOff val="27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Marine Significance</a:t>
          </a:r>
        </a:p>
      </dsp:txBody>
      <dsp:txXfrm>
        <a:off x="1992999" y="2462557"/>
        <a:ext cx="831787" cy="584992"/>
      </dsp:txXfrm>
    </dsp:sp>
    <dsp:sp modelId="{D6E2686E-A6FA-4453-9932-A5B5D4AA5D58}">
      <dsp:nvSpPr>
        <dsp:cNvPr id="0" name=""/>
        <dsp:cNvSpPr/>
      </dsp:nvSpPr>
      <dsp:spPr>
        <a:xfrm>
          <a:off x="2824786" y="2462557"/>
          <a:ext cx="1649094" cy="584992"/>
        </a:xfrm>
        <a:prstGeom prst="chevron">
          <a:avLst/>
        </a:prstGeom>
        <a:solidFill>
          <a:schemeClr val="accent4">
            <a:hueOff val="1052456"/>
            <a:satOff val="2557"/>
            <a:lumOff val="4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i="0" kern="1200" dirty="0"/>
            <a:t>Thesis Background</a:t>
          </a:r>
        </a:p>
      </dsp:txBody>
      <dsp:txXfrm>
        <a:off x="3117282" y="2462557"/>
        <a:ext cx="1064102" cy="584992"/>
      </dsp:txXfrm>
    </dsp:sp>
    <dsp:sp modelId="{CC30B04C-A5DA-43C4-B3EC-75715D28F832}">
      <dsp:nvSpPr>
        <dsp:cNvPr id="0" name=""/>
        <dsp:cNvSpPr/>
      </dsp:nvSpPr>
      <dsp:spPr>
        <a:xfrm>
          <a:off x="4181384" y="2462557"/>
          <a:ext cx="1268717" cy="584992"/>
        </a:xfrm>
        <a:prstGeom prst="chevron">
          <a:avLst/>
        </a:prstGeom>
        <a:solidFill>
          <a:schemeClr val="accent4">
            <a:hueOff val="1403274"/>
            <a:satOff val="3410"/>
            <a:lumOff val="556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Sulu-Sulawesi</a:t>
          </a:r>
        </a:p>
      </dsp:txBody>
      <dsp:txXfrm>
        <a:off x="4473880" y="2462557"/>
        <a:ext cx="683725" cy="584992"/>
      </dsp:txXfrm>
    </dsp:sp>
    <dsp:sp modelId="{BBBEDE08-0125-497F-8B36-8AE264FAD722}">
      <dsp:nvSpPr>
        <dsp:cNvPr id="0" name=""/>
        <dsp:cNvSpPr/>
      </dsp:nvSpPr>
      <dsp:spPr>
        <a:xfrm>
          <a:off x="5157606" y="2462557"/>
          <a:ext cx="1293711" cy="584992"/>
        </a:xfrm>
        <a:prstGeom prst="chevron">
          <a:avLst/>
        </a:prstGeom>
        <a:solidFill>
          <a:schemeClr val="accent4">
            <a:hueOff val="1754093"/>
            <a:satOff val="4262"/>
            <a:lumOff val="69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Methods</a:t>
          </a:r>
        </a:p>
      </dsp:txBody>
      <dsp:txXfrm>
        <a:off x="5450102" y="2462557"/>
        <a:ext cx="708719" cy="584992"/>
      </dsp:txXfrm>
    </dsp:sp>
    <dsp:sp modelId="{A3E7145E-E174-4473-A4D5-BD1A060F3547}">
      <dsp:nvSpPr>
        <dsp:cNvPr id="0" name=""/>
        <dsp:cNvSpPr/>
      </dsp:nvSpPr>
      <dsp:spPr>
        <a:xfrm>
          <a:off x="6158821" y="2462557"/>
          <a:ext cx="1211403" cy="584992"/>
        </a:xfrm>
        <a:prstGeom prst="chevron">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Policy Analysis</a:t>
          </a:r>
        </a:p>
      </dsp:txBody>
      <dsp:txXfrm>
        <a:off x="6451317" y="2462557"/>
        <a:ext cx="626411" cy="584992"/>
      </dsp:txXfrm>
    </dsp:sp>
    <dsp:sp modelId="{F428283A-C9A1-46AF-9CCF-1A7C8473A2B7}">
      <dsp:nvSpPr>
        <dsp:cNvPr id="0" name=""/>
        <dsp:cNvSpPr/>
      </dsp:nvSpPr>
      <dsp:spPr>
        <a:xfrm>
          <a:off x="7077728" y="2462557"/>
          <a:ext cx="1360342" cy="584992"/>
        </a:xfrm>
        <a:prstGeom prst="chevron">
          <a:avLst/>
        </a:prstGeom>
        <a:solidFill>
          <a:schemeClr val="accent4">
            <a:hueOff val="2455730"/>
            <a:satOff val="5967"/>
            <a:lumOff val="9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Semi-Structured Interviews</a:t>
          </a:r>
        </a:p>
      </dsp:txBody>
      <dsp:txXfrm>
        <a:off x="7370224" y="2462557"/>
        <a:ext cx="775350" cy="584992"/>
      </dsp:txXfrm>
    </dsp:sp>
    <dsp:sp modelId="{1F4F0E22-56D6-411A-BC1E-E1C7E93536C4}">
      <dsp:nvSpPr>
        <dsp:cNvPr id="0" name=""/>
        <dsp:cNvSpPr/>
      </dsp:nvSpPr>
      <dsp:spPr>
        <a:xfrm>
          <a:off x="8145573" y="2462557"/>
          <a:ext cx="1144874" cy="584992"/>
        </a:xfrm>
        <a:prstGeom prst="chevron">
          <a:avLst/>
        </a:prstGeom>
        <a:solidFill>
          <a:schemeClr val="accent4">
            <a:hueOff val="2806548"/>
            <a:satOff val="6820"/>
            <a:lumOff val="1113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Results</a:t>
          </a:r>
        </a:p>
      </dsp:txBody>
      <dsp:txXfrm>
        <a:off x="8438069" y="2462557"/>
        <a:ext cx="559882" cy="584992"/>
      </dsp:txXfrm>
    </dsp:sp>
    <dsp:sp modelId="{1759B12C-4F30-4F01-9F37-780498B78C6B}">
      <dsp:nvSpPr>
        <dsp:cNvPr id="0" name=""/>
        <dsp:cNvSpPr/>
      </dsp:nvSpPr>
      <dsp:spPr>
        <a:xfrm>
          <a:off x="8997952" y="2462557"/>
          <a:ext cx="1367596" cy="584992"/>
        </a:xfrm>
        <a:prstGeom prst="chevron">
          <a:avLst/>
        </a:prstGeom>
        <a:solidFill>
          <a:schemeClr val="accent4">
            <a:hueOff val="3157367"/>
            <a:satOff val="7672"/>
            <a:lumOff val="125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Conclusion</a:t>
          </a:r>
        </a:p>
      </dsp:txBody>
      <dsp:txXfrm>
        <a:off x="9290448" y="2462557"/>
        <a:ext cx="782604" cy="584992"/>
      </dsp:txXfrm>
    </dsp:sp>
    <dsp:sp modelId="{6968A36F-3BC0-496B-9F7F-714D235C0CBC}">
      <dsp:nvSpPr>
        <dsp:cNvPr id="0" name=""/>
        <dsp:cNvSpPr/>
      </dsp:nvSpPr>
      <dsp:spPr>
        <a:xfrm>
          <a:off x="10073052" y="2462557"/>
          <a:ext cx="1397430" cy="584992"/>
        </a:xfrm>
        <a:prstGeom prst="chevron">
          <a:avLst/>
        </a:prstGeom>
        <a:solidFill>
          <a:schemeClr val="accent4">
            <a:hueOff val="3508185"/>
            <a:satOff val="8525"/>
            <a:lumOff val="1392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References</a:t>
          </a:r>
        </a:p>
      </dsp:txBody>
      <dsp:txXfrm>
        <a:off x="10365548" y="2462557"/>
        <a:ext cx="812438" cy="58499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277C7D-E515-482B-9085-F478D2AC256F}">
      <dsp:nvSpPr>
        <dsp:cNvPr id="0" name=""/>
        <dsp:cNvSpPr/>
      </dsp:nvSpPr>
      <dsp:spPr>
        <a:xfrm>
          <a:off x="5238" y="2462557"/>
          <a:ext cx="1128290" cy="584992"/>
        </a:xfrm>
        <a:prstGeom prst="homePlat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u="none" kern="1200" dirty="0"/>
            <a:t>Introduction</a:t>
          </a:r>
        </a:p>
      </dsp:txBody>
      <dsp:txXfrm>
        <a:off x="5238" y="2462557"/>
        <a:ext cx="982042" cy="584992"/>
      </dsp:txXfrm>
    </dsp:sp>
    <dsp:sp modelId="{A0DE273F-6DCF-409E-97C1-B15F147ED387}">
      <dsp:nvSpPr>
        <dsp:cNvPr id="0" name=""/>
        <dsp:cNvSpPr/>
      </dsp:nvSpPr>
      <dsp:spPr>
        <a:xfrm>
          <a:off x="841031" y="2462557"/>
          <a:ext cx="1151967" cy="584992"/>
        </a:xfrm>
        <a:prstGeom prst="chevron">
          <a:avLst/>
        </a:prstGeom>
        <a:solidFill>
          <a:schemeClr val="accent4">
            <a:hueOff val="350819"/>
            <a:satOff val="852"/>
            <a:lumOff val="1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TBPAs</a:t>
          </a:r>
        </a:p>
      </dsp:txBody>
      <dsp:txXfrm>
        <a:off x="1133527" y="2462557"/>
        <a:ext cx="566975" cy="584992"/>
      </dsp:txXfrm>
    </dsp:sp>
    <dsp:sp modelId="{AB9CEF6F-82D4-4508-AB0E-E22D14ADB0F5}">
      <dsp:nvSpPr>
        <dsp:cNvPr id="0" name=""/>
        <dsp:cNvSpPr/>
      </dsp:nvSpPr>
      <dsp:spPr>
        <a:xfrm>
          <a:off x="1700503" y="2462557"/>
          <a:ext cx="1416779" cy="584992"/>
        </a:xfrm>
        <a:prstGeom prst="chevron">
          <a:avLst/>
        </a:prstGeom>
        <a:solidFill>
          <a:schemeClr val="accent4">
            <a:hueOff val="701637"/>
            <a:satOff val="1705"/>
            <a:lumOff val="27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Marine Significance</a:t>
          </a:r>
        </a:p>
      </dsp:txBody>
      <dsp:txXfrm>
        <a:off x="1992999" y="2462557"/>
        <a:ext cx="831787" cy="584992"/>
      </dsp:txXfrm>
    </dsp:sp>
    <dsp:sp modelId="{D6E2686E-A6FA-4453-9932-A5B5D4AA5D58}">
      <dsp:nvSpPr>
        <dsp:cNvPr id="0" name=""/>
        <dsp:cNvSpPr/>
      </dsp:nvSpPr>
      <dsp:spPr>
        <a:xfrm>
          <a:off x="2824786" y="2462557"/>
          <a:ext cx="1649094" cy="584992"/>
        </a:xfrm>
        <a:prstGeom prst="chevron">
          <a:avLst/>
        </a:prstGeom>
        <a:solidFill>
          <a:schemeClr val="accent4">
            <a:hueOff val="1052456"/>
            <a:satOff val="2557"/>
            <a:lumOff val="4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i="0" kern="1200" dirty="0"/>
            <a:t>Thesis Background</a:t>
          </a:r>
        </a:p>
      </dsp:txBody>
      <dsp:txXfrm>
        <a:off x="3117282" y="2462557"/>
        <a:ext cx="1064102" cy="584992"/>
      </dsp:txXfrm>
    </dsp:sp>
    <dsp:sp modelId="{CC30B04C-A5DA-43C4-B3EC-75715D28F832}">
      <dsp:nvSpPr>
        <dsp:cNvPr id="0" name=""/>
        <dsp:cNvSpPr/>
      </dsp:nvSpPr>
      <dsp:spPr>
        <a:xfrm>
          <a:off x="4181384" y="2462557"/>
          <a:ext cx="1268717" cy="584992"/>
        </a:xfrm>
        <a:prstGeom prst="chevron">
          <a:avLst/>
        </a:prstGeom>
        <a:solidFill>
          <a:schemeClr val="accent4">
            <a:hueOff val="1403274"/>
            <a:satOff val="3410"/>
            <a:lumOff val="556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Sulu-Sulawesi</a:t>
          </a:r>
        </a:p>
      </dsp:txBody>
      <dsp:txXfrm>
        <a:off x="4473880" y="2462557"/>
        <a:ext cx="683725" cy="584992"/>
      </dsp:txXfrm>
    </dsp:sp>
    <dsp:sp modelId="{BBBEDE08-0125-497F-8B36-8AE264FAD722}">
      <dsp:nvSpPr>
        <dsp:cNvPr id="0" name=""/>
        <dsp:cNvSpPr/>
      </dsp:nvSpPr>
      <dsp:spPr>
        <a:xfrm>
          <a:off x="5157606" y="2462557"/>
          <a:ext cx="1293711" cy="584992"/>
        </a:xfrm>
        <a:prstGeom prst="chevron">
          <a:avLst/>
        </a:prstGeom>
        <a:solidFill>
          <a:schemeClr val="accent4">
            <a:hueOff val="1754093"/>
            <a:satOff val="4262"/>
            <a:lumOff val="69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Methods</a:t>
          </a:r>
        </a:p>
      </dsp:txBody>
      <dsp:txXfrm>
        <a:off x="5450102" y="2462557"/>
        <a:ext cx="708719" cy="584992"/>
      </dsp:txXfrm>
    </dsp:sp>
    <dsp:sp modelId="{A3E7145E-E174-4473-A4D5-BD1A060F3547}">
      <dsp:nvSpPr>
        <dsp:cNvPr id="0" name=""/>
        <dsp:cNvSpPr/>
      </dsp:nvSpPr>
      <dsp:spPr>
        <a:xfrm>
          <a:off x="6158821" y="2462557"/>
          <a:ext cx="1211403" cy="584992"/>
        </a:xfrm>
        <a:prstGeom prst="chevron">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Policy Analysis</a:t>
          </a:r>
        </a:p>
      </dsp:txBody>
      <dsp:txXfrm>
        <a:off x="6451317" y="2462557"/>
        <a:ext cx="626411" cy="584992"/>
      </dsp:txXfrm>
    </dsp:sp>
    <dsp:sp modelId="{F428283A-C9A1-46AF-9CCF-1A7C8473A2B7}">
      <dsp:nvSpPr>
        <dsp:cNvPr id="0" name=""/>
        <dsp:cNvSpPr/>
      </dsp:nvSpPr>
      <dsp:spPr>
        <a:xfrm>
          <a:off x="7077728" y="2462557"/>
          <a:ext cx="1360342" cy="584992"/>
        </a:xfrm>
        <a:prstGeom prst="chevron">
          <a:avLst/>
        </a:prstGeom>
        <a:solidFill>
          <a:schemeClr val="accent4">
            <a:hueOff val="2455730"/>
            <a:satOff val="5967"/>
            <a:lumOff val="9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Semi-Structured Interviews</a:t>
          </a:r>
        </a:p>
      </dsp:txBody>
      <dsp:txXfrm>
        <a:off x="7370224" y="2462557"/>
        <a:ext cx="775350" cy="584992"/>
      </dsp:txXfrm>
    </dsp:sp>
    <dsp:sp modelId="{1F4F0E22-56D6-411A-BC1E-E1C7E93536C4}">
      <dsp:nvSpPr>
        <dsp:cNvPr id="0" name=""/>
        <dsp:cNvSpPr/>
      </dsp:nvSpPr>
      <dsp:spPr>
        <a:xfrm>
          <a:off x="8145573" y="2462557"/>
          <a:ext cx="1144874" cy="584992"/>
        </a:xfrm>
        <a:prstGeom prst="chevron">
          <a:avLst/>
        </a:prstGeom>
        <a:solidFill>
          <a:schemeClr val="accent4">
            <a:hueOff val="2806548"/>
            <a:satOff val="6820"/>
            <a:lumOff val="1113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Results</a:t>
          </a:r>
        </a:p>
      </dsp:txBody>
      <dsp:txXfrm>
        <a:off x="8438069" y="2462557"/>
        <a:ext cx="559882" cy="584992"/>
      </dsp:txXfrm>
    </dsp:sp>
    <dsp:sp modelId="{1759B12C-4F30-4F01-9F37-780498B78C6B}">
      <dsp:nvSpPr>
        <dsp:cNvPr id="0" name=""/>
        <dsp:cNvSpPr/>
      </dsp:nvSpPr>
      <dsp:spPr>
        <a:xfrm>
          <a:off x="8997952" y="2462557"/>
          <a:ext cx="1367596" cy="584992"/>
        </a:xfrm>
        <a:prstGeom prst="chevron">
          <a:avLst/>
        </a:prstGeom>
        <a:solidFill>
          <a:schemeClr val="accent4">
            <a:hueOff val="3157367"/>
            <a:satOff val="7672"/>
            <a:lumOff val="125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Conclusion</a:t>
          </a:r>
        </a:p>
      </dsp:txBody>
      <dsp:txXfrm>
        <a:off x="9290448" y="2462557"/>
        <a:ext cx="782604" cy="584992"/>
      </dsp:txXfrm>
    </dsp:sp>
    <dsp:sp modelId="{6968A36F-3BC0-496B-9F7F-714D235C0CBC}">
      <dsp:nvSpPr>
        <dsp:cNvPr id="0" name=""/>
        <dsp:cNvSpPr/>
      </dsp:nvSpPr>
      <dsp:spPr>
        <a:xfrm>
          <a:off x="10073052" y="2462557"/>
          <a:ext cx="1397430" cy="584992"/>
        </a:xfrm>
        <a:prstGeom prst="chevron">
          <a:avLst/>
        </a:prstGeom>
        <a:solidFill>
          <a:schemeClr val="accent4">
            <a:hueOff val="3508185"/>
            <a:satOff val="8525"/>
            <a:lumOff val="1392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References</a:t>
          </a:r>
        </a:p>
      </dsp:txBody>
      <dsp:txXfrm>
        <a:off x="10365548" y="2462557"/>
        <a:ext cx="812438" cy="58499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277C7D-E515-482B-9085-F478D2AC256F}">
      <dsp:nvSpPr>
        <dsp:cNvPr id="0" name=""/>
        <dsp:cNvSpPr/>
      </dsp:nvSpPr>
      <dsp:spPr>
        <a:xfrm>
          <a:off x="5238" y="2462557"/>
          <a:ext cx="1128290" cy="584992"/>
        </a:xfrm>
        <a:prstGeom prst="homePlat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u="none" kern="1200" dirty="0"/>
            <a:t>Introduction</a:t>
          </a:r>
        </a:p>
      </dsp:txBody>
      <dsp:txXfrm>
        <a:off x="5238" y="2462557"/>
        <a:ext cx="982042" cy="584992"/>
      </dsp:txXfrm>
    </dsp:sp>
    <dsp:sp modelId="{A0DE273F-6DCF-409E-97C1-B15F147ED387}">
      <dsp:nvSpPr>
        <dsp:cNvPr id="0" name=""/>
        <dsp:cNvSpPr/>
      </dsp:nvSpPr>
      <dsp:spPr>
        <a:xfrm>
          <a:off x="841031" y="2462557"/>
          <a:ext cx="1151967" cy="584992"/>
        </a:xfrm>
        <a:prstGeom prst="chevron">
          <a:avLst/>
        </a:prstGeom>
        <a:solidFill>
          <a:schemeClr val="accent4">
            <a:hueOff val="350819"/>
            <a:satOff val="852"/>
            <a:lumOff val="1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TBPAs</a:t>
          </a:r>
        </a:p>
      </dsp:txBody>
      <dsp:txXfrm>
        <a:off x="1133527" y="2462557"/>
        <a:ext cx="566975" cy="584992"/>
      </dsp:txXfrm>
    </dsp:sp>
    <dsp:sp modelId="{AB9CEF6F-82D4-4508-AB0E-E22D14ADB0F5}">
      <dsp:nvSpPr>
        <dsp:cNvPr id="0" name=""/>
        <dsp:cNvSpPr/>
      </dsp:nvSpPr>
      <dsp:spPr>
        <a:xfrm>
          <a:off x="1700503" y="2462557"/>
          <a:ext cx="1416779" cy="584992"/>
        </a:xfrm>
        <a:prstGeom prst="chevron">
          <a:avLst/>
        </a:prstGeom>
        <a:solidFill>
          <a:schemeClr val="accent4">
            <a:hueOff val="701637"/>
            <a:satOff val="1705"/>
            <a:lumOff val="27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Marine Significance</a:t>
          </a:r>
        </a:p>
      </dsp:txBody>
      <dsp:txXfrm>
        <a:off x="1992999" y="2462557"/>
        <a:ext cx="831787" cy="584992"/>
      </dsp:txXfrm>
    </dsp:sp>
    <dsp:sp modelId="{D6E2686E-A6FA-4453-9932-A5B5D4AA5D58}">
      <dsp:nvSpPr>
        <dsp:cNvPr id="0" name=""/>
        <dsp:cNvSpPr/>
      </dsp:nvSpPr>
      <dsp:spPr>
        <a:xfrm>
          <a:off x="2824786" y="2462557"/>
          <a:ext cx="1649094" cy="584992"/>
        </a:xfrm>
        <a:prstGeom prst="chevron">
          <a:avLst/>
        </a:prstGeom>
        <a:solidFill>
          <a:schemeClr val="accent4">
            <a:hueOff val="1052456"/>
            <a:satOff val="2557"/>
            <a:lumOff val="4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i="0" kern="1200"/>
            <a:t>Thesis Background</a:t>
          </a:r>
          <a:endParaRPr lang="en-US" sz="1000" b="1" i="0" kern="1200" dirty="0"/>
        </a:p>
      </dsp:txBody>
      <dsp:txXfrm>
        <a:off x="3117282" y="2462557"/>
        <a:ext cx="1064102" cy="584992"/>
      </dsp:txXfrm>
    </dsp:sp>
    <dsp:sp modelId="{CC30B04C-A5DA-43C4-B3EC-75715D28F832}">
      <dsp:nvSpPr>
        <dsp:cNvPr id="0" name=""/>
        <dsp:cNvSpPr/>
      </dsp:nvSpPr>
      <dsp:spPr>
        <a:xfrm>
          <a:off x="4181384" y="2462557"/>
          <a:ext cx="1268717" cy="584992"/>
        </a:xfrm>
        <a:prstGeom prst="chevron">
          <a:avLst/>
        </a:prstGeom>
        <a:solidFill>
          <a:schemeClr val="accent4">
            <a:hueOff val="1403274"/>
            <a:satOff val="3410"/>
            <a:lumOff val="556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Sulu-Sulawesi</a:t>
          </a:r>
        </a:p>
      </dsp:txBody>
      <dsp:txXfrm>
        <a:off x="4473880" y="2462557"/>
        <a:ext cx="683725" cy="584992"/>
      </dsp:txXfrm>
    </dsp:sp>
    <dsp:sp modelId="{BBBEDE08-0125-497F-8B36-8AE264FAD722}">
      <dsp:nvSpPr>
        <dsp:cNvPr id="0" name=""/>
        <dsp:cNvSpPr/>
      </dsp:nvSpPr>
      <dsp:spPr>
        <a:xfrm>
          <a:off x="5157606" y="2462557"/>
          <a:ext cx="1293711" cy="584992"/>
        </a:xfrm>
        <a:prstGeom prst="chevron">
          <a:avLst/>
        </a:prstGeom>
        <a:solidFill>
          <a:schemeClr val="accent4">
            <a:hueOff val="1754093"/>
            <a:satOff val="4262"/>
            <a:lumOff val="69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Methods</a:t>
          </a:r>
        </a:p>
      </dsp:txBody>
      <dsp:txXfrm>
        <a:off x="5450102" y="2462557"/>
        <a:ext cx="708719" cy="584992"/>
      </dsp:txXfrm>
    </dsp:sp>
    <dsp:sp modelId="{A3E7145E-E174-4473-A4D5-BD1A060F3547}">
      <dsp:nvSpPr>
        <dsp:cNvPr id="0" name=""/>
        <dsp:cNvSpPr/>
      </dsp:nvSpPr>
      <dsp:spPr>
        <a:xfrm>
          <a:off x="6158821" y="2462557"/>
          <a:ext cx="1211403" cy="584992"/>
        </a:xfrm>
        <a:prstGeom prst="chevron">
          <a:avLst/>
        </a:prstGeom>
        <a:solidFill>
          <a:schemeClr val="accent4">
            <a:hueOff val="2104911"/>
            <a:satOff val="5115"/>
            <a:lumOff val="83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Policy Analysis</a:t>
          </a:r>
        </a:p>
      </dsp:txBody>
      <dsp:txXfrm>
        <a:off x="6451317" y="2462557"/>
        <a:ext cx="626411" cy="584992"/>
      </dsp:txXfrm>
    </dsp:sp>
    <dsp:sp modelId="{F428283A-C9A1-46AF-9CCF-1A7C8473A2B7}">
      <dsp:nvSpPr>
        <dsp:cNvPr id="0" name=""/>
        <dsp:cNvSpPr/>
      </dsp:nvSpPr>
      <dsp:spPr>
        <a:xfrm>
          <a:off x="7077728" y="2462557"/>
          <a:ext cx="1360342" cy="584992"/>
        </a:xfrm>
        <a:prstGeom prst="chevron">
          <a:avLst/>
        </a:prstGeom>
        <a:solidFill>
          <a:schemeClr val="accent4">
            <a:hueOff val="2455730"/>
            <a:satOff val="5967"/>
            <a:lumOff val="9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Semi-Structured Interviews</a:t>
          </a:r>
        </a:p>
      </dsp:txBody>
      <dsp:txXfrm>
        <a:off x="7370224" y="2462557"/>
        <a:ext cx="775350" cy="584992"/>
      </dsp:txXfrm>
    </dsp:sp>
    <dsp:sp modelId="{1F4F0E22-56D6-411A-BC1E-E1C7E93536C4}">
      <dsp:nvSpPr>
        <dsp:cNvPr id="0" name=""/>
        <dsp:cNvSpPr/>
      </dsp:nvSpPr>
      <dsp:spPr>
        <a:xfrm>
          <a:off x="8145573" y="2462557"/>
          <a:ext cx="1144874" cy="584992"/>
        </a:xfrm>
        <a:prstGeom prst="chevron">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Results</a:t>
          </a:r>
        </a:p>
      </dsp:txBody>
      <dsp:txXfrm>
        <a:off x="8438069" y="2462557"/>
        <a:ext cx="559882" cy="584992"/>
      </dsp:txXfrm>
    </dsp:sp>
    <dsp:sp modelId="{1759B12C-4F30-4F01-9F37-780498B78C6B}">
      <dsp:nvSpPr>
        <dsp:cNvPr id="0" name=""/>
        <dsp:cNvSpPr/>
      </dsp:nvSpPr>
      <dsp:spPr>
        <a:xfrm>
          <a:off x="8997952" y="2462557"/>
          <a:ext cx="1367596" cy="584992"/>
        </a:xfrm>
        <a:prstGeom prst="chevron">
          <a:avLst/>
        </a:prstGeom>
        <a:solidFill>
          <a:schemeClr val="accent4">
            <a:hueOff val="3157367"/>
            <a:satOff val="7672"/>
            <a:lumOff val="125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Conclusion</a:t>
          </a:r>
        </a:p>
      </dsp:txBody>
      <dsp:txXfrm>
        <a:off x="9290448" y="2462557"/>
        <a:ext cx="782604" cy="584992"/>
      </dsp:txXfrm>
    </dsp:sp>
    <dsp:sp modelId="{6968A36F-3BC0-496B-9F7F-714D235C0CBC}">
      <dsp:nvSpPr>
        <dsp:cNvPr id="0" name=""/>
        <dsp:cNvSpPr/>
      </dsp:nvSpPr>
      <dsp:spPr>
        <a:xfrm>
          <a:off x="10073052" y="2462557"/>
          <a:ext cx="1397430" cy="584992"/>
        </a:xfrm>
        <a:prstGeom prst="chevron">
          <a:avLst/>
        </a:prstGeom>
        <a:solidFill>
          <a:schemeClr val="accent4">
            <a:hueOff val="3508185"/>
            <a:satOff val="8525"/>
            <a:lumOff val="1392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References</a:t>
          </a:r>
        </a:p>
      </dsp:txBody>
      <dsp:txXfrm>
        <a:off x="10365548" y="2462557"/>
        <a:ext cx="812438" cy="58499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277C7D-E515-482B-9085-F478D2AC256F}">
      <dsp:nvSpPr>
        <dsp:cNvPr id="0" name=""/>
        <dsp:cNvSpPr/>
      </dsp:nvSpPr>
      <dsp:spPr>
        <a:xfrm>
          <a:off x="5238" y="2462557"/>
          <a:ext cx="1128290" cy="584992"/>
        </a:xfrm>
        <a:prstGeom prst="homePlat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u="none" kern="1200" dirty="0"/>
            <a:t>Introduction</a:t>
          </a:r>
        </a:p>
      </dsp:txBody>
      <dsp:txXfrm>
        <a:off x="5238" y="2462557"/>
        <a:ext cx="982042" cy="584992"/>
      </dsp:txXfrm>
    </dsp:sp>
    <dsp:sp modelId="{A0DE273F-6DCF-409E-97C1-B15F147ED387}">
      <dsp:nvSpPr>
        <dsp:cNvPr id="0" name=""/>
        <dsp:cNvSpPr/>
      </dsp:nvSpPr>
      <dsp:spPr>
        <a:xfrm>
          <a:off x="841031" y="2462557"/>
          <a:ext cx="1151967" cy="584992"/>
        </a:xfrm>
        <a:prstGeom prst="chevron">
          <a:avLst/>
        </a:prstGeom>
        <a:solidFill>
          <a:schemeClr val="accent4">
            <a:hueOff val="350819"/>
            <a:satOff val="852"/>
            <a:lumOff val="1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TBPAs</a:t>
          </a:r>
        </a:p>
      </dsp:txBody>
      <dsp:txXfrm>
        <a:off x="1133527" y="2462557"/>
        <a:ext cx="566975" cy="584992"/>
      </dsp:txXfrm>
    </dsp:sp>
    <dsp:sp modelId="{AB9CEF6F-82D4-4508-AB0E-E22D14ADB0F5}">
      <dsp:nvSpPr>
        <dsp:cNvPr id="0" name=""/>
        <dsp:cNvSpPr/>
      </dsp:nvSpPr>
      <dsp:spPr>
        <a:xfrm>
          <a:off x="1700503" y="2462557"/>
          <a:ext cx="1416779" cy="584992"/>
        </a:xfrm>
        <a:prstGeom prst="chevron">
          <a:avLst/>
        </a:prstGeom>
        <a:solidFill>
          <a:schemeClr val="accent4">
            <a:hueOff val="701637"/>
            <a:satOff val="1705"/>
            <a:lumOff val="27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Marine Significance</a:t>
          </a:r>
        </a:p>
      </dsp:txBody>
      <dsp:txXfrm>
        <a:off x="1992999" y="2462557"/>
        <a:ext cx="831787" cy="584992"/>
      </dsp:txXfrm>
    </dsp:sp>
    <dsp:sp modelId="{D6E2686E-A6FA-4453-9932-A5B5D4AA5D58}">
      <dsp:nvSpPr>
        <dsp:cNvPr id="0" name=""/>
        <dsp:cNvSpPr/>
      </dsp:nvSpPr>
      <dsp:spPr>
        <a:xfrm>
          <a:off x="2824786" y="2462557"/>
          <a:ext cx="1649094" cy="584992"/>
        </a:xfrm>
        <a:prstGeom prst="chevron">
          <a:avLst/>
        </a:prstGeom>
        <a:solidFill>
          <a:schemeClr val="accent4">
            <a:hueOff val="1052456"/>
            <a:satOff val="2557"/>
            <a:lumOff val="4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i="0" kern="1200"/>
            <a:t>Thesis Background</a:t>
          </a:r>
          <a:endParaRPr lang="en-US" sz="1000" b="1" i="0" kern="1200" dirty="0"/>
        </a:p>
      </dsp:txBody>
      <dsp:txXfrm>
        <a:off x="3117282" y="2462557"/>
        <a:ext cx="1064102" cy="584992"/>
      </dsp:txXfrm>
    </dsp:sp>
    <dsp:sp modelId="{CC30B04C-A5DA-43C4-B3EC-75715D28F832}">
      <dsp:nvSpPr>
        <dsp:cNvPr id="0" name=""/>
        <dsp:cNvSpPr/>
      </dsp:nvSpPr>
      <dsp:spPr>
        <a:xfrm>
          <a:off x="4181384" y="2462557"/>
          <a:ext cx="1268717" cy="584992"/>
        </a:xfrm>
        <a:prstGeom prst="chevron">
          <a:avLst/>
        </a:prstGeom>
        <a:solidFill>
          <a:schemeClr val="accent4">
            <a:hueOff val="1403274"/>
            <a:satOff val="3410"/>
            <a:lumOff val="556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Sulu-Sulawesi</a:t>
          </a:r>
        </a:p>
      </dsp:txBody>
      <dsp:txXfrm>
        <a:off x="4473880" y="2462557"/>
        <a:ext cx="683725" cy="584992"/>
      </dsp:txXfrm>
    </dsp:sp>
    <dsp:sp modelId="{BBBEDE08-0125-497F-8B36-8AE264FAD722}">
      <dsp:nvSpPr>
        <dsp:cNvPr id="0" name=""/>
        <dsp:cNvSpPr/>
      </dsp:nvSpPr>
      <dsp:spPr>
        <a:xfrm>
          <a:off x="5157606" y="2462557"/>
          <a:ext cx="1293711" cy="584992"/>
        </a:xfrm>
        <a:prstGeom prst="chevron">
          <a:avLst/>
        </a:prstGeom>
        <a:solidFill>
          <a:schemeClr val="accent4">
            <a:hueOff val="1754093"/>
            <a:satOff val="4262"/>
            <a:lumOff val="69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Methods</a:t>
          </a:r>
        </a:p>
      </dsp:txBody>
      <dsp:txXfrm>
        <a:off x="5450102" y="2462557"/>
        <a:ext cx="708719" cy="584992"/>
      </dsp:txXfrm>
    </dsp:sp>
    <dsp:sp modelId="{A3E7145E-E174-4473-A4D5-BD1A060F3547}">
      <dsp:nvSpPr>
        <dsp:cNvPr id="0" name=""/>
        <dsp:cNvSpPr/>
      </dsp:nvSpPr>
      <dsp:spPr>
        <a:xfrm>
          <a:off x="6158821" y="2462557"/>
          <a:ext cx="1211403" cy="584992"/>
        </a:xfrm>
        <a:prstGeom prst="chevron">
          <a:avLst/>
        </a:prstGeom>
        <a:solidFill>
          <a:schemeClr val="accent4">
            <a:hueOff val="2104911"/>
            <a:satOff val="5115"/>
            <a:lumOff val="83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Policy Analysis</a:t>
          </a:r>
        </a:p>
      </dsp:txBody>
      <dsp:txXfrm>
        <a:off x="6451317" y="2462557"/>
        <a:ext cx="626411" cy="584992"/>
      </dsp:txXfrm>
    </dsp:sp>
    <dsp:sp modelId="{F428283A-C9A1-46AF-9CCF-1A7C8473A2B7}">
      <dsp:nvSpPr>
        <dsp:cNvPr id="0" name=""/>
        <dsp:cNvSpPr/>
      </dsp:nvSpPr>
      <dsp:spPr>
        <a:xfrm>
          <a:off x="7077728" y="2462557"/>
          <a:ext cx="1360342" cy="584992"/>
        </a:xfrm>
        <a:prstGeom prst="chevron">
          <a:avLst/>
        </a:prstGeom>
        <a:solidFill>
          <a:schemeClr val="accent4">
            <a:hueOff val="2455730"/>
            <a:satOff val="5967"/>
            <a:lumOff val="9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Semi-Structured Interviews</a:t>
          </a:r>
        </a:p>
      </dsp:txBody>
      <dsp:txXfrm>
        <a:off x="7370224" y="2462557"/>
        <a:ext cx="775350" cy="584992"/>
      </dsp:txXfrm>
    </dsp:sp>
    <dsp:sp modelId="{1F4F0E22-56D6-411A-BC1E-E1C7E93536C4}">
      <dsp:nvSpPr>
        <dsp:cNvPr id="0" name=""/>
        <dsp:cNvSpPr/>
      </dsp:nvSpPr>
      <dsp:spPr>
        <a:xfrm>
          <a:off x="8145573" y="2462557"/>
          <a:ext cx="1144874" cy="584992"/>
        </a:xfrm>
        <a:prstGeom prst="chevron">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Results</a:t>
          </a:r>
        </a:p>
      </dsp:txBody>
      <dsp:txXfrm>
        <a:off x="8438069" y="2462557"/>
        <a:ext cx="559882" cy="584992"/>
      </dsp:txXfrm>
    </dsp:sp>
    <dsp:sp modelId="{1759B12C-4F30-4F01-9F37-780498B78C6B}">
      <dsp:nvSpPr>
        <dsp:cNvPr id="0" name=""/>
        <dsp:cNvSpPr/>
      </dsp:nvSpPr>
      <dsp:spPr>
        <a:xfrm>
          <a:off x="8997952" y="2462557"/>
          <a:ext cx="1367596" cy="584992"/>
        </a:xfrm>
        <a:prstGeom prst="chevron">
          <a:avLst/>
        </a:prstGeom>
        <a:solidFill>
          <a:schemeClr val="accent4">
            <a:hueOff val="3157367"/>
            <a:satOff val="7672"/>
            <a:lumOff val="125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Conclusion</a:t>
          </a:r>
        </a:p>
      </dsp:txBody>
      <dsp:txXfrm>
        <a:off x="9290448" y="2462557"/>
        <a:ext cx="782604" cy="584992"/>
      </dsp:txXfrm>
    </dsp:sp>
    <dsp:sp modelId="{6968A36F-3BC0-496B-9F7F-714D235C0CBC}">
      <dsp:nvSpPr>
        <dsp:cNvPr id="0" name=""/>
        <dsp:cNvSpPr/>
      </dsp:nvSpPr>
      <dsp:spPr>
        <a:xfrm>
          <a:off x="10073052" y="2462557"/>
          <a:ext cx="1397430" cy="584992"/>
        </a:xfrm>
        <a:prstGeom prst="chevron">
          <a:avLst/>
        </a:prstGeom>
        <a:solidFill>
          <a:schemeClr val="accent4">
            <a:hueOff val="3508185"/>
            <a:satOff val="8525"/>
            <a:lumOff val="1392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References</a:t>
          </a:r>
        </a:p>
      </dsp:txBody>
      <dsp:txXfrm>
        <a:off x="10365548" y="2462557"/>
        <a:ext cx="812438" cy="58499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277C7D-E515-482B-9085-F478D2AC256F}">
      <dsp:nvSpPr>
        <dsp:cNvPr id="0" name=""/>
        <dsp:cNvSpPr/>
      </dsp:nvSpPr>
      <dsp:spPr>
        <a:xfrm>
          <a:off x="5238" y="2462557"/>
          <a:ext cx="1128290" cy="584992"/>
        </a:xfrm>
        <a:prstGeom prst="homePlat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u="none" kern="1200" dirty="0"/>
            <a:t>Introduction</a:t>
          </a:r>
        </a:p>
      </dsp:txBody>
      <dsp:txXfrm>
        <a:off x="5238" y="2462557"/>
        <a:ext cx="982042" cy="584992"/>
      </dsp:txXfrm>
    </dsp:sp>
    <dsp:sp modelId="{A0DE273F-6DCF-409E-97C1-B15F147ED387}">
      <dsp:nvSpPr>
        <dsp:cNvPr id="0" name=""/>
        <dsp:cNvSpPr/>
      </dsp:nvSpPr>
      <dsp:spPr>
        <a:xfrm>
          <a:off x="841031" y="2462557"/>
          <a:ext cx="1151967" cy="584992"/>
        </a:xfrm>
        <a:prstGeom prst="chevron">
          <a:avLst/>
        </a:prstGeom>
        <a:solidFill>
          <a:schemeClr val="accent4">
            <a:hueOff val="350819"/>
            <a:satOff val="852"/>
            <a:lumOff val="1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TBPAs</a:t>
          </a:r>
        </a:p>
      </dsp:txBody>
      <dsp:txXfrm>
        <a:off x="1133527" y="2462557"/>
        <a:ext cx="566975" cy="584992"/>
      </dsp:txXfrm>
    </dsp:sp>
    <dsp:sp modelId="{AB9CEF6F-82D4-4508-AB0E-E22D14ADB0F5}">
      <dsp:nvSpPr>
        <dsp:cNvPr id="0" name=""/>
        <dsp:cNvSpPr/>
      </dsp:nvSpPr>
      <dsp:spPr>
        <a:xfrm>
          <a:off x="1700503" y="2462557"/>
          <a:ext cx="1416779" cy="584992"/>
        </a:xfrm>
        <a:prstGeom prst="chevron">
          <a:avLst/>
        </a:prstGeom>
        <a:solidFill>
          <a:schemeClr val="accent4">
            <a:hueOff val="701637"/>
            <a:satOff val="1705"/>
            <a:lumOff val="27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Marine Significance</a:t>
          </a:r>
        </a:p>
      </dsp:txBody>
      <dsp:txXfrm>
        <a:off x="1992999" y="2462557"/>
        <a:ext cx="831787" cy="584992"/>
      </dsp:txXfrm>
    </dsp:sp>
    <dsp:sp modelId="{D6E2686E-A6FA-4453-9932-A5B5D4AA5D58}">
      <dsp:nvSpPr>
        <dsp:cNvPr id="0" name=""/>
        <dsp:cNvSpPr/>
      </dsp:nvSpPr>
      <dsp:spPr>
        <a:xfrm>
          <a:off x="2824786" y="2462557"/>
          <a:ext cx="1649094" cy="584992"/>
        </a:xfrm>
        <a:prstGeom prst="chevron">
          <a:avLst/>
        </a:prstGeom>
        <a:solidFill>
          <a:schemeClr val="accent4">
            <a:hueOff val="1052456"/>
            <a:satOff val="2557"/>
            <a:lumOff val="4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i="0" kern="1200" dirty="0"/>
            <a:t>Thesis Background</a:t>
          </a:r>
        </a:p>
      </dsp:txBody>
      <dsp:txXfrm>
        <a:off x="3117282" y="2462557"/>
        <a:ext cx="1064102" cy="584992"/>
      </dsp:txXfrm>
    </dsp:sp>
    <dsp:sp modelId="{CC30B04C-A5DA-43C4-B3EC-75715D28F832}">
      <dsp:nvSpPr>
        <dsp:cNvPr id="0" name=""/>
        <dsp:cNvSpPr/>
      </dsp:nvSpPr>
      <dsp:spPr>
        <a:xfrm>
          <a:off x="4181384" y="2462557"/>
          <a:ext cx="1268717" cy="584992"/>
        </a:xfrm>
        <a:prstGeom prst="chevron">
          <a:avLst/>
        </a:prstGeom>
        <a:solidFill>
          <a:schemeClr val="accent4">
            <a:hueOff val="1403274"/>
            <a:satOff val="3410"/>
            <a:lumOff val="556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Sulu-Sulawesi</a:t>
          </a:r>
        </a:p>
      </dsp:txBody>
      <dsp:txXfrm>
        <a:off x="4473880" y="2462557"/>
        <a:ext cx="683725" cy="584992"/>
      </dsp:txXfrm>
    </dsp:sp>
    <dsp:sp modelId="{BBBEDE08-0125-497F-8B36-8AE264FAD722}">
      <dsp:nvSpPr>
        <dsp:cNvPr id="0" name=""/>
        <dsp:cNvSpPr/>
      </dsp:nvSpPr>
      <dsp:spPr>
        <a:xfrm>
          <a:off x="5157606" y="2462557"/>
          <a:ext cx="1293711" cy="584992"/>
        </a:xfrm>
        <a:prstGeom prst="chevron">
          <a:avLst/>
        </a:prstGeom>
        <a:solidFill>
          <a:schemeClr val="accent4">
            <a:hueOff val="1754093"/>
            <a:satOff val="4262"/>
            <a:lumOff val="69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Methods</a:t>
          </a:r>
        </a:p>
      </dsp:txBody>
      <dsp:txXfrm>
        <a:off x="5450102" y="2462557"/>
        <a:ext cx="708719" cy="584992"/>
      </dsp:txXfrm>
    </dsp:sp>
    <dsp:sp modelId="{A3E7145E-E174-4473-A4D5-BD1A060F3547}">
      <dsp:nvSpPr>
        <dsp:cNvPr id="0" name=""/>
        <dsp:cNvSpPr/>
      </dsp:nvSpPr>
      <dsp:spPr>
        <a:xfrm>
          <a:off x="6158821" y="2462557"/>
          <a:ext cx="1211403" cy="584992"/>
        </a:xfrm>
        <a:prstGeom prst="chevron">
          <a:avLst/>
        </a:prstGeom>
        <a:solidFill>
          <a:schemeClr val="accent4">
            <a:hueOff val="2104911"/>
            <a:satOff val="5115"/>
            <a:lumOff val="83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Policy Analysis</a:t>
          </a:r>
        </a:p>
      </dsp:txBody>
      <dsp:txXfrm>
        <a:off x="6451317" y="2462557"/>
        <a:ext cx="626411" cy="584992"/>
      </dsp:txXfrm>
    </dsp:sp>
    <dsp:sp modelId="{F428283A-C9A1-46AF-9CCF-1A7C8473A2B7}">
      <dsp:nvSpPr>
        <dsp:cNvPr id="0" name=""/>
        <dsp:cNvSpPr/>
      </dsp:nvSpPr>
      <dsp:spPr>
        <a:xfrm>
          <a:off x="7077728" y="2462557"/>
          <a:ext cx="1360342" cy="584992"/>
        </a:xfrm>
        <a:prstGeom prst="chevron">
          <a:avLst/>
        </a:prstGeom>
        <a:solidFill>
          <a:schemeClr val="accent4">
            <a:hueOff val="2455730"/>
            <a:satOff val="5967"/>
            <a:lumOff val="9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Semi-Structured Interviews</a:t>
          </a:r>
        </a:p>
      </dsp:txBody>
      <dsp:txXfrm>
        <a:off x="7370224" y="2462557"/>
        <a:ext cx="775350" cy="584992"/>
      </dsp:txXfrm>
    </dsp:sp>
    <dsp:sp modelId="{1F4F0E22-56D6-411A-BC1E-E1C7E93536C4}">
      <dsp:nvSpPr>
        <dsp:cNvPr id="0" name=""/>
        <dsp:cNvSpPr/>
      </dsp:nvSpPr>
      <dsp:spPr>
        <a:xfrm>
          <a:off x="8145573" y="2462557"/>
          <a:ext cx="1144874" cy="584992"/>
        </a:xfrm>
        <a:prstGeom prst="chevron">
          <a:avLst/>
        </a:prstGeom>
        <a:solidFill>
          <a:schemeClr val="accent4">
            <a:hueOff val="2806548"/>
            <a:satOff val="6820"/>
            <a:lumOff val="1113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Results</a:t>
          </a:r>
        </a:p>
      </dsp:txBody>
      <dsp:txXfrm>
        <a:off x="8438069" y="2462557"/>
        <a:ext cx="559882" cy="584992"/>
      </dsp:txXfrm>
    </dsp:sp>
    <dsp:sp modelId="{1759B12C-4F30-4F01-9F37-780498B78C6B}">
      <dsp:nvSpPr>
        <dsp:cNvPr id="0" name=""/>
        <dsp:cNvSpPr/>
      </dsp:nvSpPr>
      <dsp:spPr>
        <a:xfrm>
          <a:off x="8997952" y="2462557"/>
          <a:ext cx="1367596" cy="584992"/>
        </a:xfrm>
        <a:prstGeom prst="chevron">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Conclusion</a:t>
          </a:r>
        </a:p>
      </dsp:txBody>
      <dsp:txXfrm>
        <a:off x="9290448" y="2462557"/>
        <a:ext cx="782604" cy="584992"/>
      </dsp:txXfrm>
    </dsp:sp>
    <dsp:sp modelId="{6968A36F-3BC0-496B-9F7F-714D235C0CBC}">
      <dsp:nvSpPr>
        <dsp:cNvPr id="0" name=""/>
        <dsp:cNvSpPr/>
      </dsp:nvSpPr>
      <dsp:spPr>
        <a:xfrm>
          <a:off x="10073052" y="2462557"/>
          <a:ext cx="1397430" cy="584992"/>
        </a:xfrm>
        <a:prstGeom prst="chevron">
          <a:avLst/>
        </a:prstGeom>
        <a:solidFill>
          <a:schemeClr val="accent4">
            <a:hueOff val="3508185"/>
            <a:satOff val="8525"/>
            <a:lumOff val="1392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References</a:t>
          </a:r>
        </a:p>
      </dsp:txBody>
      <dsp:txXfrm>
        <a:off x="10365548" y="2462557"/>
        <a:ext cx="812438" cy="58499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277C7D-E515-482B-9085-F478D2AC256F}">
      <dsp:nvSpPr>
        <dsp:cNvPr id="0" name=""/>
        <dsp:cNvSpPr/>
      </dsp:nvSpPr>
      <dsp:spPr>
        <a:xfrm>
          <a:off x="5238" y="2462557"/>
          <a:ext cx="1128290" cy="584992"/>
        </a:xfrm>
        <a:prstGeom prst="homePlat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u="none" kern="1200" dirty="0"/>
            <a:t>Introduction</a:t>
          </a:r>
        </a:p>
      </dsp:txBody>
      <dsp:txXfrm>
        <a:off x="5238" y="2462557"/>
        <a:ext cx="982042" cy="584992"/>
      </dsp:txXfrm>
    </dsp:sp>
    <dsp:sp modelId="{A0DE273F-6DCF-409E-97C1-B15F147ED387}">
      <dsp:nvSpPr>
        <dsp:cNvPr id="0" name=""/>
        <dsp:cNvSpPr/>
      </dsp:nvSpPr>
      <dsp:spPr>
        <a:xfrm>
          <a:off x="841031" y="2462557"/>
          <a:ext cx="1151967" cy="584992"/>
        </a:xfrm>
        <a:prstGeom prst="chevron">
          <a:avLst/>
        </a:prstGeom>
        <a:solidFill>
          <a:schemeClr val="accent4">
            <a:hueOff val="350819"/>
            <a:satOff val="852"/>
            <a:lumOff val="1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TBPAs</a:t>
          </a:r>
        </a:p>
      </dsp:txBody>
      <dsp:txXfrm>
        <a:off x="1133527" y="2462557"/>
        <a:ext cx="566975" cy="584992"/>
      </dsp:txXfrm>
    </dsp:sp>
    <dsp:sp modelId="{AB9CEF6F-82D4-4508-AB0E-E22D14ADB0F5}">
      <dsp:nvSpPr>
        <dsp:cNvPr id="0" name=""/>
        <dsp:cNvSpPr/>
      </dsp:nvSpPr>
      <dsp:spPr>
        <a:xfrm>
          <a:off x="1700503" y="2462557"/>
          <a:ext cx="1416779" cy="584992"/>
        </a:xfrm>
        <a:prstGeom prst="chevron">
          <a:avLst/>
        </a:prstGeom>
        <a:solidFill>
          <a:schemeClr val="accent4">
            <a:hueOff val="701637"/>
            <a:satOff val="1705"/>
            <a:lumOff val="27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Marine Significance</a:t>
          </a:r>
        </a:p>
      </dsp:txBody>
      <dsp:txXfrm>
        <a:off x="1992999" y="2462557"/>
        <a:ext cx="831787" cy="584992"/>
      </dsp:txXfrm>
    </dsp:sp>
    <dsp:sp modelId="{D6E2686E-A6FA-4453-9932-A5B5D4AA5D58}">
      <dsp:nvSpPr>
        <dsp:cNvPr id="0" name=""/>
        <dsp:cNvSpPr/>
      </dsp:nvSpPr>
      <dsp:spPr>
        <a:xfrm>
          <a:off x="2824786" y="2462557"/>
          <a:ext cx="1649094" cy="584992"/>
        </a:xfrm>
        <a:prstGeom prst="chevron">
          <a:avLst/>
        </a:prstGeom>
        <a:solidFill>
          <a:schemeClr val="accent4">
            <a:hueOff val="1052456"/>
            <a:satOff val="2557"/>
            <a:lumOff val="4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i="0" kern="1200" dirty="0"/>
            <a:t>Thesis Background</a:t>
          </a:r>
        </a:p>
      </dsp:txBody>
      <dsp:txXfrm>
        <a:off x="3117282" y="2462557"/>
        <a:ext cx="1064102" cy="584992"/>
      </dsp:txXfrm>
    </dsp:sp>
    <dsp:sp modelId="{CC30B04C-A5DA-43C4-B3EC-75715D28F832}">
      <dsp:nvSpPr>
        <dsp:cNvPr id="0" name=""/>
        <dsp:cNvSpPr/>
      </dsp:nvSpPr>
      <dsp:spPr>
        <a:xfrm>
          <a:off x="4181384" y="2462557"/>
          <a:ext cx="1268717" cy="584992"/>
        </a:xfrm>
        <a:prstGeom prst="chevron">
          <a:avLst/>
        </a:prstGeom>
        <a:solidFill>
          <a:schemeClr val="accent4">
            <a:hueOff val="1403274"/>
            <a:satOff val="3410"/>
            <a:lumOff val="556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Sulu-Sulawesi</a:t>
          </a:r>
        </a:p>
      </dsp:txBody>
      <dsp:txXfrm>
        <a:off x="4473880" y="2462557"/>
        <a:ext cx="683725" cy="584992"/>
      </dsp:txXfrm>
    </dsp:sp>
    <dsp:sp modelId="{BBBEDE08-0125-497F-8B36-8AE264FAD722}">
      <dsp:nvSpPr>
        <dsp:cNvPr id="0" name=""/>
        <dsp:cNvSpPr/>
      </dsp:nvSpPr>
      <dsp:spPr>
        <a:xfrm>
          <a:off x="5157606" y="2462557"/>
          <a:ext cx="1293711" cy="584992"/>
        </a:xfrm>
        <a:prstGeom prst="chevron">
          <a:avLst/>
        </a:prstGeom>
        <a:solidFill>
          <a:schemeClr val="accent4">
            <a:hueOff val="1754093"/>
            <a:satOff val="4262"/>
            <a:lumOff val="69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Methods</a:t>
          </a:r>
        </a:p>
      </dsp:txBody>
      <dsp:txXfrm>
        <a:off x="5450102" y="2462557"/>
        <a:ext cx="708719" cy="584992"/>
      </dsp:txXfrm>
    </dsp:sp>
    <dsp:sp modelId="{A3E7145E-E174-4473-A4D5-BD1A060F3547}">
      <dsp:nvSpPr>
        <dsp:cNvPr id="0" name=""/>
        <dsp:cNvSpPr/>
      </dsp:nvSpPr>
      <dsp:spPr>
        <a:xfrm>
          <a:off x="6158821" y="2462557"/>
          <a:ext cx="1211403" cy="584992"/>
        </a:xfrm>
        <a:prstGeom prst="chevron">
          <a:avLst/>
        </a:prstGeom>
        <a:solidFill>
          <a:schemeClr val="accent4">
            <a:hueOff val="2104911"/>
            <a:satOff val="5115"/>
            <a:lumOff val="83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Policy Analysis</a:t>
          </a:r>
        </a:p>
      </dsp:txBody>
      <dsp:txXfrm>
        <a:off x="6451317" y="2462557"/>
        <a:ext cx="626411" cy="584992"/>
      </dsp:txXfrm>
    </dsp:sp>
    <dsp:sp modelId="{F428283A-C9A1-46AF-9CCF-1A7C8473A2B7}">
      <dsp:nvSpPr>
        <dsp:cNvPr id="0" name=""/>
        <dsp:cNvSpPr/>
      </dsp:nvSpPr>
      <dsp:spPr>
        <a:xfrm>
          <a:off x="7077728" y="2462557"/>
          <a:ext cx="1360342" cy="584992"/>
        </a:xfrm>
        <a:prstGeom prst="chevron">
          <a:avLst/>
        </a:prstGeom>
        <a:solidFill>
          <a:schemeClr val="accent4">
            <a:hueOff val="2455730"/>
            <a:satOff val="5967"/>
            <a:lumOff val="9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Semi-Structured Interviews</a:t>
          </a:r>
        </a:p>
      </dsp:txBody>
      <dsp:txXfrm>
        <a:off x="7370224" y="2462557"/>
        <a:ext cx="775350" cy="584992"/>
      </dsp:txXfrm>
    </dsp:sp>
    <dsp:sp modelId="{1F4F0E22-56D6-411A-BC1E-E1C7E93536C4}">
      <dsp:nvSpPr>
        <dsp:cNvPr id="0" name=""/>
        <dsp:cNvSpPr/>
      </dsp:nvSpPr>
      <dsp:spPr>
        <a:xfrm>
          <a:off x="8145573" y="2462557"/>
          <a:ext cx="1144874" cy="584992"/>
        </a:xfrm>
        <a:prstGeom prst="chevron">
          <a:avLst/>
        </a:prstGeom>
        <a:solidFill>
          <a:schemeClr val="accent4">
            <a:hueOff val="2806548"/>
            <a:satOff val="6820"/>
            <a:lumOff val="1113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Results</a:t>
          </a:r>
        </a:p>
      </dsp:txBody>
      <dsp:txXfrm>
        <a:off x="8438069" y="2462557"/>
        <a:ext cx="559882" cy="584992"/>
      </dsp:txXfrm>
    </dsp:sp>
    <dsp:sp modelId="{1759B12C-4F30-4F01-9F37-780498B78C6B}">
      <dsp:nvSpPr>
        <dsp:cNvPr id="0" name=""/>
        <dsp:cNvSpPr/>
      </dsp:nvSpPr>
      <dsp:spPr>
        <a:xfrm>
          <a:off x="8997952" y="2462557"/>
          <a:ext cx="1367596" cy="584992"/>
        </a:xfrm>
        <a:prstGeom prst="chevron">
          <a:avLst/>
        </a:prstGeom>
        <a:solidFill>
          <a:schemeClr val="accent4">
            <a:hueOff val="3157367"/>
            <a:satOff val="7672"/>
            <a:lumOff val="125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Conclusion</a:t>
          </a:r>
        </a:p>
      </dsp:txBody>
      <dsp:txXfrm>
        <a:off x="9290448" y="2462557"/>
        <a:ext cx="782604" cy="584992"/>
      </dsp:txXfrm>
    </dsp:sp>
    <dsp:sp modelId="{6968A36F-3BC0-496B-9F7F-714D235C0CBC}">
      <dsp:nvSpPr>
        <dsp:cNvPr id="0" name=""/>
        <dsp:cNvSpPr/>
      </dsp:nvSpPr>
      <dsp:spPr>
        <a:xfrm>
          <a:off x="10073052" y="2462557"/>
          <a:ext cx="1397430" cy="584992"/>
        </a:xfrm>
        <a:prstGeom prst="chevron">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References</a:t>
          </a:r>
        </a:p>
      </dsp:txBody>
      <dsp:txXfrm>
        <a:off x="10365548" y="2462557"/>
        <a:ext cx="812438" cy="5849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277C7D-E515-482B-9085-F478D2AC256F}">
      <dsp:nvSpPr>
        <dsp:cNvPr id="0" name=""/>
        <dsp:cNvSpPr/>
      </dsp:nvSpPr>
      <dsp:spPr>
        <a:xfrm>
          <a:off x="5238" y="2462557"/>
          <a:ext cx="1128290" cy="584992"/>
        </a:xfrm>
        <a:prstGeom prst="homePlat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u="none" kern="1200" dirty="0"/>
            <a:t>Introduction</a:t>
          </a:r>
        </a:p>
      </dsp:txBody>
      <dsp:txXfrm>
        <a:off x="5238" y="2462557"/>
        <a:ext cx="982042" cy="584992"/>
      </dsp:txXfrm>
    </dsp:sp>
    <dsp:sp modelId="{A0DE273F-6DCF-409E-97C1-B15F147ED387}">
      <dsp:nvSpPr>
        <dsp:cNvPr id="0" name=""/>
        <dsp:cNvSpPr/>
      </dsp:nvSpPr>
      <dsp:spPr>
        <a:xfrm>
          <a:off x="841031" y="2462557"/>
          <a:ext cx="1151967" cy="584992"/>
        </a:xfrm>
        <a:prstGeom prst="chevron">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TBPAs</a:t>
          </a:r>
        </a:p>
      </dsp:txBody>
      <dsp:txXfrm>
        <a:off x="1133527" y="2462557"/>
        <a:ext cx="566975" cy="584992"/>
      </dsp:txXfrm>
    </dsp:sp>
    <dsp:sp modelId="{AB9CEF6F-82D4-4508-AB0E-E22D14ADB0F5}">
      <dsp:nvSpPr>
        <dsp:cNvPr id="0" name=""/>
        <dsp:cNvSpPr/>
      </dsp:nvSpPr>
      <dsp:spPr>
        <a:xfrm>
          <a:off x="1700503" y="2462557"/>
          <a:ext cx="1416779" cy="584992"/>
        </a:xfrm>
        <a:prstGeom prst="chevron">
          <a:avLst/>
        </a:prstGeom>
        <a:solidFill>
          <a:schemeClr val="accent4">
            <a:hueOff val="701637"/>
            <a:satOff val="1705"/>
            <a:lumOff val="27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Marine Significance</a:t>
          </a:r>
        </a:p>
      </dsp:txBody>
      <dsp:txXfrm>
        <a:off x="1992999" y="2462557"/>
        <a:ext cx="831787" cy="584992"/>
      </dsp:txXfrm>
    </dsp:sp>
    <dsp:sp modelId="{D6E2686E-A6FA-4453-9932-A5B5D4AA5D58}">
      <dsp:nvSpPr>
        <dsp:cNvPr id="0" name=""/>
        <dsp:cNvSpPr/>
      </dsp:nvSpPr>
      <dsp:spPr>
        <a:xfrm>
          <a:off x="2824786" y="2462557"/>
          <a:ext cx="1649094" cy="584992"/>
        </a:xfrm>
        <a:prstGeom prst="chevron">
          <a:avLst/>
        </a:prstGeom>
        <a:solidFill>
          <a:schemeClr val="accent4">
            <a:hueOff val="1052456"/>
            <a:satOff val="2557"/>
            <a:lumOff val="4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i="0" kern="1200" dirty="0"/>
            <a:t>Background</a:t>
          </a:r>
        </a:p>
      </dsp:txBody>
      <dsp:txXfrm>
        <a:off x="3117282" y="2462557"/>
        <a:ext cx="1064102" cy="584992"/>
      </dsp:txXfrm>
    </dsp:sp>
    <dsp:sp modelId="{CC30B04C-A5DA-43C4-B3EC-75715D28F832}">
      <dsp:nvSpPr>
        <dsp:cNvPr id="0" name=""/>
        <dsp:cNvSpPr/>
      </dsp:nvSpPr>
      <dsp:spPr>
        <a:xfrm>
          <a:off x="4181384" y="2462557"/>
          <a:ext cx="1268717" cy="584992"/>
        </a:xfrm>
        <a:prstGeom prst="chevron">
          <a:avLst/>
        </a:prstGeom>
        <a:solidFill>
          <a:schemeClr val="accent4">
            <a:hueOff val="1403274"/>
            <a:satOff val="3410"/>
            <a:lumOff val="556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Sulu-Sulawesi</a:t>
          </a:r>
        </a:p>
      </dsp:txBody>
      <dsp:txXfrm>
        <a:off x="4473880" y="2462557"/>
        <a:ext cx="683725" cy="584992"/>
      </dsp:txXfrm>
    </dsp:sp>
    <dsp:sp modelId="{BBBEDE08-0125-497F-8B36-8AE264FAD722}">
      <dsp:nvSpPr>
        <dsp:cNvPr id="0" name=""/>
        <dsp:cNvSpPr/>
      </dsp:nvSpPr>
      <dsp:spPr>
        <a:xfrm>
          <a:off x="5157606" y="2462557"/>
          <a:ext cx="1293711" cy="584992"/>
        </a:xfrm>
        <a:prstGeom prst="chevron">
          <a:avLst/>
        </a:prstGeom>
        <a:solidFill>
          <a:schemeClr val="accent4">
            <a:hueOff val="1754093"/>
            <a:satOff val="4262"/>
            <a:lumOff val="69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Methods</a:t>
          </a:r>
        </a:p>
      </dsp:txBody>
      <dsp:txXfrm>
        <a:off x="5450102" y="2462557"/>
        <a:ext cx="708719" cy="584992"/>
      </dsp:txXfrm>
    </dsp:sp>
    <dsp:sp modelId="{A3E7145E-E174-4473-A4D5-BD1A060F3547}">
      <dsp:nvSpPr>
        <dsp:cNvPr id="0" name=""/>
        <dsp:cNvSpPr/>
      </dsp:nvSpPr>
      <dsp:spPr>
        <a:xfrm>
          <a:off x="6158821" y="2462557"/>
          <a:ext cx="1211403" cy="584992"/>
        </a:xfrm>
        <a:prstGeom prst="chevron">
          <a:avLst/>
        </a:prstGeom>
        <a:solidFill>
          <a:schemeClr val="accent4">
            <a:hueOff val="2104911"/>
            <a:satOff val="5115"/>
            <a:lumOff val="83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Policy Analysis</a:t>
          </a:r>
        </a:p>
      </dsp:txBody>
      <dsp:txXfrm>
        <a:off x="6451317" y="2462557"/>
        <a:ext cx="626411" cy="584992"/>
      </dsp:txXfrm>
    </dsp:sp>
    <dsp:sp modelId="{F428283A-C9A1-46AF-9CCF-1A7C8473A2B7}">
      <dsp:nvSpPr>
        <dsp:cNvPr id="0" name=""/>
        <dsp:cNvSpPr/>
      </dsp:nvSpPr>
      <dsp:spPr>
        <a:xfrm>
          <a:off x="7077728" y="2462557"/>
          <a:ext cx="1360342" cy="584992"/>
        </a:xfrm>
        <a:prstGeom prst="chevron">
          <a:avLst/>
        </a:prstGeom>
        <a:solidFill>
          <a:schemeClr val="accent4">
            <a:hueOff val="2455730"/>
            <a:satOff val="5967"/>
            <a:lumOff val="9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Semi-Structured Interviews</a:t>
          </a:r>
        </a:p>
      </dsp:txBody>
      <dsp:txXfrm>
        <a:off x="7370224" y="2462557"/>
        <a:ext cx="775350" cy="584992"/>
      </dsp:txXfrm>
    </dsp:sp>
    <dsp:sp modelId="{1F4F0E22-56D6-411A-BC1E-E1C7E93536C4}">
      <dsp:nvSpPr>
        <dsp:cNvPr id="0" name=""/>
        <dsp:cNvSpPr/>
      </dsp:nvSpPr>
      <dsp:spPr>
        <a:xfrm>
          <a:off x="8145573" y="2462557"/>
          <a:ext cx="1144874" cy="584992"/>
        </a:xfrm>
        <a:prstGeom prst="chevron">
          <a:avLst/>
        </a:prstGeom>
        <a:solidFill>
          <a:schemeClr val="accent4">
            <a:hueOff val="2806548"/>
            <a:satOff val="6820"/>
            <a:lumOff val="1113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Results</a:t>
          </a:r>
        </a:p>
      </dsp:txBody>
      <dsp:txXfrm>
        <a:off x="8438069" y="2462557"/>
        <a:ext cx="559882" cy="584992"/>
      </dsp:txXfrm>
    </dsp:sp>
    <dsp:sp modelId="{1759B12C-4F30-4F01-9F37-780498B78C6B}">
      <dsp:nvSpPr>
        <dsp:cNvPr id="0" name=""/>
        <dsp:cNvSpPr/>
      </dsp:nvSpPr>
      <dsp:spPr>
        <a:xfrm>
          <a:off x="8997952" y="2462557"/>
          <a:ext cx="1367596" cy="584992"/>
        </a:xfrm>
        <a:prstGeom prst="chevron">
          <a:avLst/>
        </a:prstGeom>
        <a:solidFill>
          <a:schemeClr val="accent4">
            <a:hueOff val="3157367"/>
            <a:satOff val="7672"/>
            <a:lumOff val="125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Conclusion</a:t>
          </a:r>
        </a:p>
      </dsp:txBody>
      <dsp:txXfrm>
        <a:off x="9290448" y="2462557"/>
        <a:ext cx="782604" cy="584992"/>
      </dsp:txXfrm>
    </dsp:sp>
    <dsp:sp modelId="{6968A36F-3BC0-496B-9F7F-714D235C0CBC}">
      <dsp:nvSpPr>
        <dsp:cNvPr id="0" name=""/>
        <dsp:cNvSpPr/>
      </dsp:nvSpPr>
      <dsp:spPr>
        <a:xfrm>
          <a:off x="10073052" y="2462557"/>
          <a:ext cx="1397430" cy="584992"/>
        </a:xfrm>
        <a:prstGeom prst="chevron">
          <a:avLst/>
        </a:prstGeom>
        <a:solidFill>
          <a:schemeClr val="accent4">
            <a:hueOff val="3508185"/>
            <a:satOff val="8525"/>
            <a:lumOff val="1392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References</a:t>
          </a:r>
        </a:p>
      </dsp:txBody>
      <dsp:txXfrm>
        <a:off x="10365548" y="2462557"/>
        <a:ext cx="812438" cy="58499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277C7D-E515-482B-9085-F478D2AC256F}">
      <dsp:nvSpPr>
        <dsp:cNvPr id="0" name=""/>
        <dsp:cNvSpPr/>
      </dsp:nvSpPr>
      <dsp:spPr>
        <a:xfrm>
          <a:off x="5238" y="2462557"/>
          <a:ext cx="1128290" cy="584992"/>
        </a:xfrm>
        <a:prstGeom prst="homePlat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u="none" kern="1200" dirty="0"/>
            <a:t>Introduction</a:t>
          </a:r>
        </a:p>
      </dsp:txBody>
      <dsp:txXfrm>
        <a:off x="5238" y="2462557"/>
        <a:ext cx="982042" cy="584992"/>
      </dsp:txXfrm>
    </dsp:sp>
    <dsp:sp modelId="{A0DE273F-6DCF-409E-97C1-B15F147ED387}">
      <dsp:nvSpPr>
        <dsp:cNvPr id="0" name=""/>
        <dsp:cNvSpPr/>
      </dsp:nvSpPr>
      <dsp:spPr>
        <a:xfrm>
          <a:off x="841031" y="2462557"/>
          <a:ext cx="1151967" cy="584992"/>
        </a:xfrm>
        <a:prstGeom prst="chevron">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TBPAs</a:t>
          </a:r>
        </a:p>
      </dsp:txBody>
      <dsp:txXfrm>
        <a:off x="1133527" y="2462557"/>
        <a:ext cx="566975" cy="584992"/>
      </dsp:txXfrm>
    </dsp:sp>
    <dsp:sp modelId="{AB9CEF6F-82D4-4508-AB0E-E22D14ADB0F5}">
      <dsp:nvSpPr>
        <dsp:cNvPr id="0" name=""/>
        <dsp:cNvSpPr/>
      </dsp:nvSpPr>
      <dsp:spPr>
        <a:xfrm>
          <a:off x="1700503" y="2462557"/>
          <a:ext cx="1416779" cy="584992"/>
        </a:xfrm>
        <a:prstGeom prst="chevron">
          <a:avLst/>
        </a:prstGeom>
        <a:solidFill>
          <a:schemeClr val="accent4">
            <a:hueOff val="701637"/>
            <a:satOff val="1705"/>
            <a:lumOff val="27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Marine Significance</a:t>
          </a:r>
        </a:p>
      </dsp:txBody>
      <dsp:txXfrm>
        <a:off x="1992999" y="2462557"/>
        <a:ext cx="831787" cy="584992"/>
      </dsp:txXfrm>
    </dsp:sp>
    <dsp:sp modelId="{D6E2686E-A6FA-4453-9932-A5B5D4AA5D58}">
      <dsp:nvSpPr>
        <dsp:cNvPr id="0" name=""/>
        <dsp:cNvSpPr/>
      </dsp:nvSpPr>
      <dsp:spPr>
        <a:xfrm>
          <a:off x="2824786" y="2462557"/>
          <a:ext cx="1649094" cy="584992"/>
        </a:xfrm>
        <a:prstGeom prst="chevron">
          <a:avLst/>
        </a:prstGeom>
        <a:solidFill>
          <a:schemeClr val="accent4">
            <a:hueOff val="1052456"/>
            <a:satOff val="2557"/>
            <a:lumOff val="4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i="0" kern="1200" dirty="0"/>
            <a:t>Thesis Background</a:t>
          </a:r>
        </a:p>
      </dsp:txBody>
      <dsp:txXfrm>
        <a:off x="3117282" y="2462557"/>
        <a:ext cx="1064102" cy="584992"/>
      </dsp:txXfrm>
    </dsp:sp>
    <dsp:sp modelId="{CC30B04C-A5DA-43C4-B3EC-75715D28F832}">
      <dsp:nvSpPr>
        <dsp:cNvPr id="0" name=""/>
        <dsp:cNvSpPr/>
      </dsp:nvSpPr>
      <dsp:spPr>
        <a:xfrm>
          <a:off x="4181384" y="2462557"/>
          <a:ext cx="1268717" cy="584992"/>
        </a:xfrm>
        <a:prstGeom prst="chevron">
          <a:avLst/>
        </a:prstGeom>
        <a:solidFill>
          <a:schemeClr val="accent4">
            <a:hueOff val="1403274"/>
            <a:satOff val="3410"/>
            <a:lumOff val="556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Sulu-Sulawesi</a:t>
          </a:r>
        </a:p>
      </dsp:txBody>
      <dsp:txXfrm>
        <a:off x="4473880" y="2462557"/>
        <a:ext cx="683725" cy="584992"/>
      </dsp:txXfrm>
    </dsp:sp>
    <dsp:sp modelId="{BBBEDE08-0125-497F-8B36-8AE264FAD722}">
      <dsp:nvSpPr>
        <dsp:cNvPr id="0" name=""/>
        <dsp:cNvSpPr/>
      </dsp:nvSpPr>
      <dsp:spPr>
        <a:xfrm>
          <a:off x="5157606" y="2462557"/>
          <a:ext cx="1293711" cy="584992"/>
        </a:xfrm>
        <a:prstGeom prst="chevron">
          <a:avLst/>
        </a:prstGeom>
        <a:solidFill>
          <a:schemeClr val="accent4">
            <a:hueOff val="1754093"/>
            <a:satOff val="4262"/>
            <a:lumOff val="69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Methods</a:t>
          </a:r>
        </a:p>
      </dsp:txBody>
      <dsp:txXfrm>
        <a:off x="5450102" y="2462557"/>
        <a:ext cx="708719" cy="584992"/>
      </dsp:txXfrm>
    </dsp:sp>
    <dsp:sp modelId="{A3E7145E-E174-4473-A4D5-BD1A060F3547}">
      <dsp:nvSpPr>
        <dsp:cNvPr id="0" name=""/>
        <dsp:cNvSpPr/>
      </dsp:nvSpPr>
      <dsp:spPr>
        <a:xfrm>
          <a:off x="6158821" y="2462557"/>
          <a:ext cx="1211403" cy="584992"/>
        </a:xfrm>
        <a:prstGeom prst="chevron">
          <a:avLst/>
        </a:prstGeom>
        <a:solidFill>
          <a:schemeClr val="accent4">
            <a:hueOff val="2104911"/>
            <a:satOff val="5115"/>
            <a:lumOff val="83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Policy Analysis</a:t>
          </a:r>
        </a:p>
      </dsp:txBody>
      <dsp:txXfrm>
        <a:off x="6451317" y="2462557"/>
        <a:ext cx="626411" cy="584992"/>
      </dsp:txXfrm>
    </dsp:sp>
    <dsp:sp modelId="{F428283A-C9A1-46AF-9CCF-1A7C8473A2B7}">
      <dsp:nvSpPr>
        <dsp:cNvPr id="0" name=""/>
        <dsp:cNvSpPr/>
      </dsp:nvSpPr>
      <dsp:spPr>
        <a:xfrm>
          <a:off x="7077728" y="2462557"/>
          <a:ext cx="1360342" cy="584992"/>
        </a:xfrm>
        <a:prstGeom prst="chevron">
          <a:avLst/>
        </a:prstGeom>
        <a:solidFill>
          <a:schemeClr val="accent4">
            <a:hueOff val="2455730"/>
            <a:satOff val="5967"/>
            <a:lumOff val="9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Semi-Structured Interviews</a:t>
          </a:r>
        </a:p>
      </dsp:txBody>
      <dsp:txXfrm>
        <a:off x="7370224" y="2462557"/>
        <a:ext cx="775350" cy="584992"/>
      </dsp:txXfrm>
    </dsp:sp>
    <dsp:sp modelId="{1F4F0E22-56D6-411A-BC1E-E1C7E93536C4}">
      <dsp:nvSpPr>
        <dsp:cNvPr id="0" name=""/>
        <dsp:cNvSpPr/>
      </dsp:nvSpPr>
      <dsp:spPr>
        <a:xfrm>
          <a:off x="8145573" y="2462557"/>
          <a:ext cx="1144874" cy="584992"/>
        </a:xfrm>
        <a:prstGeom prst="chevron">
          <a:avLst/>
        </a:prstGeom>
        <a:solidFill>
          <a:schemeClr val="accent4">
            <a:hueOff val="2806548"/>
            <a:satOff val="6820"/>
            <a:lumOff val="1113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Results</a:t>
          </a:r>
        </a:p>
      </dsp:txBody>
      <dsp:txXfrm>
        <a:off x="8438069" y="2462557"/>
        <a:ext cx="559882" cy="584992"/>
      </dsp:txXfrm>
    </dsp:sp>
    <dsp:sp modelId="{1759B12C-4F30-4F01-9F37-780498B78C6B}">
      <dsp:nvSpPr>
        <dsp:cNvPr id="0" name=""/>
        <dsp:cNvSpPr/>
      </dsp:nvSpPr>
      <dsp:spPr>
        <a:xfrm>
          <a:off x="8997952" y="2462557"/>
          <a:ext cx="1367596" cy="584992"/>
        </a:xfrm>
        <a:prstGeom prst="chevron">
          <a:avLst/>
        </a:prstGeom>
        <a:solidFill>
          <a:schemeClr val="accent4">
            <a:hueOff val="3157367"/>
            <a:satOff val="7672"/>
            <a:lumOff val="125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Conclusion</a:t>
          </a:r>
        </a:p>
      </dsp:txBody>
      <dsp:txXfrm>
        <a:off x="9290448" y="2462557"/>
        <a:ext cx="782604" cy="584992"/>
      </dsp:txXfrm>
    </dsp:sp>
    <dsp:sp modelId="{6968A36F-3BC0-496B-9F7F-714D235C0CBC}">
      <dsp:nvSpPr>
        <dsp:cNvPr id="0" name=""/>
        <dsp:cNvSpPr/>
      </dsp:nvSpPr>
      <dsp:spPr>
        <a:xfrm>
          <a:off x="10073052" y="2462557"/>
          <a:ext cx="1397430" cy="584992"/>
        </a:xfrm>
        <a:prstGeom prst="chevron">
          <a:avLst/>
        </a:prstGeom>
        <a:solidFill>
          <a:schemeClr val="accent4">
            <a:hueOff val="3508185"/>
            <a:satOff val="8525"/>
            <a:lumOff val="1392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References</a:t>
          </a:r>
        </a:p>
      </dsp:txBody>
      <dsp:txXfrm>
        <a:off x="10365548" y="2462557"/>
        <a:ext cx="812438" cy="58499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277C7D-E515-482B-9085-F478D2AC256F}">
      <dsp:nvSpPr>
        <dsp:cNvPr id="0" name=""/>
        <dsp:cNvSpPr/>
      </dsp:nvSpPr>
      <dsp:spPr>
        <a:xfrm>
          <a:off x="5238" y="2462557"/>
          <a:ext cx="1128290" cy="584992"/>
        </a:xfrm>
        <a:prstGeom prst="homePlat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u="none" kern="1200" dirty="0"/>
            <a:t>Introduction</a:t>
          </a:r>
        </a:p>
      </dsp:txBody>
      <dsp:txXfrm>
        <a:off x="5238" y="2462557"/>
        <a:ext cx="982042" cy="584992"/>
      </dsp:txXfrm>
    </dsp:sp>
    <dsp:sp modelId="{A0DE273F-6DCF-409E-97C1-B15F147ED387}">
      <dsp:nvSpPr>
        <dsp:cNvPr id="0" name=""/>
        <dsp:cNvSpPr/>
      </dsp:nvSpPr>
      <dsp:spPr>
        <a:xfrm>
          <a:off x="841031" y="2462557"/>
          <a:ext cx="1151967" cy="584992"/>
        </a:xfrm>
        <a:prstGeom prst="chevron">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TBPAs</a:t>
          </a:r>
        </a:p>
      </dsp:txBody>
      <dsp:txXfrm>
        <a:off x="1133527" y="2462557"/>
        <a:ext cx="566975" cy="584992"/>
      </dsp:txXfrm>
    </dsp:sp>
    <dsp:sp modelId="{AB9CEF6F-82D4-4508-AB0E-E22D14ADB0F5}">
      <dsp:nvSpPr>
        <dsp:cNvPr id="0" name=""/>
        <dsp:cNvSpPr/>
      </dsp:nvSpPr>
      <dsp:spPr>
        <a:xfrm>
          <a:off x="1700503" y="2462557"/>
          <a:ext cx="1416779" cy="584992"/>
        </a:xfrm>
        <a:prstGeom prst="chevron">
          <a:avLst/>
        </a:prstGeom>
        <a:solidFill>
          <a:schemeClr val="accent4">
            <a:hueOff val="701637"/>
            <a:satOff val="1705"/>
            <a:lumOff val="27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Marine Significance</a:t>
          </a:r>
        </a:p>
      </dsp:txBody>
      <dsp:txXfrm>
        <a:off x="1992999" y="2462557"/>
        <a:ext cx="831787" cy="584992"/>
      </dsp:txXfrm>
    </dsp:sp>
    <dsp:sp modelId="{D6E2686E-A6FA-4453-9932-A5B5D4AA5D58}">
      <dsp:nvSpPr>
        <dsp:cNvPr id="0" name=""/>
        <dsp:cNvSpPr/>
      </dsp:nvSpPr>
      <dsp:spPr>
        <a:xfrm>
          <a:off x="2824786" y="2462557"/>
          <a:ext cx="1649094" cy="584992"/>
        </a:xfrm>
        <a:prstGeom prst="chevron">
          <a:avLst/>
        </a:prstGeom>
        <a:solidFill>
          <a:schemeClr val="accent4">
            <a:hueOff val="1052456"/>
            <a:satOff val="2557"/>
            <a:lumOff val="4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i="0" kern="1200" dirty="0"/>
            <a:t>Thesis Background</a:t>
          </a:r>
        </a:p>
      </dsp:txBody>
      <dsp:txXfrm>
        <a:off x="3117282" y="2462557"/>
        <a:ext cx="1064102" cy="584992"/>
      </dsp:txXfrm>
    </dsp:sp>
    <dsp:sp modelId="{CC30B04C-A5DA-43C4-B3EC-75715D28F832}">
      <dsp:nvSpPr>
        <dsp:cNvPr id="0" name=""/>
        <dsp:cNvSpPr/>
      </dsp:nvSpPr>
      <dsp:spPr>
        <a:xfrm>
          <a:off x="4181384" y="2462557"/>
          <a:ext cx="1268717" cy="584992"/>
        </a:xfrm>
        <a:prstGeom prst="chevron">
          <a:avLst/>
        </a:prstGeom>
        <a:solidFill>
          <a:schemeClr val="accent4">
            <a:hueOff val="1403274"/>
            <a:satOff val="3410"/>
            <a:lumOff val="556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Sulu-Sulawesi</a:t>
          </a:r>
        </a:p>
      </dsp:txBody>
      <dsp:txXfrm>
        <a:off x="4473880" y="2462557"/>
        <a:ext cx="683725" cy="584992"/>
      </dsp:txXfrm>
    </dsp:sp>
    <dsp:sp modelId="{BBBEDE08-0125-497F-8B36-8AE264FAD722}">
      <dsp:nvSpPr>
        <dsp:cNvPr id="0" name=""/>
        <dsp:cNvSpPr/>
      </dsp:nvSpPr>
      <dsp:spPr>
        <a:xfrm>
          <a:off x="5157606" y="2462557"/>
          <a:ext cx="1293711" cy="584992"/>
        </a:xfrm>
        <a:prstGeom prst="chevron">
          <a:avLst/>
        </a:prstGeom>
        <a:solidFill>
          <a:schemeClr val="accent4">
            <a:hueOff val="1754093"/>
            <a:satOff val="4262"/>
            <a:lumOff val="69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Methods</a:t>
          </a:r>
        </a:p>
      </dsp:txBody>
      <dsp:txXfrm>
        <a:off x="5450102" y="2462557"/>
        <a:ext cx="708719" cy="584992"/>
      </dsp:txXfrm>
    </dsp:sp>
    <dsp:sp modelId="{A3E7145E-E174-4473-A4D5-BD1A060F3547}">
      <dsp:nvSpPr>
        <dsp:cNvPr id="0" name=""/>
        <dsp:cNvSpPr/>
      </dsp:nvSpPr>
      <dsp:spPr>
        <a:xfrm>
          <a:off x="6158821" y="2462557"/>
          <a:ext cx="1211403" cy="584992"/>
        </a:xfrm>
        <a:prstGeom prst="chevron">
          <a:avLst/>
        </a:prstGeom>
        <a:solidFill>
          <a:schemeClr val="accent4">
            <a:hueOff val="2104911"/>
            <a:satOff val="5115"/>
            <a:lumOff val="83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Policy Analysis</a:t>
          </a:r>
        </a:p>
      </dsp:txBody>
      <dsp:txXfrm>
        <a:off x="6451317" y="2462557"/>
        <a:ext cx="626411" cy="584992"/>
      </dsp:txXfrm>
    </dsp:sp>
    <dsp:sp modelId="{F428283A-C9A1-46AF-9CCF-1A7C8473A2B7}">
      <dsp:nvSpPr>
        <dsp:cNvPr id="0" name=""/>
        <dsp:cNvSpPr/>
      </dsp:nvSpPr>
      <dsp:spPr>
        <a:xfrm>
          <a:off x="7077728" y="2462557"/>
          <a:ext cx="1360342" cy="584992"/>
        </a:xfrm>
        <a:prstGeom prst="chevron">
          <a:avLst/>
        </a:prstGeom>
        <a:solidFill>
          <a:schemeClr val="accent4">
            <a:hueOff val="2455730"/>
            <a:satOff val="5967"/>
            <a:lumOff val="9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Semi-Structured Interviews</a:t>
          </a:r>
        </a:p>
      </dsp:txBody>
      <dsp:txXfrm>
        <a:off x="7370224" y="2462557"/>
        <a:ext cx="775350" cy="584992"/>
      </dsp:txXfrm>
    </dsp:sp>
    <dsp:sp modelId="{1F4F0E22-56D6-411A-BC1E-E1C7E93536C4}">
      <dsp:nvSpPr>
        <dsp:cNvPr id="0" name=""/>
        <dsp:cNvSpPr/>
      </dsp:nvSpPr>
      <dsp:spPr>
        <a:xfrm>
          <a:off x="8145573" y="2462557"/>
          <a:ext cx="1144874" cy="584992"/>
        </a:xfrm>
        <a:prstGeom prst="chevron">
          <a:avLst/>
        </a:prstGeom>
        <a:solidFill>
          <a:schemeClr val="accent4">
            <a:hueOff val="2806548"/>
            <a:satOff val="6820"/>
            <a:lumOff val="1113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Results</a:t>
          </a:r>
        </a:p>
      </dsp:txBody>
      <dsp:txXfrm>
        <a:off x="8438069" y="2462557"/>
        <a:ext cx="559882" cy="584992"/>
      </dsp:txXfrm>
    </dsp:sp>
    <dsp:sp modelId="{1759B12C-4F30-4F01-9F37-780498B78C6B}">
      <dsp:nvSpPr>
        <dsp:cNvPr id="0" name=""/>
        <dsp:cNvSpPr/>
      </dsp:nvSpPr>
      <dsp:spPr>
        <a:xfrm>
          <a:off x="8997952" y="2462557"/>
          <a:ext cx="1367596" cy="584992"/>
        </a:xfrm>
        <a:prstGeom prst="chevron">
          <a:avLst/>
        </a:prstGeom>
        <a:solidFill>
          <a:schemeClr val="accent4">
            <a:hueOff val="3157367"/>
            <a:satOff val="7672"/>
            <a:lumOff val="125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Conclusion</a:t>
          </a:r>
        </a:p>
      </dsp:txBody>
      <dsp:txXfrm>
        <a:off x="9290448" y="2462557"/>
        <a:ext cx="782604" cy="584992"/>
      </dsp:txXfrm>
    </dsp:sp>
    <dsp:sp modelId="{6968A36F-3BC0-496B-9F7F-714D235C0CBC}">
      <dsp:nvSpPr>
        <dsp:cNvPr id="0" name=""/>
        <dsp:cNvSpPr/>
      </dsp:nvSpPr>
      <dsp:spPr>
        <a:xfrm>
          <a:off x="10073052" y="2462557"/>
          <a:ext cx="1397430" cy="584992"/>
        </a:xfrm>
        <a:prstGeom prst="chevron">
          <a:avLst/>
        </a:prstGeom>
        <a:solidFill>
          <a:schemeClr val="accent4">
            <a:hueOff val="3508185"/>
            <a:satOff val="8525"/>
            <a:lumOff val="1392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References</a:t>
          </a:r>
        </a:p>
      </dsp:txBody>
      <dsp:txXfrm>
        <a:off x="10365548" y="2462557"/>
        <a:ext cx="812438" cy="58499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277C7D-E515-482B-9085-F478D2AC256F}">
      <dsp:nvSpPr>
        <dsp:cNvPr id="0" name=""/>
        <dsp:cNvSpPr/>
      </dsp:nvSpPr>
      <dsp:spPr>
        <a:xfrm>
          <a:off x="5238" y="2462557"/>
          <a:ext cx="1128290" cy="584992"/>
        </a:xfrm>
        <a:prstGeom prst="homePlat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u="none" kern="1200" dirty="0"/>
            <a:t>Introduction</a:t>
          </a:r>
        </a:p>
      </dsp:txBody>
      <dsp:txXfrm>
        <a:off x="5238" y="2462557"/>
        <a:ext cx="982042" cy="584992"/>
      </dsp:txXfrm>
    </dsp:sp>
    <dsp:sp modelId="{A0DE273F-6DCF-409E-97C1-B15F147ED387}">
      <dsp:nvSpPr>
        <dsp:cNvPr id="0" name=""/>
        <dsp:cNvSpPr/>
      </dsp:nvSpPr>
      <dsp:spPr>
        <a:xfrm>
          <a:off x="841031" y="2462557"/>
          <a:ext cx="1151967" cy="584992"/>
        </a:xfrm>
        <a:prstGeom prst="chevron">
          <a:avLst/>
        </a:prstGeom>
        <a:solidFill>
          <a:schemeClr val="accent4">
            <a:hueOff val="350819"/>
            <a:satOff val="852"/>
            <a:lumOff val="1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TBPAs</a:t>
          </a:r>
        </a:p>
      </dsp:txBody>
      <dsp:txXfrm>
        <a:off x="1133527" y="2462557"/>
        <a:ext cx="566975" cy="584992"/>
      </dsp:txXfrm>
    </dsp:sp>
    <dsp:sp modelId="{AB9CEF6F-82D4-4508-AB0E-E22D14ADB0F5}">
      <dsp:nvSpPr>
        <dsp:cNvPr id="0" name=""/>
        <dsp:cNvSpPr/>
      </dsp:nvSpPr>
      <dsp:spPr>
        <a:xfrm>
          <a:off x="1700503" y="2462557"/>
          <a:ext cx="1416779" cy="584992"/>
        </a:xfrm>
        <a:prstGeom prst="chevron">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Marine Significance</a:t>
          </a:r>
        </a:p>
      </dsp:txBody>
      <dsp:txXfrm>
        <a:off x="1992999" y="2462557"/>
        <a:ext cx="831787" cy="584992"/>
      </dsp:txXfrm>
    </dsp:sp>
    <dsp:sp modelId="{D6E2686E-A6FA-4453-9932-A5B5D4AA5D58}">
      <dsp:nvSpPr>
        <dsp:cNvPr id="0" name=""/>
        <dsp:cNvSpPr/>
      </dsp:nvSpPr>
      <dsp:spPr>
        <a:xfrm>
          <a:off x="2824786" y="2462557"/>
          <a:ext cx="1649094" cy="584992"/>
        </a:xfrm>
        <a:prstGeom prst="chevron">
          <a:avLst/>
        </a:prstGeom>
        <a:solidFill>
          <a:schemeClr val="accent4">
            <a:hueOff val="1052456"/>
            <a:satOff val="2557"/>
            <a:lumOff val="4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i="0" kern="1200" dirty="0"/>
            <a:t>Thesis Background</a:t>
          </a:r>
        </a:p>
      </dsp:txBody>
      <dsp:txXfrm>
        <a:off x="3117282" y="2462557"/>
        <a:ext cx="1064102" cy="584992"/>
      </dsp:txXfrm>
    </dsp:sp>
    <dsp:sp modelId="{CC30B04C-A5DA-43C4-B3EC-75715D28F832}">
      <dsp:nvSpPr>
        <dsp:cNvPr id="0" name=""/>
        <dsp:cNvSpPr/>
      </dsp:nvSpPr>
      <dsp:spPr>
        <a:xfrm>
          <a:off x="4181384" y="2462557"/>
          <a:ext cx="1268717" cy="584992"/>
        </a:xfrm>
        <a:prstGeom prst="chevron">
          <a:avLst/>
        </a:prstGeom>
        <a:solidFill>
          <a:schemeClr val="accent4">
            <a:hueOff val="1403274"/>
            <a:satOff val="3410"/>
            <a:lumOff val="556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Sulu-Sulawesi</a:t>
          </a:r>
        </a:p>
      </dsp:txBody>
      <dsp:txXfrm>
        <a:off x="4473880" y="2462557"/>
        <a:ext cx="683725" cy="584992"/>
      </dsp:txXfrm>
    </dsp:sp>
    <dsp:sp modelId="{BBBEDE08-0125-497F-8B36-8AE264FAD722}">
      <dsp:nvSpPr>
        <dsp:cNvPr id="0" name=""/>
        <dsp:cNvSpPr/>
      </dsp:nvSpPr>
      <dsp:spPr>
        <a:xfrm>
          <a:off x="5157606" y="2462557"/>
          <a:ext cx="1293711" cy="584992"/>
        </a:xfrm>
        <a:prstGeom prst="chevron">
          <a:avLst/>
        </a:prstGeom>
        <a:solidFill>
          <a:schemeClr val="accent4">
            <a:hueOff val="1754093"/>
            <a:satOff val="4262"/>
            <a:lumOff val="69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Methods</a:t>
          </a:r>
        </a:p>
      </dsp:txBody>
      <dsp:txXfrm>
        <a:off x="5450102" y="2462557"/>
        <a:ext cx="708719" cy="584992"/>
      </dsp:txXfrm>
    </dsp:sp>
    <dsp:sp modelId="{A3E7145E-E174-4473-A4D5-BD1A060F3547}">
      <dsp:nvSpPr>
        <dsp:cNvPr id="0" name=""/>
        <dsp:cNvSpPr/>
      </dsp:nvSpPr>
      <dsp:spPr>
        <a:xfrm>
          <a:off x="6158821" y="2462557"/>
          <a:ext cx="1211403" cy="584992"/>
        </a:xfrm>
        <a:prstGeom prst="chevron">
          <a:avLst/>
        </a:prstGeom>
        <a:solidFill>
          <a:schemeClr val="accent4">
            <a:hueOff val="2104911"/>
            <a:satOff val="5115"/>
            <a:lumOff val="83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Policy Analysis</a:t>
          </a:r>
        </a:p>
      </dsp:txBody>
      <dsp:txXfrm>
        <a:off x="6451317" y="2462557"/>
        <a:ext cx="626411" cy="584992"/>
      </dsp:txXfrm>
    </dsp:sp>
    <dsp:sp modelId="{F428283A-C9A1-46AF-9CCF-1A7C8473A2B7}">
      <dsp:nvSpPr>
        <dsp:cNvPr id="0" name=""/>
        <dsp:cNvSpPr/>
      </dsp:nvSpPr>
      <dsp:spPr>
        <a:xfrm>
          <a:off x="7077728" y="2462557"/>
          <a:ext cx="1360342" cy="584992"/>
        </a:xfrm>
        <a:prstGeom prst="chevron">
          <a:avLst/>
        </a:prstGeom>
        <a:solidFill>
          <a:schemeClr val="accent4">
            <a:hueOff val="2455730"/>
            <a:satOff val="5967"/>
            <a:lumOff val="9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Semi-Structured Interviews</a:t>
          </a:r>
        </a:p>
      </dsp:txBody>
      <dsp:txXfrm>
        <a:off x="7370224" y="2462557"/>
        <a:ext cx="775350" cy="584992"/>
      </dsp:txXfrm>
    </dsp:sp>
    <dsp:sp modelId="{1F4F0E22-56D6-411A-BC1E-E1C7E93536C4}">
      <dsp:nvSpPr>
        <dsp:cNvPr id="0" name=""/>
        <dsp:cNvSpPr/>
      </dsp:nvSpPr>
      <dsp:spPr>
        <a:xfrm>
          <a:off x="8145573" y="2462557"/>
          <a:ext cx="1144874" cy="584992"/>
        </a:xfrm>
        <a:prstGeom prst="chevron">
          <a:avLst/>
        </a:prstGeom>
        <a:solidFill>
          <a:schemeClr val="accent4">
            <a:hueOff val="2806548"/>
            <a:satOff val="6820"/>
            <a:lumOff val="1113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Results</a:t>
          </a:r>
        </a:p>
      </dsp:txBody>
      <dsp:txXfrm>
        <a:off x="8438069" y="2462557"/>
        <a:ext cx="559882" cy="584992"/>
      </dsp:txXfrm>
    </dsp:sp>
    <dsp:sp modelId="{1759B12C-4F30-4F01-9F37-780498B78C6B}">
      <dsp:nvSpPr>
        <dsp:cNvPr id="0" name=""/>
        <dsp:cNvSpPr/>
      </dsp:nvSpPr>
      <dsp:spPr>
        <a:xfrm>
          <a:off x="8997952" y="2462557"/>
          <a:ext cx="1367596" cy="584992"/>
        </a:xfrm>
        <a:prstGeom prst="chevron">
          <a:avLst/>
        </a:prstGeom>
        <a:solidFill>
          <a:schemeClr val="accent4">
            <a:hueOff val="3157367"/>
            <a:satOff val="7672"/>
            <a:lumOff val="125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Conclusion</a:t>
          </a:r>
        </a:p>
      </dsp:txBody>
      <dsp:txXfrm>
        <a:off x="9290448" y="2462557"/>
        <a:ext cx="782604" cy="584992"/>
      </dsp:txXfrm>
    </dsp:sp>
    <dsp:sp modelId="{6968A36F-3BC0-496B-9F7F-714D235C0CBC}">
      <dsp:nvSpPr>
        <dsp:cNvPr id="0" name=""/>
        <dsp:cNvSpPr/>
      </dsp:nvSpPr>
      <dsp:spPr>
        <a:xfrm>
          <a:off x="10073052" y="2462557"/>
          <a:ext cx="1397430" cy="584992"/>
        </a:xfrm>
        <a:prstGeom prst="chevron">
          <a:avLst/>
        </a:prstGeom>
        <a:solidFill>
          <a:schemeClr val="accent4">
            <a:hueOff val="3508185"/>
            <a:satOff val="8525"/>
            <a:lumOff val="1392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References</a:t>
          </a:r>
        </a:p>
      </dsp:txBody>
      <dsp:txXfrm>
        <a:off x="10365548" y="2462557"/>
        <a:ext cx="812438" cy="58499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277C7D-E515-482B-9085-F478D2AC256F}">
      <dsp:nvSpPr>
        <dsp:cNvPr id="0" name=""/>
        <dsp:cNvSpPr/>
      </dsp:nvSpPr>
      <dsp:spPr>
        <a:xfrm>
          <a:off x="5238" y="2462557"/>
          <a:ext cx="1128290" cy="584992"/>
        </a:xfrm>
        <a:prstGeom prst="homePlat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u="none" kern="1200" dirty="0"/>
            <a:t>Introduction</a:t>
          </a:r>
        </a:p>
      </dsp:txBody>
      <dsp:txXfrm>
        <a:off x="5238" y="2462557"/>
        <a:ext cx="982042" cy="584992"/>
      </dsp:txXfrm>
    </dsp:sp>
    <dsp:sp modelId="{A0DE273F-6DCF-409E-97C1-B15F147ED387}">
      <dsp:nvSpPr>
        <dsp:cNvPr id="0" name=""/>
        <dsp:cNvSpPr/>
      </dsp:nvSpPr>
      <dsp:spPr>
        <a:xfrm>
          <a:off x="841031" y="2462557"/>
          <a:ext cx="1151967" cy="584992"/>
        </a:xfrm>
        <a:prstGeom prst="chevron">
          <a:avLst/>
        </a:prstGeom>
        <a:solidFill>
          <a:schemeClr val="accent4">
            <a:hueOff val="350819"/>
            <a:satOff val="852"/>
            <a:lumOff val="1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TBPAs</a:t>
          </a:r>
        </a:p>
      </dsp:txBody>
      <dsp:txXfrm>
        <a:off x="1133527" y="2462557"/>
        <a:ext cx="566975" cy="584992"/>
      </dsp:txXfrm>
    </dsp:sp>
    <dsp:sp modelId="{AB9CEF6F-82D4-4508-AB0E-E22D14ADB0F5}">
      <dsp:nvSpPr>
        <dsp:cNvPr id="0" name=""/>
        <dsp:cNvSpPr/>
      </dsp:nvSpPr>
      <dsp:spPr>
        <a:xfrm>
          <a:off x="1700503" y="2462557"/>
          <a:ext cx="1416779" cy="584992"/>
        </a:xfrm>
        <a:prstGeom prst="chevron">
          <a:avLst/>
        </a:prstGeom>
        <a:solidFill>
          <a:schemeClr val="accent4">
            <a:hueOff val="701637"/>
            <a:satOff val="1705"/>
            <a:lumOff val="27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Marine Significance</a:t>
          </a:r>
        </a:p>
      </dsp:txBody>
      <dsp:txXfrm>
        <a:off x="1992999" y="2462557"/>
        <a:ext cx="831787" cy="584992"/>
      </dsp:txXfrm>
    </dsp:sp>
    <dsp:sp modelId="{D6E2686E-A6FA-4453-9932-A5B5D4AA5D58}">
      <dsp:nvSpPr>
        <dsp:cNvPr id="0" name=""/>
        <dsp:cNvSpPr/>
      </dsp:nvSpPr>
      <dsp:spPr>
        <a:xfrm>
          <a:off x="2824786" y="2462557"/>
          <a:ext cx="1649094" cy="584992"/>
        </a:xfrm>
        <a:prstGeom prst="chevron">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i="0" kern="1200" dirty="0"/>
            <a:t>Thesis Background</a:t>
          </a:r>
        </a:p>
      </dsp:txBody>
      <dsp:txXfrm>
        <a:off x="3117282" y="2462557"/>
        <a:ext cx="1064102" cy="584992"/>
      </dsp:txXfrm>
    </dsp:sp>
    <dsp:sp modelId="{CC30B04C-A5DA-43C4-B3EC-75715D28F832}">
      <dsp:nvSpPr>
        <dsp:cNvPr id="0" name=""/>
        <dsp:cNvSpPr/>
      </dsp:nvSpPr>
      <dsp:spPr>
        <a:xfrm>
          <a:off x="4181384" y="2462557"/>
          <a:ext cx="1268717" cy="584992"/>
        </a:xfrm>
        <a:prstGeom prst="chevron">
          <a:avLst/>
        </a:prstGeom>
        <a:solidFill>
          <a:schemeClr val="accent4">
            <a:hueOff val="1403274"/>
            <a:satOff val="3410"/>
            <a:lumOff val="556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Sulu-Sulawesi</a:t>
          </a:r>
        </a:p>
      </dsp:txBody>
      <dsp:txXfrm>
        <a:off x="4473880" y="2462557"/>
        <a:ext cx="683725" cy="584992"/>
      </dsp:txXfrm>
    </dsp:sp>
    <dsp:sp modelId="{BBBEDE08-0125-497F-8B36-8AE264FAD722}">
      <dsp:nvSpPr>
        <dsp:cNvPr id="0" name=""/>
        <dsp:cNvSpPr/>
      </dsp:nvSpPr>
      <dsp:spPr>
        <a:xfrm>
          <a:off x="5157606" y="2462557"/>
          <a:ext cx="1293711" cy="584992"/>
        </a:xfrm>
        <a:prstGeom prst="chevron">
          <a:avLst/>
        </a:prstGeom>
        <a:solidFill>
          <a:schemeClr val="accent4">
            <a:hueOff val="1754093"/>
            <a:satOff val="4262"/>
            <a:lumOff val="69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Methods</a:t>
          </a:r>
        </a:p>
      </dsp:txBody>
      <dsp:txXfrm>
        <a:off x="5450102" y="2462557"/>
        <a:ext cx="708719" cy="584992"/>
      </dsp:txXfrm>
    </dsp:sp>
    <dsp:sp modelId="{A3E7145E-E174-4473-A4D5-BD1A060F3547}">
      <dsp:nvSpPr>
        <dsp:cNvPr id="0" name=""/>
        <dsp:cNvSpPr/>
      </dsp:nvSpPr>
      <dsp:spPr>
        <a:xfrm>
          <a:off x="6158821" y="2462557"/>
          <a:ext cx="1211403" cy="584992"/>
        </a:xfrm>
        <a:prstGeom prst="chevron">
          <a:avLst/>
        </a:prstGeom>
        <a:solidFill>
          <a:schemeClr val="accent4">
            <a:hueOff val="2104911"/>
            <a:satOff val="5115"/>
            <a:lumOff val="83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Policy Analysis</a:t>
          </a:r>
        </a:p>
      </dsp:txBody>
      <dsp:txXfrm>
        <a:off x="6451317" y="2462557"/>
        <a:ext cx="626411" cy="584992"/>
      </dsp:txXfrm>
    </dsp:sp>
    <dsp:sp modelId="{F428283A-C9A1-46AF-9CCF-1A7C8473A2B7}">
      <dsp:nvSpPr>
        <dsp:cNvPr id="0" name=""/>
        <dsp:cNvSpPr/>
      </dsp:nvSpPr>
      <dsp:spPr>
        <a:xfrm>
          <a:off x="7077728" y="2462557"/>
          <a:ext cx="1360342" cy="584992"/>
        </a:xfrm>
        <a:prstGeom prst="chevron">
          <a:avLst/>
        </a:prstGeom>
        <a:solidFill>
          <a:schemeClr val="accent4">
            <a:hueOff val="2455730"/>
            <a:satOff val="5967"/>
            <a:lumOff val="9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Semi-Structured Interviews</a:t>
          </a:r>
        </a:p>
      </dsp:txBody>
      <dsp:txXfrm>
        <a:off x="7370224" y="2462557"/>
        <a:ext cx="775350" cy="584992"/>
      </dsp:txXfrm>
    </dsp:sp>
    <dsp:sp modelId="{1F4F0E22-56D6-411A-BC1E-E1C7E93536C4}">
      <dsp:nvSpPr>
        <dsp:cNvPr id="0" name=""/>
        <dsp:cNvSpPr/>
      </dsp:nvSpPr>
      <dsp:spPr>
        <a:xfrm>
          <a:off x="8145573" y="2462557"/>
          <a:ext cx="1144874" cy="584992"/>
        </a:xfrm>
        <a:prstGeom prst="chevron">
          <a:avLst/>
        </a:prstGeom>
        <a:solidFill>
          <a:schemeClr val="accent4">
            <a:hueOff val="2806548"/>
            <a:satOff val="6820"/>
            <a:lumOff val="1113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Results</a:t>
          </a:r>
        </a:p>
      </dsp:txBody>
      <dsp:txXfrm>
        <a:off x="8438069" y="2462557"/>
        <a:ext cx="559882" cy="584992"/>
      </dsp:txXfrm>
    </dsp:sp>
    <dsp:sp modelId="{1759B12C-4F30-4F01-9F37-780498B78C6B}">
      <dsp:nvSpPr>
        <dsp:cNvPr id="0" name=""/>
        <dsp:cNvSpPr/>
      </dsp:nvSpPr>
      <dsp:spPr>
        <a:xfrm>
          <a:off x="8997952" y="2462557"/>
          <a:ext cx="1367596" cy="584992"/>
        </a:xfrm>
        <a:prstGeom prst="chevron">
          <a:avLst/>
        </a:prstGeom>
        <a:solidFill>
          <a:schemeClr val="accent4">
            <a:hueOff val="3157367"/>
            <a:satOff val="7672"/>
            <a:lumOff val="125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Conclusion</a:t>
          </a:r>
        </a:p>
      </dsp:txBody>
      <dsp:txXfrm>
        <a:off x="9290448" y="2462557"/>
        <a:ext cx="782604" cy="584992"/>
      </dsp:txXfrm>
    </dsp:sp>
    <dsp:sp modelId="{6968A36F-3BC0-496B-9F7F-714D235C0CBC}">
      <dsp:nvSpPr>
        <dsp:cNvPr id="0" name=""/>
        <dsp:cNvSpPr/>
      </dsp:nvSpPr>
      <dsp:spPr>
        <a:xfrm>
          <a:off x="10073052" y="2462557"/>
          <a:ext cx="1397430" cy="584992"/>
        </a:xfrm>
        <a:prstGeom prst="chevron">
          <a:avLst/>
        </a:prstGeom>
        <a:solidFill>
          <a:schemeClr val="accent4">
            <a:hueOff val="3508185"/>
            <a:satOff val="8525"/>
            <a:lumOff val="1392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References</a:t>
          </a:r>
        </a:p>
      </dsp:txBody>
      <dsp:txXfrm>
        <a:off x="10365548" y="2462557"/>
        <a:ext cx="812438" cy="58499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277C7D-E515-482B-9085-F478D2AC256F}">
      <dsp:nvSpPr>
        <dsp:cNvPr id="0" name=""/>
        <dsp:cNvSpPr/>
      </dsp:nvSpPr>
      <dsp:spPr>
        <a:xfrm>
          <a:off x="5238" y="2462557"/>
          <a:ext cx="1128290" cy="584992"/>
        </a:xfrm>
        <a:prstGeom prst="homePlat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u="none" kern="1200" dirty="0"/>
            <a:t>Introduction</a:t>
          </a:r>
        </a:p>
      </dsp:txBody>
      <dsp:txXfrm>
        <a:off x="5238" y="2462557"/>
        <a:ext cx="982042" cy="584992"/>
      </dsp:txXfrm>
    </dsp:sp>
    <dsp:sp modelId="{A0DE273F-6DCF-409E-97C1-B15F147ED387}">
      <dsp:nvSpPr>
        <dsp:cNvPr id="0" name=""/>
        <dsp:cNvSpPr/>
      </dsp:nvSpPr>
      <dsp:spPr>
        <a:xfrm>
          <a:off x="841031" y="2462557"/>
          <a:ext cx="1151967" cy="584992"/>
        </a:xfrm>
        <a:prstGeom prst="chevron">
          <a:avLst/>
        </a:prstGeom>
        <a:solidFill>
          <a:schemeClr val="accent4">
            <a:hueOff val="350819"/>
            <a:satOff val="852"/>
            <a:lumOff val="1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TBPAs</a:t>
          </a:r>
        </a:p>
      </dsp:txBody>
      <dsp:txXfrm>
        <a:off x="1133527" y="2462557"/>
        <a:ext cx="566975" cy="584992"/>
      </dsp:txXfrm>
    </dsp:sp>
    <dsp:sp modelId="{AB9CEF6F-82D4-4508-AB0E-E22D14ADB0F5}">
      <dsp:nvSpPr>
        <dsp:cNvPr id="0" name=""/>
        <dsp:cNvSpPr/>
      </dsp:nvSpPr>
      <dsp:spPr>
        <a:xfrm>
          <a:off x="1700503" y="2462557"/>
          <a:ext cx="1416779" cy="584992"/>
        </a:xfrm>
        <a:prstGeom prst="chevron">
          <a:avLst/>
        </a:prstGeom>
        <a:solidFill>
          <a:schemeClr val="accent4">
            <a:hueOff val="701637"/>
            <a:satOff val="1705"/>
            <a:lumOff val="27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Marine Significance</a:t>
          </a:r>
        </a:p>
      </dsp:txBody>
      <dsp:txXfrm>
        <a:off x="1992999" y="2462557"/>
        <a:ext cx="831787" cy="584992"/>
      </dsp:txXfrm>
    </dsp:sp>
    <dsp:sp modelId="{D6E2686E-A6FA-4453-9932-A5B5D4AA5D58}">
      <dsp:nvSpPr>
        <dsp:cNvPr id="0" name=""/>
        <dsp:cNvSpPr/>
      </dsp:nvSpPr>
      <dsp:spPr>
        <a:xfrm>
          <a:off x="2824786" y="2462557"/>
          <a:ext cx="1649094" cy="584992"/>
        </a:xfrm>
        <a:prstGeom prst="chevron">
          <a:avLst/>
        </a:prstGeom>
        <a:solidFill>
          <a:schemeClr val="accent4">
            <a:hueOff val="1052456"/>
            <a:satOff val="2557"/>
            <a:lumOff val="4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i="0" kern="1200" dirty="0"/>
            <a:t>Thesis Background</a:t>
          </a:r>
        </a:p>
      </dsp:txBody>
      <dsp:txXfrm>
        <a:off x="3117282" y="2462557"/>
        <a:ext cx="1064102" cy="584992"/>
      </dsp:txXfrm>
    </dsp:sp>
    <dsp:sp modelId="{CC30B04C-A5DA-43C4-B3EC-75715D28F832}">
      <dsp:nvSpPr>
        <dsp:cNvPr id="0" name=""/>
        <dsp:cNvSpPr/>
      </dsp:nvSpPr>
      <dsp:spPr>
        <a:xfrm>
          <a:off x="4181384" y="2462557"/>
          <a:ext cx="1268717" cy="584992"/>
        </a:xfrm>
        <a:prstGeom prst="chevron">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Sulu-Sulawesi</a:t>
          </a:r>
        </a:p>
      </dsp:txBody>
      <dsp:txXfrm>
        <a:off x="4473880" y="2462557"/>
        <a:ext cx="683725" cy="584992"/>
      </dsp:txXfrm>
    </dsp:sp>
    <dsp:sp modelId="{BBBEDE08-0125-497F-8B36-8AE264FAD722}">
      <dsp:nvSpPr>
        <dsp:cNvPr id="0" name=""/>
        <dsp:cNvSpPr/>
      </dsp:nvSpPr>
      <dsp:spPr>
        <a:xfrm>
          <a:off x="5157606" y="2462557"/>
          <a:ext cx="1293711" cy="584992"/>
        </a:xfrm>
        <a:prstGeom prst="chevron">
          <a:avLst/>
        </a:prstGeom>
        <a:solidFill>
          <a:schemeClr val="accent4">
            <a:hueOff val="1754093"/>
            <a:satOff val="4262"/>
            <a:lumOff val="69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Methods</a:t>
          </a:r>
        </a:p>
      </dsp:txBody>
      <dsp:txXfrm>
        <a:off x="5450102" y="2462557"/>
        <a:ext cx="708719" cy="584992"/>
      </dsp:txXfrm>
    </dsp:sp>
    <dsp:sp modelId="{A3E7145E-E174-4473-A4D5-BD1A060F3547}">
      <dsp:nvSpPr>
        <dsp:cNvPr id="0" name=""/>
        <dsp:cNvSpPr/>
      </dsp:nvSpPr>
      <dsp:spPr>
        <a:xfrm>
          <a:off x="6158821" y="2462557"/>
          <a:ext cx="1211403" cy="584992"/>
        </a:xfrm>
        <a:prstGeom prst="chevron">
          <a:avLst/>
        </a:prstGeom>
        <a:solidFill>
          <a:schemeClr val="accent4">
            <a:hueOff val="2104911"/>
            <a:satOff val="5115"/>
            <a:lumOff val="83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Policy Analysis</a:t>
          </a:r>
        </a:p>
      </dsp:txBody>
      <dsp:txXfrm>
        <a:off x="6451317" y="2462557"/>
        <a:ext cx="626411" cy="584992"/>
      </dsp:txXfrm>
    </dsp:sp>
    <dsp:sp modelId="{F428283A-C9A1-46AF-9CCF-1A7C8473A2B7}">
      <dsp:nvSpPr>
        <dsp:cNvPr id="0" name=""/>
        <dsp:cNvSpPr/>
      </dsp:nvSpPr>
      <dsp:spPr>
        <a:xfrm>
          <a:off x="7077728" y="2462557"/>
          <a:ext cx="1360342" cy="584992"/>
        </a:xfrm>
        <a:prstGeom prst="chevron">
          <a:avLst/>
        </a:prstGeom>
        <a:solidFill>
          <a:schemeClr val="accent4">
            <a:hueOff val="2455730"/>
            <a:satOff val="5967"/>
            <a:lumOff val="9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Semi-Structured Interviews</a:t>
          </a:r>
        </a:p>
      </dsp:txBody>
      <dsp:txXfrm>
        <a:off x="7370224" y="2462557"/>
        <a:ext cx="775350" cy="584992"/>
      </dsp:txXfrm>
    </dsp:sp>
    <dsp:sp modelId="{1F4F0E22-56D6-411A-BC1E-E1C7E93536C4}">
      <dsp:nvSpPr>
        <dsp:cNvPr id="0" name=""/>
        <dsp:cNvSpPr/>
      </dsp:nvSpPr>
      <dsp:spPr>
        <a:xfrm>
          <a:off x="8145573" y="2462557"/>
          <a:ext cx="1144874" cy="584992"/>
        </a:xfrm>
        <a:prstGeom prst="chevron">
          <a:avLst/>
        </a:prstGeom>
        <a:solidFill>
          <a:schemeClr val="accent4">
            <a:hueOff val="2806548"/>
            <a:satOff val="6820"/>
            <a:lumOff val="1113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Results</a:t>
          </a:r>
        </a:p>
      </dsp:txBody>
      <dsp:txXfrm>
        <a:off x="8438069" y="2462557"/>
        <a:ext cx="559882" cy="584992"/>
      </dsp:txXfrm>
    </dsp:sp>
    <dsp:sp modelId="{1759B12C-4F30-4F01-9F37-780498B78C6B}">
      <dsp:nvSpPr>
        <dsp:cNvPr id="0" name=""/>
        <dsp:cNvSpPr/>
      </dsp:nvSpPr>
      <dsp:spPr>
        <a:xfrm>
          <a:off x="8997952" y="2462557"/>
          <a:ext cx="1367596" cy="584992"/>
        </a:xfrm>
        <a:prstGeom prst="chevron">
          <a:avLst/>
        </a:prstGeom>
        <a:solidFill>
          <a:schemeClr val="accent4">
            <a:hueOff val="3157367"/>
            <a:satOff val="7672"/>
            <a:lumOff val="125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Conclusion</a:t>
          </a:r>
        </a:p>
      </dsp:txBody>
      <dsp:txXfrm>
        <a:off x="9290448" y="2462557"/>
        <a:ext cx="782604" cy="584992"/>
      </dsp:txXfrm>
    </dsp:sp>
    <dsp:sp modelId="{6968A36F-3BC0-496B-9F7F-714D235C0CBC}">
      <dsp:nvSpPr>
        <dsp:cNvPr id="0" name=""/>
        <dsp:cNvSpPr/>
      </dsp:nvSpPr>
      <dsp:spPr>
        <a:xfrm>
          <a:off x="10073052" y="2462557"/>
          <a:ext cx="1397430" cy="584992"/>
        </a:xfrm>
        <a:prstGeom prst="chevron">
          <a:avLst/>
        </a:prstGeom>
        <a:solidFill>
          <a:schemeClr val="accent4">
            <a:hueOff val="3508185"/>
            <a:satOff val="8525"/>
            <a:lumOff val="1392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References</a:t>
          </a:r>
        </a:p>
      </dsp:txBody>
      <dsp:txXfrm>
        <a:off x="10365548" y="2462557"/>
        <a:ext cx="812438" cy="58499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277C7D-E515-482B-9085-F478D2AC256F}">
      <dsp:nvSpPr>
        <dsp:cNvPr id="0" name=""/>
        <dsp:cNvSpPr/>
      </dsp:nvSpPr>
      <dsp:spPr>
        <a:xfrm>
          <a:off x="5238" y="2462557"/>
          <a:ext cx="1128290" cy="584992"/>
        </a:xfrm>
        <a:prstGeom prst="homePlat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u="none" kern="1200" dirty="0"/>
            <a:t>Introduction</a:t>
          </a:r>
        </a:p>
      </dsp:txBody>
      <dsp:txXfrm>
        <a:off x="5238" y="2462557"/>
        <a:ext cx="982042" cy="584992"/>
      </dsp:txXfrm>
    </dsp:sp>
    <dsp:sp modelId="{A0DE273F-6DCF-409E-97C1-B15F147ED387}">
      <dsp:nvSpPr>
        <dsp:cNvPr id="0" name=""/>
        <dsp:cNvSpPr/>
      </dsp:nvSpPr>
      <dsp:spPr>
        <a:xfrm>
          <a:off x="841031" y="2462557"/>
          <a:ext cx="1151967" cy="584992"/>
        </a:xfrm>
        <a:prstGeom prst="chevron">
          <a:avLst/>
        </a:prstGeom>
        <a:solidFill>
          <a:schemeClr val="accent4">
            <a:hueOff val="350819"/>
            <a:satOff val="852"/>
            <a:lumOff val="1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TBPAs</a:t>
          </a:r>
        </a:p>
      </dsp:txBody>
      <dsp:txXfrm>
        <a:off x="1133527" y="2462557"/>
        <a:ext cx="566975" cy="584992"/>
      </dsp:txXfrm>
    </dsp:sp>
    <dsp:sp modelId="{AB9CEF6F-82D4-4508-AB0E-E22D14ADB0F5}">
      <dsp:nvSpPr>
        <dsp:cNvPr id="0" name=""/>
        <dsp:cNvSpPr/>
      </dsp:nvSpPr>
      <dsp:spPr>
        <a:xfrm>
          <a:off x="1700503" y="2462557"/>
          <a:ext cx="1416779" cy="584992"/>
        </a:xfrm>
        <a:prstGeom prst="chevron">
          <a:avLst/>
        </a:prstGeom>
        <a:solidFill>
          <a:schemeClr val="accent4">
            <a:hueOff val="701637"/>
            <a:satOff val="1705"/>
            <a:lumOff val="27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Marine Significance</a:t>
          </a:r>
        </a:p>
      </dsp:txBody>
      <dsp:txXfrm>
        <a:off x="1992999" y="2462557"/>
        <a:ext cx="831787" cy="584992"/>
      </dsp:txXfrm>
    </dsp:sp>
    <dsp:sp modelId="{D6E2686E-A6FA-4453-9932-A5B5D4AA5D58}">
      <dsp:nvSpPr>
        <dsp:cNvPr id="0" name=""/>
        <dsp:cNvSpPr/>
      </dsp:nvSpPr>
      <dsp:spPr>
        <a:xfrm>
          <a:off x="2824786" y="2462557"/>
          <a:ext cx="1649094" cy="584992"/>
        </a:xfrm>
        <a:prstGeom prst="chevron">
          <a:avLst/>
        </a:prstGeom>
        <a:solidFill>
          <a:schemeClr val="accent4">
            <a:hueOff val="1052456"/>
            <a:satOff val="2557"/>
            <a:lumOff val="4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i="0" kern="1200" dirty="0"/>
            <a:t>Thesis Background</a:t>
          </a:r>
        </a:p>
      </dsp:txBody>
      <dsp:txXfrm>
        <a:off x="3117282" y="2462557"/>
        <a:ext cx="1064102" cy="584992"/>
      </dsp:txXfrm>
    </dsp:sp>
    <dsp:sp modelId="{CC30B04C-A5DA-43C4-B3EC-75715D28F832}">
      <dsp:nvSpPr>
        <dsp:cNvPr id="0" name=""/>
        <dsp:cNvSpPr/>
      </dsp:nvSpPr>
      <dsp:spPr>
        <a:xfrm>
          <a:off x="4181384" y="2462557"/>
          <a:ext cx="1268717" cy="584992"/>
        </a:xfrm>
        <a:prstGeom prst="chevron">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Sulu-Sulawesi</a:t>
          </a:r>
        </a:p>
      </dsp:txBody>
      <dsp:txXfrm>
        <a:off x="4473880" y="2462557"/>
        <a:ext cx="683725" cy="584992"/>
      </dsp:txXfrm>
    </dsp:sp>
    <dsp:sp modelId="{BBBEDE08-0125-497F-8B36-8AE264FAD722}">
      <dsp:nvSpPr>
        <dsp:cNvPr id="0" name=""/>
        <dsp:cNvSpPr/>
      </dsp:nvSpPr>
      <dsp:spPr>
        <a:xfrm>
          <a:off x="5157606" y="2462557"/>
          <a:ext cx="1293711" cy="584992"/>
        </a:xfrm>
        <a:prstGeom prst="chevron">
          <a:avLst/>
        </a:prstGeom>
        <a:solidFill>
          <a:schemeClr val="accent4">
            <a:hueOff val="1754093"/>
            <a:satOff val="4262"/>
            <a:lumOff val="69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Methods</a:t>
          </a:r>
        </a:p>
      </dsp:txBody>
      <dsp:txXfrm>
        <a:off x="5450102" y="2462557"/>
        <a:ext cx="708719" cy="584992"/>
      </dsp:txXfrm>
    </dsp:sp>
    <dsp:sp modelId="{A3E7145E-E174-4473-A4D5-BD1A060F3547}">
      <dsp:nvSpPr>
        <dsp:cNvPr id="0" name=""/>
        <dsp:cNvSpPr/>
      </dsp:nvSpPr>
      <dsp:spPr>
        <a:xfrm>
          <a:off x="6158821" y="2462557"/>
          <a:ext cx="1211403" cy="584992"/>
        </a:xfrm>
        <a:prstGeom prst="chevron">
          <a:avLst/>
        </a:prstGeom>
        <a:solidFill>
          <a:schemeClr val="accent4">
            <a:hueOff val="2104911"/>
            <a:satOff val="5115"/>
            <a:lumOff val="83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Policy Analysis</a:t>
          </a:r>
        </a:p>
      </dsp:txBody>
      <dsp:txXfrm>
        <a:off x="6451317" y="2462557"/>
        <a:ext cx="626411" cy="584992"/>
      </dsp:txXfrm>
    </dsp:sp>
    <dsp:sp modelId="{F428283A-C9A1-46AF-9CCF-1A7C8473A2B7}">
      <dsp:nvSpPr>
        <dsp:cNvPr id="0" name=""/>
        <dsp:cNvSpPr/>
      </dsp:nvSpPr>
      <dsp:spPr>
        <a:xfrm>
          <a:off x="7077728" y="2462557"/>
          <a:ext cx="1360342" cy="584992"/>
        </a:xfrm>
        <a:prstGeom prst="chevron">
          <a:avLst/>
        </a:prstGeom>
        <a:solidFill>
          <a:schemeClr val="accent4">
            <a:hueOff val="2455730"/>
            <a:satOff val="5967"/>
            <a:lumOff val="9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Semi-Structured Interviews</a:t>
          </a:r>
        </a:p>
      </dsp:txBody>
      <dsp:txXfrm>
        <a:off x="7370224" y="2462557"/>
        <a:ext cx="775350" cy="584992"/>
      </dsp:txXfrm>
    </dsp:sp>
    <dsp:sp modelId="{1F4F0E22-56D6-411A-BC1E-E1C7E93536C4}">
      <dsp:nvSpPr>
        <dsp:cNvPr id="0" name=""/>
        <dsp:cNvSpPr/>
      </dsp:nvSpPr>
      <dsp:spPr>
        <a:xfrm>
          <a:off x="8145573" y="2462557"/>
          <a:ext cx="1144874" cy="584992"/>
        </a:xfrm>
        <a:prstGeom prst="chevron">
          <a:avLst/>
        </a:prstGeom>
        <a:solidFill>
          <a:schemeClr val="accent4">
            <a:hueOff val="2806548"/>
            <a:satOff val="6820"/>
            <a:lumOff val="1113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Results</a:t>
          </a:r>
        </a:p>
      </dsp:txBody>
      <dsp:txXfrm>
        <a:off x="8438069" y="2462557"/>
        <a:ext cx="559882" cy="584992"/>
      </dsp:txXfrm>
    </dsp:sp>
    <dsp:sp modelId="{1759B12C-4F30-4F01-9F37-780498B78C6B}">
      <dsp:nvSpPr>
        <dsp:cNvPr id="0" name=""/>
        <dsp:cNvSpPr/>
      </dsp:nvSpPr>
      <dsp:spPr>
        <a:xfrm>
          <a:off x="8997952" y="2462557"/>
          <a:ext cx="1367596" cy="584992"/>
        </a:xfrm>
        <a:prstGeom prst="chevron">
          <a:avLst/>
        </a:prstGeom>
        <a:solidFill>
          <a:schemeClr val="accent4">
            <a:hueOff val="3157367"/>
            <a:satOff val="7672"/>
            <a:lumOff val="125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Conclusion</a:t>
          </a:r>
        </a:p>
      </dsp:txBody>
      <dsp:txXfrm>
        <a:off x="9290448" y="2462557"/>
        <a:ext cx="782604" cy="584992"/>
      </dsp:txXfrm>
    </dsp:sp>
    <dsp:sp modelId="{6968A36F-3BC0-496B-9F7F-714D235C0CBC}">
      <dsp:nvSpPr>
        <dsp:cNvPr id="0" name=""/>
        <dsp:cNvSpPr/>
      </dsp:nvSpPr>
      <dsp:spPr>
        <a:xfrm>
          <a:off x="10073052" y="2462557"/>
          <a:ext cx="1397430" cy="584992"/>
        </a:xfrm>
        <a:prstGeom prst="chevron">
          <a:avLst/>
        </a:prstGeom>
        <a:solidFill>
          <a:schemeClr val="accent4">
            <a:hueOff val="3508185"/>
            <a:satOff val="8525"/>
            <a:lumOff val="1392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References</a:t>
          </a:r>
        </a:p>
      </dsp:txBody>
      <dsp:txXfrm>
        <a:off x="10365548" y="2462557"/>
        <a:ext cx="812438" cy="58499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277C7D-E515-482B-9085-F478D2AC256F}">
      <dsp:nvSpPr>
        <dsp:cNvPr id="0" name=""/>
        <dsp:cNvSpPr/>
      </dsp:nvSpPr>
      <dsp:spPr>
        <a:xfrm>
          <a:off x="5238" y="2462557"/>
          <a:ext cx="1128290" cy="584992"/>
        </a:xfrm>
        <a:prstGeom prst="homePlat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u="none" kern="1200" dirty="0"/>
            <a:t>Introduction</a:t>
          </a:r>
        </a:p>
      </dsp:txBody>
      <dsp:txXfrm>
        <a:off x="5238" y="2462557"/>
        <a:ext cx="982042" cy="584992"/>
      </dsp:txXfrm>
    </dsp:sp>
    <dsp:sp modelId="{A0DE273F-6DCF-409E-97C1-B15F147ED387}">
      <dsp:nvSpPr>
        <dsp:cNvPr id="0" name=""/>
        <dsp:cNvSpPr/>
      </dsp:nvSpPr>
      <dsp:spPr>
        <a:xfrm>
          <a:off x="841031" y="2462557"/>
          <a:ext cx="1151967" cy="584992"/>
        </a:xfrm>
        <a:prstGeom prst="chevron">
          <a:avLst/>
        </a:prstGeom>
        <a:solidFill>
          <a:schemeClr val="accent4">
            <a:hueOff val="350819"/>
            <a:satOff val="852"/>
            <a:lumOff val="1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TBPAs</a:t>
          </a:r>
        </a:p>
      </dsp:txBody>
      <dsp:txXfrm>
        <a:off x="1133527" y="2462557"/>
        <a:ext cx="566975" cy="584992"/>
      </dsp:txXfrm>
    </dsp:sp>
    <dsp:sp modelId="{AB9CEF6F-82D4-4508-AB0E-E22D14ADB0F5}">
      <dsp:nvSpPr>
        <dsp:cNvPr id="0" name=""/>
        <dsp:cNvSpPr/>
      </dsp:nvSpPr>
      <dsp:spPr>
        <a:xfrm>
          <a:off x="1700503" y="2462557"/>
          <a:ext cx="1416779" cy="584992"/>
        </a:xfrm>
        <a:prstGeom prst="chevron">
          <a:avLst/>
        </a:prstGeom>
        <a:solidFill>
          <a:schemeClr val="accent4">
            <a:hueOff val="701637"/>
            <a:satOff val="1705"/>
            <a:lumOff val="27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Marine Significance</a:t>
          </a:r>
        </a:p>
      </dsp:txBody>
      <dsp:txXfrm>
        <a:off x="1992999" y="2462557"/>
        <a:ext cx="831787" cy="584992"/>
      </dsp:txXfrm>
    </dsp:sp>
    <dsp:sp modelId="{D6E2686E-A6FA-4453-9932-A5B5D4AA5D58}">
      <dsp:nvSpPr>
        <dsp:cNvPr id="0" name=""/>
        <dsp:cNvSpPr/>
      </dsp:nvSpPr>
      <dsp:spPr>
        <a:xfrm>
          <a:off x="2824786" y="2462557"/>
          <a:ext cx="1649094" cy="584992"/>
        </a:xfrm>
        <a:prstGeom prst="chevron">
          <a:avLst/>
        </a:prstGeom>
        <a:solidFill>
          <a:schemeClr val="accent4">
            <a:hueOff val="1052456"/>
            <a:satOff val="2557"/>
            <a:lumOff val="4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i="0" kern="1200" dirty="0"/>
            <a:t>Thesis Background</a:t>
          </a:r>
        </a:p>
      </dsp:txBody>
      <dsp:txXfrm>
        <a:off x="3117282" y="2462557"/>
        <a:ext cx="1064102" cy="584992"/>
      </dsp:txXfrm>
    </dsp:sp>
    <dsp:sp modelId="{CC30B04C-A5DA-43C4-B3EC-75715D28F832}">
      <dsp:nvSpPr>
        <dsp:cNvPr id="0" name=""/>
        <dsp:cNvSpPr/>
      </dsp:nvSpPr>
      <dsp:spPr>
        <a:xfrm>
          <a:off x="4181384" y="2462557"/>
          <a:ext cx="1268717" cy="584992"/>
        </a:xfrm>
        <a:prstGeom prst="chevron">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Sulu-Sulawesi</a:t>
          </a:r>
        </a:p>
      </dsp:txBody>
      <dsp:txXfrm>
        <a:off x="4473880" y="2462557"/>
        <a:ext cx="683725" cy="584992"/>
      </dsp:txXfrm>
    </dsp:sp>
    <dsp:sp modelId="{BBBEDE08-0125-497F-8B36-8AE264FAD722}">
      <dsp:nvSpPr>
        <dsp:cNvPr id="0" name=""/>
        <dsp:cNvSpPr/>
      </dsp:nvSpPr>
      <dsp:spPr>
        <a:xfrm>
          <a:off x="5157606" y="2462557"/>
          <a:ext cx="1293711" cy="584992"/>
        </a:xfrm>
        <a:prstGeom prst="chevron">
          <a:avLst/>
        </a:prstGeom>
        <a:solidFill>
          <a:schemeClr val="accent4">
            <a:hueOff val="1754093"/>
            <a:satOff val="4262"/>
            <a:lumOff val="69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Methods</a:t>
          </a:r>
        </a:p>
      </dsp:txBody>
      <dsp:txXfrm>
        <a:off x="5450102" y="2462557"/>
        <a:ext cx="708719" cy="584992"/>
      </dsp:txXfrm>
    </dsp:sp>
    <dsp:sp modelId="{A3E7145E-E174-4473-A4D5-BD1A060F3547}">
      <dsp:nvSpPr>
        <dsp:cNvPr id="0" name=""/>
        <dsp:cNvSpPr/>
      </dsp:nvSpPr>
      <dsp:spPr>
        <a:xfrm>
          <a:off x="6158821" y="2462557"/>
          <a:ext cx="1211403" cy="584992"/>
        </a:xfrm>
        <a:prstGeom prst="chevron">
          <a:avLst/>
        </a:prstGeom>
        <a:solidFill>
          <a:schemeClr val="accent4">
            <a:hueOff val="2104911"/>
            <a:satOff val="5115"/>
            <a:lumOff val="83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i="1" kern="1200" dirty="0"/>
            <a:t>Policy Analysis</a:t>
          </a:r>
        </a:p>
      </dsp:txBody>
      <dsp:txXfrm>
        <a:off x="6451317" y="2462557"/>
        <a:ext cx="626411" cy="584992"/>
      </dsp:txXfrm>
    </dsp:sp>
    <dsp:sp modelId="{F428283A-C9A1-46AF-9CCF-1A7C8473A2B7}">
      <dsp:nvSpPr>
        <dsp:cNvPr id="0" name=""/>
        <dsp:cNvSpPr/>
      </dsp:nvSpPr>
      <dsp:spPr>
        <a:xfrm>
          <a:off x="7077728" y="2462557"/>
          <a:ext cx="1360342" cy="584992"/>
        </a:xfrm>
        <a:prstGeom prst="chevron">
          <a:avLst/>
        </a:prstGeom>
        <a:solidFill>
          <a:schemeClr val="accent4">
            <a:hueOff val="2455730"/>
            <a:satOff val="5967"/>
            <a:lumOff val="9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0" kern="1200" dirty="0"/>
            <a:t>Semi-Structured Interviews</a:t>
          </a:r>
        </a:p>
      </dsp:txBody>
      <dsp:txXfrm>
        <a:off x="7370224" y="2462557"/>
        <a:ext cx="775350" cy="584992"/>
      </dsp:txXfrm>
    </dsp:sp>
    <dsp:sp modelId="{1F4F0E22-56D6-411A-BC1E-E1C7E93536C4}">
      <dsp:nvSpPr>
        <dsp:cNvPr id="0" name=""/>
        <dsp:cNvSpPr/>
      </dsp:nvSpPr>
      <dsp:spPr>
        <a:xfrm>
          <a:off x="8145573" y="2462557"/>
          <a:ext cx="1144874" cy="584992"/>
        </a:xfrm>
        <a:prstGeom prst="chevron">
          <a:avLst/>
        </a:prstGeom>
        <a:solidFill>
          <a:schemeClr val="accent4">
            <a:hueOff val="2806548"/>
            <a:satOff val="6820"/>
            <a:lumOff val="1113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Results</a:t>
          </a:r>
        </a:p>
      </dsp:txBody>
      <dsp:txXfrm>
        <a:off x="8438069" y="2462557"/>
        <a:ext cx="559882" cy="584992"/>
      </dsp:txXfrm>
    </dsp:sp>
    <dsp:sp modelId="{1759B12C-4F30-4F01-9F37-780498B78C6B}">
      <dsp:nvSpPr>
        <dsp:cNvPr id="0" name=""/>
        <dsp:cNvSpPr/>
      </dsp:nvSpPr>
      <dsp:spPr>
        <a:xfrm>
          <a:off x="8997952" y="2462557"/>
          <a:ext cx="1367596" cy="584992"/>
        </a:xfrm>
        <a:prstGeom prst="chevron">
          <a:avLst/>
        </a:prstGeom>
        <a:solidFill>
          <a:schemeClr val="accent4">
            <a:hueOff val="3157367"/>
            <a:satOff val="7672"/>
            <a:lumOff val="125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Conclusion</a:t>
          </a:r>
        </a:p>
      </dsp:txBody>
      <dsp:txXfrm>
        <a:off x="9290448" y="2462557"/>
        <a:ext cx="782604" cy="584992"/>
      </dsp:txXfrm>
    </dsp:sp>
    <dsp:sp modelId="{6968A36F-3BC0-496B-9F7F-714D235C0CBC}">
      <dsp:nvSpPr>
        <dsp:cNvPr id="0" name=""/>
        <dsp:cNvSpPr/>
      </dsp:nvSpPr>
      <dsp:spPr>
        <a:xfrm>
          <a:off x="10073052" y="2462557"/>
          <a:ext cx="1397430" cy="584992"/>
        </a:xfrm>
        <a:prstGeom prst="chevron">
          <a:avLst/>
        </a:prstGeom>
        <a:solidFill>
          <a:schemeClr val="accent4">
            <a:hueOff val="3508185"/>
            <a:satOff val="8525"/>
            <a:lumOff val="1392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marL="0" lvl="0" indent="0" algn="ctr" defTabSz="444500">
            <a:lnSpc>
              <a:spcPct val="90000"/>
            </a:lnSpc>
            <a:spcBef>
              <a:spcPct val="0"/>
            </a:spcBef>
            <a:spcAft>
              <a:spcPct val="35000"/>
            </a:spcAft>
            <a:buNone/>
          </a:pPr>
          <a:r>
            <a:rPr lang="en-US" sz="1000" b="1" kern="1200" dirty="0"/>
            <a:t>References</a:t>
          </a:r>
        </a:p>
      </dsp:txBody>
      <dsp:txXfrm>
        <a:off x="10365548" y="2462557"/>
        <a:ext cx="812438" cy="584992"/>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9.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4099656555"/>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Shape 5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3" name="Shape 5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2" name="Shape 3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TBMPA: Turtle Islands Heritage Protected Area (</a:t>
            </a:r>
            <a:r>
              <a:rPr lang="en-US" sz="1100" dirty="0" err="1"/>
              <a:t>Guerreiro</a:t>
            </a:r>
            <a:r>
              <a:rPr lang="en-US" sz="1100" dirty="0"/>
              <a:t> da Silva et al., 2012).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latin typeface="+mn-lt"/>
                <a:ea typeface="+mn-ea"/>
                <a:cs typeface="+mn-cs"/>
              </a:rPr>
              <a:t>Turtle Islands Heritage Protected Area is another example of a TBMPA composed of nine islands across the Philippines and Malaysia. It was the first formal TBMPA to be jointly established, administrated, and managed to protect migratory marine turtles and the surrounding ecosystem despite conflict over the maritime border between the countries (</a:t>
            </a:r>
            <a:r>
              <a:rPr lang="en-US" sz="1100" kern="1200" dirty="0" err="1">
                <a:solidFill>
                  <a:schemeClr val="tx1"/>
                </a:solidFill>
                <a:effectLst/>
                <a:latin typeface="+mn-lt"/>
                <a:ea typeface="+mn-ea"/>
                <a:cs typeface="+mn-cs"/>
              </a:rPr>
              <a:t>Guerreiro</a:t>
            </a:r>
            <a:r>
              <a:rPr lang="en-US" sz="1100" kern="1200" dirty="0">
                <a:solidFill>
                  <a:schemeClr val="tx1"/>
                </a:solidFill>
                <a:effectLst/>
                <a:latin typeface="+mn-lt"/>
                <a:ea typeface="+mn-ea"/>
                <a:cs typeface="+mn-cs"/>
              </a:rPr>
              <a:t> da Silva et al., 2012).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effectLst/>
              <a:latin typeface="+mn-lt"/>
              <a:ea typeface="+mn-ea"/>
              <a:cs typeface="+mn-cs"/>
            </a:endParaRPr>
          </a:p>
          <a:p>
            <a:pPr marL="101600">
              <a:buSzPct val="200000"/>
              <a:buNone/>
            </a:pPr>
            <a:endParaRPr lang="en-US" sz="1100" b="1" dirty="0"/>
          </a:p>
          <a:p>
            <a:pPr marL="444500" indent="-342900">
              <a:buSzPct val="200000"/>
              <a:buFont typeface="Arial" panose="020B0604020202020204" pitchFamily="34" charset="0"/>
              <a:buChar char="•"/>
            </a:pPr>
            <a:r>
              <a:rPr lang="en-US" sz="1100" dirty="0"/>
              <a:t>1999: Sulu-Sulawesi Marine Ecoregion Conservation Program (</a:t>
            </a:r>
            <a:r>
              <a:rPr lang="en-US" sz="1100" dirty="0" err="1"/>
              <a:t>Miclat</a:t>
            </a:r>
            <a:r>
              <a:rPr lang="en-US" sz="1100" dirty="0"/>
              <a:t>, 2006).</a:t>
            </a:r>
          </a:p>
          <a:p>
            <a:pPr marL="444500" indent="-342900">
              <a:buSzPct val="200000"/>
              <a:buFont typeface="Arial" panose="020B0604020202020204" pitchFamily="34" charset="0"/>
              <a:buChar char="•"/>
            </a:pPr>
            <a:r>
              <a:rPr lang="en-US" sz="1100" dirty="0"/>
              <a:t>2004: Memorandum of Understanding to conserve the Sulu-Sulawesi Marine Ecoregion (Sub-Committee on MPAs and Networks, 2009). </a:t>
            </a:r>
          </a:p>
          <a:p>
            <a:pPr marL="101600">
              <a:buSzPct val="200000"/>
              <a:buNone/>
            </a:pPr>
            <a:r>
              <a:rPr lang="en-US" sz="1100" dirty="0"/>
              <a:t>	-Ecoregion Conservation Plan</a:t>
            </a:r>
          </a:p>
          <a:p>
            <a:pPr marL="101600">
              <a:buSzPct val="200000"/>
              <a:buNone/>
            </a:pPr>
            <a:r>
              <a:rPr lang="en-US" sz="1100" dirty="0"/>
              <a:t>	-Trinational Committee and subcommittee.</a:t>
            </a:r>
          </a:p>
          <a:p>
            <a:pPr marL="444500" indent="-342900">
              <a:buSzPct val="200000"/>
              <a:buFont typeface="Arial" panose="020B0604020202020204" pitchFamily="34" charset="0"/>
              <a:buChar char="•"/>
            </a:pPr>
            <a:r>
              <a:rPr lang="en-US" sz="1100" dirty="0"/>
              <a:t>2007: Coral Triangle Agreement (White et al., 2014).</a:t>
            </a:r>
          </a:p>
          <a:p>
            <a:pPr marL="101600">
              <a:buSzPct val="200000"/>
              <a:buNone/>
            </a:pPr>
            <a:r>
              <a:rPr lang="en-US" sz="1100" dirty="0"/>
              <a:t>	-Regional Plan of Action</a:t>
            </a:r>
          </a:p>
        </p:txBody>
      </p:sp>
    </p:spTree>
    <p:extLst>
      <p:ext uri="{BB962C8B-B14F-4D97-AF65-F5344CB8AC3E}">
        <p14:creationId xmlns:p14="http://schemas.microsoft.com/office/powerpoint/2010/main" val="42537485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2" name="Shape 3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dirty="0"/>
          </a:p>
        </p:txBody>
      </p:sp>
    </p:spTree>
    <p:extLst>
      <p:ext uri="{BB962C8B-B14F-4D97-AF65-F5344CB8AC3E}">
        <p14:creationId xmlns:p14="http://schemas.microsoft.com/office/powerpoint/2010/main" val="24935708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2" name="Shape 3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444500" lvl="1" indent="-342900">
              <a:buSzPct val="200000"/>
              <a:buFont typeface="Arial" panose="020B0604020202020204" pitchFamily="34" charset="0"/>
              <a:buChar char="•"/>
            </a:pPr>
            <a:r>
              <a:rPr lang="en-US" sz="1800" dirty="0"/>
              <a:t>Indonesia: Law of Coastal and Small Islands Management #27, 2007</a:t>
            </a:r>
          </a:p>
          <a:p>
            <a:pPr marL="444500" lvl="1" indent="-342900">
              <a:buSzPct val="200000"/>
              <a:buFont typeface="Arial" panose="020B0604020202020204" pitchFamily="34" charset="0"/>
              <a:buChar char="•"/>
            </a:pPr>
            <a:r>
              <a:rPr lang="en-US" sz="1800" dirty="0"/>
              <a:t>Malaysia: National Act #5 on Biodiversity and its Ecosystem, 1990</a:t>
            </a:r>
          </a:p>
          <a:p>
            <a:pPr marL="444500" lvl="1" indent="-342900">
              <a:buSzPct val="200000"/>
              <a:buFont typeface="Arial" panose="020B0604020202020204" pitchFamily="34" charset="0"/>
              <a:buChar char="•"/>
            </a:pPr>
            <a:r>
              <a:rPr lang="en-US" sz="1800" dirty="0"/>
              <a:t>National Integrated Protected Areas System Act #7586, 1992</a:t>
            </a:r>
          </a:p>
          <a:p>
            <a:pPr marL="444500" lvl="1" indent="-342900">
              <a:buSzPct val="200000"/>
              <a:buFont typeface="Arial" panose="020B0604020202020204" pitchFamily="34" charset="0"/>
              <a:buChar char="•"/>
            </a:pPr>
            <a:endParaRPr lang="en-US" sz="1800" dirty="0"/>
          </a:p>
          <a:p>
            <a:pPr marL="444500" lvl="1" indent="-342900">
              <a:buSzPct val="200000"/>
              <a:buFont typeface="Arial" panose="020B0604020202020204" pitchFamily="34" charset="0"/>
              <a:buChar char="•"/>
            </a:pPr>
            <a:r>
              <a:rPr lang="en-US" sz="1800" dirty="0"/>
              <a:t>Indonesia: Law #32 on Environmental Protection and Management </a:t>
            </a:r>
          </a:p>
          <a:p>
            <a:pPr marL="444500" lvl="1" indent="-342900">
              <a:buSzPct val="200000"/>
              <a:buFont typeface="Arial" panose="020B0604020202020204" pitchFamily="34" charset="0"/>
              <a:buChar char="•"/>
            </a:pPr>
            <a:r>
              <a:rPr lang="en-US" sz="1800" dirty="0"/>
              <a:t>Malaysia: Environmental Quality Act #27, 1974</a:t>
            </a:r>
          </a:p>
          <a:p>
            <a:pPr marL="444500" lvl="1" indent="-342900">
              <a:buSzPct val="200000"/>
              <a:buFont typeface="Arial" panose="020B0604020202020204" pitchFamily="34" charset="0"/>
              <a:buChar char="•"/>
            </a:pPr>
            <a:r>
              <a:rPr lang="en-US" sz="1800" dirty="0"/>
              <a:t>Philippines: Environmental Code, 1988</a:t>
            </a:r>
          </a:p>
          <a:p>
            <a:pPr lvl="0" rtl="0">
              <a:spcBef>
                <a:spcPts val="0"/>
              </a:spcBef>
              <a:buNone/>
            </a:pPr>
            <a:endParaRPr dirty="0"/>
          </a:p>
        </p:txBody>
      </p:sp>
    </p:spTree>
    <p:extLst>
      <p:ext uri="{BB962C8B-B14F-4D97-AF65-F5344CB8AC3E}">
        <p14:creationId xmlns:p14="http://schemas.microsoft.com/office/powerpoint/2010/main" val="36176483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2" name="Shape 3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lang="en-US" sz="11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Chain referral sampling.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Coding: NVivo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Triangulation of codes</a:t>
            </a:r>
            <a:endParaRPr lang="en-US" sz="10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Assess emergent themes</a:t>
            </a:r>
            <a:endParaRPr lang="en-US" sz="1050" dirty="0"/>
          </a:p>
          <a:p>
            <a:pPr lvl="0" rtl="0">
              <a:spcBef>
                <a:spcPts val="0"/>
              </a:spcBef>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-Compare similarities and differences between countries, 	scales, and stakeholder groups.</a:t>
            </a:r>
            <a:endParaRPr lang="en" sz="1100" dirty="0"/>
          </a:p>
          <a:p>
            <a:pPr lvl="0" rtl="0">
              <a:spcBef>
                <a:spcPts val="0"/>
              </a:spcBef>
              <a:buNone/>
            </a:pPr>
            <a:endParaRPr lang="en-US" dirty="0"/>
          </a:p>
        </p:txBody>
      </p:sp>
    </p:spTree>
    <p:extLst>
      <p:ext uri="{BB962C8B-B14F-4D97-AF65-F5344CB8AC3E}">
        <p14:creationId xmlns:p14="http://schemas.microsoft.com/office/powerpoint/2010/main" val="39036546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2" name="Shape 3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Status: </a:t>
            </a:r>
            <a:r>
              <a:rPr lang="en-US" sz="1100" dirty="0"/>
              <a:t>Coding complete. Assessing elements and writing up comparisons.</a:t>
            </a:r>
          </a:p>
          <a:p>
            <a:pPr lvl="0" rtl="0">
              <a:spcBef>
                <a:spcPts val="0"/>
              </a:spcBef>
              <a:buNone/>
            </a:pPr>
            <a:endParaRPr lang="en-US" dirty="0"/>
          </a:p>
          <a:p>
            <a:pPr lvl="0" rtl="0">
              <a:spcBef>
                <a:spcPts val="0"/>
              </a:spcBef>
              <a:buNone/>
            </a:pPr>
            <a:r>
              <a:rPr lang="en-US" dirty="0"/>
              <a:t>Other elements: Policy creator, policy integration, stakeholder incentives, enforcement</a:t>
            </a:r>
            <a:endParaRPr dirty="0"/>
          </a:p>
        </p:txBody>
      </p:sp>
    </p:spTree>
    <p:extLst>
      <p:ext uri="{BB962C8B-B14F-4D97-AF65-F5344CB8AC3E}">
        <p14:creationId xmlns:p14="http://schemas.microsoft.com/office/powerpoint/2010/main" val="3535027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2" name="Shape 3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US" sz="1100" dirty="0"/>
              <a:t>To address threats we need [to be] working together… because sometimes Indonesian marine police catch fisherman from [the]</a:t>
            </a:r>
          </a:p>
          <a:p>
            <a:pPr lvl="0" rtl="0">
              <a:spcBef>
                <a:spcPts val="0"/>
              </a:spcBef>
              <a:buNone/>
            </a:pPr>
            <a:endParaRPr lang="en-US"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“Each country- each area- has a different level of connecting and involvement of national level and local level” “ – Interviewee 3 (Indonesia)</a:t>
            </a:r>
          </a:p>
          <a:p>
            <a:pPr lvl="0" rtl="0">
              <a:spcBef>
                <a:spcPts val="0"/>
              </a:spcBef>
              <a:buNone/>
            </a:pPr>
            <a:r>
              <a:rPr lang="en-US" sz="1100" dirty="0"/>
              <a:t> Philippines, and the opposite - Indonesia</a:t>
            </a:r>
            <a:endParaRPr lang="en-US" dirty="0"/>
          </a:p>
        </p:txBody>
      </p:sp>
    </p:spTree>
    <p:extLst>
      <p:ext uri="{BB962C8B-B14F-4D97-AF65-F5344CB8AC3E}">
        <p14:creationId xmlns:p14="http://schemas.microsoft.com/office/powerpoint/2010/main" val="16509759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2" name="Shape 3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US" dirty="0"/>
              <a:t>Provide reports to the larger EC project and local organizations involved</a:t>
            </a:r>
            <a:endParaRPr dirty="0"/>
          </a:p>
        </p:txBody>
      </p:sp>
    </p:spTree>
    <p:extLst>
      <p:ext uri="{BB962C8B-B14F-4D97-AF65-F5344CB8AC3E}">
        <p14:creationId xmlns:p14="http://schemas.microsoft.com/office/powerpoint/2010/main" val="37326187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Shape 3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8" name="Shape 35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2" name="Shape 3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dirty="0"/>
          </a:p>
        </p:txBody>
      </p:sp>
    </p:spTree>
    <p:extLst>
      <p:ext uri="{BB962C8B-B14F-4D97-AF65-F5344CB8AC3E}">
        <p14:creationId xmlns:p14="http://schemas.microsoft.com/office/powerpoint/2010/main" val="22929774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2" name="Shape 3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dirty="0"/>
          </a:p>
        </p:txBody>
      </p:sp>
    </p:spTree>
    <p:extLst>
      <p:ext uri="{BB962C8B-B14F-4D97-AF65-F5344CB8AC3E}">
        <p14:creationId xmlns:p14="http://schemas.microsoft.com/office/powerpoint/2010/main" val="7044169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2" name="Shape 3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US" dirty="0"/>
              <a:t>Currently: Over 200 transboundary conservation initiatives </a:t>
            </a:r>
            <a:r>
              <a:rPr lang="en-US" sz="1100" kern="1200" dirty="0">
                <a:solidFill>
                  <a:schemeClr val="tx1"/>
                </a:solidFill>
                <a:effectLst/>
                <a:latin typeface="+mn-lt"/>
                <a:ea typeface="+mn-ea"/>
                <a:cs typeface="+mn-cs"/>
              </a:rPr>
              <a:t>(IUCN, 2019; </a:t>
            </a:r>
            <a:r>
              <a:rPr lang="en-US" sz="1100" kern="1200" dirty="0" err="1">
                <a:solidFill>
                  <a:schemeClr val="tx1"/>
                </a:solidFill>
                <a:effectLst/>
                <a:latin typeface="+mn-lt"/>
                <a:ea typeface="+mn-ea"/>
                <a:cs typeface="+mn-cs"/>
              </a:rPr>
              <a:t>Vasilijević</a:t>
            </a:r>
            <a:r>
              <a:rPr lang="en-US" sz="1100" kern="1200" dirty="0">
                <a:solidFill>
                  <a:schemeClr val="tx1"/>
                </a:solidFill>
                <a:effectLst/>
                <a:latin typeface="+mn-lt"/>
                <a:ea typeface="+mn-ea"/>
                <a:cs typeface="+mn-cs"/>
              </a:rPr>
              <a:t>, 2015; </a:t>
            </a:r>
            <a:r>
              <a:rPr lang="en-US" sz="1100" kern="1200" dirty="0" err="1">
                <a:solidFill>
                  <a:schemeClr val="tx1"/>
                </a:solidFill>
                <a:effectLst/>
                <a:latin typeface="+mn-lt"/>
                <a:ea typeface="+mn-ea"/>
                <a:cs typeface="+mn-cs"/>
              </a:rPr>
              <a:t>Guerreiro</a:t>
            </a:r>
            <a:r>
              <a:rPr lang="en-US" sz="1100" kern="1200" dirty="0">
                <a:solidFill>
                  <a:schemeClr val="tx1"/>
                </a:solidFill>
                <a:effectLst/>
                <a:latin typeface="+mn-lt"/>
                <a:ea typeface="+mn-ea"/>
                <a:cs typeface="+mn-cs"/>
              </a:rPr>
              <a:t> da Silva et al., 2012)</a:t>
            </a:r>
          </a:p>
          <a:p>
            <a:pPr lvl="0" rtl="0">
              <a:spcBef>
                <a:spcPts val="0"/>
              </a:spcBef>
              <a:buNone/>
            </a:pPr>
            <a:r>
              <a:rPr lang="en-US" sz="1100" kern="1200" dirty="0">
                <a:solidFill>
                  <a:schemeClr val="tx1"/>
                </a:solidFill>
                <a:effectLst/>
                <a:latin typeface="+mn-lt"/>
                <a:ea typeface="+mn-ea"/>
                <a:cs typeface="+mn-cs"/>
              </a:rPr>
              <a:t>	vs. 59 TBPAs in 1988. </a:t>
            </a:r>
          </a:p>
          <a:p>
            <a:pPr lvl="0" rtl="0">
              <a:spcBef>
                <a:spcPts val="0"/>
              </a:spcBef>
              <a:buNone/>
            </a:pPr>
            <a:endParaRPr lang="en-US" sz="1100" kern="1200" dirty="0">
              <a:solidFill>
                <a:schemeClr val="tx1"/>
              </a:solidFill>
              <a:effectLst/>
              <a:latin typeface="+mn-lt"/>
              <a:ea typeface="+mn-ea"/>
              <a:cs typeface="+mn-cs"/>
            </a:endParaRPr>
          </a:p>
          <a:p>
            <a:pPr lvl="0" rtl="0">
              <a:spcBef>
                <a:spcPts val="0"/>
              </a:spcBef>
              <a:buNone/>
            </a:pPr>
            <a:r>
              <a:rPr lang="en-US" sz="1100" kern="1200" dirty="0">
                <a:solidFill>
                  <a:schemeClr val="tx1"/>
                </a:solidFill>
                <a:effectLst/>
                <a:latin typeface="+mn-lt"/>
                <a:ea typeface="+mn-ea"/>
                <a:cs typeface="+mn-cs"/>
              </a:rPr>
              <a:t>Over 3000 protected areas located on or near international </a:t>
            </a:r>
            <a:r>
              <a:rPr lang="en-US" sz="1100" kern="1200" dirty="0" err="1">
                <a:solidFill>
                  <a:schemeClr val="tx1"/>
                </a:solidFill>
                <a:effectLst/>
                <a:latin typeface="+mn-lt"/>
                <a:ea typeface="+mn-ea"/>
                <a:cs typeface="+mn-cs"/>
              </a:rPr>
              <a:t>boundaries</a:t>
            </a:r>
            <a:r>
              <a:rPr lang="en-US" sz="1100" kern="1200" dirty="0" err="1">
                <a:solidFill>
                  <a:schemeClr val="tx1"/>
                </a:solidFill>
                <a:effectLst/>
                <a:latin typeface="+mn-lt"/>
                <a:ea typeface="+mn-ea"/>
                <a:cs typeface="+mn-cs"/>
                <a:sym typeface="Wingdings" panose="05000000000000000000" pitchFamily="2" charset="2"/>
              </a:rPr>
              <a:t>Potential</a:t>
            </a:r>
            <a:r>
              <a:rPr lang="en-US" sz="1100" kern="1200" dirty="0">
                <a:solidFill>
                  <a:schemeClr val="tx1"/>
                </a:solidFill>
                <a:effectLst/>
                <a:latin typeface="+mn-lt"/>
                <a:ea typeface="+mn-ea"/>
                <a:cs typeface="+mn-cs"/>
                <a:sym typeface="Wingdings" panose="05000000000000000000" pitchFamily="2" charset="2"/>
              </a:rPr>
              <a:t> for TBPA development </a:t>
            </a:r>
            <a:r>
              <a:rPr lang="en-US" sz="1100" kern="1200" dirty="0">
                <a:solidFill>
                  <a:schemeClr val="tx1"/>
                </a:solidFill>
                <a:effectLst/>
                <a:latin typeface="+mn-lt"/>
                <a:ea typeface="+mn-ea"/>
                <a:cs typeface="+mn-cs"/>
              </a:rPr>
              <a:t>(McCallum, 2014). </a:t>
            </a:r>
          </a:p>
          <a:p>
            <a:pPr lvl="0" rtl="0">
              <a:spcBef>
                <a:spcPts val="0"/>
              </a:spcBef>
              <a:buNone/>
            </a:pPr>
            <a:r>
              <a:rPr lang="en-US" sz="1100" kern="1200" dirty="0">
                <a:solidFill>
                  <a:schemeClr val="tx1"/>
                </a:solidFill>
                <a:effectLst/>
                <a:latin typeface="+mn-lt"/>
                <a:ea typeface="+mn-ea"/>
                <a:cs typeface="+mn-cs"/>
              </a:rPr>
              <a:t>	However, many internationally adjoining protected areas still exhibit minimal to non-existent cooperation (Busch, 2007). </a:t>
            </a:r>
          </a:p>
          <a:p>
            <a:pPr lvl="0" rtl="0">
              <a:spcBef>
                <a:spcPts val="0"/>
              </a:spcBef>
              <a:buNone/>
            </a:pPr>
            <a:endParaRPr lang="en-US" sz="1100" kern="1200" dirty="0">
              <a:solidFill>
                <a:schemeClr val="tx1"/>
              </a:solidFill>
              <a:effectLst/>
              <a:latin typeface="+mn-lt"/>
              <a:ea typeface="+mn-ea"/>
              <a:cs typeface="+mn-cs"/>
            </a:endParaRPr>
          </a:p>
          <a:p>
            <a:pPr lvl="0" rtl="0">
              <a:spcBef>
                <a:spcPts val="0"/>
              </a:spcBef>
              <a:buNone/>
            </a:pPr>
            <a:r>
              <a:rPr lang="en-US" sz="1100" kern="1200" dirty="0">
                <a:solidFill>
                  <a:schemeClr val="tx1"/>
                </a:solidFill>
                <a:effectLst/>
                <a:latin typeface="+mn-lt"/>
                <a:ea typeface="+mn-ea"/>
                <a:cs typeface="+mn-cs"/>
              </a:rPr>
              <a:t>Levels of cooperation range from regular communication and information sharing to more integrated joint management planning and joint implementation of decisions (</a:t>
            </a:r>
            <a:r>
              <a:rPr lang="en-US" sz="1100" kern="1200" dirty="0" err="1">
                <a:solidFill>
                  <a:schemeClr val="tx1"/>
                </a:solidFill>
                <a:effectLst/>
                <a:latin typeface="+mn-lt"/>
                <a:ea typeface="+mn-ea"/>
                <a:cs typeface="+mn-cs"/>
              </a:rPr>
              <a:t>Vasilijević</a:t>
            </a:r>
            <a:r>
              <a:rPr lang="en-US" sz="1100" kern="1200" dirty="0">
                <a:solidFill>
                  <a:schemeClr val="tx1"/>
                </a:solidFill>
                <a:effectLst/>
                <a:latin typeface="+mn-lt"/>
                <a:ea typeface="+mn-ea"/>
                <a:cs typeface="+mn-cs"/>
              </a:rPr>
              <a:t>, 2015).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Increasingly promoted as a tool for environmental protection (</a:t>
            </a:r>
            <a:r>
              <a:rPr lang="en-US" sz="1100" dirty="0" err="1"/>
              <a:t>Vasilijević</a:t>
            </a:r>
            <a:r>
              <a:rPr lang="en-US" sz="1100" dirty="0"/>
              <a:t>, 2015)</a:t>
            </a:r>
          </a:p>
          <a:p>
            <a:pPr lvl="0" rtl="0">
              <a:spcBef>
                <a:spcPts val="0"/>
              </a:spcBef>
              <a:buNone/>
            </a:pPr>
            <a:endParaRPr dirty="0"/>
          </a:p>
        </p:txBody>
      </p:sp>
    </p:spTree>
    <p:extLst>
      <p:ext uri="{BB962C8B-B14F-4D97-AF65-F5344CB8AC3E}">
        <p14:creationId xmlns:p14="http://schemas.microsoft.com/office/powerpoint/2010/main" val="3632188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2" name="Shape 3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US" sz="1100" kern="1200" dirty="0">
                <a:solidFill>
                  <a:schemeClr val="tx1"/>
                </a:solidFill>
                <a:effectLst/>
                <a:latin typeface="+mn-lt"/>
                <a:ea typeface="+mn-ea"/>
                <a:cs typeface="+mn-cs"/>
              </a:rPr>
              <a:t>Benefits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Spillover benefits (Mittermeier et al., 2005).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Information and resource sharing (</a:t>
            </a:r>
            <a:r>
              <a:rPr lang="en-US" sz="1100" dirty="0" err="1"/>
              <a:t>Vasilijević</a:t>
            </a:r>
            <a:r>
              <a:rPr lang="en-US" sz="1100" dirty="0"/>
              <a:t> et al., 2015)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Challenges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Equitable distribution of costs and benefits (</a:t>
            </a:r>
            <a:r>
              <a:rPr lang="en-US" sz="1100" dirty="0" err="1"/>
              <a:t>Guerreiro</a:t>
            </a:r>
            <a:r>
              <a:rPr lang="en-US" sz="1100" dirty="0"/>
              <a:t> da Silva et al., 2012)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p>
          <a:p>
            <a:pPr lvl="0" rtl="0">
              <a:spcBef>
                <a:spcPts val="0"/>
              </a:spcBef>
              <a:buNone/>
            </a:pPr>
            <a:endParaRPr dirty="0"/>
          </a:p>
        </p:txBody>
      </p:sp>
    </p:spTree>
    <p:extLst>
      <p:ext uri="{BB962C8B-B14F-4D97-AF65-F5344CB8AC3E}">
        <p14:creationId xmlns:p14="http://schemas.microsoft.com/office/powerpoint/2010/main" val="12736023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2" name="Shape 3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Increasing communication </a:t>
            </a:r>
            <a:r>
              <a:rPr lang="en-US" sz="800" dirty="0"/>
              <a:t>(McCallum, 2014)</a:t>
            </a:r>
          </a:p>
          <a:p>
            <a:pPr lvl="0" rtl="0">
              <a:spcBef>
                <a:spcPts val="0"/>
              </a:spcBef>
              <a:buNone/>
            </a:pPr>
            <a:endParaRPr dirty="0"/>
          </a:p>
        </p:txBody>
      </p:sp>
    </p:spTree>
    <p:extLst>
      <p:ext uri="{BB962C8B-B14F-4D97-AF65-F5344CB8AC3E}">
        <p14:creationId xmlns:p14="http://schemas.microsoft.com/office/powerpoint/2010/main" val="2243451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2" name="Shape 3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US" sz="1100" kern="1200" dirty="0">
                <a:solidFill>
                  <a:schemeClr val="tx1"/>
                </a:solidFill>
                <a:effectLst/>
                <a:latin typeface="+mn-lt"/>
                <a:ea typeface="+mn-ea"/>
                <a:cs typeface="+mn-cs"/>
              </a:rPr>
              <a:t>For example, within the IUCN World Parks Congress in the Promise of Sydney document leaders called for the adoption of a goal to place 30% of oceans under protection (</a:t>
            </a:r>
            <a:r>
              <a:rPr lang="en-US" sz="1100" kern="1200" dirty="0" err="1">
                <a:solidFill>
                  <a:schemeClr val="tx1"/>
                </a:solidFill>
                <a:effectLst/>
                <a:latin typeface="+mn-lt"/>
                <a:ea typeface="+mn-ea"/>
                <a:cs typeface="+mn-cs"/>
              </a:rPr>
              <a:t>Gjerde</a:t>
            </a:r>
            <a:r>
              <a:rPr lang="en-US" sz="1100" kern="1200" dirty="0">
                <a:solidFill>
                  <a:schemeClr val="tx1"/>
                </a:solidFill>
                <a:effectLst/>
                <a:latin typeface="+mn-lt"/>
                <a:ea typeface="+mn-ea"/>
                <a:cs typeface="+mn-cs"/>
              </a:rPr>
              <a:t> et al. 2016). </a:t>
            </a:r>
          </a:p>
          <a:p>
            <a:pPr marL="444500" indent="-342900">
              <a:buSzPct val="200000"/>
              <a:buFont typeface="Arial" panose="020B0604020202020204" pitchFamily="34" charset="0"/>
              <a:buChar char="•"/>
            </a:pPr>
            <a:r>
              <a:rPr lang="en-US" sz="1100" dirty="0"/>
              <a:t>All MPAs:</a:t>
            </a:r>
          </a:p>
          <a:p>
            <a:pPr marL="101600">
              <a:buSzPct val="200000"/>
              <a:buNone/>
            </a:pPr>
            <a:r>
              <a:rPr lang="en-US" sz="1100" dirty="0"/>
              <a:t>	-Current: 7.4% coverage</a:t>
            </a:r>
          </a:p>
          <a:p>
            <a:pPr marL="101600">
              <a:buSzPct val="200000"/>
              <a:buNone/>
            </a:pPr>
            <a:r>
              <a:rPr lang="en-US" sz="1100" dirty="0"/>
              <a:t>	 (</a:t>
            </a:r>
            <a:r>
              <a:rPr lang="en-US" sz="1100" dirty="0" err="1"/>
              <a:t>ProtectedPlanet</a:t>
            </a:r>
            <a:r>
              <a:rPr lang="en-US" sz="1100" dirty="0"/>
              <a:t>, 2020)</a:t>
            </a:r>
          </a:p>
          <a:p>
            <a:pPr marL="101600">
              <a:buSzPct val="200000"/>
              <a:buNone/>
            </a:pPr>
            <a:r>
              <a:rPr lang="en-US" sz="1100" dirty="0"/>
              <a:t>	-IUCN Goal: 30% </a:t>
            </a:r>
          </a:p>
          <a:p>
            <a:pPr marL="101600">
              <a:buSzPct val="200000"/>
              <a:buNone/>
            </a:pPr>
            <a:r>
              <a:rPr lang="en-US" sz="1100" dirty="0"/>
              <a:t>	 (</a:t>
            </a:r>
            <a:r>
              <a:rPr lang="en-US" sz="1100" dirty="0" err="1"/>
              <a:t>Gjerde</a:t>
            </a:r>
            <a:r>
              <a:rPr lang="en-US" sz="1100" dirty="0"/>
              <a:t> et al., 2016)</a:t>
            </a:r>
            <a:endParaRPr lang="en-US" sz="1100" kern="1200" dirty="0">
              <a:solidFill>
                <a:schemeClr val="tx1"/>
              </a:solidFill>
              <a:effectLst/>
              <a:latin typeface="+mn-lt"/>
              <a:ea typeface="+mn-ea"/>
              <a:cs typeface="+mn-cs"/>
            </a:endParaRPr>
          </a:p>
          <a:p>
            <a:pPr lvl="0" rtl="0">
              <a:spcBef>
                <a:spcPts val="0"/>
              </a:spcBef>
              <a:buNone/>
            </a:pPr>
            <a:endParaRPr lang="en-US" sz="1100" kern="1200" dirty="0">
              <a:solidFill>
                <a:schemeClr val="tx1"/>
              </a:solidFill>
              <a:effectLst/>
              <a:latin typeface="+mn-lt"/>
              <a:ea typeface="+mn-ea"/>
              <a:cs typeface="+mn-cs"/>
            </a:endParaRPr>
          </a:p>
          <a:p>
            <a:pPr lvl="0" rtl="0">
              <a:spcBef>
                <a:spcPts val="0"/>
              </a:spcBef>
              <a:buNone/>
            </a:pPr>
            <a:r>
              <a:rPr lang="en-US" sz="1100" kern="1200" dirty="0">
                <a:solidFill>
                  <a:schemeClr val="tx1"/>
                </a:solidFill>
                <a:effectLst/>
                <a:latin typeface="+mn-lt"/>
                <a:ea typeface="+mn-ea"/>
                <a:cs typeface="+mn-cs"/>
              </a:rPr>
              <a:t>MPAs range in restriction intensity from no-take zones in which no activities are permitted in the area, to multi-use zones wherein many tourism, fishing, and aquaculture activities may be permitted (Day et al., 2019). </a:t>
            </a:r>
          </a:p>
          <a:p>
            <a:pPr marL="101600">
              <a:buSzPct val="200000"/>
              <a:buNone/>
            </a:pPr>
            <a:endParaRPr lang="en-US" sz="1100" dirty="0"/>
          </a:p>
          <a:p>
            <a:pPr marL="101600">
              <a:buSzPct val="200000"/>
              <a:buNone/>
            </a:pPr>
            <a:r>
              <a:rPr lang="en-US" sz="1100" b="1" dirty="0"/>
              <a:t>Marine Challenges:</a:t>
            </a:r>
          </a:p>
          <a:p>
            <a:pPr marL="444500" indent="-342900">
              <a:buSzPct val="200000"/>
              <a:buFont typeface="Arial" panose="020B0604020202020204" pitchFamily="34" charset="0"/>
              <a:buChar char="•"/>
            </a:pPr>
            <a:r>
              <a:rPr lang="en-US" sz="1100" dirty="0"/>
              <a:t>Unclear or contested boundaries (Day et al., 2019).</a:t>
            </a:r>
          </a:p>
          <a:p>
            <a:pPr marL="444500" indent="-342900">
              <a:buSzPct val="200000"/>
              <a:buFont typeface="Arial" panose="020B0604020202020204" pitchFamily="34" charset="0"/>
              <a:buChar char="•"/>
            </a:pPr>
            <a:r>
              <a:rPr lang="en-US" sz="1100" dirty="0"/>
              <a:t>High Seas “commons”.</a:t>
            </a:r>
          </a:p>
          <a:p>
            <a:pPr marL="444500" indent="-342900">
              <a:buSzPct val="200000"/>
              <a:buFont typeface="Arial" panose="020B0604020202020204" pitchFamily="34" charset="0"/>
              <a:buChar char="•"/>
            </a:pPr>
            <a:r>
              <a:rPr lang="en-US" sz="1100" dirty="0"/>
              <a:t>Difficult to monitor and manage (Day et al., 2019).</a:t>
            </a:r>
            <a:endParaRPr lang="en" sz="1100" dirty="0"/>
          </a:p>
          <a:p>
            <a:pPr lvl="0" rtl="0">
              <a:spcBef>
                <a:spcPts val="0"/>
              </a:spcBef>
              <a:buNone/>
            </a:pPr>
            <a:endParaRPr lang="en-US" sz="1100" kern="1200" dirty="0">
              <a:solidFill>
                <a:schemeClr val="tx1"/>
              </a:solidFill>
              <a:effectLst/>
              <a:latin typeface="+mn-lt"/>
              <a:ea typeface="+mn-ea"/>
              <a:cs typeface="+mn-cs"/>
            </a:endParaRPr>
          </a:p>
          <a:p>
            <a:pPr lvl="0" rtl="0">
              <a:spcBef>
                <a:spcPts val="0"/>
              </a:spcBef>
              <a:buNone/>
            </a:pPr>
            <a:r>
              <a:rPr lang="en-US" sz="1100" kern="1200" dirty="0">
                <a:solidFill>
                  <a:schemeClr val="tx1"/>
                </a:solidFill>
                <a:effectLst/>
                <a:latin typeface="+mn-lt"/>
                <a:ea typeface="+mn-ea"/>
                <a:cs typeface="+mn-cs"/>
              </a:rPr>
              <a:t>Increases in transboundary illegal activities can be driven in part due to stakeholders being dissatisfied by conservation changes or their lack of voice in conservation decision-making (</a:t>
            </a:r>
            <a:r>
              <a:rPr lang="en-US" sz="1100" kern="1200" dirty="0" err="1">
                <a:solidFill>
                  <a:schemeClr val="tx1"/>
                </a:solidFill>
                <a:effectLst/>
                <a:latin typeface="+mn-lt"/>
                <a:ea typeface="+mn-ea"/>
                <a:cs typeface="+mn-cs"/>
              </a:rPr>
              <a:t>Guerreiro</a:t>
            </a:r>
            <a:r>
              <a:rPr lang="en-US" sz="1100" kern="1200" dirty="0">
                <a:solidFill>
                  <a:schemeClr val="tx1"/>
                </a:solidFill>
                <a:effectLst/>
                <a:latin typeface="+mn-lt"/>
                <a:ea typeface="+mn-ea"/>
                <a:cs typeface="+mn-cs"/>
              </a:rPr>
              <a:t> da Silva et al., 2012).</a:t>
            </a:r>
          </a:p>
          <a:p>
            <a:pPr lvl="0" rtl="0">
              <a:spcBef>
                <a:spcPts val="0"/>
              </a:spcBef>
              <a:buNone/>
            </a:pPr>
            <a:endParaRPr lang="en-US" sz="1100" kern="1200" dirty="0">
              <a:solidFill>
                <a:schemeClr val="tx1"/>
              </a:solidFill>
              <a:effectLst/>
              <a:latin typeface="+mn-lt"/>
              <a:ea typeface="+mn-ea"/>
              <a:cs typeface="+mn-cs"/>
            </a:endParaRPr>
          </a:p>
          <a:p>
            <a:pPr lvl="0" rtl="0">
              <a:spcBef>
                <a:spcPts val="0"/>
              </a:spcBef>
              <a:buNone/>
            </a:pPr>
            <a:r>
              <a:rPr lang="en-US" sz="1100" kern="1200" dirty="0">
                <a:solidFill>
                  <a:schemeClr val="tx1"/>
                </a:solidFill>
                <a:effectLst/>
                <a:latin typeface="+mn-lt"/>
                <a:ea typeface="+mn-ea"/>
                <a:cs typeface="+mn-cs"/>
              </a:rPr>
              <a:t>Official coordinating bodies, which help bridge and foster compromise between different institutions, are often fundamental to successful transboundary cooperation (</a:t>
            </a:r>
            <a:r>
              <a:rPr lang="en-US" sz="1100" kern="1200" dirty="0" err="1">
                <a:solidFill>
                  <a:schemeClr val="tx1"/>
                </a:solidFill>
                <a:effectLst/>
                <a:latin typeface="+mn-lt"/>
                <a:ea typeface="+mn-ea"/>
                <a:cs typeface="+mn-cs"/>
              </a:rPr>
              <a:t>Guerreiro</a:t>
            </a:r>
            <a:r>
              <a:rPr lang="en-US" sz="1100" kern="1200" dirty="0">
                <a:solidFill>
                  <a:schemeClr val="tx1"/>
                </a:solidFill>
                <a:effectLst/>
                <a:latin typeface="+mn-lt"/>
                <a:ea typeface="+mn-ea"/>
                <a:cs typeface="+mn-cs"/>
              </a:rPr>
              <a:t> da Silva et al., 2012). </a:t>
            </a:r>
          </a:p>
          <a:p>
            <a:pPr lvl="0" rtl="0">
              <a:spcBef>
                <a:spcPts val="0"/>
              </a:spcBef>
              <a:buNone/>
            </a:pPr>
            <a:endParaRPr lang="en-US" sz="1100" kern="1200" dirty="0">
              <a:solidFill>
                <a:schemeClr val="tx1"/>
              </a:solidFill>
              <a:effectLst/>
              <a:latin typeface="+mn-lt"/>
              <a:ea typeface="+mn-ea"/>
              <a:cs typeface="+mn-cs"/>
            </a:endParaRPr>
          </a:p>
          <a:p>
            <a:pPr lvl="0" rtl="0">
              <a:spcBef>
                <a:spcPts val="0"/>
              </a:spcBef>
              <a:buNone/>
            </a:pPr>
            <a:r>
              <a:rPr lang="en-US" sz="1100" kern="1200" dirty="0">
                <a:solidFill>
                  <a:schemeClr val="tx1"/>
                </a:solidFill>
                <a:effectLst/>
                <a:latin typeface="+mn-lt"/>
                <a:ea typeface="+mn-ea"/>
                <a:cs typeface="+mn-cs"/>
              </a:rPr>
              <a:t>EEZ: 200 nm, or ~230 miles</a:t>
            </a:r>
            <a:endParaRPr lang="en-US" dirty="0"/>
          </a:p>
          <a:p>
            <a:pPr lvl="0" rtl="0">
              <a:spcBef>
                <a:spcPts val="0"/>
              </a:spcBef>
              <a:buNone/>
            </a:pPr>
            <a:endParaRPr lang="en-US" sz="11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8020595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2" name="Shape 3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Specify relations between industries, not just countries</a:t>
            </a:r>
          </a:p>
          <a:p>
            <a:pPr lvl="0" rtl="0">
              <a:spcBef>
                <a:spcPts val="0"/>
              </a:spcBef>
              <a:buNone/>
            </a:pPr>
            <a:endParaRPr dirty="0"/>
          </a:p>
        </p:txBody>
      </p:sp>
    </p:spTree>
    <p:extLst>
      <p:ext uri="{BB962C8B-B14F-4D97-AF65-F5344CB8AC3E}">
        <p14:creationId xmlns:p14="http://schemas.microsoft.com/office/powerpoint/2010/main" val="1429518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2" name="Shape 3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101600" indent="0">
              <a:buSzPct val="200000"/>
              <a:buFont typeface="Arial" panose="020B0604020202020204" pitchFamily="34" charset="0"/>
              <a:buNone/>
            </a:pPr>
            <a:r>
              <a:rPr lang="en-US" sz="1100" dirty="0"/>
              <a:t>Two connected seas located between Indonesia, Malaysia, and the Philippines.</a:t>
            </a:r>
            <a:endParaRPr lang="en" sz="1100" dirty="0"/>
          </a:p>
          <a:p>
            <a:pPr marL="101600" marR="0" lvl="0" indent="0" algn="l" defTabSz="914400" rtl="0" eaLnBrk="1" fontAlgn="auto" latinLnBrk="0" hangingPunct="1">
              <a:lnSpc>
                <a:spcPct val="100000"/>
              </a:lnSpc>
              <a:spcBef>
                <a:spcPts val="0"/>
              </a:spcBef>
              <a:spcAft>
                <a:spcPts val="0"/>
              </a:spcAft>
              <a:buClrTx/>
              <a:buSzPct val="200000"/>
              <a:buFontTx/>
              <a:buNone/>
              <a:tabLst/>
              <a:defRPr/>
            </a:pPr>
            <a:r>
              <a:rPr lang="en-US" sz="1100" dirty="0"/>
              <a:t>~40 million people rely on marine resources for food and livelihoods (</a:t>
            </a:r>
            <a:r>
              <a:rPr lang="en-US" sz="1100" dirty="0" err="1"/>
              <a:t>Huffard</a:t>
            </a:r>
            <a:r>
              <a:rPr lang="en-US" sz="1100" dirty="0"/>
              <a:t> et al., 2012).</a:t>
            </a:r>
          </a:p>
          <a:p>
            <a:pPr lvl="0" rtl="0">
              <a:spcBef>
                <a:spcPts val="0"/>
              </a:spcBef>
              <a:buNone/>
            </a:pPr>
            <a:endParaRPr lang="en-US" sz="1100" kern="1200" dirty="0">
              <a:solidFill>
                <a:schemeClr val="tx1"/>
              </a:solidFill>
              <a:effectLst/>
              <a:latin typeface="+mn-lt"/>
              <a:ea typeface="+mn-ea"/>
              <a:cs typeface="+mn-cs"/>
            </a:endParaRPr>
          </a:p>
          <a:p>
            <a:pPr lvl="0" rtl="0">
              <a:spcBef>
                <a:spcPts val="0"/>
              </a:spcBef>
              <a:buNone/>
            </a:pPr>
            <a:r>
              <a:rPr lang="en-US" sz="1100" kern="1200" dirty="0">
                <a:solidFill>
                  <a:schemeClr val="tx1"/>
                </a:solidFill>
                <a:effectLst/>
                <a:latin typeface="+mn-lt"/>
                <a:ea typeface="+mn-ea"/>
                <a:cs typeface="+mn-cs"/>
              </a:rPr>
              <a:t>Integral government departments are limited by a lack of qualified staff and adequate funding (De </a:t>
            </a:r>
            <a:r>
              <a:rPr lang="en-US" sz="1100" kern="1200" dirty="0" err="1">
                <a:solidFill>
                  <a:schemeClr val="tx1"/>
                </a:solidFill>
                <a:effectLst/>
                <a:latin typeface="+mn-lt"/>
                <a:ea typeface="+mn-ea"/>
                <a:cs typeface="+mn-cs"/>
              </a:rPr>
              <a:t>Vantier</a:t>
            </a:r>
            <a:r>
              <a:rPr lang="en-US" sz="1100" kern="1200" dirty="0">
                <a:solidFill>
                  <a:schemeClr val="tx1"/>
                </a:solidFill>
                <a:effectLst/>
                <a:latin typeface="+mn-lt"/>
                <a:ea typeface="+mn-ea"/>
                <a:cs typeface="+mn-cs"/>
              </a:rPr>
              <a:t>, 2005). </a:t>
            </a:r>
          </a:p>
          <a:p>
            <a:pPr lvl="0" rtl="0">
              <a:spcBef>
                <a:spcPts val="0"/>
              </a:spcBef>
              <a:buNone/>
            </a:pPr>
            <a:endParaRPr lang="en-US" sz="11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latin typeface="+mn-lt"/>
                <a:ea typeface="+mn-ea"/>
                <a:cs typeface="+mn-cs"/>
              </a:rPr>
              <a:t>Urbanization, industrialization and reliance on resource extraction is expected to rise, and the growing population is expected to reach nearly 70 million by 2035 (De </a:t>
            </a:r>
            <a:r>
              <a:rPr lang="en-US" sz="1100" kern="1200" dirty="0" err="1">
                <a:solidFill>
                  <a:schemeClr val="tx1"/>
                </a:solidFill>
                <a:effectLst/>
                <a:latin typeface="+mn-lt"/>
                <a:ea typeface="+mn-ea"/>
                <a:cs typeface="+mn-cs"/>
              </a:rPr>
              <a:t>Vantier</a:t>
            </a:r>
            <a:r>
              <a:rPr lang="en-US" sz="1100" kern="1200" dirty="0">
                <a:solidFill>
                  <a:schemeClr val="tx1"/>
                </a:solidFill>
                <a:effectLst/>
                <a:latin typeface="+mn-lt"/>
                <a:ea typeface="+mn-ea"/>
                <a:cs typeface="+mn-cs"/>
              </a:rPr>
              <a:t>, 2005).</a:t>
            </a:r>
          </a:p>
          <a:p>
            <a:pPr lvl="0" rtl="0">
              <a:spcBef>
                <a:spcPts val="0"/>
              </a:spcBef>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2" name="Shape 3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dirty="0"/>
          </a:p>
        </p:txBody>
      </p:sp>
    </p:spTree>
    <p:extLst>
      <p:ext uri="{BB962C8B-B14F-4D97-AF65-F5344CB8AC3E}">
        <p14:creationId xmlns:p14="http://schemas.microsoft.com/office/powerpoint/2010/main" val="29863786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p:spTree>
      <p:nvGrpSpPr>
        <p:cNvPr id="1" name="Shape 8"/>
        <p:cNvGrpSpPr/>
        <p:nvPr/>
      </p:nvGrpSpPr>
      <p:grpSpPr>
        <a:xfrm>
          <a:off x="0" y="0"/>
          <a:ext cx="0" cy="0"/>
          <a:chOff x="0" y="0"/>
          <a:chExt cx="0" cy="0"/>
        </a:xfrm>
      </p:grpSpPr>
      <p:sp>
        <p:nvSpPr>
          <p:cNvPr id="9" name="Shape 9"/>
          <p:cNvSpPr/>
          <p:nvPr/>
        </p:nvSpPr>
        <p:spPr>
          <a:xfrm>
            <a:off x="-167" y="0"/>
            <a:ext cx="12192000" cy="6873300"/>
          </a:xfrm>
          <a:prstGeom prst="rect">
            <a:avLst/>
          </a:prstGeom>
          <a:solidFill>
            <a:srgbClr val="021526">
              <a:alpha val="15000"/>
            </a:srgbClr>
          </a:solidFill>
          <a:ln>
            <a:noFill/>
          </a:ln>
        </p:spPr>
        <p:txBody>
          <a:bodyPr lIns="91425" tIns="91425" rIns="91425" bIns="91425" anchor="ctr" anchorCtr="0">
            <a:noAutofit/>
          </a:bodyPr>
          <a:lstStyle/>
          <a:p>
            <a:pPr lvl="0">
              <a:spcBef>
                <a:spcPts val="0"/>
              </a:spcBef>
              <a:buNone/>
            </a:pPr>
            <a:endParaRPr sz="1400"/>
          </a:p>
        </p:txBody>
      </p:sp>
      <p:sp>
        <p:nvSpPr>
          <p:cNvPr id="10" name="Shape 10"/>
          <p:cNvSpPr/>
          <p:nvPr/>
        </p:nvSpPr>
        <p:spPr>
          <a:xfrm>
            <a:off x="351600" y="250350"/>
            <a:ext cx="11488800" cy="6357300"/>
          </a:xfrm>
          <a:prstGeom prst="rect">
            <a:avLst/>
          </a:prstGeom>
          <a:noFill/>
          <a:ln w="38100" cap="flat" cmpd="sng">
            <a:solidFill>
              <a:srgbClr val="FFFFFF"/>
            </a:solidFill>
            <a:prstDash val="solid"/>
            <a:miter/>
            <a:headEnd type="none" w="med" len="med"/>
            <a:tailEnd type="none" w="med" len="med"/>
          </a:ln>
        </p:spPr>
        <p:txBody>
          <a:bodyPr lIns="91425" tIns="91425" rIns="91425" bIns="91425" anchor="ctr" anchorCtr="0">
            <a:noAutofit/>
          </a:bodyPr>
          <a:lstStyle/>
          <a:p>
            <a:pPr lvl="0">
              <a:spcBef>
                <a:spcPts val="0"/>
              </a:spcBef>
              <a:buNone/>
            </a:pPr>
            <a:endParaRPr sz="1400"/>
          </a:p>
        </p:txBody>
      </p:sp>
      <p:sp>
        <p:nvSpPr>
          <p:cNvPr id="11" name="Shape 11"/>
          <p:cNvSpPr txBox="1">
            <a:spLocks noGrp="1"/>
          </p:cNvSpPr>
          <p:nvPr>
            <p:ph type="ctrTitle"/>
          </p:nvPr>
        </p:nvSpPr>
        <p:spPr>
          <a:xfrm>
            <a:off x="2532400" y="2655750"/>
            <a:ext cx="7127200" cy="1546500"/>
          </a:xfrm>
          <a:prstGeom prst="rect">
            <a:avLst/>
          </a:prstGeom>
        </p:spPr>
        <p:txBody>
          <a:bodyPr lIns="91425" tIns="91425" rIns="91425" bIns="91425" anchor="ctr" anchorCtr="0"/>
          <a:lstStyle>
            <a:lvl1pPr lvl="0" algn="ctr" rtl="0">
              <a:spcBef>
                <a:spcPts val="0"/>
              </a:spcBef>
              <a:buSzPct val="100000"/>
              <a:buFont typeface="Raleway"/>
              <a:defRPr sz="3600">
                <a:latin typeface="Raleway"/>
                <a:ea typeface="Raleway"/>
                <a:cs typeface="Raleway"/>
                <a:sym typeface="Raleway"/>
              </a:defRPr>
            </a:lvl1pPr>
            <a:lvl2pPr lvl="1" algn="ctr" rtl="0">
              <a:spcBef>
                <a:spcPts val="0"/>
              </a:spcBef>
              <a:buSzPct val="100000"/>
              <a:defRPr sz="3600"/>
            </a:lvl2pPr>
            <a:lvl3pPr lvl="2" algn="ctr" rtl="0">
              <a:spcBef>
                <a:spcPts val="0"/>
              </a:spcBef>
              <a:buSzPct val="100000"/>
              <a:defRPr sz="3600"/>
            </a:lvl3pPr>
            <a:lvl4pPr lvl="3" algn="ctr" rtl="0">
              <a:spcBef>
                <a:spcPts val="0"/>
              </a:spcBef>
              <a:buSzPct val="100000"/>
              <a:defRPr sz="3600"/>
            </a:lvl4pPr>
            <a:lvl5pPr lvl="4" algn="ctr" rtl="0">
              <a:spcBef>
                <a:spcPts val="0"/>
              </a:spcBef>
              <a:buSzPct val="100000"/>
              <a:defRPr sz="3600"/>
            </a:lvl5pPr>
            <a:lvl6pPr lvl="5" algn="ctr" rtl="0">
              <a:spcBef>
                <a:spcPts val="0"/>
              </a:spcBef>
              <a:buSzPct val="100000"/>
              <a:defRPr sz="3600"/>
            </a:lvl6pPr>
            <a:lvl7pPr lvl="6" algn="ctr" rtl="0">
              <a:spcBef>
                <a:spcPts val="0"/>
              </a:spcBef>
              <a:buSzPct val="100000"/>
              <a:defRPr sz="3600"/>
            </a:lvl7pPr>
            <a:lvl8pPr lvl="7" algn="ctr" rtl="0">
              <a:spcBef>
                <a:spcPts val="0"/>
              </a:spcBef>
              <a:buSzPct val="100000"/>
              <a:defRPr sz="3600"/>
            </a:lvl8pPr>
            <a:lvl9pPr lvl="8" algn="ctr" rtl="0">
              <a:spcBef>
                <a:spcPts val="0"/>
              </a:spcBef>
              <a:buSzPct val="100000"/>
              <a:defRPr sz="36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Quote">
    <p:spTree>
      <p:nvGrpSpPr>
        <p:cNvPr id="1" name="Shape 17"/>
        <p:cNvGrpSpPr/>
        <p:nvPr/>
      </p:nvGrpSpPr>
      <p:grpSpPr>
        <a:xfrm>
          <a:off x="0" y="0"/>
          <a:ext cx="0" cy="0"/>
          <a:chOff x="0" y="0"/>
          <a:chExt cx="0" cy="0"/>
        </a:xfrm>
      </p:grpSpPr>
      <p:sp>
        <p:nvSpPr>
          <p:cNvPr id="18" name="Shape 18"/>
          <p:cNvSpPr/>
          <p:nvPr/>
        </p:nvSpPr>
        <p:spPr>
          <a:xfrm>
            <a:off x="-167" y="0"/>
            <a:ext cx="12192000" cy="6873300"/>
          </a:xfrm>
          <a:prstGeom prst="rect">
            <a:avLst/>
          </a:prstGeom>
          <a:solidFill>
            <a:srgbClr val="021526">
              <a:alpha val="15000"/>
            </a:srgbClr>
          </a:solidFill>
          <a:ln>
            <a:noFill/>
          </a:ln>
        </p:spPr>
        <p:txBody>
          <a:bodyPr lIns="91425" tIns="91425" rIns="91425" bIns="91425" anchor="ctr" anchorCtr="0">
            <a:noAutofit/>
          </a:bodyPr>
          <a:lstStyle/>
          <a:p>
            <a:pPr lvl="0">
              <a:spcBef>
                <a:spcPts val="0"/>
              </a:spcBef>
              <a:buNone/>
            </a:pPr>
            <a:endParaRPr sz="1400"/>
          </a:p>
        </p:txBody>
      </p:sp>
      <p:sp>
        <p:nvSpPr>
          <p:cNvPr id="19" name="Shape 19"/>
          <p:cNvSpPr/>
          <p:nvPr/>
        </p:nvSpPr>
        <p:spPr>
          <a:xfrm>
            <a:off x="351600" y="250350"/>
            <a:ext cx="11488800" cy="6357300"/>
          </a:xfrm>
          <a:prstGeom prst="rect">
            <a:avLst/>
          </a:prstGeom>
          <a:noFill/>
          <a:ln w="38100" cap="flat" cmpd="sng">
            <a:solidFill>
              <a:srgbClr val="FFFFFF"/>
            </a:solidFill>
            <a:prstDash val="solid"/>
            <a:miter/>
            <a:headEnd type="none" w="med" len="med"/>
            <a:tailEnd type="none" w="med" len="med"/>
          </a:ln>
        </p:spPr>
        <p:txBody>
          <a:bodyPr lIns="91425" tIns="91425" rIns="91425" bIns="91425" anchor="ctr" anchorCtr="0">
            <a:noAutofit/>
          </a:bodyPr>
          <a:lstStyle/>
          <a:p>
            <a:pPr lvl="0">
              <a:spcBef>
                <a:spcPts val="0"/>
              </a:spcBef>
              <a:buNone/>
            </a:pPr>
            <a:endParaRPr sz="1400"/>
          </a:p>
        </p:txBody>
      </p:sp>
      <p:sp>
        <p:nvSpPr>
          <p:cNvPr id="20" name="Shape 20"/>
          <p:cNvSpPr/>
          <p:nvPr/>
        </p:nvSpPr>
        <p:spPr>
          <a:xfrm>
            <a:off x="5319693" y="2012476"/>
            <a:ext cx="1552611" cy="917329"/>
          </a:xfrm>
          <a:prstGeom prst="rect">
            <a:avLst/>
          </a:prstGeom>
        </p:spPr>
        <p:txBody>
          <a:bodyPr>
            <a:prstTxWarp prst="textPlain">
              <a:avLst/>
            </a:prstTxWarp>
          </a:bodyPr>
          <a:lstStyle/>
          <a:p>
            <a:pPr lvl="0" algn="ctr"/>
            <a:r>
              <a:rPr sz="1400" b="1" i="0">
                <a:ln>
                  <a:noFill/>
                </a:ln>
                <a:solidFill>
                  <a:srgbClr val="20124D">
                    <a:alpha val="28459"/>
                  </a:srgbClr>
                </a:solidFill>
                <a:latin typeface="Arial"/>
              </a:rPr>
              <a:t>“</a:t>
            </a:r>
          </a:p>
        </p:txBody>
      </p:sp>
      <p:sp>
        <p:nvSpPr>
          <p:cNvPr id="21" name="Shape 21"/>
          <p:cNvSpPr txBox="1">
            <a:spLocks noGrp="1"/>
          </p:cNvSpPr>
          <p:nvPr>
            <p:ph type="body" idx="1"/>
          </p:nvPr>
        </p:nvSpPr>
        <p:spPr>
          <a:xfrm>
            <a:off x="2191200" y="2465700"/>
            <a:ext cx="7809600" cy="3892800"/>
          </a:xfrm>
          <a:prstGeom prst="rect">
            <a:avLst/>
          </a:prstGeom>
        </p:spPr>
        <p:txBody>
          <a:bodyPr lIns="91425" tIns="91425" rIns="91425" bIns="91425" anchor="t" anchorCtr="0"/>
          <a:lstStyle>
            <a:lvl1pPr lvl="0" algn="ctr" rtl="0">
              <a:lnSpc>
                <a:spcPct val="115000"/>
              </a:lnSpc>
              <a:spcBef>
                <a:spcPts val="0"/>
              </a:spcBef>
              <a:buSzPct val="100000"/>
              <a:buFont typeface="Homemade Apple"/>
              <a:defRPr sz="2400">
                <a:latin typeface="Homemade Apple"/>
                <a:ea typeface="Homemade Apple"/>
                <a:cs typeface="Homemade Apple"/>
                <a:sym typeface="Homemade Apple"/>
              </a:defRPr>
            </a:lvl1pPr>
            <a:lvl2pPr lvl="1" algn="ctr" rtl="0">
              <a:lnSpc>
                <a:spcPct val="115000"/>
              </a:lnSpc>
              <a:spcBef>
                <a:spcPts val="0"/>
              </a:spcBef>
              <a:buFont typeface="Homemade Apple"/>
              <a:defRPr>
                <a:latin typeface="Homemade Apple"/>
                <a:ea typeface="Homemade Apple"/>
                <a:cs typeface="Homemade Apple"/>
                <a:sym typeface="Homemade Apple"/>
              </a:defRPr>
            </a:lvl2pPr>
            <a:lvl3pPr lvl="2" algn="ctr" rtl="0">
              <a:lnSpc>
                <a:spcPct val="115000"/>
              </a:lnSpc>
              <a:spcBef>
                <a:spcPts val="0"/>
              </a:spcBef>
              <a:buFont typeface="Homemade Apple"/>
              <a:defRPr>
                <a:latin typeface="Homemade Apple"/>
                <a:ea typeface="Homemade Apple"/>
                <a:cs typeface="Homemade Apple"/>
                <a:sym typeface="Homemade Apple"/>
              </a:defRPr>
            </a:lvl3pPr>
            <a:lvl4pPr lvl="3" algn="ctr" rtl="0">
              <a:lnSpc>
                <a:spcPct val="115000"/>
              </a:lnSpc>
              <a:spcBef>
                <a:spcPts val="0"/>
              </a:spcBef>
              <a:buSzPct val="100000"/>
              <a:buFont typeface="Homemade Apple"/>
              <a:defRPr sz="2400">
                <a:latin typeface="Homemade Apple"/>
                <a:ea typeface="Homemade Apple"/>
                <a:cs typeface="Homemade Apple"/>
                <a:sym typeface="Homemade Apple"/>
              </a:defRPr>
            </a:lvl4pPr>
            <a:lvl5pPr lvl="4" algn="ctr" rtl="0">
              <a:lnSpc>
                <a:spcPct val="115000"/>
              </a:lnSpc>
              <a:spcBef>
                <a:spcPts val="0"/>
              </a:spcBef>
              <a:buSzPct val="100000"/>
              <a:buFont typeface="Homemade Apple"/>
              <a:defRPr sz="2400">
                <a:latin typeface="Homemade Apple"/>
                <a:ea typeface="Homemade Apple"/>
                <a:cs typeface="Homemade Apple"/>
                <a:sym typeface="Homemade Apple"/>
              </a:defRPr>
            </a:lvl5pPr>
            <a:lvl6pPr lvl="5" algn="ctr" rtl="0">
              <a:lnSpc>
                <a:spcPct val="115000"/>
              </a:lnSpc>
              <a:spcBef>
                <a:spcPts val="0"/>
              </a:spcBef>
              <a:buSzPct val="100000"/>
              <a:buFont typeface="Homemade Apple"/>
              <a:defRPr sz="2400">
                <a:latin typeface="Homemade Apple"/>
                <a:ea typeface="Homemade Apple"/>
                <a:cs typeface="Homemade Apple"/>
                <a:sym typeface="Homemade Apple"/>
              </a:defRPr>
            </a:lvl6pPr>
            <a:lvl7pPr lvl="6" algn="ctr" rtl="0">
              <a:lnSpc>
                <a:spcPct val="115000"/>
              </a:lnSpc>
              <a:spcBef>
                <a:spcPts val="0"/>
              </a:spcBef>
              <a:buSzPct val="100000"/>
              <a:buFont typeface="Homemade Apple"/>
              <a:defRPr sz="2400">
                <a:latin typeface="Homemade Apple"/>
                <a:ea typeface="Homemade Apple"/>
                <a:cs typeface="Homemade Apple"/>
                <a:sym typeface="Homemade Apple"/>
              </a:defRPr>
            </a:lvl7pPr>
            <a:lvl8pPr lvl="7" algn="ctr" rtl="0">
              <a:lnSpc>
                <a:spcPct val="115000"/>
              </a:lnSpc>
              <a:spcBef>
                <a:spcPts val="0"/>
              </a:spcBef>
              <a:buSzPct val="100000"/>
              <a:buFont typeface="Homemade Apple"/>
              <a:defRPr sz="2400">
                <a:latin typeface="Homemade Apple"/>
                <a:ea typeface="Homemade Apple"/>
                <a:cs typeface="Homemade Apple"/>
                <a:sym typeface="Homemade Apple"/>
              </a:defRPr>
            </a:lvl8pPr>
            <a:lvl9pPr lvl="8" algn="ctr" rtl="0">
              <a:lnSpc>
                <a:spcPct val="115000"/>
              </a:lnSpc>
              <a:spcBef>
                <a:spcPts val="0"/>
              </a:spcBef>
              <a:buSzPct val="100000"/>
              <a:buFont typeface="Homemade Apple"/>
              <a:defRPr sz="2400">
                <a:latin typeface="Homemade Apple"/>
                <a:ea typeface="Homemade Apple"/>
                <a:cs typeface="Homemade Apple"/>
                <a:sym typeface="Homemade Appl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1 column">
    <p:spTree>
      <p:nvGrpSpPr>
        <p:cNvPr id="1" name="Shape 22"/>
        <p:cNvGrpSpPr/>
        <p:nvPr/>
      </p:nvGrpSpPr>
      <p:grpSpPr>
        <a:xfrm>
          <a:off x="0" y="0"/>
          <a:ext cx="0" cy="0"/>
          <a:chOff x="0" y="0"/>
          <a:chExt cx="0" cy="0"/>
        </a:xfrm>
      </p:grpSpPr>
      <p:sp>
        <p:nvSpPr>
          <p:cNvPr id="23" name="Shape 23"/>
          <p:cNvSpPr/>
          <p:nvPr/>
        </p:nvSpPr>
        <p:spPr>
          <a:xfrm>
            <a:off x="-167" y="0"/>
            <a:ext cx="12192000" cy="6873300"/>
          </a:xfrm>
          <a:prstGeom prst="rect">
            <a:avLst/>
          </a:prstGeom>
          <a:solidFill>
            <a:srgbClr val="021526">
              <a:alpha val="37690"/>
            </a:srgbClr>
          </a:solidFill>
          <a:ln>
            <a:noFill/>
          </a:ln>
        </p:spPr>
        <p:txBody>
          <a:bodyPr lIns="91425" tIns="91425" rIns="91425" bIns="91425" anchor="ctr" anchorCtr="0">
            <a:noAutofit/>
          </a:bodyPr>
          <a:lstStyle/>
          <a:p>
            <a:pPr lvl="0">
              <a:spcBef>
                <a:spcPts val="0"/>
              </a:spcBef>
              <a:buNone/>
            </a:pPr>
            <a:endParaRPr sz="1400"/>
          </a:p>
        </p:txBody>
      </p:sp>
      <p:sp>
        <p:nvSpPr>
          <p:cNvPr id="24" name="Shape 24"/>
          <p:cNvSpPr/>
          <p:nvPr/>
        </p:nvSpPr>
        <p:spPr>
          <a:xfrm>
            <a:off x="351600" y="250350"/>
            <a:ext cx="11488800" cy="6357300"/>
          </a:xfrm>
          <a:prstGeom prst="rect">
            <a:avLst/>
          </a:prstGeom>
          <a:noFill/>
          <a:ln w="38100" cap="flat" cmpd="sng">
            <a:solidFill>
              <a:srgbClr val="FFFFFF"/>
            </a:solidFill>
            <a:prstDash val="solid"/>
            <a:miter/>
            <a:headEnd type="none" w="med" len="med"/>
            <a:tailEnd type="none" w="med" len="med"/>
          </a:ln>
        </p:spPr>
        <p:txBody>
          <a:bodyPr lIns="91425" tIns="91425" rIns="91425" bIns="91425" anchor="ctr" anchorCtr="0">
            <a:noAutofit/>
          </a:bodyPr>
          <a:lstStyle/>
          <a:p>
            <a:pPr lvl="0">
              <a:spcBef>
                <a:spcPts val="0"/>
              </a:spcBef>
              <a:buNone/>
            </a:pPr>
            <a:endParaRPr sz="1400"/>
          </a:p>
        </p:txBody>
      </p:sp>
      <p:sp>
        <p:nvSpPr>
          <p:cNvPr id="25" name="Shape 25"/>
          <p:cNvSpPr txBox="1">
            <a:spLocks noGrp="1"/>
          </p:cNvSpPr>
          <p:nvPr>
            <p:ph type="title"/>
          </p:nvPr>
        </p:nvSpPr>
        <p:spPr>
          <a:xfrm>
            <a:off x="1043800" y="274650"/>
            <a:ext cx="10104400" cy="1545000"/>
          </a:xfrm>
          <a:prstGeom prst="rect">
            <a:avLst/>
          </a:prstGeom>
        </p:spPr>
        <p:txBody>
          <a:bodyPr lIns="91425" tIns="91425" rIns="91425" bIns="91425" anchor="ctr"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6" name="Shape 26"/>
          <p:cNvSpPr txBox="1">
            <a:spLocks noGrp="1"/>
          </p:cNvSpPr>
          <p:nvPr>
            <p:ph type="body" idx="1"/>
          </p:nvPr>
        </p:nvSpPr>
        <p:spPr>
          <a:xfrm>
            <a:off x="1528000" y="1819625"/>
            <a:ext cx="9136000" cy="4319700"/>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0"/>
        <p:cNvGrpSpPr/>
        <p:nvPr/>
      </p:nvGrpSpPr>
      <p:grpSpPr>
        <a:xfrm>
          <a:off x="0" y="0"/>
          <a:ext cx="0" cy="0"/>
          <a:chOff x="0" y="0"/>
          <a:chExt cx="0" cy="0"/>
        </a:xfrm>
      </p:grpSpPr>
      <p:sp>
        <p:nvSpPr>
          <p:cNvPr id="41" name="Shape 41"/>
          <p:cNvSpPr/>
          <p:nvPr/>
        </p:nvSpPr>
        <p:spPr>
          <a:xfrm>
            <a:off x="-167" y="0"/>
            <a:ext cx="12192000" cy="6873300"/>
          </a:xfrm>
          <a:prstGeom prst="rect">
            <a:avLst/>
          </a:prstGeom>
          <a:solidFill>
            <a:srgbClr val="021526">
              <a:alpha val="15000"/>
            </a:srgbClr>
          </a:solidFill>
          <a:ln>
            <a:noFill/>
          </a:ln>
        </p:spPr>
        <p:txBody>
          <a:bodyPr lIns="91425" tIns="91425" rIns="91425" bIns="91425" anchor="ctr" anchorCtr="0">
            <a:noAutofit/>
          </a:bodyPr>
          <a:lstStyle/>
          <a:p>
            <a:pPr lvl="0">
              <a:spcBef>
                <a:spcPts val="0"/>
              </a:spcBef>
              <a:buNone/>
            </a:pPr>
            <a:endParaRPr sz="1400"/>
          </a:p>
        </p:txBody>
      </p:sp>
      <p:sp>
        <p:nvSpPr>
          <p:cNvPr id="42" name="Shape 42"/>
          <p:cNvSpPr/>
          <p:nvPr/>
        </p:nvSpPr>
        <p:spPr>
          <a:xfrm>
            <a:off x="351600" y="250350"/>
            <a:ext cx="11488800" cy="6357300"/>
          </a:xfrm>
          <a:prstGeom prst="rect">
            <a:avLst/>
          </a:prstGeom>
          <a:noFill/>
          <a:ln w="38100" cap="flat" cmpd="sng">
            <a:solidFill>
              <a:srgbClr val="FFFFFF"/>
            </a:solidFill>
            <a:prstDash val="solid"/>
            <a:miter/>
            <a:headEnd type="none" w="med" len="med"/>
            <a:tailEnd type="none" w="med" len="med"/>
          </a:ln>
        </p:spPr>
        <p:txBody>
          <a:bodyPr lIns="91425" tIns="91425" rIns="91425" bIns="91425" anchor="ctr" anchorCtr="0">
            <a:noAutofit/>
          </a:bodyPr>
          <a:lstStyle/>
          <a:p>
            <a:pPr lvl="0">
              <a:spcBef>
                <a:spcPts val="0"/>
              </a:spcBef>
              <a:buNone/>
            </a:pPr>
            <a:endParaRPr sz="1400"/>
          </a:p>
        </p:txBody>
      </p:sp>
      <p:sp>
        <p:nvSpPr>
          <p:cNvPr id="43" name="Shape 43"/>
          <p:cNvSpPr txBox="1">
            <a:spLocks noGrp="1"/>
          </p:cNvSpPr>
          <p:nvPr>
            <p:ph type="title"/>
          </p:nvPr>
        </p:nvSpPr>
        <p:spPr>
          <a:xfrm>
            <a:off x="1043800" y="274650"/>
            <a:ext cx="10104400" cy="1545000"/>
          </a:xfrm>
          <a:prstGeom prst="rect">
            <a:avLst/>
          </a:prstGeom>
        </p:spPr>
        <p:txBody>
          <a:bodyPr lIns="91425" tIns="91425" rIns="91425" bIns="91425" anchor="ctr"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85BFC9"/>
            </a:gs>
            <a:gs pos="100000">
              <a:srgbClr val="457D86"/>
            </a:gs>
          </a:gsLst>
          <a:path path="circle">
            <a:fillToRect l="50000" t="50000" r="50000" b="50000"/>
          </a:path>
          <a:tileRect/>
        </a:gra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1043800" y="274650"/>
            <a:ext cx="10104400" cy="1545000"/>
          </a:xfrm>
          <a:prstGeom prst="rect">
            <a:avLst/>
          </a:prstGeom>
          <a:noFill/>
          <a:ln>
            <a:noFill/>
          </a:ln>
        </p:spPr>
        <p:txBody>
          <a:bodyPr lIns="91425" tIns="91425" rIns="91425" bIns="91425" anchor="ctr" anchorCtr="0"/>
          <a:lstStyle>
            <a:lvl1pPr lvl="0"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1pPr>
            <a:lvl2pPr lvl="1"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2pPr>
            <a:lvl3pPr lvl="2"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3pPr>
            <a:lvl4pPr lvl="3"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4pPr>
            <a:lvl5pPr lvl="4"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5pPr>
            <a:lvl6pPr lvl="5"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6pPr>
            <a:lvl7pPr lvl="6"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7pPr>
            <a:lvl8pPr lvl="7"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8pPr>
            <a:lvl9pPr lvl="8"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9pPr>
          </a:lstStyle>
          <a:p>
            <a:endParaRPr/>
          </a:p>
        </p:txBody>
      </p:sp>
      <p:sp>
        <p:nvSpPr>
          <p:cNvPr id="7" name="Shape 7"/>
          <p:cNvSpPr txBox="1">
            <a:spLocks noGrp="1"/>
          </p:cNvSpPr>
          <p:nvPr>
            <p:ph type="body" idx="1"/>
          </p:nvPr>
        </p:nvSpPr>
        <p:spPr>
          <a:xfrm>
            <a:off x="1043800" y="1819625"/>
            <a:ext cx="10104400" cy="4319700"/>
          </a:xfrm>
          <a:prstGeom prst="rect">
            <a:avLst/>
          </a:prstGeom>
          <a:noFill/>
          <a:ln>
            <a:noFill/>
          </a:ln>
        </p:spPr>
        <p:txBody>
          <a:bodyPr lIns="91425" tIns="91425" rIns="91425" bIns="91425" anchor="t" anchorCtr="0"/>
          <a:lstStyle>
            <a:lvl1pPr lvl="0" rtl="0">
              <a:spcBef>
                <a:spcPts val="600"/>
              </a:spcBef>
              <a:buClr>
                <a:srgbClr val="FFFFFF"/>
              </a:buClr>
              <a:buSzPct val="100000"/>
              <a:buFont typeface="Raleway"/>
              <a:buChar char="✘"/>
              <a:defRPr sz="3000">
                <a:solidFill>
                  <a:srgbClr val="FFFFFF"/>
                </a:solidFill>
                <a:latin typeface="Raleway"/>
                <a:ea typeface="Raleway"/>
                <a:cs typeface="Raleway"/>
                <a:sym typeface="Raleway"/>
              </a:defRPr>
            </a:lvl1pPr>
            <a:lvl2pPr lvl="1" rtl="0">
              <a:spcBef>
                <a:spcPts val="480"/>
              </a:spcBef>
              <a:buClr>
                <a:srgbClr val="FFFFFF"/>
              </a:buClr>
              <a:buSzPct val="100000"/>
              <a:buFont typeface="Raleway"/>
              <a:defRPr sz="2400">
                <a:solidFill>
                  <a:srgbClr val="FFFFFF"/>
                </a:solidFill>
                <a:latin typeface="Raleway"/>
                <a:ea typeface="Raleway"/>
                <a:cs typeface="Raleway"/>
                <a:sym typeface="Raleway"/>
              </a:defRPr>
            </a:lvl2pPr>
            <a:lvl3pPr lvl="2" rtl="0">
              <a:spcBef>
                <a:spcPts val="480"/>
              </a:spcBef>
              <a:buClr>
                <a:srgbClr val="FFFFFF"/>
              </a:buClr>
              <a:buSzPct val="100000"/>
              <a:buFont typeface="Raleway"/>
              <a:defRPr sz="2400">
                <a:solidFill>
                  <a:srgbClr val="FFFFFF"/>
                </a:solidFill>
                <a:latin typeface="Raleway"/>
                <a:ea typeface="Raleway"/>
                <a:cs typeface="Raleway"/>
                <a:sym typeface="Raleway"/>
              </a:defRPr>
            </a:lvl3pPr>
            <a:lvl4pPr lvl="3" rtl="0">
              <a:spcBef>
                <a:spcPts val="360"/>
              </a:spcBef>
              <a:buClr>
                <a:srgbClr val="FFFFFF"/>
              </a:buClr>
              <a:buSzPct val="100000"/>
              <a:buFont typeface="Raleway"/>
              <a:defRPr sz="1800">
                <a:solidFill>
                  <a:srgbClr val="FFFFFF"/>
                </a:solidFill>
                <a:latin typeface="Raleway"/>
                <a:ea typeface="Raleway"/>
                <a:cs typeface="Raleway"/>
                <a:sym typeface="Raleway"/>
              </a:defRPr>
            </a:lvl4pPr>
            <a:lvl5pPr lvl="4" rtl="0">
              <a:spcBef>
                <a:spcPts val="360"/>
              </a:spcBef>
              <a:buClr>
                <a:srgbClr val="FFFFFF"/>
              </a:buClr>
              <a:buSzPct val="100000"/>
              <a:buFont typeface="Raleway"/>
              <a:defRPr sz="1800">
                <a:solidFill>
                  <a:srgbClr val="FFFFFF"/>
                </a:solidFill>
                <a:latin typeface="Raleway"/>
                <a:ea typeface="Raleway"/>
                <a:cs typeface="Raleway"/>
                <a:sym typeface="Raleway"/>
              </a:defRPr>
            </a:lvl5pPr>
            <a:lvl6pPr lvl="5" rtl="0">
              <a:spcBef>
                <a:spcPts val="360"/>
              </a:spcBef>
              <a:buClr>
                <a:srgbClr val="FFFFFF"/>
              </a:buClr>
              <a:buSzPct val="100000"/>
              <a:buFont typeface="Raleway"/>
              <a:defRPr sz="1800">
                <a:solidFill>
                  <a:srgbClr val="FFFFFF"/>
                </a:solidFill>
                <a:latin typeface="Raleway"/>
                <a:ea typeface="Raleway"/>
                <a:cs typeface="Raleway"/>
                <a:sym typeface="Raleway"/>
              </a:defRPr>
            </a:lvl6pPr>
            <a:lvl7pPr lvl="6" rtl="0">
              <a:spcBef>
                <a:spcPts val="360"/>
              </a:spcBef>
              <a:buClr>
                <a:srgbClr val="FFFFFF"/>
              </a:buClr>
              <a:buSzPct val="100000"/>
              <a:buFont typeface="Raleway"/>
              <a:defRPr sz="1800">
                <a:solidFill>
                  <a:srgbClr val="FFFFFF"/>
                </a:solidFill>
                <a:latin typeface="Raleway"/>
                <a:ea typeface="Raleway"/>
                <a:cs typeface="Raleway"/>
                <a:sym typeface="Raleway"/>
              </a:defRPr>
            </a:lvl7pPr>
            <a:lvl8pPr lvl="7" rtl="0">
              <a:spcBef>
                <a:spcPts val="360"/>
              </a:spcBef>
              <a:buClr>
                <a:srgbClr val="FFFFFF"/>
              </a:buClr>
              <a:buSzPct val="100000"/>
              <a:buFont typeface="Raleway"/>
              <a:defRPr sz="1800">
                <a:solidFill>
                  <a:srgbClr val="FFFFFF"/>
                </a:solidFill>
                <a:latin typeface="Raleway"/>
                <a:ea typeface="Raleway"/>
                <a:cs typeface="Raleway"/>
                <a:sym typeface="Raleway"/>
              </a:defRPr>
            </a:lvl8pPr>
            <a:lvl9pPr lvl="8" rtl="0">
              <a:spcBef>
                <a:spcPts val="360"/>
              </a:spcBef>
              <a:buClr>
                <a:srgbClr val="FFFFFF"/>
              </a:buClr>
              <a:buSzPct val="100000"/>
              <a:buFont typeface="Raleway"/>
              <a:defRPr sz="1800">
                <a:solidFill>
                  <a:srgbClr val="FFFFFF"/>
                </a:solidFill>
                <a:latin typeface="Raleway"/>
                <a:ea typeface="Raleway"/>
                <a:cs typeface="Raleway"/>
                <a:sym typeface="Raleway"/>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4"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13.jpg"/><Relationship Id="rId7" Type="http://schemas.openxmlformats.org/officeDocument/2006/relationships/diagramColors" Target="../diagrams/colors9.xm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14.png"/></Relationships>
</file>

<file path=ppt/slides/_rels/slide11.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15.jpg"/><Relationship Id="rId7" Type="http://schemas.openxmlformats.org/officeDocument/2006/relationships/diagramColors" Target="../diagrams/colors10.xml"/><Relationship Id="rId12" Type="http://schemas.openxmlformats.org/officeDocument/2006/relationships/image" Target="../media/image19.sv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diagramQuickStyle" Target="../diagrams/quickStyle10.xml"/><Relationship Id="rId11" Type="http://schemas.openxmlformats.org/officeDocument/2006/relationships/image" Target="../media/image18.png"/><Relationship Id="rId5" Type="http://schemas.openxmlformats.org/officeDocument/2006/relationships/diagramLayout" Target="../diagrams/layout10.xml"/><Relationship Id="rId10" Type="http://schemas.openxmlformats.org/officeDocument/2006/relationships/image" Target="../media/image17.png"/><Relationship Id="rId4" Type="http://schemas.openxmlformats.org/officeDocument/2006/relationships/diagramData" Target="../diagrams/data10.xml"/><Relationship Id="rId9" Type="http://schemas.openxmlformats.org/officeDocument/2006/relationships/image" Target="../media/image16.png"/></Relationships>
</file>

<file path=ppt/slides/_rels/slide12.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20.jpg"/><Relationship Id="rId7" Type="http://schemas.openxmlformats.org/officeDocument/2006/relationships/diagramColors" Target="../diagrams/colors11.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13.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21.jpg"/><Relationship Id="rId7" Type="http://schemas.openxmlformats.org/officeDocument/2006/relationships/diagramColors" Target="../diagrams/colors12.xm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diagramQuickStyle" Target="../diagrams/quickStyle12.xml"/><Relationship Id="rId5" Type="http://schemas.openxmlformats.org/officeDocument/2006/relationships/diagramLayout" Target="../diagrams/layout12.xml"/><Relationship Id="rId10" Type="http://schemas.openxmlformats.org/officeDocument/2006/relationships/image" Target="../media/image23.png"/><Relationship Id="rId4" Type="http://schemas.openxmlformats.org/officeDocument/2006/relationships/diagramData" Target="../diagrams/data12.xml"/><Relationship Id="rId9" Type="http://schemas.openxmlformats.org/officeDocument/2006/relationships/image" Target="../media/image22.png"/></Relationships>
</file>

<file path=ppt/slides/_rels/slide14.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24.jpg"/><Relationship Id="rId7" Type="http://schemas.openxmlformats.org/officeDocument/2006/relationships/diagramColors" Target="../diagrams/colors13.xm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s>
</file>

<file path=ppt/slides/_rels/slide15.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25.jpg"/><Relationship Id="rId7" Type="http://schemas.openxmlformats.org/officeDocument/2006/relationships/diagramColors" Target="../diagrams/colors14.xml"/><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s>
</file>

<file path=ppt/slides/_rels/slide16.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26.jpg"/><Relationship Id="rId7" Type="http://schemas.openxmlformats.org/officeDocument/2006/relationships/diagramColors" Target="../diagrams/colors15.xml"/><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s>
</file>

<file path=ppt/slides/_rels/slide17.xml.rels><?xml version="1.0" encoding="UTF-8" standalone="yes"?>
<Relationships xmlns="http://schemas.openxmlformats.org/package/2006/relationships"><Relationship Id="rId8" Type="http://schemas.microsoft.com/office/2007/relationships/diagramDrawing" Target="../diagrams/drawing16.xml"/><Relationship Id="rId3" Type="http://schemas.openxmlformats.org/officeDocument/2006/relationships/image" Target="../media/image27.jpg"/><Relationship Id="rId7" Type="http://schemas.openxmlformats.org/officeDocument/2006/relationships/diagramColors" Target="../diagrams/colors16.xml"/><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diagramQuickStyle" Target="../diagrams/quickStyle16.xml"/><Relationship Id="rId5" Type="http://schemas.openxmlformats.org/officeDocument/2006/relationships/diagramLayout" Target="../diagrams/layout16.xml"/><Relationship Id="rId4" Type="http://schemas.openxmlformats.org/officeDocument/2006/relationships/diagramData" Target="../diagrams/data16.xml"/><Relationship Id="rId9" Type="http://schemas.openxmlformats.org/officeDocument/2006/relationships/hyperlink" Target="https://www.iucn.org/commissions/world-commission-protected-areas/our-work/transboundary-conservation"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29.JPG"/></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jp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jpg"/><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4.jpg"/><Relationship Id="rId7" Type="http://schemas.openxmlformats.org/officeDocument/2006/relationships/diagramColors" Target="../diagrams/colors3.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5.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5.jpg"/><Relationship Id="rId7" Type="http://schemas.openxmlformats.org/officeDocument/2006/relationships/diagramColors" Target="../diagrams/colors4.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6.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6.JPG"/><Relationship Id="rId7" Type="http://schemas.openxmlformats.org/officeDocument/2006/relationships/diagramColors" Target="../diagrams/colors5.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7.jpeg"/></Relationships>
</file>

<file path=ppt/slides/_rels/slide7.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8.jpg"/><Relationship Id="rId7" Type="http://schemas.openxmlformats.org/officeDocument/2006/relationships/diagramColors" Target="../diagrams/colors6.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8.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9.jpg"/><Relationship Id="rId7" Type="http://schemas.openxmlformats.org/officeDocument/2006/relationships/diagramColors" Target="../diagrams/colors7.xm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10.png"/></Relationships>
</file>

<file path=ppt/slides/_rels/slide9.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11.jpg"/><Relationship Id="rId7" Type="http://schemas.openxmlformats.org/officeDocument/2006/relationships/diagramColors" Target="../diagrams/colors8.xm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Shape 54"/>
        <p:cNvGrpSpPr/>
        <p:nvPr/>
      </p:nvGrpSpPr>
      <p:grpSpPr>
        <a:xfrm>
          <a:off x="0" y="0"/>
          <a:ext cx="0" cy="0"/>
          <a:chOff x="0" y="0"/>
          <a:chExt cx="0" cy="0"/>
        </a:xfrm>
      </p:grpSpPr>
      <p:sp>
        <p:nvSpPr>
          <p:cNvPr id="55" name="Shape 55"/>
          <p:cNvSpPr txBox="1">
            <a:spLocks noGrp="1"/>
          </p:cNvSpPr>
          <p:nvPr>
            <p:ph type="ctrTitle"/>
          </p:nvPr>
        </p:nvSpPr>
        <p:spPr>
          <a:xfrm>
            <a:off x="975360" y="1737360"/>
            <a:ext cx="10241280" cy="2129700"/>
          </a:xfrm>
          <a:prstGeom prst="rect">
            <a:avLst/>
          </a:prstGeom>
          <a:effectLst>
            <a:outerShdw blurRad="50800" dist="38100" dir="8100000" algn="tr" rotWithShape="0">
              <a:prstClr val="black">
                <a:alpha val="40000"/>
              </a:prstClr>
            </a:outerShdw>
          </a:effectLst>
        </p:spPr>
        <p:txBody>
          <a:bodyPr lIns="91425" tIns="91425" rIns="91425" bIns="91425" anchor="ctr" anchorCtr="0">
            <a:noAutofit/>
          </a:bodyPr>
          <a:lstStyle/>
          <a:p>
            <a:pPr algn="l"/>
            <a:r>
              <a:rPr lang="en-US" sz="4800" b="1" dirty="0"/>
              <a:t>Coordination of Transboundary Marine Protected Areas in the </a:t>
            </a:r>
            <a:br>
              <a:rPr lang="en-US" sz="4800" b="1" dirty="0"/>
            </a:br>
            <a:r>
              <a:rPr lang="en-US" sz="4800" b="1" dirty="0"/>
              <a:t>Sulu-Sulawesi Seascape</a:t>
            </a:r>
            <a:endParaRPr lang="en" sz="4800" b="1" dirty="0"/>
          </a:p>
        </p:txBody>
      </p:sp>
      <p:sp>
        <p:nvSpPr>
          <p:cNvPr id="56" name="Shape 56"/>
          <p:cNvSpPr txBox="1"/>
          <p:nvPr/>
        </p:nvSpPr>
        <p:spPr>
          <a:xfrm>
            <a:off x="975360" y="4251960"/>
            <a:ext cx="4892040" cy="1493510"/>
          </a:xfrm>
          <a:prstGeom prst="rect">
            <a:avLst/>
          </a:prstGeom>
          <a:noFill/>
          <a:ln>
            <a:noFill/>
          </a:ln>
          <a:effectLst>
            <a:outerShdw blurRad="50800" dist="38100" dir="8100000" algn="tr" rotWithShape="0">
              <a:prstClr val="black">
                <a:alpha val="40000"/>
              </a:prstClr>
            </a:outerShdw>
          </a:effectLst>
        </p:spPr>
        <p:txBody>
          <a:bodyPr lIns="91425" tIns="91425" rIns="91425" bIns="91425" anchor="t" anchorCtr="0">
            <a:noAutofit/>
          </a:bodyPr>
          <a:lstStyle/>
          <a:p>
            <a:r>
              <a:rPr lang="en" sz="2000" dirty="0">
                <a:solidFill>
                  <a:srgbClr val="FFFFFF"/>
                </a:solidFill>
                <a:latin typeface="Times New Roman"/>
                <a:ea typeface="Times New Roman"/>
                <a:cs typeface="Times New Roman"/>
                <a:sym typeface="Times New Roman"/>
              </a:rPr>
              <a:t>Lindsey </a:t>
            </a:r>
            <a:r>
              <a:rPr lang="en-US" sz="2000" dirty="0">
                <a:solidFill>
                  <a:srgbClr val="FFFFFF"/>
                </a:solidFill>
                <a:latin typeface="Times New Roman"/>
                <a:ea typeface="Times New Roman"/>
                <a:cs typeface="Times New Roman"/>
                <a:sym typeface="Times New Roman"/>
              </a:rPr>
              <a:t>G. </a:t>
            </a:r>
            <a:r>
              <a:rPr lang="en" sz="2000" dirty="0">
                <a:solidFill>
                  <a:srgbClr val="FFFFFF"/>
                </a:solidFill>
                <a:latin typeface="Times New Roman"/>
                <a:ea typeface="Times New Roman"/>
                <a:cs typeface="Times New Roman"/>
                <a:sym typeface="Times New Roman"/>
              </a:rPr>
              <a:t>Ellett</a:t>
            </a:r>
          </a:p>
          <a:p>
            <a:r>
              <a:rPr lang="en" sz="2000" dirty="0">
                <a:solidFill>
                  <a:srgbClr val="FFFFFF"/>
                </a:solidFill>
                <a:latin typeface="Times New Roman"/>
                <a:ea typeface="Times New Roman"/>
                <a:cs typeface="Times New Roman"/>
                <a:sym typeface="Times New Roman"/>
              </a:rPr>
              <a:t>M.</a:t>
            </a:r>
            <a:r>
              <a:rPr lang="en-US" sz="2000" dirty="0">
                <a:solidFill>
                  <a:srgbClr val="FFFFFF"/>
                </a:solidFill>
                <a:latin typeface="Times New Roman"/>
                <a:ea typeface="Times New Roman"/>
                <a:cs typeface="Times New Roman"/>
                <a:sym typeface="Times New Roman"/>
              </a:rPr>
              <a:t>S. Student</a:t>
            </a:r>
          </a:p>
          <a:p>
            <a:r>
              <a:rPr lang="en-US" sz="2000" dirty="0">
                <a:solidFill>
                  <a:srgbClr val="FFFFFF"/>
                </a:solidFill>
                <a:latin typeface="Times New Roman"/>
                <a:ea typeface="Times New Roman"/>
                <a:cs typeface="Times New Roman"/>
                <a:sym typeface="Times New Roman"/>
              </a:rPr>
              <a:t>Resource Conservation</a:t>
            </a:r>
          </a:p>
          <a:p>
            <a:r>
              <a:rPr lang="en-US" sz="2000" dirty="0">
                <a:solidFill>
                  <a:srgbClr val="FFFFFF"/>
                </a:solidFill>
                <a:latin typeface="Times New Roman"/>
                <a:ea typeface="Times New Roman"/>
                <a:cs typeface="Times New Roman"/>
                <a:sym typeface="Times New Roman"/>
              </a:rPr>
              <a:t>International Conservation and Development</a:t>
            </a:r>
            <a:endParaRPr lang="en" sz="2000" dirty="0">
              <a:solidFill>
                <a:srgbClr val="FFFFFF"/>
              </a:solidFill>
              <a:latin typeface="Times New Roman"/>
              <a:ea typeface="Times New Roman"/>
              <a:cs typeface="Times New Roman"/>
              <a:sym typeface="Times New Roman"/>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Shape 353"/>
        <p:cNvGrpSpPr/>
        <p:nvPr/>
      </p:nvGrpSpPr>
      <p:grpSpPr>
        <a:xfrm>
          <a:off x="0" y="0"/>
          <a:ext cx="0" cy="0"/>
          <a:chOff x="0" y="0"/>
          <a:chExt cx="0" cy="0"/>
        </a:xfrm>
      </p:grpSpPr>
      <p:graphicFrame>
        <p:nvGraphicFramePr>
          <p:cNvPr id="9" name="Diagram 8">
            <a:extLst>
              <a:ext uri="{FF2B5EF4-FFF2-40B4-BE49-F238E27FC236}">
                <a16:creationId xmlns:a16="http://schemas.microsoft.com/office/drawing/2014/main" id="{CB1B2B64-C691-45B8-AAE2-BC3F49628CF5}"/>
              </a:ext>
            </a:extLst>
          </p:cNvPr>
          <p:cNvGraphicFramePr/>
          <p:nvPr>
            <p:extLst>
              <p:ext uri="{D42A27DB-BD31-4B8C-83A1-F6EECF244321}">
                <p14:modId xmlns:p14="http://schemas.microsoft.com/office/powerpoint/2010/main" val="3204589790"/>
              </p:ext>
            </p:extLst>
          </p:nvPr>
        </p:nvGraphicFramePr>
        <p:xfrm>
          <a:off x="380999" y="3474720"/>
          <a:ext cx="11475721" cy="5510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55" name="Shape 355"/>
          <p:cNvSpPr txBox="1">
            <a:spLocks noGrp="1"/>
          </p:cNvSpPr>
          <p:nvPr>
            <p:ph type="body" idx="1"/>
          </p:nvPr>
        </p:nvSpPr>
        <p:spPr>
          <a:xfrm>
            <a:off x="1021080" y="1920240"/>
            <a:ext cx="5669280" cy="3108960"/>
          </a:xfrm>
          <a:prstGeom prst="rect">
            <a:avLst/>
          </a:prstGeom>
          <a:solidFill>
            <a:schemeClr val="tx1">
              <a:alpha val="62000"/>
            </a:schemeClr>
          </a:solidFill>
        </p:spPr>
        <p:txBody>
          <a:bodyPr lIns="91425" tIns="91425" rIns="91425" bIns="91425" anchor="t" anchorCtr="0">
            <a:noAutofit/>
          </a:bodyPr>
          <a:lstStyle/>
          <a:p>
            <a:pPr marL="444500" indent="-342900">
              <a:buSzPct val="200000"/>
              <a:buFont typeface="Arial" panose="020B0604020202020204" pitchFamily="34" charset="0"/>
              <a:buChar char="•"/>
            </a:pPr>
            <a:r>
              <a:rPr lang="en-US" sz="2400" dirty="0"/>
              <a:t>Currently over 200 MPAs in the region </a:t>
            </a:r>
            <a:r>
              <a:rPr lang="en-US" sz="1400" dirty="0"/>
              <a:t>(De </a:t>
            </a:r>
            <a:r>
              <a:rPr lang="en-US" sz="1400" dirty="0" err="1"/>
              <a:t>Vantier</a:t>
            </a:r>
            <a:r>
              <a:rPr lang="en-US" sz="1400" dirty="0"/>
              <a:t>, 2005)</a:t>
            </a:r>
          </a:p>
          <a:p>
            <a:pPr marL="101600">
              <a:buSzPct val="200000"/>
              <a:buNone/>
            </a:pPr>
            <a:endParaRPr lang="en" sz="2400" dirty="0"/>
          </a:p>
          <a:p>
            <a:pPr marL="444500" indent="-342900">
              <a:buSzPct val="200000"/>
              <a:buFont typeface="Arial" panose="020B0604020202020204" pitchFamily="34" charset="0"/>
              <a:buChar char="•"/>
            </a:pPr>
            <a:r>
              <a:rPr lang="en-US" sz="2400" dirty="0"/>
              <a:t>Most are small, community-based marine reserves </a:t>
            </a:r>
            <a:r>
              <a:rPr lang="en-US" sz="1400" dirty="0"/>
              <a:t>(White et al., 2014)</a:t>
            </a:r>
          </a:p>
          <a:p>
            <a:pPr marL="444500" indent="-342900">
              <a:buSzPct val="200000"/>
              <a:buFont typeface="Arial" panose="020B0604020202020204" pitchFamily="34" charset="0"/>
              <a:buChar char="•"/>
            </a:pPr>
            <a:endParaRPr lang="en-US" sz="2400" dirty="0"/>
          </a:p>
          <a:p>
            <a:pPr marL="444500" indent="-342900">
              <a:buSzPct val="200000"/>
              <a:buFont typeface="Arial" panose="020B0604020202020204" pitchFamily="34" charset="0"/>
              <a:buChar char="•"/>
            </a:pPr>
            <a:r>
              <a:rPr lang="en-US" sz="2400" dirty="0"/>
              <a:t>Not consistently monitored or documented </a:t>
            </a:r>
            <a:r>
              <a:rPr lang="en-US" sz="1400" dirty="0"/>
              <a:t>(Post, 2016)</a:t>
            </a:r>
          </a:p>
          <a:p>
            <a:pPr marL="444500" indent="-342900">
              <a:buSzPct val="200000"/>
              <a:buFont typeface="Arial" panose="020B0604020202020204" pitchFamily="34" charset="0"/>
              <a:buChar char="•"/>
            </a:pPr>
            <a:endParaRPr lang="en-US" sz="2400" dirty="0"/>
          </a:p>
        </p:txBody>
      </p:sp>
      <p:sp>
        <p:nvSpPr>
          <p:cNvPr id="6" name="Shape 360">
            <a:extLst>
              <a:ext uri="{FF2B5EF4-FFF2-40B4-BE49-F238E27FC236}">
                <a16:creationId xmlns:a16="http://schemas.microsoft.com/office/drawing/2014/main" id="{0E104C3E-E442-4553-B623-E931EBDB508A}"/>
              </a:ext>
            </a:extLst>
          </p:cNvPr>
          <p:cNvSpPr txBox="1">
            <a:spLocks noGrp="1"/>
          </p:cNvSpPr>
          <p:nvPr>
            <p:ph type="title"/>
          </p:nvPr>
        </p:nvSpPr>
        <p:spPr>
          <a:xfrm>
            <a:off x="2306850" y="137160"/>
            <a:ext cx="7578300" cy="1096950"/>
          </a:xfrm>
          <a:prstGeom prst="rect">
            <a:avLst/>
          </a:prstGeom>
        </p:spPr>
        <p:txBody>
          <a:bodyPr lIns="91425" tIns="91425" rIns="91425" bIns="91425" anchor="ctr" anchorCtr="0">
            <a:noAutofit/>
          </a:bodyPr>
          <a:lstStyle/>
          <a:p>
            <a:r>
              <a:rPr lang="en-US" sz="3000" b="1" dirty="0">
                <a:latin typeface="Raleway" panose="020B0604020202020204" charset="0"/>
              </a:rPr>
              <a:t>MPAs in Sulu-Sulawesi</a:t>
            </a:r>
            <a:endParaRPr lang="en" sz="3000" b="1" dirty="0">
              <a:latin typeface="Raleway" panose="020B0604020202020204" charset="0"/>
            </a:endParaRPr>
          </a:p>
        </p:txBody>
      </p:sp>
      <p:pic>
        <p:nvPicPr>
          <p:cNvPr id="2" name="Picture 1">
            <a:extLst>
              <a:ext uri="{FF2B5EF4-FFF2-40B4-BE49-F238E27FC236}">
                <a16:creationId xmlns:a16="http://schemas.microsoft.com/office/drawing/2014/main" id="{37260B60-2660-47B3-BF15-0D4663456CDF}"/>
              </a:ext>
            </a:extLst>
          </p:cNvPr>
          <p:cNvPicPr>
            <a:picLocks noChangeAspect="1"/>
          </p:cNvPicPr>
          <p:nvPr/>
        </p:nvPicPr>
        <p:blipFill rotWithShape="1">
          <a:blip r:embed="rId9"/>
          <a:srcRect l="19340" r="24625" b="351"/>
          <a:stretch/>
        </p:blipFill>
        <p:spPr>
          <a:xfrm>
            <a:off x="7421879" y="1107205"/>
            <a:ext cx="3630433" cy="464358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3" name="TextBox 2">
            <a:extLst>
              <a:ext uri="{FF2B5EF4-FFF2-40B4-BE49-F238E27FC236}">
                <a16:creationId xmlns:a16="http://schemas.microsoft.com/office/drawing/2014/main" id="{22BFA5E5-A549-417C-9440-2C5C7650765F}"/>
              </a:ext>
            </a:extLst>
          </p:cNvPr>
          <p:cNvSpPr txBox="1"/>
          <p:nvPr/>
        </p:nvSpPr>
        <p:spPr>
          <a:xfrm>
            <a:off x="9067800" y="777240"/>
            <a:ext cx="2103120" cy="276999"/>
          </a:xfrm>
          <a:prstGeom prst="rect">
            <a:avLst/>
          </a:prstGeom>
          <a:noFill/>
        </p:spPr>
        <p:txBody>
          <a:bodyPr wrap="square" rtlCol="0">
            <a:spAutoFit/>
          </a:bodyPr>
          <a:lstStyle/>
          <a:p>
            <a:r>
              <a:rPr lang="en-US" sz="1200" dirty="0">
                <a:solidFill>
                  <a:schemeClr val="bg1"/>
                </a:solidFill>
              </a:rPr>
              <a:t>Photo: State of Queensland</a:t>
            </a:r>
          </a:p>
        </p:txBody>
      </p:sp>
    </p:spTree>
    <p:extLst>
      <p:ext uri="{BB962C8B-B14F-4D97-AF65-F5344CB8AC3E}">
        <p14:creationId xmlns:p14="http://schemas.microsoft.com/office/powerpoint/2010/main" val="16292551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Shape 353"/>
        <p:cNvGrpSpPr/>
        <p:nvPr/>
      </p:nvGrpSpPr>
      <p:grpSpPr>
        <a:xfrm>
          <a:off x="0" y="0"/>
          <a:ext cx="0" cy="0"/>
          <a:chOff x="0" y="0"/>
          <a:chExt cx="0" cy="0"/>
        </a:xfrm>
      </p:grpSpPr>
      <p:sp>
        <p:nvSpPr>
          <p:cNvPr id="355" name="Shape 355"/>
          <p:cNvSpPr txBox="1">
            <a:spLocks noGrp="1"/>
          </p:cNvSpPr>
          <p:nvPr>
            <p:ph type="body" idx="1"/>
          </p:nvPr>
        </p:nvSpPr>
        <p:spPr>
          <a:xfrm>
            <a:off x="2440730" y="1497297"/>
            <a:ext cx="7360920" cy="3530112"/>
          </a:xfrm>
          <a:prstGeom prst="rect">
            <a:avLst/>
          </a:prstGeom>
          <a:solidFill>
            <a:schemeClr val="tx1">
              <a:alpha val="70000"/>
            </a:schemeClr>
          </a:solidFill>
        </p:spPr>
        <p:txBody>
          <a:bodyPr lIns="91425" tIns="91425" rIns="91425" bIns="91425" anchor="t" anchorCtr="0">
            <a:noAutofit/>
          </a:bodyPr>
          <a:lstStyle/>
          <a:p>
            <a:pPr>
              <a:buNone/>
            </a:pPr>
            <a:endParaRPr sz="2000" dirty="0"/>
          </a:p>
        </p:txBody>
      </p:sp>
      <p:sp>
        <p:nvSpPr>
          <p:cNvPr id="6" name="Shape 360">
            <a:extLst>
              <a:ext uri="{FF2B5EF4-FFF2-40B4-BE49-F238E27FC236}">
                <a16:creationId xmlns:a16="http://schemas.microsoft.com/office/drawing/2014/main" id="{0E104C3E-E442-4553-B623-E931EBDB508A}"/>
              </a:ext>
            </a:extLst>
          </p:cNvPr>
          <p:cNvSpPr txBox="1">
            <a:spLocks noGrp="1"/>
          </p:cNvSpPr>
          <p:nvPr>
            <p:ph type="title"/>
          </p:nvPr>
        </p:nvSpPr>
        <p:spPr>
          <a:xfrm>
            <a:off x="2306850" y="137160"/>
            <a:ext cx="7578300" cy="1096950"/>
          </a:xfrm>
          <a:prstGeom prst="rect">
            <a:avLst/>
          </a:prstGeom>
        </p:spPr>
        <p:txBody>
          <a:bodyPr lIns="91425" tIns="91425" rIns="91425" bIns="91425" anchor="ctr" anchorCtr="0">
            <a:noAutofit/>
          </a:bodyPr>
          <a:lstStyle/>
          <a:p>
            <a:r>
              <a:rPr lang="en-US" sz="3000" b="1" dirty="0">
                <a:latin typeface="Raleway" panose="020B0604020202020204" charset="0"/>
              </a:rPr>
              <a:t>Research Methods</a:t>
            </a:r>
            <a:endParaRPr lang="en" sz="3000" b="1" dirty="0">
              <a:latin typeface="Raleway" panose="020B0604020202020204" charset="0"/>
            </a:endParaRPr>
          </a:p>
        </p:txBody>
      </p:sp>
      <p:graphicFrame>
        <p:nvGraphicFramePr>
          <p:cNvPr id="4" name="Diagram 3">
            <a:extLst>
              <a:ext uri="{FF2B5EF4-FFF2-40B4-BE49-F238E27FC236}">
                <a16:creationId xmlns:a16="http://schemas.microsoft.com/office/drawing/2014/main" id="{72AA01E3-CA4D-43C0-8997-00C14431847D}"/>
              </a:ext>
            </a:extLst>
          </p:cNvPr>
          <p:cNvGraphicFramePr/>
          <p:nvPr>
            <p:extLst>
              <p:ext uri="{D42A27DB-BD31-4B8C-83A1-F6EECF244321}">
                <p14:modId xmlns:p14="http://schemas.microsoft.com/office/powerpoint/2010/main" val="1525504751"/>
              </p:ext>
            </p:extLst>
          </p:nvPr>
        </p:nvGraphicFramePr>
        <p:xfrm>
          <a:off x="380999" y="3474720"/>
          <a:ext cx="11475721" cy="5510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Subtitle 2">
            <a:extLst>
              <a:ext uri="{FF2B5EF4-FFF2-40B4-BE49-F238E27FC236}">
                <a16:creationId xmlns:a16="http://schemas.microsoft.com/office/drawing/2014/main" id="{9DF65715-E283-43F6-814F-3887127B1942}"/>
              </a:ext>
            </a:extLst>
          </p:cNvPr>
          <p:cNvSpPr txBox="1">
            <a:spLocks/>
          </p:cNvSpPr>
          <p:nvPr/>
        </p:nvSpPr>
        <p:spPr>
          <a:xfrm>
            <a:off x="2628556" y="365760"/>
            <a:ext cx="3731546" cy="3438672"/>
          </a:xfrm>
          <a:prstGeom prst="rect">
            <a:avLst/>
          </a:prstGeom>
        </p:spPr>
        <p:txBody>
          <a:bodyPr vert="horz" lIns="91440" tIns="45720" rIns="91440" bIns="45720" rtlCol="0" anchor="ctr">
            <a:normAutofit/>
          </a:bodyPr>
          <a:lstStyle>
            <a:lvl1pPr marL="0" indent="0" algn="l" defTabSz="914400" rtl="0" eaLnBrk="1" latinLnBrk="0" hangingPunct="1">
              <a:lnSpc>
                <a:spcPct val="100000"/>
              </a:lnSpc>
              <a:spcBef>
                <a:spcPts val="1000"/>
              </a:spcBef>
              <a:buFont typeface="Arial" panose="020B0604020202020204" pitchFamily="34" charset="0"/>
              <a:buNone/>
              <a:defRPr sz="2000" kern="1200">
                <a:solidFill>
                  <a:schemeClr val="accent1"/>
                </a:solidFill>
                <a:latin typeface="+mn-lt"/>
                <a:ea typeface="+mn-ea"/>
                <a:cs typeface="+mn-cs"/>
              </a:defRPr>
            </a:lvl1pPr>
            <a:lvl2pPr marL="457200" indent="0" algn="ctr" defTabSz="914400" rtl="0" eaLnBrk="1" latinLnBrk="0" hangingPunct="1">
              <a:lnSpc>
                <a:spcPct val="140000"/>
              </a:lnSpc>
              <a:spcBef>
                <a:spcPts val="500"/>
              </a:spcBef>
              <a:buFont typeface="Arial" panose="020B0604020202020204" pitchFamily="34" charset="0"/>
              <a:buNone/>
              <a:defRPr sz="2000" kern="1200">
                <a:solidFill>
                  <a:schemeClr val="accent1"/>
                </a:solidFill>
                <a:latin typeface="+mn-lt"/>
                <a:ea typeface="+mn-ea"/>
                <a:cs typeface="+mn-cs"/>
              </a:defRPr>
            </a:lvl2pPr>
            <a:lvl3pPr marL="914400" indent="0" algn="ctr" defTabSz="914400" rtl="0" eaLnBrk="1" latinLnBrk="0" hangingPunct="1">
              <a:lnSpc>
                <a:spcPct val="140000"/>
              </a:lnSpc>
              <a:spcBef>
                <a:spcPts val="500"/>
              </a:spcBef>
              <a:buFont typeface="Arial" panose="020B0604020202020204" pitchFamily="34" charset="0"/>
              <a:buNone/>
              <a:defRPr sz="1800" kern="1200">
                <a:solidFill>
                  <a:schemeClr val="accent1"/>
                </a:solidFill>
                <a:latin typeface="+mn-lt"/>
                <a:ea typeface="+mn-ea"/>
                <a:cs typeface="+mn-cs"/>
              </a:defRPr>
            </a:lvl3pPr>
            <a:lvl4pPr marL="1371600" indent="0" algn="ctr" defTabSz="914400" rtl="0" eaLnBrk="1" latinLnBrk="0" hangingPunct="1">
              <a:lnSpc>
                <a:spcPct val="140000"/>
              </a:lnSpc>
              <a:spcBef>
                <a:spcPts val="500"/>
              </a:spcBef>
              <a:buFont typeface="Arial" panose="020B0604020202020204" pitchFamily="34" charset="0"/>
              <a:buNone/>
              <a:defRPr sz="1600" kern="1200">
                <a:solidFill>
                  <a:schemeClr val="accent1"/>
                </a:solidFill>
                <a:latin typeface="+mn-lt"/>
                <a:ea typeface="+mn-ea"/>
                <a:cs typeface="+mn-cs"/>
              </a:defRPr>
            </a:lvl4pPr>
            <a:lvl5pPr marL="1828800" indent="0" algn="ctr" defTabSz="914400" rtl="0" eaLnBrk="1" latinLnBrk="0" hangingPunct="1">
              <a:lnSpc>
                <a:spcPct val="140000"/>
              </a:lnSpc>
              <a:spcBef>
                <a:spcPts val="500"/>
              </a:spcBef>
              <a:buFont typeface="Arial" panose="020B0604020202020204" pitchFamily="34" charset="0"/>
              <a:buNone/>
              <a:defRPr sz="1600" kern="1200">
                <a:solidFill>
                  <a:schemeClr val="accent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solidFill>
                  <a:srgbClr val="FFFFFF"/>
                </a:solidFill>
              </a:rPr>
              <a:t>1. Policy Analysis</a:t>
            </a:r>
          </a:p>
          <a:p>
            <a:endParaRPr lang="en-US" dirty="0">
              <a:solidFill>
                <a:srgbClr val="FFFFFF"/>
              </a:solidFill>
            </a:endParaRPr>
          </a:p>
        </p:txBody>
      </p:sp>
      <p:sp>
        <p:nvSpPr>
          <p:cNvPr id="9" name="Subtitle 2">
            <a:extLst>
              <a:ext uri="{FF2B5EF4-FFF2-40B4-BE49-F238E27FC236}">
                <a16:creationId xmlns:a16="http://schemas.microsoft.com/office/drawing/2014/main" id="{1A6AECD1-FD86-4803-B192-49CF0D2DF555}"/>
              </a:ext>
            </a:extLst>
          </p:cNvPr>
          <p:cNvSpPr txBox="1">
            <a:spLocks/>
          </p:cNvSpPr>
          <p:nvPr/>
        </p:nvSpPr>
        <p:spPr>
          <a:xfrm>
            <a:off x="6215479" y="628617"/>
            <a:ext cx="2237431" cy="3017520"/>
          </a:xfrm>
          <a:prstGeom prst="rect">
            <a:avLst/>
          </a:prstGeom>
        </p:spPr>
        <p:txBody>
          <a:bodyPr vert="horz" lIns="91440" tIns="45720" rIns="91440" bIns="45720" rtlCol="0" anchor="ctr">
            <a:normAutofit/>
          </a:bodyPr>
          <a:lstStyle>
            <a:lvl1pPr marL="0" indent="0" algn="l" defTabSz="914400" rtl="0" eaLnBrk="1" latinLnBrk="0" hangingPunct="1">
              <a:lnSpc>
                <a:spcPct val="100000"/>
              </a:lnSpc>
              <a:spcBef>
                <a:spcPts val="1000"/>
              </a:spcBef>
              <a:buFont typeface="Arial" panose="020B0604020202020204" pitchFamily="34" charset="0"/>
              <a:buNone/>
              <a:defRPr sz="2000" kern="1200">
                <a:solidFill>
                  <a:schemeClr val="accent1"/>
                </a:solidFill>
                <a:latin typeface="+mn-lt"/>
                <a:ea typeface="+mn-ea"/>
                <a:cs typeface="+mn-cs"/>
              </a:defRPr>
            </a:lvl1pPr>
            <a:lvl2pPr marL="457200" indent="0" algn="ctr" defTabSz="914400" rtl="0" eaLnBrk="1" latinLnBrk="0" hangingPunct="1">
              <a:lnSpc>
                <a:spcPct val="140000"/>
              </a:lnSpc>
              <a:spcBef>
                <a:spcPts val="500"/>
              </a:spcBef>
              <a:buFont typeface="Arial" panose="020B0604020202020204" pitchFamily="34" charset="0"/>
              <a:buNone/>
              <a:defRPr sz="2000" kern="1200">
                <a:solidFill>
                  <a:schemeClr val="accent1"/>
                </a:solidFill>
                <a:latin typeface="+mn-lt"/>
                <a:ea typeface="+mn-ea"/>
                <a:cs typeface="+mn-cs"/>
              </a:defRPr>
            </a:lvl2pPr>
            <a:lvl3pPr marL="914400" indent="0" algn="ctr" defTabSz="914400" rtl="0" eaLnBrk="1" latinLnBrk="0" hangingPunct="1">
              <a:lnSpc>
                <a:spcPct val="140000"/>
              </a:lnSpc>
              <a:spcBef>
                <a:spcPts val="500"/>
              </a:spcBef>
              <a:buFont typeface="Arial" panose="020B0604020202020204" pitchFamily="34" charset="0"/>
              <a:buNone/>
              <a:defRPr sz="1800" kern="1200">
                <a:solidFill>
                  <a:schemeClr val="accent1"/>
                </a:solidFill>
                <a:latin typeface="+mn-lt"/>
                <a:ea typeface="+mn-ea"/>
                <a:cs typeface="+mn-cs"/>
              </a:defRPr>
            </a:lvl3pPr>
            <a:lvl4pPr marL="1371600" indent="0" algn="ctr" defTabSz="914400" rtl="0" eaLnBrk="1" latinLnBrk="0" hangingPunct="1">
              <a:lnSpc>
                <a:spcPct val="140000"/>
              </a:lnSpc>
              <a:spcBef>
                <a:spcPts val="500"/>
              </a:spcBef>
              <a:buFont typeface="Arial" panose="020B0604020202020204" pitchFamily="34" charset="0"/>
              <a:buNone/>
              <a:defRPr sz="1600" kern="1200">
                <a:solidFill>
                  <a:schemeClr val="accent1"/>
                </a:solidFill>
                <a:latin typeface="+mn-lt"/>
                <a:ea typeface="+mn-ea"/>
                <a:cs typeface="+mn-cs"/>
              </a:defRPr>
            </a:lvl4pPr>
            <a:lvl5pPr marL="1828800" indent="0" algn="ctr" defTabSz="914400" rtl="0" eaLnBrk="1" latinLnBrk="0" hangingPunct="1">
              <a:lnSpc>
                <a:spcPct val="140000"/>
              </a:lnSpc>
              <a:spcBef>
                <a:spcPts val="500"/>
              </a:spcBef>
              <a:buFont typeface="Arial" panose="020B0604020202020204" pitchFamily="34" charset="0"/>
              <a:buNone/>
              <a:defRPr sz="1600" kern="1200">
                <a:solidFill>
                  <a:schemeClr val="accent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solidFill>
                  <a:srgbClr val="FFFFFF"/>
                </a:solidFill>
              </a:rPr>
              <a:t>2. Interviews</a:t>
            </a:r>
          </a:p>
          <a:p>
            <a:endParaRPr lang="en-US" dirty="0">
              <a:solidFill>
                <a:srgbClr val="FFFFFF"/>
              </a:solidFill>
            </a:endParaRPr>
          </a:p>
        </p:txBody>
      </p:sp>
      <p:pic>
        <p:nvPicPr>
          <p:cNvPr id="10" name="Picture 9" descr="Text&#10;&#10;Description automatically generated">
            <a:extLst>
              <a:ext uri="{FF2B5EF4-FFF2-40B4-BE49-F238E27FC236}">
                <a16:creationId xmlns:a16="http://schemas.microsoft.com/office/drawing/2014/main" id="{8E9BD9CA-E780-4771-B410-4BE4C843F49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680056" y="2258634"/>
            <a:ext cx="2366043" cy="2432588"/>
          </a:xfrm>
          <a:prstGeom prst="rect">
            <a:avLst/>
          </a:prstGeom>
        </p:spPr>
      </p:pic>
      <p:pic>
        <p:nvPicPr>
          <p:cNvPr id="11" name="Picture 10" descr="Icon&#10;&#10;Description automatically generated">
            <a:extLst>
              <a:ext uri="{FF2B5EF4-FFF2-40B4-BE49-F238E27FC236}">
                <a16:creationId xmlns:a16="http://schemas.microsoft.com/office/drawing/2014/main" id="{E4CAE0AF-EF12-4EAC-92CD-13B3D5AF1B9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549398" y="2411697"/>
            <a:ext cx="2838441" cy="2279525"/>
          </a:xfrm>
          <a:prstGeom prst="rect">
            <a:avLst/>
          </a:prstGeom>
        </p:spPr>
      </p:pic>
      <p:pic>
        <p:nvPicPr>
          <p:cNvPr id="3" name="Graphic 2" descr="Arrow: Slight curve with solid fill">
            <a:extLst>
              <a:ext uri="{FF2B5EF4-FFF2-40B4-BE49-F238E27FC236}">
                <a16:creationId xmlns:a16="http://schemas.microsoft.com/office/drawing/2014/main" id="{A2BB6217-FA7C-43B1-87AA-2B8FEAF6AF68}"/>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301079" y="3577953"/>
            <a:ext cx="914400" cy="914400"/>
          </a:xfrm>
          <a:prstGeom prst="rect">
            <a:avLst/>
          </a:prstGeom>
        </p:spPr>
      </p:pic>
    </p:spTree>
    <p:extLst>
      <p:ext uri="{BB962C8B-B14F-4D97-AF65-F5344CB8AC3E}">
        <p14:creationId xmlns:p14="http://schemas.microsoft.com/office/powerpoint/2010/main" val="1326362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Shape 353"/>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F4EB46AC-1D41-4BE9-ADDF-BD2D060B15A4}"/>
              </a:ext>
            </a:extLst>
          </p:cNvPr>
          <p:cNvGraphicFramePr/>
          <p:nvPr>
            <p:extLst>
              <p:ext uri="{D42A27DB-BD31-4B8C-83A1-F6EECF244321}">
                <p14:modId xmlns:p14="http://schemas.microsoft.com/office/powerpoint/2010/main" val="3389326939"/>
              </p:ext>
            </p:extLst>
          </p:nvPr>
        </p:nvGraphicFramePr>
        <p:xfrm>
          <a:off x="380999" y="3474720"/>
          <a:ext cx="11475721" cy="5510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55" name="Shape 355"/>
          <p:cNvSpPr txBox="1">
            <a:spLocks noGrp="1"/>
          </p:cNvSpPr>
          <p:nvPr>
            <p:ph type="body" idx="1"/>
          </p:nvPr>
        </p:nvSpPr>
        <p:spPr>
          <a:xfrm>
            <a:off x="1066800" y="1094600"/>
            <a:ext cx="10058400" cy="4668799"/>
          </a:xfrm>
          <a:prstGeom prst="rect">
            <a:avLst/>
          </a:prstGeom>
          <a:solidFill>
            <a:schemeClr val="tx1">
              <a:alpha val="62000"/>
            </a:schemeClr>
          </a:solidFill>
        </p:spPr>
        <p:txBody>
          <a:bodyPr lIns="91425" tIns="91425" rIns="91425" bIns="91425" anchor="t" anchorCtr="0">
            <a:noAutofit/>
          </a:bodyPr>
          <a:lstStyle/>
          <a:p>
            <a:pPr marL="101600">
              <a:buSzPct val="200000"/>
              <a:buNone/>
            </a:pPr>
            <a:r>
              <a:rPr lang="en-US" sz="2400" b="1" dirty="0"/>
              <a:t>Objective: </a:t>
            </a:r>
            <a:r>
              <a:rPr lang="en-US" sz="2400" dirty="0"/>
              <a:t>To explore similarities and differences between the marine policies of Indonesia, Malaysia, and the Philippines</a:t>
            </a:r>
          </a:p>
          <a:p>
            <a:pPr marL="101600">
              <a:buSzPct val="200000"/>
              <a:buNone/>
            </a:pPr>
            <a:r>
              <a:rPr lang="en-US" sz="1400" dirty="0"/>
              <a:t>(Sub Question 2)</a:t>
            </a:r>
          </a:p>
          <a:p>
            <a:pPr marL="101600">
              <a:buSzPct val="200000"/>
              <a:buNone/>
            </a:pPr>
            <a:endParaRPr lang="en-US" sz="2400" b="1" dirty="0"/>
          </a:p>
          <a:p>
            <a:pPr marL="101600">
              <a:buSzPct val="200000"/>
              <a:buNone/>
            </a:pPr>
            <a:r>
              <a:rPr lang="en-US" sz="2400" b="1" dirty="0"/>
              <a:t>Policies:</a:t>
            </a:r>
          </a:p>
          <a:p>
            <a:pPr marL="101600">
              <a:buSzPct val="200000"/>
              <a:buNone/>
            </a:pPr>
            <a:r>
              <a:rPr lang="en-US" sz="2400" dirty="0"/>
              <a:t>MPAs and Coastal Zones</a:t>
            </a:r>
            <a:endParaRPr lang="en-US" dirty="0"/>
          </a:p>
          <a:p>
            <a:pPr marL="101600">
              <a:buSzPct val="200000"/>
              <a:buNone/>
            </a:pPr>
            <a:r>
              <a:rPr lang="en-US" sz="2400" dirty="0"/>
              <a:t>Fisheries</a:t>
            </a:r>
          </a:p>
          <a:p>
            <a:pPr marL="101600">
              <a:buSzPct val="200000"/>
              <a:buNone/>
            </a:pPr>
            <a:r>
              <a:rPr lang="en-US" sz="2400" dirty="0"/>
              <a:t>Environmental Quality</a:t>
            </a:r>
          </a:p>
          <a:p>
            <a:pPr marL="101600">
              <a:buSzPct val="200000"/>
              <a:buNone/>
            </a:pPr>
            <a:endParaRPr lang="en-US" sz="2400" dirty="0"/>
          </a:p>
          <a:p>
            <a:pPr marL="101600">
              <a:buSzPct val="200000"/>
              <a:buNone/>
            </a:pPr>
            <a:r>
              <a:rPr lang="en-US" sz="2400" b="1" dirty="0"/>
              <a:t>Data Analysis:</a:t>
            </a:r>
          </a:p>
          <a:p>
            <a:pPr marL="444500" indent="-342900">
              <a:buSzPct val="200000"/>
              <a:buFont typeface="Arial" panose="020B0604020202020204" pitchFamily="34" charset="0"/>
              <a:buChar char="•"/>
            </a:pPr>
            <a:r>
              <a:rPr lang="en-US" sz="2400" dirty="0"/>
              <a:t>Comparison of policy elements</a:t>
            </a:r>
            <a:endParaRPr lang="en-US" sz="1800" dirty="0"/>
          </a:p>
          <a:p>
            <a:pPr marL="101600">
              <a:buSzPct val="200000"/>
              <a:buNone/>
            </a:pPr>
            <a:endParaRPr lang="en-US" sz="2400" dirty="0"/>
          </a:p>
          <a:p>
            <a:pPr marL="101600">
              <a:buSzPct val="200000"/>
              <a:buNone/>
            </a:pPr>
            <a:endParaRPr lang="en-US" sz="2400" dirty="0"/>
          </a:p>
          <a:p>
            <a:pPr marL="444500" lvl="1" indent="-342900">
              <a:buSzPct val="200000"/>
              <a:buFont typeface="Arial" panose="020B0604020202020204" pitchFamily="34" charset="0"/>
              <a:buChar char="•"/>
            </a:pPr>
            <a:endParaRPr lang="en-US" dirty="0"/>
          </a:p>
          <a:p>
            <a:pPr marL="444500" lvl="1" indent="-342900">
              <a:buSzPct val="200000"/>
              <a:buFont typeface="Arial" panose="020B0604020202020204" pitchFamily="34" charset="0"/>
              <a:buChar char="•"/>
            </a:pPr>
            <a:endParaRPr lang="en-US" sz="1800" dirty="0"/>
          </a:p>
          <a:p>
            <a:pPr marL="444500" lvl="1" indent="-342900">
              <a:buSzPct val="200000"/>
              <a:buFont typeface="Arial" panose="020B0604020202020204" pitchFamily="34" charset="0"/>
              <a:buChar char="•"/>
            </a:pPr>
            <a:endParaRPr lang="en-US" sz="1800" dirty="0"/>
          </a:p>
          <a:p>
            <a:pPr marL="101600">
              <a:buSzPct val="200000"/>
              <a:buNone/>
            </a:pPr>
            <a:endParaRPr lang="en-US" sz="2400" dirty="0"/>
          </a:p>
          <a:p>
            <a:pPr marL="101600">
              <a:buSzPct val="200000"/>
              <a:buNone/>
            </a:pPr>
            <a:endParaRPr lang="en-US" sz="2400" dirty="0"/>
          </a:p>
          <a:p>
            <a:pPr marL="444500" indent="-342900">
              <a:buSzPct val="200000"/>
              <a:buFont typeface="Arial" panose="020B0604020202020204" pitchFamily="34" charset="0"/>
              <a:buChar char="•"/>
            </a:pPr>
            <a:endParaRPr sz="2000" dirty="0"/>
          </a:p>
        </p:txBody>
      </p:sp>
      <p:sp>
        <p:nvSpPr>
          <p:cNvPr id="6" name="Shape 360">
            <a:extLst>
              <a:ext uri="{FF2B5EF4-FFF2-40B4-BE49-F238E27FC236}">
                <a16:creationId xmlns:a16="http://schemas.microsoft.com/office/drawing/2014/main" id="{0E104C3E-E442-4553-B623-E931EBDB508A}"/>
              </a:ext>
            </a:extLst>
          </p:cNvPr>
          <p:cNvSpPr txBox="1">
            <a:spLocks noGrp="1"/>
          </p:cNvSpPr>
          <p:nvPr>
            <p:ph type="title"/>
          </p:nvPr>
        </p:nvSpPr>
        <p:spPr>
          <a:xfrm>
            <a:off x="2306850" y="137160"/>
            <a:ext cx="7578300" cy="1096950"/>
          </a:xfrm>
          <a:prstGeom prst="rect">
            <a:avLst/>
          </a:prstGeom>
        </p:spPr>
        <p:txBody>
          <a:bodyPr lIns="91425" tIns="91425" rIns="91425" bIns="91425" anchor="ctr" anchorCtr="0">
            <a:noAutofit/>
          </a:bodyPr>
          <a:lstStyle/>
          <a:p>
            <a:r>
              <a:rPr lang="en-US" sz="3000" b="1" dirty="0">
                <a:latin typeface="Raleway" panose="020B0604020202020204" charset="0"/>
              </a:rPr>
              <a:t>Phase 1: Policy Analysis</a:t>
            </a:r>
            <a:endParaRPr lang="en" sz="3000" b="1" dirty="0">
              <a:latin typeface="Raleway" panose="020B0604020202020204" charset="0"/>
            </a:endParaRPr>
          </a:p>
        </p:txBody>
      </p:sp>
    </p:spTree>
    <p:extLst>
      <p:ext uri="{BB962C8B-B14F-4D97-AF65-F5344CB8AC3E}">
        <p14:creationId xmlns:p14="http://schemas.microsoft.com/office/powerpoint/2010/main" val="38480321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353"/>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CDD51C8E-13B7-4E9D-BEE1-191BE2AF910D}"/>
              </a:ext>
            </a:extLst>
          </p:cNvPr>
          <p:cNvGraphicFramePr/>
          <p:nvPr>
            <p:extLst>
              <p:ext uri="{D42A27DB-BD31-4B8C-83A1-F6EECF244321}">
                <p14:modId xmlns:p14="http://schemas.microsoft.com/office/powerpoint/2010/main" val="1022658746"/>
              </p:ext>
            </p:extLst>
          </p:nvPr>
        </p:nvGraphicFramePr>
        <p:xfrm>
          <a:off x="380999" y="3474720"/>
          <a:ext cx="11475721" cy="5510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55" name="Shape 355"/>
          <p:cNvSpPr txBox="1">
            <a:spLocks noGrp="1"/>
          </p:cNvSpPr>
          <p:nvPr>
            <p:ph type="body" idx="1"/>
          </p:nvPr>
        </p:nvSpPr>
        <p:spPr>
          <a:xfrm>
            <a:off x="1386839" y="1325880"/>
            <a:ext cx="9464040" cy="3749040"/>
          </a:xfrm>
          <a:prstGeom prst="rect">
            <a:avLst/>
          </a:prstGeom>
          <a:solidFill>
            <a:schemeClr val="tx1">
              <a:alpha val="62000"/>
            </a:schemeClr>
          </a:solidFill>
        </p:spPr>
        <p:txBody>
          <a:bodyPr lIns="91425" tIns="91425" rIns="91425" bIns="91425" anchor="t" anchorCtr="0">
            <a:noAutofit/>
          </a:bodyPr>
          <a:lstStyle/>
          <a:p>
            <a:pPr marL="101600">
              <a:buSzPct val="200000"/>
              <a:buNone/>
            </a:pPr>
            <a:r>
              <a:rPr lang="en-US" sz="2400" b="1" dirty="0"/>
              <a:t>Objective: </a:t>
            </a:r>
            <a:r>
              <a:rPr lang="en-US" sz="2400" dirty="0"/>
              <a:t>To explore perceptions of transboundary coordination between Indonesia, Malaysia, and the Philippines</a:t>
            </a:r>
          </a:p>
          <a:p>
            <a:pPr marL="101600">
              <a:buSzPct val="200000"/>
              <a:buNone/>
            </a:pPr>
            <a:endParaRPr lang="en-US" sz="2400" dirty="0"/>
          </a:p>
          <a:p>
            <a:pPr marL="101600">
              <a:buSzPct val="200000"/>
              <a:buNone/>
            </a:pPr>
            <a:r>
              <a:rPr lang="en-US" sz="2400" b="1" dirty="0"/>
              <a:t>Respondents:</a:t>
            </a:r>
            <a:r>
              <a:rPr lang="en-US" sz="2400" dirty="0"/>
              <a:t> </a:t>
            </a:r>
          </a:p>
          <a:p>
            <a:pPr marL="101600">
              <a:buSzPct val="200000"/>
              <a:buNone/>
            </a:pPr>
            <a:r>
              <a:rPr lang="en-US" sz="2400" dirty="0"/>
              <a:t>MPA conservationists, practitioners, and governance leaders</a:t>
            </a:r>
          </a:p>
          <a:p>
            <a:pPr marL="101600">
              <a:buSzPct val="200000"/>
              <a:buNone/>
            </a:pPr>
            <a:endParaRPr lang="en-US" sz="2400" dirty="0"/>
          </a:p>
          <a:p>
            <a:pPr marL="101600">
              <a:buSzPct val="200000"/>
              <a:buNone/>
            </a:pPr>
            <a:r>
              <a:rPr lang="en-US" sz="2400" b="1" dirty="0"/>
              <a:t>Data Analysis:</a:t>
            </a:r>
          </a:p>
          <a:p>
            <a:pPr marL="444500" indent="-342900">
              <a:buSzPct val="200000"/>
              <a:buFont typeface="Arial" panose="020B0604020202020204" pitchFamily="34" charset="0"/>
              <a:buChar char="•"/>
            </a:pPr>
            <a:r>
              <a:rPr lang="en-US" sz="2400" dirty="0"/>
              <a:t>Assessment of emergent themes</a:t>
            </a:r>
            <a:endParaRPr lang="en-US" sz="1800" dirty="0"/>
          </a:p>
        </p:txBody>
      </p:sp>
      <p:sp>
        <p:nvSpPr>
          <p:cNvPr id="6" name="Shape 360">
            <a:extLst>
              <a:ext uri="{FF2B5EF4-FFF2-40B4-BE49-F238E27FC236}">
                <a16:creationId xmlns:a16="http://schemas.microsoft.com/office/drawing/2014/main" id="{0E104C3E-E442-4553-B623-E931EBDB508A}"/>
              </a:ext>
            </a:extLst>
          </p:cNvPr>
          <p:cNvSpPr txBox="1">
            <a:spLocks noGrp="1"/>
          </p:cNvSpPr>
          <p:nvPr>
            <p:ph type="title"/>
          </p:nvPr>
        </p:nvSpPr>
        <p:spPr>
          <a:xfrm>
            <a:off x="2306850" y="137160"/>
            <a:ext cx="7578300" cy="1096950"/>
          </a:xfrm>
          <a:prstGeom prst="rect">
            <a:avLst/>
          </a:prstGeom>
        </p:spPr>
        <p:txBody>
          <a:bodyPr lIns="91425" tIns="91425" rIns="91425" bIns="91425" anchor="ctr" anchorCtr="0">
            <a:noAutofit/>
          </a:bodyPr>
          <a:lstStyle/>
          <a:p>
            <a:r>
              <a:rPr lang="en-US" sz="3000" b="1" dirty="0">
                <a:latin typeface="Raleway" panose="020B0604020202020204" charset="0"/>
              </a:rPr>
              <a:t>Phase 2: Semi-Structured Interviews</a:t>
            </a:r>
            <a:endParaRPr lang="en" sz="3000" b="1" dirty="0">
              <a:latin typeface="Raleway" panose="020B0604020202020204" charset="0"/>
            </a:endParaRPr>
          </a:p>
        </p:txBody>
      </p:sp>
      <p:pic>
        <p:nvPicPr>
          <p:cNvPr id="3" name="Picture 2" descr="Icon&#10;&#10;Description automatically generated">
            <a:extLst>
              <a:ext uri="{FF2B5EF4-FFF2-40B4-BE49-F238E27FC236}">
                <a16:creationId xmlns:a16="http://schemas.microsoft.com/office/drawing/2014/main" id="{AB60944A-7F08-4C6B-8E09-F442DA5C7369}"/>
              </a:ext>
            </a:extLst>
          </p:cNvPr>
          <p:cNvPicPr>
            <a:picLocks noChangeAspect="1"/>
          </p:cNvPicPr>
          <p:nvPr/>
        </p:nvPicPr>
        <p:blipFill>
          <a:blip r:embed="rId9"/>
          <a:stretch>
            <a:fillRect/>
          </a:stretch>
        </p:blipFill>
        <p:spPr>
          <a:xfrm>
            <a:off x="8610600" y="1949620"/>
            <a:ext cx="1016063" cy="879495"/>
          </a:xfrm>
          <a:prstGeom prst="rect">
            <a:avLst/>
          </a:prstGeom>
        </p:spPr>
      </p:pic>
      <p:pic>
        <p:nvPicPr>
          <p:cNvPr id="3078" name="Picture 6" descr="nvivo logo">
            <a:extLst>
              <a:ext uri="{FF2B5EF4-FFF2-40B4-BE49-F238E27FC236}">
                <a16:creationId xmlns:a16="http://schemas.microsoft.com/office/drawing/2014/main" id="{C221B72D-81DD-4FF9-BED9-521B5CE4AD5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55520" y="4434840"/>
            <a:ext cx="2145000" cy="5487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07274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Shape 353"/>
        <p:cNvGrpSpPr/>
        <p:nvPr/>
      </p:nvGrpSpPr>
      <p:grpSpPr>
        <a:xfrm>
          <a:off x="0" y="0"/>
          <a:ext cx="0" cy="0"/>
          <a:chOff x="0" y="0"/>
          <a:chExt cx="0" cy="0"/>
        </a:xfrm>
      </p:grpSpPr>
      <p:graphicFrame>
        <p:nvGraphicFramePr>
          <p:cNvPr id="8" name="Diagram 7">
            <a:extLst>
              <a:ext uri="{FF2B5EF4-FFF2-40B4-BE49-F238E27FC236}">
                <a16:creationId xmlns:a16="http://schemas.microsoft.com/office/drawing/2014/main" id="{C6DB7E9B-3F1F-48A3-8C84-53C6364DD337}"/>
              </a:ext>
            </a:extLst>
          </p:cNvPr>
          <p:cNvGraphicFramePr/>
          <p:nvPr>
            <p:extLst>
              <p:ext uri="{D42A27DB-BD31-4B8C-83A1-F6EECF244321}">
                <p14:modId xmlns:p14="http://schemas.microsoft.com/office/powerpoint/2010/main" val="2277352757"/>
              </p:ext>
            </p:extLst>
          </p:nvPr>
        </p:nvGraphicFramePr>
        <p:xfrm>
          <a:off x="380999" y="3474720"/>
          <a:ext cx="11475721" cy="5510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55" name="Shape 355"/>
          <p:cNvSpPr txBox="1">
            <a:spLocks noGrp="1"/>
          </p:cNvSpPr>
          <p:nvPr>
            <p:ph type="body" idx="1"/>
          </p:nvPr>
        </p:nvSpPr>
        <p:spPr>
          <a:xfrm>
            <a:off x="426720" y="685800"/>
            <a:ext cx="10652760" cy="5407829"/>
          </a:xfrm>
          <a:prstGeom prst="rect">
            <a:avLst/>
          </a:prstGeom>
        </p:spPr>
        <p:txBody>
          <a:bodyPr lIns="91425" tIns="91425" rIns="91425" bIns="91425" anchor="t" anchorCtr="0">
            <a:noAutofit/>
          </a:bodyPr>
          <a:lstStyle/>
          <a:p>
            <a:pPr marL="101600">
              <a:buSzPct val="200000"/>
              <a:buFont typeface="Raleway"/>
              <a:buNone/>
            </a:pPr>
            <a:r>
              <a:rPr lang="en-US" sz="2400" b="1" dirty="0"/>
              <a:t>Example Table Excerpt: Fisheries Policies</a:t>
            </a:r>
          </a:p>
          <a:p>
            <a:pPr marL="101600">
              <a:buSzPct val="200000"/>
              <a:buFont typeface="Raleway"/>
              <a:buNone/>
            </a:pPr>
            <a:endParaRPr lang="en-US" sz="2400" dirty="0"/>
          </a:p>
          <a:p>
            <a:pPr marL="101600">
              <a:buSzPct val="200000"/>
              <a:buNone/>
            </a:pPr>
            <a:endParaRPr lang="en-US" sz="2400" dirty="0"/>
          </a:p>
          <a:p>
            <a:pPr marL="444500" lvl="1" indent="-342900">
              <a:buSzPct val="200000"/>
              <a:buFont typeface="Arial" panose="020B0604020202020204" pitchFamily="34" charset="0"/>
              <a:buChar char="•"/>
            </a:pPr>
            <a:endParaRPr lang="en-US" dirty="0"/>
          </a:p>
          <a:p>
            <a:pPr marL="444500" lvl="1" indent="-342900">
              <a:buSzPct val="200000"/>
              <a:buFont typeface="Arial" panose="020B0604020202020204" pitchFamily="34" charset="0"/>
              <a:buChar char="•"/>
            </a:pPr>
            <a:endParaRPr lang="en-US" sz="1800" dirty="0"/>
          </a:p>
          <a:p>
            <a:pPr marL="444500" lvl="1" indent="-342900">
              <a:buSzPct val="200000"/>
              <a:buFont typeface="Arial" panose="020B0604020202020204" pitchFamily="34" charset="0"/>
              <a:buChar char="•"/>
            </a:pPr>
            <a:endParaRPr lang="en-US" sz="1800" dirty="0"/>
          </a:p>
          <a:p>
            <a:pPr marL="101600">
              <a:buSzPct val="200000"/>
              <a:buNone/>
            </a:pPr>
            <a:endParaRPr lang="en-US" sz="2400" dirty="0"/>
          </a:p>
          <a:p>
            <a:pPr marL="101600">
              <a:buSzPct val="200000"/>
              <a:buNone/>
            </a:pPr>
            <a:endParaRPr lang="en-US" sz="2400" dirty="0"/>
          </a:p>
          <a:p>
            <a:pPr marL="444500" indent="-342900">
              <a:buSzPct val="200000"/>
              <a:buFont typeface="Arial" panose="020B0604020202020204" pitchFamily="34" charset="0"/>
              <a:buChar char="•"/>
            </a:pPr>
            <a:endParaRPr sz="2000" dirty="0"/>
          </a:p>
        </p:txBody>
      </p:sp>
      <p:sp>
        <p:nvSpPr>
          <p:cNvPr id="6" name="Shape 360">
            <a:extLst>
              <a:ext uri="{FF2B5EF4-FFF2-40B4-BE49-F238E27FC236}">
                <a16:creationId xmlns:a16="http://schemas.microsoft.com/office/drawing/2014/main" id="{0E104C3E-E442-4553-B623-E931EBDB508A}"/>
              </a:ext>
            </a:extLst>
          </p:cNvPr>
          <p:cNvSpPr txBox="1">
            <a:spLocks noGrp="1"/>
          </p:cNvSpPr>
          <p:nvPr>
            <p:ph type="title"/>
          </p:nvPr>
        </p:nvSpPr>
        <p:spPr>
          <a:xfrm>
            <a:off x="2306850" y="261780"/>
            <a:ext cx="7578300" cy="1096950"/>
          </a:xfrm>
          <a:prstGeom prst="rect">
            <a:avLst/>
          </a:prstGeom>
        </p:spPr>
        <p:txBody>
          <a:bodyPr lIns="91425" tIns="91425" rIns="91425" bIns="91425" anchor="ctr" anchorCtr="0">
            <a:noAutofit/>
          </a:bodyPr>
          <a:lstStyle/>
          <a:p>
            <a:r>
              <a:rPr lang="en-US" sz="3000" b="1" dirty="0">
                <a:latin typeface="Raleway" panose="020B0604020202020204" charset="0"/>
              </a:rPr>
              <a:t>Preliminary Results: Policy Analysis </a:t>
            </a:r>
            <a:br>
              <a:rPr lang="en-US" sz="3000" b="1" dirty="0">
                <a:latin typeface="Raleway" panose="020B0604020202020204" charset="0"/>
              </a:rPr>
            </a:br>
            <a:endParaRPr lang="en" sz="3000" b="1" dirty="0">
              <a:latin typeface="Raleway" panose="020B0604020202020204" charset="0"/>
            </a:endParaRPr>
          </a:p>
        </p:txBody>
      </p:sp>
      <p:graphicFrame>
        <p:nvGraphicFramePr>
          <p:cNvPr id="3" name="Table 8">
            <a:extLst>
              <a:ext uri="{FF2B5EF4-FFF2-40B4-BE49-F238E27FC236}">
                <a16:creationId xmlns:a16="http://schemas.microsoft.com/office/drawing/2014/main" id="{3B304A19-5BD2-4421-B50A-BD01616557EA}"/>
              </a:ext>
            </a:extLst>
          </p:cNvPr>
          <p:cNvGraphicFramePr>
            <a:graphicFrameLocks noGrp="1"/>
          </p:cNvGraphicFramePr>
          <p:nvPr>
            <p:extLst>
              <p:ext uri="{D42A27DB-BD31-4B8C-83A1-F6EECF244321}">
                <p14:modId xmlns:p14="http://schemas.microsoft.com/office/powerpoint/2010/main" val="996674524"/>
              </p:ext>
            </p:extLst>
          </p:nvPr>
        </p:nvGraphicFramePr>
        <p:xfrm>
          <a:off x="586739" y="1188720"/>
          <a:ext cx="11064240" cy="4580260"/>
        </p:xfrm>
        <a:graphic>
          <a:graphicData uri="http://schemas.openxmlformats.org/drawingml/2006/table">
            <a:tbl>
              <a:tblPr firstRow="1" bandRow="1">
                <a:tableStyleId>{775DCB02-9BB8-47FD-8907-85C794F793BA}</a:tableStyleId>
              </a:tblPr>
              <a:tblGrid>
                <a:gridCol w="2766060">
                  <a:extLst>
                    <a:ext uri="{9D8B030D-6E8A-4147-A177-3AD203B41FA5}">
                      <a16:colId xmlns:a16="http://schemas.microsoft.com/office/drawing/2014/main" val="220170444"/>
                    </a:ext>
                  </a:extLst>
                </a:gridCol>
                <a:gridCol w="2766060">
                  <a:extLst>
                    <a:ext uri="{9D8B030D-6E8A-4147-A177-3AD203B41FA5}">
                      <a16:colId xmlns:a16="http://schemas.microsoft.com/office/drawing/2014/main" val="1706836009"/>
                    </a:ext>
                  </a:extLst>
                </a:gridCol>
                <a:gridCol w="2766060">
                  <a:extLst>
                    <a:ext uri="{9D8B030D-6E8A-4147-A177-3AD203B41FA5}">
                      <a16:colId xmlns:a16="http://schemas.microsoft.com/office/drawing/2014/main" val="1606626634"/>
                    </a:ext>
                  </a:extLst>
                </a:gridCol>
                <a:gridCol w="2766060">
                  <a:extLst>
                    <a:ext uri="{9D8B030D-6E8A-4147-A177-3AD203B41FA5}">
                      <a16:colId xmlns:a16="http://schemas.microsoft.com/office/drawing/2014/main" val="4116750482"/>
                    </a:ext>
                  </a:extLst>
                </a:gridCol>
              </a:tblGrid>
              <a:tr h="474010">
                <a:tc>
                  <a:txBody>
                    <a:bodyPr/>
                    <a:lstStyle/>
                    <a:p>
                      <a:r>
                        <a:rPr lang="en-US" dirty="0"/>
                        <a:t>Element</a:t>
                      </a:r>
                    </a:p>
                  </a:txBody>
                  <a:tcPr/>
                </a:tc>
                <a:tc>
                  <a:txBody>
                    <a:bodyPr/>
                    <a:lstStyle/>
                    <a:p>
                      <a:r>
                        <a:rPr lang="en-US" dirty="0"/>
                        <a:t>Indonesia</a:t>
                      </a:r>
                    </a:p>
                  </a:txBody>
                  <a:tcPr/>
                </a:tc>
                <a:tc>
                  <a:txBody>
                    <a:bodyPr/>
                    <a:lstStyle/>
                    <a:p>
                      <a:r>
                        <a:rPr lang="en-US" dirty="0"/>
                        <a:t>Malaysia</a:t>
                      </a:r>
                    </a:p>
                  </a:txBody>
                  <a:tcPr/>
                </a:tc>
                <a:tc>
                  <a:txBody>
                    <a:bodyPr/>
                    <a:lstStyle/>
                    <a:p>
                      <a:r>
                        <a:rPr lang="en-US" dirty="0"/>
                        <a:t>Philippines</a:t>
                      </a:r>
                    </a:p>
                  </a:txBody>
                  <a:tcPr/>
                </a:tc>
                <a:extLst>
                  <a:ext uri="{0D108BD9-81ED-4DB2-BD59-A6C34878D82A}">
                    <a16:rowId xmlns:a16="http://schemas.microsoft.com/office/drawing/2014/main" val="3105380830"/>
                  </a:ext>
                </a:extLst>
              </a:tr>
              <a:tr h="1153177">
                <a:tc>
                  <a:txBody>
                    <a:bodyPr/>
                    <a:lstStyle/>
                    <a:p>
                      <a:r>
                        <a:rPr lang="en-US" b="1" dirty="0"/>
                        <a:t>Governing Authorities</a:t>
                      </a:r>
                    </a:p>
                  </a:txBody>
                  <a:tcPr/>
                </a:tc>
                <a:tc>
                  <a:txBody>
                    <a:bodyPr/>
                    <a:lstStyle/>
                    <a:p>
                      <a:pPr marL="285750" indent="-285750">
                        <a:buFont typeface="Arial" panose="020B0604020202020204" pitchFamily="34" charset="0"/>
                        <a:buChar char="•"/>
                      </a:pPr>
                      <a:r>
                        <a:rPr lang="en-US" dirty="0"/>
                        <a:t>Director General</a:t>
                      </a:r>
                    </a:p>
                    <a:p>
                      <a:pPr marL="285750" indent="-285750">
                        <a:buFont typeface="Arial" panose="020B0604020202020204" pitchFamily="34" charset="0"/>
                        <a:buChar char="•"/>
                      </a:pPr>
                      <a:r>
                        <a:rPr lang="en-US" dirty="0"/>
                        <a:t>Deputy Director General </a:t>
                      </a:r>
                    </a:p>
                    <a:p>
                      <a:pPr marL="285750" indent="-285750">
                        <a:buFont typeface="Arial" panose="020B0604020202020204" pitchFamily="34" charset="0"/>
                        <a:buChar char="•"/>
                      </a:pPr>
                      <a:r>
                        <a:rPr lang="en-US" dirty="0"/>
                        <a:t>Fisheries and port officers</a:t>
                      </a:r>
                    </a:p>
                  </a:txBody>
                  <a:tcPr/>
                </a:tc>
                <a:tc>
                  <a:txBody>
                    <a:bodyPr/>
                    <a:lstStyle/>
                    <a:p>
                      <a:pPr marL="285750" indent="-285750">
                        <a:buFont typeface="Arial" panose="020B0604020202020204" pitchFamily="34" charset="0"/>
                        <a:buChar char="•"/>
                      </a:pPr>
                      <a:r>
                        <a:rPr lang="en-US" dirty="0"/>
                        <a:t>Minister</a:t>
                      </a:r>
                    </a:p>
                    <a:p>
                      <a:pPr marL="285750" indent="-285750">
                        <a:buFont typeface="Arial" panose="020B0604020202020204" pitchFamily="34" charset="0"/>
                        <a:buChar char="•"/>
                      </a:pPr>
                      <a:r>
                        <a:rPr lang="en-US" dirty="0"/>
                        <a:t>Director General</a:t>
                      </a:r>
                    </a:p>
                    <a:p>
                      <a:pPr marL="285750" indent="-285750">
                        <a:buFont typeface="Arial" panose="020B0604020202020204" pitchFamily="34" charset="0"/>
                        <a:buChar char="•"/>
                      </a:pPr>
                      <a:r>
                        <a:rPr lang="en-US" dirty="0"/>
                        <a:t>Deputy Director General</a:t>
                      </a:r>
                    </a:p>
                    <a:p>
                      <a:pPr marL="285750" indent="-285750">
                        <a:buFont typeface="Arial" panose="020B0604020202020204" pitchFamily="34" charset="0"/>
                        <a:buChar char="•"/>
                      </a:pPr>
                      <a:r>
                        <a:rPr lang="en-US" dirty="0"/>
                        <a:t>Fisheries and inland fisheries officers</a:t>
                      </a:r>
                    </a:p>
                  </a:txBody>
                  <a:tcPr/>
                </a:tc>
                <a:tc>
                  <a:txBody>
                    <a:bodyPr/>
                    <a:lstStyle/>
                    <a:p>
                      <a:pPr marL="285750" indent="-285750">
                        <a:buFont typeface="Arial" panose="020B0604020202020204" pitchFamily="34" charset="0"/>
                        <a:buChar char="•"/>
                      </a:pPr>
                      <a:r>
                        <a:rPr lang="en-US" dirty="0"/>
                        <a:t>Secretary</a:t>
                      </a:r>
                    </a:p>
                    <a:p>
                      <a:pPr marL="285750" indent="-285750">
                        <a:buFont typeface="Arial" panose="020B0604020202020204" pitchFamily="34" charset="0"/>
                        <a:buChar char="•"/>
                      </a:pPr>
                      <a:r>
                        <a:rPr lang="en-US" dirty="0"/>
                        <a:t>Coast guard</a:t>
                      </a:r>
                    </a:p>
                    <a:p>
                      <a:pPr marL="285750" indent="-285750">
                        <a:buFont typeface="Arial" panose="020B0604020202020204" pitchFamily="34" charset="0"/>
                        <a:buChar char="•"/>
                      </a:pPr>
                      <a:r>
                        <a:rPr lang="en-US" dirty="0"/>
                        <a:t>Deputy fish wardens</a:t>
                      </a:r>
                    </a:p>
                  </a:txBody>
                  <a:tcPr/>
                </a:tc>
                <a:extLst>
                  <a:ext uri="{0D108BD9-81ED-4DB2-BD59-A6C34878D82A}">
                    <a16:rowId xmlns:a16="http://schemas.microsoft.com/office/drawing/2014/main" val="3978112374"/>
                  </a:ext>
                </a:extLst>
              </a:tr>
              <a:tr h="967462">
                <a:tc>
                  <a:txBody>
                    <a:bodyPr/>
                    <a:lstStyle/>
                    <a:p>
                      <a:r>
                        <a:rPr lang="en-US" b="1" dirty="0"/>
                        <a:t>Policy Goals</a:t>
                      </a:r>
                    </a:p>
                  </a:txBody>
                  <a:tcPr/>
                </a:tc>
                <a:tc>
                  <a:txBody>
                    <a:bodyPr/>
                    <a:lstStyle/>
                    <a:p>
                      <a:pPr marL="285750" indent="-285750">
                        <a:buFont typeface="Arial" panose="020B0604020202020204" pitchFamily="34" charset="0"/>
                        <a:buChar char="•"/>
                      </a:pPr>
                      <a:r>
                        <a:rPr lang="en-US" dirty="0">
                          <a:solidFill>
                            <a:srgbClr val="FF0000"/>
                          </a:solidFill>
                        </a:rPr>
                        <a:t>Just and even resource distribution</a:t>
                      </a:r>
                    </a:p>
                    <a:p>
                      <a:pPr marL="285750" indent="-285750">
                        <a:buFont typeface="Arial" panose="020B0604020202020204" pitchFamily="34" charset="0"/>
                        <a:buChar char="•"/>
                      </a:pPr>
                      <a:r>
                        <a:rPr lang="en-US" dirty="0">
                          <a:solidFill>
                            <a:schemeClr val="accent3"/>
                          </a:solidFill>
                        </a:rPr>
                        <a:t>Conservation of resources</a:t>
                      </a:r>
                    </a:p>
                  </a:txBody>
                  <a:tcPr/>
                </a:tc>
                <a:tc>
                  <a:txBody>
                    <a:bodyPr/>
                    <a:lstStyle/>
                    <a:p>
                      <a:pPr marL="285750" indent="-285750">
                        <a:buFont typeface="Arial" panose="020B0604020202020204" pitchFamily="34" charset="0"/>
                        <a:buChar char="•"/>
                      </a:pPr>
                      <a:r>
                        <a:rPr lang="en-US" dirty="0">
                          <a:solidFill>
                            <a:schemeClr val="accent3"/>
                          </a:solidFill>
                        </a:rPr>
                        <a:t>Conservation of resources</a:t>
                      </a:r>
                    </a:p>
                  </a:txBody>
                  <a:tcPr/>
                </a:tc>
                <a:tc>
                  <a:txBody>
                    <a:bodyPr/>
                    <a:lstStyle/>
                    <a:p>
                      <a:pPr marL="285750" indent="-285750">
                        <a:buFont typeface="Arial" panose="020B0604020202020204" pitchFamily="34" charset="0"/>
                        <a:buChar char="•"/>
                      </a:pPr>
                      <a:r>
                        <a:rPr lang="en-US" dirty="0">
                          <a:solidFill>
                            <a:srgbClr val="FF0000"/>
                          </a:solidFill>
                        </a:rPr>
                        <a:t>Food security</a:t>
                      </a:r>
                    </a:p>
                    <a:p>
                      <a:pPr marL="285750" indent="-285750">
                        <a:buFont typeface="Arial" panose="020B0604020202020204" pitchFamily="34" charset="0"/>
                        <a:buChar char="•"/>
                      </a:pPr>
                      <a:r>
                        <a:rPr lang="en-US" dirty="0">
                          <a:solidFill>
                            <a:srgbClr val="FF0000"/>
                          </a:solidFill>
                        </a:rPr>
                        <a:t>Exclusive resource use</a:t>
                      </a:r>
                    </a:p>
                    <a:p>
                      <a:pPr marL="285750" indent="-285750">
                        <a:buFont typeface="Arial" panose="020B0604020202020204" pitchFamily="34" charset="0"/>
                        <a:buChar char="•"/>
                      </a:pPr>
                      <a:r>
                        <a:rPr lang="en-US" dirty="0">
                          <a:solidFill>
                            <a:srgbClr val="FF0000"/>
                          </a:solidFill>
                        </a:rPr>
                        <a:t>Sustainable development</a:t>
                      </a:r>
                    </a:p>
                    <a:p>
                      <a:pPr marL="285750" indent="-285750">
                        <a:buFont typeface="Arial" panose="020B0604020202020204" pitchFamily="34" charset="0"/>
                        <a:buChar char="•"/>
                      </a:pPr>
                      <a:r>
                        <a:rPr lang="en-US" dirty="0">
                          <a:solidFill>
                            <a:schemeClr val="accent3"/>
                          </a:solidFill>
                        </a:rPr>
                        <a:t>Conservation of resources</a:t>
                      </a:r>
                    </a:p>
                  </a:txBody>
                  <a:tcPr/>
                </a:tc>
                <a:extLst>
                  <a:ext uri="{0D108BD9-81ED-4DB2-BD59-A6C34878D82A}">
                    <a16:rowId xmlns:a16="http://schemas.microsoft.com/office/drawing/2014/main" val="1003525099"/>
                  </a:ext>
                </a:extLst>
              </a:tr>
              <a:tr h="728323">
                <a:tc>
                  <a:txBody>
                    <a:bodyPr/>
                    <a:lstStyle/>
                    <a:p>
                      <a:r>
                        <a:rPr lang="en-US" b="1" dirty="0"/>
                        <a:t>Participation Opportunities</a:t>
                      </a:r>
                    </a:p>
                  </a:txBody>
                  <a:tcPr/>
                </a:tc>
                <a:tc>
                  <a:txBody>
                    <a:bodyPr/>
                    <a:lstStyle/>
                    <a:p>
                      <a:pPr marL="285750" indent="-285750">
                        <a:buFont typeface="Arial" panose="020B0604020202020204" pitchFamily="34" charset="0"/>
                        <a:buChar char="•"/>
                      </a:pPr>
                      <a:r>
                        <a:rPr lang="en-US" dirty="0">
                          <a:solidFill>
                            <a:schemeClr val="accent3"/>
                          </a:solidFill>
                        </a:rPr>
                        <a:t>Trainings and education</a:t>
                      </a:r>
                    </a:p>
                    <a:p>
                      <a:pPr marL="285750" indent="-285750">
                        <a:buFont typeface="Arial" panose="020B0604020202020204" pitchFamily="34" charset="0"/>
                        <a:buChar char="•"/>
                      </a:pPr>
                      <a:r>
                        <a:rPr lang="en-US" dirty="0">
                          <a:solidFill>
                            <a:srgbClr val="FF0000"/>
                          </a:solidFill>
                        </a:rPr>
                        <a:t>Monitoring assistance</a:t>
                      </a:r>
                    </a:p>
                  </a:txBody>
                  <a:tcPr/>
                </a:tc>
                <a:tc>
                  <a:txBody>
                    <a:bodyPr/>
                    <a:lstStyle/>
                    <a:p>
                      <a:pPr marL="285750" indent="-285750">
                        <a:buFont typeface="Arial" panose="020B0604020202020204" pitchFamily="34" charset="0"/>
                        <a:buChar char="•"/>
                      </a:pPr>
                      <a:r>
                        <a:rPr lang="en-US" dirty="0">
                          <a:solidFill>
                            <a:schemeClr val="accent3"/>
                          </a:solidFill>
                        </a:rPr>
                        <a:t>Training and education</a:t>
                      </a:r>
                    </a:p>
                    <a:p>
                      <a:pPr marL="285750" indent="-285750">
                        <a:buFont typeface="Arial" panose="020B0604020202020204" pitchFamily="34" charset="0"/>
                        <a:buChar char="•"/>
                      </a:pPr>
                      <a:endParaRPr lang="en-US" dirty="0"/>
                    </a:p>
                  </a:txBody>
                  <a:tcPr/>
                </a:tc>
                <a:tc>
                  <a:txBody>
                    <a:bodyPr/>
                    <a:lstStyle/>
                    <a:p>
                      <a:pPr marL="285750" indent="-285750">
                        <a:buFont typeface="Arial" panose="020B0604020202020204" pitchFamily="34" charset="0"/>
                        <a:buChar char="•"/>
                      </a:pPr>
                      <a:r>
                        <a:rPr lang="en-US" dirty="0">
                          <a:solidFill>
                            <a:schemeClr val="accent3"/>
                          </a:solidFill>
                        </a:rPr>
                        <a:t>Educational campaign</a:t>
                      </a:r>
                    </a:p>
                    <a:p>
                      <a:pPr marL="285750" indent="-285750">
                        <a:buFont typeface="Arial" panose="020B0604020202020204" pitchFamily="34" charset="0"/>
                        <a:buChar char="•"/>
                      </a:pPr>
                      <a:r>
                        <a:rPr lang="en-US" dirty="0">
                          <a:solidFill>
                            <a:srgbClr val="FF0000"/>
                          </a:solidFill>
                        </a:rPr>
                        <a:t>People’s Organization</a:t>
                      </a:r>
                    </a:p>
                    <a:p>
                      <a:pPr marL="285750" indent="-285750">
                        <a:buFont typeface="Arial" panose="020B0604020202020204" pitchFamily="34" charset="0"/>
                        <a:buChar char="•"/>
                      </a:pPr>
                      <a:r>
                        <a:rPr lang="en-US" dirty="0">
                          <a:solidFill>
                            <a:srgbClr val="FF0000"/>
                          </a:solidFill>
                        </a:rPr>
                        <a:t>Public hearings</a:t>
                      </a:r>
                    </a:p>
                  </a:txBody>
                  <a:tcPr/>
                </a:tc>
                <a:extLst>
                  <a:ext uri="{0D108BD9-81ED-4DB2-BD59-A6C34878D82A}">
                    <a16:rowId xmlns:a16="http://schemas.microsoft.com/office/drawing/2014/main" val="3504399831"/>
                  </a:ext>
                </a:extLst>
              </a:tr>
              <a:tr h="1249028">
                <a:tc>
                  <a:txBody>
                    <a:bodyPr/>
                    <a:lstStyle/>
                    <a:p>
                      <a:r>
                        <a:rPr lang="en-US" b="1" dirty="0"/>
                        <a:t>Restrictions</a:t>
                      </a:r>
                    </a:p>
                  </a:txBody>
                  <a:tcPr/>
                </a:tc>
                <a:tc>
                  <a:txBody>
                    <a:bodyPr/>
                    <a:lstStyle/>
                    <a:p>
                      <a:pPr marL="285750" indent="-285750">
                        <a:buFont typeface="Arial" panose="020B0604020202020204" pitchFamily="34" charset="0"/>
                        <a:buChar char="•"/>
                      </a:pPr>
                      <a:r>
                        <a:rPr lang="en-US" dirty="0">
                          <a:solidFill>
                            <a:schemeClr val="accent3"/>
                          </a:solidFill>
                        </a:rPr>
                        <a:t>Fish quotas, catching areas, seasons, sizes, and sanctuaries</a:t>
                      </a:r>
                    </a:p>
                    <a:p>
                      <a:pPr marL="285750" indent="-285750">
                        <a:buFont typeface="Arial" panose="020B0604020202020204" pitchFamily="34" charset="0"/>
                        <a:buChar char="•"/>
                      </a:pPr>
                      <a:r>
                        <a:rPr lang="en-US" dirty="0"/>
                        <a:t>Gear types (</a:t>
                      </a:r>
                      <a:r>
                        <a:rPr lang="en-US" dirty="0">
                          <a:solidFill>
                            <a:schemeClr val="accent3"/>
                          </a:solidFill>
                        </a:rPr>
                        <a:t>explosive, chemical</a:t>
                      </a:r>
                      <a:r>
                        <a:rPr lang="en-US" dirty="0"/>
                        <a:t>)</a:t>
                      </a:r>
                    </a:p>
                  </a:txBody>
                  <a:tcPr/>
                </a:tc>
                <a:tc>
                  <a:txBody>
                    <a:bodyPr/>
                    <a:lstStyle/>
                    <a:p>
                      <a:pPr marL="285750" indent="-285750">
                        <a:buFont typeface="Arial" panose="020B0604020202020204" pitchFamily="34" charset="0"/>
                        <a:buChar char="•"/>
                      </a:pPr>
                      <a:r>
                        <a:rPr lang="en-US" dirty="0">
                          <a:solidFill>
                            <a:schemeClr val="accent3"/>
                          </a:solidFill>
                        </a:rPr>
                        <a:t>Fish quotas, catching areas, seasons, sizes, and sanctuaries</a:t>
                      </a:r>
                    </a:p>
                    <a:p>
                      <a:pPr marL="285750" indent="-285750">
                        <a:buFont typeface="Arial" panose="020B0604020202020204" pitchFamily="34" charset="0"/>
                        <a:buChar char="•"/>
                      </a:pPr>
                      <a:r>
                        <a:rPr lang="en-US" dirty="0"/>
                        <a:t>Gear types (</a:t>
                      </a:r>
                      <a:r>
                        <a:rPr lang="en-US" dirty="0">
                          <a:solidFill>
                            <a:schemeClr val="accent3"/>
                          </a:solidFill>
                        </a:rPr>
                        <a:t>explosive, chemical,</a:t>
                      </a:r>
                      <a:r>
                        <a:rPr lang="en-US" dirty="0"/>
                        <a:t> </a:t>
                      </a:r>
                      <a:r>
                        <a:rPr lang="en-US" dirty="0">
                          <a:solidFill>
                            <a:srgbClr val="FF0000"/>
                          </a:solidFill>
                        </a:rPr>
                        <a:t>mesh</a:t>
                      </a:r>
                      <a:r>
                        <a:rPr lang="en-US" dirty="0"/>
                        <a:t>)</a:t>
                      </a:r>
                    </a:p>
                  </a:txBody>
                  <a:tcPr/>
                </a:tc>
                <a:tc>
                  <a:txBody>
                    <a:bodyPr/>
                    <a:lstStyle/>
                    <a:p>
                      <a:pPr marL="285750" indent="-285750">
                        <a:buFont typeface="Arial" panose="020B0604020202020204" pitchFamily="34" charset="0"/>
                        <a:buChar char="•"/>
                      </a:pPr>
                      <a:r>
                        <a:rPr lang="en-US" dirty="0">
                          <a:solidFill>
                            <a:schemeClr val="accent3"/>
                          </a:solidFill>
                        </a:rPr>
                        <a:t>Fish quotas, catching areas, seasons, sizes, and sanctuaries</a:t>
                      </a:r>
                    </a:p>
                    <a:p>
                      <a:pPr marL="285750" indent="-285750">
                        <a:buFont typeface="Arial" panose="020B0604020202020204" pitchFamily="34" charset="0"/>
                        <a:buChar char="•"/>
                      </a:pPr>
                      <a:r>
                        <a:rPr lang="en-US" dirty="0"/>
                        <a:t>Gear types (</a:t>
                      </a:r>
                      <a:r>
                        <a:rPr lang="en-US" dirty="0">
                          <a:solidFill>
                            <a:schemeClr val="accent3"/>
                          </a:solidFill>
                        </a:rPr>
                        <a:t>explosive, chemical,</a:t>
                      </a:r>
                      <a:r>
                        <a:rPr lang="en-US" dirty="0"/>
                        <a:t> </a:t>
                      </a:r>
                      <a:r>
                        <a:rPr lang="en-US" dirty="0">
                          <a:solidFill>
                            <a:srgbClr val="FF0000"/>
                          </a:solidFill>
                        </a:rPr>
                        <a:t>mesh</a:t>
                      </a:r>
                      <a:r>
                        <a:rPr lang="en-US" dirty="0"/>
                        <a:t>)</a:t>
                      </a:r>
                    </a:p>
                  </a:txBody>
                  <a:tcPr/>
                </a:tc>
                <a:extLst>
                  <a:ext uri="{0D108BD9-81ED-4DB2-BD59-A6C34878D82A}">
                    <a16:rowId xmlns:a16="http://schemas.microsoft.com/office/drawing/2014/main" val="1207339498"/>
                  </a:ext>
                </a:extLst>
              </a:tr>
            </a:tbl>
          </a:graphicData>
        </a:graphic>
      </p:graphicFrame>
    </p:spTree>
    <p:extLst>
      <p:ext uri="{BB962C8B-B14F-4D97-AF65-F5344CB8AC3E}">
        <p14:creationId xmlns:p14="http://schemas.microsoft.com/office/powerpoint/2010/main" val="41455653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Shape 353"/>
        <p:cNvGrpSpPr/>
        <p:nvPr/>
      </p:nvGrpSpPr>
      <p:grpSpPr>
        <a:xfrm>
          <a:off x="0" y="0"/>
          <a:ext cx="0" cy="0"/>
          <a:chOff x="0" y="0"/>
          <a:chExt cx="0" cy="0"/>
        </a:xfrm>
      </p:grpSpPr>
      <p:graphicFrame>
        <p:nvGraphicFramePr>
          <p:cNvPr id="8" name="Diagram 7">
            <a:extLst>
              <a:ext uri="{FF2B5EF4-FFF2-40B4-BE49-F238E27FC236}">
                <a16:creationId xmlns:a16="http://schemas.microsoft.com/office/drawing/2014/main" id="{FC13C259-93A5-4F55-9BB5-91740F7BC416}"/>
              </a:ext>
            </a:extLst>
          </p:cNvPr>
          <p:cNvGraphicFramePr/>
          <p:nvPr>
            <p:extLst>
              <p:ext uri="{D42A27DB-BD31-4B8C-83A1-F6EECF244321}">
                <p14:modId xmlns:p14="http://schemas.microsoft.com/office/powerpoint/2010/main" val="2277352757"/>
              </p:ext>
            </p:extLst>
          </p:nvPr>
        </p:nvGraphicFramePr>
        <p:xfrm>
          <a:off x="380999" y="3474720"/>
          <a:ext cx="11475721" cy="5510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55" name="Shape 355"/>
          <p:cNvSpPr txBox="1">
            <a:spLocks noGrp="1"/>
          </p:cNvSpPr>
          <p:nvPr>
            <p:ph type="body" idx="1"/>
          </p:nvPr>
        </p:nvSpPr>
        <p:spPr>
          <a:xfrm>
            <a:off x="1066800" y="1325880"/>
            <a:ext cx="10058400" cy="4767750"/>
          </a:xfrm>
          <a:prstGeom prst="rect">
            <a:avLst/>
          </a:prstGeom>
        </p:spPr>
        <p:txBody>
          <a:bodyPr lIns="91425" tIns="91425" rIns="91425" bIns="91425" anchor="t" anchorCtr="0">
            <a:noAutofit/>
          </a:bodyPr>
          <a:lstStyle/>
          <a:p>
            <a:pPr marL="101600">
              <a:buSzPct val="200000"/>
              <a:buNone/>
            </a:pPr>
            <a:endParaRPr lang="en-US" sz="2400" dirty="0"/>
          </a:p>
          <a:p>
            <a:pPr>
              <a:buNone/>
            </a:pPr>
            <a:endParaRPr sz="2000" dirty="0"/>
          </a:p>
        </p:txBody>
      </p:sp>
      <p:sp>
        <p:nvSpPr>
          <p:cNvPr id="6" name="Shape 360">
            <a:extLst>
              <a:ext uri="{FF2B5EF4-FFF2-40B4-BE49-F238E27FC236}">
                <a16:creationId xmlns:a16="http://schemas.microsoft.com/office/drawing/2014/main" id="{0E104C3E-E442-4553-B623-E931EBDB508A}"/>
              </a:ext>
            </a:extLst>
          </p:cNvPr>
          <p:cNvSpPr txBox="1">
            <a:spLocks noGrp="1"/>
          </p:cNvSpPr>
          <p:nvPr>
            <p:ph type="title"/>
          </p:nvPr>
        </p:nvSpPr>
        <p:spPr>
          <a:xfrm>
            <a:off x="2306850" y="274320"/>
            <a:ext cx="7578300" cy="1096950"/>
          </a:xfrm>
          <a:prstGeom prst="rect">
            <a:avLst/>
          </a:prstGeom>
        </p:spPr>
        <p:txBody>
          <a:bodyPr lIns="91425" tIns="91425" rIns="91425" bIns="91425" anchor="ctr" anchorCtr="0">
            <a:noAutofit/>
          </a:bodyPr>
          <a:lstStyle/>
          <a:p>
            <a:r>
              <a:rPr lang="en-US" sz="3000" b="1" dirty="0">
                <a:latin typeface="Raleway" panose="020B0604020202020204" charset="0"/>
              </a:rPr>
              <a:t>Preliminary Results:</a:t>
            </a:r>
            <a:br>
              <a:rPr lang="en-US" sz="3000" b="1" dirty="0">
                <a:latin typeface="Raleway" panose="020B0604020202020204" charset="0"/>
              </a:rPr>
            </a:br>
            <a:r>
              <a:rPr lang="en-US" sz="3000" b="1" dirty="0">
                <a:latin typeface="Raleway" panose="020B0604020202020204" charset="0"/>
              </a:rPr>
              <a:t>Semi-Structured Interviews</a:t>
            </a:r>
            <a:endParaRPr lang="en" sz="3000" b="1" dirty="0">
              <a:latin typeface="Raleway" panose="020B0604020202020204" charset="0"/>
            </a:endParaRPr>
          </a:p>
        </p:txBody>
      </p:sp>
      <p:sp>
        <p:nvSpPr>
          <p:cNvPr id="5" name="Shape 355">
            <a:extLst>
              <a:ext uri="{FF2B5EF4-FFF2-40B4-BE49-F238E27FC236}">
                <a16:creationId xmlns:a16="http://schemas.microsoft.com/office/drawing/2014/main" id="{5BAA021B-3E19-4579-8B56-C2095750AF5F}"/>
              </a:ext>
            </a:extLst>
          </p:cNvPr>
          <p:cNvSpPr txBox="1">
            <a:spLocks/>
          </p:cNvSpPr>
          <p:nvPr/>
        </p:nvSpPr>
        <p:spPr>
          <a:xfrm>
            <a:off x="1066800" y="1292954"/>
            <a:ext cx="10012680" cy="4422045"/>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FFFFFF"/>
              </a:buClr>
              <a:buSzPct val="100000"/>
              <a:buFont typeface="Raleway"/>
              <a:buChar char="✘"/>
              <a:defRPr sz="3000" b="0" i="0" u="none" strike="noStrike" cap="none">
                <a:solidFill>
                  <a:srgbClr val="FFFFFF"/>
                </a:solidFill>
                <a:latin typeface="Raleway"/>
                <a:ea typeface="Raleway"/>
                <a:cs typeface="Raleway"/>
                <a:sym typeface="Raleway"/>
              </a:defRPr>
            </a:lvl1pPr>
            <a:lvl2pPr marR="0" lvl="1" algn="l" rtl="0">
              <a:lnSpc>
                <a:spcPct val="100000"/>
              </a:lnSpc>
              <a:spcBef>
                <a:spcPts val="0"/>
              </a:spcBef>
              <a:spcAft>
                <a:spcPts val="0"/>
              </a:spcAft>
              <a:buClr>
                <a:srgbClr val="FFFFFF"/>
              </a:buClr>
              <a:buSzPct val="100000"/>
              <a:buFont typeface="Raleway"/>
              <a:buNone/>
              <a:defRPr sz="2400" b="0" i="0" u="none" strike="noStrike" cap="none">
                <a:solidFill>
                  <a:srgbClr val="FFFFFF"/>
                </a:solidFill>
                <a:latin typeface="Raleway"/>
                <a:ea typeface="Raleway"/>
                <a:cs typeface="Raleway"/>
                <a:sym typeface="Raleway"/>
              </a:defRPr>
            </a:lvl2pPr>
            <a:lvl3pPr marR="0" lvl="2" algn="l" rtl="0">
              <a:lnSpc>
                <a:spcPct val="100000"/>
              </a:lnSpc>
              <a:spcBef>
                <a:spcPts val="0"/>
              </a:spcBef>
              <a:spcAft>
                <a:spcPts val="0"/>
              </a:spcAft>
              <a:buClr>
                <a:srgbClr val="FFFFFF"/>
              </a:buClr>
              <a:buSzPct val="100000"/>
              <a:buFont typeface="Raleway"/>
              <a:buNone/>
              <a:defRPr sz="2400" b="0" i="0" u="none" strike="noStrike" cap="none">
                <a:solidFill>
                  <a:srgbClr val="FFFFFF"/>
                </a:solidFill>
                <a:latin typeface="Raleway"/>
                <a:ea typeface="Raleway"/>
                <a:cs typeface="Raleway"/>
                <a:sym typeface="Raleway"/>
              </a:defRPr>
            </a:lvl3pPr>
            <a:lvl4pPr marR="0" lvl="3" algn="l" rtl="0">
              <a:lnSpc>
                <a:spcPct val="100000"/>
              </a:lnSpc>
              <a:spcBef>
                <a:spcPts val="0"/>
              </a:spcBef>
              <a:spcAft>
                <a:spcPts val="0"/>
              </a:spcAft>
              <a:buClr>
                <a:srgbClr val="FFFFFF"/>
              </a:buClr>
              <a:buSzPct val="100000"/>
              <a:buFont typeface="Raleway"/>
              <a:buNone/>
              <a:defRPr sz="1800" b="0" i="0" u="none" strike="noStrike" cap="none">
                <a:solidFill>
                  <a:srgbClr val="FFFFFF"/>
                </a:solidFill>
                <a:latin typeface="Raleway"/>
                <a:ea typeface="Raleway"/>
                <a:cs typeface="Raleway"/>
                <a:sym typeface="Raleway"/>
              </a:defRPr>
            </a:lvl4pPr>
            <a:lvl5pPr marR="0" lvl="4" algn="l" rtl="0">
              <a:lnSpc>
                <a:spcPct val="100000"/>
              </a:lnSpc>
              <a:spcBef>
                <a:spcPts val="0"/>
              </a:spcBef>
              <a:spcAft>
                <a:spcPts val="0"/>
              </a:spcAft>
              <a:buClr>
                <a:srgbClr val="FFFFFF"/>
              </a:buClr>
              <a:buSzPct val="100000"/>
              <a:buFont typeface="Raleway"/>
              <a:buNone/>
              <a:defRPr sz="1800" b="0" i="0" u="none" strike="noStrike" cap="none">
                <a:solidFill>
                  <a:srgbClr val="FFFFFF"/>
                </a:solidFill>
                <a:latin typeface="Raleway"/>
                <a:ea typeface="Raleway"/>
                <a:cs typeface="Raleway"/>
                <a:sym typeface="Raleway"/>
              </a:defRPr>
            </a:lvl5pPr>
            <a:lvl6pPr marR="0" lvl="5" algn="l" rtl="0">
              <a:lnSpc>
                <a:spcPct val="100000"/>
              </a:lnSpc>
              <a:spcBef>
                <a:spcPts val="0"/>
              </a:spcBef>
              <a:spcAft>
                <a:spcPts val="0"/>
              </a:spcAft>
              <a:buClr>
                <a:srgbClr val="FFFFFF"/>
              </a:buClr>
              <a:buSzPct val="100000"/>
              <a:buFont typeface="Raleway"/>
              <a:buNone/>
              <a:defRPr sz="1800" b="0" i="0" u="none" strike="noStrike" cap="none">
                <a:solidFill>
                  <a:srgbClr val="FFFFFF"/>
                </a:solidFill>
                <a:latin typeface="Raleway"/>
                <a:ea typeface="Raleway"/>
                <a:cs typeface="Raleway"/>
                <a:sym typeface="Raleway"/>
              </a:defRPr>
            </a:lvl6pPr>
            <a:lvl7pPr marR="0" lvl="6" algn="l" rtl="0">
              <a:lnSpc>
                <a:spcPct val="100000"/>
              </a:lnSpc>
              <a:spcBef>
                <a:spcPts val="0"/>
              </a:spcBef>
              <a:spcAft>
                <a:spcPts val="0"/>
              </a:spcAft>
              <a:buClr>
                <a:srgbClr val="FFFFFF"/>
              </a:buClr>
              <a:buSzPct val="100000"/>
              <a:buFont typeface="Raleway"/>
              <a:buNone/>
              <a:defRPr sz="1800" b="0" i="0" u="none" strike="noStrike" cap="none">
                <a:solidFill>
                  <a:srgbClr val="FFFFFF"/>
                </a:solidFill>
                <a:latin typeface="Raleway"/>
                <a:ea typeface="Raleway"/>
                <a:cs typeface="Raleway"/>
                <a:sym typeface="Raleway"/>
              </a:defRPr>
            </a:lvl7pPr>
            <a:lvl8pPr marR="0" lvl="7" algn="l" rtl="0">
              <a:lnSpc>
                <a:spcPct val="100000"/>
              </a:lnSpc>
              <a:spcBef>
                <a:spcPts val="0"/>
              </a:spcBef>
              <a:spcAft>
                <a:spcPts val="0"/>
              </a:spcAft>
              <a:buClr>
                <a:srgbClr val="FFFFFF"/>
              </a:buClr>
              <a:buSzPct val="100000"/>
              <a:buFont typeface="Raleway"/>
              <a:buNone/>
              <a:defRPr sz="1800" b="0" i="0" u="none" strike="noStrike" cap="none">
                <a:solidFill>
                  <a:srgbClr val="FFFFFF"/>
                </a:solidFill>
                <a:latin typeface="Raleway"/>
                <a:ea typeface="Raleway"/>
                <a:cs typeface="Raleway"/>
                <a:sym typeface="Raleway"/>
              </a:defRPr>
            </a:lvl8pPr>
            <a:lvl9pPr marR="0" lvl="8" algn="l" rtl="0">
              <a:lnSpc>
                <a:spcPct val="100000"/>
              </a:lnSpc>
              <a:spcBef>
                <a:spcPts val="0"/>
              </a:spcBef>
              <a:spcAft>
                <a:spcPts val="0"/>
              </a:spcAft>
              <a:buClr>
                <a:srgbClr val="FFFFFF"/>
              </a:buClr>
              <a:buSzPct val="100000"/>
              <a:buFont typeface="Raleway"/>
              <a:buNone/>
              <a:defRPr sz="1800" b="0" i="0" u="none" strike="noStrike" cap="none">
                <a:solidFill>
                  <a:srgbClr val="FFFFFF"/>
                </a:solidFill>
                <a:latin typeface="Raleway"/>
                <a:ea typeface="Raleway"/>
                <a:cs typeface="Raleway"/>
                <a:sym typeface="Raleway"/>
              </a:defRPr>
            </a:lvl9pPr>
          </a:lstStyle>
          <a:p>
            <a:pPr marL="101600">
              <a:buSzPct val="200000"/>
              <a:buFont typeface="Raleway"/>
              <a:buNone/>
            </a:pPr>
            <a:r>
              <a:rPr lang="en-US" sz="2400" b="1" dirty="0"/>
              <a:t>Status: </a:t>
            </a:r>
            <a:r>
              <a:rPr lang="en-US" sz="2400" dirty="0"/>
              <a:t>Currently conducting interviews!</a:t>
            </a:r>
          </a:p>
          <a:p>
            <a:pPr marL="101600">
              <a:buSzPct val="200000"/>
              <a:buFont typeface="Raleway"/>
              <a:buNone/>
            </a:pPr>
            <a:endParaRPr lang="en-US" sz="2400" b="1" dirty="0"/>
          </a:p>
          <a:p>
            <a:pPr marL="101600">
              <a:buSzPct val="200000"/>
              <a:buFont typeface="Raleway"/>
              <a:buNone/>
            </a:pPr>
            <a:r>
              <a:rPr lang="en-US" sz="2400" b="1" dirty="0"/>
              <a:t>Example Quotes:</a:t>
            </a:r>
          </a:p>
          <a:p>
            <a:pPr marL="101600">
              <a:buSzPct val="200000"/>
              <a:buNone/>
            </a:pPr>
            <a:r>
              <a:rPr lang="en-US" sz="1400" dirty="0"/>
              <a:t>“</a:t>
            </a:r>
            <a:r>
              <a:rPr lang="en-US" sz="1800" i="1" dirty="0"/>
              <a:t>To address threats we need [to be] working together… because sometimes Indonesian marine police catch fisherman from [the] Philippines, and the opposite” </a:t>
            </a:r>
            <a:r>
              <a:rPr lang="en-US" sz="1400" dirty="0"/>
              <a:t>– Interviewee 3 (Indonesia)</a:t>
            </a:r>
          </a:p>
          <a:p>
            <a:pPr marL="101600">
              <a:buSzPct val="200000"/>
              <a:buFont typeface="Raleway"/>
              <a:buNone/>
            </a:pPr>
            <a:endParaRPr lang="en-US" sz="1800" dirty="0"/>
          </a:p>
          <a:p>
            <a:pPr marL="101600">
              <a:buSzPct val="200000"/>
              <a:buFont typeface="Raleway"/>
              <a:buNone/>
            </a:pPr>
            <a:r>
              <a:rPr lang="en-US" sz="1800" i="1" dirty="0"/>
              <a:t>“I found that working with Malay communities around the coast, they get fisheries management... The commercial guys, the big boat guys… most of them are just worried about making sure they earn as much as possible” </a:t>
            </a:r>
            <a:r>
              <a:rPr lang="en-US" sz="1400" dirty="0"/>
              <a:t>– Interviewee 1 (Malaysia)</a:t>
            </a:r>
          </a:p>
          <a:p>
            <a:pPr marL="101600">
              <a:buSzPct val="200000"/>
              <a:buFont typeface="Raleway"/>
              <a:buNone/>
            </a:pPr>
            <a:endParaRPr lang="en-US" sz="1800" dirty="0"/>
          </a:p>
          <a:p>
            <a:pPr marL="101600">
              <a:buSzPct val="200000"/>
              <a:buFont typeface="Raleway"/>
              <a:buNone/>
            </a:pPr>
            <a:r>
              <a:rPr lang="en-US" sz="1800" i="1" dirty="0"/>
              <a:t>“Here, in the Philippines, because of the local government code, nothing moves without the support of the Mayor. Even if you come in with $1 million [for a] conservation project, and the mayor has invested $2 million in illegal fishing, then he will not accept your project” </a:t>
            </a:r>
          </a:p>
          <a:p>
            <a:pPr marL="101600">
              <a:buSzPct val="200000"/>
              <a:buFont typeface="Raleway"/>
              <a:buNone/>
            </a:pPr>
            <a:r>
              <a:rPr lang="en-US" sz="1400" dirty="0"/>
              <a:t>– Interviewee 6 (Philippines)</a:t>
            </a:r>
          </a:p>
          <a:p>
            <a:pPr marL="101600">
              <a:buSzPct val="200000"/>
              <a:buFont typeface="Raleway"/>
              <a:buNone/>
            </a:pPr>
            <a:endParaRPr lang="en-US" sz="1800" dirty="0"/>
          </a:p>
          <a:p>
            <a:pPr marL="444500" lvl="1" indent="-342900">
              <a:buSzPct val="200000"/>
              <a:buFont typeface="Arial" panose="020B0604020202020204" pitchFamily="34" charset="0"/>
              <a:buChar char="•"/>
            </a:pPr>
            <a:endParaRPr lang="en-US" sz="1400" dirty="0"/>
          </a:p>
          <a:p>
            <a:pPr marL="444500" lvl="1" indent="-342900">
              <a:buSzPct val="200000"/>
              <a:buFont typeface="Arial" panose="020B0604020202020204" pitchFamily="34" charset="0"/>
              <a:buChar char="•"/>
            </a:pPr>
            <a:endParaRPr lang="en-US" sz="1400" dirty="0"/>
          </a:p>
          <a:p>
            <a:pPr marL="444500" lvl="1" indent="-342900">
              <a:buSzPct val="200000"/>
              <a:buFont typeface="Arial" panose="020B0604020202020204" pitchFamily="34" charset="0"/>
              <a:buChar char="•"/>
            </a:pPr>
            <a:endParaRPr lang="en-US" sz="1400" dirty="0"/>
          </a:p>
          <a:p>
            <a:pPr marL="101600">
              <a:buSzPct val="200000"/>
              <a:buFont typeface="Raleway"/>
              <a:buNone/>
            </a:pPr>
            <a:endParaRPr lang="en-US" sz="2400" dirty="0"/>
          </a:p>
          <a:p>
            <a:pPr marL="101600">
              <a:buSzPct val="200000"/>
              <a:buFont typeface="Raleway"/>
              <a:buNone/>
            </a:pPr>
            <a:endParaRPr lang="en-US" sz="2400" dirty="0"/>
          </a:p>
          <a:p>
            <a:pPr marL="444500" indent="-342900">
              <a:buSzPct val="200000"/>
              <a:buFont typeface="Arial" panose="020B0604020202020204" pitchFamily="34" charset="0"/>
              <a:buChar char="•"/>
            </a:pPr>
            <a:endParaRPr lang="en-US" sz="2000" dirty="0"/>
          </a:p>
        </p:txBody>
      </p:sp>
    </p:spTree>
    <p:extLst>
      <p:ext uri="{BB962C8B-B14F-4D97-AF65-F5344CB8AC3E}">
        <p14:creationId xmlns:p14="http://schemas.microsoft.com/office/powerpoint/2010/main" val="164878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fade">
                                      <p:cBhvr>
                                        <p:cTn id="7" dur="500"/>
                                        <p:tgtEl>
                                          <p:spTgt spid="5">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fade">
                                      <p:cBhvr>
                                        <p:cTn id="12" dur="500"/>
                                        <p:tgtEl>
                                          <p:spTgt spid="5">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animEffect transition="in" filter="fade">
                                      <p:cBhvr>
                                        <p:cTn id="17" dur="500"/>
                                        <p:tgtEl>
                                          <p:spTgt spid="5">
                                            <p:txEl>
                                              <p:pRg st="7" end="7"/>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5">
                                            <p:txEl>
                                              <p:pRg st="8" end="8"/>
                                            </p:txEl>
                                          </p:spTgt>
                                        </p:tgtEl>
                                        <p:attrNameLst>
                                          <p:attrName>style.visibility</p:attrName>
                                        </p:attrNameLst>
                                      </p:cBhvr>
                                      <p:to>
                                        <p:strVal val="visible"/>
                                      </p:to>
                                    </p:set>
                                    <p:animEffect transition="in" filter="fade">
                                      <p:cBhvr>
                                        <p:cTn id="20"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Shape 353"/>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28C47E05-7807-43B3-8A41-E5DD47B3EBCC}"/>
              </a:ext>
            </a:extLst>
          </p:cNvPr>
          <p:cNvGraphicFramePr/>
          <p:nvPr>
            <p:extLst>
              <p:ext uri="{D42A27DB-BD31-4B8C-83A1-F6EECF244321}">
                <p14:modId xmlns:p14="http://schemas.microsoft.com/office/powerpoint/2010/main" val="1853657649"/>
              </p:ext>
            </p:extLst>
          </p:nvPr>
        </p:nvGraphicFramePr>
        <p:xfrm>
          <a:off x="380999" y="3474720"/>
          <a:ext cx="11475721" cy="5510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55" name="Shape 355"/>
          <p:cNvSpPr txBox="1">
            <a:spLocks noGrp="1"/>
          </p:cNvSpPr>
          <p:nvPr>
            <p:ph type="body" idx="1"/>
          </p:nvPr>
        </p:nvSpPr>
        <p:spPr>
          <a:xfrm>
            <a:off x="1066800" y="1143000"/>
            <a:ext cx="10058400" cy="4950630"/>
          </a:xfrm>
          <a:prstGeom prst="rect">
            <a:avLst/>
          </a:prstGeom>
        </p:spPr>
        <p:txBody>
          <a:bodyPr lIns="91425" tIns="91425" rIns="91425" bIns="91425" anchor="t" anchorCtr="0">
            <a:noAutofit/>
          </a:bodyPr>
          <a:lstStyle/>
          <a:p>
            <a:pPr marL="101600">
              <a:buSzPct val="200000"/>
              <a:buNone/>
            </a:pPr>
            <a:endParaRPr lang="en" sz="2400" dirty="0"/>
          </a:p>
          <a:p>
            <a:pPr marL="444500" indent="-342900">
              <a:buSzPct val="200000"/>
              <a:buFont typeface="Arial" panose="020B0604020202020204" pitchFamily="34" charset="0"/>
              <a:buChar char="•"/>
            </a:pPr>
            <a:r>
              <a:rPr lang="en-US" sz="2400" dirty="0"/>
              <a:t>\Contribute to knowledge gaps in transboundary marine protected area research</a:t>
            </a:r>
          </a:p>
          <a:p>
            <a:pPr marL="444500" indent="-342900">
              <a:buSzPct val="200000"/>
              <a:buFont typeface="Arial" panose="020B0604020202020204" pitchFamily="34" charset="0"/>
              <a:buChar char="•"/>
            </a:pPr>
            <a:endParaRPr lang="en-US" sz="2400" dirty="0"/>
          </a:p>
          <a:p>
            <a:pPr marL="444500" indent="-342900">
              <a:buSzPct val="200000"/>
              <a:buFont typeface="Arial" panose="020B0604020202020204" pitchFamily="34" charset="0"/>
              <a:buChar char="•"/>
            </a:pPr>
            <a:r>
              <a:rPr lang="en-US" sz="2400" dirty="0"/>
              <a:t>Help inform transboundary collaboration in the Sulu-Sulawesi seascape</a:t>
            </a:r>
          </a:p>
          <a:p>
            <a:pPr marL="101600">
              <a:buSzPct val="200000"/>
              <a:buNone/>
            </a:pPr>
            <a:r>
              <a:rPr lang="en-US" sz="2400" dirty="0"/>
              <a:t>	-Explore core marine policies, and potential for policy 	collaboration</a:t>
            </a:r>
          </a:p>
          <a:p>
            <a:pPr marL="101600">
              <a:buSzPct val="200000"/>
              <a:buNone/>
            </a:pPr>
            <a:r>
              <a:rPr lang="en-US" sz="2400" dirty="0"/>
              <a:t>	-Expand on strengths and weaknesses of transboundary 	coordination</a:t>
            </a:r>
          </a:p>
          <a:p>
            <a:pPr>
              <a:buNone/>
            </a:pPr>
            <a:endParaRPr sz="2000" dirty="0"/>
          </a:p>
        </p:txBody>
      </p:sp>
      <p:sp>
        <p:nvSpPr>
          <p:cNvPr id="6" name="Shape 360">
            <a:extLst>
              <a:ext uri="{FF2B5EF4-FFF2-40B4-BE49-F238E27FC236}">
                <a16:creationId xmlns:a16="http://schemas.microsoft.com/office/drawing/2014/main" id="{0E104C3E-E442-4553-B623-E931EBDB508A}"/>
              </a:ext>
            </a:extLst>
          </p:cNvPr>
          <p:cNvSpPr txBox="1">
            <a:spLocks noGrp="1"/>
          </p:cNvSpPr>
          <p:nvPr>
            <p:ph type="title"/>
          </p:nvPr>
        </p:nvSpPr>
        <p:spPr>
          <a:xfrm>
            <a:off x="2306850" y="137160"/>
            <a:ext cx="7578300" cy="1096950"/>
          </a:xfrm>
          <a:prstGeom prst="rect">
            <a:avLst/>
          </a:prstGeom>
        </p:spPr>
        <p:txBody>
          <a:bodyPr lIns="91425" tIns="91425" rIns="91425" bIns="91425" anchor="ctr" anchorCtr="0">
            <a:noAutofit/>
          </a:bodyPr>
          <a:lstStyle/>
          <a:p>
            <a:r>
              <a:rPr lang="en-US" sz="3000" b="1" dirty="0">
                <a:latin typeface="Raleway" panose="020B0604020202020204" charset="0"/>
              </a:rPr>
              <a:t>Significance</a:t>
            </a:r>
            <a:endParaRPr lang="en" sz="3000" b="1" dirty="0">
              <a:latin typeface="Raleway" panose="020B0604020202020204" charset="0"/>
            </a:endParaRPr>
          </a:p>
        </p:txBody>
      </p:sp>
    </p:spTree>
    <p:extLst>
      <p:ext uri="{BB962C8B-B14F-4D97-AF65-F5344CB8AC3E}">
        <p14:creationId xmlns:p14="http://schemas.microsoft.com/office/powerpoint/2010/main" val="39480835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Shape 359"/>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5175DB1D-0AE0-47D7-83A3-19CEE0718592}"/>
              </a:ext>
            </a:extLst>
          </p:cNvPr>
          <p:cNvGraphicFramePr/>
          <p:nvPr>
            <p:extLst>
              <p:ext uri="{D42A27DB-BD31-4B8C-83A1-F6EECF244321}">
                <p14:modId xmlns:p14="http://schemas.microsoft.com/office/powerpoint/2010/main" val="2850333543"/>
              </p:ext>
            </p:extLst>
          </p:nvPr>
        </p:nvGraphicFramePr>
        <p:xfrm>
          <a:off x="380999" y="3474720"/>
          <a:ext cx="11475721" cy="5510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60" name="Shape 360"/>
          <p:cNvSpPr txBox="1">
            <a:spLocks noGrp="1"/>
          </p:cNvSpPr>
          <p:nvPr>
            <p:ph type="title"/>
          </p:nvPr>
        </p:nvSpPr>
        <p:spPr>
          <a:xfrm>
            <a:off x="2306850" y="137160"/>
            <a:ext cx="7578300" cy="1096950"/>
          </a:xfrm>
          <a:prstGeom prst="rect">
            <a:avLst/>
          </a:prstGeom>
        </p:spPr>
        <p:txBody>
          <a:bodyPr lIns="91425" tIns="91425" rIns="91425" bIns="91425" anchor="ctr" anchorCtr="0">
            <a:noAutofit/>
          </a:bodyPr>
          <a:lstStyle/>
          <a:p>
            <a:r>
              <a:rPr lang="en" sz="3000" b="1" dirty="0">
                <a:latin typeface="Raleway" panose="020B0604020202020204" charset="0"/>
              </a:rPr>
              <a:t>References</a:t>
            </a:r>
          </a:p>
        </p:txBody>
      </p:sp>
      <p:sp>
        <p:nvSpPr>
          <p:cNvPr id="361" name="Shape 361"/>
          <p:cNvSpPr txBox="1">
            <a:spLocks noGrp="1"/>
          </p:cNvSpPr>
          <p:nvPr>
            <p:ph type="body" idx="1"/>
          </p:nvPr>
        </p:nvSpPr>
        <p:spPr>
          <a:xfrm>
            <a:off x="609600" y="868680"/>
            <a:ext cx="10972800" cy="5074921"/>
          </a:xfrm>
          <a:prstGeom prst="rect">
            <a:avLst/>
          </a:prstGeom>
        </p:spPr>
        <p:txBody>
          <a:bodyPr lIns="91425" tIns="91425" rIns="91425" bIns="91425" anchor="t" anchorCtr="0">
            <a:noAutofit/>
          </a:bodyPr>
          <a:lstStyle/>
          <a:p>
            <a:pPr indent="-457200">
              <a:lnSpc>
                <a:spcPct val="115000"/>
              </a:lnSpc>
              <a:buClr>
                <a:schemeClr val="dk1"/>
              </a:buClr>
              <a:buSzPct val="91666"/>
              <a:buNone/>
            </a:pPr>
            <a:r>
              <a:rPr lang="en-US" sz="1200" dirty="0">
                <a:solidFill>
                  <a:schemeClr val="bg1"/>
                </a:solidFill>
                <a:latin typeface="Raleway" panose="020B0604020202020204" charset="0"/>
                <a:ea typeface="Times New Roman"/>
                <a:cs typeface="Times New Roman"/>
                <a:sym typeface="Times New Roman"/>
              </a:rPr>
              <a:t>Christie. (2004). Marine Protected Areas as Biological Successes and Social Failures in Southeast Asia. American Fisheries Society Symposium, 42, 155-164. </a:t>
            </a:r>
          </a:p>
          <a:p>
            <a:pPr indent="-457200">
              <a:lnSpc>
                <a:spcPct val="115000"/>
              </a:lnSpc>
              <a:buClr>
                <a:schemeClr val="dk1"/>
              </a:buClr>
              <a:buSzPct val="91666"/>
              <a:buNone/>
            </a:pPr>
            <a:r>
              <a:rPr lang="en-US" sz="1200" dirty="0">
                <a:solidFill>
                  <a:schemeClr val="bg1"/>
                </a:solidFill>
                <a:latin typeface="Raleway" panose="020B0604020202020204" charset="0"/>
                <a:ea typeface="Times New Roman"/>
                <a:cs typeface="Times New Roman"/>
                <a:sym typeface="Times New Roman"/>
              </a:rPr>
              <a:t>De </a:t>
            </a:r>
            <a:r>
              <a:rPr lang="en-US" sz="1200" dirty="0" err="1">
                <a:solidFill>
                  <a:schemeClr val="bg1"/>
                </a:solidFill>
                <a:latin typeface="Raleway" panose="020B0604020202020204" charset="0"/>
                <a:ea typeface="Times New Roman"/>
                <a:cs typeface="Times New Roman"/>
                <a:sym typeface="Times New Roman"/>
              </a:rPr>
              <a:t>Vantier</a:t>
            </a:r>
            <a:r>
              <a:rPr lang="en-US" sz="1200" dirty="0">
                <a:solidFill>
                  <a:schemeClr val="bg1"/>
                </a:solidFill>
                <a:latin typeface="Raleway" panose="020B0604020202020204" charset="0"/>
                <a:ea typeface="Times New Roman"/>
                <a:cs typeface="Times New Roman"/>
                <a:sym typeface="Times New Roman"/>
              </a:rPr>
              <a:t>, L., Wilkinson, C., Souter, D., South, R., Skelton, P. &amp; D. Lawrence. United Nations Environment </a:t>
            </a:r>
            <a:r>
              <a:rPr lang="en-US" sz="1200" dirty="0" err="1">
                <a:solidFill>
                  <a:schemeClr val="bg1"/>
                </a:solidFill>
                <a:latin typeface="Raleway" panose="020B0604020202020204" charset="0"/>
                <a:ea typeface="Times New Roman"/>
                <a:cs typeface="Times New Roman"/>
                <a:sym typeface="Times New Roman"/>
              </a:rPr>
              <a:t>Programme</a:t>
            </a:r>
            <a:r>
              <a:rPr lang="en-US" sz="1200" dirty="0">
                <a:solidFill>
                  <a:schemeClr val="bg1"/>
                </a:solidFill>
                <a:latin typeface="Raleway" panose="020B0604020202020204" charset="0"/>
                <a:ea typeface="Times New Roman"/>
                <a:cs typeface="Times New Roman"/>
                <a:sym typeface="Times New Roman"/>
              </a:rPr>
              <a:t>. (2005). Sulu-Celebes (Sulawesi) Sea, 	GIWA Regional Assessment 56. University of Kalmar, Kalmar, Sweden.</a:t>
            </a:r>
          </a:p>
          <a:p>
            <a:pPr indent="-457200">
              <a:lnSpc>
                <a:spcPct val="115000"/>
              </a:lnSpc>
              <a:buClr>
                <a:schemeClr val="dk1"/>
              </a:buClr>
              <a:buSzPct val="91666"/>
              <a:buNone/>
            </a:pPr>
            <a:r>
              <a:rPr lang="en-US" sz="1200" dirty="0" err="1">
                <a:solidFill>
                  <a:schemeClr val="bg1"/>
                </a:solidFill>
                <a:latin typeface="Raleway" panose="020B0604020202020204" charset="0"/>
                <a:ea typeface="Times New Roman"/>
                <a:cs typeface="Times New Roman"/>
                <a:sym typeface="Times New Roman"/>
              </a:rPr>
              <a:t>Guerreiro</a:t>
            </a:r>
            <a:r>
              <a:rPr lang="en-US" sz="1200" dirty="0">
                <a:solidFill>
                  <a:schemeClr val="bg1"/>
                </a:solidFill>
                <a:latin typeface="Raleway" panose="020B0604020202020204" charset="0"/>
                <a:ea typeface="Times New Roman"/>
                <a:cs typeface="Times New Roman"/>
                <a:sym typeface="Times New Roman"/>
              </a:rPr>
              <a:t>, J., Ribeiro, R., </a:t>
            </a:r>
            <a:r>
              <a:rPr lang="en-US" sz="1200" dirty="0" err="1">
                <a:solidFill>
                  <a:schemeClr val="bg1"/>
                </a:solidFill>
                <a:latin typeface="Raleway" panose="020B0604020202020204" charset="0"/>
                <a:ea typeface="Times New Roman"/>
                <a:cs typeface="Times New Roman"/>
                <a:sym typeface="Times New Roman"/>
              </a:rPr>
              <a:t>Viras</a:t>
            </a:r>
            <a:r>
              <a:rPr lang="en-US" sz="1200" dirty="0">
                <a:solidFill>
                  <a:schemeClr val="bg1"/>
                </a:solidFill>
                <a:latin typeface="Raleway" panose="020B0604020202020204" charset="0"/>
                <a:ea typeface="Times New Roman"/>
                <a:cs typeface="Times New Roman"/>
                <a:sym typeface="Times New Roman"/>
              </a:rPr>
              <a:t>, A. &amp; </a:t>
            </a:r>
            <a:r>
              <a:rPr lang="en-US" sz="1200" dirty="0" err="1">
                <a:solidFill>
                  <a:schemeClr val="bg1"/>
                </a:solidFill>
                <a:latin typeface="Raleway" panose="020B0604020202020204" charset="0"/>
                <a:ea typeface="Times New Roman"/>
                <a:cs typeface="Times New Roman"/>
                <a:sym typeface="Times New Roman"/>
              </a:rPr>
              <a:t>Grilo</a:t>
            </a:r>
            <a:r>
              <a:rPr lang="en-US" sz="1200" dirty="0">
                <a:solidFill>
                  <a:schemeClr val="bg1"/>
                </a:solidFill>
                <a:latin typeface="Raleway" panose="020B0604020202020204" charset="0"/>
                <a:ea typeface="Times New Roman"/>
                <a:cs typeface="Times New Roman"/>
                <a:sym typeface="Times New Roman"/>
              </a:rPr>
              <a:t>, C. (2012). Transboundary MPAs: A Challenge for the Twenty-First Century. Management of Environmental Quality: 	An International Journal, 23(4), 328-346. </a:t>
            </a:r>
          </a:p>
          <a:p>
            <a:pPr indent="-457200">
              <a:lnSpc>
                <a:spcPct val="115000"/>
              </a:lnSpc>
              <a:buClr>
                <a:schemeClr val="dk1"/>
              </a:buClr>
              <a:buSzPct val="91666"/>
              <a:buNone/>
            </a:pPr>
            <a:r>
              <a:rPr lang="en-US" sz="1200" dirty="0" err="1">
                <a:solidFill>
                  <a:schemeClr val="bg1"/>
                </a:solidFill>
                <a:latin typeface="Raleway" panose="020B0604020202020204" charset="0"/>
                <a:ea typeface="Times New Roman"/>
                <a:cs typeface="Times New Roman"/>
                <a:sym typeface="Times New Roman"/>
              </a:rPr>
              <a:t>Huffard</a:t>
            </a:r>
            <a:r>
              <a:rPr lang="en-US" sz="1200" dirty="0">
                <a:solidFill>
                  <a:schemeClr val="bg1"/>
                </a:solidFill>
                <a:latin typeface="Raleway" panose="020B0604020202020204" charset="0"/>
                <a:ea typeface="Times New Roman"/>
                <a:cs typeface="Times New Roman"/>
                <a:sym typeface="Times New Roman"/>
              </a:rPr>
              <a:t>, C.L., Erdmann, M.V. &amp; </a:t>
            </a:r>
            <a:r>
              <a:rPr lang="en-US" sz="1200" dirty="0" err="1">
                <a:solidFill>
                  <a:schemeClr val="bg1"/>
                </a:solidFill>
                <a:latin typeface="Raleway" panose="020B0604020202020204" charset="0"/>
                <a:ea typeface="Times New Roman"/>
                <a:cs typeface="Times New Roman"/>
                <a:sym typeface="Times New Roman"/>
              </a:rPr>
              <a:t>Gunawan</a:t>
            </a:r>
            <a:r>
              <a:rPr lang="en-US" sz="1200" dirty="0">
                <a:solidFill>
                  <a:schemeClr val="bg1"/>
                </a:solidFill>
                <a:latin typeface="Raleway" panose="020B0604020202020204" charset="0"/>
                <a:ea typeface="Times New Roman"/>
                <a:cs typeface="Times New Roman"/>
                <a:sym typeface="Times New Roman"/>
              </a:rPr>
              <a:t> T.R.P. (2012). Geographic Priorities for Marine Biodiversity Conservation in Indonesia. Ministry of Marine Affairs and 	Fisheries and Marine Protected Areas Governance Program. Jakarta, Indonesia. </a:t>
            </a:r>
          </a:p>
          <a:p>
            <a:pPr indent="-457200">
              <a:lnSpc>
                <a:spcPct val="115000"/>
              </a:lnSpc>
              <a:buClr>
                <a:schemeClr val="dk1"/>
              </a:buClr>
              <a:buSzPct val="91666"/>
              <a:buNone/>
            </a:pPr>
            <a:r>
              <a:rPr lang="en-US" sz="1200" dirty="0">
                <a:solidFill>
                  <a:schemeClr val="bg1"/>
                </a:solidFill>
                <a:latin typeface="Raleway" panose="020B0604020202020204" charset="0"/>
                <a:ea typeface="Times New Roman"/>
                <a:cs typeface="Times New Roman"/>
                <a:sym typeface="Times New Roman"/>
              </a:rPr>
              <a:t>IUCN. (2019). Transboundary Conservation. Available from </a:t>
            </a:r>
            <a:r>
              <a:rPr lang="en-US" sz="1200" dirty="0">
                <a:solidFill>
                  <a:schemeClr val="bg1"/>
                </a:solidFill>
                <a:latin typeface="Raleway" panose="020B0604020202020204" charset="0"/>
                <a:ea typeface="Times New Roman"/>
                <a:cs typeface="Times New Roman"/>
                <a:sym typeface="Times New Roman"/>
                <a:hlinkClick r:id="rId9">
                  <a:extLst>
                    <a:ext uri="{A12FA001-AC4F-418D-AE19-62706E023703}">
                      <ahyp:hlinkClr xmlns:ahyp="http://schemas.microsoft.com/office/drawing/2018/hyperlinkcolor" val="tx"/>
                    </a:ext>
                  </a:extLst>
                </a:hlinkClick>
              </a:rPr>
              <a:t>https://www.iucn.org/commissions/world-commission-protected-areas/our-	work/transboundary-conservation</a:t>
            </a:r>
            <a:endParaRPr lang="en-US" sz="1200" dirty="0">
              <a:solidFill>
                <a:schemeClr val="bg1"/>
              </a:solidFill>
              <a:latin typeface="Raleway" panose="020B0604020202020204" charset="0"/>
              <a:ea typeface="Times New Roman"/>
              <a:cs typeface="Times New Roman"/>
              <a:sym typeface="Times New Roman"/>
            </a:endParaRPr>
          </a:p>
          <a:p>
            <a:pPr indent="-457200">
              <a:lnSpc>
                <a:spcPct val="115000"/>
              </a:lnSpc>
              <a:buClr>
                <a:schemeClr val="dk1"/>
              </a:buClr>
              <a:buSzPct val="91666"/>
              <a:buNone/>
            </a:pPr>
            <a:r>
              <a:rPr lang="en-US" sz="1200" dirty="0">
                <a:solidFill>
                  <a:schemeClr val="bg1"/>
                </a:solidFill>
                <a:latin typeface="Raleway" panose="020B0604020202020204" charset="0"/>
                <a:ea typeface="Times New Roman"/>
                <a:cs typeface="Times New Roman"/>
                <a:sym typeface="Times New Roman"/>
              </a:rPr>
              <a:t>Mattson, B.J. &amp; </a:t>
            </a:r>
            <a:r>
              <a:rPr lang="en-US" sz="1200" dirty="0" err="1">
                <a:solidFill>
                  <a:schemeClr val="bg1"/>
                </a:solidFill>
                <a:latin typeface="Raleway" panose="020B0604020202020204" charset="0"/>
                <a:ea typeface="Times New Roman"/>
                <a:cs typeface="Times New Roman"/>
                <a:sym typeface="Times New Roman"/>
              </a:rPr>
              <a:t>Vacik</a:t>
            </a:r>
            <a:r>
              <a:rPr lang="en-US" sz="1200" dirty="0">
                <a:solidFill>
                  <a:schemeClr val="bg1"/>
                </a:solidFill>
                <a:latin typeface="Raleway" panose="020B0604020202020204" charset="0"/>
                <a:ea typeface="Times New Roman"/>
                <a:cs typeface="Times New Roman"/>
                <a:sym typeface="Times New Roman"/>
              </a:rPr>
              <a:t>, H. (2017). Prospects for Stakeholder Coordination by Protected-Area Managers in Europe. Conservation Biology, 32(1), 98-108. </a:t>
            </a:r>
          </a:p>
          <a:p>
            <a:pPr indent="-457200">
              <a:lnSpc>
                <a:spcPct val="115000"/>
              </a:lnSpc>
              <a:buClr>
                <a:schemeClr val="dk1"/>
              </a:buClr>
              <a:buSzPct val="91666"/>
              <a:buNone/>
            </a:pPr>
            <a:r>
              <a:rPr lang="en-US" sz="1200" dirty="0">
                <a:solidFill>
                  <a:schemeClr val="bg1"/>
                </a:solidFill>
                <a:latin typeface="Raleway" panose="020B0604020202020204" charset="0"/>
                <a:ea typeface="Times New Roman"/>
                <a:cs typeface="Times New Roman"/>
                <a:sym typeface="Times New Roman"/>
              </a:rPr>
              <a:t>McCallum, J.W., </a:t>
            </a:r>
            <a:r>
              <a:rPr lang="en-US" sz="1200" dirty="0" err="1">
                <a:solidFill>
                  <a:schemeClr val="bg1"/>
                </a:solidFill>
                <a:latin typeface="Raleway" panose="020B0604020202020204" charset="0"/>
                <a:ea typeface="Times New Roman"/>
                <a:cs typeface="Times New Roman"/>
                <a:sym typeface="Times New Roman"/>
              </a:rPr>
              <a:t>Vasilijević</a:t>
            </a:r>
            <a:r>
              <a:rPr lang="en-US" sz="1200" dirty="0">
                <a:solidFill>
                  <a:schemeClr val="bg1"/>
                </a:solidFill>
                <a:latin typeface="Raleway" panose="020B0604020202020204" charset="0"/>
                <a:ea typeface="Times New Roman"/>
                <a:cs typeface="Times New Roman"/>
                <a:sym typeface="Times New Roman"/>
              </a:rPr>
              <a:t>, M. &amp; Cuthill, I. (2015). Assessing the Benefits of Transboundary Protected Areas: A questionnaire survey in the </a:t>
            </a:r>
            <a:r>
              <a:rPr lang="en-US" sz="1200" dirty="0" err="1">
                <a:solidFill>
                  <a:schemeClr val="bg1"/>
                </a:solidFill>
                <a:latin typeface="Raleway" panose="020B0604020202020204" charset="0"/>
                <a:ea typeface="Times New Roman"/>
                <a:cs typeface="Times New Roman"/>
                <a:sym typeface="Times New Roman"/>
              </a:rPr>
              <a:t>americas</a:t>
            </a:r>
            <a:r>
              <a:rPr lang="en-US" sz="1200" dirty="0">
                <a:solidFill>
                  <a:schemeClr val="bg1"/>
                </a:solidFill>
                <a:latin typeface="Raleway" panose="020B0604020202020204" charset="0"/>
                <a:ea typeface="Times New Roman"/>
                <a:cs typeface="Times New Roman"/>
                <a:sym typeface="Times New Roman"/>
              </a:rPr>
              <a:t> and the 	</a:t>
            </a:r>
            <a:r>
              <a:rPr lang="en-US" sz="1200" dirty="0" err="1">
                <a:solidFill>
                  <a:schemeClr val="bg1"/>
                </a:solidFill>
                <a:latin typeface="Raleway" panose="020B0604020202020204" charset="0"/>
                <a:ea typeface="Times New Roman"/>
                <a:cs typeface="Times New Roman"/>
                <a:sym typeface="Times New Roman"/>
              </a:rPr>
              <a:t>caribbean</a:t>
            </a:r>
            <a:r>
              <a:rPr lang="en-US" sz="1200" dirty="0">
                <a:solidFill>
                  <a:schemeClr val="bg1"/>
                </a:solidFill>
                <a:latin typeface="Raleway" panose="020B0604020202020204" charset="0"/>
                <a:ea typeface="Times New Roman"/>
                <a:cs typeface="Times New Roman"/>
                <a:sym typeface="Times New Roman"/>
              </a:rPr>
              <a:t>. Journal of Environmental Management, 149, 245-252.</a:t>
            </a:r>
          </a:p>
          <a:p>
            <a:pPr indent="-457200">
              <a:lnSpc>
                <a:spcPct val="115000"/>
              </a:lnSpc>
              <a:buClr>
                <a:schemeClr val="dk1"/>
              </a:buClr>
              <a:buSzPct val="91666"/>
              <a:buNone/>
            </a:pPr>
            <a:r>
              <a:rPr lang="en-US" sz="1200" dirty="0">
                <a:solidFill>
                  <a:schemeClr val="bg1"/>
                </a:solidFill>
                <a:latin typeface="Raleway" panose="020B0604020202020204" charset="0"/>
                <a:ea typeface="Times New Roman"/>
                <a:cs typeface="Times New Roman"/>
                <a:sym typeface="Times New Roman"/>
              </a:rPr>
              <a:t>Post, K. (2016) Increasing the Resilience of Marine Ecosystems: Creating and managing marine protected areas in the Philippines. </a:t>
            </a:r>
          </a:p>
          <a:p>
            <a:pPr indent="-457200">
              <a:lnSpc>
                <a:spcPct val="115000"/>
              </a:lnSpc>
              <a:buClr>
                <a:schemeClr val="dk1"/>
              </a:buClr>
              <a:buSzPct val="91666"/>
              <a:buNone/>
            </a:pPr>
            <a:r>
              <a:rPr lang="en-US" sz="1200" dirty="0" err="1">
                <a:solidFill>
                  <a:schemeClr val="bg1"/>
                </a:solidFill>
                <a:latin typeface="Raleway" panose="020B0604020202020204" charset="0"/>
                <a:ea typeface="Times New Roman"/>
                <a:cs typeface="Times New Roman"/>
                <a:sym typeface="Times New Roman"/>
              </a:rPr>
              <a:t>Sandwith</a:t>
            </a:r>
            <a:r>
              <a:rPr lang="en-US" sz="1200" dirty="0">
                <a:solidFill>
                  <a:schemeClr val="bg1"/>
                </a:solidFill>
                <a:latin typeface="Raleway" panose="020B0604020202020204" charset="0"/>
                <a:ea typeface="Times New Roman"/>
                <a:cs typeface="Times New Roman"/>
                <a:sym typeface="Times New Roman"/>
              </a:rPr>
              <a:t>, T., Shine, C., Hamilton, L. &amp; Sheppard, D. (2001). Transboundary Protected Areas for Peace and Co-operation. IUCN, Gland, Switzerland and 	Cambridge, UK.</a:t>
            </a:r>
          </a:p>
          <a:p>
            <a:pPr indent="-457200">
              <a:lnSpc>
                <a:spcPct val="115000"/>
              </a:lnSpc>
              <a:buClr>
                <a:schemeClr val="dk1"/>
              </a:buClr>
              <a:buSzPct val="91666"/>
              <a:buNone/>
            </a:pPr>
            <a:r>
              <a:rPr lang="en-US" sz="1200" dirty="0">
                <a:solidFill>
                  <a:schemeClr val="bg1"/>
                </a:solidFill>
                <a:latin typeface="Raleway" panose="020B0604020202020204" charset="0"/>
                <a:ea typeface="Times New Roman"/>
                <a:cs typeface="Times New Roman"/>
                <a:sym typeface="Times New Roman"/>
              </a:rPr>
              <a:t>United Nations Development </a:t>
            </a:r>
            <a:r>
              <a:rPr lang="en-US" sz="1200" dirty="0" err="1">
                <a:solidFill>
                  <a:schemeClr val="bg1"/>
                </a:solidFill>
                <a:latin typeface="Raleway" panose="020B0604020202020204" charset="0"/>
                <a:ea typeface="Times New Roman"/>
                <a:cs typeface="Times New Roman"/>
                <a:sym typeface="Times New Roman"/>
              </a:rPr>
              <a:t>Programme</a:t>
            </a:r>
            <a:r>
              <a:rPr lang="en-US" sz="1200" dirty="0">
                <a:solidFill>
                  <a:schemeClr val="bg1"/>
                </a:solidFill>
                <a:latin typeface="Raleway" panose="020B0604020202020204" charset="0"/>
                <a:ea typeface="Times New Roman"/>
                <a:cs typeface="Times New Roman"/>
                <a:sym typeface="Times New Roman"/>
              </a:rPr>
              <a:t>. (n.d.). Sulu-Celebes Sea Sustainable Fisheries Management Project. Governments of Indonesia, Malaysia, 	Philippines. United Nations Development </a:t>
            </a:r>
            <a:r>
              <a:rPr lang="en-US" sz="1200" dirty="0" err="1">
                <a:solidFill>
                  <a:schemeClr val="bg1"/>
                </a:solidFill>
                <a:latin typeface="Raleway" panose="020B0604020202020204" charset="0"/>
                <a:ea typeface="Times New Roman"/>
                <a:cs typeface="Times New Roman"/>
                <a:sym typeface="Times New Roman"/>
              </a:rPr>
              <a:t>Programme</a:t>
            </a:r>
            <a:r>
              <a:rPr lang="en-US" sz="1200" dirty="0">
                <a:solidFill>
                  <a:schemeClr val="bg1"/>
                </a:solidFill>
                <a:latin typeface="Raleway" panose="020B0604020202020204" charset="0"/>
                <a:ea typeface="Times New Roman"/>
                <a:cs typeface="Times New Roman"/>
                <a:sym typeface="Times New Roman"/>
              </a:rPr>
              <a:t>, 1-168. </a:t>
            </a:r>
          </a:p>
          <a:p>
            <a:pPr indent="-457200">
              <a:lnSpc>
                <a:spcPct val="115000"/>
              </a:lnSpc>
              <a:buClr>
                <a:schemeClr val="dk1"/>
              </a:buClr>
              <a:buSzPct val="91666"/>
              <a:buNone/>
            </a:pPr>
            <a:r>
              <a:rPr lang="en-US" sz="1200" dirty="0" err="1">
                <a:solidFill>
                  <a:schemeClr val="bg1"/>
                </a:solidFill>
                <a:latin typeface="Raleway" panose="020B0604020202020204" charset="0"/>
                <a:ea typeface="Times New Roman"/>
                <a:cs typeface="Times New Roman"/>
                <a:sym typeface="Times New Roman"/>
              </a:rPr>
              <a:t>Vasilijević</a:t>
            </a:r>
            <a:r>
              <a:rPr lang="en-US" sz="1200" dirty="0">
                <a:solidFill>
                  <a:schemeClr val="bg1"/>
                </a:solidFill>
                <a:latin typeface="Raleway" panose="020B0604020202020204" charset="0"/>
                <a:ea typeface="Times New Roman"/>
                <a:cs typeface="Times New Roman"/>
                <a:sym typeface="Times New Roman"/>
              </a:rPr>
              <a:t>, M., </a:t>
            </a:r>
            <a:r>
              <a:rPr lang="en-US" sz="1200" dirty="0" err="1">
                <a:solidFill>
                  <a:schemeClr val="bg1"/>
                </a:solidFill>
                <a:latin typeface="Raleway" panose="020B0604020202020204" charset="0"/>
                <a:ea typeface="Times New Roman"/>
                <a:cs typeface="Times New Roman"/>
                <a:sym typeface="Times New Roman"/>
              </a:rPr>
              <a:t>Zunckel</a:t>
            </a:r>
            <a:r>
              <a:rPr lang="en-US" sz="1200" dirty="0">
                <a:solidFill>
                  <a:schemeClr val="bg1"/>
                </a:solidFill>
                <a:latin typeface="Raleway" panose="020B0604020202020204" charset="0"/>
                <a:ea typeface="Times New Roman"/>
                <a:cs typeface="Times New Roman"/>
                <a:sym typeface="Times New Roman"/>
              </a:rPr>
              <a:t>, K., McKinney, M., Erg, B., </a:t>
            </a:r>
            <a:r>
              <a:rPr lang="en-US" sz="1200" dirty="0" err="1">
                <a:solidFill>
                  <a:schemeClr val="bg1"/>
                </a:solidFill>
                <a:latin typeface="Raleway" panose="020B0604020202020204" charset="0"/>
                <a:ea typeface="Times New Roman"/>
                <a:cs typeface="Times New Roman"/>
                <a:sym typeface="Times New Roman"/>
              </a:rPr>
              <a:t>Schoon</a:t>
            </a:r>
            <a:r>
              <a:rPr lang="en-US" sz="1200" dirty="0">
                <a:solidFill>
                  <a:schemeClr val="bg1"/>
                </a:solidFill>
                <a:latin typeface="Raleway" panose="020B0604020202020204" charset="0"/>
                <a:ea typeface="Times New Roman"/>
                <a:cs typeface="Times New Roman"/>
                <a:sym typeface="Times New Roman"/>
              </a:rPr>
              <a:t>, M., &amp; Rosen Michel, T. (2015). Transboundary Conservation: A systematic and integrated 	approach. </a:t>
            </a:r>
          </a:p>
          <a:p>
            <a:pPr indent="-457200">
              <a:lnSpc>
                <a:spcPct val="115000"/>
              </a:lnSpc>
              <a:buClr>
                <a:schemeClr val="dk1"/>
              </a:buClr>
              <a:buSzPct val="91666"/>
              <a:buNone/>
            </a:pPr>
            <a:r>
              <a:rPr lang="en-US" sz="1200" dirty="0">
                <a:solidFill>
                  <a:schemeClr val="bg1"/>
                </a:solidFill>
                <a:latin typeface="Raleway" panose="020B0604020202020204" charset="0"/>
                <a:ea typeface="Times New Roman"/>
                <a:cs typeface="Times New Roman"/>
                <a:sym typeface="Times New Roman"/>
              </a:rPr>
              <a:t>White, AT., </a:t>
            </a:r>
            <a:r>
              <a:rPr lang="en-US" sz="1200" dirty="0" err="1">
                <a:solidFill>
                  <a:schemeClr val="bg1"/>
                </a:solidFill>
                <a:latin typeface="Raleway" panose="020B0604020202020204" charset="0"/>
                <a:ea typeface="Times New Roman"/>
                <a:cs typeface="Times New Roman"/>
                <a:sym typeface="Times New Roman"/>
              </a:rPr>
              <a:t>Aliño</a:t>
            </a:r>
            <a:r>
              <a:rPr lang="en-US" sz="1200" dirty="0">
                <a:solidFill>
                  <a:schemeClr val="bg1"/>
                </a:solidFill>
                <a:latin typeface="Raleway" panose="020B0604020202020204" charset="0"/>
                <a:ea typeface="Times New Roman"/>
                <a:cs typeface="Times New Roman"/>
                <a:sym typeface="Times New Roman"/>
              </a:rPr>
              <a:t>, P.M, </a:t>
            </a:r>
            <a:r>
              <a:rPr lang="en-US" sz="1200" dirty="0" err="1">
                <a:solidFill>
                  <a:schemeClr val="bg1"/>
                </a:solidFill>
                <a:latin typeface="Raleway" panose="020B0604020202020204" charset="0"/>
                <a:ea typeface="Times New Roman"/>
                <a:cs typeface="Times New Roman"/>
                <a:sym typeface="Times New Roman"/>
              </a:rPr>
              <a:t>Cros</a:t>
            </a:r>
            <a:r>
              <a:rPr lang="en-US" sz="1200" dirty="0">
                <a:solidFill>
                  <a:schemeClr val="bg1"/>
                </a:solidFill>
                <a:latin typeface="Raleway" panose="020B0604020202020204" charset="0"/>
                <a:ea typeface="Times New Roman"/>
                <a:cs typeface="Times New Roman"/>
                <a:sym typeface="Times New Roman"/>
              </a:rPr>
              <a:t>, A., </a:t>
            </a:r>
            <a:r>
              <a:rPr lang="en-US" sz="1200" dirty="0" err="1">
                <a:solidFill>
                  <a:schemeClr val="bg1"/>
                </a:solidFill>
                <a:latin typeface="Raleway" panose="020B0604020202020204" charset="0"/>
                <a:ea typeface="Times New Roman"/>
                <a:cs typeface="Times New Roman"/>
                <a:sym typeface="Times New Roman"/>
              </a:rPr>
              <a:t>Fatan</a:t>
            </a:r>
            <a:r>
              <a:rPr lang="en-US" sz="1200" dirty="0">
                <a:solidFill>
                  <a:schemeClr val="bg1"/>
                </a:solidFill>
                <a:latin typeface="Raleway" panose="020B0604020202020204" charset="0"/>
                <a:ea typeface="Times New Roman"/>
                <a:cs typeface="Times New Roman"/>
                <a:sym typeface="Times New Roman"/>
              </a:rPr>
              <a:t>, N.A., Green, A.L., Teoh, S.J., </a:t>
            </a:r>
            <a:r>
              <a:rPr lang="en-US" sz="1200" dirty="0" err="1">
                <a:solidFill>
                  <a:schemeClr val="bg1"/>
                </a:solidFill>
                <a:latin typeface="Raleway" panose="020B0604020202020204" charset="0"/>
                <a:ea typeface="Times New Roman"/>
                <a:cs typeface="Times New Roman"/>
                <a:sym typeface="Times New Roman"/>
              </a:rPr>
              <a:t>Laroya</a:t>
            </a:r>
            <a:r>
              <a:rPr lang="en-US" sz="1200" dirty="0">
                <a:solidFill>
                  <a:schemeClr val="bg1"/>
                </a:solidFill>
                <a:latin typeface="Raleway" panose="020B0604020202020204" charset="0"/>
                <a:ea typeface="Times New Roman"/>
                <a:cs typeface="Times New Roman"/>
                <a:sym typeface="Times New Roman"/>
              </a:rPr>
              <a:t>, L., </a:t>
            </a:r>
            <a:r>
              <a:rPr lang="en-US" sz="1200" dirty="0" err="1">
                <a:solidFill>
                  <a:schemeClr val="bg1"/>
                </a:solidFill>
                <a:latin typeface="Raleway" panose="020B0604020202020204" charset="0"/>
                <a:ea typeface="Times New Roman"/>
                <a:cs typeface="Times New Roman"/>
                <a:sym typeface="Times New Roman"/>
              </a:rPr>
              <a:t>Petersoon</a:t>
            </a:r>
            <a:r>
              <a:rPr lang="en-US" sz="1200" dirty="0">
                <a:solidFill>
                  <a:schemeClr val="bg1"/>
                </a:solidFill>
                <a:latin typeface="Raleway" panose="020B0604020202020204" charset="0"/>
                <a:ea typeface="Times New Roman"/>
                <a:cs typeface="Times New Roman"/>
                <a:sym typeface="Times New Roman"/>
              </a:rPr>
              <a:t>, N., Tan, S., Tighe, S., </a:t>
            </a:r>
            <a:r>
              <a:rPr lang="en-US" sz="1200" dirty="0" err="1">
                <a:solidFill>
                  <a:schemeClr val="bg1"/>
                </a:solidFill>
                <a:latin typeface="Raleway" panose="020B0604020202020204" charset="0"/>
                <a:ea typeface="Times New Roman"/>
                <a:cs typeface="Times New Roman"/>
                <a:sym typeface="Times New Roman"/>
              </a:rPr>
              <a:t>Genegas</a:t>
            </a:r>
            <a:r>
              <a:rPr lang="en-US" sz="1200" dirty="0">
                <a:solidFill>
                  <a:schemeClr val="bg1"/>
                </a:solidFill>
                <a:latin typeface="Raleway" panose="020B0604020202020204" charset="0"/>
                <a:ea typeface="Times New Roman"/>
                <a:cs typeface="Times New Roman"/>
                <a:sym typeface="Times New Roman"/>
              </a:rPr>
              <a:t>-Li, R., Walton, A. &amp; Wen. W. (2014). 	Marine Protected Areas in the Coral Triangle: Progress, issues, and options. Coastal Management, 42, 87-106.</a:t>
            </a:r>
          </a:p>
          <a:p>
            <a:pPr indent="-457200">
              <a:lnSpc>
                <a:spcPct val="115000"/>
              </a:lnSpc>
              <a:buClr>
                <a:schemeClr val="dk1"/>
              </a:buClr>
              <a:buSzPct val="91666"/>
              <a:buNone/>
            </a:pPr>
            <a:r>
              <a:rPr lang="en-US" sz="1200" dirty="0" err="1">
                <a:solidFill>
                  <a:schemeClr val="bg1"/>
                </a:solidFill>
                <a:latin typeface="Raleway" panose="020B0604020202020204" charset="0"/>
                <a:ea typeface="Times New Roman"/>
                <a:cs typeface="Times New Roman"/>
                <a:sym typeface="Times New Roman"/>
              </a:rPr>
              <a:t>Zbicz</a:t>
            </a:r>
            <a:r>
              <a:rPr lang="en-US" sz="1200" dirty="0">
                <a:solidFill>
                  <a:schemeClr val="bg1"/>
                </a:solidFill>
                <a:latin typeface="Raleway" panose="020B0604020202020204" charset="0"/>
                <a:ea typeface="Times New Roman"/>
                <a:cs typeface="Times New Roman"/>
                <a:sym typeface="Times New Roman"/>
              </a:rPr>
              <a:t>, D.C. (1999). The “Nature” of Transboundary Cooperation. Environment, 41(3), 15-16.</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Shape 353"/>
        <p:cNvGrpSpPr/>
        <p:nvPr/>
      </p:nvGrpSpPr>
      <p:grpSpPr>
        <a:xfrm>
          <a:off x="0" y="0"/>
          <a:ext cx="0" cy="0"/>
          <a:chOff x="0" y="0"/>
          <a:chExt cx="0" cy="0"/>
        </a:xfrm>
      </p:grpSpPr>
      <p:sp>
        <p:nvSpPr>
          <p:cNvPr id="6" name="Shape 360">
            <a:extLst>
              <a:ext uri="{FF2B5EF4-FFF2-40B4-BE49-F238E27FC236}">
                <a16:creationId xmlns:a16="http://schemas.microsoft.com/office/drawing/2014/main" id="{0E104C3E-E442-4553-B623-E931EBDB508A}"/>
              </a:ext>
            </a:extLst>
          </p:cNvPr>
          <p:cNvSpPr txBox="1">
            <a:spLocks noGrp="1"/>
          </p:cNvSpPr>
          <p:nvPr>
            <p:ph type="title"/>
          </p:nvPr>
        </p:nvSpPr>
        <p:spPr>
          <a:xfrm>
            <a:off x="2484120" y="868680"/>
            <a:ext cx="7578300" cy="1096950"/>
          </a:xfrm>
          <a:prstGeom prst="rect">
            <a:avLst/>
          </a:prstGeom>
        </p:spPr>
        <p:txBody>
          <a:bodyPr lIns="91425" tIns="91425" rIns="91425" bIns="91425" anchor="ctr" anchorCtr="0">
            <a:noAutofit/>
          </a:bodyPr>
          <a:lstStyle/>
          <a:p>
            <a:r>
              <a:rPr lang="en-US" sz="4400" b="1" dirty="0">
                <a:latin typeface="Raleway" panose="020B0604020202020204" charset="0"/>
              </a:rPr>
              <a:t>Thank You!</a:t>
            </a:r>
            <a:endParaRPr lang="en" sz="4400" b="1" dirty="0">
              <a:latin typeface="Raleway" panose="020B0604020202020204" charset="0"/>
            </a:endParaRPr>
          </a:p>
        </p:txBody>
      </p:sp>
      <p:pic>
        <p:nvPicPr>
          <p:cNvPr id="9" name="Picture 8" descr="A person standing next to a body of water&#10;&#10;Description automatically generated">
            <a:extLst>
              <a:ext uri="{FF2B5EF4-FFF2-40B4-BE49-F238E27FC236}">
                <a16:creationId xmlns:a16="http://schemas.microsoft.com/office/drawing/2014/main" id="{0195E9B9-9E55-40EE-8514-4A0C26E939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203960" y="2020078"/>
            <a:ext cx="4206240" cy="352035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0" name="Shape 355">
            <a:extLst>
              <a:ext uri="{FF2B5EF4-FFF2-40B4-BE49-F238E27FC236}">
                <a16:creationId xmlns:a16="http://schemas.microsoft.com/office/drawing/2014/main" id="{EACE2E03-50FF-461F-AC31-04D2693D771A}"/>
              </a:ext>
            </a:extLst>
          </p:cNvPr>
          <p:cNvSpPr txBox="1">
            <a:spLocks noGrp="1"/>
          </p:cNvSpPr>
          <p:nvPr>
            <p:ph type="body" idx="1"/>
          </p:nvPr>
        </p:nvSpPr>
        <p:spPr>
          <a:xfrm>
            <a:off x="5867400" y="2668143"/>
            <a:ext cx="5577840" cy="2224228"/>
          </a:xfrm>
          <a:prstGeom prst="rect">
            <a:avLst/>
          </a:prstGeom>
          <a:effectLst>
            <a:outerShdw blurRad="50800" dist="38100" dir="8100000" algn="tr" rotWithShape="0">
              <a:prstClr val="black">
                <a:alpha val="40000"/>
              </a:prstClr>
            </a:outerShdw>
          </a:effectLst>
        </p:spPr>
        <p:txBody>
          <a:bodyPr lIns="91425" tIns="91425" rIns="91425" bIns="91425" anchor="t" anchorCtr="0">
            <a:noAutofit/>
          </a:bodyPr>
          <a:lstStyle/>
          <a:p>
            <a:pPr marL="101600">
              <a:buSzPct val="200000"/>
              <a:buNone/>
            </a:pPr>
            <a:endParaRPr lang="en" sz="2400" dirty="0"/>
          </a:p>
          <a:p>
            <a:pPr marL="101600">
              <a:buSzPct val="200000"/>
              <a:buNone/>
            </a:pPr>
            <a:r>
              <a:rPr lang="en-US" sz="2400" b="1" dirty="0"/>
              <a:t>Questions or comments?</a:t>
            </a:r>
          </a:p>
          <a:p>
            <a:pPr marL="101600">
              <a:buSzPct val="200000"/>
              <a:buNone/>
            </a:pPr>
            <a:endParaRPr lang="en-US" sz="2400" b="1" dirty="0"/>
          </a:p>
          <a:p>
            <a:pPr marL="101600">
              <a:buSzPct val="200000"/>
              <a:buNone/>
            </a:pPr>
            <a:r>
              <a:rPr lang="en-US" sz="2400" b="1" i="1" dirty="0"/>
              <a:t>Please contact me at:</a:t>
            </a:r>
          </a:p>
          <a:p>
            <a:pPr marL="101600">
              <a:buSzPct val="200000"/>
              <a:buNone/>
            </a:pPr>
            <a:r>
              <a:rPr lang="en-US" sz="2400" dirty="0"/>
              <a:t>Email: lindsey.ellett@umontana.edu</a:t>
            </a:r>
          </a:p>
          <a:p>
            <a:pPr>
              <a:buNone/>
            </a:pPr>
            <a:endParaRPr sz="2000" dirty="0"/>
          </a:p>
        </p:txBody>
      </p:sp>
    </p:spTree>
    <p:extLst>
      <p:ext uri="{BB962C8B-B14F-4D97-AF65-F5344CB8AC3E}">
        <p14:creationId xmlns:p14="http://schemas.microsoft.com/office/powerpoint/2010/main" val="20249520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Shape 353"/>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131B8E73-9A69-41EB-9D16-6627546C3685}"/>
              </a:ext>
            </a:extLst>
          </p:cNvPr>
          <p:cNvGraphicFramePr/>
          <p:nvPr>
            <p:extLst>
              <p:ext uri="{D42A27DB-BD31-4B8C-83A1-F6EECF244321}">
                <p14:modId xmlns:p14="http://schemas.microsoft.com/office/powerpoint/2010/main" val="1445444079"/>
              </p:ext>
            </p:extLst>
          </p:nvPr>
        </p:nvGraphicFramePr>
        <p:xfrm>
          <a:off x="380999" y="3474720"/>
          <a:ext cx="11475721" cy="5510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Shape 64">
            <a:extLst>
              <a:ext uri="{FF2B5EF4-FFF2-40B4-BE49-F238E27FC236}">
                <a16:creationId xmlns:a16="http://schemas.microsoft.com/office/drawing/2014/main" id="{59A150C7-63E1-49DA-B8E2-E8FD182ABEB0}"/>
              </a:ext>
            </a:extLst>
          </p:cNvPr>
          <p:cNvSpPr txBox="1"/>
          <p:nvPr/>
        </p:nvSpPr>
        <p:spPr>
          <a:xfrm>
            <a:off x="2026920" y="972770"/>
            <a:ext cx="3776700" cy="4650158"/>
          </a:xfrm>
          <a:prstGeom prst="rect">
            <a:avLst/>
          </a:prstGeom>
          <a:solidFill>
            <a:schemeClr val="tx1">
              <a:alpha val="62000"/>
            </a:schemeClr>
          </a:solidFill>
          <a:ln>
            <a:noFill/>
          </a:ln>
        </p:spPr>
        <p:txBody>
          <a:bodyPr lIns="91425" tIns="91425" rIns="91425" bIns="91425" anchor="t" anchorCtr="0">
            <a:noAutofit/>
          </a:bodyPr>
          <a:lstStyle/>
          <a:p>
            <a:pPr>
              <a:spcBef>
                <a:spcPts val="600"/>
              </a:spcBef>
              <a:buClr>
                <a:schemeClr val="dk1"/>
              </a:buClr>
              <a:buSzPct val="55000"/>
            </a:pPr>
            <a:r>
              <a:rPr lang="en" sz="2000" b="1" dirty="0">
                <a:solidFill>
                  <a:schemeClr val="lt1"/>
                </a:solidFill>
                <a:latin typeface="Raleway"/>
                <a:ea typeface="Raleway"/>
                <a:cs typeface="Raleway"/>
                <a:sym typeface="Raleway"/>
              </a:rPr>
              <a:t>1. Introduction:</a:t>
            </a:r>
          </a:p>
          <a:p>
            <a:pPr lvl="0" rtl="0">
              <a:spcBef>
                <a:spcPts val="600"/>
              </a:spcBef>
              <a:buClr>
                <a:schemeClr val="dk1"/>
              </a:buClr>
              <a:buSzPct val="55000"/>
              <a:buFont typeface="Arial"/>
              <a:buNone/>
            </a:pPr>
            <a:r>
              <a:rPr lang="en" sz="2000" dirty="0">
                <a:solidFill>
                  <a:srgbClr val="FFFFFF"/>
                </a:solidFill>
                <a:latin typeface="Raleway"/>
                <a:ea typeface="Raleway"/>
                <a:cs typeface="Raleway"/>
                <a:sym typeface="Raleway"/>
              </a:rPr>
              <a:t>Transboundary Protected Areas</a:t>
            </a:r>
          </a:p>
          <a:p>
            <a:pPr lvl="0" rtl="0">
              <a:spcBef>
                <a:spcPts val="600"/>
              </a:spcBef>
              <a:buClr>
                <a:schemeClr val="dk1"/>
              </a:buClr>
              <a:buSzPct val="55000"/>
              <a:buFont typeface="Arial"/>
              <a:buNone/>
            </a:pPr>
            <a:r>
              <a:rPr lang="en" sz="2000" dirty="0">
                <a:solidFill>
                  <a:srgbClr val="FFFFFF"/>
                </a:solidFill>
                <a:latin typeface="Raleway"/>
                <a:ea typeface="Raleway"/>
                <a:cs typeface="Raleway"/>
                <a:sym typeface="Raleway"/>
              </a:rPr>
              <a:t>Significance in Marine Environments</a:t>
            </a:r>
          </a:p>
          <a:p>
            <a:pPr lvl="0" rtl="0">
              <a:spcBef>
                <a:spcPts val="600"/>
              </a:spcBef>
              <a:buClr>
                <a:schemeClr val="dk1"/>
              </a:buClr>
              <a:buFont typeface="Arial"/>
              <a:buNone/>
            </a:pPr>
            <a:endParaRPr sz="2000" dirty="0">
              <a:solidFill>
                <a:srgbClr val="FFFFFF"/>
              </a:solidFill>
              <a:latin typeface="Raleway"/>
              <a:ea typeface="Raleway"/>
              <a:cs typeface="Raleway"/>
              <a:sym typeface="Raleway"/>
            </a:endParaRPr>
          </a:p>
          <a:p>
            <a:pPr lvl="0" rtl="0">
              <a:spcBef>
                <a:spcPts val="600"/>
              </a:spcBef>
              <a:buClr>
                <a:schemeClr val="dk1"/>
              </a:buClr>
              <a:buSzPct val="55000"/>
              <a:buFont typeface="Arial"/>
              <a:buNone/>
            </a:pPr>
            <a:r>
              <a:rPr lang="en" sz="2000" b="1" dirty="0">
                <a:solidFill>
                  <a:schemeClr val="lt1"/>
                </a:solidFill>
                <a:latin typeface="Raleway"/>
                <a:ea typeface="Raleway"/>
                <a:cs typeface="Raleway"/>
                <a:sym typeface="Raleway"/>
              </a:rPr>
              <a:t>2. Thesis Background:</a:t>
            </a:r>
          </a:p>
          <a:p>
            <a:pPr lvl="0" rtl="0">
              <a:spcBef>
                <a:spcPts val="600"/>
              </a:spcBef>
              <a:buClr>
                <a:schemeClr val="dk1"/>
              </a:buClr>
              <a:buSzPct val="55000"/>
              <a:buFont typeface="Arial"/>
              <a:buNone/>
            </a:pPr>
            <a:r>
              <a:rPr lang="en" sz="2000" dirty="0">
                <a:solidFill>
                  <a:schemeClr val="lt1"/>
                </a:solidFill>
                <a:latin typeface="Raleway"/>
                <a:ea typeface="Raleway"/>
                <a:cs typeface="Raleway"/>
                <a:sym typeface="Raleway"/>
              </a:rPr>
              <a:t>Sulu-Sulawesi\\</a:t>
            </a:r>
          </a:p>
          <a:p>
            <a:pPr lvl="0" rtl="0">
              <a:spcBef>
                <a:spcPts val="600"/>
              </a:spcBef>
              <a:buClr>
                <a:schemeClr val="dk1"/>
              </a:buClr>
              <a:buSzPct val="55000"/>
              <a:buFont typeface="Arial"/>
              <a:buNone/>
            </a:pPr>
            <a:endParaRPr lang="en" sz="2000" dirty="0">
              <a:solidFill>
                <a:schemeClr val="lt1"/>
              </a:solidFill>
              <a:latin typeface="Raleway"/>
              <a:ea typeface="Raleway"/>
              <a:cs typeface="Raleway"/>
              <a:sym typeface="Raleway"/>
            </a:endParaRPr>
          </a:p>
          <a:p>
            <a:pPr lvl="0" rtl="0">
              <a:spcBef>
                <a:spcPts val="600"/>
              </a:spcBef>
              <a:buClr>
                <a:schemeClr val="dk1"/>
              </a:buClr>
              <a:buSzPct val="55000"/>
              <a:buFont typeface="Arial"/>
              <a:buNone/>
            </a:pPr>
            <a:r>
              <a:rPr lang="en" sz="2000" b="1" dirty="0">
                <a:solidFill>
                  <a:schemeClr val="lt1"/>
                </a:solidFill>
                <a:latin typeface="Raleway"/>
                <a:ea typeface="Raleway"/>
                <a:cs typeface="Raleway"/>
                <a:sym typeface="Raleway"/>
              </a:rPr>
              <a:t>3. Methods</a:t>
            </a:r>
          </a:p>
          <a:p>
            <a:pPr lvl="0" rtl="0">
              <a:spcBef>
                <a:spcPts val="600"/>
              </a:spcBef>
              <a:buClr>
                <a:schemeClr val="dk1"/>
              </a:buClr>
              <a:buSzPct val="55000"/>
              <a:buFont typeface="Arial"/>
              <a:buNone/>
            </a:pPr>
            <a:r>
              <a:rPr lang="en" sz="2000" dirty="0">
                <a:solidFill>
                  <a:schemeClr val="lt1"/>
                </a:solidFill>
                <a:latin typeface="Raleway"/>
                <a:ea typeface="Raleway"/>
                <a:cs typeface="Raleway"/>
                <a:sym typeface="Raleway"/>
              </a:rPr>
              <a:t>Policy Analysis</a:t>
            </a:r>
          </a:p>
          <a:p>
            <a:pPr lvl="0" rtl="0">
              <a:spcBef>
                <a:spcPts val="600"/>
              </a:spcBef>
              <a:buClr>
                <a:schemeClr val="dk1"/>
              </a:buClr>
              <a:buSzPct val="55000"/>
              <a:buFont typeface="Arial"/>
              <a:buNone/>
            </a:pPr>
            <a:r>
              <a:rPr lang="en" sz="2000" dirty="0">
                <a:solidFill>
                  <a:schemeClr val="lt1"/>
                </a:solidFill>
                <a:latin typeface="Raleway"/>
                <a:ea typeface="Raleway"/>
                <a:cs typeface="Raleway"/>
                <a:sym typeface="Raleway"/>
              </a:rPr>
              <a:t>Semi-Structured Interviews\\</a:t>
            </a:r>
          </a:p>
          <a:p>
            <a:pPr lvl="0" rtl="0">
              <a:spcBef>
                <a:spcPts val="600"/>
              </a:spcBef>
              <a:buClr>
                <a:schemeClr val="dk1"/>
              </a:buClr>
              <a:buSzPct val="55000"/>
              <a:buFont typeface="Arial"/>
              <a:buNone/>
            </a:pPr>
            <a:endParaRPr lang="en" sz="2000" dirty="0">
              <a:solidFill>
                <a:schemeClr val="lt1"/>
              </a:solidFill>
              <a:latin typeface="Raleway"/>
              <a:ea typeface="Raleway"/>
              <a:cs typeface="Raleway"/>
              <a:sym typeface="Raleway"/>
            </a:endParaRPr>
          </a:p>
          <a:p>
            <a:pPr lvl="0" rtl="0">
              <a:spcBef>
                <a:spcPts val="600"/>
              </a:spcBef>
              <a:buClr>
                <a:schemeClr val="dk1"/>
              </a:buClr>
              <a:buFont typeface="Arial"/>
              <a:buNone/>
            </a:pPr>
            <a:endParaRPr sz="2000" dirty="0">
              <a:solidFill>
                <a:srgbClr val="FFFFFF"/>
              </a:solidFill>
              <a:latin typeface="Raleway"/>
              <a:ea typeface="Raleway"/>
              <a:cs typeface="Raleway"/>
              <a:sym typeface="Raleway"/>
            </a:endParaRPr>
          </a:p>
        </p:txBody>
      </p:sp>
      <p:sp>
        <p:nvSpPr>
          <p:cNvPr id="7" name="Shape 65">
            <a:extLst>
              <a:ext uri="{FF2B5EF4-FFF2-40B4-BE49-F238E27FC236}">
                <a16:creationId xmlns:a16="http://schemas.microsoft.com/office/drawing/2014/main" id="{3F6CDD51-84DA-4B37-AE23-712FBBDF83EF}"/>
              </a:ext>
            </a:extLst>
          </p:cNvPr>
          <p:cNvSpPr txBox="1"/>
          <p:nvPr/>
        </p:nvSpPr>
        <p:spPr>
          <a:xfrm>
            <a:off x="6416040" y="969788"/>
            <a:ext cx="3776700" cy="4650157"/>
          </a:xfrm>
          <a:prstGeom prst="rect">
            <a:avLst/>
          </a:prstGeom>
          <a:solidFill>
            <a:schemeClr val="tx1">
              <a:alpha val="62000"/>
            </a:schemeClr>
          </a:solidFill>
          <a:ln>
            <a:noFill/>
          </a:ln>
        </p:spPr>
        <p:txBody>
          <a:bodyPr lIns="91425" tIns="91425" rIns="91425" bIns="91425" anchor="t" anchorCtr="0">
            <a:noAutofit/>
          </a:bodyPr>
          <a:lstStyle/>
          <a:p>
            <a:pPr lvl="0" rtl="0">
              <a:spcBef>
                <a:spcPts val="600"/>
              </a:spcBef>
              <a:buClr>
                <a:schemeClr val="dk1"/>
              </a:buClr>
              <a:buSzPct val="55000"/>
              <a:buFont typeface="Arial"/>
              <a:buNone/>
            </a:pPr>
            <a:r>
              <a:rPr lang="en" sz="2000" b="1" dirty="0">
                <a:solidFill>
                  <a:schemeClr val="lt1"/>
                </a:solidFill>
                <a:latin typeface="Raleway"/>
                <a:ea typeface="Raleway"/>
                <a:cs typeface="Raleway"/>
                <a:sym typeface="Raleway"/>
              </a:rPr>
              <a:t>4. Preliminary Results:</a:t>
            </a:r>
          </a:p>
          <a:p>
            <a:pPr lvl="0" rtl="0">
              <a:spcBef>
                <a:spcPts val="600"/>
              </a:spcBef>
              <a:buClr>
                <a:schemeClr val="dk1"/>
              </a:buClr>
              <a:buSzPct val="55000"/>
              <a:buFont typeface="Arial"/>
              <a:buNone/>
            </a:pPr>
            <a:r>
              <a:rPr lang="en" sz="2000" dirty="0">
                <a:solidFill>
                  <a:schemeClr val="lt1"/>
                </a:solidFill>
                <a:latin typeface="Raleway"/>
                <a:ea typeface="Raleway"/>
                <a:cs typeface="Raleway"/>
                <a:sym typeface="Raleway"/>
              </a:rPr>
              <a:t>Policy Analysis</a:t>
            </a:r>
          </a:p>
          <a:p>
            <a:pPr lvl="0" rtl="0">
              <a:spcBef>
                <a:spcPts val="600"/>
              </a:spcBef>
              <a:buClr>
                <a:schemeClr val="dk1"/>
              </a:buClr>
              <a:buSzPct val="55000"/>
              <a:buFont typeface="Arial"/>
              <a:buNone/>
            </a:pPr>
            <a:r>
              <a:rPr lang="en" sz="2000" dirty="0">
                <a:solidFill>
                  <a:schemeClr val="lt1"/>
                </a:solidFill>
                <a:latin typeface="Raleway"/>
                <a:ea typeface="Raleway"/>
                <a:cs typeface="Raleway"/>
                <a:sym typeface="Raleway"/>
              </a:rPr>
              <a:t>Semi-Structured Interviews</a:t>
            </a:r>
          </a:p>
          <a:p>
            <a:pPr lvl="0" rtl="0">
              <a:spcBef>
                <a:spcPts val="600"/>
              </a:spcBef>
              <a:buClr>
                <a:schemeClr val="dk1"/>
              </a:buClr>
              <a:buFont typeface="Arial"/>
              <a:buNone/>
            </a:pPr>
            <a:endParaRPr sz="2000" dirty="0">
              <a:solidFill>
                <a:schemeClr val="lt1"/>
              </a:solidFill>
              <a:latin typeface="Raleway"/>
              <a:ea typeface="Raleway"/>
              <a:cs typeface="Raleway"/>
              <a:sym typeface="Raleway"/>
            </a:endParaRPr>
          </a:p>
          <a:p>
            <a:pPr lvl="0" rtl="0">
              <a:spcBef>
                <a:spcPts val="600"/>
              </a:spcBef>
              <a:buClr>
                <a:schemeClr val="dk1"/>
              </a:buClr>
              <a:buSzPct val="55000"/>
              <a:buFont typeface="Arial"/>
              <a:buNone/>
            </a:pPr>
            <a:r>
              <a:rPr lang="en" sz="2000" b="1" dirty="0">
                <a:solidFill>
                  <a:schemeClr val="lt1"/>
                </a:solidFill>
                <a:latin typeface="Raleway"/>
                <a:ea typeface="Raleway"/>
                <a:cs typeface="Raleway"/>
                <a:sym typeface="Raleway"/>
              </a:rPr>
              <a:t>5. Conclusion</a:t>
            </a:r>
          </a:p>
          <a:p>
            <a:pPr lvl="0" rtl="0">
              <a:spcBef>
                <a:spcPts val="600"/>
              </a:spcBef>
              <a:buClr>
                <a:schemeClr val="dk1"/>
              </a:buClr>
              <a:buSzPct val="55000"/>
              <a:buFont typeface="Arial"/>
              <a:buNone/>
            </a:pPr>
            <a:r>
              <a:rPr lang="en" sz="2000" dirty="0">
                <a:solidFill>
                  <a:schemeClr val="lt1"/>
                </a:solidFill>
                <a:latin typeface="Raleway"/>
                <a:ea typeface="Raleway"/>
                <a:cs typeface="Raleway"/>
                <a:sym typeface="Raleway"/>
              </a:rPr>
              <a:t>Continued Work</a:t>
            </a:r>
          </a:p>
          <a:p>
            <a:pPr lvl="0" rtl="0">
              <a:spcBef>
                <a:spcPts val="600"/>
              </a:spcBef>
              <a:buClr>
                <a:schemeClr val="dk1"/>
              </a:buClr>
              <a:buSzPct val="55000"/>
              <a:buFont typeface="Arial"/>
              <a:buNone/>
            </a:pPr>
            <a:r>
              <a:rPr lang="en" sz="2000" dirty="0">
                <a:solidFill>
                  <a:schemeClr val="lt1"/>
                </a:solidFill>
                <a:latin typeface="Raleway"/>
                <a:ea typeface="Raleway"/>
                <a:cs typeface="Raleway"/>
                <a:sym typeface="Raleway"/>
              </a:rPr>
              <a:t>Study Significance</a:t>
            </a:r>
          </a:p>
          <a:p>
            <a:pPr lvl="0" rtl="0">
              <a:spcBef>
                <a:spcPts val="600"/>
              </a:spcBef>
              <a:buClr>
                <a:schemeClr val="dk1"/>
              </a:buClr>
              <a:buSzPct val="55000"/>
              <a:buFont typeface="Arial"/>
              <a:buNone/>
            </a:pPr>
            <a:endParaRPr lang="en" sz="2000" dirty="0">
              <a:solidFill>
                <a:schemeClr val="lt1"/>
              </a:solidFill>
              <a:latin typeface="Raleway"/>
              <a:ea typeface="Raleway"/>
              <a:cs typeface="Raleway"/>
              <a:sym typeface="Raleway"/>
            </a:endParaRPr>
          </a:p>
          <a:p>
            <a:pPr>
              <a:spcBef>
                <a:spcPts val="600"/>
              </a:spcBef>
              <a:buClr>
                <a:schemeClr val="dk1"/>
              </a:buClr>
              <a:buSzPct val="55000"/>
            </a:pPr>
            <a:r>
              <a:rPr lang="en" sz="2000" b="1" dirty="0">
                <a:solidFill>
                  <a:schemeClr val="lt1"/>
                </a:solidFill>
                <a:latin typeface="Raleway"/>
                <a:ea typeface="Raleway"/>
                <a:cs typeface="Raleway"/>
                <a:sym typeface="Raleway"/>
              </a:rPr>
              <a:t>6. References</a:t>
            </a:r>
          </a:p>
          <a:p>
            <a:pPr lvl="0" rtl="0">
              <a:spcBef>
                <a:spcPts val="600"/>
              </a:spcBef>
              <a:buClr>
                <a:schemeClr val="dk1"/>
              </a:buClr>
              <a:buSzPct val="55000"/>
              <a:buFont typeface="Arial"/>
              <a:buNone/>
            </a:pPr>
            <a:endParaRPr lang="en" sz="2000" dirty="0">
              <a:solidFill>
                <a:schemeClr val="lt1"/>
              </a:solidFill>
              <a:latin typeface="Raleway"/>
              <a:ea typeface="Raleway"/>
              <a:cs typeface="Raleway"/>
              <a:sym typeface="Raleway"/>
            </a:endParaRPr>
          </a:p>
          <a:p>
            <a:pPr>
              <a:spcBef>
                <a:spcPts val="600"/>
              </a:spcBef>
              <a:buClr>
                <a:schemeClr val="dk1"/>
              </a:buClr>
            </a:pPr>
            <a:endParaRPr lang="en" sz="2000" dirty="0">
              <a:solidFill>
                <a:schemeClr val="lt1"/>
              </a:solidFill>
              <a:latin typeface="Raleway"/>
              <a:ea typeface="Raleway"/>
              <a:cs typeface="Raleway"/>
              <a:sym typeface="Raleway"/>
            </a:endParaRPr>
          </a:p>
          <a:p>
            <a:pPr lvl="0" rtl="0">
              <a:spcBef>
                <a:spcPts val="600"/>
              </a:spcBef>
              <a:buClr>
                <a:schemeClr val="dk1"/>
              </a:buClr>
              <a:buFont typeface="Arial"/>
              <a:buNone/>
            </a:pPr>
            <a:endParaRPr sz="2000" dirty="0">
              <a:solidFill>
                <a:srgbClr val="FFFFFF"/>
              </a:solidFill>
              <a:latin typeface="Raleway"/>
              <a:ea typeface="Raleway"/>
              <a:cs typeface="Raleway"/>
              <a:sym typeface="Raleway"/>
            </a:endParaRPr>
          </a:p>
        </p:txBody>
      </p:sp>
      <p:sp>
        <p:nvSpPr>
          <p:cNvPr id="10" name="Shape 360">
            <a:extLst>
              <a:ext uri="{FF2B5EF4-FFF2-40B4-BE49-F238E27FC236}">
                <a16:creationId xmlns:a16="http://schemas.microsoft.com/office/drawing/2014/main" id="{D5A48167-00C4-4A2C-832F-839D588C8277}"/>
              </a:ext>
            </a:extLst>
          </p:cNvPr>
          <p:cNvSpPr txBox="1">
            <a:spLocks/>
          </p:cNvSpPr>
          <p:nvPr/>
        </p:nvSpPr>
        <p:spPr>
          <a:xfrm>
            <a:off x="2306850" y="137160"/>
            <a:ext cx="7578300" cy="1096950"/>
          </a:xfrm>
          <a:prstGeom prst="rect">
            <a:avLst/>
          </a:prstGeom>
          <a:noFill/>
          <a:ln>
            <a:noFill/>
          </a:ln>
        </p:spPr>
        <p:txBody>
          <a:bodyPr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FFFFFF"/>
              </a:buClr>
              <a:buSzPct val="100000"/>
              <a:buFont typeface="Homemade Apple"/>
              <a:buNone/>
              <a:defRPr sz="1800" b="0" i="0" u="none" strike="noStrike" cap="none">
                <a:solidFill>
                  <a:srgbClr val="FFFFFF"/>
                </a:solidFill>
                <a:latin typeface="Homemade Apple"/>
                <a:ea typeface="Homemade Apple"/>
                <a:cs typeface="Homemade Apple"/>
                <a:sym typeface="Homemade Apple"/>
              </a:defRPr>
            </a:lvl1pPr>
            <a:lvl2pPr lvl="1"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2pPr>
            <a:lvl3pPr lvl="2"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3pPr>
            <a:lvl4pPr lvl="3"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4pPr>
            <a:lvl5pPr lvl="4"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5pPr>
            <a:lvl6pPr lvl="5"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6pPr>
            <a:lvl7pPr lvl="6"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7pPr>
            <a:lvl8pPr lvl="7"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8pPr>
            <a:lvl9pPr lvl="8"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9pPr>
          </a:lstStyle>
          <a:p>
            <a:r>
              <a:rPr lang="en-US" sz="3000" b="1" dirty="0">
                <a:latin typeface="Raleway" panose="020B0604020202020204" charset="0"/>
              </a:rPr>
              <a:t>Overview</a:t>
            </a:r>
            <a:endParaRPr lang="en" sz="3000" b="1" dirty="0">
              <a:latin typeface="Raleway" panose="020B0604020202020204" charset="0"/>
            </a:endParaRPr>
          </a:p>
        </p:txBody>
      </p:sp>
    </p:spTree>
    <p:extLst>
      <p:ext uri="{BB962C8B-B14F-4D97-AF65-F5344CB8AC3E}">
        <p14:creationId xmlns:p14="http://schemas.microsoft.com/office/powerpoint/2010/main" val="2187782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353"/>
        <p:cNvGrpSpPr/>
        <p:nvPr/>
      </p:nvGrpSpPr>
      <p:grpSpPr>
        <a:xfrm>
          <a:off x="0" y="0"/>
          <a:ext cx="0" cy="0"/>
          <a:chOff x="0" y="0"/>
          <a:chExt cx="0" cy="0"/>
        </a:xfrm>
      </p:grpSpPr>
      <p:graphicFrame>
        <p:nvGraphicFramePr>
          <p:cNvPr id="10" name="Diagram 9">
            <a:extLst>
              <a:ext uri="{FF2B5EF4-FFF2-40B4-BE49-F238E27FC236}">
                <a16:creationId xmlns:a16="http://schemas.microsoft.com/office/drawing/2014/main" id="{869BD9FC-D1F5-4916-B41A-DD41077D02C1}"/>
              </a:ext>
            </a:extLst>
          </p:cNvPr>
          <p:cNvGraphicFramePr/>
          <p:nvPr>
            <p:extLst>
              <p:ext uri="{D42A27DB-BD31-4B8C-83A1-F6EECF244321}">
                <p14:modId xmlns:p14="http://schemas.microsoft.com/office/powerpoint/2010/main" val="2817581558"/>
              </p:ext>
            </p:extLst>
          </p:nvPr>
        </p:nvGraphicFramePr>
        <p:xfrm>
          <a:off x="380999" y="3474720"/>
          <a:ext cx="11475721" cy="5510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Shape 360">
            <a:extLst>
              <a:ext uri="{FF2B5EF4-FFF2-40B4-BE49-F238E27FC236}">
                <a16:creationId xmlns:a16="http://schemas.microsoft.com/office/drawing/2014/main" id="{0E104C3E-E442-4553-B623-E931EBDB508A}"/>
              </a:ext>
            </a:extLst>
          </p:cNvPr>
          <p:cNvSpPr txBox="1">
            <a:spLocks noGrp="1"/>
          </p:cNvSpPr>
          <p:nvPr>
            <p:ph type="title"/>
          </p:nvPr>
        </p:nvSpPr>
        <p:spPr>
          <a:xfrm>
            <a:off x="2306850" y="137160"/>
            <a:ext cx="7578300" cy="1096950"/>
          </a:xfrm>
          <a:prstGeom prst="rect">
            <a:avLst/>
          </a:prstGeom>
        </p:spPr>
        <p:txBody>
          <a:bodyPr lIns="91425" tIns="91425" rIns="91425" bIns="91425" anchor="ctr" anchorCtr="0">
            <a:noAutofit/>
          </a:bodyPr>
          <a:lstStyle/>
          <a:p>
            <a:r>
              <a:rPr lang="en-US" sz="3000" b="1" dirty="0">
                <a:latin typeface="Raleway" panose="020B0604020202020204" charset="0"/>
              </a:rPr>
              <a:t>Transboundary Protected Areas</a:t>
            </a:r>
            <a:endParaRPr lang="en" sz="3000" b="1" dirty="0">
              <a:latin typeface="Raleway" panose="020B0604020202020204" charset="0"/>
            </a:endParaRPr>
          </a:p>
        </p:txBody>
      </p:sp>
      <p:sp>
        <p:nvSpPr>
          <p:cNvPr id="8" name="Shape 355">
            <a:extLst>
              <a:ext uri="{FF2B5EF4-FFF2-40B4-BE49-F238E27FC236}">
                <a16:creationId xmlns:a16="http://schemas.microsoft.com/office/drawing/2014/main" id="{744B1FB8-6573-4504-9ED0-9D0D3DC06103}"/>
              </a:ext>
            </a:extLst>
          </p:cNvPr>
          <p:cNvSpPr txBox="1">
            <a:spLocks/>
          </p:cNvSpPr>
          <p:nvPr/>
        </p:nvSpPr>
        <p:spPr>
          <a:xfrm>
            <a:off x="1066800" y="2331720"/>
            <a:ext cx="10058400" cy="2011350"/>
          </a:xfrm>
          <a:prstGeom prst="rect">
            <a:avLst/>
          </a:prstGeom>
          <a:solidFill>
            <a:schemeClr val="tx1">
              <a:alpha val="62000"/>
            </a:schemeClr>
          </a:solidFill>
          <a:ln>
            <a:noFill/>
          </a:ln>
        </p:spPr>
        <p:txBody>
          <a:bodyPr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FFFFFF"/>
              </a:buClr>
              <a:buSzPct val="100000"/>
              <a:buFont typeface="Raleway"/>
              <a:buChar char="✘"/>
              <a:defRPr sz="3000" b="0" i="0" u="none" strike="noStrike" cap="none">
                <a:solidFill>
                  <a:srgbClr val="FFFFFF"/>
                </a:solidFill>
                <a:latin typeface="Raleway"/>
                <a:ea typeface="Raleway"/>
                <a:cs typeface="Raleway"/>
                <a:sym typeface="Raleway"/>
              </a:defRPr>
            </a:lvl1pPr>
            <a:lvl2pPr marR="0" lvl="1" algn="l" rtl="0">
              <a:lnSpc>
                <a:spcPct val="100000"/>
              </a:lnSpc>
              <a:spcBef>
                <a:spcPts val="0"/>
              </a:spcBef>
              <a:spcAft>
                <a:spcPts val="0"/>
              </a:spcAft>
              <a:buClr>
                <a:srgbClr val="FFFFFF"/>
              </a:buClr>
              <a:buSzPct val="100000"/>
              <a:buFont typeface="Raleway"/>
              <a:buNone/>
              <a:defRPr sz="2400" b="0" i="0" u="none" strike="noStrike" cap="none">
                <a:solidFill>
                  <a:srgbClr val="FFFFFF"/>
                </a:solidFill>
                <a:latin typeface="Raleway"/>
                <a:ea typeface="Raleway"/>
                <a:cs typeface="Raleway"/>
                <a:sym typeface="Raleway"/>
              </a:defRPr>
            </a:lvl2pPr>
            <a:lvl3pPr marR="0" lvl="2" algn="l" rtl="0">
              <a:lnSpc>
                <a:spcPct val="100000"/>
              </a:lnSpc>
              <a:spcBef>
                <a:spcPts val="0"/>
              </a:spcBef>
              <a:spcAft>
                <a:spcPts val="0"/>
              </a:spcAft>
              <a:buClr>
                <a:srgbClr val="FFFFFF"/>
              </a:buClr>
              <a:buSzPct val="100000"/>
              <a:buFont typeface="Raleway"/>
              <a:buNone/>
              <a:defRPr sz="2400" b="0" i="0" u="none" strike="noStrike" cap="none">
                <a:solidFill>
                  <a:srgbClr val="FFFFFF"/>
                </a:solidFill>
                <a:latin typeface="Raleway"/>
                <a:ea typeface="Raleway"/>
                <a:cs typeface="Raleway"/>
                <a:sym typeface="Raleway"/>
              </a:defRPr>
            </a:lvl3pPr>
            <a:lvl4pPr marR="0" lvl="3" algn="l" rtl="0">
              <a:lnSpc>
                <a:spcPct val="100000"/>
              </a:lnSpc>
              <a:spcBef>
                <a:spcPts val="0"/>
              </a:spcBef>
              <a:spcAft>
                <a:spcPts val="0"/>
              </a:spcAft>
              <a:buClr>
                <a:srgbClr val="FFFFFF"/>
              </a:buClr>
              <a:buSzPct val="100000"/>
              <a:buFont typeface="Raleway"/>
              <a:buNone/>
              <a:defRPr sz="1800" b="0" i="0" u="none" strike="noStrike" cap="none">
                <a:solidFill>
                  <a:srgbClr val="FFFFFF"/>
                </a:solidFill>
                <a:latin typeface="Raleway"/>
                <a:ea typeface="Raleway"/>
                <a:cs typeface="Raleway"/>
                <a:sym typeface="Raleway"/>
              </a:defRPr>
            </a:lvl4pPr>
            <a:lvl5pPr marR="0" lvl="4" algn="l" rtl="0">
              <a:lnSpc>
                <a:spcPct val="100000"/>
              </a:lnSpc>
              <a:spcBef>
                <a:spcPts val="0"/>
              </a:spcBef>
              <a:spcAft>
                <a:spcPts val="0"/>
              </a:spcAft>
              <a:buClr>
                <a:srgbClr val="FFFFFF"/>
              </a:buClr>
              <a:buSzPct val="100000"/>
              <a:buFont typeface="Raleway"/>
              <a:buNone/>
              <a:defRPr sz="1800" b="0" i="0" u="none" strike="noStrike" cap="none">
                <a:solidFill>
                  <a:srgbClr val="FFFFFF"/>
                </a:solidFill>
                <a:latin typeface="Raleway"/>
                <a:ea typeface="Raleway"/>
                <a:cs typeface="Raleway"/>
                <a:sym typeface="Raleway"/>
              </a:defRPr>
            </a:lvl5pPr>
            <a:lvl6pPr marR="0" lvl="5" algn="l" rtl="0">
              <a:lnSpc>
                <a:spcPct val="100000"/>
              </a:lnSpc>
              <a:spcBef>
                <a:spcPts val="0"/>
              </a:spcBef>
              <a:spcAft>
                <a:spcPts val="0"/>
              </a:spcAft>
              <a:buClr>
                <a:srgbClr val="FFFFFF"/>
              </a:buClr>
              <a:buSzPct val="100000"/>
              <a:buFont typeface="Raleway"/>
              <a:buNone/>
              <a:defRPr sz="1800" b="0" i="0" u="none" strike="noStrike" cap="none">
                <a:solidFill>
                  <a:srgbClr val="FFFFFF"/>
                </a:solidFill>
                <a:latin typeface="Raleway"/>
                <a:ea typeface="Raleway"/>
                <a:cs typeface="Raleway"/>
                <a:sym typeface="Raleway"/>
              </a:defRPr>
            </a:lvl6pPr>
            <a:lvl7pPr marR="0" lvl="6" algn="l" rtl="0">
              <a:lnSpc>
                <a:spcPct val="100000"/>
              </a:lnSpc>
              <a:spcBef>
                <a:spcPts val="0"/>
              </a:spcBef>
              <a:spcAft>
                <a:spcPts val="0"/>
              </a:spcAft>
              <a:buClr>
                <a:srgbClr val="FFFFFF"/>
              </a:buClr>
              <a:buSzPct val="100000"/>
              <a:buFont typeface="Raleway"/>
              <a:buNone/>
              <a:defRPr sz="1800" b="0" i="0" u="none" strike="noStrike" cap="none">
                <a:solidFill>
                  <a:srgbClr val="FFFFFF"/>
                </a:solidFill>
                <a:latin typeface="Raleway"/>
                <a:ea typeface="Raleway"/>
                <a:cs typeface="Raleway"/>
                <a:sym typeface="Raleway"/>
              </a:defRPr>
            </a:lvl7pPr>
            <a:lvl8pPr marR="0" lvl="7" algn="l" rtl="0">
              <a:lnSpc>
                <a:spcPct val="100000"/>
              </a:lnSpc>
              <a:spcBef>
                <a:spcPts val="0"/>
              </a:spcBef>
              <a:spcAft>
                <a:spcPts val="0"/>
              </a:spcAft>
              <a:buClr>
                <a:srgbClr val="FFFFFF"/>
              </a:buClr>
              <a:buSzPct val="100000"/>
              <a:buFont typeface="Raleway"/>
              <a:buNone/>
              <a:defRPr sz="1800" b="0" i="0" u="none" strike="noStrike" cap="none">
                <a:solidFill>
                  <a:srgbClr val="FFFFFF"/>
                </a:solidFill>
                <a:latin typeface="Raleway"/>
                <a:ea typeface="Raleway"/>
                <a:cs typeface="Raleway"/>
                <a:sym typeface="Raleway"/>
              </a:defRPr>
            </a:lvl8pPr>
            <a:lvl9pPr marR="0" lvl="8" algn="l" rtl="0">
              <a:lnSpc>
                <a:spcPct val="100000"/>
              </a:lnSpc>
              <a:spcBef>
                <a:spcPts val="0"/>
              </a:spcBef>
              <a:spcAft>
                <a:spcPts val="0"/>
              </a:spcAft>
              <a:buClr>
                <a:srgbClr val="FFFFFF"/>
              </a:buClr>
              <a:buSzPct val="100000"/>
              <a:buFont typeface="Raleway"/>
              <a:buNone/>
              <a:defRPr sz="1800" b="0" i="0" u="none" strike="noStrike" cap="none">
                <a:solidFill>
                  <a:srgbClr val="FFFFFF"/>
                </a:solidFill>
                <a:latin typeface="Raleway"/>
                <a:ea typeface="Raleway"/>
                <a:cs typeface="Raleway"/>
                <a:sym typeface="Raleway"/>
              </a:defRPr>
            </a:lvl9pPr>
          </a:lstStyle>
          <a:p>
            <a:pPr algn="ctr">
              <a:buNone/>
            </a:pPr>
            <a:r>
              <a:rPr lang="en-US" sz="2400" dirty="0"/>
              <a:t>“Transboundary protected areas consist of clearly defined protected areas which are </a:t>
            </a:r>
            <a:r>
              <a:rPr lang="en-US" sz="2400" b="1" u="sng" dirty="0"/>
              <a:t>connected</a:t>
            </a:r>
            <a:r>
              <a:rPr lang="en-US" sz="2400" dirty="0"/>
              <a:t> across one or more international boundaries and involve </a:t>
            </a:r>
            <a:r>
              <a:rPr lang="en-US" sz="2400" b="1" u="sng" dirty="0"/>
              <a:t>cooperation</a:t>
            </a:r>
            <a:r>
              <a:rPr lang="en-US" sz="2400" dirty="0"/>
              <a:t> between multiple countries” </a:t>
            </a:r>
          </a:p>
          <a:p>
            <a:pPr algn="ctr">
              <a:buNone/>
            </a:pPr>
            <a:r>
              <a:rPr lang="en-US" sz="1400" dirty="0"/>
              <a:t>(IUCN, 2019)</a:t>
            </a:r>
          </a:p>
        </p:txBody>
      </p:sp>
      <p:sp>
        <p:nvSpPr>
          <p:cNvPr id="9" name="TextBox 8">
            <a:extLst>
              <a:ext uri="{FF2B5EF4-FFF2-40B4-BE49-F238E27FC236}">
                <a16:creationId xmlns:a16="http://schemas.microsoft.com/office/drawing/2014/main" id="{CFF708D9-B9FF-450E-AE23-3FAF75DFE9DC}"/>
              </a:ext>
            </a:extLst>
          </p:cNvPr>
          <p:cNvSpPr txBox="1"/>
          <p:nvPr/>
        </p:nvSpPr>
        <p:spPr>
          <a:xfrm>
            <a:off x="-19050" y="6572334"/>
            <a:ext cx="1828800" cy="285666"/>
          </a:xfrm>
          <a:prstGeom prst="rect">
            <a:avLst/>
          </a:prstGeom>
          <a:noFill/>
        </p:spPr>
        <p:txBody>
          <a:bodyPr wrap="square" rtlCol="0">
            <a:spAutoFit/>
          </a:bodyPr>
          <a:lstStyle/>
          <a:p>
            <a:r>
              <a:rPr lang="en-US" sz="1200" dirty="0">
                <a:solidFill>
                  <a:schemeClr val="bg1"/>
                </a:solidFill>
              </a:rPr>
              <a:t>Photo: Martin Kraft</a:t>
            </a:r>
          </a:p>
        </p:txBody>
      </p:sp>
    </p:spTree>
    <p:extLst>
      <p:ext uri="{BB962C8B-B14F-4D97-AF65-F5344CB8AC3E}">
        <p14:creationId xmlns:p14="http://schemas.microsoft.com/office/powerpoint/2010/main" val="1464915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Shape 353"/>
        <p:cNvGrpSpPr/>
        <p:nvPr/>
      </p:nvGrpSpPr>
      <p:grpSpPr>
        <a:xfrm>
          <a:off x="0" y="0"/>
          <a:ext cx="0" cy="0"/>
          <a:chOff x="0" y="0"/>
          <a:chExt cx="0" cy="0"/>
        </a:xfrm>
      </p:grpSpPr>
      <p:graphicFrame>
        <p:nvGraphicFramePr>
          <p:cNvPr id="8" name="Diagram 7">
            <a:extLst>
              <a:ext uri="{FF2B5EF4-FFF2-40B4-BE49-F238E27FC236}">
                <a16:creationId xmlns:a16="http://schemas.microsoft.com/office/drawing/2014/main" id="{6AF8A62A-C0EA-45D8-90F6-6FCF04142EC9}"/>
              </a:ext>
            </a:extLst>
          </p:cNvPr>
          <p:cNvGraphicFramePr/>
          <p:nvPr>
            <p:extLst>
              <p:ext uri="{D42A27DB-BD31-4B8C-83A1-F6EECF244321}">
                <p14:modId xmlns:p14="http://schemas.microsoft.com/office/powerpoint/2010/main" val="969082018"/>
              </p:ext>
            </p:extLst>
          </p:nvPr>
        </p:nvGraphicFramePr>
        <p:xfrm>
          <a:off x="380999" y="3474720"/>
          <a:ext cx="11475721" cy="5510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55" name="Shape 355"/>
          <p:cNvSpPr txBox="1">
            <a:spLocks noGrp="1"/>
          </p:cNvSpPr>
          <p:nvPr>
            <p:ph type="body" idx="1"/>
          </p:nvPr>
        </p:nvSpPr>
        <p:spPr>
          <a:xfrm>
            <a:off x="1203957" y="1188720"/>
            <a:ext cx="4572000" cy="4114800"/>
          </a:xfrm>
          <a:prstGeom prst="rect">
            <a:avLst/>
          </a:prstGeom>
          <a:solidFill>
            <a:schemeClr val="tx1">
              <a:alpha val="62000"/>
            </a:schemeClr>
          </a:solidFill>
        </p:spPr>
        <p:txBody>
          <a:bodyPr lIns="91425" tIns="91425" rIns="91425" bIns="91425" anchor="t" anchorCtr="0">
            <a:noAutofit/>
          </a:bodyPr>
          <a:lstStyle/>
          <a:p>
            <a:pPr marL="444500" indent="-342900">
              <a:buSzPct val="200000"/>
              <a:buFont typeface="Arial" panose="020B0604020202020204" pitchFamily="34" charset="0"/>
              <a:buChar char="•"/>
            </a:pPr>
            <a:r>
              <a:rPr lang="en-US" sz="2400" dirty="0"/>
              <a:t>Habitat connectivity</a:t>
            </a:r>
            <a:r>
              <a:rPr lang="en-US" sz="1400" dirty="0"/>
              <a:t> (McCallum, 2014)</a:t>
            </a:r>
          </a:p>
          <a:p>
            <a:pPr marL="101600">
              <a:buSzPct val="200000"/>
              <a:buNone/>
            </a:pPr>
            <a:endParaRPr lang="en-US" sz="1400" dirty="0"/>
          </a:p>
          <a:p>
            <a:pPr marL="444500" indent="-342900">
              <a:buSzPct val="200000"/>
              <a:buFont typeface="Arial" panose="020B0604020202020204" pitchFamily="34" charset="0"/>
              <a:buChar char="•"/>
            </a:pPr>
            <a:r>
              <a:rPr lang="en-US" sz="2400" dirty="0"/>
              <a:t>More efficient management </a:t>
            </a:r>
            <a:r>
              <a:rPr lang="en-US" sz="1400" dirty="0"/>
              <a:t>(</a:t>
            </a:r>
            <a:r>
              <a:rPr lang="en-US" sz="1400" dirty="0" err="1"/>
              <a:t>Vasilijević</a:t>
            </a:r>
            <a:r>
              <a:rPr lang="en-US" sz="1400" dirty="0"/>
              <a:t> et al., 2015)</a:t>
            </a:r>
          </a:p>
          <a:p>
            <a:pPr marL="101600">
              <a:buSzPct val="200000"/>
              <a:buNone/>
            </a:pPr>
            <a:endParaRPr lang="en-US" sz="2400" dirty="0"/>
          </a:p>
          <a:p>
            <a:pPr marL="444500" indent="-342900">
              <a:buSzPct val="200000"/>
              <a:buFont typeface="Arial" panose="020B0604020202020204" pitchFamily="34" charset="0"/>
              <a:buChar char="•"/>
            </a:pPr>
            <a:r>
              <a:rPr lang="en-US" sz="2400" dirty="0"/>
              <a:t>Tourism promotion </a:t>
            </a:r>
            <a:r>
              <a:rPr lang="en-US" sz="1400" dirty="0"/>
              <a:t>(McCallum, 2014)</a:t>
            </a:r>
          </a:p>
          <a:p>
            <a:pPr marL="101600">
              <a:buSzPct val="200000"/>
              <a:buNone/>
            </a:pPr>
            <a:endParaRPr lang="en-US" sz="1400" dirty="0"/>
          </a:p>
          <a:p>
            <a:pPr marL="444500" indent="-342900">
              <a:buSzPct val="200000"/>
              <a:buFont typeface="Arial" panose="020B0604020202020204" pitchFamily="34" charset="0"/>
              <a:buChar char="•"/>
            </a:pPr>
            <a:r>
              <a:rPr lang="en-US" sz="2400" dirty="0"/>
              <a:t>Improved international relations </a:t>
            </a:r>
            <a:r>
              <a:rPr lang="en-US" sz="1400" dirty="0"/>
              <a:t>(</a:t>
            </a:r>
            <a:r>
              <a:rPr lang="en-US" sz="1400" dirty="0" err="1"/>
              <a:t>Sandwith</a:t>
            </a:r>
            <a:r>
              <a:rPr lang="en-US" sz="1400" dirty="0"/>
              <a:t> et al., 2001)</a:t>
            </a:r>
            <a:endParaRPr lang="en" sz="1400" dirty="0"/>
          </a:p>
        </p:txBody>
      </p:sp>
      <p:sp>
        <p:nvSpPr>
          <p:cNvPr id="6" name="Shape 360">
            <a:extLst>
              <a:ext uri="{FF2B5EF4-FFF2-40B4-BE49-F238E27FC236}">
                <a16:creationId xmlns:a16="http://schemas.microsoft.com/office/drawing/2014/main" id="{0E104C3E-E442-4553-B623-E931EBDB508A}"/>
              </a:ext>
            </a:extLst>
          </p:cNvPr>
          <p:cNvSpPr txBox="1">
            <a:spLocks noGrp="1"/>
          </p:cNvSpPr>
          <p:nvPr>
            <p:ph type="title"/>
          </p:nvPr>
        </p:nvSpPr>
        <p:spPr>
          <a:xfrm>
            <a:off x="1203957" y="137160"/>
            <a:ext cx="4571999" cy="1096950"/>
          </a:xfrm>
          <a:prstGeom prst="rect">
            <a:avLst/>
          </a:prstGeom>
        </p:spPr>
        <p:txBody>
          <a:bodyPr lIns="91425" tIns="91425" rIns="91425" bIns="91425" anchor="ctr" anchorCtr="0">
            <a:noAutofit/>
          </a:bodyPr>
          <a:lstStyle/>
          <a:p>
            <a:r>
              <a:rPr lang="en-US" sz="3000" b="1" dirty="0">
                <a:latin typeface="Raleway" panose="020B0604020202020204" charset="0"/>
              </a:rPr>
              <a:t>Benefits</a:t>
            </a:r>
            <a:endParaRPr lang="en" sz="3000" b="1" dirty="0">
              <a:latin typeface="Raleway" panose="020B0604020202020204" charset="0"/>
            </a:endParaRPr>
          </a:p>
        </p:txBody>
      </p:sp>
      <p:sp>
        <p:nvSpPr>
          <p:cNvPr id="9" name="TextBox 8">
            <a:extLst>
              <a:ext uri="{FF2B5EF4-FFF2-40B4-BE49-F238E27FC236}">
                <a16:creationId xmlns:a16="http://schemas.microsoft.com/office/drawing/2014/main" id="{C3725837-593B-4D16-87BA-3E36E693D206}"/>
              </a:ext>
            </a:extLst>
          </p:cNvPr>
          <p:cNvSpPr txBox="1"/>
          <p:nvPr/>
        </p:nvSpPr>
        <p:spPr>
          <a:xfrm>
            <a:off x="-19050" y="6572334"/>
            <a:ext cx="2686050" cy="276999"/>
          </a:xfrm>
          <a:prstGeom prst="rect">
            <a:avLst/>
          </a:prstGeom>
          <a:noFill/>
        </p:spPr>
        <p:txBody>
          <a:bodyPr wrap="square" rtlCol="0">
            <a:spAutoFit/>
          </a:bodyPr>
          <a:lstStyle/>
          <a:p>
            <a:r>
              <a:rPr lang="en-US" sz="1200" dirty="0">
                <a:solidFill>
                  <a:schemeClr val="bg1"/>
                </a:solidFill>
              </a:rPr>
              <a:t>Photo: </a:t>
            </a:r>
            <a:r>
              <a:rPr lang="en-US" sz="1200" dirty="0" err="1">
                <a:solidFill>
                  <a:schemeClr val="bg1"/>
                </a:solidFill>
              </a:rPr>
              <a:t>Jojo</a:t>
            </a:r>
            <a:r>
              <a:rPr lang="en-US" sz="1200" dirty="0">
                <a:solidFill>
                  <a:schemeClr val="bg1"/>
                </a:solidFill>
              </a:rPr>
              <a:t> </a:t>
            </a:r>
            <a:r>
              <a:rPr lang="en-US" sz="1200" dirty="0" err="1">
                <a:solidFill>
                  <a:schemeClr val="bg1"/>
                </a:solidFill>
              </a:rPr>
              <a:t>Nicdao</a:t>
            </a:r>
            <a:endParaRPr lang="en-US" sz="1200" dirty="0">
              <a:solidFill>
                <a:schemeClr val="bg1"/>
              </a:solidFill>
            </a:endParaRPr>
          </a:p>
        </p:txBody>
      </p:sp>
      <p:sp>
        <p:nvSpPr>
          <p:cNvPr id="10" name="Shape 355">
            <a:extLst>
              <a:ext uri="{FF2B5EF4-FFF2-40B4-BE49-F238E27FC236}">
                <a16:creationId xmlns:a16="http://schemas.microsoft.com/office/drawing/2014/main" id="{8852A4C7-00F4-4B54-A769-87E2C43EEC6F}"/>
              </a:ext>
            </a:extLst>
          </p:cNvPr>
          <p:cNvSpPr txBox="1">
            <a:spLocks/>
          </p:cNvSpPr>
          <p:nvPr/>
        </p:nvSpPr>
        <p:spPr>
          <a:xfrm>
            <a:off x="6416043" y="1188720"/>
            <a:ext cx="4572000" cy="4114800"/>
          </a:xfrm>
          <a:prstGeom prst="rect">
            <a:avLst/>
          </a:prstGeom>
          <a:solidFill>
            <a:schemeClr val="tx1">
              <a:alpha val="62000"/>
            </a:schemeClr>
          </a:solid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FFFFFF"/>
              </a:buClr>
              <a:buSzPct val="100000"/>
              <a:buFont typeface="Raleway"/>
              <a:buChar char="✘"/>
              <a:defRPr sz="3000" b="0" i="0" u="none" strike="noStrike" cap="none">
                <a:solidFill>
                  <a:srgbClr val="FFFFFF"/>
                </a:solidFill>
                <a:latin typeface="Raleway"/>
                <a:ea typeface="Raleway"/>
                <a:cs typeface="Raleway"/>
                <a:sym typeface="Raleway"/>
              </a:defRPr>
            </a:lvl1pPr>
            <a:lvl2pPr marR="0" lvl="1" algn="l" rtl="0">
              <a:lnSpc>
                <a:spcPct val="100000"/>
              </a:lnSpc>
              <a:spcBef>
                <a:spcPts val="0"/>
              </a:spcBef>
              <a:spcAft>
                <a:spcPts val="0"/>
              </a:spcAft>
              <a:buClr>
                <a:srgbClr val="FFFFFF"/>
              </a:buClr>
              <a:buSzPct val="100000"/>
              <a:buFont typeface="Raleway"/>
              <a:buNone/>
              <a:defRPr sz="2400" b="0" i="0" u="none" strike="noStrike" cap="none">
                <a:solidFill>
                  <a:srgbClr val="FFFFFF"/>
                </a:solidFill>
                <a:latin typeface="Raleway"/>
                <a:ea typeface="Raleway"/>
                <a:cs typeface="Raleway"/>
                <a:sym typeface="Raleway"/>
              </a:defRPr>
            </a:lvl2pPr>
            <a:lvl3pPr marR="0" lvl="2" algn="l" rtl="0">
              <a:lnSpc>
                <a:spcPct val="100000"/>
              </a:lnSpc>
              <a:spcBef>
                <a:spcPts val="0"/>
              </a:spcBef>
              <a:spcAft>
                <a:spcPts val="0"/>
              </a:spcAft>
              <a:buClr>
                <a:srgbClr val="FFFFFF"/>
              </a:buClr>
              <a:buSzPct val="100000"/>
              <a:buFont typeface="Raleway"/>
              <a:buNone/>
              <a:defRPr sz="2400" b="0" i="0" u="none" strike="noStrike" cap="none">
                <a:solidFill>
                  <a:srgbClr val="FFFFFF"/>
                </a:solidFill>
                <a:latin typeface="Raleway"/>
                <a:ea typeface="Raleway"/>
                <a:cs typeface="Raleway"/>
                <a:sym typeface="Raleway"/>
              </a:defRPr>
            </a:lvl3pPr>
            <a:lvl4pPr marR="0" lvl="3" algn="l" rtl="0">
              <a:lnSpc>
                <a:spcPct val="100000"/>
              </a:lnSpc>
              <a:spcBef>
                <a:spcPts val="0"/>
              </a:spcBef>
              <a:spcAft>
                <a:spcPts val="0"/>
              </a:spcAft>
              <a:buClr>
                <a:srgbClr val="FFFFFF"/>
              </a:buClr>
              <a:buSzPct val="100000"/>
              <a:buFont typeface="Raleway"/>
              <a:buNone/>
              <a:defRPr sz="1800" b="0" i="0" u="none" strike="noStrike" cap="none">
                <a:solidFill>
                  <a:srgbClr val="FFFFFF"/>
                </a:solidFill>
                <a:latin typeface="Raleway"/>
                <a:ea typeface="Raleway"/>
                <a:cs typeface="Raleway"/>
                <a:sym typeface="Raleway"/>
              </a:defRPr>
            </a:lvl4pPr>
            <a:lvl5pPr marR="0" lvl="4" algn="l" rtl="0">
              <a:lnSpc>
                <a:spcPct val="100000"/>
              </a:lnSpc>
              <a:spcBef>
                <a:spcPts val="0"/>
              </a:spcBef>
              <a:spcAft>
                <a:spcPts val="0"/>
              </a:spcAft>
              <a:buClr>
                <a:srgbClr val="FFFFFF"/>
              </a:buClr>
              <a:buSzPct val="100000"/>
              <a:buFont typeface="Raleway"/>
              <a:buNone/>
              <a:defRPr sz="1800" b="0" i="0" u="none" strike="noStrike" cap="none">
                <a:solidFill>
                  <a:srgbClr val="FFFFFF"/>
                </a:solidFill>
                <a:latin typeface="Raleway"/>
                <a:ea typeface="Raleway"/>
                <a:cs typeface="Raleway"/>
                <a:sym typeface="Raleway"/>
              </a:defRPr>
            </a:lvl5pPr>
            <a:lvl6pPr marR="0" lvl="5" algn="l" rtl="0">
              <a:lnSpc>
                <a:spcPct val="100000"/>
              </a:lnSpc>
              <a:spcBef>
                <a:spcPts val="0"/>
              </a:spcBef>
              <a:spcAft>
                <a:spcPts val="0"/>
              </a:spcAft>
              <a:buClr>
                <a:srgbClr val="FFFFFF"/>
              </a:buClr>
              <a:buSzPct val="100000"/>
              <a:buFont typeface="Raleway"/>
              <a:buNone/>
              <a:defRPr sz="1800" b="0" i="0" u="none" strike="noStrike" cap="none">
                <a:solidFill>
                  <a:srgbClr val="FFFFFF"/>
                </a:solidFill>
                <a:latin typeface="Raleway"/>
                <a:ea typeface="Raleway"/>
                <a:cs typeface="Raleway"/>
                <a:sym typeface="Raleway"/>
              </a:defRPr>
            </a:lvl6pPr>
            <a:lvl7pPr marR="0" lvl="6" algn="l" rtl="0">
              <a:lnSpc>
                <a:spcPct val="100000"/>
              </a:lnSpc>
              <a:spcBef>
                <a:spcPts val="0"/>
              </a:spcBef>
              <a:spcAft>
                <a:spcPts val="0"/>
              </a:spcAft>
              <a:buClr>
                <a:srgbClr val="FFFFFF"/>
              </a:buClr>
              <a:buSzPct val="100000"/>
              <a:buFont typeface="Raleway"/>
              <a:buNone/>
              <a:defRPr sz="1800" b="0" i="0" u="none" strike="noStrike" cap="none">
                <a:solidFill>
                  <a:srgbClr val="FFFFFF"/>
                </a:solidFill>
                <a:latin typeface="Raleway"/>
                <a:ea typeface="Raleway"/>
                <a:cs typeface="Raleway"/>
                <a:sym typeface="Raleway"/>
              </a:defRPr>
            </a:lvl7pPr>
            <a:lvl8pPr marR="0" lvl="7" algn="l" rtl="0">
              <a:lnSpc>
                <a:spcPct val="100000"/>
              </a:lnSpc>
              <a:spcBef>
                <a:spcPts val="0"/>
              </a:spcBef>
              <a:spcAft>
                <a:spcPts val="0"/>
              </a:spcAft>
              <a:buClr>
                <a:srgbClr val="FFFFFF"/>
              </a:buClr>
              <a:buSzPct val="100000"/>
              <a:buFont typeface="Raleway"/>
              <a:buNone/>
              <a:defRPr sz="1800" b="0" i="0" u="none" strike="noStrike" cap="none">
                <a:solidFill>
                  <a:srgbClr val="FFFFFF"/>
                </a:solidFill>
                <a:latin typeface="Raleway"/>
                <a:ea typeface="Raleway"/>
                <a:cs typeface="Raleway"/>
                <a:sym typeface="Raleway"/>
              </a:defRPr>
            </a:lvl8pPr>
            <a:lvl9pPr marR="0" lvl="8" algn="l" rtl="0">
              <a:lnSpc>
                <a:spcPct val="100000"/>
              </a:lnSpc>
              <a:spcBef>
                <a:spcPts val="0"/>
              </a:spcBef>
              <a:spcAft>
                <a:spcPts val="0"/>
              </a:spcAft>
              <a:buClr>
                <a:srgbClr val="FFFFFF"/>
              </a:buClr>
              <a:buSzPct val="100000"/>
              <a:buFont typeface="Raleway"/>
              <a:buNone/>
              <a:defRPr sz="1800" b="0" i="0" u="none" strike="noStrike" cap="none">
                <a:solidFill>
                  <a:srgbClr val="FFFFFF"/>
                </a:solidFill>
                <a:latin typeface="Raleway"/>
                <a:ea typeface="Raleway"/>
                <a:cs typeface="Raleway"/>
                <a:sym typeface="Raleway"/>
              </a:defRPr>
            </a:lvl9pPr>
          </a:lstStyle>
          <a:p>
            <a:pPr marL="444500" indent="-342900">
              <a:buSzPct val="200000"/>
              <a:buFont typeface="Arial" panose="020B0604020202020204" pitchFamily="34" charset="0"/>
              <a:buChar char="•"/>
            </a:pPr>
            <a:r>
              <a:rPr lang="en-US" sz="2400" dirty="0"/>
              <a:t>Different languages, culture, and logistics </a:t>
            </a:r>
            <a:r>
              <a:rPr lang="en-US" sz="1400" dirty="0"/>
              <a:t>(</a:t>
            </a:r>
            <a:r>
              <a:rPr lang="en-US" sz="1400" dirty="0" err="1"/>
              <a:t>Zbic</a:t>
            </a:r>
            <a:r>
              <a:rPr lang="en-US" sz="1400" dirty="0"/>
              <a:t>, 1999)</a:t>
            </a:r>
          </a:p>
          <a:p>
            <a:pPr marL="101600">
              <a:buSzPct val="200000"/>
              <a:buNone/>
            </a:pPr>
            <a:endParaRPr lang="en-US" sz="1400" dirty="0"/>
          </a:p>
          <a:p>
            <a:pPr marL="444500" indent="-342900">
              <a:buSzPct val="200000"/>
              <a:buFont typeface="Arial" panose="020B0604020202020204" pitchFamily="34" charset="0"/>
              <a:buChar char="•"/>
            </a:pPr>
            <a:r>
              <a:rPr lang="en-US" sz="2400" dirty="0"/>
              <a:t>Inconsistent governance, political approaches, and financing </a:t>
            </a:r>
            <a:r>
              <a:rPr lang="en-US" sz="1400" dirty="0"/>
              <a:t>(</a:t>
            </a:r>
            <a:r>
              <a:rPr lang="en-US" sz="1400" dirty="0" err="1"/>
              <a:t>Guerreiro</a:t>
            </a:r>
            <a:r>
              <a:rPr lang="en-US" sz="1400" dirty="0"/>
              <a:t> da Silva et al., 2012)</a:t>
            </a:r>
          </a:p>
          <a:p>
            <a:pPr marL="101600">
              <a:buSzPct val="200000"/>
              <a:buNone/>
            </a:pPr>
            <a:endParaRPr lang="en-US" sz="1400" dirty="0"/>
          </a:p>
          <a:p>
            <a:pPr marL="444500" indent="-342900">
              <a:buSzPct val="200000"/>
              <a:buFont typeface="Arial" panose="020B0604020202020204" pitchFamily="34" charset="0"/>
              <a:buChar char="•"/>
            </a:pPr>
            <a:r>
              <a:rPr lang="en-US" sz="2400" dirty="0"/>
              <a:t>Varying resources and capacities </a:t>
            </a:r>
            <a:r>
              <a:rPr lang="en-US" sz="1400" dirty="0"/>
              <a:t>(Mattson &amp; </a:t>
            </a:r>
            <a:r>
              <a:rPr lang="en-US" sz="1400" dirty="0" err="1"/>
              <a:t>Vacik</a:t>
            </a:r>
            <a:r>
              <a:rPr lang="en-US" sz="1400" dirty="0"/>
              <a:t>, 2017) </a:t>
            </a:r>
          </a:p>
          <a:p>
            <a:pPr marL="101600">
              <a:buSzPct val="200000"/>
              <a:buNone/>
            </a:pPr>
            <a:endParaRPr lang="en-US" sz="2400" dirty="0"/>
          </a:p>
        </p:txBody>
      </p:sp>
      <p:sp>
        <p:nvSpPr>
          <p:cNvPr id="12" name="Shape 360">
            <a:extLst>
              <a:ext uri="{FF2B5EF4-FFF2-40B4-BE49-F238E27FC236}">
                <a16:creationId xmlns:a16="http://schemas.microsoft.com/office/drawing/2014/main" id="{0A678BEA-9F54-486D-9054-2C148783EA15}"/>
              </a:ext>
            </a:extLst>
          </p:cNvPr>
          <p:cNvSpPr txBox="1">
            <a:spLocks/>
          </p:cNvSpPr>
          <p:nvPr/>
        </p:nvSpPr>
        <p:spPr>
          <a:xfrm>
            <a:off x="6416044" y="137160"/>
            <a:ext cx="4571999" cy="1096950"/>
          </a:xfrm>
          <a:prstGeom prst="rect">
            <a:avLst/>
          </a:prstGeom>
          <a:noFill/>
          <a:ln>
            <a:noFill/>
          </a:ln>
        </p:spPr>
        <p:txBody>
          <a:bodyPr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FFFFFF"/>
              </a:buClr>
              <a:buSzPct val="100000"/>
              <a:buFont typeface="Homemade Apple"/>
              <a:buNone/>
              <a:defRPr sz="1800" b="0" i="0" u="none" strike="noStrike" cap="none">
                <a:solidFill>
                  <a:srgbClr val="FFFFFF"/>
                </a:solidFill>
                <a:latin typeface="Homemade Apple"/>
                <a:ea typeface="Homemade Apple"/>
                <a:cs typeface="Homemade Apple"/>
                <a:sym typeface="Homemade Apple"/>
              </a:defRPr>
            </a:lvl1pPr>
            <a:lvl2pPr lvl="1"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2pPr>
            <a:lvl3pPr lvl="2"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3pPr>
            <a:lvl4pPr lvl="3"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4pPr>
            <a:lvl5pPr lvl="4"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5pPr>
            <a:lvl6pPr lvl="5"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6pPr>
            <a:lvl7pPr lvl="6"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7pPr>
            <a:lvl8pPr lvl="7"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8pPr>
            <a:lvl9pPr lvl="8" algn="ctr" rtl="0">
              <a:spcBef>
                <a:spcPts val="0"/>
              </a:spcBef>
              <a:buClr>
                <a:srgbClr val="FFFFFF"/>
              </a:buClr>
              <a:buSzPct val="100000"/>
              <a:buFont typeface="Homemade Apple"/>
              <a:buNone/>
              <a:defRPr sz="1800">
                <a:solidFill>
                  <a:srgbClr val="FFFFFF"/>
                </a:solidFill>
                <a:latin typeface="Homemade Apple"/>
                <a:ea typeface="Homemade Apple"/>
                <a:cs typeface="Homemade Apple"/>
                <a:sym typeface="Homemade Apple"/>
              </a:defRPr>
            </a:lvl9pPr>
          </a:lstStyle>
          <a:p>
            <a:r>
              <a:rPr lang="en-US" sz="3000" b="1" dirty="0">
                <a:latin typeface="Raleway" panose="020B0604020202020204" charset="0"/>
              </a:rPr>
              <a:t>Challenges</a:t>
            </a:r>
            <a:endParaRPr lang="en" sz="3000" b="1" dirty="0">
              <a:latin typeface="Raleway" panose="020B0604020202020204" charset="0"/>
            </a:endParaRPr>
          </a:p>
        </p:txBody>
      </p:sp>
    </p:spTree>
    <p:extLst>
      <p:ext uri="{BB962C8B-B14F-4D97-AF65-F5344CB8AC3E}">
        <p14:creationId xmlns:p14="http://schemas.microsoft.com/office/powerpoint/2010/main" val="3923820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Shape 353"/>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DA69CC64-B55F-4F55-B8AD-48F1A3DE73F8}"/>
              </a:ext>
            </a:extLst>
          </p:cNvPr>
          <p:cNvGraphicFramePr/>
          <p:nvPr>
            <p:extLst>
              <p:ext uri="{D42A27DB-BD31-4B8C-83A1-F6EECF244321}">
                <p14:modId xmlns:p14="http://schemas.microsoft.com/office/powerpoint/2010/main" val="2921022477"/>
              </p:ext>
            </p:extLst>
          </p:nvPr>
        </p:nvGraphicFramePr>
        <p:xfrm>
          <a:off x="380999" y="3474720"/>
          <a:ext cx="11475721" cy="5510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55" name="Shape 355"/>
          <p:cNvSpPr txBox="1">
            <a:spLocks noGrp="1"/>
          </p:cNvSpPr>
          <p:nvPr>
            <p:ph type="body" idx="1"/>
          </p:nvPr>
        </p:nvSpPr>
        <p:spPr>
          <a:xfrm>
            <a:off x="2072639" y="1577340"/>
            <a:ext cx="8092440" cy="3611880"/>
          </a:xfrm>
          <a:prstGeom prst="rect">
            <a:avLst/>
          </a:prstGeom>
          <a:solidFill>
            <a:schemeClr val="tx1">
              <a:alpha val="62000"/>
            </a:schemeClr>
          </a:solidFill>
        </p:spPr>
        <p:txBody>
          <a:bodyPr lIns="91425" tIns="91425" rIns="91425" bIns="91425" anchor="t" anchorCtr="0">
            <a:noAutofit/>
          </a:bodyPr>
          <a:lstStyle/>
          <a:p>
            <a:pPr marL="444500" indent="-342900">
              <a:buSzPct val="200000"/>
              <a:buFont typeface="Arial" panose="020B0604020202020204" pitchFamily="34" charset="0"/>
              <a:buChar char="•"/>
            </a:pPr>
            <a:r>
              <a:rPr lang="en-US" sz="2400" dirty="0"/>
              <a:t>Promoting shared values </a:t>
            </a:r>
            <a:r>
              <a:rPr lang="en-US" sz="1400" dirty="0"/>
              <a:t>(</a:t>
            </a:r>
            <a:r>
              <a:rPr lang="en-US" sz="1400" dirty="0" err="1"/>
              <a:t>Sandwith</a:t>
            </a:r>
            <a:r>
              <a:rPr lang="en-US" sz="1400" dirty="0"/>
              <a:t> et al., 2001)</a:t>
            </a:r>
          </a:p>
          <a:p>
            <a:pPr marL="444500" indent="-342900">
              <a:buSzPct val="200000"/>
              <a:buFont typeface="Arial" panose="020B0604020202020204" pitchFamily="34" charset="0"/>
              <a:buChar char="•"/>
            </a:pPr>
            <a:endParaRPr lang="en-US" sz="2400" dirty="0"/>
          </a:p>
          <a:p>
            <a:pPr marL="444500" indent="-342900">
              <a:buSzPct val="200000"/>
              <a:buFont typeface="Arial" panose="020B0604020202020204" pitchFamily="34" charset="0"/>
              <a:buChar char="•"/>
            </a:pPr>
            <a:r>
              <a:rPr lang="en-US" sz="2400" dirty="0"/>
              <a:t>Resolving tensions and conflicts </a:t>
            </a:r>
            <a:r>
              <a:rPr lang="en-US" sz="1400" dirty="0"/>
              <a:t>(</a:t>
            </a:r>
            <a:r>
              <a:rPr lang="en-US" sz="1400" dirty="0" err="1"/>
              <a:t>Vasilijević</a:t>
            </a:r>
            <a:r>
              <a:rPr lang="en-US" sz="1400" dirty="0"/>
              <a:t>, 2015)</a:t>
            </a:r>
          </a:p>
          <a:p>
            <a:pPr marL="444500" indent="-342900">
              <a:buSzPct val="200000"/>
              <a:buFont typeface="Arial" panose="020B0604020202020204" pitchFamily="34" charset="0"/>
              <a:buChar char="•"/>
            </a:pPr>
            <a:endParaRPr lang="en-US" sz="2400" dirty="0"/>
          </a:p>
          <a:p>
            <a:pPr marL="444500" indent="-342900">
              <a:buSzPct val="200000"/>
              <a:buFont typeface="Arial" panose="020B0604020202020204" pitchFamily="34" charset="0"/>
              <a:buChar char="•"/>
            </a:pPr>
            <a:r>
              <a:rPr lang="en-US" sz="2400" dirty="0"/>
              <a:t>Balancing social and ecological needs </a:t>
            </a:r>
            <a:r>
              <a:rPr lang="en-US" sz="1400" dirty="0"/>
              <a:t>(Christie, 2004)</a:t>
            </a:r>
            <a:endParaRPr lang="en-US" sz="2400" dirty="0"/>
          </a:p>
          <a:p>
            <a:pPr marL="444500" indent="-342900">
              <a:buSzPct val="200000"/>
              <a:buFont typeface="Arial" panose="020B0604020202020204" pitchFamily="34" charset="0"/>
              <a:buChar char="•"/>
            </a:pPr>
            <a:endParaRPr lang="en-US" sz="2400" dirty="0"/>
          </a:p>
          <a:p>
            <a:pPr marL="444500" indent="-342900">
              <a:buSzPct val="200000"/>
              <a:buFont typeface="Arial" panose="020B0604020202020204" pitchFamily="34" charset="0"/>
              <a:buChar char="•"/>
            </a:pPr>
            <a:r>
              <a:rPr lang="en-US" sz="2400" dirty="0"/>
              <a:t>Diverse participation and representation </a:t>
            </a:r>
            <a:r>
              <a:rPr lang="en-US" sz="1400" dirty="0"/>
              <a:t>(</a:t>
            </a:r>
            <a:r>
              <a:rPr lang="en-US" sz="1400" dirty="0" err="1"/>
              <a:t>Vasilijević</a:t>
            </a:r>
            <a:r>
              <a:rPr lang="en-US" sz="1400" dirty="0"/>
              <a:t>, 2015)</a:t>
            </a:r>
          </a:p>
          <a:p>
            <a:pPr marL="101600">
              <a:buSzPct val="200000"/>
              <a:buNone/>
            </a:pPr>
            <a:endParaRPr lang="en-US" sz="2400" dirty="0"/>
          </a:p>
          <a:p>
            <a:pPr marL="444500" indent="-342900">
              <a:buSzPct val="200000"/>
              <a:buFont typeface="Arial" panose="020B0604020202020204" pitchFamily="34" charset="0"/>
              <a:buChar char="•"/>
            </a:pPr>
            <a:r>
              <a:rPr lang="en-US" sz="2400" dirty="0"/>
              <a:t>Monitoring and assessing progress </a:t>
            </a:r>
            <a:r>
              <a:rPr lang="en-US" sz="1400" dirty="0"/>
              <a:t>(</a:t>
            </a:r>
            <a:r>
              <a:rPr lang="en-US" sz="1400" dirty="0" err="1"/>
              <a:t>Sandwith</a:t>
            </a:r>
            <a:r>
              <a:rPr lang="en-US" sz="1400" dirty="0"/>
              <a:t> et al., 2001)</a:t>
            </a:r>
          </a:p>
          <a:p>
            <a:pPr marL="444500" indent="-342900">
              <a:buSzPct val="200000"/>
              <a:buFont typeface="Arial" panose="020B0604020202020204" pitchFamily="34" charset="0"/>
              <a:buChar char="•"/>
            </a:pPr>
            <a:endParaRPr lang="en-US" sz="2400" dirty="0"/>
          </a:p>
        </p:txBody>
      </p:sp>
      <p:sp>
        <p:nvSpPr>
          <p:cNvPr id="6" name="Shape 360">
            <a:extLst>
              <a:ext uri="{FF2B5EF4-FFF2-40B4-BE49-F238E27FC236}">
                <a16:creationId xmlns:a16="http://schemas.microsoft.com/office/drawing/2014/main" id="{0E104C3E-E442-4553-B623-E931EBDB508A}"/>
              </a:ext>
            </a:extLst>
          </p:cNvPr>
          <p:cNvSpPr txBox="1">
            <a:spLocks noGrp="1"/>
          </p:cNvSpPr>
          <p:nvPr>
            <p:ph type="title"/>
          </p:nvPr>
        </p:nvSpPr>
        <p:spPr>
          <a:xfrm>
            <a:off x="2306850" y="137160"/>
            <a:ext cx="7578300" cy="1096950"/>
          </a:xfrm>
          <a:prstGeom prst="rect">
            <a:avLst/>
          </a:prstGeom>
        </p:spPr>
        <p:txBody>
          <a:bodyPr lIns="91425" tIns="91425" rIns="91425" bIns="91425" anchor="ctr" anchorCtr="0">
            <a:noAutofit/>
          </a:bodyPr>
          <a:lstStyle/>
          <a:p>
            <a:r>
              <a:rPr lang="en-US" sz="3000" b="1" dirty="0">
                <a:latin typeface="Raleway" panose="020B0604020202020204" charset="0"/>
              </a:rPr>
              <a:t>Transboundary Governance: </a:t>
            </a:r>
            <a:br>
              <a:rPr lang="en-US" sz="3000" b="1" dirty="0">
                <a:latin typeface="Raleway" panose="020B0604020202020204" charset="0"/>
              </a:rPr>
            </a:br>
            <a:r>
              <a:rPr lang="en-US" sz="3000" b="1" dirty="0">
                <a:latin typeface="Raleway" panose="020B0604020202020204" charset="0"/>
              </a:rPr>
              <a:t>Keys to Success</a:t>
            </a:r>
            <a:endParaRPr lang="en" sz="3000" b="1" dirty="0">
              <a:latin typeface="Raleway" panose="020B0604020202020204" charset="0"/>
            </a:endParaRPr>
          </a:p>
        </p:txBody>
      </p:sp>
    </p:spTree>
    <p:extLst>
      <p:ext uri="{BB962C8B-B14F-4D97-AF65-F5344CB8AC3E}">
        <p14:creationId xmlns:p14="http://schemas.microsoft.com/office/powerpoint/2010/main" val="10192386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Shape 353"/>
        <p:cNvGrpSpPr/>
        <p:nvPr/>
      </p:nvGrpSpPr>
      <p:grpSpPr>
        <a:xfrm>
          <a:off x="0" y="0"/>
          <a:ext cx="0" cy="0"/>
          <a:chOff x="0" y="0"/>
          <a:chExt cx="0" cy="0"/>
        </a:xfrm>
      </p:grpSpPr>
      <p:graphicFrame>
        <p:nvGraphicFramePr>
          <p:cNvPr id="8" name="Diagram 7">
            <a:extLst>
              <a:ext uri="{FF2B5EF4-FFF2-40B4-BE49-F238E27FC236}">
                <a16:creationId xmlns:a16="http://schemas.microsoft.com/office/drawing/2014/main" id="{533C867F-0E8A-4B53-8D55-0FC83C2CBA87}"/>
              </a:ext>
            </a:extLst>
          </p:cNvPr>
          <p:cNvGraphicFramePr/>
          <p:nvPr>
            <p:extLst>
              <p:ext uri="{D42A27DB-BD31-4B8C-83A1-F6EECF244321}">
                <p14:modId xmlns:p14="http://schemas.microsoft.com/office/powerpoint/2010/main" val="3942134316"/>
              </p:ext>
            </p:extLst>
          </p:nvPr>
        </p:nvGraphicFramePr>
        <p:xfrm>
          <a:off x="380999" y="3474720"/>
          <a:ext cx="11475721" cy="5510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55" name="Shape 355"/>
          <p:cNvSpPr txBox="1">
            <a:spLocks noGrp="1"/>
          </p:cNvSpPr>
          <p:nvPr>
            <p:ph type="body" idx="1"/>
          </p:nvPr>
        </p:nvSpPr>
        <p:spPr>
          <a:xfrm>
            <a:off x="1066800" y="2103120"/>
            <a:ext cx="4846320" cy="3063240"/>
          </a:xfrm>
          <a:prstGeom prst="rect">
            <a:avLst/>
          </a:prstGeom>
          <a:solidFill>
            <a:schemeClr val="tx1">
              <a:alpha val="62000"/>
            </a:schemeClr>
          </a:solidFill>
        </p:spPr>
        <p:txBody>
          <a:bodyPr lIns="91425" tIns="91425" rIns="91425" bIns="91425" anchor="t" anchorCtr="0">
            <a:noAutofit/>
          </a:bodyPr>
          <a:lstStyle/>
          <a:p>
            <a:pPr marL="101600">
              <a:buSzPct val="200000"/>
              <a:buNone/>
            </a:pPr>
            <a:r>
              <a:rPr lang="en-US" sz="2400" dirty="0"/>
              <a:t>Marine ecosystems are wholly interconnected, and their system functions depend on complex ecological processes </a:t>
            </a:r>
            <a:r>
              <a:rPr lang="en-US" sz="1400" dirty="0"/>
              <a:t>(</a:t>
            </a:r>
            <a:r>
              <a:rPr lang="en-US" sz="1400" dirty="0" err="1"/>
              <a:t>Sandwith</a:t>
            </a:r>
            <a:r>
              <a:rPr lang="en-US" sz="1400" dirty="0"/>
              <a:t> et al. 2001)</a:t>
            </a:r>
          </a:p>
          <a:p>
            <a:pPr marL="101600">
              <a:buSzPct val="200000"/>
              <a:buNone/>
            </a:pPr>
            <a:endParaRPr lang="en-US" sz="2400" dirty="0"/>
          </a:p>
          <a:p>
            <a:pPr marL="101600">
              <a:buSzPct val="200000"/>
              <a:buNone/>
            </a:pPr>
            <a:r>
              <a:rPr lang="en-US" sz="2400" dirty="0"/>
              <a:t>Relatively few TBMPAs </a:t>
            </a:r>
          </a:p>
          <a:p>
            <a:pPr marL="101600">
              <a:buSzPct val="200000"/>
              <a:buNone/>
            </a:pPr>
            <a:r>
              <a:rPr lang="en-US" sz="2400" dirty="0">
                <a:sym typeface="Wingdings" panose="05000000000000000000" pitchFamily="2" charset="2"/>
              </a:rPr>
              <a:t>	 Understudied</a:t>
            </a:r>
            <a:endParaRPr lang="en-US" sz="2400" dirty="0"/>
          </a:p>
        </p:txBody>
      </p:sp>
      <p:sp>
        <p:nvSpPr>
          <p:cNvPr id="6" name="Shape 360">
            <a:extLst>
              <a:ext uri="{FF2B5EF4-FFF2-40B4-BE49-F238E27FC236}">
                <a16:creationId xmlns:a16="http://schemas.microsoft.com/office/drawing/2014/main" id="{0E104C3E-E442-4553-B623-E931EBDB508A}"/>
              </a:ext>
            </a:extLst>
          </p:cNvPr>
          <p:cNvSpPr txBox="1">
            <a:spLocks noGrp="1"/>
          </p:cNvSpPr>
          <p:nvPr>
            <p:ph type="title"/>
          </p:nvPr>
        </p:nvSpPr>
        <p:spPr>
          <a:xfrm>
            <a:off x="2306850" y="137160"/>
            <a:ext cx="7578300" cy="1096950"/>
          </a:xfrm>
          <a:prstGeom prst="rect">
            <a:avLst/>
          </a:prstGeom>
        </p:spPr>
        <p:txBody>
          <a:bodyPr lIns="91425" tIns="91425" rIns="91425" bIns="91425" anchor="ctr" anchorCtr="0">
            <a:noAutofit/>
          </a:bodyPr>
          <a:lstStyle/>
          <a:p>
            <a:r>
              <a:rPr lang="en-US" sz="3000" b="1" dirty="0">
                <a:latin typeface="Raleway" panose="020B0604020202020204" charset="0"/>
              </a:rPr>
              <a:t>Marine Significance</a:t>
            </a:r>
            <a:endParaRPr lang="en" sz="3000" b="1" dirty="0">
              <a:latin typeface="Raleway" panose="020B0604020202020204" charset="0"/>
            </a:endParaRPr>
          </a:p>
        </p:txBody>
      </p:sp>
      <p:pic>
        <p:nvPicPr>
          <p:cNvPr id="1026" name="Picture 2" descr="Image result for marine contested borders">
            <a:extLst>
              <a:ext uri="{FF2B5EF4-FFF2-40B4-BE49-F238E27FC236}">
                <a16:creationId xmlns:a16="http://schemas.microsoft.com/office/drawing/2014/main" id="{0BB011C0-9CC9-4F48-977C-4B927CF6D11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96000" y="1005840"/>
            <a:ext cx="5501972" cy="465593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27A5DCA8-DFB4-4891-A8FC-FE72F2CCC8C7}"/>
              </a:ext>
            </a:extLst>
          </p:cNvPr>
          <p:cNvSpPr txBox="1"/>
          <p:nvPr/>
        </p:nvSpPr>
        <p:spPr>
          <a:xfrm>
            <a:off x="8427720" y="728841"/>
            <a:ext cx="3246120" cy="276999"/>
          </a:xfrm>
          <a:prstGeom prst="rect">
            <a:avLst/>
          </a:prstGeom>
          <a:noFill/>
        </p:spPr>
        <p:txBody>
          <a:bodyPr wrap="square" rtlCol="0">
            <a:spAutoFit/>
          </a:bodyPr>
          <a:lstStyle/>
          <a:p>
            <a:r>
              <a:rPr lang="en-US" sz="1200" dirty="0">
                <a:solidFill>
                  <a:schemeClr val="bg1"/>
                </a:solidFill>
              </a:rPr>
              <a:t>(Asia Maritime Transparency Initiative, 2015)</a:t>
            </a:r>
          </a:p>
        </p:txBody>
      </p:sp>
      <p:sp>
        <p:nvSpPr>
          <p:cNvPr id="2" name="TextBox 1">
            <a:extLst>
              <a:ext uri="{FF2B5EF4-FFF2-40B4-BE49-F238E27FC236}">
                <a16:creationId xmlns:a16="http://schemas.microsoft.com/office/drawing/2014/main" id="{9427934C-0B79-4A4C-A9B2-94C687D9F846}"/>
              </a:ext>
            </a:extLst>
          </p:cNvPr>
          <p:cNvSpPr txBox="1"/>
          <p:nvPr/>
        </p:nvSpPr>
        <p:spPr>
          <a:xfrm>
            <a:off x="9016470" y="3713038"/>
            <a:ext cx="1371600" cy="523220"/>
          </a:xfrm>
          <a:prstGeom prst="rect">
            <a:avLst/>
          </a:prstGeom>
          <a:solidFill>
            <a:srgbClr val="000000">
              <a:alpha val="60000"/>
            </a:srgbClr>
          </a:solidFill>
          <a:ln>
            <a:solidFill>
              <a:schemeClr val="bg1"/>
            </a:solidFill>
          </a:ln>
        </p:spPr>
        <p:txBody>
          <a:bodyPr wrap="square" rtlCol="0">
            <a:spAutoFit/>
          </a:bodyPr>
          <a:lstStyle/>
          <a:p>
            <a:r>
              <a:rPr lang="en-US" dirty="0">
                <a:solidFill>
                  <a:schemeClr val="bg1"/>
                </a:solidFill>
              </a:rPr>
              <a:t>Sulu-Sulawesi Seascape</a:t>
            </a:r>
          </a:p>
        </p:txBody>
      </p:sp>
    </p:spTree>
    <p:extLst>
      <p:ext uri="{BB962C8B-B14F-4D97-AF65-F5344CB8AC3E}">
        <p14:creationId xmlns:p14="http://schemas.microsoft.com/office/powerpoint/2010/main" val="285524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55">
                                            <p:txEl>
                                              <p:pRg st="3" end="3"/>
                                            </p:txEl>
                                          </p:spTgt>
                                        </p:tgtEl>
                                        <p:attrNameLst>
                                          <p:attrName>style.visibility</p:attrName>
                                        </p:attrNameLst>
                                      </p:cBhvr>
                                      <p:to>
                                        <p:strVal val="visible"/>
                                      </p:to>
                                    </p:set>
                                    <p:animEffect transition="in" filter="fade">
                                      <p:cBhvr>
                                        <p:cTn id="13" dur="500"/>
                                        <p:tgtEl>
                                          <p:spTgt spid="3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Shape 353"/>
        <p:cNvGrpSpPr/>
        <p:nvPr/>
      </p:nvGrpSpPr>
      <p:grpSpPr>
        <a:xfrm>
          <a:off x="0" y="0"/>
          <a:ext cx="0" cy="0"/>
          <a:chOff x="0" y="0"/>
          <a:chExt cx="0" cy="0"/>
        </a:xfrm>
      </p:grpSpPr>
      <p:sp>
        <p:nvSpPr>
          <p:cNvPr id="6" name="Shape 360">
            <a:extLst>
              <a:ext uri="{FF2B5EF4-FFF2-40B4-BE49-F238E27FC236}">
                <a16:creationId xmlns:a16="http://schemas.microsoft.com/office/drawing/2014/main" id="{0E104C3E-E442-4553-B623-E931EBDB508A}"/>
              </a:ext>
            </a:extLst>
          </p:cNvPr>
          <p:cNvSpPr txBox="1">
            <a:spLocks noGrp="1"/>
          </p:cNvSpPr>
          <p:nvPr>
            <p:ph type="title"/>
          </p:nvPr>
        </p:nvSpPr>
        <p:spPr>
          <a:xfrm>
            <a:off x="2306850" y="137160"/>
            <a:ext cx="7578300" cy="1096950"/>
          </a:xfrm>
          <a:prstGeom prst="rect">
            <a:avLst/>
          </a:prstGeom>
        </p:spPr>
        <p:txBody>
          <a:bodyPr lIns="91425" tIns="91425" rIns="91425" bIns="91425" anchor="ctr" anchorCtr="0">
            <a:noAutofit/>
          </a:bodyPr>
          <a:lstStyle/>
          <a:p>
            <a:r>
              <a:rPr lang="en-US" sz="3000" b="1" dirty="0">
                <a:latin typeface="Raleway" panose="020B0604020202020204" charset="0"/>
              </a:rPr>
              <a:t>A Case Study in Sulu-Sulawesi</a:t>
            </a:r>
            <a:endParaRPr lang="en" sz="3000" b="1" dirty="0">
              <a:latin typeface="Raleway" panose="020B0604020202020204" charset="0"/>
            </a:endParaRPr>
          </a:p>
        </p:txBody>
      </p:sp>
      <p:graphicFrame>
        <p:nvGraphicFramePr>
          <p:cNvPr id="5" name="Diagram 4">
            <a:extLst>
              <a:ext uri="{FF2B5EF4-FFF2-40B4-BE49-F238E27FC236}">
                <a16:creationId xmlns:a16="http://schemas.microsoft.com/office/drawing/2014/main" id="{0D5428C1-8FA6-4B0D-A664-2AC4389A8B6F}"/>
              </a:ext>
            </a:extLst>
          </p:cNvPr>
          <p:cNvGraphicFramePr/>
          <p:nvPr>
            <p:extLst>
              <p:ext uri="{D42A27DB-BD31-4B8C-83A1-F6EECF244321}">
                <p14:modId xmlns:p14="http://schemas.microsoft.com/office/powerpoint/2010/main" val="3455736116"/>
              </p:ext>
            </p:extLst>
          </p:nvPr>
        </p:nvGraphicFramePr>
        <p:xfrm>
          <a:off x="380999" y="3474720"/>
          <a:ext cx="11475721" cy="5510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a:extLst>
              <a:ext uri="{FF2B5EF4-FFF2-40B4-BE49-F238E27FC236}">
                <a16:creationId xmlns:a16="http://schemas.microsoft.com/office/drawing/2014/main" id="{C5FBE9F1-DE17-4233-A76E-5975EA7A416B}"/>
              </a:ext>
            </a:extLst>
          </p:cNvPr>
          <p:cNvSpPr txBox="1"/>
          <p:nvPr/>
        </p:nvSpPr>
        <p:spPr>
          <a:xfrm>
            <a:off x="-19050" y="6572335"/>
            <a:ext cx="2686050" cy="285666"/>
          </a:xfrm>
          <a:prstGeom prst="rect">
            <a:avLst/>
          </a:prstGeom>
          <a:noFill/>
        </p:spPr>
        <p:txBody>
          <a:bodyPr wrap="square" rtlCol="0">
            <a:spAutoFit/>
          </a:bodyPr>
          <a:lstStyle/>
          <a:p>
            <a:r>
              <a:rPr lang="en-US" sz="1200" dirty="0">
                <a:solidFill>
                  <a:schemeClr val="bg1"/>
                </a:solidFill>
              </a:rPr>
              <a:t>Photo: Keith A. </a:t>
            </a:r>
            <a:r>
              <a:rPr lang="en-US" sz="1200" dirty="0" err="1">
                <a:solidFill>
                  <a:schemeClr val="bg1"/>
                </a:solidFill>
              </a:rPr>
              <a:t>Ellenbogen</a:t>
            </a:r>
            <a:endParaRPr lang="en-US" sz="1200" dirty="0">
              <a:solidFill>
                <a:schemeClr val="bg1"/>
              </a:solidFill>
            </a:endParaRPr>
          </a:p>
        </p:txBody>
      </p:sp>
      <p:sp>
        <p:nvSpPr>
          <p:cNvPr id="11" name="Shape 355">
            <a:extLst>
              <a:ext uri="{FF2B5EF4-FFF2-40B4-BE49-F238E27FC236}">
                <a16:creationId xmlns:a16="http://schemas.microsoft.com/office/drawing/2014/main" id="{C0BF49F2-4279-4A7C-812A-D6CA37DD43D8}"/>
              </a:ext>
            </a:extLst>
          </p:cNvPr>
          <p:cNvSpPr txBox="1">
            <a:spLocks noGrp="1"/>
          </p:cNvSpPr>
          <p:nvPr>
            <p:ph type="body" idx="1"/>
          </p:nvPr>
        </p:nvSpPr>
        <p:spPr>
          <a:xfrm>
            <a:off x="1066800" y="960120"/>
            <a:ext cx="10058400" cy="4852755"/>
          </a:xfrm>
          <a:prstGeom prst="rect">
            <a:avLst/>
          </a:prstGeom>
          <a:solidFill>
            <a:schemeClr val="tx1">
              <a:alpha val="30000"/>
            </a:schemeClr>
          </a:solidFill>
        </p:spPr>
        <p:txBody>
          <a:bodyPr lIns="91425" tIns="91425" rIns="91425" bIns="91425" anchor="t" anchorCtr="0">
            <a:noAutofit/>
          </a:bodyPr>
          <a:lstStyle/>
          <a:p>
            <a:pPr marL="101600">
              <a:buSzPct val="200000"/>
              <a:buNone/>
            </a:pPr>
            <a:r>
              <a:rPr lang="en-US" sz="2400" b="1" dirty="0"/>
              <a:t>Broad Question:</a:t>
            </a:r>
          </a:p>
          <a:p>
            <a:pPr marL="101600">
              <a:buSzPct val="200000"/>
              <a:buNone/>
            </a:pPr>
            <a:r>
              <a:rPr lang="en-US" sz="2400" dirty="0"/>
              <a:t>How are marine protected areas (MPAs) coordinated and managed across international borders?</a:t>
            </a:r>
          </a:p>
          <a:p>
            <a:pPr marL="101600">
              <a:buSzPct val="200000"/>
              <a:buNone/>
            </a:pPr>
            <a:endParaRPr lang="en-US" sz="2400" dirty="0"/>
          </a:p>
          <a:p>
            <a:pPr marL="101600">
              <a:buSzPct val="200000"/>
              <a:buNone/>
            </a:pPr>
            <a:r>
              <a:rPr lang="en-US" sz="2400" b="1" dirty="0"/>
              <a:t>Sub Questions:</a:t>
            </a:r>
          </a:p>
          <a:p>
            <a:pPr marL="101600">
              <a:buSzPct val="200000"/>
              <a:buNone/>
            </a:pPr>
            <a:endParaRPr lang="en" sz="2400" dirty="0"/>
          </a:p>
          <a:p>
            <a:pPr marL="444500" indent="-342900">
              <a:buSzPct val="200000"/>
              <a:buFont typeface="Arial" panose="020B0604020202020204" pitchFamily="34" charset="0"/>
              <a:buChar char="•"/>
            </a:pPr>
            <a:r>
              <a:rPr lang="en-US" sz="2000" dirty="0"/>
              <a:t>What are the perceived strengths and weaknesses of MPA management in the Sulu-Sulawesi Seascape?</a:t>
            </a:r>
          </a:p>
          <a:p>
            <a:pPr marL="444500" indent="-342900">
              <a:buSzPct val="200000"/>
              <a:buFont typeface="Arial" panose="020B0604020202020204" pitchFamily="34" charset="0"/>
              <a:buChar char="•"/>
            </a:pPr>
            <a:endParaRPr lang="en-US" sz="2000" dirty="0"/>
          </a:p>
          <a:p>
            <a:pPr marL="444500" indent="-342900">
              <a:buSzPct val="200000"/>
              <a:buFont typeface="Arial" panose="020B0604020202020204" pitchFamily="34" charset="0"/>
              <a:buChar char="•"/>
            </a:pPr>
            <a:r>
              <a:rPr lang="en-US" sz="2000" dirty="0"/>
              <a:t>How consistent and coordinated are marine policies in the Sulu-Sulawesi seascape?</a:t>
            </a:r>
          </a:p>
          <a:p>
            <a:pPr marL="444500" indent="-342900">
              <a:buSzPct val="200000"/>
              <a:buFont typeface="Arial" panose="020B0604020202020204" pitchFamily="34" charset="0"/>
              <a:buChar char="•"/>
            </a:pPr>
            <a:endParaRPr lang="en-US" sz="2000" dirty="0"/>
          </a:p>
          <a:p>
            <a:pPr marL="444500" indent="-342900">
              <a:buSzPct val="200000"/>
              <a:buFont typeface="Arial" panose="020B0604020202020204" pitchFamily="34" charset="0"/>
              <a:buChar char="•"/>
            </a:pPr>
            <a:r>
              <a:rPr lang="en-US" sz="2000" dirty="0"/>
              <a:t>What are the perceived relationships between fisheries and MPA management in the Sulu-Sulawesi seascape?</a:t>
            </a:r>
            <a:endParaRPr lang="en" sz="2000" dirty="0"/>
          </a:p>
          <a:p>
            <a:pPr>
              <a:buNone/>
            </a:pPr>
            <a:endParaRPr sz="2000" dirty="0"/>
          </a:p>
        </p:txBody>
      </p:sp>
    </p:spTree>
    <p:extLst>
      <p:ext uri="{BB962C8B-B14F-4D97-AF65-F5344CB8AC3E}">
        <p14:creationId xmlns:p14="http://schemas.microsoft.com/office/powerpoint/2010/main" val="3663112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3" end="3"/>
                                            </p:txEl>
                                          </p:spTgt>
                                        </p:tgtEl>
                                        <p:attrNameLst>
                                          <p:attrName>style.visibility</p:attrName>
                                        </p:attrNameLst>
                                      </p:cBhvr>
                                      <p:to>
                                        <p:strVal val="visible"/>
                                      </p:to>
                                    </p:set>
                                    <p:animEffect transition="in" filter="fade">
                                      <p:cBhvr>
                                        <p:cTn id="7" dur="500"/>
                                        <p:tgtEl>
                                          <p:spTgt spid="11">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xEl>
                                              <p:pRg st="5" end="5"/>
                                            </p:txEl>
                                          </p:spTgt>
                                        </p:tgtEl>
                                        <p:attrNameLst>
                                          <p:attrName>style.visibility</p:attrName>
                                        </p:attrNameLst>
                                      </p:cBhvr>
                                      <p:to>
                                        <p:strVal val="visible"/>
                                      </p:to>
                                    </p:set>
                                    <p:animEffect transition="in" filter="fade">
                                      <p:cBhvr>
                                        <p:cTn id="10" dur="500"/>
                                        <p:tgtEl>
                                          <p:spTgt spid="11">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xEl>
                                              <p:pRg st="7" end="7"/>
                                            </p:txEl>
                                          </p:spTgt>
                                        </p:tgtEl>
                                        <p:attrNameLst>
                                          <p:attrName>style.visibility</p:attrName>
                                        </p:attrNameLst>
                                      </p:cBhvr>
                                      <p:to>
                                        <p:strVal val="visible"/>
                                      </p:to>
                                    </p:set>
                                    <p:animEffect transition="in" filter="fade">
                                      <p:cBhvr>
                                        <p:cTn id="13" dur="500"/>
                                        <p:tgtEl>
                                          <p:spTgt spid="11">
                                            <p:txEl>
                                              <p:pRg st="7" end="7"/>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xEl>
                                              <p:pRg st="9" end="9"/>
                                            </p:txEl>
                                          </p:spTgt>
                                        </p:tgtEl>
                                        <p:attrNameLst>
                                          <p:attrName>style.visibility</p:attrName>
                                        </p:attrNameLst>
                                      </p:cBhvr>
                                      <p:to>
                                        <p:strVal val="visible"/>
                                      </p:to>
                                    </p:set>
                                    <p:animEffect transition="in" filter="fade">
                                      <p:cBhvr>
                                        <p:cTn id="16" dur="500"/>
                                        <p:tgtEl>
                                          <p:spTgt spid="1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353"/>
        <p:cNvGrpSpPr/>
        <p:nvPr/>
      </p:nvGrpSpPr>
      <p:grpSpPr>
        <a:xfrm>
          <a:off x="0" y="0"/>
          <a:ext cx="0" cy="0"/>
          <a:chOff x="0" y="0"/>
          <a:chExt cx="0" cy="0"/>
        </a:xfrm>
      </p:grpSpPr>
      <p:graphicFrame>
        <p:nvGraphicFramePr>
          <p:cNvPr id="8" name="Diagram 7">
            <a:extLst>
              <a:ext uri="{FF2B5EF4-FFF2-40B4-BE49-F238E27FC236}">
                <a16:creationId xmlns:a16="http://schemas.microsoft.com/office/drawing/2014/main" id="{20795A16-13D4-439E-AD4F-4C37CEE78210}"/>
              </a:ext>
            </a:extLst>
          </p:cNvPr>
          <p:cNvGraphicFramePr/>
          <p:nvPr>
            <p:extLst>
              <p:ext uri="{D42A27DB-BD31-4B8C-83A1-F6EECF244321}">
                <p14:modId xmlns:p14="http://schemas.microsoft.com/office/powerpoint/2010/main" val="2029174419"/>
              </p:ext>
            </p:extLst>
          </p:nvPr>
        </p:nvGraphicFramePr>
        <p:xfrm>
          <a:off x="380999" y="3474720"/>
          <a:ext cx="11475721" cy="5510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55" name="Shape 355"/>
          <p:cNvSpPr txBox="1">
            <a:spLocks noGrp="1"/>
          </p:cNvSpPr>
          <p:nvPr>
            <p:ph type="body" idx="1"/>
          </p:nvPr>
        </p:nvSpPr>
        <p:spPr>
          <a:xfrm>
            <a:off x="1569720" y="1417320"/>
            <a:ext cx="3566160" cy="4023360"/>
          </a:xfrm>
          <a:prstGeom prst="rect">
            <a:avLst/>
          </a:prstGeom>
          <a:solidFill>
            <a:schemeClr val="tx1">
              <a:alpha val="62000"/>
            </a:schemeClr>
          </a:solidFill>
        </p:spPr>
        <p:txBody>
          <a:bodyPr lIns="91425" tIns="91425" rIns="91425" bIns="91425" anchor="t" anchorCtr="0">
            <a:noAutofit/>
          </a:bodyPr>
          <a:lstStyle/>
          <a:p>
            <a:pPr marL="444500" indent="-342900">
              <a:buSzPct val="200000"/>
              <a:buFont typeface="Arial" panose="020B0604020202020204" pitchFamily="34" charset="0"/>
              <a:buChar char="•"/>
            </a:pPr>
            <a:r>
              <a:rPr lang="en-US" sz="2400" dirty="0"/>
              <a:t>High species richness and biodiversity </a:t>
            </a:r>
            <a:r>
              <a:rPr lang="en-US" sz="1400" dirty="0"/>
              <a:t>(</a:t>
            </a:r>
            <a:r>
              <a:rPr lang="en-US" sz="1400" dirty="0" err="1"/>
              <a:t>Huffard</a:t>
            </a:r>
            <a:r>
              <a:rPr lang="en-US" sz="1400" dirty="0"/>
              <a:t> et al., 2012)</a:t>
            </a:r>
          </a:p>
          <a:p>
            <a:pPr marL="444500" indent="-342900">
              <a:buSzPct val="200000"/>
              <a:buFont typeface="Arial" panose="020B0604020202020204" pitchFamily="34" charset="0"/>
              <a:buChar char="•"/>
            </a:pPr>
            <a:endParaRPr lang="en-US" sz="2400" dirty="0"/>
          </a:p>
          <a:p>
            <a:pPr marL="444500" indent="-342900">
              <a:buSzPct val="200000"/>
              <a:buFont typeface="Arial" panose="020B0604020202020204" pitchFamily="34" charset="0"/>
              <a:buChar char="•"/>
            </a:pPr>
            <a:r>
              <a:rPr lang="en-US" sz="2400" b="1" dirty="0"/>
              <a:t>Current threats: </a:t>
            </a:r>
            <a:r>
              <a:rPr lang="en-US" sz="2400" dirty="0"/>
              <a:t>Climate change, coastal development, and over-exploitation </a:t>
            </a:r>
            <a:r>
              <a:rPr lang="en-US" sz="1400" dirty="0"/>
              <a:t>(UNDP, n.d.)</a:t>
            </a:r>
          </a:p>
          <a:p>
            <a:pPr marL="444500" indent="-342900">
              <a:buSzPct val="200000"/>
              <a:buFont typeface="Arial" panose="020B0604020202020204" pitchFamily="34" charset="0"/>
              <a:buChar char="•"/>
            </a:pPr>
            <a:endParaRPr lang="en-US" sz="2400" dirty="0"/>
          </a:p>
          <a:p>
            <a:pPr marL="444500" indent="-342900">
              <a:buSzPct val="200000"/>
              <a:buFont typeface="Arial" panose="020B0604020202020204" pitchFamily="34" charset="0"/>
              <a:buChar char="•"/>
            </a:pPr>
            <a:endParaRPr sz="2000" dirty="0"/>
          </a:p>
        </p:txBody>
      </p:sp>
      <p:sp>
        <p:nvSpPr>
          <p:cNvPr id="6" name="Shape 360">
            <a:extLst>
              <a:ext uri="{FF2B5EF4-FFF2-40B4-BE49-F238E27FC236}">
                <a16:creationId xmlns:a16="http://schemas.microsoft.com/office/drawing/2014/main" id="{0E104C3E-E442-4553-B623-E931EBDB508A}"/>
              </a:ext>
            </a:extLst>
          </p:cNvPr>
          <p:cNvSpPr txBox="1">
            <a:spLocks noGrp="1"/>
          </p:cNvSpPr>
          <p:nvPr>
            <p:ph type="title"/>
          </p:nvPr>
        </p:nvSpPr>
        <p:spPr>
          <a:xfrm>
            <a:off x="2306850" y="137160"/>
            <a:ext cx="7578300" cy="1096950"/>
          </a:xfrm>
          <a:prstGeom prst="rect">
            <a:avLst/>
          </a:prstGeom>
        </p:spPr>
        <p:txBody>
          <a:bodyPr lIns="91425" tIns="91425" rIns="91425" bIns="91425" anchor="ctr" anchorCtr="0">
            <a:noAutofit/>
          </a:bodyPr>
          <a:lstStyle/>
          <a:p>
            <a:r>
              <a:rPr lang="en-US" sz="3000" b="1" dirty="0">
                <a:latin typeface="Raleway" panose="020B0604020202020204" charset="0"/>
              </a:rPr>
              <a:t>Sulu-Sulawesi Seascape</a:t>
            </a:r>
            <a:endParaRPr lang="en" sz="3000" b="1" dirty="0">
              <a:latin typeface="Raleway" panose="020B0604020202020204" charset="0"/>
            </a:endParaRPr>
          </a:p>
        </p:txBody>
      </p:sp>
      <p:pic>
        <p:nvPicPr>
          <p:cNvPr id="7" name="Picture 6">
            <a:extLst>
              <a:ext uri="{FF2B5EF4-FFF2-40B4-BE49-F238E27FC236}">
                <a16:creationId xmlns:a16="http://schemas.microsoft.com/office/drawing/2014/main" id="{5FA4FDAF-45FC-41B0-8595-0EDEB1D0CF41}"/>
              </a:ext>
            </a:extLst>
          </p:cNvPr>
          <p:cNvPicPr/>
          <p:nvPr/>
        </p:nvPicPr>
        <p:blipFill rotWithShape="1">
          <a:blip r:embed="rId9"/>
          <a:srcRect l="5920" t="27599" r="57320" b="16286"/>
          <a:stretch/>
        </p:blipFill>
        <p:spPr bwMode="auto">
          <a:xfrm>
            <a:off x="5821680" y="988936"/>
            <a:ext cx="5513021" cy="4733734"/>
          </a:xfrm>
          <a:prstGeom prst="rect">
            <a:avLst/>
          </a:prstGeom>
          <a:ln>
            <a:noFill/>
          </a:ln>
          <a:extLst>
            <a:ext uri="{53640926-AAD7-44D8-BBD7-CCE9431645EC}">
              <a14:shadowObscured xmlns:a14="http://schemas.microsoft.com/office/drawing/2010/main"/>
            </a:ext>
          </a:extLst>
        </p:spPr>
      </p:pic>
      <p:sp>
        <p:nvSpPr>
          <p:cNvPr id="5" name="TextBox 4">
            <a:extLst>
              <a:ext uri="{FF2B5EF4-FFF2-40B4-BE49-F238E27FC236}">
                <a16:creationId xmlns:a16="http://schemas.microsoft.com/office/drawing/2014/main" id="{52F9ED8D-9A85-48AB-8AA5-5666FD602C4D}"/>
              </a:ext>
            </a:extLst>
          </p:cNvPr>
          <p:cNvSpPr txBox="1"/>
          <p:nvPr/>
        </p:nvSpPr>
        <p:spPr>
          <a:xfrm>
            <a:off x="9982200" y="711937"/>
            <a:ext cx="1463040" cy="276999"/>
          </a:xfrm>
          <a:prstGeom prst="rect">
            <a:avLst/>
          </a:prstGeom>
          <a:noFill/>
        </p:spPr>
        <p:txBody>
          <a:bodyPr wrap="square" rtlCol="0">
            <a:spAutoFit/>
          </a:bodyPr>
          <a:lstStyle/>
          <a:p>
            <a:r>
              <a:rPr lang="en-US" sz="1200" dirty="0">
                <a:solidFill>
                  <a:schemeClr val="bg1"/>
                </a:solidFill>
              </a:rPr>
              <a:t>(De </a:t>
            </a:r>
            <a:r>
              <a:rPr lang="en-US" sz="1200" dirty="0" err="1">
                <a:solidFill>
                  <a:schemeClr val="bg1"/>
                </a:solidFill>
              </a:rPr>
              <a:t>Vantier</a:t>
            </a:r>
            <a:r>
              <a:rPr lang="en-US" sz="1200" dirty="0">
                <a:solidFill>
                  <a:schemeClr val="bg1"/>
                </a:solidFill>
              </a:rPr>
              <a:t>, 2005)</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6000" b="-16000"/>
          </a:stretch>
        </a:blipFill>
        <a:effectLst/>
      </p:bgPr>
    </p:bg>
    <p:spTree>
      <p:nvGrpSpPr>
        <p:cNvPr id="1" name="Shape 353"/>
        <p:cNvGrpSpPr/>
        <p:nvPr/>
      </p:nvGrpSpPr>
      <p:grpSpPr>
        <a:xfrm>
          <a:off x="0" y="0"/>
          <a:ext cx="0" cy="0"/>
          <a:chOff x="0" y="0"/>
          <a:chExt cx="0" cy="0"/>
        </a:xfrm>
      </p:grpSpPr>
      <p:graphicFrame>
        <p:nvGraphicFramePr>
          <p:cNvPr id="8" name="Diagram 7">
            <a:extLst>
              <a:ext uri="{FF2B5EF4-FFF2-40B4-BE49-F238E27FC236}">
                <a16:creationId xmlns:a16="http://schemas.microsoft.com/office/drawing/2014/main" id="{7C8EB1F3-1F1E-494E-B9E7-8A7E485559A5}"/>
              </a:ext>
            </a:extLst>
          </p:cNvPr>
          <p:cNvGraphicFramePr/>
          <p:nvPr>
            <p:extLst>
              <p:ext uri="{D42A27DB-BD31-4B8C-83A1-F6EECF244321}">
                <p14:modId xmlns:p14="http://schemas.microsoft.com/office/powerpoint/2010/main" val="3204589790"/>
              </p:ext>
            </p:extLst>
          </p:nvPr>
        </p:nvGraphicFramePr>
        <p:xfrm>
          <a:off x="380999" y="3474720"/>
          <a:ext cx="11475721" cy="5510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55" name="Shape 355"/>
          <p:cNvSpPr txBox="1">
            <a:spLocks noGrp="1"/>
          </p:cNvSpPr>
          <p:nvPr>
            <p:ph type="body" idx="1"/>
          </p:nvPr>
        </p:nvSpPr>
        <p:spPr>
          <a:xfrm>
            <a:off x="1021080" y="1577340"/>
            <a:ext cx="5623560" cy="3817620"/>
          </a:xfrm>
          <a:prstGeom prst="rect">
            <a:avLst/>
          </a:prstGeom>
          <a:solidFill>
            <a:schemeClr val="tx1">
              <a:alpha val="62000"/>
            </a:schemeClr>
          </a:solidFill>
        </p:spPr>
        <p:txBody>
          <a:bodyPr lIns="91425" tIns="91425" rIns="91425" bIns="91425" anchor="t" anchorCtr="0">
            <a:noAutofit/>
          </a:bodyPr>
          <a:lstStyle/>
          <a:p>
            <a:pPr marL="444500" indent="-342900">
              <a:buSzPct val="200000"/>
              <a:buFont typeface="Arial" panose="020B0604020202020204" pitchFamily="34" charset="0"/>
              <a:buChar char="•"/>
            </a:pPr>
            <a:r>
              <a:rPr lang="en-US" sz="2400" dirty="0"/>
              <a:t>~70% of coral reefs are heavily overfished</a:t>
            </a:r>
          </a:p>
          <a:p>
            <a:pPr marL="444500" indent="-342900">
              <a:buSzPct val="200000"/>
              <a:buFont typeface="Arial" panose="020B0604020202020204" pitchFamily="34" charset="0"/>
              <a:buChar char="•"/>
            </a:pPr>
            <a:endParaRPr lang="en-US" sz="2400" dirty="0"/>
          </a:p>
          <a:p>
            <a:pPr marL="444500" indent="-342900">
              <a:buSzPct val="200000"/>
              <a:buFont typeface="Arial" panose="020B0604020202020204" pitchFamily="34" charset="0"/>
              <a:buChar char="•"/>
            </a:pPr>
            <a:r>
              <a:rPr lang="en-US" sz="2400" dirty="0"/>
              <a:t>Reefs damaged via blast and cyanide fishing, and benthic trawling</a:t>
            </a:r>
          </a:p>
          <a:p>
            <a:pPr marL="444500" indent="-342900">
              <a:buSzPct val="200000"/>
              <a:buFont typeface="Arial" panose="020B0604020202020204" pitchFamily="34" charset="0"/>
              <a:buChar char="•"/>
            </a:pPr>
            <a:endParaRPr lang="en-US" sz="2400" dirty="0"/>
          </a:p>
          <a:p>
            <a:pPr marL="444500" indent="-342900">
              <a:buSzPct val="200000"/>
              <a:buFont typeface="Arial" panose="020B0604020202020204" pitchFamily="34" charset="0"/>
              <a:buChar char="•"/>
            </a:pPr>
            <a:r>
              <a:rPr lang="en-US" sz="2400" dirty="0"/>
              <a:t>Population obtains 60-70% of animal protein from marine fisheries</a:t>
            </a:r>
            <a:endParaRPr sz="2400" dirty="0"/>
          </a:p>
        </p:txBody>
      </p:sp>
      <p:sp>
        <p:nvSpPr>
          <p:cNvPr id="6" name="Shape 360">
            <a:extLst>
              <a:ext uri="{FF2B5EF4-FFF2-40B4-BE49-F238E27FC236}">
                <a16:creationId xmlns:a16="http://schemas.microsoft.com/office/drawing/2014/main" id="{0E104C3E-E442-4553-B623-E931EBDB508A}"/>
              </a:ext>
            </a:extLst>
          </p:cNvPr>
          <p:cNvSpPr txBox="1">
            <a:spLocks noGrp="1"/>
          </p:cNvSpPr>
          <p:nvPr>
            <p:ph type="title"/>
          </p:nvPr>
        </p:nvSpPr>
        <p:spPr>
          <a:xfrm>
            <a:off x="2306850" y="137160"/>
            <a:ext cx="7578300" cy="1096950"/>
          </a:xfrm>
          <a:prstGeom prst="rect">
            <a:avLst/>
          </a:prstGeom>
        </p:spPr>
        <p:txBody>
          <a:bodyPr lIns="91425" tIns="91425" rIns="91425" bIns="91425" anchor="ctr" anchorCtr="0">
            <a:noAutofit/>
          </a:bodyPr>
          <a:lstStyle/>
          <a:p>
            <a:r>
              <a:rPr lang="en-US" sz="3000" b="1" dirty="0">
                <a:latin typeface="Raleway" panose="020B0604020202020204" charset="0"/>
              </a:rPr>
              <a:t>Fisheries in Sulu-Sulawesi</a:t>
            </a:r>
            <a:endParaRPr lang="en" sz="3000" b="1" dirty="0">
              <a:latin typeface="Raleway" panose="020B0604020202020204" charset="0"/>
            </a:endParaRPr>
          </a:p>
        </p:txBody>
      </p:sp>
      <p:sp>
        <p:nvSpPr>
          <p:cNvPr id="3" name="TextBox 2">
            <a:extLst>
              <a:ext uri="{FF2B5EF4-FFF2-40B4-BE49-F238E27FC236}">
                <a16:creationId xmlns:a16="http://schemas.microsoft.com/office/drawing/2014/main" id="{22BFA5E5-A549-417C-9440-2C5C7650765F}"/>
              </a:ext>
            </a:extLst>
          </p:cNvPr>
          <p:cNvSpPr txBox="1"/>
          <p:nvPr/>
        </p:nvSpPr>
        <p:spPr>
          <a:xfrm>
            <a:off x="-19050" y="6572334"/>
            <a:ext cx="1828800" cy="285666"/>
          </a:xfrm>
          <a:prstGeom prst="rect">
            <a:avLst/>
          </a:prstGeom>
          <a:noFill/>
        </p:spPr>
        <p:txBody>
          <a:bodyPr wrap="square" rtlCol="0">
            <a:spAutoFit/>
          </a:bodyPr>
          <a:lstStyle/>
          <a:p>
            <a:r>
              <a:rPr lang="en-US" sz="1200" dirty="0">
                <a:solidFill>
                  <a:schemeClr val="bg1"/>
                </a:solidFill>
              </a:rPr>
              <a:t>Photo: WCS Indonesia</a:t>
            </a:r>
          </a:p>
        </p:txBody>
      </p:sp>
      <p:pic>
        <p:nvPicPr>
          <p:cNvPr id="2050" name="Picture 2" descr="Image result for sea turtle nets">
            <a:extLst>
              <a:ext uri="{FF2B5EF4-FFF2-40B4-BE49-F238E27FC236}">
                <a16:creationId xmlns:a16="http://schemas.microsoft.com/office/drawing/2014/main" id="{DC12FA5D-BFC0-4F06-AD2E-CBF1E991542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flipH="1">
            <a:off x="7101840" y="2102635"/>
            <a:ext cx="3886200" cy="265272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C9E9911C-95A0-4D3F-BA29-DFBFE93A895B}"/>
              </a:ext>
            </a:extLst>
          </p:cNvPr>
          <p:cNvSpPr txBox="1"/>
          <p:nvPr/>
        </p:nvSpPr>
        <p:spPr>
          <a:xfrm>
            <a:off x="9570720" y="4663440"/>
            <a:ext cx="1691640" cy="276999"/>
          </a:xfrm>
          <a:prstGeom prst="rect">
            <a:avLst/>
          </a:prstGeom>
          <a:noFill/>
        </p:spPr>
        <p:txBody>
          <a:bodyPr wrap="square" rtlCol="0">
            <a:spAutoFit/>
          </a:bodyPr>
          <a:lstStyle/>
          <a:p>
            <a:r>
              <a:rPr lang="en-US" sz="1200" dirty="0">
                <a:solidFill>
                  <a:schemeClr val="bg1"/>
                </a:solidFill>
              </a:rPr>
              <a:t>Photo: </a:t>
            </a:r>
            <a:r>
              <a:rPr lang="en-US" sz="1200" dirty="0" err="1">
                <a:solidFill>
                  <a:schemeClr val="bg1"/>
                </a:solidFill>
              </a:rPr>
              <a:t>CleanMalaysia</a:t>
            </a:r>
            <a:endParaRPr lang="en-US" sz="1200" dirty="0">
              <a:solidFill>
                <a:schemeClr val="bg1"/>
              </a:solidFill>
            </a:endParaRPr>
          </a:p>
        </p:txBody>
      </p:sp>
    </p:spTree>
    <p:extLst>
      <p:ext uri="{BB962C8B-B14F-4D97-AF65-F5344CB8AC3E}">
        <p14:creationId xmlns:p14="http://schemas.microsoft.com/office/powerpoint/2010/main" val="3228719286"/>
      </p:ext>
    </p:extLst>
  </p:cSld>
  <p:clrMapOvr>
    <a:masterClrMapping/>
  </p:clrMapOvr>
</p:sld>
</file>

<file path=ppt/theme/theme1.xml><?xml version="1.0" encoding="utf-8"?>
<a:theme xmlns:a="http://schemas.openxmlformats.org/drawingml/2006/main" name="Mirand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4962</TotalTime>
  <Words>2498</Words>
  <Application>Microsoft Office PowerPoint</Application>
  <PresentationFormat>Widescreen</PresentationFormat>
  <Paragraphs>462</Paragraphs>
  <Slides>18</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Times New Roman</vt:lpstr>
      <vt:lpstr>Homemade Apple</vt:lpstr>
      <vt:lpstr>Raleway</vt:lpstr>
      <vt:lpstr>Arial</vt:lpstr>
      <vt:lpstr>Miranda template</vt:lpstr>
      <vt:lpstr>Coordination of Transboundary Marine Protected Areas in the  Sulu-Sulawesi Seascape</vt:lpstr>
      <vt:lpstr>PowerPoint Presentation</vt:lpstr>
      <vt:lpstr>Transboundary Protected Areas</vt:lpstr>
      <vt:lpstr>Benefits</vt:lpstr>
      <vt:lpstr>Transboundary Governance:  Keys to Success</vt:lpstr>
      <vt:lpstr>Marine Significance</vt:lpstr>
      <vt:lpstr>A Case Study in Sulu-Sulawesi</vt:lpstr>
      <vt:lpstr>Sulu-Sulawesi Seascape</vt:lpstr>
      <vt:lpstr>Fisheries in Sulu-Sulawesi</vt:lpstr>
      <vt:lpstr>MPAs in Sulu-Sulawesi</vt:lpstr>
      <vt:lpstr>Research Methods</vt:lpstr>
      <vt:lpstr>Phase 1: Policy Analysis</vt:lpstr>
      <vt:lpstr>Phase 2: Semi-Structured Interviews</vt:lpstr>
      <vt:lpstr>Preliminary Results: Policy Analysis  </vt:lpstr>
      <vt:lpstr>Preliminary Results: Semi-Structured Interviews</vt:lpstr>
      <vt:lpstr>Significance</vt:lpstr>
      <vt:lpstr>References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Evaluating the Mixed Species Feeding Opportunities Provided by Foraging Humpback Whales (Megaptera novaeangliae) across Ocean Ecosystems</dc:title>
  <dc:creator>Lindsey Ellett</dc:creator>
  <cp:lastModifiedBy>Lindsey Ellett</cp:lastModifiedBy>
  <cp:revision>168</cp:revision>
  <dcterms:modified xsi:type="dcterms:W3CDTF">2021-02-16T22:11:38Z</dcterms:modified>
</cp:coreProperties>
</file>