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1" r:id="rId3"/>
    <p:sldId id="260" r:id="rId4"/>
    <p:sldId id="262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0"/>
    <p:restoredTop sz="95807"/>
  </p:normalViewPr>
  <p:slideViewPr>
    <p:cSldViewPr snapToGrid="0">
      <p:cViewPr varScale="1">
        <p:scale>
          <a:sx n="111" d="100"/>
          <a:sy n="111" d="100"/>
        </p:scale>
        <p:origin x="632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613B0BE-4059-DBA1-C58F-D7C33623D44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9A00D87-9CE0-B4C3-BEEC-C858E0A6CDF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93D7E4-9C73-1492-131C-DF8DF6C39E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4959116-61DB-ED7F-0786-4B24EB1B36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D1F9D78-FF75-74A4-0011-BDFE30B4CB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04119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C6E1A7-0D94-48AE-798B-225490D86C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9294CA9-6D40-1855-3600-37530B647F8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ABB5547-DB35-806F-2E31-A5BB8D1C4B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FFB49E0-9E10-7AE4-7520-E0085DBC9A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23745A-96F4-E271-0E2C-5741E92EC8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97850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FB33F1D-5328-68FF-1627-ECF8F572EDB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907EE75-77BF-0F6A-B114-96AC7E51A6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DAE9A7-CA0D-215C-C4DA-565F10F06F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EAA686-B03B-FA0C-A8F6-C5CBED0EB8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21B91A-3C47-D76A-6C24-1D12EAA29A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64334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AB3B03-8A59-3A64-A290-BE130B0A1B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C0AD2ED-7393-B822-FAD7-CC7BF38EE7C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07F7259-64D6-5D5C-5C5D-9A7AC26121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FD695E6-E4B2-F89F-16D3-A5CBF2FF36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A3CA06A-2187-77C5-6899-BA7F21AB04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82898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FEBE97-CC9B-33BB-A413-0A572D2240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030662-E09E-32A8-7BA2-523BCB471C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C42D6D-1898-6036-F8EA-43A6EFE210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242357-C53F-A29F-F8E1-C4A88CC4A3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584980-05BB-B0C8-8D84-DCDC9A97F2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05721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6E52C1-369F-3D09-DFB9-A8D48308E6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C6A6FA0-81FE-3B95-76E1-1DDECDF9306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F3453CA-AF1F-814F-14F4-C8D751776C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4C8CDFF-3E6C-3219-0D1D-A3CFB94EB1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9B94CFC-F5F7-06E0-76F7-C3164E6C31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A742703-3673-384F-FA49-A61DF08D4B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75883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77E4C3-73C1-FD38-2290-EAD6C7BCC2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C0E91AE-14A0-A61F-FF2F-EB16695C2A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FE5BEA2-556F-A490-619A-ADBA1A4264B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DD2ABB4-C37B-A11A-49C8-9E513AC33B9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75CAB08-5C03-2952-111C-850F3381689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F10D2ED-A955-FEB2-4046-1A37A2B684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97F302C-49AA-3CDC-EE43-6BE95330A0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760829-99B1-069E-1372-24451EE712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50630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09A4C8-2531-4551-BC8A-FBDE0AF91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E94973E-A776-3D7A-AF9C-3D102B6E99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0A15A55-FD1B-9F6F-3F6E-D96737ED55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1C9E547-8402-1311-2D17-6EE6518777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49224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C3DD02C-5D2E-33D4-C567-D86B26C775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F83D899-2369-3820-B32C-8C21340C92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7F4A286-E8E6-002F-77A3-6C0700753B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02863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D93768-102A-89C9-886D-3AB4C782EF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FFF01A-399B-9982-767D-87EE7F49CB0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B8EE39C-08B1-784C-95A7-2FE421201F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42AFA6-D68D-2655-C113-6F23C7208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3B606C6-D453-B0CB-ADB1-27D7F6F47A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51433AF-06D5-256E-59BD-36A932F0AB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140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67F041-B21E-CD89-B0BA-09AE64C0FF2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2FBE5A2-4AC2-2D8A-0C96-DF4D17E9F1B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F74F5FB-A9C3-DA42-66C9-3D197D6ABAF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A8A70E-FC1E-D77B-4783-E5D5CA404C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207FC60-66A2-9C09-7A21-398067A829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49B8782-5776-F35B-80A2-4569873D94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41601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19FBF99-F707-290A-4AA8-8A9B34BB3E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26E0AE8-779A-13FC-F959-14F0A82AC9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82A8A47-FBED-DDA2-2CD0-FDD72A676B8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2AA8FB-C6FE-D941-A59A-CC03043CAD10}" type="datetimeFigureOut">
              <a:rPr lang="en-US" smtClean="0"/>
              <a:t>1/22/23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C00B6EA-DAC7-C2BE-EF5C-75BA38D4A68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27A4C89-6859-F285-BBDF-52405EB2D1C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B81B88-3455-5746-ACC5-11A1774D2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62001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D7362E-3A17-E4A2-884F-710DB4B1D85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dirty="0">
                <a:latin typeface="Arial" panose="020B0604020202020204" pitchFamily="34" charset="0"/>
                <a:cs typeface="Arial" panose="020B0604020202020204" pitchFamily="34" charset="0"/>
              </a:rPr>
              <a:t>Prophages encode and disseminate bacterial immune systems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B7BF44A-7CC4-9A09-9F1D-42ADA00EDAB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Amelia Schmidt | PhD Candidate, CMMB | UM </a:t>
            </a:r>
            <a:r>
              <a:rPr lang="en-US" dirty="0" err="1">
                <a:latin typeface="Arial" panose="020B0604020202020204" pitchFamily="34" charset="0"/>
                <a:cs typeface="Arial" panose="020B0604020202020204" pitchFamily="34" charset="0"/>
              </a:rPr>
              <a:t>GradCon</a:t>
            </a:r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 2023</a:t>
            </a:r>
          </a:p>
        </p:txBody>
      </p:sp>
    </p:spTree>
    <p:extLst>
      <p:ext uri="{BB962C8B-B14F-4D97-AF65-F5344CB8AC3E}">
        <p14:creationId xmlns:p14="http://schemas.microsoft.com/office/powerpoint/2010/main" val="13553920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5" name="Group 224">
            <a:extLst>
              <a:ext uri="{FF2B5EF4-FFF2-40B4-BE49-F238E27FC236}">
                <a16:creationId xmlns:a16="http://schemas.microsoft.com/office/drawing/2014/main" id="{AA1DDA5B-22BD-3543-BFFE-787429E678D7}"/>
              </a:ext>
            </a:extLst>
          </p:cNvPr>
          <p:cNvGrpSpPr/>
          <p:nvPr/>
        </p:nvGrpSpPr>
        <p:grpSpPr>
          <a:xfrm>
            <a:off x="1236817" y="757777"/>
            <a:ext cx="8752845" cy="4344281"/>
            <a:chOff x="960370" y="247420"/>
            <a:chExt cx="8752845" cy="4344281"/>
          </a:xfrm>
        </p:grpSpPr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058DAFE7-EC91-11E7-A879-43F2A406C3A9}"/>
                </a:ext>
              </a:extLst>
            </p:cNvPr>
            <p:cNvSpPr/>
            <p:nvPr/>
          </p:nvSpPr>
          <p:spPr>
            <a:xfrm>
              <a:off x="967368" y="1915064"/>
              <a:ext cx="7991328" cy="2676637"/>
            </a:xfrm>
            <a:prstGeom prst="rect">
              <a:avLst/>
            </a:prstGeom>
            <a:solidFill>
              <a:schemeClr val="bg1">
                <a:lumMod val="8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9385A78F-C403-BB56-BC13-4BC618EC02FE}"/>
                </a:ext>
              </a:extLst>
            </p:cNvPr>
            <p:cNvGrpSpPr/>
            <p:nvPr/>
          </p:nvGrpSpPr>
          <p:grpSpPr>
            <a:xfrm>
              <a:off x="3298785" y="247420"/>
              <a:ext cx="5613721" cy="1707684"/>
              <a:chOff x="3327963" y="208922"/>
              <a:chExt cx="5613721" cy="1707684"/>
            </a:xfrm>
          </p:grpSpPr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E4BE1E26-044C-0458-6D99-9387AD866E59}"/>
                  </a:ext>
                </a:extLst>
              </p:cNvPr>
              <p:cNvSpPr txBox="1"/>
              <p:nvPr/>
            </p:nvSpPr>
            <p:spPr>
              <a:xfrm>
                <a:off x="5234225" y="208922"/>
                <a:ext cx="1723549" cy="338554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none" rtlCol="0">
                <a:spAutoFit/>
              </a:bodyPr>
              <a:lstStyle/>
              <a:p>
                <a:pPr algn="l"/>
                <a:r>
                  <a:rPr lang="en-US" sz="1600" b="1" u="sng" dirty="0">
                    <a:latin typeface="Arial" panose="020B0604020202020204" pitchFamily="34" charset="0"/>
                    <a:cs typeface="Arial" panose="020B0604020202020204" pitchFamily="34" charset="0"/>
                  </a:rPr>
                  <a:t>Pf core genome</a:t>
                </a:r>
              </a:p>
            </p:txBody>
          </p:sp>
          <p:grpSp>
            <p:nvGrpSpPr>
              <p:cNvPr id="55" name="Group 54">
                <a:extLst>
                  <a:ext uri="{FF2B5EF4-FFF2-40B4-BE49-F238E27FC236}">
                    <a16:creationId xmlns:a16="http://schemas.microsoft.com/office/drawing/2014/main" id="{4DB30025-5607-0823-C4CB-03B5DBEAAF20}"/>
                  </a:ext>
                </a:extLst>
              </p:cNvPr>
              <p:cNvGrpSpPr/>
              <p:nvPr/>
            </p:nvGrpSpPr>
            <p:grpSpPr>
              <a:xfrm>
                <a:off x="3327963" y="422574"/>
                <a:ext cx="5613721" cy="1494032"/>
                <a:chOff x="3110403" y="797646"/>
                <a:chExt cx="5613721" cy="1494032"/>
              </a:xfrm>
            </p:grpSpPr>
            <p:sp>
              <p:nvSpPr>
                <p:cNvPr id="34" name="Right Brace 33">
                  <a:extLst>
                    <a:ext uri="{FF2B5EF4-FFF2-40B4-BE49-F238E27FC236}">
                      <a16:creationId xmlns:a16="http://schemas.microsoft.com/office/drawing/2014/main" id="{8407E119-23CC-BCED-883E-19CBFD99E6FA}"/>
                    </a:ext>
                  </a:extLst>
                </p:cNvPr>
                <p:cNvSpPr/>
                <p:nvPr/>
              </p:nvSpPr>
              <p:spPr>
                <a:xfrm rot="5400000">
                  <a:off x="5597587" y="-350490"/>
                  <a:ext cx="640080" cy="4644255"/>
                </a:xfrm>
                <a:prstGeom prst="rightBrace">
                  <a:avLst/>
                </a:prstGeom>
                <a:ln w="19050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53" name="Group 52">
                  <a:extLst>
                    <a:ext uri="{FF2B5EF4-FFF2-40B4-BE49-F238E27FC236}">
                      <a16:creationId xmlns:a16="http://schemas.microsoft.com/office/drawing/2014/main" id="{DAE4FD49-81BF-EF62-418F-349975A54A96}"/>
                    </a:ext>
                  </a:extLst>
                </p:cNvPr>
                <p:cNvGrpSpPr/>
                <p:nvPr/>
              </p:nvGrpSpPr>
              <p:grpSpPr>
                <a:xfrm>
                  <a:off x="3110403" y="797646"/>
                  <a:ext cx="5613721" cy="914908"/>
                  <a:chOff x="5741843" y="375415"/>
                  <a:chExt cx="5613721" cy="914908"/>
                </a:xfrm>
              </p:grpSpPr>
              <p:grpSp>
                <p:nvGrpSpPr>
                  <p:cNvPr id="33" name="Group 32">
                    <a:extLst>
                      <a:ext uri="{FF2B5EF4-FFF2-40B4-BE49-F238E27FC236}">
                        <a16:creationId xmlns:a16="http://schemas.microsoft.com/office/drawing/2014/main" id="{6333E7A5-5F93-F099-84DA-AFF8D6F9D8E4}"/>
                      </a:ext>
                    </a:extLst>
                  </p:cNvPr>
                  <p:cNvGrpSpPr>
                    <a:grpSpLocks noChangeAspect="1"/>
                  </p:cNvGrpSpPr>
                  <p:nvPr/>
                </p:nvGrpSpPr>
                <p:grpSpPr>
                  <a:xfrm>
                    <a:off x="5741843" y="1033897"/>
                    <a:ext cx="5613721" cy="256426"/>
                    <a:chOff x="6505140" y="3290863"/>
                    <a:chExt cx="5613721" cy="256426"/>
                  </a:xfrm>
                </p:grpSpPr>
                <p:cxnSp>
                  <p:nvCxnSpPr>
                    <p:cNvPr id="17" name="Straight Connector 16">
                      <a:extLst>
                        <a:ext uri="{FF2B5EF4-FFF2-40B4-BE49-F238E27FC236}">
                          <a16:creationId xmlns:a16="http://schemas.microsoft.com/office/drawing/2014/main" id="{B1C2360C-B014-7F5B-6A22-CF0099803B66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>
                      <a:off x="6505140" y="3417409"/>
                      <a:ext cx="5613721" cy="4807"/>
                    </a:xfrm>
                    <a:prstGeom prst="line">
                      <a:avLst/>
                    </a:prstGeom>
                    <a:ln w="28575"/>
                  </p:spPr>
                  <p:style>
                    <a:lnRef idx="1">
                      <a:schemeClr val="dk1"/>
                    </a:lnRef>
                    <a:fillRef idx="0">
                      <a:schemeClr val="dk1"/>
                    </a:fillRef>
                    <a:effectRef idx="0">
                      <a:schemeClr val="dk1"/>
                    </a:effectRef>
                    <a:fontRef idx="minor">
                      <a:schemeClr val="tx1"/>
                    </a:fontRef>
                  </p:style>
                </p:cxnSp>
                <p:sp>
                  <p:nvSpPr>
                    <p:cNvPr id="19" name="Pentagon 18">
                      <a:extLst>
                        <a:ext uri="{FF2B5EF4-FFF2-40B4-BE49-F238E27FC236}">
                          <a16:creationId xmlns:a16="http://schemas.microsoft.com/office/drawing/2014/main" id="{2AA66F6A-9731-8743-3848-72FF0E03EA62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11161638" y="3298015"/>
                      <a:ext cx="497840" cy="241651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20" name="Pentagon 19">
                      <a:extLst>
                        <a:ext uri="{FF2B5EF4-FFF2-40B4-BE49-F238E27FC236}">
                          <a16:creationId xmlns:a16="http://schemas.microsoft.com/office/drawing/2014/main" id="{CDB9D10D-CAF4-CA85-016C-432B26B8D35F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 rot="10800000">
                      <a:off x="6990236" y="3298016"/>
                      <a:ext cx="214039" cy="241648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dirty="0"/>
                    </a:p>
                  </p:txBody>
                </p:sp>
                <p:sp>
                  <p:nvSpPr>
                    <p:cNvPr id="18" name="Pentagon 17">
                      <a:extLst>
                        <a:ext uri="{FF2B5EF4-FFF2-40B4-BE49-F238E27FC236}">
                          <a16:creationId xmlns:a16="http://schemas.microsoft.com/office/drawing/2014/main" id="{6E0560FC-3F65-EAD7-36F4-DA8AC01BEF67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10649352" y="3295377"/>
                      <a:ext cx="552925" cy="237744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23" name="Pentagon 22">
                      <a:extLst>
                        <a:ext uri="{FF2B5EF4-FFF2-40B4-BE49-F238E27FC236}">
                          <a16:creationId xmlns:a16="http://schemas.microsoft.com/office/drawing/2014/main" id="{5ED8B2E9-3F04-120F-0440-B81215AC0311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9859396" y="3295382"/>
                      <a:ext cx="735921" cy="237744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24" name="Pentagon 23">
                      <a:extLst>
                        <a:ext uri="{FF2B5EF4-FFF2-40B4-BE49-F238E27FC236}">
                          <a16:creationId xmlns:a16="http://schemas.microsoft.com/office/drawing/2014/main" id="{A6AA0D5B-2539-13BE-EC97-26815ABD303F}"/>
                        </a:ext>
                      </a:extLst>
                    </p:cNvPr>
                    <p:cNvSpPr>
                      <a:spLocks/>
                    </p:cNvSpPr>
                    <p:nvPr/>
                  </p:nvSpPr>
                  <p:spPr>
                    <a:xfrm>
                      <a:off x="9649559" y="3301699"/>
                      <a:ext cx="248920" cy="235430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22" name="Pentagon 21">
                      <a:extLst>
                        <a:ext uri="{FF2B5EF4-FFF2-40B4-BE49-F238E27FC236}">
                          <a16:creationId xmlns:a16="http://schemas.microsoft.com/office/drawing/2014/main" id="{E852CE9F-EF04-A0B9-1064-49C1DE36A808}"/>
                        </a:ext>
                      </a:extLst>
                    </p:cNvPr>
                    <p:cNvSpPr>
                      <a:spLocks/>
                    </p:cNvSpPr>
                    <p:nvPr/>
                  </p:nvSpPr>
                  <p:spPr>
                    <a:xfrm>
                      <a:off x="8604451" y="3310710"/>
                      <a:ext cx="90913" cy="236579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25" name="Pentagon 24">
                      <a:extLst>
                        <a:ext uri="{FF2B5EF4-FFF2-40B4-BE49-F238E27FC236}">
                          <a16:creationId xmlns:a16="http://schemas.microsoft.com/office/drawing/2014/main" id="{031BEA75-C057-47D9-E905-12128109691A}"/>
                        </a:ext>
                      </a:extLst>
                    </p:cNvPr>
                    <p:cNvSpPr>
                      <a:spLocks/>
                    </p:cNvSpPr>
                    <p:nvPr/>
                  </p:nvSpPr>
                  <p:spPr>
                    <a:xfrm>
                      <a:off x="9112992" y="3301698"/>
                      <a:ext cx="552925" cy="237744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26" name="Pentagon 25">
                      <a:extLst>
                        <a:ext uri="{FF2B5EF4-FFF2-40B4-BE49-F238E27FC236}">
                          <a16:creationId xmlns:a16="http://schemas.microsoft.com/office/drawing/2014/main" id="{8866C9A7-6AFC-5E44-D105-55536E3815AF}"/>
                        </a:ext>
                      </a:extLst>
                    </p:cNvPr>
                    <p:cNvSpPr>
                      <a:spLocks/>
                    </p:cNvSpPr>
                    <p:nvPr/>
                  </p:nvSpPr>
                  <p:spPr>
                    <a:xfrm>
                      <a:off x="8902984" y="3295377"/>
                      <a:ext cx="169905" cy="236578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27" name="Pentagon 26">
                      <a:extLst>
                        <a:ext uri="{FF2B5EF4-FFF2-40B4-BE49-F238E27FC236}">
                          <a16:creationId xmlns:a16="http://schemas.microsoft.com/office/drawing/2014/main" id="{CDB77076-02EB-F6F0-9B89-8B9B915B16FF}"/>
                        </a:ext>
                      </a:extLst>
                    </p:cNvPr>
                    <p:cNvSpPr>
                      <a:spLocks/>
                    </p:cNvSpPr>
                    <p:nvPr/>
                  </p:nvSpPr>
                  <p:spPr>
                    <a:xfrm>
                      <a:off x="8709505" y="3302864"/>
                      <a:ext cx="202815" cy="229091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28" name="Pentagon 27">
                      <a:extLst>
                        <a:ext uri="{FF2B5EF4-FFF2-40B4-BE49-F238E27FC236}">
                          <a16:creationId xmlns:a16="http://schemas.microsoft.com/office/drawing/2014/main" id="{139F9569-1900-E339-7D68-255D324F6D8E}"/>
                        </a:ext>
                      </a:extLst>
                    </p:cNvPr>
                    <p:cNvSpPr>
                      <a:spLocks/>
                    </p:cNvSpPr>
                    <p:nvPr/>
                  </p:nvSpPr>
                  <p:spPr>
                    <a:xfrm>
                      <a:off x="8255821" y="3310710"/>
                      <a:ext cx="348765" cy="235430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29" name="Pentagon 28">
                      <a:extLst>
                        <a:ext uri="{FF2B5EF4-FFF2-40B4-BE49-F238E27FC236}">
                          <a16:creationId xmlns:a16="http://schemas.microsoft.com/office/drawing/2014/main" id="{B79DAD1D-2B91-0C07-5A99-B82E40E96FC1}"/>
                        </a:ext>
                      </a:extLst>
                    </p:cNvPr>
                    <p:cNvSpPr>
                      <a:spLocks/>
                    </p:cNvSpPr>
                    <p:nvPr/>
                  </p:nvSpPr>
                  <p:spPr>
                    <a:xfrm>
                      <a:off x="7913440" y="3295377"/>
                      <a:ext cx="212292" cy="235430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0" name="Pentagon 29">
                      <a:extLst>
                        <a:ext uri="{FF2B5EF4-FFF2-40B4-BE49-F238E27FC236}">
                          <a16:creationId xmlns:a16="http://schemas.microsoft.com/office/drawing/2014/main" id="{20FCC1E1-FD8B-16C4-9C26-D1643EB00B0B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7299101" y="3295376"/>
                      <a:ext cx="156011" cy="237744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" name="Pentagon 30">
                      <a:extLst>
                        <a:ext uri="{FF2B5EF4-FFF2-40B4-BE49-F238E27FC236}">
                          <a16:creationId xmlns:a16="http://schemas.microsoft.com/office/drawing/2014/main" id="{195CD9B7-7B11-BC65-BDE0-E507A403A64B}"/>
                        </a:ext>
                      </a:extLst>
                    </p:cNvPr>
                    <p:cNvSpPr>
                      <a:spLocks noChangeAspect="1"/>
                    </p:cNvSpPr>
                    <p:nvPr/>
                  </p:nvSpPr>
                  <p:spPr>
                    <a:xfrm>
                      <a:off x="7455112" y="3290863"/>
                      <a:ext cx="256328" cy="237744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" name="Pentagon 31">
                      <a:extLst>
                        <a:ext uri="{FF2B5EF4-FFF2-40B4-BE49-F238E27FC236}">
                          <a16:creationId xmlns:a16="http://schemas.microsoft.com/office/drawing/2014/main" id="{98081462-3512-0070-BB47-966A706464F7}"/>
                        </a:ext>
                      </a:extLst>
                    </p:cNvPr>
                    <p:cNvSpPr>
                      <a:spLocks/>
                    </p:cNvSpPr>
                    <p:nvPr/>
                  </p:nvSpPr>
                  <p:spPr>
                    <a:xfrm>
                      <a:off x="7709203" y="3295376"/>
                      <a:ext cx="212292" cy="235430"/>
                    </a:xfrm>
                    <a:prstGeom prst="homePlate">
                      <a:avLst/>
                    </a:prstGeom>
                    <a:solidFill>
                      <a:schemeClr val="tx1"/>
                    </a:solidFill>
                    <a:ln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</p:grpSp>
              <p:sp>
                <p:nvSpPr>
                  <p:cNvPr id="37" name="TextBox 36">
                    <a:extLst>
                      <a:ext uri="{FF2B5EF4-FFF2-40B4-BE49-F238E27FC236}">
                        <a16:creationId xmlns:a16="http://schemas.microsoft.com/office/drawing/2014/main" id="{6E3A5F8E-44B2-16B3-0BF8-2A75F500F35F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6364774" y="707078"/>
                    <a:ext cx="46679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xisF</a:t>
                    </a:r>
                  </a:p>
                </p:txBody>
              </p:sp>
              <p:sp>
                <p:nvSpPr>
                  <p:cNvPr id="38" name="TextBox 37">
                    <a:extLst>
                      <a:ext uri="{FF2B5EF4-FFF2-40B4-BE49-F238E27FC236}">
                        <a16:creationId xmlns:a16="http://schemas.microsoft.com/office/drawing/2014/main" id="{82DF0B34-EE4D-02DE-73F7-B59334D85CA7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6526260" y="605305"/>
                    <a:ext cx="71827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PA0717</a:t>
                    </a:r>
                  </a:p>
                </p:txBody>
              </p:sp>
              <p:sp>
                <p:nvSpPr>
                  <p:cNvPr id="39" name="TextBox 38">
                    <a:extLst>
                      <a:ext uri="{FF2B5EF4-FFF2-40B4-BE49-F238E27FC236}">
                        <a16:creationId xmlns:a16="http://schemas.microsoft.com/office/drawing/2014/main" id="{45E92651-4A83-EEA5-0A28-6812B68FC8E1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6165246" y="706857"/>
                    <a:ext cx="42351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dirty="0" err="1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pfR</a:t>
                    </a:r>
                    <a:endParaRPr lang="en-US" sz="1200" dirty="0">
                      <a:latin typeface="Arial" panose="020B0604020202020204" pitchFamily="34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40" name="TextBox 39">
                    <a:extLst>
                      <a:ext uri="{FF2B5EF4-FFF2-40B4-BE49-F238E27FC236}">
                        <a16:creationId xmlns:a16="http://schemas.microsoft.com/office/drawing/2014/main" id="{58B9AF00-F2C4-DF8B-D168-B9F54F0E57C4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6724725" y="596052"/>
                    <a:ext cx="71827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PA0718</a:t>
                    </a:r>
                  </a:p>
                </p:txBody>
              </p:sp>
              <p:sp>
                <p:nvSpPr>
                  <p:cNvPr id="41" name="TextBox 40">
                    <a:extLst>
                      <a:ext uri="{FF2B5EF4-FFF2-40B4-BE49-F238E27FC236}">
                        <a16:creationId xmlns:a16="http://schemas.microsoft.com/office/drawing/2014/main" id="{615B3DF2-9AEA-C1C6-0C9E-24A3A3AD4D4D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6926078" y="615394"/>
                    <a:ext cx="71827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PA0719</a:t>
                    </a:r>
                  </a:p>
                </p:txBody>
              </p:sp>
              <p:sp>
                <p:nvSpPr>
                  <p:cNvPr id="42" name="TextBox 41">
                    <a:extLst>
                      <a:ext uri="{FF2B5EF4-FFF2-40B4-BE49-F238E27FC236}">
                        <a16:creationId xmlns:a16="http://schemas.microsoft.com/office/drawing/2014/main" id="{256473FC-D00C-3B87-59B4-48239345F915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7354752" y="626544"/>
                    <a:ext cx="71827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PA0720</a:t>
                    </a:r>
                  </a:p>
                </p:txBody>
              </p:sp>
              <p:sp>
                <p:nvSpPr>
                  <p:cNvPr id="43" name="TextBox 42">
                    <a:extLst>
                      <a:ext uri="{FF2B5EF4-FFF2-40B4-BE49-F238E27FC236}">
                        <a16:creationId xmlns:a16="http://schemas.microsoft.com/office/drawing/2014/main" id="{9FECC0C5-6BEB-016C-8260-6CA6922E018B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7645876" y="704653"/>
                    <a:ext cx="492443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pfsE</a:t>
                    </a:r>
                  </a:p>
                </p:txBody>
              </p:sp>
              <p:sp>
                <p:nvSpPr>
                  <p:cNvPr id="44" name="TextBox 43">
                    <a:extLst>
                      <a:ext uri="{FF2B5EF4-FFF2-40B4-BE49-F238E27FC236}">
                        <a16:creationId xmlns:a16="http://schemas.microsoft.com/office/drawing/2014/main" id="{47C2A414-6A40-5681-E9A0-AD8304F8553D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7730436" y="633383"/>
                    <a:ext cx="71827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PA0722</a:t>
                    </a:r>
                  </a:p>
                </p:txBody>
              </p:sp>
              <p:sp>
                <p:nvSpPr>
                  <p:cNvPr id="45" name="TextBox 44">
                    <a:extLst>
                      <a:ext uri="{FF2B5EF4-FFF2-40B4-BE49-F238E27FC236}">
                        <a16:creationId xmlns:a16="http://schemas.microsoft.com/office/drawing/2014/main" id="{1EC47D06-2B22-CC49-D007-7B8951E4663B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7961883" y="695629"/>
                    <a:ext cx="534121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coaB</a:t>
                    </a:r>
                  </a:p>
                </p:txBody>
              </p:sp>
              <p:sp>
                <p:nvSpPr>
                  <p:cNvPr id="46" name="TextBox 45">
                    <a:extLst>
                      <a:ext uri="{FF2B5EF4-FFF2-40B4-BE49-F238E27FC236}">
                        <a16:creationId xmlns:a16="http://schemas.microsoft.com/office/drawing/2014/main" id="{E67766BA-5908-6448-A360-47D33AEA700B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8317388" y="702300"/>
                    <a:ext cx="534121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coaA</a:t>
                    </a:r>
                  </a:p>
                </p:txBody>
              </p:sp>
              <p:sp>
                <p:nvSpPr>
                  <p:cNvPr id="47" name="TextBox 46">
                    <a:extLst>
                      <a:ext uri="{FF2B5EF4-FFF2-40B4-BE49-F238E27FC236}">
                        <a16:creationId xmlns:a16="http://schemas.microsoft.com/office/drawing/2014/main" id="{350FB0B1-B3B9-047E-5375-260C0389991D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8701542" y="600478"/>
                    <a:ext cx="718274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PA0725</a:t>
                    </a:r>
                  </a:p>
                </p:txBody>
              </p:sp>
              <p:sp>
                <p:nvSpPr>
                  <p:cNvPr id="48" name="TextBox 47">
                    <a:extLst>
                      <a:ext uri="{FF2B5EF4-FFF2-40B4-BE49-F238E27FC236}">
                        <a16:creationId xmlns:a16="http://schemas.microsoft.com/office/drawing/2014/main" id="{C1220DCC-1F65-A36A-F4FD-3FD29964DB76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9233929" y="730430"/>
                    <a:ext cx="389850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zot</a:t>
                    </a:r>
                  </a:p>
                </p:txBody>
              </p:sp>
              <p:sp>
                <p:nvSpPr>
                  <p:cNvPr id="49" name="TextBox 48">
                    <a:extLst>
                      <a:ext uri="{FF2B5EF4-FFF2-40B4-BE49-F238E27FC236}">
                        <a16:creationId xmlns:a16="http://schemas.microsoft.com/office/drawing/2014/main" id="{CCCCE161-FECA-462C-40A2-59F3FAD4BFBC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9992191" y="740212"/>
                    <a:ext cx="372218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 err="1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riP</a:t>
                    </a:r>
                    <a:endParaRPr lang="en-US" sz="1200" i="1" dirty="0">
                      <a:latin typeface="Arial" panose="020B0604020202020204" pitchFamily="34" charset="0"/>
                      <a:cs typeface="Arial" panose="020B0604020202020204" pitchFamily="34" charset="0"/>
                    </a:endParaRPr>
                  </a:p>
                </p:txBody>
              </p:sp>
              <p:sp>
                <p:nvSpPr>
                  <p:cNvPr id="50" name="TextBox 49">
                    <a:extLst>
                      <a:ext uri="{FF2B5EF4-FFF2-40B4-BE49-F238E27FC236}">
                        <a16:creationId xmlns:a16="http://schemas.microsoft.com/office/drawing/2014/main" id="{A5B29797-1260-37B3-38F8-BC311F3BC1A4}"/>
                      </a:ext>
                    </a:extLst>
                  </p:cNvPr>
                  <p:cNvSpPr txBox="1"/>
                  <p:nvPr/>
                </p:nvSpPr>
                <p:spPr>
                  <a:xfrm rot="17926487">
                    <a:off x="10374829" y="699571"/>
                    <a:ext cx="441146" cy="276999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200" i="1" dirty="0" err="1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intF</a:t>
                    </a:r>
                    <a:endParaRPr lang="en-US" sz="1200" i="1" dirty="0">
                      <a:latin typeface="Arial" panose="020B0604020202020204" pitchFamily="34" charset="0"/>
                      <a:cs typeface="Arial" panose="020B0604020202020204" pitchFamily="34" charset="0"/>
                    </a:endParaRPr>
                  </a:p>
                </p:txBody>
              </p:sp>
            </p:grpSp>
          </p:grpSp>
        </p:grp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85E5548E-8C2A-2211-4F97-F5EE7930DC1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464998" y="1246100"/>
              <a:ext cx="1248217" cy="11016"/>
            </a:xfrm>
            <a:prstGeom prst="line">
              <a:avLst/>
            </a:prstGeom>
            <a:ln w="381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A2F98908-9CB8-4C09-C0F8-AC311887855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97495" y="1246100"/>
              <a:ext cx="1386386" cy="11016"/>
            </a:xfrm>
            <a:prstGeom prst="line">
              <a:avLst/>
            </a:prstGeom>
            <a:ln w="38100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91" name="TextBox 90">
              <a:extLst>
                <a:ext uri="{FF2B5EF4-FFF2-40B4-BE49-F238E27FC236}">
                  <a16:creationId xmlns:a16="http://schemas.microsoft.com/office/drawing/2014/main" id="{659624FE-93F6-54F1-A253-0023F18777EF}"/>
                </a:ext>
              </a:extLst>
            </p:cNvPr>
            <p:cNvSpPr txBox="1"/>
            <p:nvPr/>
          </p:nvSpPr>
          <p:spPr>
            <a:xfrm>
              <a:off x="2480220" y="903007"/>
              <a:ext cx="127477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b="1" dirty="0">
                  <a:latin typeface="Arial" panose="020B0604020202020204" pitchFamily="34" charset="0"/>
                  <a:cs typeface="Arial" panose="020B0604020202020204" pitchFamily="34" charset="0"/>
                </a:rPr>
                <a:t>5’ morons</a:t>
              </a:r>
            </a:p>
          </p:txBody>
        </p:sp>
        <p:sp>
          <p:nvSpPr>
            <p:cNvPr id="92" name="TextBox 91">
              <a:extLst>
                <a:ext uri="{FF2B5EF4-FFF2-40B4-BE49-F238E27FC236}">
                  <a16:creationId xmlns:a16="http://schemas.microsoft.com/office/drawing/2014/main" id="{DF91A81A-2476-40F2-4214-98EF06489F2C}"/>
                </a:ext>
              </a:extLst>
            </p:cNvPr>
            <p:cNvSpPr txBox="1"/>
            <p:nvPr/>
          </p:nvSpPr>
          <p:spPr>
            <a:xfrm>
              <a:off x="8438442" y="905872"/>
              <a:ext cx="127477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b="1" dirty="0">
                  <a:latin typeface="Arial" panose="020B0604020202020204" pitchFamily="34" charset="0"/>
                  <a:cs typeface="Arial" panose="020B0604020202020204" pitchFamily="34" charset="0"/>
                </a:rPr>
                <a:t>3’ morons</a:t>
              </a:r>
            </a:p>
          </p:txBody>
        </p:sp>
        <p:sp>
          <p:nvSpPr>
            <p:cNvPr id="95" name="TextBox 94">
              <a:extLst>
                <a:ext uri="{FF2B5EF4-FFF2-40B4-BE49-F238E27FC236}">
                  <a16:creationId xmlns:a16="http://schemas.microsoft.com/office/drawing/2014/main" id="{FE47446F-4F05-B37B-7EDF-BD91D4072B57}"/>
                </a:ext>
              </a:extLst>
            </p:cNvPr>
            <p:cNvSpPr txBox="1"/>
            <p:nvPr/>
          </p:nvSpPr>
          <p:spPr>
            <a:xfrm>
              <a:off x="966908" y="2473777"/>
              <a:ext cx="143712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dirty="0">
                  <a:latin typeface="Arial" panose="020B0604020202020204" pitchFamily="34" charset="0"/>
                  <a:cs typeface="Arial" panose="020B0604020202020204" pitchFamily="34" charset="0"/>
                </a:rPr>
                <a:t>Pf CPA0053</a:t>
              </a:r>
            </a:p>
          </p:txBody>
        </p:sp>
        <p:sp>
          <p:nvSpPr>
            <p:cNvPr id="101" name="Rectangle 100">
              <a:extLst>
                <a:ext uri="{FF2B5EF4-FFF2-40B4-BE49-F238E27FC236}">
                  <a16:creationId xmlns:a16="http://schemas.microsoft.com/office/drawing/2014/main" id="{8FEA3278-6D31-A07A-56F6-48675DD140F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6343841" y="2095445"/>
              <a:ext cx="47494" cy="242648"/>
            </a:xfrm>
            <a:prstGeom prst="rect">
              <a:avLst/>
            </a:prstGeom>
            <a:solidFill>
              <a:srgbClr val="BA82FF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" name="Rectangle 108">
              <a:extLst>
                <a:ext uri="{FF2B5EF4-FFF2-40B4-BE49-F238E27FC236}">
                  <a16:creationId xmlns:a16="http://schemas.microsoft.com/office/drawing/2014/main" id="{E2D13924-D5AF-8B4C-4FB8-B254B8B011A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086011" y="2094017"/>
              <a:ext cx="47494" cy="242648"/>
            </a:xfrm>
            <a:prstGeom prst="rect">
              <a:avLst/>
            </a:prstGeom>
            <a:solidFill>
              <a:srgbClr val="BA82FF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14" name="Group 113">
              <a:extLst>
                <a:ext uri="{FF2B5EF4-FFF2-40B4-BE49-F238E27FC236}">
                  <a16:creationId xmlns:a16="http://schemas.microsoft.com/office/drawing/2014/main" id="{C6336353-3494-4B47-207A-D08181F829D9}"/>
                </a:ext>
              </a:extLst>
            </p:cNvPr>
            <p:cNvGrpSpPr/>
            <p:nvPr/>
          </p:nvGrpSpPr>
          <p:grpSpPr>
            <a:xfrm>
              <a:off x="3791441" y="2537119"/>
              <a:ext cx="2594975" cy="258037"/>
              <a:chOff x="3791441" y="2537119"/>
              <a:chExt cx="2594975" cy="258037"/>
            </a:xfrm>
          </p:grpSpPr>
          <p:grpSp>
            <p:nvGrpSpPr>
              <p:cNvPr id="58" name="Group 57">
                <a:extLst>
                  <a:ext uri="{FF2B5EF4-FFF2-40B4-BE49-F238E27FC236}">
                    <a16:creationId xmlns:a16="http://schemas.microsoft.com/office/drawing/2014/main" id="{3C4E51C1-BCB1-2ECE-DBA9-EC7C49BC06DC}"/>
                  </a:ext>
                </a:extLst>
              </p:cNvPr>
              <p:cNvGrpSpPr/>
              <p:nvPr/>
            </p:nvGrpSpPr>
            <p:grpSpPr>
              <a:xfrm>
                <a:off x="3791441" y="2551316"/>
                <a:ext cx="2576147" cy="243840"/>
                <a:chOff x="6729443" y="833120"/>
                <a:chExt cx="2576147" cy="243840"/>
              </a:xfrm>
            </p:grpSpPr>
            <p:cxnSp>
              <p:nvCxnSpPr>
                <p:cNvPr id="59" name="Straight Connector 58">
                  <a:extLst>
                    <a:ext uri="{FF2B5EF4-FFF2-40B4-BE49-F238E27FC236}">
                      <a16:creationId xmlns:a16="http://schemas.microsoft.com/office/drawing/2014/main" id="{7B48CD02-49C1-206F-DCF8-99278C17166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6729443" y="955040"/>
                  <a:ext cx="2576147" cy="0"/>
                </a:xfrm>
                <a:prstGeom prst="line">
                  <a:avLst/>
                </a:prstGeom>
                <a:ln w="28575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60" name="Straight Connector 59">
                  <a:extLst>
                    <a:ext uri="{FF2B5EF4-FFF2-40B4-BE49-F238E27FC236}">
                      <a16:creationId xmlns:a16="http://schemas.microsoft.com/office/drawing/2014/main" id="{9A3D69F7-1512-27C3-E033-A862F179E5BB}"/>
                    </a:ext>
                  </a:extLst>
                </p:cNvPr>
                <p:cNvCxnSpPr/>
                <p:nvPr/>
              </p:nvCxnSpPr>
              <p:spPr>
                <a:xfrm>
                  <a:off x="9034001" y="833120"/>
                  <a:ext cx="0" cy="243840"/>
                </a:xfrm>
                <a:prstGeom prst="line">
                  <a:avLst/>
                </a:prstGeom>
                <a:ln w="19050">
                  <a:solidFill>
                    <a:schemeClr val="tx1"/>
                  </a:solidFill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10" name="Rectangle 109">
                <a:extLst>
                  <a:ext uri="{FF2B5EF4-FFF2-40B4-BE49-F238E27FC236}">
                    <a16:creationId xmlns:a16="http://schemas.microsoft.com/office/drawing/2014/main" id="{B25C1D04-8796-A4DC-8E9A-B798299800D6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338922" y="2537119"/>
                <a:ext cx="47494" cy="242648"/>
              </a:xfrm>
              <a:prstGeom prst="rect">
                <a:avLst/>
              </a:prstGeom>
              <a:solidFill>
                <a:srgbClr val="BA82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1" name="Rectangle 110">
                <a:extLst>
                  <a:ext uri="{FF2B5EF4-FFF2-40B4-BE49-F238E27FC236}">
                    <a16:creationId xmlns:a16="http://schemas.microsoft.com/office/drawing/2014/main" id="{67FFE1D8-FDFE-D7FE-0349-215804627B2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3796401" y="2537970"/>
                <a:ext cx="47494" cy="242648"/>
              </a:xfrm>
              <a:prstGeom prst="rect">
                <a:avLst/>
              </a:prstGeom>
              <a:solidFill>
                <a:srgbClr val="BA82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15" name="Group 114">
              <a:extLst>
                <a:ext uri="{FF2B5EF4-FFF2-40B4-BE49-F238E27FC236}">
                  <a16:creationId xmlns:a16="http://schemas.microsoft.com/office/drawing/2014/main" id="{0B822431-FFB0-0A06-9F60-013DDECD75CD}"/>
                </a:ext>
              </a:extLst>
            </p:cNvPr>
            <p:cNvGrpSpPr/>
            <p:nvPr/>
          </p:nvGrpSpPr>
          <p:grpSpPr>
            <a:xfrm>
              <a:off x="2402317" y="2979854"/>
              <a:ext cx="4533500" cy="254218"/>
              <a:chOff x="2402317" y="2979854"/>
              <a:chExt cx="4533500" cy="254218"/>
            </a:xfrm>
          </p:grpSpPr>
          <p:grpSp>
            <p:nvGrpSpPr>
              <p:cNvPr id="61" name="Group 60">
                <a:extLst>
                  <a:ext uri="{FF2B5EF4-FFF2-40B4-BE49-F238E27FC236}">
                    <a16:creationId xmlns:a16="http://schemas.microsoft.com/office/drawing/2014/main" id="{47644534-B97D-0F08-E104-91BF3B4AD3BF}"/>
                  </a:ext>
                </a:extLst>
              </p:cNvPr>
              <p:cNvGrpSpPr/>
              <p:nvPr/>
            </p:nvGrpSpPr>
            <p:grpSpPr>
              <a:xfrm>
                <a:off x="2449811" y="2979854"/>
                <a:ext cx="4462085" cy="243840"/>
                <a:chOff x="5387813" y="833120"/>
                <a:chExt cx="4462085" cy="243840"/>
              </a:xfrm>
            </p:grpSpPr>
            <p:cxnSp>
              <p:nvCxnSpPr>
                <p:cNvPr id="62" name="Straight Connector 61">
                  <a:extLst>
                    <a:ext uri="{FF2B5EF4-FFF2-40B4-BE49-F238E27FC236}">
                      <a16:creationId xmlns:a16="http://schemas.microsoft.com/office/drawing/2014/main" id="{D93B0197-380B-28C8-3540-D93C41AB2269}"/>
                    </a:ext>
                  </a:extLst>
                </p:cNvPr>
                <p:cNvCxnSpPr>
                  <a:cxnSpLocks/>
                  <a:stCxn id="113" idx="3"/>
                </p:cNvCxnSpPr>
                <p:nvPr/>
              </p:nvCxnSpPr>
              <p:spPr>
                <a:xfrm flipV="1">
                  <a:off x="5387813" y="955041"/>
                  <a:ext cx="4462085" cy="10973"/>
                </a:xfrm>
                <a:prstGeom prst="line">
                  <a:avLst/>
                </a:prstGeom>
                <a:ln w="28575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63" name="Straight Connector 62">
                  <a:extLst>
                    <a:ext uri="{FF2B5EF4-FFF2-40B4-BE49-F238E27FC236}">
                      <a16:creationId xmlns:a16="http://schemas.microsoft.com/office/drawing/2014/main" id="{4ACD3B43-D1DA-DEF5-BAC8-B40F6B93B3A1}"/>
                    </a:ext>
                  </a:extLst>
                </p:cNvPr>
                <p:cNvCxnSpPr/>
                <p:nvPr/>
              </p:nvCxnSpPr>
              <p:spPr>
                <a:xfrm>
                  <a:off x="9034001" y="833120"/>
                  <a:ext cx="0" cy="243840"/>
                </a:xfrm>
                <a:prstGeom prst="line">
                  <a:avLst/>
                </a:prstGeom>
                <a:ln w="19050">
                  <a:solidFill>
                    <a:schemeClr val="tx1"/>
                  </a:solidFill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12" name="Rectangle 111">
                <a:extLst>
                  <a:ext uri="{FF2B5EF4-FFF2-40B4-BE49-F238E27FC236}">
                    <a16:creationId xmlns:a16="http://schemas.microsoft.com/office/drawing/2014/main" id="{6EA0650B-24CF-1067-E629-45BA02D0F4FE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888323" y="2991424"/>
                <a:ext cx="47494" cy="242648"/>
              </a:xfrm>
              <a:prstGeom prst="rect">
                <a:avLst/>
              </a:prstGeom>
              <a:solidFill>
                <a:srgbClr val="BA82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3" name="Rectangle 112">
                <a:extLst>
                  <a:ext uri="{FF2B5EF4-FFF2-40B4-BE49-F238E27FC236}">
                    <a16:creationId xmlns:a16="http://schemas.microsoft.com/office/drawing/2014/main" id="{5390AEC1-CC96-60A2-49F1-815B8608746D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2402317" y="2991424"/>
                <a:ext cx="47494" cy="242648"/>
              </a:xfrm>
              <a:prstGeom prst="rect">
                <a:avLst/>
              </a:prstGeom>
              <a:solidFill>
                <a:srgbClr val="BA82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28" name="Group 127">
              <a:extLst>
                <a:ext uri="{FF2B5EF4-FFF2-40B4-BE49-F238E27FC236}">
                  <a16:creationId xmlns:a16="http://schemas.microsoft.com/office/drawing/2014/main" id="{A6B8CBAD-A886-C23E-6BF1-579DA2A54D9E}"/>
                </a:ext>
              </a:extLst>
            </p:cNvPr>
            <p:cNvGrpSpPr/>
            <p:nvPr/>
          </p:nvGrpSpPr>
          <p:grpSpPr>
            <a:xfrm>
              <a:off x="2644740" y="3800004"/>
              <a:ext cx="5783397" cy="265591"/>
              <a:chOff x="2627170" y="2529565"/>
              <a:chExt cx="5783397" cy="265591"/>
            </a:xfrm>
          </p:grpSpPr>
          <p:grpSp>
            <p:nvGrpSpPr>
              <p:cNvPr id="129" name="Group 128">
                <a:extLst>
                  <a:ext uri="{FF2B5EF4-FFF2-40B4-BE49-F238E27FC236}">
                    <a16:creationId xmlns:a16="http://schemas.microsoft.com/office/drawing/2014/main" id="{03FECC9A-6633-B2AB-B122-6C832E33D0DC}"/>
                  </a:ext>
                </a:extLst>
              </p:cNvPr>
              <p:cNvGrpSpPr/>
              <p:nvPr/>
            </p:nvGrpSpPr>
            <p:grpSpPr>
              <a:xfrm>
                <a:off x="2627170" y="2551316"/>
                <a:ext cx="5773388" cy="243840"/>
                <a:chOff x="5565172" y="833120"/>
                <a:chExt cx="5773388" cy="243840"/>
              </a:xfrm>
            </p:grpSpPr>
            <p:cxnSp>
              <p:nvCxnSpPr>
                <p:cNvPr id="132" name="Straight Connector 131">
                  <a:extLst>
                    <a:ext uri="{FF2B5EF4-FFF2-40B4-BE49-F238E27FC236}">
                      <a16:creationId xmlns:a16="http://schemas.microsoft.com/office/drawing/2014/main" id="{3C507185-92B9-0B3C-06C6-5B7EDE9F72F5}"/>
                    </a:ext>
                  </a:extLst>
                </p:cNvPr>
                <p:cNvCxnSpPr>
                  <a:cxnSpLocks/>
                  <a:stCxn id="131" idx="1"/>
                </p:cNvCxnSpPr>
                <p:nvPr/>
              </p:nvCxnSpPr>
              <p:spPr>
                <a:xfrm>
                  <a:off x="5565172" y="941098"/>
                  <a:ext cx="5773388" cy="13942"/>
                </a:xfrm>
                <a:prstGeom prst="line">
                  <a:avLst/>
                </a:prstGeom>
                <a:ln w="28575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33" name="Straight Connector 132">
                  <a:extLst>
                    <a:ext uri="{FF2B5EF4-FFF2-40B4-BE49-F238E27FC236}">
                      <a16:creationId xmlns:a16="http://schemas.microsoft.com/office/drawing/2014/main" id="{D866CA77-5706-788B-EF4D-CBC0C751AB83}"/>
                    </a:ext>
                  </a:extLst>
                </p:cNvPr>
                <p:cNvCxnSpPr/>
                <p:nvPr/>
              </p:nvCxnSpPr>
              <p:spPr>
                <a:xfrm>
                  <a:off x="9034001" y="833120"/>
                  <a:ext cx="0" cy="243840"/>
                </a:xfrm>
                <a:prstGeom prst="line">
                  <a:avLst/>
                </a:prstGeom>
                <a:ln w="19050">
                  <a:solidFill>
                    <a:schemeClr val="tx1"/>
                  </a:solidFill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</p:grpSp>
          <p:sp>
            <p:nvSpPr>
              <p:cNvPr id="130" name="Rectangle 129">
                <a:extLst>
                  <a:ext uri="{FF2B5EF4-FFF2-40B4-BE49-F238E27FC236}">
                    <a16:creationId xmlns:a16="http://schemas.microsoft.com/office/drawing/2014/main" id="{65B2FC78-F1F4-B540-EE07-00F431751383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8363073" y="2529565"/>
                <a:ext cx="47494" cy="242648"/>
              </a:xfrm>
              <a:prstGeom prst="rect">
                <a:avLst/>
              </a:prstGeom>
              <a:solidFill>
                <a:srgbClr val="BA82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1" name="Rectangle 130">
                <a:extLst>
                  <a:ext uri="{FF2B5EF4-FFF2-40B4-BE49-F238E27FC236}">
                    <a16:creationId xmlns:a16="http://schemas.microsoft.com/office/drawing/2014/main" id="{4DEA72DC-3CD3-1B14-6E57-3C21961BA50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2627170" y="2537970"/>
                <a:ext cx="47494" cy="242648"/>
              </a:xfrm>
              <a:prstGeom prst="rect">
                <a:avLst/>
              </a:prstGeom>
              <a:solidFill>
                <a:srgbClr val="BA82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50" name="TextBox 149">
              <a:extLst>
                <a:ext uri="{FF2B5EF4-FFF2-40B4-BE49-F238E27FC236}">
                  <a16:creationId xmlns:a16="http://schemas.microsoft.com/office/drawing/2014/main" id="{72696613-6A95-A661-A17A-7D27D4BFB6E9}"/>
                </a:ext>
              </a:extLst>
            </p:cNvPr>
            <p:cNvSpPr txBox="1"/>
            <p:nvPr/>
          </p:nvSpPr>
          <p:spPr>
            <a:xfrm>
              <a:off x="2911731" y="1848795"/>
              <a:ext cx="356188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sz="1200" i="1" dirty="0" err="1">
                  <a:latin typeface="Arial" panose="020B0604020202020204" pitchFamily="34" charset="0"/>
                  <a:cs typeface="Arial" panose="020B0604020202020204" pitchFamily="34" charset="0"/>
                </a:rPr>
                <a:t>att</a:t>
              </a:r>
              <a:endParaRPr lang="en-US" sz="1200" i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grpSp>
          <p:nvGrpSpPr>
            <p:cNvPr id="155" name="Group 154">
              <a:extLst>
                <a:ext uri="{FF2B5EF4-FFF2-40B4-BE49-F238E27FC236}">
                  <a16:creationId xmlns:a16="http://schemas.microsoft.com/office/drawing/2014/main" id="{8DF67B02-B398-32A4-1210-FFA42E4AC4E9}"/>
                </a:ext>
              </a:extLst>
            </p:cNvPr>
            <p:cNvGrpSpPr/>
            <p:nvPr/>
          </p:nvGrpSpPr>
          <p:grpSpPr>
            <a:xfrm>
              <a:off x="960370" y="4159295"/>
              <a:ext cx="6887514" cy="369332"/>
              <a:chOff x="929425" y="4676159"/>
              <a:chExt cx="6887514" cy="369332"/>
            </a:xfrm>
          </p:grpSpPr>
          <p:grpSp>
            <p:nvGrpSpPr>
              <p:cNvPr id="134" name="Group 133">
                <a:extLst>
                  <a:ext uri="{FF2B5EF4-FFF2-40B4-BE49-F238E27FC236}">
                    <a16:creationId xmlns:a16="http://schemas.microsoft.com/office/drawing/2014/main" id="{C1273810-BCBB-DCAF-76B0-AF87FB615FE8}"/>
                  </a:ext>
                </a:extLst>
              </p:cNvPr>
              <p:cNvGrpSpPr/>
              <p:nvPr/>
            </p:nvGrpSpPr>
            <p:grpSpPr>
              <a:xfrm>
                <a:off x="3786260" y="4728724"/>
                <a:ext cx="4030679" cy="264399"/>
                <a:chOff x="3791441" y="2969673"/>
                <a:chExt cx="4030679" cy="264399"/>
              </a:xfrm>
            </p:grpSpPr>
            <p:grpSp>
              <p:nvGrpSpPr>
                <p:cNvPr id="135" name="Group 134">
                  <a:extLst>
                    <a:ext uri="{FF2B5EF4-FFF2-40B4-BE49-F238E27FC236}">
                      <a16:creationId xmlns:a16="http://schemas.microsoft.com/office/drawing/2014/main" id="{647DA3E2-5964-C633-A5F6-0051085EE4AC}"/>
                    </a:ext>
                  </a:extLst>
                </p:cNvPr>
                <p:cNvGrpSpPr/>
                <p:nvPr/>
              </p:nvGrpSpPr>
              <p:grpSpPr>
                <a:xfrm>
                  <a:off x="3791441" y="2979854"/>
                  <a:ext cx="4028670" cy="243840"/>
                  <a:chOff x="6729443" y="833120"/>
                  <a:chExt cx="4028670" cy="243840"/>
                </a:xfrm>
              </p:grpSpPr>
              <p:cxnSp>
                <p:nvCxnSpPr>
                  <p:cNvPr id="138" name="Straight Connector 137">
                    <a:extLst>
                      <a:ext uri="{FF2B5EF4-FFF2-40B4-BE49-F238E27FC236}">
                        <a16:creationId xmlns:a16="http://schemas.microsoft.com/office/drawing/2014/main" id="{9976698A-91CA-43B5-5F48-6F38E9F5643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6729443" y="955040"/>
                    <a:ext cx="4028670" cy="0"/>
                  </a:xfrm>
                  <a:prstGeom prst="line">
                    <a:avLst/>
                  </a:prstGeom>
                  <a:ln w="28575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39" name="Straight Connector 138">
                    <a:extLst>
                      <a:ext uri="{FF2B5EF4-FFF2-40B4-BE49-F238E27FC236}">
                        <a16:creationId xmlns:a16="http://schemas.microsoft.com/office/drawing/2014/main" id="{215AF6ED-9B3E-3472-BF6E-BB0B85DB6482}"/>
                      </a:ext>
                    </a:extLst>
                  </p:cNvPr>
                  <p:cNvCxnSpPr/>
                  <p:nvPr/>
                </p:nvCxnSpPr>
                <p:spPr>
                  <a:xfrm>
                    <a:off x="9034001" y="833120"/>
                    <a:ext cx="0" cy="243840"/>
                  </a:xfrm>
                  <a:prstGeom prst="line">
                    <a:avLst/>
                  </a:prstGeom>
                  <a:ln w="19050">
                    <a:solidFill>
                      <a:schemeClr val="tx1"/>
                    </a:solidFill>
                  </a:ln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</p:grpSp>
            <p:sp>
              <p:nvSpPr>
                <p:cNvPr id="136" name="Rectangle 135">
                  <a:extLst>
                    <a:ext uri="{FF2B5EF4-FFF2-40B4-BE49-F238E27FC236}">
                      <a16:creationId xmlns:a16="http://schemas.microsoft.com/office/drawing/2014/main" id="{BACC5F52-2954-F523-A0DC-CE6DBBD5A700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7774626" y="2969673"/>
                  <a:ext cx="47494" cy="242648"/>
                </a:xfrm>
                <a:prstGeom prst="rect">
                  <a:avLst/>
                </a:prstGeom>
                <a:solidFill>
                  <a:srgbClr val="BA82FF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7" name="Rectangle 136">
                  <a:extLst>
                    <a:ext uri="{FF2B5EF4-FFF2-40B4-BE49-F238E27FC236}">
                      <a16:creationId xmlns:a16="http://schemas.microsoft.com/office/drawing/2014/main" id="{A6F91016-A29E-498F-CF80-E2D86F2C0CB0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3796401" y="2991424"/>
                  <a:ext cx="47494" cy="242648"/>
                </a:xfrm>
                <a:prstGeom prst="rect">
                  <a:avLst/>
                </a:prstGeom>
                <a:solidFill>
                  <a:srgbClr val="BA82FF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45" name="Pentagon 144">
                <a:extLst>
                  <a:ext uri="{FF2B5EF4-FFF2-40B4-BE49-F238E27FC236}">
                    <a16:creationId xmlns:a16="http://schemas.microsoft.com/office/drawing/2014/main" id="{15C67B85-4FA7-B8EF-0876-57CADFB4E1AC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10800000">
                <a:off x="4172722" y="4747787"/>
                <a:ext cx="1249674" cy="237744"/>
              </a:xfrm>
              <a:prstGeom prst="homePlate">
                <a:avLst/>
              </a:prstGeom>
              <a:solidFill>
                <a:srgbClr val="FFC0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46" name="TextBox 145">
                <a:extLst>
                  <a:ext uri="{FF2B5EF4-FFF2-40B4-BE49-F238E27FC236}">
                    <a16:creationId xmlns:a16="http://schemas.microsoft.com/office/drawing/2014/main" id="{A68FFBB1-90CC-2B74-1CC1-0FCCB38F1364}"/>
                  </a:ext>
                </a:extLst>
              </p:cNvPr>
              <p:cNvSpPr txBox="1"/>
              <p:nvPr/>
            </p:nvSpPr>
            <p:spPr>
              <a:xfrm>
                <a:off x="4247444" y="4691548"/>
                <a:ext cx="1059906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l"/>
                <a:r>
                  <a:rPr lang="en-US" sz="1600" dirty="0">
                    <a:latin typeface="Arial" panose="020B0604020202020204" pitchFamily="34" charset="0"/>
                    <a:cs typeface="Arial" panose="020B0604020202020204" pitchFamily="34" charset="0"/>
                  </a:rPr>
                  <a:t>DUF4325</a:t>
                </a:r>
              </a:p>
            </p:txBody>
          </p:sp>
          <p:sp>
            <p:nvSpPr>
              <p:cNvPr id="147" name="Pentagon 146">
                <a:extLst>
                  <a:ext uri="{FF2B5EF4-FFF2-40B4-BE49-F238E27FC236}">
                    <a16:creationId xmlns:a16="http://schemas.microsoft.com/office/drawing/2014/main" id="{DF27DED3-361C-3043-2310-4C351E1FA2C4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10800000">
                <a:off x="3890900" y="4735693"/>
                <a:ext cx="243375" cy="237744"/>
              </a:xfrm>
              <a:prstGeom prst="homePlate">
                <a:avLst/>
              </a:prstGeom>
              <a:solidFill>
                <a:schemeClr val="accent2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48" name="Pentagon 147">
                <a:extLst>
                  <a:ext uri="{FF2B5EF4-FFF2-40B4-BE49-F238E27FC236}">
                    <a16:creationId xmlns:a16="http://schemas.microsoft.com/office/drawing/2014/main" id="{F738B111-0913-C9F6-CAAB-8576A9241E8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489009" y="4747788"/>
                <a:ext cx="414259" cy="237744"/>
              </a:xfrm>
              <a:prstGeom prst="homePlate">
                <a:avLst/>
              </a:prstGeom>
              <a:solidFill>
                <a:schemeClr val="accent2">
                  <a:lumMod val="7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49" name="TextBox 148">
                <a:extLst>
                  <a:ext uri="{FF2B5EF4-FFF2-40B4-BE49-F238E27FC236}">
                    <a16:creationId xmlns:a16="http://schemas.microsoft.com/office/drawing/2014/main" id="{8C84E53D-27A4-7826-5B92-1BFA55E0F3AA}"/>
                  </a:ext>
                </a:extLst>
              </p:cNvPr>
              <p:cNvSpPr txBox="1"/>
              <p:nvPr/>
            </p:nvSpPr>
            <p:spPr>
              <a:xfrm>
                <a:off x="929425" y="4676159"/>
                <a:ext cx="1437125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l"/>
                <a:r>
                  <a:rPr lang="en-US" dirty="0">
                    <a:latin typeface="Arial" panose="020B0604020202020204" pitchFamily="34" charset="0"/>
                    <a:cs typeface="Arial" panose="020B0604020202020204" pitchFamily="34" charset="0"/>
                  </a:rPr>
                  <a:t>Pf CPA0087</a:t>
                </a:r>
              </a:p>
            </p:txBody>
          </p:sp>
          <p:sp>
            <p:nvSpPr>
              <p:cNvPr id="151" name="Pentagon 150">
                <a:extLst>
                  <a:ext uri="{FF2B5EF4-FFF2-40B4-BE49-F238E27FC236}">
                    <a16:creationId xmlns:a16="http://schemas.microsoft.com/office/drawing/2014/main" id="{B0D15493-3F56-8914-08AB-1CE51411A7D6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7029010" y="4797426"/>
                <a:ext cx="414259" cy="237744"/>
              </a:xfrm>
              <a:prstGeom prst="homePlate">
                <a:avLst/>
              </a:prstGeom>
              <a:solidFill>
                <a:schemeClr val="accent2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52" name="Pentagon 151">
                <a:extLst>
                  <a:ext uri="{FF2B5EF4-FFF2-40B4-BE49-F238E27FC236}">
                    <a16:creationId xmlns:a16="http://schemas.microsoft.com/office/drawing/2014/main" id="{6363BBDA-BAE7-CB86-1AC7-4874BB57DC37}"/>
                  </a:ext>
                </a:extLst>
              </p:cNvPr>
              <p:cNvSpPr>
                <a:spLocks/>
              </p:cNvSpPr>
              <p:nvPr/>
            </p:nvSpPr>
            <p:spPr>
              <a:xfrm rot="10800000">
                <a:off x="6496587" y="4688086"/>
                <a:ext cx="574955" cy="237744"/>
              </a:xfrm>
              <a:prstGeom prst="homePlate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grpSp>
          <p:nvGrpSpPr>
            <p:cNvPr id="207" name="Group 206">
              <a:extLst>
                <a:ext uri="{FF2B5EF4-FFF2-40B4-BE49-F238E27FC236}">
                  <a16:creationId xmlns:a16="http://schemas.microsoft.com/office/drawing/2014/main" id="{233BDCC6-1787-5010-D61D-C77C884DDA91}"/>
                </a:ext>
              </a:extLst>
            </p:cNvPr>
            <p:cNvGrpSpPr/>
            <p:nvPr/>
          </p:nvGrpSpPr>
          <p:grpSpPr>
            <a:xfrm>
              <a:off x="970234" y="3353875"/>
              <a:ext cx="6209974" cy="369332"/>
              <a:chOff x="970234" y="3353875"/>
              <a:chExt cx="6209974" cy="369332"/>
            </a:xfrm>
          </p:grpSpPr>
          <p:grpSp>
            <p:nvGrpSpPr>
              <p:cNvPr id="122" name="Group 121">
                <a:extLst>
                  <a:ext uri="{FF2B5EF4-FFF2-40B4-BE49-F238E27FC236}">
                    <a16:creationId xmlns:a16="http://schemas.microsoft.com/office/drawing/2014/main" id="{3AC1CE9C-BD05-EE45-4B49-A364B4FE5092}"/>
                  </a:ext>
                </a:extLst>
              </p:cNvPr>
              <p:cNvGrpSpPr/>
              <p:nvPr/>
            </p:nvGrpSpPr>
            <p:grpSpPr>
              <a:xfrm>
                <a:off x="2364572" y="3397554"/>
                <a:ext cx="4815636" cy="251095"/>
                <a:chOff x="2355182" y="2976467"/>
                <a:chExt cx="4815636" cy="251095"/>
              </a:xfrm>
            </p:grpSpPr>
            <p:grpSp>
              <p:nvGrpSpPr>
                <p:cNvPr id="123" name="Group 122">
                  <a:extLst>
                    <a:ext uri="{FF2B5EF4-FFF2-40B4-BE49-F238E27FC236}">
                      <a16:creationId xmlns:a16="http://schemas.microsoft.com/office/drawing/2014/main" id="{F9628B4D-4B4A-9A99-6A89-5530A4928DFF}"/>
                    </a:ext>
                  </a:extLst>
                </p:cNvPr>
                <p:cNvGrpSpPr/>
                <p:nvPr/>
              </p:nvGrpSpPr>
              <p:grpSpPr>
                <a:xfrm>
                  <a:off x="2402676" y="2979854"/>
                  <a:ext cx="4756143" cy="243840"/>
                  <a:chOff x="5340678" y="833120"/>
                  <a:chExt cx="4756143" cy="243840"/>
                </a:xfrm>
              </p:grpSpPr>
              <p:cxnSp>
                <p:nvCxnSpPr>
                  <p:cNvPr id="126" name="Straight Connector 125">
                    <a:extLst>
                      <a:ext uri="{FF2B5EF4-FFF2-40B4-BE49-F238E27FC236}">
                        <a16:creationId xmlns:a16="http://schemas.microsoft.com/office/drawing/2014/main" id="{32E7B584-CA25-C22F-3247-6FB946AECC40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V="1">
                    <a:off x="5340678" y="957433"/>
                    <a:ext cx="4756143" cy="8161"/>
                  </a:xfrm>
                  <a:prstGeom prst="line">
                    <a:avLst/>
                  </a:prstGeom>
                  <a:ln w="28575"/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27" name="Straight Connector 126">
                    <a:extLst>
                      <a:ext uri="{FF2B5EF4-FFF2-40B4-BE49-F238E27FC236}">
                        <a16:creationId xmlns:a16="http://schemas.microsoft.com/office/drawing/2014/main" id="{EDF14C77-A4D1-E462-AB40-442197312C82}"/>
                      </a:ext>
                    </a:extLst>
                  </p:cNvPr>
                  <p:cNvCxnSpPr/>
                  <p:nvPr/>
                </p:nvCxnSpPr>
                <p:spPr>
                  <a:xfrm>
                    <a:off x="9034001" y="833120"/>
                    <a:ext cx="0" cy="243840"/>
                  </a:xfrm>
                  <a:prstGeom prst="line">
                    <a:avLst/>
                  </a:prstGeom>
                  <a:ln w="19050">
                    <a:solidFill>
                      <a:schemeClr val="tx1"/>
                    </a:solidFill>
                  </a:ln>
                </p:spPr>
                <p:style>
                  <a:lnRef idx="1">
                    <a:schemeClr val="dk1"/>
                  </a:lnRef>
                  <a:fillRef idx="0">
                    <a:schemeClr val="dk1"/>
                  </a:fillRef>
                  <a:effectRef idx="0">
                    <a:schemeClr val="dk1"/>
                  </a:effectRef>
                  <a:fontRef idx="minor">
                    <a:schemeClr val="tx1"/>
                  </a:fontRef>
                </p:style>
              </p:cxnSp>
            </p:grpSp>
            <p:sp>
              <p:nvSpPr>
                <p:cNvPr id="124" name="Rectangle 123">
                  <a:extLst>
                    <a:ext uri="{FF2B5EF4-FFF2-40B4-BE49-F238E27FC236}">
                      <a16:creationId xmlns:a16="http://schemas.microsoft.com/office/drawing/2014/main" id="{FBF866A9-74F7-14B4-DBC1-2C722013A9DE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7123324" y="2976467"/>
                  <a:ext cx="47494" cy="242648"/>
                </a:xfrm>
                <a:prstGeom prst="rect">
                  <a:avLst/>
                </a:prstGeom>
                <a:solidFill>
                  <a:srgbClr val="BA82FF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5" name="Rectangle 124">
                  <a:extLst>
                    <a:ext uri="{FF2B5EF4-FFF2-40B4-BE49-F238E27FC236}">
                      <a16:creationId xmlns:a16="http://schemas.microsoft.com/office/drawing/2014/main" id="{4C733650-3ADB-522C-15A0-959A84A669EA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>
                  <a:off x="2355182" y="2984914"/>
                  <a:ext cx="47494" cy="242648"/>
                </a:xfrm>
                <a:prstGeom prst="rect">
                  <a:avLst/>
                </a:prstGeom>
                <a:solidFill>
                  <a:srgbClr val="BA82FF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57" name="Pentagon 156">
                <a:extLst>
                  <a:ext uri="{FF2B5EF4-FFF2-40B4-BE49-F238E27FC236}">
                    <a16:creationId xmlns:a16="http://schemas.microsoft.com/office/drawing/2014/main" id="{39173C91-337B-B0E1-CF69-80A5E839D649}"/>
                  </a:ext>
                </a:extLst>
              </p:cNvPr>
              <p:cNvSpPr>
                <a:spLocks/>
              </p:cNvSpPr>
              <p:nvPr/>
            </p:nvSpPr>
            <p:spPr>
              <a:xfrm rot="10800000">
                <a:off x="3577999" y="3402810"/>
                <a:ext cx="1667238" cy="237744"/>
              </a:xfrm>
              <a:prstGeom prst="homePlate">
                <a:avLst/>
              </a:prstGeom>
              <a:solidFill>
                <a:schemeClr val="accent5">
                  <a:lumMod val="40000"/>
                  <a:lumOff val="6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58" name="TextBox 157">
                <a:extLst>
                  <a:ext uri="{FF2B5EF4-FFF2-40B4-BE49-F238E27FC236}">
                    <a16:creationId xmlns:a16="http://schemas.microsoft.com/office/drawing/2014/main" id="{AB4EE51C-A248-AF46-7FEE-AC2B3656933C}"/>
                  </a:ext>
                </a:extLst>
              </p:cNvPr>
              <p:cNvSpPr txBox="1"/>
              <p:nvPr/>
            </p:nvSpPr>
            <p:spPr>
              <a:xfrm>
                <a:off x="970234" y="3353875"/>
                <a:ext cx="1437125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l"/>
                <a:r>
                  <a:rPr lang="en-US" dirty="0">
                    <a:latin typeface="Arial" panose="020B0604020202020204" pitchFamily="34" charset="0"/>
                    <a:cs typeface="Arial" panose="020B0604020202020204" pitchFamily="34" charset="0"/>
                  </a:rPr>
                  <a:t>Pf CPA0073</a:t>
                </a:r>
              </a:p>
            </p:txBody>
          </p:sp>
          <p:sp>
            <p:nvSpPr>
              <p:cNvPr id="156" name="TextBox 155">
                <a:extLst>
                  <a:ext uri="{FF2B5EF4-FFF2-40B4-BE49-F238E27FC236}">
                    <a16:creationId xmlns:a16="http://schemas.microsoft.com/office/drawing/2014/main" id="{03E2D6D8-1A82-4D94-D217-D1B96DE4AD53}"/>
                  </a:ext>
                </a:extLst>
              </p:cNvPr>
              <p:cNvSpPr txBox="1"/>
              <p:nvPr/>
            </p:nvSpPr>
            <p:spPr>
              <a:xfrm>
                <a:off x="3578000" y="3402610"/>
                <a:ext cx="1743921" cy="2616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050" dirty="0">
                    <a:latin typeface="Arial" panose="020B0604020202020204" pitchFamily="34" charset="0"/>
                    <a:cs typeface="Arial" panose="020B0604020202020204" pitchFamily="34" charset="0"/>
                  </a:rPr>
                  <a:t>DEAD/DEAH box helicase</a:t>
                </a:r>
              </a:p>
            </p:txBody>
          </p:sp>
          <p:grpSp>
            <p:nvGrpSpPr>
              <p:cNvPr id="165" name="Group 164">
                <a:extLst>
                  <a:ext uri="{FF2B5EF4-FFF2-40B4-BE49-F238E27FC236}">
                    <a16:creationId xmlns:a16="http://schemas.microsoft.com/office/drawing/2014/main" id="{C01A03E3-0A0C-48AA-3930-1C18932975B6}"/>
                  </a:ext>
                </a:extLst>
              </p:cNvPr>
              <p:cNvGrpSpPr/>
              <p:nvPr/>
            </p:nvGrpSpPr>
            <p:grpSpPr>
              <a:xfrm>
                <a:off x="5290791" y="3405149"/>
                <a:ext cx="790601" cy="261610"/>
                <a:chOff x="6030951" y="6101492"/>
                <a:chExt cx="790601" cy="261610"/>
              </a:xfrm>
            </p:grpSpPr>
            <p:sp>
              <p:nvSpPr>
                <p:cNvPr id="161" name="Pentagon 160">
                  <a:extLst>
                    <a:ext uri="{FF2B5EF4-FFF2-40B4-BE49-F238E27FC236}">
                      <a16:creationId xmlns:a16="http://schemas.microsoft.com/office/drawing/2014/main" id="{05ECD61F-8562-6ECF-1D2F-19566EFEA879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 rot="10800000">
                  <a:off x="6030952" y="6105535"/>
                  <a:ext cx="710836" cy="237744"/>
                </a:xfrm>
                <a:prstGeom prst="homePlate">
                  <a:avLst/>
                </a:prstGeom>
                <a:solidFill>
                  <a:schemeClr val="accent5">
                    <a:lumMod val="75000"/>
                  </a:schemeClr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59" name="TextBox 158">
                  <a:extLst>
                    <a:ext uri="{FF2B5EF4-FFF2-40B4-BE49-F238E27FC236}">
                      <a16:creationId xmlns:a16="http://schemas.microsoft.com/office/drawing/2014/main" id="{A5559097-314B-56C1-EC30-16D0E03ACD2A}"/>
                    </a:ext>
                  </a:extLst>
                </p:cNvPr>
                <p:cNvSpPr txBox="1"/>
                <p:nvPr/>
              </p:nvSpPr>
              <p:spPr>
                <a:xfrm>
                  <a:off x="6030951" y="6101492"/>
                  <a:ext cx="790601" cy="261610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pPr algn="l"/>
                  <a:r>
                    <a:rPr lang="en-US" sz="1100" dirty="0">
                      <a:solidFill>
                        <a:schemeClr val="bg2">
                          <a:lumMod val="25000"/>
                        </a:schemeClr>
                      </a:solidFill>
                      <a:latin typeface="Arial" panose="020B0604020202020204" pitchFamily="34" charset="0"/>
                      <a:cs typeface="Arial" panose="020B0604020202020204" pitchFamily="34" charset="0"/>
                    </a:rPr>
                    <a:t>DUF1837</a:t>
                  </a:r>
                </a:p>
              </p:txBody>
            </p:sp>
          </p:grpSp>
          <p:grpSp>
            <p:nvGrpSpPr>
              <p:cNvPr id="166" name="Group 165">
                <a:extLst>
                  <a:ext uri="{FF2B5EF4-FFF2-40B4-BE49-F238E27FC236}">
                    <a16:creationId xmlns:a16="http://schemas.microsoft.com/office/drawing/2014/main" id="{D0AE3FA6-54B8-8C0C-77CF-3119E443D05E}"/>
                  </a:ext>
                </a:extLst>
              </p:cNvPr>
              <p:cNvGrpSpPr/>
              <p:nvPr/>
            </p:nvGrpSpPr>
            <p:grpSpPr>
              <a:xfrm>
                <a:off x="2436063" y="3404139"/>
                <a:ext cx="1184940" cy="242798"/>
                <a:chOff x="4329677" y="6145961"/>
                <a:chExt cx="1184940" cy="242798"/>
              </a:xfrm>
            </p:grpSpPr>
            <p:sp>
              <p:nvSpPr>
                <p:cNvPr id="163" name="Pentagon 162">
                  <a:extLst>
                    <a:ext uri="{FF2B5EF4-FFF2-40B4-BE49-F238E27FC236}">
                      <a16:creationId xmlns:a16="http://schemas.microsoft.com/office/drawing/2014/main" id="{4C5CD2DA-4C5D-602A-8B6B-C21F43C046AF}"/>
                    </a:ext>
                  </a:extLst>
                </p:cNvPr>
                <p:cNvSpPr>
                  <a:spLocks noChangeAspect="1"/>
                </p:cNvSpPr>
                <p:nvPr/>
              </p:nvSpPr>
              <p:spPr>
                <a:xfrm rot="10800000">
                  <a:off x="4346528" y="6145961"/>
                  <a:ext cx="1075867" cy="237744"/>
                </a:xfrm>
                <a:prstGeom prst="homePlate">
                  <a:avLst/>
                </a:prstGeom>
                <a:solidFill>
                  <a:srgbClr val="00B0F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62" name="TextBox 161">
                  <a:extLst>
                    <a:ext uri="{FF2B5EF4-FFF2-40B4-BE49-F238E27FC236}">
                      <a16:creationId xmlns:a16="http://schemas.microsoft.com/office/drawing/2014/main" id="{04BF5892-F4D1-7982-3A67-7C0ED13161E3}"/>
                    </a:ext>
                  </a:extLst>
                </p:cNvPr>
                <p:cNvSpPr txBox="1"/>
                <p:nvPr/>
              </p:nvSpPr>
              <p:spPr>
                <a:xfrm>
                  <a:off x="4329677" y="6157927"/>
                  <a:ext cx="1184940" cy="2308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pPr algn="l"/>
                  <a:r>
                    <a:rPr lang="en-US" sz="9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HNH endonuclease</a:t>
                  </a:r>
                </a:p>
              </p:txBody>
            </p:sp>
          </p:grpSp>
          <p:sp>
            <p:nvSpPr>
              <p:cNvPr id="167" name="Pentagon 166">
                <a:extLst>
                  <a:ext uri="{FF2B5EF4-FFF2-40B4-BE49-F238E27FC236}">
                    <a16:creationId xmlns:a16="http://schemas.microsoft.com/office/drawing/2014/main" id="{7FBE82BA-35A5-CF05-4B59-096200C7B7B9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6264916" y="3400941"/>
                <a:ext cx="414259" cy="237744"/>
              </a:xfrm>
              <a:prstGeom prst="homePlate">
                <a:avLst/>
              </a:prstGeom>
              <a:solidFill>
                <a:srgbClr val="0432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68" name="Pentagon 167">
                <a:extLst>
                  <a:ext uri="{FF2B5EF4-FFF2-40B4-BE49-F238E27FC236}">
                    <a16:creationId xmlns:a16="http://schemas.microsoft.com/office/drawing/2014/main" id="{79EB9808-1366-DF41-1BEC-91F58D9E9209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10800000">
                <a:off x="6612850" y="3409193"/>
                <a:ext cx="207130" cy="237744"/>
              </a:xfrm>
              <a:prstGeom prst="homePlate">
                <a:avLst/>
              </a:prstGeom>
              <a:solidFill>
                <a:schemeClr val="accent1">
                  <a:lumMod val="7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grpSp>
          <p:nvGrpSpPr>
            <p:cNvPr id="170" name="Group 169">
              <a:extLst>
                <a:ext uri="{FF2B5EF4-FFF2-40B4-BE49-F238E27FC236}">
                  <a16:creationId xmlns:a16="http://schemas.microsoft.com/office/drawing/2014/main" id="{8B776D8D-216F-90AF-2992-BD4C04114C96}"/>
                </a:ext>
              </a:extLst>
            </p:cNvPr>
            <p:cNvGrpSpPr/>
            <p:nvPr/>
          </p:nvGrpSpPr>
          <p:grpSpPr>
            <a:xfrm>
              <a:off x="3937965" y="2491471"/>
              <a:ext cx="2019415" cy="338554"/>
              <a:chOff x="3921365" y="2038398"/>
              <a:chExt cx="2019415" cy="338554"/>
            </a:xfrm>
          </p:grpSpPr>
          <p:grpSp>
            <p:nvGrpSpPr>
              <p:cNvPr id="171" name="Group 170">
                <a:extLst>
                  <a:ext uri="{FF2B5EF4-FFF2-40B4-BE49-F238E27FC236}">
                    <a16:creationId xmlns:a16="http://schemas.microsoft.com/office/drawing/2014/main" id="{1BA50FF4-D36C-13EB-1A9F-D7A1026AF2C2}"/>
                  </a:ext>
                </a:extLst>
              </p:cNvPr>
              <p:cNvGrpSpPr/>
              <p:nvPr/>
            </p:nvGrpSpPr>
            <p:grpSpPr>
              <a:xfrm>
                <a:off x="3921365" y="2098880"/>
                <a:ext cx="2019415" cy="239213"/>
                <a:chOff x="3921365" y="2455138"/>
                <a:chExt cx="2019415" cy="239213"/>
              </a:xfrm>
            </p:grpSpPr>
            <p:sp>
              <p:nvSpPr>
                <p:cNvPr id="175" name="Pentagon 174">
                  <a:extLst>
                    <a:ext uri="{FF2B5EF4-FFF2-40B4-BE49-F238E27FC236}">
                      <a16:creationId xmlns:a16="http://schemas.microsoft.com/office/drawing/2014/main" id="{DF204DC3-7F0E-4E56-B204-7656B4A5A3F0}"/>
                    </a:ext>
                  </a:extLst>
                </p:cNvPr>
                <p:cNvSpPr>
                  <a:spLocks/>
                </p:cNvSpPr>
                <p:nvPr/>
              </p:nvSpPr>
              <p:spPr>
                <a:xfrm rot="10800000">
                  <a:off x="3921365" y="2455138"/>
                  <a:ext cx="881624" cy="239213"/>
                </a:xfrm>
                <a:prstGeom prst="homePlate">
                  <a:avLst/>
                </a:prstGeom>
                <a:solidFill>
                  <a:srgbClr val="92D05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76" name="Pentagon 175">
                  <a:extLst>
                    <a:ext uri="{FF2B5EF4-FFF2-40B4-BE49-F238E27FC236}">
                      <a16:creationId xmlns:a16="http://schemas.microsoft.com/office/drawing/2014/main" id="{263EA05A-FAEA-A0C5-6B3C-4EC0723044E1}"/>
                    </a:ext>
                  </a:extLst>
                </p:cNvPr>
                <p:cNvSpPr>
                  <a:spLocks/>
                </p:cNvSpPr>
                <p:nvPr/>
              </p:nvSpPr>
              <p:spPr>
                <a:xfrm rot="10800000">
                  <a:off x="4865563" y="2458897"/>
                  <a:ext cx="1075217" cy="235453"/>
                </a:xfrm>
                <a:prstGeom prst="homePlate">
                  <a:avLst/>
                </a:prstGeom>
                <a:solidFill>
                  <a:srgbClr val="00B050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172" name="TextBox 171">
                <a:extLst>
                  <a:ext uri="{FF2B5EF4-FFF2-40B4-BE49-F238E27FC236}">
                    <a16:creationId xmlns:a16="http://schemas.microsoft.com/office/drawing/2014/main" id="{01A067D1-D5C3-990F-0D37-481FCF3DCF50}"/>
                  </a:ext>
                </a:extLst>
              </p:cNvPr>
              <p:cNvSpPr txBox="1"/>
              <p:nvPr/>
            </p:nvSpPr>
            <p:spPr>
              <a:xfrm>
                <a:off x="3933945" y="2058665"/>
                <a:ext cx="95090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l"/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DUF4276</a:t>
                </a:r>
              </a:p>
            </p:txBody>
          </p:sp>
          <p:sp>
            <p:nvSpPr>
              <p:cNvPr id="173" name="TextBox 172">
                <a:extLst>
                  <a:ext uri="{FF2B5EF4-FFF2-40B4-BE49-F238E27FC236}">
                    <a16:creationId xmlns:a16="http://schemas.microsoft.com/office/drawing/2014/main" id="{B7051B18-91CB-6C39-AB3A-58D1B08B0AA4}"/>
                  </a:ext>
                </a:extLst>
              </p:cNvPr>
              <p:cNvSpPr txBox="1"/>
              <p:nvPr/>
            </p:nvSpPr>
            <p:spPr>
              <a:xfrm>
                <a:off x="4984425" y="2038398"/>
                <a:ext cx="897169" cy="338554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l"/>
                <a:r>
                  <a:rPr lang="en-US" sz="1600" dirty="0">
                    <a:latin typeface="Arial" panose="020B0604020202020204" pitchFamily="34" charset="0"/>
                    <a:cs typeface="Arial" panose="020B0604020202020204" pitchFamily="34" charset="0"/>
                  </a:rPr>
                  <a:t>ATPase</a:t>
                </a:r>
              </a:p>
            </p:txBody>
          </p:sp>
        </p:grpSp>
        <p:grpSp>
          <p:nvGrpSpPr>
            <p:cNvPr id="187" name="Group 186">
              <a:extLst>
                <a:ext uri="{FF2B5EF4-FFF2-40B4-BE49-F238E27FC236}">
                  <a16:creationId xmlns:a16="http://schemas.microsoft.com/office/drawing/2014/main" id="{62364A0B-ECF3-7DD9-AD04-D39FC62F7ACF}"/>
                </a:ext>
              </a:extLst>
            </p:cNvPr>
            <p:cNvGrpSpPr/>
            <p:nvPr/>
          </p:nvGrpSpPr>
          <p:grpSpPr>
            <a:xfrm>
              <a:off x="974941" y="1947517"/>
              <a:ext cx="5416402" cy="440774"/>
              <a:chOff x="974941" y="1947517"/>
              <a:chExt cx="5416402" cy="440774"/>
            </a:xfrm>
          </p:grpSpPr>
          <p:grpSp>
            <p:nvGrpSpPr>
              <p:cNvPr id="10" name="Group 9">
                <a:extLst>
                  <a:ext uri="{FF2B5EF4-FFF2-40B4-BE49-F238E27FC236}">
                    <a16:creationId xmlns:a16="http://schemas.microsoft.com/office/drawing/2014/main" id="{D96DFD41-443A-8D51-7F9D-28258C452D68}"/>
                  </a:ext>
                </a:extLst>
              </p:cNvPr>
              <p:cNvGrpSpPr/>
              <p:nvPr/>
            </p:nvGrpSpPr>
            <p:grpSpPr>
              <a:xfrm>
                <a:off x="3133505" y="1947517"/>
                <a:ext cx="3257838" cy="414326"/>
                <a:chOff x="6061498" y="685744"/>
                <a:chExt cx="3257838" cy="414326"/>
              </a:xfrm>
            </p:grpSpPr>
            <p:cxnSp>
              <p:nvCxnSpPr>
                <p:cNvPr id="11" name="Straight Connector 10">
                  <a:extLst>
                    <a:ext uri="{FF2B5EF4-FFF2-40B4-BE49-F238E27FC236}">
                      <a16:creationId xmlns:a16="http://schemas.microsoft.com/office/drawing/2014/main" id="{FA449598-4433-4184-6885-85051C02094C}"/>
                    </a:ext>
                  </a:extLst>
                </p:cNvPr>
                <p:cNvCxnSpPr>
                  <a:cxnSpLocks/>
                  <a:stCxn id="109" idx="3"/>
                </p:cNvCxnSpPr>
                <p:nvPr/>
              </p:nvCxnSpPr>
              <p:spPr>
                <a:xfrm>
                  <a:off x="6061498" y="953568"/>
                  <a:ext cx="3257838" cy="1472"/>
                </a:xfrm>
                <a:prstGeom prst="line">
                  <a:avLst/>
                </a:prstGeom>
                <a:ln w="28575"/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  <p:cxnSp>
              <p:nvCxnSpPr>
                <p:cNvPr id="12" name="Straight Connector 11">
                  <a:extLst>
                    <a:ext uri="{FF2B5EF4-FFF2-40B4-BE49-F238E27FC236}">
                      <a16:creationId xmlns:a16="http://schemas.microsoft.com/office/drawing/2014/main" id="{6A11E0A4-FA55-E1CE-33CB-A8E7CCC6AB14}"/>
                    </a:ext>
                  </a:extLst>
                </p:cNvPr>
                <p:cNvCxnSpPr>
                  <a:cxnSpLocks/>
                </p:cNvCxnSpPr>
                <p:nvPr/>
              </p:nvCxnSpPr>
              <p:spPr>
                <a:xfrm>
                  <a:off x="9034001" y="685744"/>
                  <a:ext cx="0" cy="414326"/>
                </a:xfrm>
                <a:prstGeom prst="line">
                  <a:avLst/>
                </a:prstGeom>
                <a:ln w="19050">
                  <a:solidFill>
                    <a:schemeClr val="tx1"/>
                  </a:solidFill>
                </a:ln>
              </p:spPr>
              <p:style>
                <a:lnRef idx="1">
                  <a:schemeClr val="dk1"/>
                </a:lnRef>
                <a:fillRef idx="0">
                  <a:schemeClr val="dk1"/>
                </a:fillRef>
                <a:effectRef idx="0">
                  <a:schemeClr val="dk1"/>
                </a:effectRef>
                <a:fontRef idx="minor">
                  <a:schemeClr val="tx1"/>
                </a:fontRef>
              </p:style>
            </p:cxnSp>
          </p:grpSp>
          <p:grpSp>
            <p:nvGrpSpPr>
              <p:cNvPr id="181" name="Group 180">
                <a:extLst>
                  <a:ext uri="{FF2B5EF4-FFF2-40B4-BE49-F238E27FC236}">
                    <a16:creationId xmlns:a16="http://schemas.microsoft.com/office/drawing/2014/main" id="{FABB6612-EC8C-DA78-F137-9EC72F7175FE}"/>
                  </a:ext>
                </a:extLst>
              </p:cNvPr>
              <p:cNvGrpSpPr/>
              <p:nvPr/>
            </p:nvGrpSpPr>
            <p:grpSpPr>
              <a:xfrm>
                <a:off x="3851020" y="2052980"/>
                <a:ext cx="1657732" cy="307777"/>
                <a:chOff x="3372787" y="5808689"/>
                <a:chExt cx="1657732" cy="307777"/>
              </a:xfrm>
            </p:grpSpPr>
            <p:sp>
              <p:nvSpPr>
                <p:cNvPr id="180" name="Pentagon 179">
                  <a:extLst>
                    <a:ext uri="{FF2B5EF4-FFF2-40B4-BE49-F238E27FC236}">
                      <a16:creationId xmlns:a16="http://schemas.microsoft.com/office/drawing/2014/main" id="{615E88D0-3484-B56A-7E0E-D6D90EC2D1C0}"/>
                    </a:ext>
                  </a:extLst>
                </p:cNvPr>
                <p:cNvSpPr>
                  <a:spLocks/>
                </p:cNvSpPr>
                <p:nvPr/>
              </p:nvSpPr>
              <p:spPr>
                <a:xfrm>
                  <a:off x="3403150" y="5846644"/>
                  <a:ext cx="1627369" cy="237744"/>
                </a:xfrm>
                <a:prstGeom prst="homePlate">
                  <a:avLst/>
                </a:prstGeom>
                <a:solidFill>
                  <a:srgbClr val="FF6C92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79" name="TextBox 178">
                  <a:extLst>
                    <a:ext uri="{FF2B5EF4-FFF2-40B4-BE49-F238E27FC236}">
                      <a16:creationId xmlns:a16="http://schemas.microsoft.com/office/drawing/2014/main" id="{F1F8DE5E-72F6-D39D-7C96-AB66337977F4}"/>
                    </a:ext>
                  </a:extLst>
                </p:cNvPr>
                <p:cNvSpPr txBox="1"/>
                <p:nvPr/>
              </p:nvSpPr>
              <p:spPr>
                <a:xfrm>
                  <a:off x="3372787" y="5808689"/>
                  <a:ext cx="1627369" cy="307777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pPr algn="l"/>
                  <a:r>
                    <a:rPr lang="en-US" sz="14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Retron-type </a:t>
                  </a:r>
                  <a:r>
                    <a:rPr lang="en-US" sz="1400" dirty="0" err="1">
                      <a:latin typeface="Arial" panose="020B0604020202020204" pitchFamily="34" charset="0"/>
                      <a:cs typeface="Arial" panose="020B0604020202020204" pitchFamily="34" charset="0"/>
                    </a:rPr>
                    <a:t>RdDp</a:t>
                  </a:r>
                  <a:endParaRPr lang="en-US" sz="1400" dirty="0">
                    <a:latin typeface="Arial" panose="020B0604020202020204" pitchFamily="34" charset="0"/>
                    <a:cs typeface="Arial" panose="020B0604020202020204" pitchFamily="34" charset="0"/>
                  </a:endParaRPr>
                </a:p>
              </p:txBody>
            </p:sp>
          </p:grpSp>
          <p:sp>
            <p:nvSpPr>
              <p:cNvPr id="183" name="Pentagon 182">
                <a:extLst>
                  <a:ext uri="{FF2B5EF4-FFF2-40B4-BE49-F238E27FC236}">
                    <a16:creationId xmlns:a16="http://schemas.microsoft.com/office/drawing/2014/main" id="{0CB643B0-2281-EAF8-90DA-157836E22D2B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5574823" y="2086188"/>
                <a:ext cx="414259" cy="237744"/>
              </a:xfrm>
              <a:prstGeom prst="homePlate">
                <a:avLst/>
              </a:prstGeom>
              <a:solidFill>
                <a:srgbClr val="ED88C6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84" name="Pentagon 183">
                <a:extLst>
                  <a:ext uri="{FF2B5EF4-FFF2-40B4-BE49-F238E27FC236}">
                    <a16:creationId xmlns:a16="http://schemas.microsoft.com/office/drawing/2014/main" id="{9F9D9890-0160-E20F-FC9D-6564C2042511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10800000">
                <a:off x="3384844" y="2097897"/>
                <a:ext cx="459341" cy="237744"/>
              </a:xfrm>
              <a:prstGeom prst="homePlate">
                <a:avLst/>
              </a:prstGeom>
              <a:solidFill>
                <a:srgbClr val="FF2C79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85" name="Pentagon 184">
                <a:extLst>
                  <a:ext uri="{FF2B5EF4-FFF2-40B4-BE49-F238E27FC236}">
                    <a16:creationId xmlns:a16="http://schemas.microsoft.com/office/drawing/2014/main" id="{22A2A9B8-CD6F-478B-C95C-7812491D647F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10800000">
                <a:off x="3178007" y="2100696"/>
                <a:ext cx="173366" cy="237744"/>
              </a:xfrm>
              <a:prstGeom prst="homePlate">
                <a:avLst/>
              </a:prstGeom>
              <a:solidFill>
                <a:srgbClr val="FF77C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86" name="TextBox 185">
                <a:extLst>
                  <a:ext uri="{FF2B5EF4-FFF2-40B4-BE49-F238E27FC236}">
                    <a16:creationId xmlns:a16="http://schemas.microsoft.com/office/drawing/2014/main" id="{2A766D89-FE1C-5DA9-BA4D-446B7BBCF0A7}"/>
                  </a:ext>
                </a:extLst>
              </p:cNvPr>
              <p:cNvSpPr txBox="1"/>
              <p:nvPr/>
            </p:nvSpPr>
            <p:spPr>
              <a:xfrm>
                <a:off x="974941" y="2018959"/>
                <a:ext cx="1437125" cy="369332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l"/>
                <a:r>
                  <a:rPr lang="en-US" dirty="0">
                    <a:latin typeface="Arial" panose="020B0604020202020204" pitchFamily="34" charset="0"/>
                    <a:cs typeface="Arial" panose="020B0604020202020204" pitchFamily="34" charset="0"/>
                  </a:rPr>
                  <a:t>Pf CPA0006</a:t>
                </a:r>
              </a:p>
            </p:txBody>
          </p:sp>
        </p:grpSp>
        <p:sp>
          <p:nvSpPr>
            <p:cNvPr id="192" name="TextBox 191">
              <a:extLst>
                <a:ext uri="{FF2B5EF4-FFF2-40B4-BE49-F238E27FC236}">
                  <a16:creationId xmlns:a16="http://schemas.microsoft.com/office/drawing/2014/main" id="{F598E41A-B1E0-3213-6E3A-40A00CD3E11C}"/>
                </a:ext>
              </a:extLst>
            </p:cNvPr>
            <p:cNvSpPr txBox="1"/>
            <p:nvPr/>
          </p:nvSpPr>
          <p:spPr>
            <a:xfrm>
              <a:off x="966909" y="2913225"/>
              <a:ext cx="143712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dirty="0">
                  <a:latin typeface="Arial" panose="020B0604020202020204" pitchFamily="34" charset="0"/>
                  <a:cs typeface="Arial" panose="020B0604020202020204" pitchFamily="34" charset="0"/>
                </a:rPr>
                <a:t>Pf CPA0059</a:t>
              </a:r>
            </a:p>
          </p:txBody>
        </p:sp>
        <p:grpSp>
          <p:nvGrpSpPr>
            <p:cNvPr id="204" name="Group 203">
              <a:extLst>
                <a:ext uri="{FF2B5EF4-FFF2-40B4-BE49-F238E27FC236}">
                  <a16:creationId xmlns:a16="http://schemas.microsoft.com/office/drawing/2014/main" id="{3D84BCAB-CDF5-493C-B545-FE2E58A32010}"/>
                </a:ext>
              </a:extLst>
            </p:cNvPr>
            <p:cNvGrpSpPr/>
            <p:nvPr/>
          </p:nvGrpSpPr>
          <p:grpSpPr>
            <a:xfrm>
              <a:off x="2461867" y="2979807"/>
              <a:ext cx="3572009" cy="242784"/>
              <a:chOff x="2461867" y="2979807"/>
              <a:chExt cx="3572009" cy="242784"/>
            </a:xfrm>
          </p:grpSpPr>
          <p:grpSp>
            <p:nvGrpSpPr>
              <p:cNvPr id="201" name="Group 200">
                <a:extLst>
                  <a:ext uri="{FF2B5EF4-FFF2-40B4-BE49-F238E27FC236}">
                    <a16:creationId xmlns:a16="http://schemas.microsoft.com/office/drawing/2014/main" id="{33DD2F88-3F5A-2B9F-C68B-A46E0A377E8E}"/>
                  </a:ext>
                </a:extLst>
              </p:cNvPr>
              <p:cNvGrpSpPr/>
              <p:nvPr/>
            </p:nvGrpSpPr>
            <p:grpSpPr>
              <a:xfrm>
                <a:off x="2461867" y="2983378"/>
                <a:ext cx="1689886" cy="239213"/>
                <a:chOff x="2283249" y="5628013"/>
                <a:chExt cx="1689886" cy="239213"/>
              </a:xfrm>
            </p:grpSpPr>
            <p:sp>
              <p:nvSpPr>
                <p:cNvPr id="199" name="Pentagon 198">
                  <a:extLst>
                    <a:ext uri="{FF2B5EF4-FFF2-40B4-BE49-F238E27FC236}">
                      <a16:creationId xmlns:a16="http://schemas.microsoft.com/office/drawing/2014/main" id="{631AF002-C096-F967-F2E5-D1203C02DCE6}"/>
                    </a:ext>
                  </a:extLst>
                </p:cNvPr>
                <p:cNvSpPr>
                  <a:spLocks/>
                </p:cNvSpPr>
                <p:nvPr/>
              </p:nvSpPr>
              <p:spPr>
                <a:xfrm>
                  <a:off x="2374802" y="5628013"/>
                  <a:ext cx="1540678" cy="239213"/>
                </a:xfrm>
                <a:prstGeom prst="homePlate">
                  <a:avLst/>
                </a:prstGeom>
                <a:solidFill>
                  <a:srgbClr val="FFE312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90" name="TextBox 189">
                  <a:extLst>
                    <a:ext uri="{FF2B5EF4-FFF2-40B4-BE49-F238E27FC236}">
                      <a16:creationId xmlns:a16="http://schemas.microsoft.com/office/drawing/2014/main" id="{10592936-7E09-AD4E-8B65-8FAFC74786E8}"/>
                    </a:ext>
                  </a:extLst>
                </p:cNvPr>
                <p:cNvSpPr txBox="1"/>
                <p:nvPr/>
              </p:nvSpPr>
              <p:spPr>
                <a:xfrm>
                  <a:off x="2283249" y="5635293"/>
                  <a:ext cx="1689886" cy="215444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r>
                    <a:rPr lang="en-US" sz="8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 DNA-cytosine methyltransferase</a:t>
                  </a:r>
                </a:p>
              </p:txBody>
            </p:sp>
          </p:grpSp>
          <p:sp>
            <p:nvSpPr>
              <p:cNvPr id="200" name="Pentagon 199">
                <a:extLst>
                  <a:ext uri="{FF2B5EF4-FFF2-40B4-BE49-F238E27FC236}">
                    <a16:creationId xmlns:a16="http://schemas.microsoft.com/office/drawing/2014/main" id="{60BA0338-308C-AC0B-4863-52C30E1C72F2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4163808" y="2979807"/>
                <a:ext cx="1482429" cy="235453"/>
              </a:xfrm>
              <a:prstGeom prst="homePlate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202" name="Pentagon 201">
                <a:extLst>
                  <a:ext uri="{FF2B5EF4-FFF2-40B4-BE49-F238E27FC236}">
                    <a16:creationId xmlns:a16="http://schemas.microsoft.com/office/drawing/2014/main" id="{867936D2-5D83-BE25-4178-BC126E6A5E10}"/>
                  </a:ext>
                </a:extLst>
              </p:cNvPr>
              <p:cNvSpPr>
                <a:spLocks/>
              </p:cNvSpPr>
              <p:nvPr/>
            </p:nvSpPr>
            <p:spPr>
              <a:xfrm rot="10800000">
                <a:off x="5681861" y="2980752"/>
                <a:ext cx="213300" cy="235453"/>
              </a:xfrm>
              <a:prstGeom prst="homePlate">
                <a:avLst/>
              </a:prstGeom>
              <a:solidFill>
                <a:srgbClr val="FFE57A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203" name="Pentagon 202">
                <a:extLst>
                  <a:ext uri="{FF2B5EF4-FFF2-40B4-BE49-F238E27FC236}">
                    <a16:creationId xmlns:a16="http://schemas.microsoft.com/office/drawing/2014/main" id="{24ABAD2D-0E0F-BBC5-5BDD-6A10CD0A081C}"/>
                  </a:ext>
                </a:extLst>
              </p:cNvPr>
              <p:cNvSpPr>
                <a:spLocks/>
              </p:cNvSpPr>
              <p:nvPr/>
            </p:nvSpPr>
            <p:spPr>
              <a:xfrm rot="10800000">
                <a:off x="5878802" y="2980752"/>
                <a:ext cx="155074" cy="235453"/>
              </a:xfrm>
              <a:prstGeom prst="homePlate">
                <a:avLst/>
              </a:prstGeom>
              <a:solidFill>
                <a:schemeClr val="accent4">
                  <a:lumMod val="7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05" name="Pentagon 204">
              <a:extLst>
                <a:ext uri="{FF2B5EF4-FFF2-40B4-BE49-F238E27FC236}">
                  <a16:creationId xmlns:a16="http://schemas.microsoft.com/office/drawing/2014/main" id="{6DB612CF-C9A7-6779-6C65-306B31B72CA9}"/>
                </a:ext>
              </a:extLst>
            </p:cNvPr>
            <p:cNvSpPr>
              <a:spLocks/>
            </p:cNvSpPr>
            <p:nvPr/>
          </p:nvSpPr>
          <p:spPr>
            <a:xfrm rot="10800000">
              <a:off x="6175290" y="2984116"/>
              <a:ext cx="422987" cy="235453"/>
            </a:xfrm>
            <a:prstGeom prst="homePlate">
              <a:avLst/>
            </a:prstGeom>
            <a:solidFill>
              <a:schemeClr val="accent4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08" name="TextBox 207">
              <a:extLst>
                <a:ext uri="{FF2B5EF4-FFF2-40B4-BE49-F238E27FC236}">
                  <a16:creationId xmlns:a16="http://schemas.microsoft.com/office/drawing/2014/main" id="{5D9851D9-B70F-4D04-2B09-15E88DC6DA7B}"/>
                </a:ext>
              </a:extLst>
            </p:cNvPr>
            <p:cNvSpPr txBox="1"/>
            <p:nvPr/>
          </p:nvSpPr>
          <p:spPr>
            <a:xfrm>
              <a:off x="963809" y="3741478"/>
              <a:ext cx="1437125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l"/>
              <a:r>
                <a:rPr lang="en-US" dirty="0">
                  <a:latin typeface="Arial" panose="020B0604020202020204" pitchFamily="34" charset="0"/>
                  <a:cs typeface="Arial" panose="020B0604020202020204" pitchFamily="34" charset="0"/>
                </a:rPr>
                <a:t>Pf CPA0085</a:t>
              </a:r>
            </a:p>
          </p:txBody>
        </p:sp>
        <p:grpSp>
          <p:nvGrpSpPr>
            <p:cNvPr id="217" name="Group 216">
              <a:extLst>
                <a:ext uri="{FF2B5EF4-FFF2-40B4-BE49-F238E27FC236}">
                  <a16:creationId xmlns:a16="http://schemas.microsoft.com/office/drawing/2014/main" id="{C8ACDA02-9BF8-CBE3-03F7-ABAEDD6B4F08}"/>
                </a:ext>
              </a:extLst>
            </p:cNvPr>
            <p:cNvGrpSpPr/>
            <p:nvPr/>
          </p:nvGrpSpPr>
          <p:grpSpPr>
            <a:xfrm>
              <a:off x="2982389" y="3814230"/>
              <a:ext cx="2592434" cy="243900"/>
              <a:chOff x="3308364" y="5652042"/>
              <a:chExt cx="2592434" cy="243900"/>
            </a:xfrm>
          </p:grpSpPr>
          <p:grpSp>
            <p:nvGrpSpPr>
              <p:cNvPr id="210" name="Group 209">
                <a:extLst>
                  <a:ext uri="{FF2B5EF4-FFF2-40B4-BE49-F238E27FC236}">
                    <a16:creationId xmlns:a16="http://schemas.microsoft.com/office/drawing/2014/main" id="{BA18C9BF-C6BD-0581-232B-CEDD9BAAD282}"/>
                  </a:ext>
                </a:extLst>
              </p:cNvPr>
              <p:cNvGrpSpPr/>
              <p:nvPr/>
            </p:nvGrpSpPr>
            <p:grpSpPr>
              <a:xfrm>
                <a:off x="3956333" y="5652042"/>
                <a:ext cx="1944465" cy="239213"/>
                <a:chOff x="3996315" y="2455138"/>
                <a:chExt cx="1944465" cy="239213"/>
              </a:xfrm>
            </p:grpSpPr>
            <p:sp>
              <p:nvSpPr>
                <p:cNvPr id="213" name="Pentagon 212">
                  <a:extLst>
                    <a:ext uri="{FF2B5EF4-FFF2-40B4-BE49-F238E27FC236}">
                      <a16:creationId xmlns:a16="http://schemas.microsoft.com/office/drawing/2014/main" id="{49678B8C-F8CA-B7B3-0531-D81DFBA3CB8E}"/>
                    </a:ext>
                  </a:extLst>
                </p:cNvPr>
                <p:cNvSpPr>
                  <a:spLocks/>
                </p:cNvSpPr>
                <p:nvPr/>
              </p:nvSpPr>
              <p:spPr>
                <a:xfrm rot="10800000">
                  <a:off x="3996315" y="2455138"/>
                  <a:ext cx="881624" cy="239213"/>
                </a:xfrm>
                <a:prstGeom prst="homePlate">
                  <a:avLst/>
                </a:prstGeom>
                <a:solidFill>
                  <a:srgbClr val="7954A9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214" name="Pentagon 213">
                  <a:extLst>
                    <a:ext uri="{FF2B5EF4-FFF2-40B4-BE49-F238E27FC236}">
                      <a16:creationId xmlns:a16="http://schemas.microsoft.com/office/drawing/2014/main" id="{E0568EB7-4445-2AD1-7A65-D1DAB21DD30E}"/>
                    </a:ext>
                  </a:extLst>
                </p:cNvPr>
                <p:cNvSpPr>
                  <a:spLocks/>
                </p:cNvSpPr>
                <p:nvPr/>
              </p:nvSpPr>
              <p:spPr>
                <a:xfrm rot="10800000">
                  <a:off x="4865563" y="2458897"/>
                  <a:ext cx="1075217" cy="235453"/>
                </a:xfrm>
                <a:prstGeom prst="homePlate">
                  <a:avLst/>
                </a:prstGeom>
                <a:solidFill>
                  <a:srgbClr val="967FFF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215" name="Pentagon 214">
                <a:extLst>
                  <a:ext uri="{FF2B5EF4-FFF2-40B4-BE49-F238E27FC236}">
                    <a16:creationId xmlns:a16="http://schemas.microsoft.com/office/drawing/2014/main" id="{06958A52-3590-6A85-2154-29C647E112DF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3546271" y="5660489"/>
                <a:ext cx="298182" cy="235453"/>
              </a:xfrm>
              <a:prstGeom prst="homePlate">
                <a:avLst/>
              </a:prstGeom>
              <a:solidFill>
                <a:srgbClr val="9975B2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216" name="Pentagon 215">
                <a:extLst>
                  <a:ext uri="{FF2B5EF4-FFF2-40B4-BE49-F238E27FC236}">
                    <a16:creationId xmlns:a16="http://schemas.microsoft.com/office/drawing/2014/main" id="{F4F0B1EB-C7F6-7350-5242-4D96CAF49B57}"/>
                  </a:ext>
                </a:extLst>
              </p:cNvPr>
              <p:cNvSpPr>
                <a:spLocks/>
              </p:cNvSpPr>
              <p:nvPr/>
            </p:nvSpPr>
            <p:spPr>
              <a:xfrm rot="10800000">
                <a:off x="3308364" y="5653922"/>
                <a:ext cx="152958" cy="235453"/>
              </a:xfrm>
              <a:prstGeom prst="homePlate">
                <a:avLst/>
              </a:prstGeom>
              <a:solidFill>
                <a:srgbClr val="7030A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grpSp>
          <p:nvGrpSpPr>
            <p:cNvPr id="223" name="Group 222">
              <a:extLst>
                <a:ext uri="{FF2B5EF4-FFF2-40B4-BE49-F238E27FC236}">
                  <a16:creationId xmlns:a16="http://schemas.microsoft.com/office/drawing/2014/main" id="{58DB4396-EE73-C1F8-4A34-BF481B864DE3}"/>
                </a:ext>
              </a:extLst>
            </p:cNvPr>
            <p:cNvGrpSpPr/>
            <p:nvPr/>
          </p:nvGrpSpPr>
          <p:grpSpPr>
            <a:xfrm>
              <a:off x="6173025" y="3802201"/>
              <a:ext cx="1990367" cy="261610"/>
              <a:chOff x="3171415" y="5204008"/>
              <a:chExt cx="1990367" cy="261610"/>
            </a:xfrm>
          </p:grpSpPr>
          <p:sp>
            <p:nvSpPr>
              <p:cNvPr id="221" name="Pentagon 220">
                <a:extLst>
                  <a:ext uri="{FF2B5EF4-FFF2-40B4-BE49-F238E27FC236}">
                    <a16:creationId xmlns:a16="http://schemas.microsoft.com/office/drawing/2014/main" id="{DF76DD5D-885A-9B73-C888-4BFE9A32B168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3220295" y="5217087"/>
                <a:ext cx="387451" cy="235453"/>
              </a:xfrm>
              <a:prstGeom prst="homePlate">
                <a:avLst/>
              </a:prstGeom>
              <a:solidFill>
                <a:srgbClr val="CB6FB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218" name="TextBox 217">
                <a:extLst>
                  <a:ext uri="{FF2B5EF4-FFF2-40B4-BE49-F238E27FC236}">
                    <a16:creationId xmlns:a16="http://schemas.microsoft.com/office/drawing/2014/main" id="{22202C82-8BE3-546A-A5D3-7AA4A6D5177F}"/>
                  </a:ext>
                </a:extLst>
              </p:cNvPr>
              <p:cNvSpPr txBox="1"/>
              <p:nvPr/>
            </p:nvSpPr>
            <p:spPr>
              <a:xfrm>
                <a:off x="3171415" y="5204008"/>
                <a:ext cx="436338" cy="26161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l"/>
                <a:r>
                  <a:rPr lang="en-US" sz="1100" dirty="0" err="1">
                    <a:latin typeface="Arial" panose="020B0604020202020204" pitchFamily="34" charset="0"/>
                    <a:cs typeface="Arial" panose="020B0604020202020204" pitchFamily="34" charset="0"/>
                  </a:rPr>
                  <a:t>Phd</a:t>
                </a:r>
                <a:endParaRPr lang="en-US" sz="110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22" name="Pentagon 221">
                <a:extLst>
                  <a:ext uri="{FF2B5EF4-FFF2-40B4-BE49-F238E27FC236}">
                    <a16:creationId xmlns:a16="http://schemas.microsoft.com/office/drawing/2014/main" id="{74E70556-E52E-609E-A6B3-5635AA9D13D5}"/>
                  </a:ext>
                </a:extLst>
              </p:cNvPr>
              <p:cNvSpPr>
                <a:spLocks/>
              </p:cNvSpPr>
              <p:nvPr/>
            </p:nvSpPr>
            <p:spPr>
              <a:xfrm>
                <a:off x="3630357" y="5220486"/>
                <a:ext cx="1531425" cy="235453"/>
              </a:xfrm>
              <a:prstGeom prst="homePlate">
                <a:avLst/>
              </a:prstGeom>
              <a:solidFill>
                <a:srgbClr val="C4A5FF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219" name="TextBox 218">
                <a:extLst>
                  <a:ext uri="{FF2B5EF4-FFF2-40B4-BE49-F238E27FC236}">
                    <a16:creationId xmlns:a16="http://schemas.microsoft.com/office/drawing/2014/main" id="{0105D2FC-F4BA-2448-CB8A-A6785593ECBB}"/>
                  </a:ext>
                </a:extLst>
              </p:cNvPr>
              <p:cNvSpPr txBox="1"/>
              <p:nvPr/>
            </p:nvSpPr>
            <p:spPr>
              <a:xfrm>
                <a:off x="3574488" y="5208260"/>
                <a:ext cx="1587294" cy="253916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l"/>
                <a:r>
                  <a:rPr lang="en-US" sz="1050" dirty="0">
                    <a:latin typeface="Arial" panose="020B0604020202020204" pitchFamily="34" charset="0"/>
                    <a:cs typeface="Arial" panose="020B0604020202020204" pitchFamily="34" charset="0"/>
                  </a:rPr>
                  <a:t>mRNA </a:t>
                </a:r>
                <a:r>
                  <a:rPr lang="en-US" sz="1050" dirty="0" err="1">
                    <a:latin typeface="Arial" panose="020B0604020202020204" pitchFamily="34" charset="0"/>
                    <a:cs typeface="Arial" panose="020B0604020202020204" pitchFamily="34" charset="0"/>
                  </a:rPr>
                  <a:t>interferase</a:t>
                </a:r>
                <a:r>
                  <a:rPr lang="en-US" sz="1050" dirty="0">
                    <a:latin typeface="Arial" panose="020B0604020202020204" pitchFamily="34" charset="0"/>
                    <a:cs typeface="Arial" panose="020B0604020202020204" pitchFamily="34" charset="0"/>
                  </a:rPr>
                  <a:t> </a:t>
                </a:r>
                <a:r>
                  <a:rPr lang="en-US" sz="1050" dirty="0" err="1">
                    <a:latin typeface="Arial" panose="020B0604020202020204" pitchFamily="34" charset="0"/>
                    <a:cs typeface="Arial" panose="020B0604020202020204" pitchFamily="34" charset="0"/>
                  </a:rPr>
                  <a:t>RelE</a:t>
                </a:r>
                <a:endParaRPr lang="en-US" sz="1050" dirty="0"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</p:grpSp>
      <p:sp>
        <p:nvSpPr>
          <p:cNvPr id="224" name="TextBox 223">
            <a:extLst>
              <a:ext uri="{FF2B5EF4-FFF2-40B4-BE49-F238E27FC236}">
                <a16:creationId xmlns:a16="http://schemas.microsoft.com/office/drawing/2014/main" id="{EEF81CB6-FAAC-EA01-5E1C-3BD75A1BEA7D}"/>
              </a:ext>
            </a:extLst>
          </p:cNvPr>
          <p:cNvSpPr txBox="1"/>
          <p:nvPr/>
        </p:nvSpPr>
        <p:spPr>
          <a:xfrm>
            <a:off x="-107781" y="43629"/>
            <a:ext cx="1240756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000" dirty="0">
                <a:latin typeface="Arial" panose="020B0604020202020204" pitchFamily="34" charset="0"/>
                <a:cs typeface="Arial" panose="020B0604020202020204" pitchFamily="34" charset="0"/>
              </a:rPr>
              <a:t>Pf prophages encode diverse auxiliary genes, many of which are predicted to be involved in phage defense.</a:t>
            </a:r>
          </a:p>
        </p:txBody>
      </p:sp>
      <p:grpSp>
        <p:nvGrpSpPr>
          <p:cNvPr id="226" name="Group 225">
            <a:extLst>
              <a:ext uri="{FF2B5EF4-FFF2-40B4-BE49-F238E27FC236}">
                <a16:creationId xmlns:a16="http://schemas.microsoft.com/office/drawing/2014/main" id="{D0CF480A-BA60-706C-3426-37A84FCC2A60}"/>
              </a:ext>
            </a:extLst>
          </p:cNvPr>
          <p:cNvGrpSpPr/>
          <p:nvPr/>
        </p:nvGrpSpPr>
        <p:grpSpPr>
          <a:xfrm>
            <a:off x="0" y="5865541"/>
            <a:ext cx="12192000" cy="992459"/>
            <a:chOff x="0" y="0"/>
            <a:chExt cx="12192000" cy="992459"/>
          </a:xfrm>
        </p:grpSpPr>
        <p:sp>
          <p:nvSpPr>
            <p:cNvPr id="227" name="Rectangle 226">
              <a:extLst>
                <a:ext uri="{FF2B5EF4-FFF2-40B4-BE49-F238E27FC236}">
                  <a16:creationId xmlns:a16="http://schemas.microsoft.com/office/drawing/2014/main" id="{BA878EAA-9AFC-9701-7A77-E24F3B343BB8}"/>
                </a:ext>
              </a:extLst>
            </p:cNvPr>
            <p:cNvSpPr/>
            <p:nvPr/>
          </p:nvSpPr>
          <p:spPr>
            <a:xfrm>
              <a:off x="0" y="0"/>
              <a:ext cx="12191999" cy="992459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28" name="TextBox 227">
              <a:extLst>
                <a:ext uri="{FF2B5EF4-FFF2-40B4-BE49-F238E27FC236}">
                  <a16:creationId xmlns:a16="http://schemas.microsoft.com/office/drawing/2014/main" id="{2C8C0486-8CF8-E978-E83C-17CB0A235C0B}"/>
                </a:ext>
              </a:extLst>
            </p:cNvPr>
            <p:cNvSpPr txBox="1"/>
            <p:nvPr/>
          </p:nvSpPr>
          <p:spPr>
            <a:xfrm>
              <a:off x="0" y="34564"/>
              <a:ext cx="12192000" cy="8925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400" b="1" dirty="0">
                  <a:solidFill>
                    <a:schemeClr val="bg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Hypothesis: </a:t>
              </a:r>
            </a:p>
            <a:p>
              <a:pPr algn="ctr"/>
              <a:r>
                <a:rPr lang="en-US" sz="2800" dirty="0">
                  <a:solidFill>
                    <a:schemeClr val="bg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Pf phage mobilize phage defense genes in response to viral infection.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2249888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3" name="Group 502">
            <a:extLst>
              <a:ext uri="{FF2B5EF4-FFF2-40B4-BE49-F238E27FC236}">
                <a16:creationId xmlns:a16="http://schemas.microsoft.com/office/drawing/2014/main" id="{E2357396-26AC-92DD-1B29-C3A0AE92806D}"/>
              </a:ext>
            </a:extLst>
          </p:cNvPr>
          <p:cNvGrpSpPr/>
          <p:nvPr/>
        </p:nvGrpSpPr>
        <p:grpSpPr>
          <a:xfrm>
            <a:off x="875897" y="300649"/>
            <a:ext cx="10105603" cy="6256702"/>
            <a:chOff x="875897" y="300649"/>
            <a:chExt cx="10105603" cy="6256702"/>
          </a:xfrm>
        </p:grpSpPr>
        <p:grpSp>
          <p:nvGrpSpPr>
            <p:cNvPr id="485" name="Group 484">
              <a:extLst>
                <a:ext uri="{FF2B5EF4-FFF2-40B4-BE49-F238E27FC236}">
                  <a16:creationId xmlns:a16="http://schemas.microsoft.com/office/drawing/2014/main" id="{5898076B-C8BF-0152-B1BC-D059172257EA}"/>
                </a:ext>
              </a:extLst>
            </p:cNvPr>
            <p:cNvGrpSpPr/>
            <p:nvPr/>
          </p:nvGrpSpPr>
          <p:grpSpPr>
            <a:xfrm>
              <a:off x="875897" y="300649"/>
              <a:ext cx="10105603" cy="6256702"/>
              <a:chOff x="-25803" y="528024"/>
              <a:chExt cx="10105603" cy="6256702"/>
            </a:xfrm>
          </p:grpSpPr>
          <p:sp>
            <p:nvSpPr>
              <p:cNvPr id="474" name="Rectangle 473">
                <a:extLst>
                  <a:ext uri="{FF2B5EF4-FFF2-40B4-BE49-F238E27FC236}">
                    <a16:creationId xmlns:a16="http://schemas.microsoft.com/office/drawing/2014/main" id="{46FB01DC-7EFC-13CC-E0C4-0FE8C27C5807}"/>
                  </a:ext>
                </a:extLst>
              </p:cNvPr>
              <p:cNvSpPr/>
              <p:nvPr/>
            </p:nvSpPr>
            <p:spPr>
              <a:xfrm>
                <a:off x="17885" y="582145"/>
                <a:ext cx="2205461" cy="4948200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4" name="Group 3">
                <a:extLst>
                  <a:ext uri="{FF2B5EF4-FFF2-40B4-BE49-F238E27FC236}">
                    <a16:creationId xmlns:a16="http://schemas.microsoft.com/office/drawing/2014/main" id="{A315B1ED-6F16-E673-B5A2-E25F43E693BC}"/>
                  </a:ext>
                </a:extLst>
              </p:cNvPr>
              <p:cNvGrpSpPr/>
              <p:nvPr/>
            </p:nvGrpSpPr>
            <p:grpSpPr>
              <a:xfrm>
                <a:off x="535355" y="1745350"/>
                <a:ext cx="1327996" cy="1188423"/>
                <a:chOff x="443941" y="343113"/>
                <a:chExt cx="1917514" cy="1715983"/>
              </a:xfrm>
            </p:grpSpPr>
            <p:sp>
              <p:nvSpPr>
                <p:cNvPr id="5" name="Rounded Rectangle 4">
                  <a:extLst>
                    <a:ext uri="{FF2B5EF4-FFF2-40B4-BE49-F238E27FC236}">
                      <a16:creationId xmlns:a16="http://schemas.microsoft.com/office/drawing/2014/main" id="{ACBE4253-E88F-F1B0-CD7E-0B2E0EA265E2}"/>
                    </a:ext>
                  </a:extLst>
                </p:cNvPr>
                <p:cNvSpPr/>
                <p:nvPr/>
              </p:nvSpPr>
              <p:spPr>
                <a:xfrm flipV="1">
                  <a:off x="1058370" y="812140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BB82FF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" name="Rounded Rectangle 5">
                  <a:extLst>
                    <a:ext uri="{FF2B5EF4-FFF2-40B4-BE49-F238E27FC236}">
                      <a16:creationId xmlns:a16="http://schemas.microsoft.com/office/drawing/2014/main" id="{D6AA59DB-E191-4872-1729-8D1FD76D9FC9}"/>
                    </a:ext>
                  </a:extLst>
                </p:cNvPr>
                <p:cNvSpPr/>
                <p:nvPr/>
              </p:nvSpPr>
              <p:spPr>
                <a:xfrm flipV="1">
                  <a:off x="1855239" y="741298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2">
                    <a:lumMod val="75000"/>
                  </a:schemeClr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7" name="Rounded Rectangle 6">
                  <a:extLst>
                    <a:ext uri="{FF2B5EF4-FFF2-40B4-BE49-F238E27FC236}">
                      <a16:creationId xmlns:a16="http://schemas.microsoft.com/office/drawing/2014/main" id="{4E01EF07-34EF-910C-C790-8EF907E5C65B}"/>
                    </a:ext>
                  </a:extLst>
                </p:cNvPr>
                <p:cNvSpPr/>
                <p:nvPr/>
              </p:nvSpPr>
              <p:spPr>
                <a:xfrm rot="1079463" flipV="1">
                  <a:off x="510133" y="764984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9437FF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8" name="Rounded Rectangle 7">
                  <a:extLst>
                    <a:ext uri="{FF2B5EF4-FFF2-40B4-BE49-F238E27FC236}">
                      <a16:creationId xmlns:a16="http://schemas.microsoft.com/office/drawing/2014/main" id="{ECB77BED-27C5-C1E9-4607-C888094299D0}"/>
                    </a:ext>
                  </a:extLst>
                </p:cNvPr>
                <p:cNvSpPr/>
                <p:nvPr/>
              </p:nvSpPr>
              <p:spPr>
                <a:xfrm flipV="1">
                  <a:off x="676243" y="174673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2B9093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0" name="Rounded Rectangle 9">
                  <a:extLst>
                    <a:ext uri="{FF2B5EF4-FFF2-40B4-BE49-F238E27FC236}">
                      <a16:creationId xmlns:a16="http://schemas.microsoft.com/office/drawing/2014/main" id="{E07DC60B-3525-C495-350C-6B469D828B5D}"/>
                    </a:ext>
                  </a:extLst>
                </p:cNvPr>
                <p:cNvSpPr/>
                <p:nvPr/>
              </p:nvSpPr>
              <p:spPr>
                <a:xfrm rot="2842832" flipV="1">
                  <a:off x="1685964" y="459452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1" name="Rounded Rectangle 10">
                  <a:extLst>
                    <a:ext uri="{FF2B5EF4-FFF2-40B4-BE49-F238E27FC236}">
                      <a16:creationId xmlns:a16="http://schemas.microsoft.com/office/drawing/2014/main" id="{8B252CE4-B189-169F-0927-8F72E43BF2AA}"/>
                    </a:ext>
                  </a:extLst>
                </p:cNvPr>
                <p:cNvSpPr/>
                <p:nvPr/>
              </p:nvSpPr>
              <p:spPr>
                <a:xfrm rot="2842832" flipV="1">
                  <a:off x="1451194" y="678860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FDFF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" name="Rounded Rectangle 11">
                  <a:extLst>
                    <a:ext uri="{FF2B5EF4-FFF2-40B4-BE49-F238E27FC236}">
                      <a16:creationId xmlns:a16="http://schemas.microsoft.com/office/drawing/2014/main" id="{DF6DC6AD-C733-C23B-BE3F-EC7294A37126}"/>
                    </a:ext>
                  </a:extLst>
                </p:cNvPr>
                <p:cNvSpPr/>
                <p:nvPr/>
              </p:nvSpPr>
              <p:spPr>
                <a:xfrm rot="928083" flipV="1">
                  <a:off x="1522906" y="99665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9437FF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3" name="Rounded Rectangle 12">
                  <a:extLst>
                    <a:ext uri="{FF2B5EF4-FFF2-40B4-BE49-F238E27FC236}">
                      <a16:creationId xmlns:a16="http://schemas.microsoft.com/office/drawing/2014/main" id="{2C05FB18-9FCC-3E90-0D5C-8B995FCB8CB8}"/>
                    </a:ext>
                  </a:extLst>
                </p:cNvPr>
                <p:cNvSpPr/>
                <p:nvPr/>
              </p:nvSpPr>
              <p:spPr>
                <a:xfrm rot="2842832" flipV="1">
                  <a:off x="1075254" y="1079107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2B9093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5" name="Rounded Rectangle 14">
                  <a:extLst>
                    <a:ext uri="{FF2B5EF4-FFF2-40B4-BE49-F238E27FC236}">
                      <a16:creationId xmlns:a16="http://schemas.microsoft.com/office/drawing/2014/main" id="{3A7337C1-FC06-FF65-D75E-F9FC84BF7765}"/>
                    </a:ext>
                  </a:extLst>
                </p:cNvPr>
                <p:cNvSpPr/>
                <p:nvPr/>
              </p:nvSpPr>
              <p:spPr>
                <a:xfrm rot="6107077" flipV="1">
                  <a:off x="752425" y="83810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C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6" name="Rounded Rectangle 15">
                  <a:extLst>
                    <a:ext uri="{FF2B5EF4-FFF2-40B4-BE49-F238E27FC236}">
                      <a16:creationId xmlns:a16="http://schemas.microsoft.com/office/drawing/2014/main" id="{2D7EBFFF-0FB4-4905-6042-9D01E0D9CE28}"/>
                    </a:ext>
                  </a:extLst>
                </p:cNvPr>
                <p:cNvSpPr/>
                <p:nvPr/>
              </p:nvSpPr>
              <p:spPr>
                <a:xfrm rot="6107077" flipV="1">
                  <a:off x="1049175" y="1654678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BB82FF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7" name="Rounded Rectangle 16">
                  <a:extLst>
                    <a:ext uri="{FF2B5EF4-FFF2-40B4-BE49-F238E27FC236}">
                      <a16:creationId xmlns:a16="http://schemas.microsoft.com/office/drawing/2014/main" id="{6B67816D-7943-C6E4-FF76-6AC380670B76}"/>
                    </a:ext>
                  </a:extLst>
                </p:cNvPr>
                <p:cNvSpPr/>
                <p:nvPr/>
              </p:nvSpPr>
              <p:spPr>
                <a:xfrm rot="6107077" flipV="1">
                  <a:off x="1307170" y="1234682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FDFF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9" name="Rounded Rectangle 18">
                  <a:extLst>
                    <a:ext uri="{FF2B5EF4-FFF2-40B4-BE49-F238E27FC236}">
                      <a16:creationId xmlns:a16="http://schemas.microsoft.com/office/drawing/2014/main" id="{32AFE565-3048-6811-1A8F-51846FCF142A}"/>
                    </a:ext>
                  </a:extLst>
                </p:cNvPr>
                <p:cNvSpPr/>
                <p:nvPr/>
              </p:nvSpPr>
              <p:spPr>
                <a:xfrm rot="8703023" flipV="1">
                  <a:off x="1865972" y="1059366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BB82FF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0" name="Rounded Rectangle 19">
                  <a:extLst>
                    <a:ext uri="{FF2B5EF4-FFF2-40B4-BE49-F238E27FC236}">
                      <a16:creationId xmlns:a16="http://schemas.microsoft.com/office/drawing/2014/main" id="{1B43563E-05A9-D0A7-5B11-6F8AC3B6E2E9}"/>
                    </a:ext>
                  </a:extLst>
                </p:cNvPr>
                <p:cNvSpPr/>
                <p:nvPr/>
              </p:nvSpPr>
              <p:spPr>
                <a:xfrm rot="8703023" flipV="1">
                  <a:off x="443941" y="114127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FDFF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1" name="Rounded Rectangle 20">
                  <a:extLst>
                    <a:ext uri="{FF2B5EF4-FFF2-40B4-BE49-F238E27FC236}">
                      <a16:creationId xmlns:a16="http://schemas.microsoft.com/office/drawing/2014/main" id="{7601DBBC-AE96-A28B-B28E-A71CC74A2B92}"/>
                    </a:ext>
                  </a:extLst>
                </p:cNvPr>
                <p:cNvSpPr/>
                <p:nvPr/>
              </p:nvSpPr>
              <p:spPr>
                <a:xfrm rot="8703023" flipV="1">
                  <a:off x="751103" y="138063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2">
                    <a:lumMod val="75000"/>
                  </a:schemeClr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2" name="Rounded Rectangle 21">
                  <a:extLst>
                    <a:ext uri="{FF2B5EF4-FFF2-40B4-BE49-F238E27FC236}">
                      <a16:creationId xmlns:a16="http://schemas.microsoft.com/office/drawing/2014/main" id="{53AE55A1-153C-4BA7-DAB0-B0F734C9322C}"/>
                    </a:ext>
                  </a:extLst>
                </p:cNvPr>
                <p:cNvSpPr/>
                <p:nvPr/>
              </p:nvSpPr>
              <p:spPr>
                <a:xfrm rot="13704488" flipV="1">
                  <a:off x="402647" y="152277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9437FF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3" name="Rounded Rectangle 22">
                  <a:extLst>
                    <a:ext uri="{FF2B5EF4-FFF2-40B4-BE49-F238E27FC236}">
                      <a16:creationId xmlns:a16="http://schemas.microsoft.com/office/drawing/2014/main" id="{BDC6DB28-D387-471A-5FD2-2F6E4ADA4ABC}"/>
                    </a:ext>
                  </a:extLst>
                </p:cNvPr>
                <p:cNvSpPr/>
                <p:nvPr/>
              </p:nvSpPr>
              <p:spPr>
                <a:xfrm rot="2663270" flipV="1">
                  <a:off x="2045349" y="1281716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4" name="Rounded Rectangle 23">
                  <a:extLst>
                    <a:ext uri="{FF2B5EF4-FFF2-40B4-BE49-F238E27FC236}">
                      <a16:creationId xmlns:a16="http://schemas.microsoft.com/office/drawing/2014/main" id="{63C17777-B6D9-BF0B-BA0B-97D91DFC9E56}"/>
                    </a:ext>
                  </a:extLst>
                </p:cNvPr>
                <p:cNvSpPr/>
                <p:nvPr/>
              </p:nvSpPr>
              <p:spPr>
                <a:xfrm rot="5400000" flipV="1">
                  <a:off x="894375" y="1555998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5" name="Rounded Rectangle 24">
                  <a:extLst>
                    <a:ext uri="{FF2B5EF4-FFF2-40B4-BE49-F238E27FC236}">
                      <a16:creationId xmlns:a16="http://schemas.microsoft.com/office/drawing/2014/main" id="{A8FD47DA-C7BC-C2BF-12F3-645F92D5284B}"/>
                    </a:ext>
                  </a:extLst>
                </p:cNvPr>
                <p:cNvSpPr/>
                <p:nvPr/>
              </p:nvSpPr>
              <p:spPr>
                <a:xfrm rot="7858356" flipV="1">
                  <a:off x="857954" y="459349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26" name="Group 25">
                  <a:extLst>
                    <a:ext uri="{FF2B5EF4-FFF2-40B4-BE49-F238E27FC236}">
                      <a16:creationId xmlns:a16="http://schemas.microsoft.com/office/drawing/2014/main" id="{17300A94-621C-D0A4-463E-F5F24FFF14FC}"/>
                    </a:ext>
                  </a:extLst>
                </p:cNvPr>
                <p:cNvGrpSpPr/>
                <p:nvPr/>
              </p:nvGrpSpPr>
              <p:grpSpPr>
                <a:xfrm>
                  <a:off x="1411279" y="1662086"/>
                  <a:ext cx="497903" cy="397010"/>
                  <a:chOff x="1411279" y="1662086"/>
                  <a:chExt cx="497903" cy="397010"/>
                </a:xfrm>
              </p:grpSpPr>
              <p:grpSp>
                <p:nvGrpSpPr>
                  <p:cNvPr id="29" name="Group 28">
                    <a:extLst>
                      <a:ext uri="{FF2B5EF4-FFF2-40B4-BE49-F238E27FC236}">
                        <a16:creationId xmlns:a16="http://schemas.microsoft.com/office/drawing/2014/main" id="{6C43879F-C1B7-AD96-5038-8F91BA6EB97E}"/>
                      </a:ext>
                    </a:extLst>
                  </p:cNvPr>
                  <p:cNvGrpSpPr/>
                  <p:nvPr/>
                </p:nvGrpSpPr>
                <p:grpSpPr>
                  <a:xfrm>
                    <a:off x="1411279" y="1662086"/>
                    <a:ext cx="497903" cy="316106"/>
                    <a:chOff x="1411279" y="1662086"/>
                    <a:chExt cx="497903" cy="316106"/>
                  </a:xfrm>
                </p:grpSpPr>
                <p:sp>
                  <p:nvSpPr>
                    <p:cNvPr id="31" name="Rounded Rectangle 30">
                      <a:extLst>
                        <a:ext uri="{FF2B5EF4-FFF2-40B4-BE49-F238E27FC236}">
                          <a16:creationId xmlns:a16="http://schemas.microsoft.com/office/drawing/2014/main" id="{ADC9AE44-68D9-437B-89E7-59219E0B1A42}"/>
                        </a:ext>
                      </a:extLst>
                    </p:cNvPr>
                    <p:cNvSpPr/>
                    <p:nvPr/>
                  </p:nvSpPr>
                  <p:spPr>
                    <a:xfrm rot="2842832" flipV="1">
                      <a:off x="1709312" y="1778322"/>
                      <a:ext cx="316106" cy="8363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BB82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" name="Rounded Rectangle 31">
                      <a:extLst>
                        <a:ext uri="{FF2B5EF4-FFF2-40B4-BE49-F238E27FC236}">
                          <a16:creationId xmlns:a16="http://schemas.microsoft.com/office/drawing/2014/main" id="{689BA15B-3035-A112-9559-94FCA5C102CA}"/>
                        </a:ext>
                      </a:extLst>
                    </p:cNvPr>
                    <p:cNvSpPr/>
                    <p:nvPr/>
                  </p:nvSpPr>
                  <p:spPr>
                    <a:xfrm rot="8703023" flipV="1">
                      <a:off x="1411279" y="1826598"/>
                      <a:ext cx="316106" cy="8363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</p:grpSp>
              <p:sp>
                <p:nvSpPr>
                  <p:cNvPr id="30" name="Rounded Rectangle 29">
                    <a:extLst>
                      <a:ext uri="{FF2B5EF4-FFF2-40B4-BE49-F238E27FC236}">
                        <a16:creationId xmlns:a16="http://schemas.microsoft.com/office/drawing/2014/main" id="{ACC067F7-AEF8-0410-A83C-C78825FC6559}"/>
                      </a:ext>
                    </a:extLst>
                  </p:cNvPr>
                  <p:cNvSpPr/>
                  <p:nvPr/>
                </p:nvSpPr>
                <p:spPr>
                  <a:xfrm rot="20737770" flipV="1">
                    <a:off x="1559135" y="1975462"/>
                    <a:ext cx="316106" cy="8363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27" name="Rounded Rectangle 26">
                  <a:extLst>
                    <a:ext uri="{FF2B5EF4-FFF2-40B4-BE49-F238E27FC236}">
                      <a16:creationId xmlns:a16="http://schemas.microsoft.com/office/drawing/2014/main" id="{E65ED8E5-A295-6BF3-8DD3-056D33821308}"/>
                    </a:ext>
                  </a:extLst>
                </p:cNvPr>
                <p:cNvSpPr/>
                <p:nvPr/>
              </p:nvSpPr>
              <p:spPr>
                <a:xfrm rot="942313" flipV="1">
                  <a:off x="1896301" y="1479924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tx2">
                    <a:lumMod val="75000"/>
                  </a:schemeClr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8" name="Rounded Rectangle 27">
                  <a:extLst>
                    <a:ext uri="{FF2B5EF4-FFF2-40B4-BE49-F238E27FC236}">
                      <a16:creationId xmlns:a16="http://schemas.microsoft.com/office/drawing/2014/main" id="{11B9424A-0327-856A-DD27-8DC6B5A24E96}"/>
                    </a:ext>
                  </a:extLst>
                </p:cNvPr>
                <p:cNvSpPr/>
                <p:nvPr/>
              </p:nvSpPr>
              <p:spPr>
                <a:xfrm rot="6107077" flipV="1">
                  <a:off x="1486394" y="133188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2B9093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E106A0C3-0BCE-6495-82E2-218B93C7747B}"/>
                  </a:ext>
                </a:extLst>
              </p:cNvPr>
              <p:cNvSpPr txBox="1"/>
              <p:nvPr/>
            </p:nvSpPr>
            <p:spPr>
              <a:xfrm>
                <a:off x="17885" y="1048394"/>
                <a:ext cx="2345607" cy="73866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latin typeface="Arial" panose="020B0604020202020204" pitchFamily="34" charset="0"/>
                    <a:cs typeface="Arial" panose="020B0604020202020204" pitchFamily="34" charset="0"/>
                  </a:rPr>
                  <a:t>Donor population:</a:t>
                </a:r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 Diverse </a:t>
                </a:r>
                <a:r>
                  <a:rPr lang="en-US" sz="1400" i="1" dirty="0">
                    <a:latin typeface="Arial" panose="020B0604020202020204" pitchFamily="34" charset="0"/>
                    <a:cs typeface="Arial" panose="020B0604020202020204" pitchFamily="34" charset="0"/>
                  </a:rPr>
                  <a:t>P. aeruginosa </a:t>
                </a:r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clinical isolates</a:t>
                </a:r>
              </a:p>
            </p:txBody>
          </p: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81981957-4429-7716-0FF5-AC24145ECBB8}"/>
                  </a:ext>
                </a:extLst>
              </p:cNvPr>
              <p:cNvSpPr txBox="1"/>
              <p:nvPr/>
            </p:nvSpPr>
            <p:spPr>
              <a:xfrm>
                <a:off x="-25803" y="4750193"/>
                <a:ext cx="2345607" cy="73866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b="1" dirty="0">
                    <a:latin typeface="Arial" panose="020B0604020202020204" pitchFamily="34" charset="0"/>
                    <a:cs typeface="Arial" panose="020B0604020202020204" pitchFamily="34" charset="0"/>
                  </a:rPr>
                  <a:t>Recipient population: </a:t>
                </a:r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PAO1 ∆Pf  recipient strain</a:t>
                </a:r>
              </a:p>
              <a:p>
                <a:pPr algn="ctr"/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(</a:t>
                </a:r>
                <a:r>
                  <a:rPr lang="en-US" sz="1400" dirty="0" err="1">
                    <a:solidFill>
                      <a:srgbClr val="FF0000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Gm</a:t>
                </a:r>
                <a:r>
                  <a:rPr lang="en-US" sz="1400" baseline="30000" dirty="0" err="1">
                    <a:solidFill>
                      <a:srgbClr val="FF0000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r</a:t>
                </a:r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 selectable marker)</a:t>
                </a:r>
              </a:p>
            </p:txBody>
          </p:sp>
          <p:grpSp>
            <p:nvGrpSpPr>
              <p:cNvPr id="37" name="Group 36">
                <a:extLst>
                  <a:ext uri="{FF2B5EF4-FFF2-40B4-BE49-F238E27FC236}">
                    <a16:creationId xmlns:a16="http://schemas.microsoft.com/office/drawing/2014/main" id="{7A55EA6D-1322-7732-1C90-22B8568DE497}"/>
                  </a:ext>
                </a:extLst>
              </p:cNvPr>
              <p:cNvGrpSpPr/>
              <p:nvPr/>
            </p:nvGrpSpPr>
            <p:grpSpPr>
              <a:xfrm>
                <a:off x="560267" y="3504446"/>
                <a:ext cx="1327996" cy="1200865"/>
                <a:chOff x="443941" y="327077"/>
                <a:chExt cx="1917514" cy="1733948"/>
              </a:xfrm>
            </p:grpSpPr>
            <p:sp>
              <p:nvSpPr>
                <p:cNvPr id="38" name="Rounded Rectangle 37">
                  <a:extLst>
                    <a:ext uri="{FF2B5EF4-FFF2-40B4-BE49-F238E27FC236}">
                      <a16:creationId xmlns:a16="http://schemas.microsoft.com/office/drawing/2014/main" id="{35C5325E-67F4-29C7-28B9-311E61AC52AE}"/>
                    </a:ext>
                  </a:extLst>
                </p:cNvPr>
                <p:cNvSpPr/>
                <p:nvPr/>
              </p:nvSpPr>
              <p:spPr>
                <a:xfrm flipV="1">
                  <a:off x="1058370" y="812140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9" name="Rounded Rectangle 38">
                  <a:extLst>
                    <a:ext uri="{FF2B5EF4-FFF2-40B4-BE49-F238E27FC236}">
                      <a16:creationId xmlns:a16="http://schemas.microsoft.com/office/drawing/2014/main" id="{9D8EA803-50F4-F42E-1878-E481E839923F}"/>
                    </a:ext>
                  </a:extLst>
                </p:cNvPr>
                <p:cNvSpPr/>
                <p:nvPr/>
              </p:nvSpPr>
              <p:spPr>
                <a:xfrm flipV="1">
                  <a:off x="1855239" y="741298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0" name="Rounded Rectangle 39">
                  <a:extLst>
                    <a:ext uri="{FF2B5EF4-FFF2-40B4-BE49-F238E27FC236}">
                      <a16:creationId xmlns:a16="http://schemas.microsoft.com/office/drawing/2014/main" id="{A34C1B08-7BFB-FECC-12D6-D35BD4039743}"/>
                    </a:ext>
                  </a:extLst>
                </p:cNvPr>
                <p:cNvSpPr/>
                <p:nvPr/>
              </p:nvSpPr>
              <p:spPr>
                <a:xfrm rot="1079463" flipV="1">
                  <a:off x="510133" y="764984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1" name="Rounded Rectangle 40">
                  <a:extLst>
                    <a:ext uri="{FF2B5EF4-FFF2-40B4-BE49-F238E27FC236}">
                      <a16:creationId xmlns:a16="http://schemas.microsoft.com/office/drawing/2014/main" id="{F8576CCF-4FB8-3910-084B-2347989C2A99}"/>
                    </a:ext>
                  </a:extLst>
                </p:cNvPr>
                <p:cNvSpPr/>
                <p:nvPr/>
              </p:nvSpPr>
              <p:spPr>
                <a:xfrm flipV="1">
                  <a:off x="676243" y="174673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2" name="Rounded Rectangle 41">
                  <a:extLst>
                    <a:ext uri="{FF2B5EF4-FFF2-40B4-BE49-F238E27FC236}">
                      <a16:creationId xmlns:a16="http://schemas.microsoft.com/office/drawing/2014/main" id="{BF345717-6378-6549-13C4-C6320E96B68D}"/>
                    </a:ext>
                  </a:extLst>
                </p:cNvPr>
                <p:cNvSpPr/>
                <p:nvPr/>
              </p:nvSpPr>
              <p:spPr>
                <a:xfrm rot="2842832" flipV="1">
                  <a:off x="1058369" y="1304257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3" name="Rounded Rectangle 42">
                  <a:extLst>
                    <a:ext uri="{FF2B5EF4-FFF2-40B4-BE49-F238E27FC236}">
                      <a16:creationId xmlns:a16="http://schemas.microsoft.com/office/drawing/2014/main" id="{8288B3FE-2A50-C757-FDED-CB8B9F327F25}"/>
                    </a:ext>
                  </a:extLst>
                </p:cNvPr>
                <p:cNvSpPr/>
                <p:nvPr/>
              </p:nvSpPr>
              <p:spPr>
                <a:xfrm rot="2842832" flipV="1">
                  <a:off x="1685964" y="459452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4" name="Rounded Rectangle 43">
                  <a:extLst>
                    <a:ext uri="{FF2B5EF4-FFF2-40B4-BE49-F238E27FC236}">
                      <a16:creationId xmlns:a16="http://schemas.microsoft.com/office/drawing/2014/main" id="{8E033361-70C6-D6B0-D078-7AB371181590}"/>
                    </a:ext>
                  </a:extLst>
                </p:cNvPr>
                <p:cNvSpPr/>
                <p:nvPr/>
              </p:nvSpPr>
              <p:spPr>
                <a:xfrm rot="2842832" flipV="1">
                  <a:off x="1451194" y="678860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5" name="Rounded Rectangle 44">
                  <a:extLst>
                    <a:ext uri="{FF2B5EF4-FFF2-40B4-BE49-F238E27FC236}">
                      <a16:creationId xmlns:a16="http://schemas.microsoft.com/office/drawing/2014/main" id="{CF3BF7D8-0F9B-26D0-0956-DBA7509A25D9}"/>
                    </a:ext>
                  </a:extLst>
                </p:cNvPr>
                <p:cNvSpPr/>
                <p:nvPr/>
              </p:nvSpPr>
              <p:spPr>
                <a:xfrm rot="928083" flipV="1">
                  <a:off x="1522906" y="99665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6" name="Rounded Rectangle 45">
                  <a:extLst>
                    <a:ext uri="{FF2B5EF4-FFF2-40B4-BE49-F238E27FC236}">
                      <a16:creationId xmlns:a16="http://schemas.microsoft.com/office/drawing/2014/main" id="{342C8794-2EE0-CCAD-875D-6151AB373B20}"/>
                    </a:ext>
                  </a:extLst>
                </p:cNvPr>
                <p:cNvSpPr/>
                <p:nvPr/>
              </p:nvSpPr>
              <p:spPr>
                <a:xfrm rot="2842832" flipV="1">
                  <a:off x="1075254" y="1079107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7" name="Rounded Rectangle 46">
                  <a:extLst>
                    <a:ext uri="{FF2B5EF4-FFF2-40B4-BE49-F238E27FC236}">
                      <a16:creationId xmlns:a16="http://schemas.microsoft.com/office/drawing/2014/main" id="{32112EB1-D238-4AE8-A218-B7EF940679F9}"/>
                    </a:ext>
                  </a:extLst>
                </p:cNvPr>
                <p:cNvSpPr/>
                <p:nvPr/>
              </p:nvSpPr>
              <p:spPr>
                <a:xfrm rot="6107077" flipV="1">
                  <a:off x="1135458" y="44331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8" name="Rounded Rectangle 47">
                  <a:extLst>
                    <a:ext uri="{FF2B5EF4-FFF2-40B4-BE49-F238E27FC236}">
                      <a16:creationId xmlns:a16="http://schemas.microsoft.com/office/drawing/2014/main" id="{1BAA4D5D-DB0D-CFAE-E40E-15878FD017AC}"/>
                    </a:ext>
                  </a:extLst>
                </p:cNvPr>
                <p:cNvSpPr/>
                <p:nvPr/>
              </p:nvSpPr>
              <p:spPr>
                <a:xfrm rot="6107077" flipV="1">
                  <a:off x="752425" y="83810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49" name="Rounded Rectangle 48">
                  <a:extLst>
                    <a:ext uri="{FF2B5EF4-FFF2-40B4-BE49-F238E27FC236}">
                      <a16:creationId xmlns:a16="http://schemas.microsoft.com/office/drawing/2014/main" id="{F866E218-CAD4-4640-6650-80A87C9D7D7C}"/>
                    </a:ext>
                  </a:extLst>
                </p:cNvPr>
                <p:cNvSpPr/>
                <p:nvPr/>
              </p:nvSpPr>
              <p:spPr>
                <a:xfrm rot="6107077" flipV="1">
                  <a:off x="1049175" y="1654678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0" name="Rounded Rectangle 49">
                  <a:extLst>
                    <a:ext uri="{FF2B5EF4-FFF2-40B4-BE49-F238E27FC236}">
                      <a16:creationId xmlns:a16="http://schemas.microsoft.com/office/drawing/2014/main" id="{85018334-5EFB-FE77-B9E0-FC484A7459C5}"/>
                    </a:ext>
                  </a:extLst>
                </p:cNvPr>
                <p:cNvSpPr/>
                <p:nvPr/>
              </p:nvSpPr>
              <p:spPr>
                <a:xfrm rot="6107077" flipV="1">
                  <a:off x="1307170" y="1234682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1" name="Rounded Rectangle 50">
                  <a:extLst>
                    <a:ext uri="{FF2B5EF4-FFF2-40B4-BE49-F238E27FC236}">
                      <a16:creationId xmlns:a16="http://schemas.microsoft.com/office/drawing/2014/main" id="{FE432A05-A488-6F0E-0FCC-FCC9B7A9C4F7}"/>
                    </a:ext>
                  </a:extLst>
                </p:cNvPr>
                <p:cNvSpPr/>
                <p:nvPr/>
              </p:nvSpPr>
              <p:spPr>
                <a:xfrm rot="8703023" flipV="1">
                  <a:off x="975959" y="197739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2" name="Rounded Rectangle 51">
                  <a:extLst>
                    <a:ext uri="{FF2B5EF4-FFF2-40B4-BE49-F238E27FC236}">
                      <a16:creationId xmlns:a16="http://schemas.microsoft.com/office/drawing/2014/main" id="{EC77B021-1DD1-2CF5-203C-408A5D877127}"/>
                    </a:ext>
                  </a:extLst>
                </p:cNvPr>
                <p:cNvSpPr/>
                <p:nvPr/>
              </p:nvSpPr>
              <p:spPr>
                <a:xfrm rot="8703023" flipV="1">
                  <a:off x="1865972" y="1059366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3" name="Rounded Rectangle 52">
                  <a:extLst>
                    <a:ext uri="{FF2B5EF4-FFF2-40B4-BE49-F238E27FC236}">
                      <a16:creationId xmlns:a16="http://schemas.microsoft.com/office/drawing/2014/main" id="{198BCDC3-3914-8184-8E40-01E2CB66EBB6}"/>
                    </a:ext>
                  </a:extLst>
                </p:cNvPr>
                <p:cNvSpPr/>
                <p:nvPr/>
              </p:nvSpPr>
              <p:spPr>
                <a:xfrm rot="8703023" flipV="1">
                  <a:off x="443941" y="114127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4" name="Rounded Rectangle 53">
                  <a:extLst>
                    <a:ext uri="{FF2B5EF4-FFF2-40B4-BE49-F238E27FC236}">
                      <a16:creationId xmlns:a16="http://schemas.microsoft.com/office/drawing/2014/main" id="{1428CFD0-7583-6D2F-789E-8E59D4154D69}"/>
                    </a:ext>
                  </a:extLst>
                </p:cNvPr>
                <p:cNvSpPr/>
                <p:nvPr/>
              </p:nvSpPr>
              <p:spPr>
                <a:xfrm rot="8703023" flipV="1">
                  <a:off x="751103" y="138063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5" name="Rounded Rectangle 54">
                  <a:extLst>
                    <a:ext uri="{FF2B5EF4-FFF2-40B4-BE49-F238E27FC236}">
                      <a16:creationId xmlns:a16="http://schemas.microsoft.com/office/drawing/2014/main" id="{2B838307-DBA2-112E-2CB1-D14F1D974675}"/>
                    </a:ext>
                  </a:extLst>
                </p:cNvPr>
                <p:cNvSpPr/>
                <p:nvPr/>
              </p:nvSpPr>
              <p:spPr>
                <a:xfrm rot="13704488" flipV="1">
                  <a:off x="402647" y="152277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6" name="Rounded Rectangle 55">
                  <a:extLst>
                    <a:ext uri="{FF2B5EF4-FFF2-40B4-BE49-F238E27FC236}">
                      <a16:creationId xmlns:a16="http://schemas.microsoft.com/office/drawing/2014/main" id="{8B59CAB4-CDA7-7170-C338-811D881AD81F}"/>
                    </a:ext>
                  </a:extLst>
                </p:cNvPr>
                <p:cNvSpPr/>
                <p:nvPr/>
              </p:nvSpPr>
              <p:spPr>
                <a:xfrm rot="2663270" flipV="1">
                  <a:off x="2045349" y="1281716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7" name="Rounded Rectangle 56">
                  <a:extLst>
                    <a:ext uri="{FF2B5EF4-FFF2-40B4-BE49-F238E27FC236}">
                      <a16:creationId xmlns:a16="http://schemas.microsoft.com/office/drawing/2014/main" id="{99D79E93-5382-2283-ED1D-A9131D8B6370}"/>
                    </a:ext>
                  </a:extLst>
                </p:cNvPr>
                <p:cNvSpPr/>
                <p:nvPr/>
              </p:nvSpPr>
              <p:spPr>
                <a:xfrm rot="5400000" flipV="1">
                  <a:off x="894375" y="1555998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8" name="Rounded Rectangle 57">
                  <a:extLst>
                    <a:ext uri="{FF2B5EF4-FFF2-40B4-BE49-F238E27FC236}">
                      <a16:creationId xmlns:a16="http://schemas.microsoft.com/office/drawing/2014/main" id="{DB931383-2609-CA55-2ACD-D2F56F9B383D}"/>
                    </a:ext>
                  </a:extLst>
                </p:cNvPr>
                <p:cNvSpPr/>
                <p:nvPr/>
              </p:nvSpPr>
              <p:spPr>
                <a:xfrm rot="7858356" flipV="1">
                  <a:off x="857954" y="459349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59" name="Group 58">
                  <a:extLst>
                    <a:ext uri="{FF2B5EF4-FFF2-40B4-BE49-F238E27FC236}">
                      <a16:creationId xmlns:a16="http://schemas.microsoft.com/office/drawing/2014/main" id="{CF9092CC-FFE9-97FB-73C1-EAA8A9B64CDE}"/>
                    </a:ext>
                  </a:extLst>
                </p:cNvPr>
                <p:cNvGrpSpPr/>
                <p:nvPr/>
              </p:nvGrpSpPr>
              <p:grpSpPr>
                <a:xfrm>
                  <a:off x="1411279" y="1662086"/>
                  <a:ext cx="497903" cy="397010"/>
                  <a:chOff x="1411279" y="1662086"/>
                  <a:chExt cx="497903" cy="397010"/>
                </a:xfrm>
              </p:grpSpPr>
              <p:grpSp>
                <p:nvGrpSpPr>
                  <p:cNvPr id="62" name="Group 61">
                    <a:extLst>
                      <a:ext uri="{FF2B5EF4-FFF2-40B4-BE49-F238E27FC236}">
                        <a16:creationId xmlns:a16="http://schemas.microsoft.com/office/drawing/2014/main" id="{A90C6B03-2276-D626-F360-B092DCABEEF0}"/>
                      </a:ext>
                    </a:extLst>
                  </p:cNvPr>
                  <p:cNvGrpSpPr/>
                  <p:nvPr/>
                </p:nvGrpSpPr>
                <p:grpSpPr>
                  <a:xfrm>
                    <a:off x="1411279" y="1662086"/>
                    <a:ext cx="497903" cy="316106"/>
                    <a:chOff x="1411279" y="1662086"/>
                    <a:chExt cx="497903" cy="316106"/>
                  </a:xfrm>
                </p:grpSpPr>
                <p:sp>
                  <p:nvSpPr>
                    <p:cNvPr id="64" name="Rounded Rectangle 63">
                      <a:extLst>
                        <a:ext uri="{FF2B5EF4-FFF2-40B4-BE49-F238E27FC236}">
                          <a16:creationId xmlns:a16="http://schemas.microsoft.com/office/drawing/2014/main" id="{3C2437AE-A698-E54F-F26E-08E8AF3C9C45}"/>
                        </a:ext>
                      </a:extLst>
                    </p:cNvPr>
                    <p:cNvSpPr/>
                    <p:nvPr/>
                  </p:nvSpPr>
                  <p:spPr>
                    <a:xfrm rot="2842832" flipV="1">
                      <a:off x="1709312" y="1778322"/>
                      <a:ext cx="316106" cy="8363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65" name="Rounded Rectangle 64">
                      <a:extLst>
                        <a:ext uri="{FF2B5EF4-FFF2-40B4-BE49-F238E27FC236}">
                          <a16:creationId xmlns:a16="http://schemas.microsoft.com/office/drawing/2014/main" id="{15B1E3DB-7696-18FC-A649-071CFE9633F0}"/>
                        </a:ext>
                      </a:extLst>
                    </p:cNvPr>
                    <p:cNvSpPr/>
                    <p:nvPr/>
                  </p:nvSpPr>
                  <p:spPr>
                    <a:xfrm rot="8703023" flipV="1">
                      <a:off x="1411279" y="1826598"/>
                      <a:ext cx="316106" cy="8363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</p:grpSp>
              <p:sp>
                <p:nvSpPr>
                  <p:cNvPr id="63" name="Rounded Rectangle 62">
                    <a:extLst>
                      <a:ext uri="{FF2B5EF4-FFF2-40B4-BE49-F238E27FC236}">
                        <a16:creationId xmlns:a16="http://schemas.microsoft.com/office/drawing/2014/main" id="{F44E04D5-871C-F1D1-3B31-CB7EBB6AE677}"/>
                      </a:ext>
                    </a:extLst>
                  </p:cNvPr>
                  <p:cNvSpPr/>
                  <p:nvPr/>
                </p:nvSpPr>
                <p:spPr>
                  <a:xfrm rot="20737770" flipV="1">
                    <a:off x="1559135" y="1975462"/>
                    <a:ext cx="316106" cy="8363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60" name="Rounded Rectangle 59">
                  <a:extLst>
                    <a:ext uri="{FF2B5EF4-FFF2-40B4-BE49-F238E27FC236}">
                      <a16:creationId xmlns:a16="http://schemas.microsoft.com/office/drawing/2014/main" id="{DC5925E9-9A66-B456-0793-8F25F538F53D}"/>
                    </a:ext>
                  </a:extLst>
                </p:cNvPr>
                <p:cNvSpPr/>
                <p:nvPr/>
              </p:nvSpPr>
              <p:spPr>
                <a:xfrm rot="942313" flipV="1">
                  <a:off x="1896301" y="1479924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1" name="Rounded Rectangle 60">
                  <a:extLst>
                    <a:ext uri="{FF2B5EF4-FFF2-40B4-BE49-F238E27FC236}">
                      <a16:creationId xmlns:a16="http://schemas.microsoft.com/office/drawing/2014/main" id="{B18BFAFB-2DE8-8D3D-04B9-25833E55FBFF}"/>
                    </a:ext>
                  </a:extLst>
                </p:cNvPr>
                <p:cNvSpPr/>
                <p:nvPr/>
              </p:nvSpPr>
              <p:spPr>
                <a:xfrm rot="6107077" flipV="1">
                  <a:off x="1486394" y="133188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67" name="Cross 66">
                <a:extLst>
                  <a:ext uri="{FF2B5EF4-FFF2-40B4-BE49-F238E27FC236}">
                    <a16:creationId xmlns:a16="http://schemas.microsoft.com/office/drawing/2014/main" id="{DC93F437-BD1A-7674-7225-A7A35996BD0A}"/>
                  </a:ext>
                </a:extLst>
              </p:cNvPr>
              <p:cNvSpPr/>
              <p:nvPr/>
            </p:nvSpPr>
            <p:spPr>
              <a:xfrm>
                <a:off x="1038183" y="3061619"/>
                <a:ext cx="269358" cy="245111"/>
              </a:xfrm>
              <a:prstGeom prst="plus">
                <a:avLst>
                  <a:gd name="adj" fmla="val 40544"/>
                </a:avLst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9" name="TextBox 188">
                <a:extLst>
                  <a:ext uri="{FF2B5EF4-FFF2-40B4-BE49-F238E27FC236}">
                    <a16:creationId xmlns:a16="http://schemas.microsoft.com/office/drawing/2014/main" id="{89976A13-2AE1-F615-0CD2-716098CD43F9}"/>
                  </a:ext>
                </a:extLst>
              </p:cNvPr>
              <p:cNvSpPr txBox="1"/>
              <p:nvPr/>
            </p:nvSpPr>
            <p:spPr>
              <a:xfrm>
                <a:off x="7290263" y="3920962"/>
                <a:ext cx="2789537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Outgrowth selection of recipients  with gentamycin</a:t>
                </a:r>
              </a:p>
            </p:txBody>
          </p:sp>
          <p:sp>
            <p:nvSpPr>
              <p:cNvPr id="296" name="Right Arrow 295">
                <a:extLst>
                  <a:ext uri="{FF2B5EF4-FFF2-40B4-BE49-F238E27FC236}">
                    <a16:creationId xmlns:a16="http://schemas.microsoft.com/office/drawing/2014/main" id="{6A6598B3-73A2-FF23-B25B-7815BACFB69E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7161632" y="3015223"/>
                <a:ext cx="427951" cy="288704"/>
              </a:xfrm>
              <a:prstGeom prst="rightArrow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grpSp>
            <p:nvGrpSpPr>
              <p:cNvPr id="348" name="Group 347">
                <a:extLst>
                  <a:ext uri="{FF2B5EF4-FFF2-40B4-BE49-F238E27FC236}">
                    <a16:creationId xmlns:a16="http://schemas.microsoft.com/office/drawing/2014/main" id="{6A8AFAB1-7EE9-259B-14E4-6B1733EC3930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2744009" y="2608062"/>
                <a:ext cx="1337589" cy="1208749"/>
                <a:chOff x="2839423" y="1844746"/>
                <a:chExt cx="1337589" cy="1208749"/>
              </a:xfrm>
            </p:grpSpPr>
            <p:grpSp>
              <p:nvGrpSpPr>
                <p:cNvPr id="112" name="Group 111">
                  <a:extLst>
                    <a:ext uri="{FF2B5EF4-FFF2-40B4-BE49-F238E27FC236}">
                      <a16:creationId xmlns:a16="http://schemas.microsoft.com/office/drawing/2014/main" id="{611F2C32-BEB9-521A-86F7-D5682FED5D95}"/>
                    </a:ext>
                  </a:extLst>
                </p:cNvPr>
                <p:cNvGrpSpPr/>
                <p:nvPr/>
              </p:nvGrpSpPr>
              <p:grpSpPr>
                <a:xfrm>
                  <a:off x="2839423" y="1844746"/>
                  <a:ext cx="1337589" cy="1208749"/>
                  <a:chOff x="2839423" y="1844746"/>
                  <a:chExt cx="1337589" cy="1208749"/>
                </a:xfrm>
              </p:grpSpPr>
              <p:sp>
                <p:nvSpPr>
                  <p:cNvPr id="71" name="Rounded Rectangle 70">
                    <a:extLst>
                      <a:ext uri="{FF2B5EF4-FFF2-40B4-BE49-F238E27FC236}">
                        <a16:creationId xmlns:a16="http://schemas.microsoft.com/office/drawing/2014/main" id="{3DE0645A-76F9-CCCA-1118-6AC96B2A6221}"/>
                      </a:ext>
                    </a:extLst>
                  </p:cNvPr>
                  <p:cNvSpPr/>
                  <p:nvPr/>
                </p:nvSpPr>
                <p:spPr>
                  <a:xfrm flipV="1">
                    <a:off x="3274546" y="2189902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BB82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72" name="Rounded Rectangle 71">
                    <a:extLst>
                      <a:ext uri="{FF2B5EF4-FFF2-40B4-BE49-F238E27FC236}">
                        <a16:creationId xmlns:a16="http://schemas.microsoft.com/office/drawing/2014/main" id="{BB455C0E-4C92-ED44-A37C-6368160A3FD6}"/>
                      </a:ext>
                    </a:extLst>
                  </p:cNvPr>
                  <p:cNvSpPr/>
                  <p:nvPr/>
                </p:nvSpPr>
                <p:spPr>
                  <a:xfrm flipV="1">
                    <a:off x="3826426" y="2140839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2">
                      <a:lumMod val="75000"/>
                    </a:schemeClr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73" name="Rounded Rectangle 72">
                    <a:extLst>
                      <a:ext uri="{FF2B5EF4-FFF2-40B4-BE49-F238E27FC236}">
                        <a16:creationId xmlns:a16="http://schemas.microsoft.com/office/drawing/2014/main" id="{80732655-9EAA-45A1-E93D-D309385F0C76}"/>
                      </a:ext>
                    </a:extLst>
                  </p:cNvPr>
                  <p:cNvSpPr/>
                  <p:nvPr/>
                </p:nvSpPr>
                <p:spPr>
                  <a:xfrm rot="1079463" flipV="1">
                    <a:off x="2894858" y="2157243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9437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74" name="Rounded Rectangle 73">
                    <a:extLst>
                      <a:ext uri="{FF2B5EF4-FFF2-40B4-BE49-F238E27FC236}">
                        <a16:creationId xmlns:a16="http://schemas.microsoft.com/office/drawing/2014/main" id="{BEB4027F-6C08-6EEB-8F3A-069247DDC5C2}"/>
                      </a:ext>
                    </a:extLst>
                  </p:cNvPr>
                  <p:cNvSpPr/>
                  <p:nvPr/>
                </p:nvSpPr>
                <p:spPr>
                  <a:xfrm flipV="1">
                    <a:off x="3009899" y="2837163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2B9093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75" name="Rounded Rectangle 74">
                    <a:extLst>
                      <a:ext uri="{FF2B5EF4-FFF2-40B4-BE49-F238E27FC236}">
                        <a16:creationId xmlns:a16="http://schemas.microsoft.com/office/drawing/2014/main" id="{EBF8ED89-6A55-F1C6-A943-5AE7F134F968}"/>
                      </a:ext>
                    </a:extLst>
                  </p:cNvPr>
                  <p:cNvSpPr/>
                  <p:nvPr/>
                </p:nvSpPr>
                <p:spPr>
                  <a:xfrm rot="2842832" flipV="1">
                    <a:off x="3274545" y="2530723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77" name="Rounded Rectangle 76">
                    <a:extLst>
                      <a:ext uri="{FF2B5EF4-FFF2-40B4-BE49-F238E27FC236}">
                        <a16:creationId xmlns:a16="http://schemas.microsoft.com/office/drawing/2014/main" id="{137E7FCD-E0D3-A672-45D6-BC45862DF98D}"/>
                      </a:ext>
                    </a:extLst>
                  </p:cNvPr>
                  <p:cNvSpPr/>
                  <p:nvPr/>
                </p:nvSpPr>
                <p:spPr>
                  <a:xfrm rot="2842832" flipV="1">
                    <a:off x="3546600" y="2097597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FD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78" name="Rounded Rectangle 77">
                    <a:extLst>
                      <a:ext uri="{FF2B5EF4-FFF2-40B4-BE49-F238E27FC236}">
                        <a16:creationId xmlns:a16="http://schemas.microsoft.com/office/drawing/2014/main" id="{754FB275-5F04-3AC3-ABA8-73F572D93ACF}"/>
                      </a:ext>
                    </a:extLst>
                  </p:cNvPr>
                  <p:cNvSpPr/>
                  <p:nvPr/>
                </p:nvSpPr>
                <p:spPr>
                  <a:xfrm rot="928083" flipV="1">
                    <a:off x="3596265" y="2317687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9437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79" name="Rounded Rectangle 78">
                    <a:extLst>
                      <a:ext uri="{FF2B5EF4-FFF2-40B4-BE49-F238E27FC236}">
                        <a16:creationId xmlns:a16="http://schemas.microsoft.com/office/drawing/2014/main" id="{C05F3ACC-D854-539F-6CB2-BC687AC8B004}"/>
                      </a:ext>
                    </a:extLst>
                  </p:cNvPr>
                  <p:cNvSpPr/>
                  <p:nvPr/>
                </p:nvSpPr>
                <p:spPr>
                  <a:xfrm rot="2842832" flipV="1">
                    <a:off x="3286239" y="2374793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2B9093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80" name="Rounded Rectangle 79">
                    <a:extLst>
                      <a:ext uri="{FF2B5EF4-FFF2-40B4-BE49-F238E27FC236}">
                        <a16:creationId xmlns:a16="http://schemas.microsoft.com/office/drawing/2014/main" id="{5E603296-4EC6-EE40-F381-4902EA9F0F4D}"/>
                      </a:ext>
                    </a:extLst>
                  </p:cNvPr>
                  <p:cNvSpPr/>
                  <p:nvPr/>
                </p:nvSpPr>
                <p:spPr>
                  <a:xfrm rot="4840455" flipV="1">
                    <a:off x="3293962" y="1933097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82" name="Rounded Rectangle 81">
                    <a:extLst>
                      <a:ext uri="{FF2B5EF4-FFF2-40B4-BE49-F238E27FC236}">
                        <a16:creationId xmlns:a16="http://schemas.microsoft.com/office/drawing/2014/main" id="{CE9039C8-B568-67E3-ED23-1FAE4ECA8829}"/>
                      </a:ext>
                    </a:extLst>
                  </p:cNvPr>
                  <p:cNvSpPr/>
                  <p:nvPr/>
                </p:nvSpPr>
                <p:spPr>
                  <a:xfrm rot="6107077" flipV="1">
                    <a:off x="3268178" y="2773411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BB82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83" name="Rounded Rectangle 82">
                    <a:extLst>
                      <a:ext uri="{FF2B5EF4-FFF2-40B4-BE49-F238E27FC236}">
                        <a16:creationId xmlns:a16="http://schemas.microsoft.com/office/drawing/2014/main" id="{F973E495-FC7E-DD62-E30A-1C93B732402B}"/>
                      </a:ext>
                    </a:extLst>
                  </p:cNvPr>
                  <p:cNvSpPr/>
                  <p:nvPr/>
                </p:nvSpPr>
                <p:spPr>
                  <a:xfrm rot="6107077" flipV="1">
                    <a:off x="3446855" y="2482538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FD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84" name="Rounded Rectangle 83">
                    <a:extLst>
                      <a:ext uri="{FF2B5EF4-FFF2-40B4-BE49-F238E27FC236}">
                        <a16:creationId xmlns:a16="http://schemas.microsoft.com/office/drawing/2014/main" id="{BC863180-446E-5385-0365-0106E3CB06D5}"/>
                      </a:ext>
                    </a:extLst>
                  </p:cNvPr>
                  <p:cNvSpPr/>
                  <p:nvPr/>
                </p:nvSpPr>
                <p:spPr>
                  <a:xfrm rot="11707433" flipV="1">
                    <a:off x="3219853" y="2965712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85" name="Rounded Rectangle 84">
                    <a:extLst>
                      <a:ext uri="{FF2B5EF4-FFF2-40B4-BE49-F238E27FC236}">
                        <a16:creationId xmlns:a16="http://schemas.microsoft.com/office/drawing/2014/main" id="{0F23C843-28FF-D449-6825-FCDB28594859}"/>
                      </a:ext>
                    </a:extLst>
                  </p:cNvPr>
                  <p:cNvSpPr/>
                  <p:nvPr/>
                </p:nvSpPr>
                <p:spPr>
                  <a:xfrm rot="8703023" flipV="1">
                    <a:off x="3833860" y="2361121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BB82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86" name="Rounded Rectangle 85">
                    <a:extLst>
                      <a:ext uri="{FF2B5EF4-FFF2-40B4-BE49-F238E27FC236}">
                        <a16:creationId xmlns:a16="http://schemas.microsoft.com/office/drawing/2014/main" id="{47741893-6147-8BAF-8A98-E4A569621758}"/>
                      </a:ext>
                    </a:extLst>
                  </p:cNvPr>
                  <p:cNvSpPr/>
                  <p:nvPr/>
                </p:nvSpPr>
                <p:spPr>
                  <a:xfrm rot="8703023" flipV="1">
                    <a:off x="2849016" y="2417846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00FD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87" name="Rounded Rectangle 86">
                    <a:extLst>
                      <a:ext uri="{FF2B5EF4-FFF2-40B4-BE49-F238E27FC236}">
                        <a16:creationId xmlns:a16="http://schemas.microsoft.com/office/drawing/2014/main" id="{A0D76342-C72E-5466-7680-BBE28F298506}"/>
                      </a:ext>
                    </a:extLst>
                  </p:cNvPr>
                  <p:cNvSpPr/>
                  <p:nvPr/>
                </p:nvSpPr>
                <p:spPr>
                  <a:xfrm rot="8703023" flipV="1">
                    <a:off x="3061745" y="2583618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2">
                      <a:lumMod val="75000"/>
                    </a:schemeClr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88" name="Rounded Rectangle 87">
                    <a:extLst>
                      <a:ext uri="{FF2B5EF4-FFF2-40B4-BE49-F238E27FC236}">
                        <a16:creationId xmlns:a16="http://schemas.microsoft.com/office/drawing/2014/main" id="{13671B5A-A7A5-171C-67E2-5716513A33D9}"/>
                      </a:ext>
                    </a:extLst>
                  </p:cNvPr>
                  <p:cNvSpPr/>
                  <p:nvPr/>
                </p:nvSpPr>
                <p:spPr>
                  <a:xfrm rot="13704488" flipV="1">
                    <a:off x="2820417" y="2682059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9437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89" name="Rounded Rectangle 88">
                    <a:extLst>
                      <a:ext uri="{FF2B5EF4-FFF2-40B4-BE49-F238E27FC236}">
                        <a16:creationId xmlns:a16="http://schemas.microsoft.com/office/drawing/2014/main" id="{A0F9AC4C-AD87-1304-37AF-5DCB77555C84}"/>
                      </a:ext>
                    </a:extLst>
                  </p:cNvPr>
                  <p:cNvSpPr/>
                  <p:nvPr/>
                </p:nvSpPr>
                <p:spPr>
                  <a:xfrm rot="2663270" flipV="1">
                    <a:off x="3958089" y="2515112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0" name="Rounded Rectangle 89">
                    <a:extLst>
                      <a:ext uri="{FF2B5EF4-FFF2-40B4-BE49-F238E27FC236}">
                        <a16:creationId xmlns:a16="http://schemas.microsoft.com/office/drawing/2014/main" id="{851BCB50-249D-5EA3-C641-274A3CFE3F81}"/>
                      </a:ext>
                    </a:extLst>
                  </p:cNvPr>
                  <p:cNvSpPr/>
                  <p:nvPr/>
                </p:nvSpPr>
                <p:spPr>
                  <a:xfrm rot="5400000" flipV="1">
                    <a:off x="3160969" y="2705069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1" name="Rounded Rectangle 90">
                    <a:extLst>
                      <a:ext uri="{FF2B5EF4-FFF2-40B4-BE49-F238E27FC236}">
                        <a16:creationId xmlns:a16="http://schemas.microsoft.com/office/drawing/2014/main" id="{7199C950-3C0A-1E5F-D79C-3C83516EB121}"/>
                      </a:ext>
                    </a:extLst>
                  </p:cNvPr>
                  <p:cNvSpPr/>
                  <p:nvPr/>
                </p:nvSpPr>
                <p:spPr>
                  <a:xfrm rot="7858356" flipV="1">
                    <a:off x="3135745" y="1945572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7" name="Rounded Rectangle 96">
                    <a:extLst>
                      <a:ext uri="{FF2B5EF4-FFF2-40B4-BE49-F238E27FC236}">
                        <a16:creationId xmlns:a16="http://schemas.microsoft.com/office/drawing/2014/main" id="{85242021-FCBF-4E79-628F-F3C9B749B53C}"/>
                      </a:ext>
                    </a:extLst>
                  </p:cNvPr>
                  <p:cNvSpPr/>
                  <p:nvPr/>
                </p:nvSpPr>
                <p:spPr>
                  <a:xfrm rot="2842832" flipV="1">
                    <a:off x="3725363" y="2859042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BB82FF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6" name="Rounded Rectangle 95">
                    <a:extLst>
                      <a:ext uri="{FF2B5EF4-FFF2-40B4-BE49-F238E27FC236}">
                        <a16:creationId xmlns:a16="http://schemas.microsoft.com/office/drawing/2014/main" id="{04285527-2C33-9764-F06C-0B85B6CC7B35}"/>
                      </a:ext>
                    </a:extLst>
                  </p:cNvPr>
                  <p:cNvSpPr/>
                  <p:nvPr/>
                </p:nvSpPr>
                <p:spPr>
                  <a:xfrm rot="20737770" flipV="1">
                    <a:off x="3621356" y="2995573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127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3" name="Rounded Rectangle 92">
                    <a:extLst>
                      <a:ext uri="{FF2B5EF4-FFF2-40B4-BE49-F238E27FC236}">
                        <a16:creationId xmlns:a16="http://schemas.microsoft.com/office/drawing/2014/main" id="{67D7B1EE-E350-7E43-2D58-445F6D3C3154}"/>
                      </a:ext>
                    </a:extLst>
                  </p:cNvPr>
                  <p:cNvSpPr/>
                  <p:nvPr/>
                </p:nvSpPr>
                <p:spPr>
                  <a:xfrm rot="942313" flipV="1">
                    <a:off x="3854864" y="2652383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tx2">
                      <a:lumMod val="75000"/>
                    </a:schemeClr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4" name="Rounded Rectangle 93">
                    <a:extLst>
                      <a:ext uri="{FF2B5EF4-FFF2-40B4-BE49-F238E27FC236}">
                        <a16:creationId xmlns:a16="http://schemas.microsoft.com/office/drawing/2014/main" id="{BB43A033-0F3F-DE6A-0907-7E57BFCBC853}"/>
                      </a:ext>
                    </a:extLst>
                  </p:cNvPr>
                  <p:cNvSpPr/>
                  <p:nvPr/>
                </p:nvSpPr>
                <p:spPr>
                  <a:xfrm rot="6107077" flipV="1">
                    <a:off x="3570979" y="2549856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2B9093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99" name="Rounded Rectangle 98">
                    <a:extLst>
                      <a:ext uri="{FF2B5EF4-FFF2-40B4-BE49-F238E27FC236}">
                        <a16:creationId xmlns:a16="http://schemas.microsoft.com/office/drawing/2014/main" id="{2A8CE57E-3C6A-1476-01FB-2D96130EA94D}"/>
                      </a:ext>
                    </a:extLst>
                  </p:cNvPr>
                  <p:cNvSpPr/>
                  <p:nvPr/>
                </p:nvSpPr>
                <p:spPr>
                  <a:xfrm rot="7404938" flipV="1">
                    <a:off x="3427446" y="2765716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0" name="Rounded Rectangle 99">
                    <a:extLst>
                      <a:ext uri="{FF2B5EF4-FFF2-40B4-BE49-F238E27FC236}">
                        <a16:creationId xmlns:a16="http://schemas.microsoft.com/office/drawing/2014/main" id="{94AB40B3-0A88-05B0-86EA-DDB0F3F95A73}"/>
                      </a:ext>
                    </a:extLst>
                  </p:cNvPr>
                  <p:cNvSpPr/>
                  <p:nvPr/>
                </p:nvSpPr>
                <p:spPr>
                  <a:xfrm rot="11707433" flipV="1">
                    <a:off x="3741649" y="2236085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1" name="Rounded Rectangle 100">
                    <a:extLst>
                      <a:ext uri="{FF2B5EF4-FFF2-40B4-BE49-F238E27FC236}">
                        <a16:creationId xmlns:a16="http://schemas.microsoft.com/office/drawing/2014/main" id="{B6B1D25D-0C59-0766-7DB6-08DDD2594EB9}"/>
                      </a:ext>
                    </a:extLst>
                  </p:cNvPr>
                  <p:cNvSpPr/>
                  <p:nvPr/>
                </p:nvSpPr>
                <p:spPr>
                  <a:xfrm rot="11707433" flipV="1">
                    <a:off x="3780828" y="2530722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2" name="Rounded Rectangle 101">
                    <a:extLst>
                      <a:ext uri="{FF2B5EF4-FFF2-40B4-BE49-F238E27FC236}">
                        <a16:creationId xmlns:a16="http://schemas.microsoft.com/office/drawing/2014/main" id="{2896167C-DA99-2FF0-7EAF-6AC3F488311F}"/>
                      </a:ext>
                    </a:extLst>
                  </p:cNvPr>
                  <p:cNvSpPr/>
                  <p:nvPr/>
                </p:nvSpPr>
                <p:spPr>
                  <a:xfrm rot="7217257" flipV="1">
                    <a:off x="3641305" y="2679153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3" name="Rounded Rectangle 102">
                    <a:extLst>
                      <a:ext uri="{FF2B5EF4-FFF2-40B4-BE49-F238E27FC236}">
                        <a16:creationId xmlns:a16="http://schemas.microsoft.com/office/drawing/2014/main" id="{035B4AEF-40DE-CCE3-1958-B4538C11ECCC}"/>
                      </a:ext>
                    </a:extLst>
                  </p:cNvPr>
                  <p:cNvSpPr/>
                  <p:nvPr/>
                </p:nvSpPr>
                <p:spPr>
                  <a:xfrm rot="11707433" flipV="1">
                    <a:off x="3832080" y="2752127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4" name="Rounded Rectangle 103">
                    <a:extLst>
                      <a:ext uri="{FF2B5EF4-FFF2-40B4-BE49-F238E27FC236}">
                        <a16:creationId xmlns:a16="http://schemas.microsoft.com/office/drawing/2014/main" id="{5402603D-972F-95CA-7DE0-BD15E258EFDE}"/>
                      </a:ext>
                    </a:extLst>
                  </p:cNvPr>
                  <p:cNvSpPr/>
                  <p:nvPr/>
                </p:nvSpPr>
                <p:spPr>
                  <a:xfrm rot="10359505" flipV="1">
                    <a:off x="2839423" y="2271021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5" name="Rounded Rectangle 104">
                    <a:extLst>
                      <a:ext uri="{FF2B5EF4-FFF2-40B4-BE49-F238E27FC236}">
                        <a16:creationId xmlns:a16="http://schemas.microsoft.com/office/drawing/2014/main" id="{1A8415AB-60C6-CC32-5297-8E6054B0BCE6}"/>
                      </a:ext>
                    </a:extLst>
                  </p:cNvPr>
                  <p:cNvSpPr/>
                  <p:nvPr/>
                </p:nvSpPr>
                <p:spPr>
                  <a:xfrm rot="10359505" flipV="1">
                    <a:off x="2915865" y="2521957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6" name="Rounded Rectangle 105">
                    <a:extLst>
                      <a:ext uri="{FF2B5EF4-FFF2-40B4-BE49-F238E27FC236}">
                        <a16:creationId xmlns:a16="http://schemas.microsoft.com/office/drawing/2014/main" id="{CC420F50-00EF-E223-8C4D-1233029BE8FC}"/>
                      </a:ext>
                    </a:extLst>
                  </p:cNvPr>
                  <p:cNvSpPr/>
                  <p:nvPr/>
                </p:nvSpPr>
                <p:spPr>
                  <a:xfrm rot="13406168" flipV="1">
                    <a:off x="3046192" y="2391781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107" name="Rounded Rectangle 106">
                    <a:extLst>
                      <a:ext uri="{FF2B5EF4-FFF2-40B4-BE49-F238E27FC236}">
                        <a16:creationId xmlns:a16="http://schemas.microsoft.com/office/drawing/2014/main" id="{C8DA18AF-5166-1EDD-0315-17A1D7B4FFAF}"/>
                      </a:ext>
                    </a:extLst>
                  </p:cNvPr>
                  <p:cNvSpPr/>
                  <p:nvPr/>
                </p:nvSpPr>
                <p:spPr>
                  <a:xfrm rot="13406168" flipV="1">
                    <a:off x="3597743" y="1992329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8" name="Rounded Rectangle 107">
                    <a:extLst>
                      <a:ext uri="{FF2B5EF4-FFF2-40B4-BE49-F238E27FC236}">
                        <a16:creationId xmlns:a16="http://schemas.microsoft.com/office/drawing/2014/main" id="{17D6C067-C787-CAB8-6593-855CEC31BB52}"/>
                      </a:ext>
                    </a:extLst>
                  </p:cNvPr>
                  <p:cNvSpPr/>
                  <p:nvPr/>
                </p:nvSpPr>
                <p:spPr>
                  <a:xfrm rot="18541784" flipV="1">
                    <a:off x="3442047" y="2240972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09" name="Rounded Rectangle 108">
                    <a:extLst>
                      <a:ext uri="{FF2B5EF4-FFF2-40B4-BE49-F238E27FC236}">
                        <a16:creationId xmlns:a16="http://schemas.microsoft.com/office/drawing/2014/main" id="{D556D90E-8988-B9D9-5DBB-033A8A5DF1FC}"/>
                      </a:ext>
                    </a:extLst>
                  </p:cNvPr>
                  <p:cNvSpPr/>
                  <p:nvPr/>
                </p:nvSpPr>
                <p:spPr>
                  <a:xfrm rot="10800000" flipV="1">
                    <a:off x="3268177" y="2093686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10" name="Rounded Rectangle 109">
                    <a:extLst>
                      <a:ext uri="{FF2B5EF4-FFF2-40B4-BE49-F238E27FC236}">
                        <a16:creationId xmlns:a16="http://schemas.microsoft.com/office/drawing/2014/main" id="{A8D25DEB-C597-43DB-5A39-B4301FBDEC7C}"/>
                      </a:ext>
                    </a:extLst>
                  </p:cNvPr>
                  <p:cNvSpPr/>
                  <p:nvPr/>
                </p:nvSpPr>
                <p:spPr>
                  <a:xfrm rot="6874211" flipV="1">
                    <a:off x="3442854" y="1925247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11" name="Rounded Rectangle 110">
                    <a:extLst>
                      <a:ext uri="{FF2B5EF4-FFF2-40B4-BE49-F238E27FC236}">
                        <a16:creationId xmlns:a16="http://schemas.microsoft.com/office/drawing/2014/main" id="{2006272F-A9E1-9895-26D6-FEB63C572E1C}"/>
                      </a:ext>
                    </a:extLst>
                  </p:cNvPr>
                  <p:cNvSpPr/>
                  <p:nvPr/>
                </p:nvSpPr>
                <p:spPr>
                  <a:xfrm rot="7082494" flipV="1">
                    <a:off x="2975587" y="2012293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300" name="Group 299">
                  <a:extLst>
                    <a:ext uri="{FF2B5EF4-FFF2-40B4-BE49-F238E27FC236}">
                      <a16:creationId xmlns:a16="http://schemas.microsoft.com/office/drawing/2014/main" id="{0A4FB6B6-8D8E-9388-07C6-8224C4BC1EF6}"/>
                    </a:ext>
                  </a:extLst>
                </p:cNvPr>
                <p:cNvGrpSpPr/>
                <p:nvPr/>
              </p:nvGrpSpPr>
              <p:grpSpPr>
                <a:xfrm>
                  <a:off x="3159655" y="1877819"/>
                  <a:ext cx="685405" cy="1072555"/>
                  <a:chOff x="3279068" y="434240"/>
                  <a:chExt cx="685405" cy="1072555"/>
                </a:xfrm>
              </p:grpSpPr>
              <p:sp>
                <p:nvSpPr>
                  <p:cNvPr id="297" name="Rounded Rectangle 296">
                    <a:extLst>
                      <a:ext uri="{FF2B5EF4-FFF2-40B4-BE49-F238E27FC236}">
                        <a16:creationId xmlns:a16="http://schemas.microsoft.com/office/drawing/2014/main" id="{BD2C0F30-A2FB-39A1-419F-9C5CC05C6268}"/>
                      </a:ext>
                    </a:extLst>
                  </p:cNvPr>
                  <p:cNvSpPr/>
                  <p:nvPr/>
                </p:nvSpPr>
                <p:spPr>
                  <a:xfrm rot="2842832" flipV="1">
                    <a:off x="3826050" y="514741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 dirty="0"/>
                  </a:p>
                </p:txBody>
              </p:sp>
              <p:sp>
                <p:nvSpPr>
                  <p:cNvPr id="298" name="Rounded Rectangle 297">
                    <a:extLst>
                      <a:ext uri="{FF2B5EF4-FFF2-40B4-BE49-F238E27FC236}">
                        <a16:creationId xmlns:a16="http://schemas.microsoft.com/office/drawing/2014/main" id="{28512854-49F7-9ED4-A5DC-81A28A7E0A77}"/>
                      </a:ext>
                    </a:extLst>
                  </p:cNvPr>
                  <p:cNvSpPr/>
                  <p:nvPr/>
                </p:nvSpPr>
                <p:spPr>
                  <a:xfrm rot="6107077" flipV="1">
                    <a:off x="3198567" y="751578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99" name="Rounded Rectangle 298">
                    <a:extLst>
                      <a:ext uri="{FF2B5EF4-FFF2-40B4-BE49-F238E27FC236}">
                        <a16:creationId xmlns:a16="http://schemas.microsoft.com/office/drawing/2014/main" id="{7A50935E-3483-D63F-EF70-EFE86B3DCA3A}"/>
                      </a:ext>
                    </a:extLst>
                  </p:cNvPr>
                  <p:cNvSpPr/>
                  <p:nvPr/>
                </p:nvSpPr>
                <p:spPr>
                  <a:xfrm rot="8703023" flipV="1">
                    <a:off x="3629464" y="1448873"/>
                    <a:ext cx="218923" cy="57922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C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</p:grpSp>
          <p:grpSp>
            <p:nvGrpSpPr>
              <p:cNvPr id="350" name="Group 349">
                <a:extLst>
                  <a:ext uri="{FF2B5EF4-FFF2-40B4-BE49-F238E27FC236}">
                    <a16:creationId xmlns:a16="http://schemas.microsoft.com/office/drawing/2014/main" id="{85275D62-12B1-EEA6-5638-6AC5A843CBAD}"/>
                  </a:ext>
                </a:extLst>
              </p:cNvPr>
              <p:cNvGrpSpPr>
                <a:grpSpLocks noChangeAspect="1"/>
              </p:cNvGrpSpPr>
              <p:nvPr/>
            </p:nvGrpSpPr>
            <p:grpSpPr>
              <a:xfrm>
                <a:off x="5065778" y="2618080"/>
                <a:ext cx="1939262" cy="1225945"/>
                <a:chOff x="4807199" y="1854764"/>
                <a:chExt cx="1939262" cy="1225945"/>
              </a:xfrm>
            </p:grpSpPr>
            <p:grpSp>
              <p:nvGrpSpPr>
                <p:cNvPr id="191" name="Group 190">
                  <a:extLst>
                    <a:ext uri="{FF2B5EF4-FFF2-40B4-BE49-F238E27FC236}">
                      <a16:creationId xmlns:a16="http://schemas.microsoft.com/office/drawing/2014/main" id="{B6DA9D67-EB92-4C7A-046E-ED2A8A9D7B0C}"/>
                    </a:ext>
                  </a:extLst>
                </p:cNvPr>
                <p:cNvGrpSpPr/>
                <p:nvPr/>
              </p:nvGrpSpPr>
              <p:grpSpPr>
                <a:xfrm rot="18123670">
                  <a:off x="4885043" y="1878593"/>
                  <a:ext cx="278988" cy="434675"/>
                  <a:chOff x="10414176" y="4464215"/>
                  <a:chExt cx="444310" cy="692253"/>
                </a:xfrm>
                <a:solidFill>
                  <a:schemeClr val="accent6">
                    <a:lumMod val="40000"/>
                    <a:lumOff val="60000"/>
                  </a:schemeClr>
                </a:solidFill>
              </p:grpSpPr>
              <p:grpSp>
                <p:nvGrpSpPr>
                  <p:cNvPr id="278" name="Group 277">
                    <a:extLst>
                      <a:ext uri="{FF2B5EF4-FFF2-40B4-BE49-F238E27FC236}">
                        <a16:creationId xmlns:a16="http://schemas.microsoft.com/office/drawing/2014/main" id="{B74009AF-FB64-5DED-B15B-E1264A6900CB}"/>
                      </a:ext>
                    </a:extLst>
                  </p:cNvPr>
                  <p:cNvGrpSpPr/>
                  <p:nvPr/>
                </p:nvGrpSpPr>
                <p:grpSpPr>
                  <a:xfrm>
                    <a:off x="10414176" y="4464215"/>
                    <a:ext cx="444310" cy="692253"/>
                    <a:chOff x="10414176" y="4464215"/>
                    <a:chExt cx="444310" cy="692253"/>
                  </a:xfrm>
                  <a:grpFill/>
                </p:grpSpPr>
                <p:grpSp>
                  <p:nvGrpSpPr>
                    <p:cNvPr id="280" name="Group 279">
                      <a:extLst>
                        <a:ext uri="{FF2B5EF4-FFF2-40B4-BE49-F238E27FC236}">
                          <a16:creationId xmlns:a16="http://schemas.microsoft.com/office/drawing/2014/main" id="{80D60DD6-0202-7B80-3780-54D3D1CE74E8}"/>
                        </a:ext>
                      </a:extLst>
                    </p:cNvPr>
                    <p:cNvGrpSpPr/>
                    <p:nvPr/>
                  </p:nvGrpSpPr>
                  <p:grpSpPr>
                    <a:xfrm flipH="1">
                      <a:off x="10414176" y="4464215"/>
                      <a:ext cx="444310" cy="692253"/>
                      <a:chOff x="3818833" y="3524236"/>
                      <a:chExt cx="1076601" cy="1677387"/>
                    </a:xfrm>
                    <a:grpFill/>
                  </p:grpSpPr>
                  <p:sp>
                    <p:nvSpPr>
                      <p:cNvPr id="283" name="Hexagon 282">
                        <a:extLst>
                          <a:ext uri="{FF2B5EF4-FFF2-40B4-BE49-F238E27FC236}">
                            <a16:creationId xmlns:a16="http://schemas.microsoft.com/office/drawing/2014/main" id="{43A8A08B-6225-82B6-86B8-F12CC8F28410}"/>
                          </a:ext>
                        </a:extLst>
                      </p:cNvPr>
                      <p:cNvSpPr/>
                      <p:nvPr/>
                    </p:nvSpPr>
                    <p:spPr>
                      <a:xfrm rot="16200000">
                        <a:off x="4022180" y="3622877"/>
                        <a:ext cx="632490" cy="435208"/>
                      </a:xfrm>
                      <a:prstGeom prst="hexagon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sp>
                    <p:nvSpPr>
                      <p:cNvPr id="284" name="Rounded Rectangle 283">
                        <a:extLst>
                          <a:ext uri="{FF2B5EF4-FFF2-40B4-BE49-F238E27FC236}">
                            <a16:creationId xmlns:a16="http://schemas.microsoft.com/office/drawing/2014/main" id="{099D2840-8178-BD0E-AFB0-81EBD506B9E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266551" y="4228601"/>
                        <a:ext cx="143748" cy="690791"/>
                      </a:xfrm>
                      <a:prstGeom prst="roundRect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sp>
                    <p:nvSpPr>
                      <p:cNvPr id="285" name="Triangle 284">
                        <a:extLst>
                          <a:ext uri="{FF2B5EF4-FFF2-40B4-BE49-F238E27FC236}">
                            <a16:creationId xmlns:a16="http://schemas.microsoft.com/office/drawing/2014/main" id="{7AF87B70-F2B4-DFED-A9FB-49D0DE6DF629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292506" y="4157378"/>
                        <a:ext cx="91838" cy="71223"/>
                      </a:xfrm>
                      <a:prstGeom prst="triangle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cxnSp>
                    <p:nvCxnSpPr>
                      <p:cNvPr id="286" name="Straight Connector 285">
                        <a:extLst>
                          <a:ext uri="{FF2B5EF4-FFF2-40B4-BE49-F238E27FC236}">
                            <a16:creationId xmlns:a16="http://schemas.microsoft.com/office/drawing/2014/main" id="{89198059-C6C9-E132-CB32-E3E75DA7A52D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416273" y="4631895"/>
                        <a:ext cx="127776" cy="223609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87" name="Straight Connector 286">
                        <a:extLst>
                          <a:ext uri="{FF2B5EF4-FFF2-40B4-BE49-F238E27FC236}">
                            <a16:creationId xmlns:a16="http://schemas.microsoft.com/office/drawing/2014/main" id="{5A8AAACC-EE2F-F22E-971E-DC699EBBEB2B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544050" y="4627737"/>
                        <a:ext cx="117560" cy="339571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88" name="Straight Connector 287">
                        <a:extLst>
                          <a:ext uri="{FF2B5EF4-FFF2-40B4-BE49-F238E27FC236}">
                            <a16:creationId xmlns:a16="http://schemas.microsoft.com/office/drawing/2014/main" id="{960C98F8-B083-4E0B-28C0-20C8B2A19438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81793" y="4685718"/>
                        <a:ext cx="213641" cy="337492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89" name="Straight Connector 288">
                        <a:extLst>
                          <a:ext uri="{FF2B5EF4-FFF2-40B4-BE49-F238E27FC236}">
                            <a16:creationId xmlns:a16="http://schemas.microsoft.com/office/drawing/2014/main" id="{C8B0218D-1B76-30FD-6A5F-25322C9D29B8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406344" y="4685718"/>
                        <a:ext cx="270465" cy="233674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90" name="Straight Connector 289">
                        <a:extLst>
                          <a:ext uri="{FF2B5EF4-FFF2-40B4-BE49-F238E27FC236}">
                            <a16:creationId xmlns:a16="http://schemas.microsoft.com/office/drawing/2014/main" id="{CFFB73DE-B900-1971-5BB3-724336B90076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136794" y="4623744"/>
                        <a:ext cx="133712" cy="230720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91" name="Straight Connector 290">
                        <a:extLst>
                          <a:ext uri="{FF2B5EF4-FFF2-40B4-BE49-F238E27FC236}">
                            <a16:creationId xmlns:a16="http://schemas.microsoft.com/office/drawing/2014/main" id="{CDEC2537-2B29-0124-79ED-52EFA95AD2FF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053857" y="4627902"/>
                        <a:ext cx="85490" cy="331420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92" name="Straight Connector 291">
                        <a:extLst>
                          <a:ext uri="{FF2B5EF4-FFF2-40B4-BE49-F238E27FC236}">
                            <a16:creationId xmlns:a16="http://schemas.microsoft.com/office/drawing/2014/main" id="{EE25BDF1-1759-C152-8DCB-A1F5FBC18965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3818833" y="4685718"/>
                        <a:ext cx="199770" cy="342797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93" name="Straight Connector 292">
                        <a:extLst>
                          <a:ext uri="{FF2B5EF4-FFF2-40B4-BE49-F238E27FC236}">
                            <a16:creationId xmlns:a16="http://schemas.microsoft.com/office/drawing/2014/main" id="{AA7F8A6E-E456-3A90-9F57-BEB46CA1DE3D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015326" y="4677897"/>
                        <a:ext cx="251998" cy="215375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94" name="Straight Connector 293">
                        <a:extLst>
                          <a:ext uri="{FF2B5EF4-FFF2-40B4-BE49-F238E27FC236}">
                            <a16:creationId xmlns:a16="http://schemas.microsoft.com/office/drawing/2014/main" id="{D79C52B3-66BF-B2A9-9C17-5A98F9057740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197940" y="4631895"/>
                        <a:ext cx="41320" cy="569728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95" name="Straight Connector 294">
                        <a:extLst>
                          <a:ext uri="{FF2B5EF4-FFF2-40B4-BE49-F238E27FC236}">
                            <a16:creationId xmlns:a16="http://schemas.microsoft.com/office/drawing/2014/main" id="{BE9ACB8D-F3E5-A805-0059-7A3CB8494670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239261" y="4631895"/>
                        <a:ext cx="98210" cy="284864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</p:grpSp>
                <p:cxnSp>
                  <p:nvCxnSpPr>
                    <p:cNvPr id="281" name="Straight Connector 280">
                      <a:extLst>
                        <a:ext uri="{FF2B5EF4-FFF2-40B4-BE49-F238E27FC236}">
                          <a16:creationId xmlns:a16="http://schemas.microsoft.com/office/drawing/2014/main" id="{349D4AC7-8030-29EC-A80F-E6F53F2C5DD0}"/>
                        </a:ext>
                      </a:extLst>
                    </p:cNvPr>
                    <p:cNvCxnSpPr>
                      <a:cxnSpLocks/>
                      <a:stCxn id="283" idx="1"/>
                      <a:endCxn id="283" idx="3"/>
                    </p:cNvCxnSpPr>
                    <p:nvPr/>
                  </p:nvCxnSpPr>
                  <p:spPr>
                    <a:xfrm>
                      <a:off x="10554248" y="4509117"/>
                      <a:ext cx="89804" cy="216125"/>
                    </a:xfrm>
                    <a:prstGeom prst="line">
                      <a:avLst/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82" name="Straight Connector 281">
                      <a:extLst>
                        <a:ext uri="{FF2B5EF4-FFF2-40B4-BE49-F238E27FC236}">
                          <a16:creationId xmlns:a16="http://schemas.microsoft.com/office/drawing/2014/main" id="{B34C2319-94C0-F733-0FDB-F9EB6668AF71}"/>
                        </a:ext>
                      </a:extLst>
                    </p:cNvPr>
                    <p:cNvCxnSpPr>
                      <a:cxnSpLocks/>
                      <a:stCxn id="283" idx="5"/>
                      <a:endCxn id="283" idx="3"/>
                    </p:cNvCxnSpPr>
                    <p:nvPr/>
                  </p:nvCxnSpPr>
                  <p:spPr>
                    <a:xfrm flipH="1">
                      <a:off x="10644052" y="4509117"/>
                      <a:ext cx="89805" cy="216125"/>
                    </a:xfrm>
                    <a:prstGeom prst="line">
                      <a:avLst/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279" name="Straight Connector 278">
                    <a:extLst>
                      <a:ext uri="{FF2B5EF4-FFF2-40B4-BE49-F238E27FC236}">
                        <a16:creationId xmlns:a16="http://schemas.microsoft.com/office/drawing/2014/main" id="{08ADB373-0CA7-3BFA-B9AA-68EE28B3DF80}"/>
                      </a:ext>
                    </a:extLst>
                  </p:cNvPr>
                  <p:cNvCxnSpPr>
                    <a:cxnSpLocks/>
                    <a:endCxn id="283" idx="5"/>
                  </p:cNvCxnSpPr>
                  <p:nvPr/>
                </p:nvCxnSpPr>
                <p:spPr>
                  <a:xfrm flipV="1">
                    <a:off x="10548279" y="4509117"/>
                    <a:ext cx="185578" cy="2890"/>
                  </a:xfrm>
                  <a:prstGeom prst="lin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93" name="Group 192">
                  <a:extLst>
                    <a:ext uri="{FF2B5EF4-FFF2-40B4-BE49-F238E27FC236}">
                      <a16:creationId xmlns:a16="http://schemas.microsoft.com/office/drawing/2014/main" id="{F4F3624A-FB02-BA9B-1A77-4643755FC5B3}"/>
                    </a:ext>
                  </a:extLst>
                </p:cNvPr>
                <p:cNvGrpSpPr/>
                <p:nvPr/>
              </p:nvGrpSpPr>
              <p:grpSpPr>
                <a:xfrm rot="14012382">
                  <a:off x="4950902" y="2650257"/>
                  <a:ext cx="278988" cy="434675"/>
                  <a:chOff x="10414176" y="4464215"/>
                  <a:chExt cx="444310" cy="692253"/>
                </a:xfrm>
                <a:solidFill>
                  <a:schemeClr val="accent6">
                    <a:lumMod val="40000"/>
                    <a:lumOff val="60000"/>
                  </a:schemeClr>
                </a:solidFill>
              </p:grpSpPr>
              <p:grpSp>
                <p:nvGrpSpPr>
                  <p:cNvPr id="232" name="Group 231">
                    <a:extLst>
                      <a:ext uri="{FF2B5EF4-FFF2-40B4-BE49-F238E27FC236}">
                        <a16:creationId xmlns:a16="http://schemas.microsoft.com/office/drawing/2014/main" id="{F7D39BA0-770C-DC8F-600D-0A07C9AB716F}"/>
                      </a:ext>
                    </a:extLst>
                  </p:cNvPr>
                  <p:cNvGrpSpPr/>
                  <p:nvPr/>
                </p:nvGrpSpPr>
                <p:grpSpPr>
                  <a:xfrm>
                    <a:off x="10414176" y="4464215"/>
                    <a:ext cx="444310" cy="692253"/>
                    <a:chOff x="10414176" y="4464215"/>
                    <a:chExt cx="444310" cy="692253"/>
                  </a:xfrm>
                  <a:grpFill/>
                </p:grpSpPr>
                <p:grpSp>
                  <p:nvGrpSpPr>
                    <p:cNvPr id="234" name="Group 233">
                      <a:extLst>
                        <a:ext uri="{FF2B5EF4-FFF2-40B4-BE49-F238E27FC236}">
                          <a16:creationId xmlns:a16="http://schemas.microsoft.com/office/drawing/2014/main" id="{BF27067A-4F50-EB53-B811-A5B262934912}"/>
                        </a:ext>
                      </a:extLst>
                    </p:cNvPr>
                    <p:cNvGrpSpPr/>
                    <p:nvPr/>
                  </p:nvGrpSpPr>
                  <p:grpSpPr>
                    <a:xfrm flipH="1">
                      <a:off x="10414176" y="4464215"/>
                      <a:ext cx="444310" cy="692253"/>
                      <a:chOff x="3818833" y="3524236"/>
                      <a:chExt cx="1076601" cy="1677387"/>
                    </a:xfrm>
                    <a:grpFill/>
                  </p:grpSpPr>
                  <p:sp>
                    <p:nvSpPr>
                      <p:cNvPr id="237" name="Hexagon 236">
                        <a:extLst>
                          <a:ext uri="{FF2B5EF4-FFF2-40B4-BE49-F238E27FC236}">
                            <a16:creationId xmlns:a16="http://schemas.microsoft.com/office/drawing/2014/main" id="{C6D6B28D-6E57-6B3A-8318-2B89ACF0748C}"/>
                          </a:ext>
                        </a:extLst>
                      </p:cNvPr>
                      <p:cNvSpPr/>
                      <p:nvPr/>
                    </p:nvSpPr>
                    <p:spPr>
                      <a:xfrm rot="16200000">
                        <a:off x="4022180" y="3622877"/>
                        <a:ext cx="632490" cy="435208"/>
                      </a:xfrm>
                      <a:prstGeom prst="hexagon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sp>
                    <p:nvSpPr>
                      <p:cNvPr id="238" name="Rounded Rectangle 237">
                        <a:extLst>
                          <a:ext uri="{FF2B5EF4-FFF2-40B4-BE49-F238E27FC236}">
                            <a16:creationId xmlns:a16="http://schemas.microsoft.com/office/drawing/2014/main" id="{349F91C5-9BDE-088F-D2D9-3EAB6821D4FE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266551" y="4228601"/>
                        <a:ext cx="143748" cy="690791"/>
                      </a:xfrm>
                      <a:prstGeom prst="roundRect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sp>
                    <p:nvSpPr>
                      <p:cNvPr id="239" name="Triangle 238">
                        <a:extLst>
                          <a:ext uri="{FF2B5EF4-FFF2-40B4-BE49-F238E27FC236}">
                            <a16:creationId xmlns:a16="http://schemas.microsoft.com/office/drawing/2014/main" id="{0B50DC20-3234-795B-EBBD-321820CC703D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292506" y="4157378"/>
                        <a:ext cx="91838" cy="71223"/>
                      </a:xfrm>
                      <a:prstGeom prst="triangle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cxnSp>
                    <p:nvCxnSpPr>
                      <p:cNvPr id="240" name="Straight Connector 239">
                        <a:extLst>
                          <a:ext uri="{FF2B5EF4-FFF2-40B4-BE49-F238E27FC236}">
                            <a16:creationId xmlns:a16="http://schemas.microsoft.com/office/drawing/2014/main" id="{5A9246AE-30B0-8A84-E7A9-A3F37BC89091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416273" y="4631895"/>
                        <a:ext cx="127776" cy="223609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1" name="Straight Connector 240">
                        <a:extLst>
                          <a:ext uri="{FF2B5EF4-FFF2-40B4-BE49-F238E27FC236}">
                            <a16:creationId xmlns:a16="http://schemas.microsoft.com/office/drawing/2014/main" id="{10D848BE-C7C2-DDF2-7170-5861AE189541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544050" y="4627737"/>
                        <a:ext cx="117560" cy="339571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2" name="Straight Connector 241">
                        <a:extLst>
                          <a:ext uri="{FF2B5EF4-FFF2-40B4-BE49-F238E27FC236}">
                            <a16:creationId xmlns:a16="http://schemas.microsoft.com/office/drawing/2014/main" id="{81AA34FD-A302-290F-9F73-12AE23F182D4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81793" y="4685718"/>
                        <a:ext cx="213641" cy="337492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3" name="Straight Connector 242">
                        <a:extLst>
                          <a:ext uri="{FF2B5EF4-FFF2-40B4-BE49-F238E27FC236}">
                            <a16:creationId xmlns:a16="http://schemas.microsoft.com/office/drawing/2014/main" id="{F5DDA845-5F1D-3FEE-EAB1-F424CB4DA02E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406344" y="4685718"/>
                        <a:ext cx="270465" cy="233674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4" name="Straight Connector 243">
                        <a:extLst>
                          <a:ext uri="{FF2B5EF4-FFF2-40B4-BE49-F238E27FC236}">
                            <a16:creationId xmlns:a16="http://schemas.microsoft.com/office/drawing/2014/main" id="{A01C1EFB-94F9-3FD8-8C1A-2BB4B2BEAE1F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136794" y="4623744"/>
                        <a:ext cx="133712" cy="230720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5" name="Straight Connector 244">
                        <a:extLst>
                          <a:ext uri="{FF2B5EF4-FFF2-40B4-BE49-F238E27FC236}">
                            <a16:creationId xmlns:a16="http://schemas.microsoft.com/office/drawing/2014/main" id="{B81E7A42-F895-C962-A086-F50AF432F1A3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053857" y="4627902"/>
                        <a:ext cx="85490" cy="331420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6" name="Straight Connector 245">
                        <a:extLst>
                          <a:ext uri="{FF2B5EF4-FFF2-40B4-BE49-F238E27FC236}">
                            <a16:creationId xmlns:a16="http://schemas.microsoft.com/office/drawing/2014/main" id="{F5C2DECC-51D9-DB99-4891-1AAD63CA45A7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3818833" y="4685718"/>
                        <a:ext cx="199770" cy="342797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7" name="Straight Connector 246">
                        <a:extLst>
                          <a:ext uri="{FF2B5EF4-FFF2-40B4-BE49-F238E27FC236}">
                            <a16:creationId xmlns:a16="http://schemas.microsoft.com/office/drawing/2014/main" id="{3230D259-0888-6EA3-15CE-935CA0B07CD4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015326" y="4677897"/>
                        <a:ext cx="251998" cy="215375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8" name="Straight Connector 247">
                        <a:extLst>
                          <a:ext uri="{FF2B5EF4-FFF2-40B4-BE49-F238E27FC236}">
                            <a16:creationId xmlns:a16="http://schemas.microsoft.com/office/drawing/2014/main" id="{BA6F97FC-8DAF-0ED8-2118-FE79CA61FB4C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197940" y="4631895"/>
                        <a:ext cx="41320" cy="569728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49" name="Straight Connector 248">
                        <a:extLst>
                          <a:ext uri="{FF2B5EF4-FFF2-40B4-BE49-F238E27FC236}">
                            <a16:creationId xmlns:a16="http://schemas.microsoft.com/office/drawing/2014/main" id="{A71C027D-4D91-2C3A-06FD-858F5207DEB4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239261" y="4631895"/>
                        <a:ext cx="98210" cy="284864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</p:grpSp>
                <p:cxnSp>
                  <p:nvCxnSpPr>
                    <p:cNvPr id="235" name="Straight Connector 234">
                      <a:extLst>
                        <a:ext uri="{FF2B5EF4-FFF2-40B4-BE49-F238E27FC236}">
                          <a16:creationId xmlns:a16="http://schemas.microsoft.com/office/drawing/2014/main" id="{7E01E1D8-B33A-ABC1-0ACA-E2B0C6358787}"/>
                        </a:ext>
                      </a:extLst>
                    </p:cNvPr>
                    <p:cNvCxnSpPr>
                      <a:cxnSpLocks/>
                      <a:stCxn id="237" idx="1"/>
                      <a:endCxn id="237" idx="3"/>
                    </p:cNvCxnSpPr>
                    <p:nvPr/>
                  </p:nvCxnSpPr>
                  <p:spPr>
                    <a:xfrm>
                      <a:off x="10554248" y="4509117"/>
                      <a:ext cx="89804" cy="216125"/>
                    </a:xfrm>
                    <a:prstGeom prst="line">
                      <a:avLst/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36" name="Straight Connector 235">
                      <a:extLst>
                        <a:ext uri="{FF2B5EF4-FFF2-40B4-BE49-F238E27FC236}">
                          <a16:creationId xmlns:a16="http://schemas.microsoft.com/office/drawing/2014/main" id="{A8F33F0A-ABD5-70E5-A5F4-EE0A524F0600}"/>
                        </a:ext>
                      </a:extLst>
                    </p:cNvPr>
                    <p:cNvCxnSpPr>
                      <a:cxnSpLocks/>
                      <a:stCxn id="237" idx="5"/>
                      <a:endCxn id="237" idx="3"/>
                    </p:cNvCxnSpPr>
                    <p:nvPr/>
                  </p:nvCxnSpPr>
                  <p:spPr>
                    <a:xfrm flipH="1">
                      <a:off x="10644052" y="4509117"/>
                      <a:ext cx="89805" cy="216125"/>
                    </a:xfrm>
                    <a:prstGeom prst="line">
                      <a:avLst/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233" name="Straight Connector 232">
                    <a:extLst>
                      <a:ext uri="{FF2B5EF4-FFF2-40B4-BE49-F238E27FC236}">
                        <a16:creationId xmlns:a16="http://schemas.microsoft.com/office/drawing/2014/main" id="{54931ADF-59D7-6D6D-E097-EB4E232382F0}"/>
                      </a:ext>
                    </a:extLst>
                  </p:cNvPr>
                  <p:cNvCxnSpPr>
                    <a:cxnSpLocks/>
                    <a:endCxn id="237" idx="5"/>
                  </p:cNvCxnSpPr>
                  <p:nvPr/>
                </p:nvCxnSpPr>
                <p:spPr>
                  <a:xfrm flipV="1">
                    <a:off x="10548279" y="4509117"/>
                    <a:ext cx="185578" cy="2890"/>
                  </a:xfrm>
                  <a:prstGeom prst="lin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94" name="Group 193">
                  <a:extLst>
                    <a:ext uri="{FF2B5EF4-FFF2-40B4-BE49-F238E27FC236}">
                      <a16:creationId xmlns:a16="http://schemas.microsoft.com/office/drawing/2014/main" id="{F1B7BB8C-6CE1-FF2C-288A-D96F723BB69B}"/>
                    </a:ext>
                  </a:extLst>
                </p:cNvPr>
                <p:cNvGrpSpPr/>
                <p:nvPr/>
              </p:nvGrpSpPr>
              <p:grpSpPr>
                <a:xfrm rot="7920918">
                  <a:off x="6336748" y="2723877"/>
                  <a:ext cx="278988" cy="434675"/>
                  <a:chOff x="10414176" y="4464215"/>
                  <a:chExt cx="444310" cy="692253"/>
                </a:xfrm>
                <a:solidFill>
                  <a:schemeClr val="accent6">
                    <a:lumMod val="40000"/>
                    <a:lumOff val="60000"/>
                  </a:schemeClr>
                </a:solidFill>
              </p:grpSpPr>
              <p:grpSp>
                <p:nvGrpSpPr>
                  <p:cNvPr id="214" name="Group 213">
                    <a:extLst>
                      <a:ext uri="{FF2B5EF4-FFF2-40B4-BE49-F238E27FC236}">
                        <a16:creationId xmlns:a16="http://schemas.microsoft.com/office/drawing/2014/main" id="{4E354CA9-8195-509B-44EE-A324062EDF39}"/>
                      </a:ext>
                    </a:extLst>
                  </p:cNvPr>
                  <p:cNvGrpSpPr/>
                  <p:nvPr/>
                </p:nvGrpSpPr>
                <p:grpSpPr>
                  <a:xfrm>
                    <a:off x="10414176" y="4464215"/>
                    <a:ext cx="444310" cy="692253"/>
                    <a:chOff x="10414176" y="4464215"/>
                    <a:chExt cx="444310" cy="692253"/>
                  </a:xfrm>
                  <a:grpFill/>
                </p:grpSpPr>
                <p:grpSp>
                  <p:nvGrpSpPr>
                    <p:cNvPr id="216" name="Group 215">
                      <a:extLst>
                        <a:ext uri="{FF2B5EF4-FFF2-40B4-BE49-F238E27FC236}">
                          <a16:creationId xmlns:a16="http://schemas.microsoft.com/office/drawing/2014/main" id="{64AD6B38-644D-B09E-3B57-2A6A8CABFFA0}"/>
                        </a:ext>
                      </a:extLst>
                    </p:cNvPr>
                    <p:cNvGrpSpPr/>
                    <p:nvPr/>
                  </p:nvGrpSpPr>
                  <p:grpSpPr>
                    <a:xfrm flipH="1">
                      <a:off x="10414176" y="4464215"/>
                      <a:ext cx="444310" cy="692253"/>
                      <a:chOff x="3818833" y="3524236"/>
                      <a:chExt cx="1076601" cy="1677387"/>
                    </a:xfrm>
                    <a:grpFill/>
                  </p:grpSpPr>
                  <p:sp>
                    <p:nvSpPr>
                      <p:cNvPr id="219" name="Hexagon 218">
                        <a:extLst>
                          <a:ext uri="{FF2B5EF4-FFF2-40B4-BE49-F238E27FC236}">
                            <a16:creationId xmlns:a16="http://schemas.microsoft.com/office/drawing/2014/main" id="{D3B5D634-D8B9-CC10-952C-F34A8B115549}"/>
                          </a:ext>
                        </a:extLst>
                      </p:cNvPr>
                      <p:cNvSpPr/>
                      <p:nvPr/>
                    </p:nvSpPr>
                    <p:spPr>
                      <a:xfrm rot="16200000">
                        <a:off x="4022180" y="3622877"/>
                        <a:ext cx="632490" cy="435208"/>
                      </a:xfrm>
                      <a:prstGeom prst="hexagon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sp>
                    <p:nvSpPr>
                      <p:cNvPr id="220" name="Rounded Rectangle 219">
                        <a:extLst>
                          <a:ext uri="{FF2B5EF4-FFF2-40B4-BE49-F238E27FC236}">
                            <a16:creationId xmlns:a16="http://schemas.microsoft.com/office/drawing/2014/main" id="{77B583CA-ECB4-83FB-9D0E-F440F340E08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266551" y="4228601"/>
                        <a:ext cx="143748" cy="690791"/>
                      </a:xfrm>
                      <a:prstGeom prst="roundRect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sp>
                    <p:nvSpPr>
                      <p:cNvPr id="221" name="Triangle 220">
                        <a:extLst>
                          <a:ext uri="{FF2B5EF4-FFF2-40B4-BE49-F238E27FC236}">
                            <a16:creationId xmlns:a16="http://schemas.microsoft.com/office/drawing/2014/main" id="{B14896B0-B840-D8DA-5477-1DB575AA2DB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292506" y="4157378"/>
                        <a:ext cx="91838" cy="71223"/>
                      </a:xfrm>
                      <a:prstGeom prst="triangle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cxnSp>
                    <p:nvCxnSpPr>
                      <p:cNvPr id="222" name="Straight Connector 221">
                        <a:extLst>
                          <a:ext uri="{FF2B5EF4-FFF2-40B4-BE49-F238E27FC236}">
                            <a16:creationId xmlns:a16="http://schemas.microsoft.com/office/drawing/2014/main" id="{463514C5-AB11-DF85-8B97-B3B8A5E0C05A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416273" y="4631895"/>
                        <a:ext cx="127776" cy="223609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23" name="Straight Connector 222">
                        <a:extLst>
                          <a:ext uri="{FF2B5EF4-FFF2-40B4-BE49-F238E27FC236}">
                            <a16:creationId xmlns:a16="http://schemas.microsoft.com/office/drawing/2014/main" id="{A47B2E1E-0F2D-96DD-43CA-AD81F796C4AB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544050" y="4627737"/>
                        <a:ext cx="117560" cy="339571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24" name="Straight Connector 223">
                        <a:extLst>
                          <a:ext uri="{FF2B5EF4-FFF2-40B4-BE49-F238E27FC236}">
                            <a16:creationId xmlns:a16="http://schemas.microsoft.com/office/drawing/2014/main" id="{A0272D30-E083-EF36-56AD-4EA0F9D14114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81793" y="4685718"/>
                        <a:ext cx="213641" cy="337492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25" name="Straight Connector 224">
                        <a:extLst>
                          <a:ext uri="{FF2B5EF4-FFF2-40B4-BE49-F238E27FC236}">
                            <a16:creationId xmlns:a16="http://schemas.microsoft.com/office/drawing/2014/main" id="{DD68B1E1-9EEC-F684-2729-028987A3ECFC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406344" y="4685718"/>
                        <a:ext cx="270465" cy="233674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26" name="Straight Connector 225">
                        <a:extLst>
                          <a:ext uri="{FF2B5EF4-FFF2-40B4-BE49-F238E27FC236}">
                            <a16:creationId xmlns:a16="http://schemas.microsoft.com/office/drawing/2014/main" id="{CC797CC5-C896-1508-3032-D5A2D5672A6E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136794" y="4623744"/>
                        <a:ext cx="133712" cy="230720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27" name="Straight Connector 226">
                        <a:extLst>
                          <a:ext uri="{FF2B5EF4-FFF2-40B4-BE49-F238E27FC236}">
                            <a16:creationId xmlns:a16="http://schemas.microsoft.com/office/drawing/2014/main" id="{93E3F3B7-0578-B499-43A4-0D6ECA7262E5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053857" y="4627902"/>
                        <a:ext cx="85490" cy="331420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28" name="Straight Connector 227">
                        <a:extLst>
                          <a:ext uri="{FF2B5EF4-FFF2-40B4-BE49-F238E27FC236}">
                            <a16:creationId xmlns:a16="http://schemas.microsoft.com/office/drawing/2014/main" id="{D0E78ECF-23F2-E512-3BD2-4DC05E96A0FE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3818833" y="4685718"/>
                        <a:ext cx="199770" cy="342797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29" name="Straight Connector 228">
                        <a:extLst>
                          <a:ext uri="{FF2B5EF4-FFF2-40B4-BE49-F238E27FC236}">
                            <a16:creationId xmlns:a16="http://schemas.microsoft.com/office/drawing/2014/main" id="{28C7E675-ED22-F634-4254-D6A821A2DF83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015326" y="4677897"/>
                        <a:ext cx="251998" cy="215375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30" name="Straight Connector 229">
                        <a:extLst>
                          <a:ext uri="{FF2B5EF4-FFF2-40B4-BE49-F238E27FC236}">
                            <a16:creationId xmlns:a16="http://schemas.microsoft.com/office/drawing/2014/main" id="{E72CA455-B794-68D1-9E04-E4AA3C7B230D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197940" y="4631895"/>
                        <a:ext cx="41320" cy="569728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31" name="Straight Connector 230">
                        <a:extLst>
                          <a:ext uri="{FF2B5EF4-FFF2-40B4-BE49-F238E27FC236}">
                            <a16:creationId xmlns:a16="http://schemas.microsoft.com/office/drawing/2014/main" id="{4D6850F0-F05F-A7EB-40BD-ED5F923667D3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239261" y="4631895"/>
                        <a:ext cx="98210" cy="284864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</p:grpSp>
                <p:cxnSp>
                  <p:nvCxnSpPr>
                    <p:cNvPr id="217" name="Straight Connector 216">
                      <a:extLst>
                        <a:ext uri="{FF2B5EF4-FFF2-40B4-BE49-F238E27FC236}">
                          <a16:creationId xmlns:a16="http://schemas.microsoft.com/office/drawing/2014/main" id="{1AF9B0A5-F638-1F97-6B49-61316EB59043}"/>
                        </a:ext>
                      </a:extLst>
                    </p:cNvPr>
                    <p:cNvCxnSpPr>
                      <a:cxnSpLocks/>
                      <a:stCxn id="219" idx="1"/>
                      <a:endCxn id="219" idx="3"/>
                    </p:cNvCxnSpPr>
                    <p:nvPr/>
                  </p:nvCxnSpPr>
                  <p:spPr>
                    <a:xfrm>
                      <a:off x="10554248" y="4509117"/>
                      <a:ext cx="89804" cy="216125"/>
                    </a:xfrm>
                    <a:prstGeom prst="line">
                      <a:avLst/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18" name="Straight Connector 217">
                      <a:extLst>
                        <a:ext uri="{FF2B5EF4-FFF2-40B4-BE49-F238E27FC236}">
                          <a16:creationId xmlns:a16="http://schemas.microsoft.com/office/drawing/2014/main" id="{2EA1D903-5ABC-D93F-AD5D-5CA37F82B6A7}"/>
                        </a:ext>
                      </a:extLst>
                    </p:cNvPr>
                    <p:cNvCxnSpPr>
                      <a:cxnSpLocks/>
                      <a:stCxn id="219" idx="5"/>
                      <a:endCxn id="219" idx="3"/>
                    </p:cNvCxnSpPr>
                    <p:nvPr/>
                  </p:nvCxnSpPr>
                  <p:spPr>
                    <a:xfrm flipH="1">
                      <a:off x="10644052" y="4509117"/>
                      <a:ext cx="89805" cy="216125"/>
                    </a:xfrm>
                    <a:prstGeom prst="line">
                      <a:avLst/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215" name="Straight Connector 214">
                    <a:extLst>
                      <a:ext uri="{FF2B5EF4-FFF2-40B4-BE49-F238E27FC236}">
                        <a16:creationId xmlns:a16="http://schemas.microsoft.com/office/drawing/2014/main" id="{276A1059-602F-A84A-E001-9B95D7CE4543}"/>
                      </a:ext>
                    </a:extLst>
                  </p:cNvPr>
                  <p:cNvCxnSpPr>
                    <a:cxnSpLocks/>
                    <a:endCxn id="219" idx="5"/>
                  </p:cNvCxnSpPr>
                  <p:nvPr/>
                </p:nvCxnSpPr>
                <p:spPr>
                  <a:xfrm flipV="1">
                    <a:off x="10548279" y="4509117"/>
                    <a:ext cx="185578" cy="2890"/>
                  </a:xfrm>
                  <a:prstGeom prst="lin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95" name="Group 194">
                  <a:extLst>
                    <a:ext uri="{FF2B5EF4-FFF2-40B4-BE49-F238E27FC236}">
                      <a16:creationId xmlns:a16="http://schemas.microsoft.com/office/drawing/2014/main" id="{BC7A8053-DB7A-B379-AB10-FE9CA4F02A4E}"/>
                    </a:ext>
                  </a:extLst>
                </p:cNvPr>
                <p:cNvGrpSpPr/>
                <p:nvPr/>
              </p:nvGrpSpPr>
              <p:grpSpPr>
                <a:xfrm rot="3354573">
                  <a:off x="6389630" y="1848436"/>
                  <a:ext cx="278988" cy="434675"/>
                  <a:chOff x="10414176" y="4464215"/>
                  <a:chExt cx="444310" cy="692253"/>
                </a:xfrm>
                <a:solidFill>
                  <a:schemeClr val="accent6">
                    <a:lumMod val="40000"/>
                    <a:lumOff val="60000"/>
                  </a:schemeClr>
                </a:solidFill>
              </p:grpSpPr>
              <p:grpSp>
                <p:nvGrpSpPr>
                  <p:cNvPr id="196" name="Group 195">
                    <a:extLst>
                      <a:ext uri="{FF2B5EF4-FFF2-40B4-BE49-F238E27FC236}">
                        <a16:creationId xmlns:a16="http://schemas.microsoft.com/office/drawing/2014/main" id="{5D46443D-FF9E-CA4D-554C-841D477DCC69}"/>
                      </a:ext>
                    </a:extLst>
                  </p:cNvPr>
                  <p:cNvGrpSpPr/>
                  <p:nvPr/>
                </p:nvGrpSpPr>
                <p:grpSpPr>
                  <a:xfrm>
                    <a:off x="10414176" y="4464215"/>
                    <a:ext cx="444310" cy="692253"/>
                    <a:chOff x="10414176" y="4464215"/>
                    <a:chExt cx="444310" cy="692253"/>
                  </a:xfrm>
                  <a:grpFill/>
                </p:grpSpPr>
                <p:grpSp>
                  <p:nvGrpSpPr>
                    <p:cNvPr id="198" name="Group 197">
                      <a:extLst>
                        <a:ext uri="{FF2B5EF4-FFF2-40B4-BE49-F238E27FC236}">
                          <a16:creationId xmlns:a16="http://schemas.microsoft.com/office/drawing/2014/main" id="{570687E4-7B13-C109-659C-6662B3C553DE}"/>
                        </a:ext>
                      </a:extLst>
                    </p:cNvPr>
                    <p:cNvGrpSpPr/>
                    <p:nvPr/>
                  </p:nvGrpSpPr>
                  <p:grpSpPr>
                    <a:xfrm flipH="1">
                      <a:off x="10414176" y="4464215"/>
                      <a:ext cx="444310" cy="692253"/>
                      <a:chOff x="3818833" y="3524236"/>
                      <a:chExt cx="1076601" cy="1677387"/>
                    </a:xfrm>
                    <a:grpFill/>
                  </p:grpSpPr>
                  <p:sp>
                    <p:nvSpPr>
                      <p:cNvPr id="201" name="Hexagon 200">
                        <a:extLst>
                          <a:ext uri="{FF2B5EF4-FFF2-40B4-BE49-F238E27FC236}">
                            <a16:creationId xmlns:a16="http://schemas.microsoft.com/office/drawing/2014/main" id="{E70021E5-8140-542A-18C2-6948C7BDF972}"/>
                          </a:ext>
                        </a:extLst>
                      </p:cNvPr>
                      <p:cNvSpPr/>
                      <p:nvPr/>
                    </p:nvSpPr>
                    <p:spPr>
                      <a:xfrm rot="16200000">
                        <a:off x="4022180" y="3622877"/>
                        <a:ext cx="632490" cy="435208"/>
                      </a:xfrm>
                      <a:prstGeom prst="hexagon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sp>
                    <p:nvSpPr>
                      <p:cNvPr id="202" name="Rounded Rectangle 201">
                        <a:extLst>
                          <a:ext uri="{FF2B5EF4-FFF2-40B4-BE49-F238E27FC236}">
                            <a16:creationId xmlns:a16="http://schemas.microsoft.com/office/drawing/2014/main" id="{5D61E4D2-6DCD-4D76-7B1C-6356EEB7C150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266551" y="4228601"/>
                        <a:ext cx="143748" cy="690791"/>
                      </a:xfrm>
                      <a:prstGeom prst="roundRect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sp>
                    <p:nvSpPr>
                      <p:cNvPr id="203" name="Triangle 202">
                        <a:extLst>
                          <a:ext uri="{FF2B5EF4-FFF2-40B4-BE49-F238E27FC236}">
                            <a16:creationId xmlns:a16="http://schemas.microsoft.com/office/drawing/2014/main" id="{857C9C47-3902-8A53-240E-4D514A527FD5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4292506" y="4157378"/>
                        <a:ext cx="91838" cy="71223"/>
                      </a:xfrm>
                      <a:prstGeom prst="triangle">
                        <a:avLst/>
                      </a:prstGeom>
                      <a:grpFill/>
                      <a:ln w="19050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/>
                        <a:endParaRPr lang="en-US" sz="1200">
                          <a:latin typeface="Arial" panose="020B0604020202020204" pitchFamily="34" charset="0"/>
                          <a:cs typeface="Arial" panose="020B0604020202020204" pitchFamily="34" charset="0"/>
                        </a:endParaRPr>
                      </a:p>
                    </p:txBody>
                  </p:sp>
                  <p:cxnSp>
                    <p:nvCxnSpPr>
                      <p:cNvPr id="204" name="Straight Connector 203">
                        <a:extLst>
                          <a:ext uri="{FF2B5EF4-FFF2-40B4-BE49-F238E27FC236}">
                            <a16:creationId xmlns:a16="http://schemas.microsoft.com/office/drawing/2014/main" id="{19B1EAD5-5AAA-E070-E5A0-F27321C0A4F8}"/>
                          </a:ext>
                        </a:extLst>
                      </p:cNvPr>
                      <p:cNvCxnSpPr/>
                      <p:nvPr/>
                    </p:nvCxnSpPr>
                    <p:spPr>
                      <a:xfrm flipV="1">
                        <a:off x="4416273" y="4631895"/>
                        <a:ext cx="127776" cy="223609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05" name="Straight Connector 204">
                        <a:extLst>
                          <a:ext uri="{FF2B5EF4-FFF2-40B4-BE49-F238E27FC236}">
                            <a16:creationId xmlns:a16="http://schemas.microsoft.com/office/drawing/2014/main" id="{01DEE058-D23A-21F0-0B49-1B5505A15FC2}"/>
                          </a:ext>
                        </a:extLst>
                      </p:cNvPr>
                      <p:cNvCxnSpPr/>
                      <p:nvPr/>
                    </p:nvCxnSpPr>
                    <p:spPr>
                      <a:xfrm>
                        <a:off x="4544050" y="4627737"/>
                        <a:ext cx="117560" cy="339571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06" name="Straight Connector 205">
                        <a:extLst>
                          <a:ext uri="{FF2B5EF4-FFF2-40B4-BE49-F238E27FC236}">
                            <a16:creationId xmlns:a16="http://schemas.microsoft.com/office/drawing/2014/main" id="{11DB6E19-2E17-EF7C-C896-CD101D278C41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681793" y="4685718"/>
                        <a:ext cx="213641" cy="337492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07" name="Straight Connector 206">
                        <a:extLst>
                          <a:ext uri="{FF2B5EF4-FFF2-40B4-BE49-F238E27FC236}">
                            <a16:creationId xmlns:a16="http://schemas.microsoft.com/office/drawing/2014/main" id="{03FA6586-B57C-59AF-2D25-456E0853B6E2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406344" y="4685718"/>
                        <a:ext cx="270465" cy="233674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08" name="Straight Connector 207">
                        <a:extLst>
                          <a:ext uri="{FF2B5EF4-FFF2-40B4-BE49-F238E27FC236}">
                            <a16:creationId xmlns:a16="http://schemas.microsoft.com/office/drawing/2014/main" id="{6ED1F35B-B65D-B8A4-AE85-DD3925D33BC6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136794" y="4623744"/>
                        <a:ext cx="133712" cy="230720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09" name="Straight Connector 208">
                        <a:extLst>
                          <a:ext uri="{FF2B5EF4-FFF2-40B4-BE49-F238E27FC236}">
                            <a16:creationId xmlns:a16="http://schemas.microsoft.com/office/drawing/2014/main" id="{04DFEEAF-E092-B84F-DB2A-EE317536B364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053857" y="4627902"/>
                        <a:ext cx="85490" cy="331420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10" name="Straight Connector 209">
                        <a:extLst>
                          <a:ext uri="{FF2B5EF4-FFF2-40B4-BE49-F238E27FC236}">
                            <a16:creationId xmlns:a16="http://schemas.microsoft.com/office/drawing/2014/main" id="{F4B0100A-729B-DAE6-8B86-0B0958F89857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3818833" y="4685718"/>
                        <a:ext cx="199770" cy="342797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11" name="Straight Connector 210">
                        <a:extLst>
                          <a:ext uri="{FF2B5EF4-FFF2-40B4-BE49-F238E27FC236}">
                            <a16:creationId xmlns:a16="http://schemas.microsoft.com/office/drawing/2014/main" id="{DC9EE529-1D9A-330B-BB14-CA928C10B853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015326" y="4677897"/>
                        <a:ext cx="251998" cy="215375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12" name="Straight Connector 211">
                        <a:extLst>
                          <a:ext uri="{FF2B5EF4-FFF2-40B4-BE49-F238E27FC236}">
                            <a16:creationId xmlns:a16="http://schemas.microsoft.com/office/drawing/2014/main" id="{4C9E6643-9331-D82F-A14D-DE32D9D51F8D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 flipH="1">
                        <a:off x="4197940" y="4631895"/>
                        <a:ext cx="41320" cy="569728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  <p:cxnSp>
                    <p:nvCxnSpPr>
                      <p:cNvPr id="213" name="Straight Connector 212">
                        <a:extLst>
                          <a:ext uri="{FF2B5EF4-FFF2-40B4-BE49-F238E27FC236}">
                            <a16:creationId xmlns:a16="http://schemas.microsoft.com/office/drawing/2014/main" id="{D92E1A4C-6076-0765-A336-E46521504724}"/>
                          </a:ext>
                        </a:extLst>
                      </p:cNvPr>
                      <p:cNvCxnSpPr>
                        <a:cxnSpLocks/>
                      </p:cNvCxnSpPr>
                      <p:nvPr/>
                    </p:nvCxnSpPr>
                    <p:spPr>
                      <a:xfrm>
                        <a:off x="4239261" y="4631895"/>
                        <a:ext cx="98210" cy="284864"/>
                      </a:xfrm>
                      <a:prstGeom prst="line">
                        <a:avLst/>
                      </a:prstGeom>
                      <a:grpFill/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1">
                        <a:schemeClr val="accent1"/>
                      </a:lnRef>
                      <a:fillRef idx="0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tx1"/>
                      </a:fontRef>
                    </p:style>
                  </p:cxnSp>
                </p:grpSp>
                <p:cxnSp>
                  <p:nvCxnSpPr>
                    <p:cNvPr id="199" name="Straight Connector 198">
                      <a:extLst>
                        <a:ext uri="{FF2B5EF4-FFF2-40B4-BE49-F238E27FC236}">
                          <a16:creationId xmlns:a16="http://schemas.microsoft.com/office/drawing/2014/main" id="{9B6BD2AB-D612-BEA2-C618-99291C32F796}"/>
                        </a:ext>
                      </a:extLst>
                    </p:cNvPr>
                    <p:cNvCxnSpPr>
                      <a:cxnSpLocks/>
                      <a:stCxn id="201" idx="1"/>
                      <a:endCxn id="201" idx="3"/>
                    </p:cNvCxnSpPr>
                    <p:nvPr/>
                  </p:nvCxnSpPr>
                  <p:spPr>
                    <a:xfrm>
                      <a:off x="10554248" y="4509117"/>
                      <a:ext cx="89804" cy="216125"/>
                    </a:xfrm>
                    <a:prstGeom prst="line">
                      <a:avLst/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200" name="Straight Connector 199">
                      <a:extLst>
                        <a:ext uri="{FF2B5EF4-FFF2-40B4-BE49-F238E27FC236}">
                          <a16:creationId xmlns:a16="http://schemas.microsoft.com/office/drawing/2014/main" id="{AE99A002-0DA7-4ECE-8968-29831CDF9E26}"/>
                        </a:ext>
                      </a:extLst>
                    </p:cNvPr>
                    <p:cNvCxnSpPr>
                      <a:cxnSpLocks/>
                      <a:stCxn id="201" idx="5"/>
                      <a:endCxn id="201" idx="3"/>
                    </p:cNvCxnSpPr>
                    <p:nvPr/>
                  </p:nvCxnSpPr>
                  <p:spPr>
                    <a:xfrm flipH="1">
                      <a:off x="10644052" y="4509117"/>
                      <a:ext cx="89805" cy="216125"/>
                    </a:xfrm>
                    <a:prstGeom prst="line">
                      <a:avLst/>
                    </a:prstGeom>
                    <a:grpFill/>
                    <a:ln w="9525">
                      <a:solidFill>
                        <a:schemeClr val="tx1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cxnSp>
                <p:nvCxnSpPr>
                  <p:cNvPr id="197" name="Straight Connector 196">
                    <a:extLst>
                      <a:ext uri="{FF2B5EF4-FFF2-40B4-BE49-F238E27FC236}">
                        <a16:creationId xmlns:a16="http://schemas.microsoft.com/office/drawing/2014/main" id="{D2397421-0566-31CA-253A-51B218F5A025}"/>
                      </a:ext>
                    </a:extLst>
                  </p:cNvPr>
                  <p:cNvCxnSpPr>
                    <a:cxnSpLocks/>
                    <a:endCxn id="201" idx="5"/>
                  </p:cNvCxnSpPr>
                  <p:nvPr/>
                </p:nvCxnSpPr>
                <p:spPr>
                  <a:xfrm flipV="1">
                    <a:off x="10548279" y="4509117"/>
                    <a:ext cx="185578" cy="2890"/>
                  </a:xfrm>
                  <a:prstGeom prst="line">
                    <a:avLst/>
                  </a:prstGeom>
                  <a:grpFill/>
                  <a:ln w="9525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349" name="Group 348">
                  <a:extLst>
                    <a:ext uri="{FF2B5EF4-FFF2-40B4-BE49-F238E27FC236}">
                      <a16:creationId xmlns:a16="http://schemas.microsoft.com/office/drawing/2014/main" id="{0C504E8E-BF70-5975-323B-C3FB90503E55}"/>
                    </a:ext>
                  </a:extLst>
                </p:cNvPr>
                <p:cNvGrpSpPr/>
                <p:nvPr/>
              </p:nvGrpSpPr>
              <p:grpSpPr>
                <a:xfrm>
                  <a:off x="5170534" y="1854764"/>
                  <a:ext cx="1337589" cy="1188424"/>
                  <a:chOff x="5170534" y="1854764"/>
                  <a:chExt cx="1337589" cy="1188424"/>
                </a:xfrm>
              </p:grpSpPr>
              <p:grpSp>
                <p:nvGrpSpPr>
                  <p:cNvPr id="303" name="Group 302">
                    <a:extLst>
                      <a:ext uri="{FF2B5EF4-FFF2-40B4-BE49-F238E27FC236}">
                        <a16:creationId xmlns:a16="http://schemas.microsoft.com/office/drawing/2014/main" id="{59017AF9-9B7E-9C53-251C-96B290449268}"/>
                      </a:ext>
                    </a:extLst>
                  </p:cNvPr>
                  <p:cNvGrpSpPr/>
                  <p:nvPr/>
                </p:nvGrpSpPr>
                <p:grpSpPr>
                  <a:xfrm>
                    <a:off x="5170534" y="1854764"/>
                    <a:ext cx="1337589" cy="1188424"/>
                    <a:chOff x="2839423" y="1865071"/>
                    <a:chExt cx="1337589" cy="1188424"/>
                  </a:xfrm>
                </p:grpSpPr>
                <p:sp>
                  <p:nvSpPr>
                    <p:cNvPr id="309" name="Rounded Rectangle 308">
                      <a:extLst>
                        <a:ext uri="{FF2B5EF4-FFF2-40B4-BE49-F238E27FC236}">
                          <a16:creationId xmlns:a16="http://schemas.microsoft.com/office/drawing/2014/main" id="{B4E13AF8-FD6E-D89F-E860-F29E8C04302E}"/>
                        </a:ext>
                      </a:extLst>
                    </p:cNvPr>
                    <p:cNvSpPr/>
                    <p:nvPr/>
                  </p:nvSpPr>
                  <p:spPr>
                    <a:xfrm flipV="1">
                      <a:off x="3274546" y="2189902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BB82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0" name="Rounded Rectangle 309">
                      <a:extLst>
                        <a:ext uri="{FF2B5EF4-FFF2-40B4-BE49-F238E27FC236}">
                          <a16:creationId xmlns:a16="http://schemas.microsoft.com/office/drawing/2014/main" id="{ED25A096-86A5-7880-90AF-AF8B02C4A453}"/>
                        </a:ext>
                      </a:extLst>
                    </p:cNvPr>
                    <p:cNvSpPr/>
                    <p:nvPr/>
                  </p:nvSpPr>
                  <p:spPr>
                    <a:xfrm flipV="1">
                      <a:off x="3826426" y="2140839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tx2">
                        <a:lumMod val="75000"/>
                      </a:schemeClr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1" name="Rounded Rectangle 310">
                      <a:extLst>
                        <a:ext uri="{FF2B5EF4-FFF2-40B4-BE49-F238E27FC236}">
                          <a16:creationId xmlns:a16="http://schemas.microsoft.com/office/drawing/2014/main" id="{0335AC47-BE74-9EB5-F620-633823065A53}"/>
                        </a:ext>
                      </a:extLst>
                    </p:cNvPr>
                    <p:cNvSpPr/>
                    <p:nvPr/>
                  </p:nvSpPr>
                  <p:spPr>
                    <a:xfrm rot="1079463" flipV="1">
                      <a:off x="2894858" y="2157243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9437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2" name="Rounded Rectangle 311">
                      <a:extLst>
                        <a:ext uri="{FF2B5EF4-FFF2-40B4-BE49-F238E27FC236}">
                          <a16:creationId xmlns:a16="http://schemas.microsoft.com/office/drawing/2014/main" id="{70CCA322-E590-AB6E-C1F2-DEB3353CF0AC}"/>
                        </a:ext>
                      </a:extLst>
                    </p:cNvPr>
                    <p:cNvSpPr/>
                    <p:nvPr/>
                  </p:nvSpPr>
                  <p:spPr>
                    <a:xfrm flipV="1">
                      <a:off x="3009899" y="2837163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2B9093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3" name="Rounded Rectangle 312">
                      <a:extLst>
                        <a:ext uri="{FF2B5EF4-FFF2-40B4-BE49-F238E27FC236}">
                          <a16:creationId xmlns:a16="http://schemas.microsoft.com/office/drawing/2014/main" id="{252B34CD-5DB6-A4D4-6B91-FA7DF285FD57}"/>
                        </a:ext>
                      </a:extLst>
                    </p:cNvPr>
                    <p:cNvSpPr/>
                    <p:nvPr/>
                  </p:nvSpPr>
                  <p:spPr>
                    <a:xfrm rot="2842832" flipV="1">
                      <a:off x="3274545" y="2530723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4" name="Rounded Rectangle 313">
                      <a:extLst>
                        <a:ext uri="{FF2B5EF4-FFF2-40B4-BE49-F238E27FC236}">
                          <a16:creationId xmlns:a16="http://schemas.microsoft.com/office/drawing/2014/main" id="{7559EBDF-85EB-BC1A-E631-51B26CFDCC15}"/>
                        </a:ext>
                      </a:extLst>
                    </p:cNvPr>
                    <p:cNvSpPr/>
                    <p:nvPr/>
                  </p:nvSpPr>
                  <p:spPr>
                    <a:xfrm rot="2842832" flipV="1">
                      <a:off x="3546600" y="2097597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FD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5" name="Rounded Rectangle 314">
                      <a:extLst>
                        <a:ext uri="{FF2B5EF4-FFF2-40B4-BE49-F238E27FC236}">
                          <a16:creationId xmlns:a16="http://schemas.microsoft.com/office/drawing/2014/main" id="{B0539D41-0648-8AAE-A43D-14767FA290E4}"/>
                        </a:ext>
                      </a:extLst>
                    </p:cNvPr>
                    <p:cNvSpPr/>
                    <p:nvPr/>
                  </p:nvSpPr>
                  <p:spPr>
                    <a:xfrm rot="928083" flipV="1">
                      <a:off x="3596265" y="2317687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9437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6" name="Rounded Rectangle 315">
                      <a:extLst>
                        <a:ext uri="{FF2B5EF4-FFF2-40B4-BE49-F238E27FC236}">
                          <a16:creationId xmlns:a16="http://schemas.microsoft.com/office/drawing/2014/main" id="{8D3297D2-DE60-0328-6205-E7EACDFD07F3}"/>
                        </a:ext>
                      </a:extLst>
                    </p:cNvPr>
                    <p:cNvSpPr/>
                    <p:nvPr/>
                  </p:nvSpPr>
                  <p:spPr>
                    <a:xfrm rot="2842832" flipV="1">
                      <a:off x="3286239" y="2374793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2B9093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8" name="Rounded Rectangle 317">
                      <a:extLst>
                        <a:ext uri="{FF2B5EF4-FFF2-40B4-BE49-F238E27FC236}">
                          <a16:creationId xmlns:a16="http://schemas.microsoft.com/office/drawing/2014/main" id="{46FBF103-2163-DEAA-2E2F-B9D5C3E39642}"/>
                        </a:ext>
                      </a:extLst>
                    </p:cNvPr>
                    <p:cNvSpPr/>
                    <p:nvPr/>
                  </p:nvSpPr>
                  <p:spPr>
                    <a:xfrm rot="6107077" flipV="1">
                      <a:off x="3268178" y="2773411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BB82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19" name="Rounded Rectangle 318">
                      <a:extLst>
                        <a:ext uri="{FF2B5EF4-FFF2-40B4-BE49-F238E27FC236}">
                          <a16:creationId xmlns:a16="http://schemas.microsoft.com/office/drawing/2014/main" id="{45287DB9-19C6-11F6-5AA3-2A66198F88E0}"/>
                        </a:ext>
                      </a:extLst>
                    </p:cNvPr>
                    <p:cNvSpPr/>
                    <p:nvPr/>
                  </p:nvSpPr>
                  <p:spPr>
                    <a:xfrm rot="6107077" flipV="1">
                      <a:off x="3446855" y="2482538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FD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0" name="Rounded Rectangle 319">
                      <a:extLst>
                        <a:ext uri="{FF2B5EF4-FFF2-40B4-BE49-F238E27FC236}">
                          <a16:creationId xmlns:a16="http://schemas.microsoft.com/office/drawing/2014/main" id="{D9E7C647-CE1B-F557-11C4-C11559CB2F2F}"/>
                        </a:ext>
                      </a:extLst>
                    </p:cNvPr>
                    <p:cNvSpPr/>
                    <p:nvPr/>
                  </p:nvSpPr>
                  <p:spPr>
                    <a:xfrm rot="11707433" flipV="1">
                      <a:off x="3219853" y="2965712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1" name="Rounded Rectangle 320">
                      <a:extLst>
                        <a:ext uri="{FF2B5EF4-FFF2-40B4-BE49-F238E27FC236}">
                          <a16:creationId xmlns:a16="http://schemas.microsoft.com/office/drawing/2014/main" id="{B0E88E57-6F24-EDC1-4F48-BC41FDAE02DC}"/>
                        </a:ext>
                      </a:extLst>
                    </p:cNvPr>
                    <p:cNvSpPr/>
                    <p:nvPr/>
                  </p:nvSpPr>
                  <p:spPr>
                    <a:xfrm rot="8703023" flipV="1">
                      <a:off x="3833860" y="2361121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BB82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2" name="Rounded Rectangle 321">
                      <a:extLst>
                        <a:ext uri="{FF2B5EF4-FFF2-40B4-BE49-F238E27FC236}">
                          <a16:creationId xmlns:a16="http://schemas.microsoft.com/office/drawing/2014/main" id="{9CF74E6E-2F32-44E1-FD08-F26AEAC49AFE}"/>
                        </a:ext>
                      </a:extLst>
                    </p:cNvPr>
                    <p:cNvSpPr/>
                    <p:nvPr/>
                  </p:nvSpPr>
                  <p:spPr>
                    <a:xfrm rot="8703023" flipV="1">
                      <a:off x="2849016" y="2417846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00FD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3" name="Rounded Rectangle 322">
                      <a:extLst>
                        <a:ext uri="{FF2B5EF4-FFF2-40B4-BE49-F238E27FC236}">
                          <a16:creationId xmlns:a16="http://schemas.microsoft.com/office/drawing/2014/main" id="{E6635BB6-6F0E-5213-305A-74454D275038}"/>
                        </a:ext>
                      </a:extLst>
                    </p:cNvPr>
                    <p:cNvSpPr/>
                    <p:nvPr/>
                  </p:nvSpPr>
                  <p:spPr>
                    <a:xfrm rot="8703023" flipV="1">
                      <a:off x="3061745" y="2583618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tx2">
                        <a:lumMod val="75000"/>
                      </a:schemeClr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4" name="Rounded Rectangle 323">
                      <a:extLst>
                        <a:ext uri="{FF2B5EF4-FFF2-40B4-BE49-F238E27FC236}">
                          <a16:creationId xmlns:a16="http://schemas.microsoft.com/office/drawing/2014/main" id="{84115E46-A9C7-AC64-A252-92FE307952B0}"/>
                        </a:ext>
                      </a:extLst>
                    </p:cNvPr>
                    <p:cNvSpPr/>
                    <p:nvPr/>
                  </p:nvSpPr>
                  <p:spPr>
                    <a:xfrm rot="13704488" flipV="1">
                      <a:off x="2820417" y="2682059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9437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5" name="Rounded Rectangle 324">
                      <a:extLst>
                        <a:ext uri="{FF2B5EF4-FFF2-40B4-BE49-F238E27FC236}">
                          <a16:creationId xmlns:a16="http://schemas.microsoft.com/office/drawing/2014/main" id="{5A038B71-C912-5D68-C293-D28BEE074DE7}"/>
                        </a:ext>
                      </a:extLst>
                    </p:cNvPr>
                    <p:cNvSpPr/>
                    <p:nvPr/>
                  </p:nvSpPr>
                  <p:spPr>
                    <a:xfrm rot="2663270" flipV="1">
                      <a:off x="3958089" y="2515112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bg1"/>
                    </a:solidFill>
                    <a:ln w="127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6" name="Rounded Rectangle 325">
                      <a:extLst>
                        <a:ext uri="{FF2B5EF4-FFF2-40B4-BE49-F238E27FC236}">
                          <a16:creationId xmlns:a16="http://schemas.microsoft.com/office/drawing/2014/main" id="{2163434F-3EBF-FFE5-86F2-EDA7922D7F63}"/>
                        </a:ext>
                      </a:extLst>
                    </p:cNvPr>
                    <p:cNvSpPr/>
                    <p:nvPr/>
                  </p:nvSpPr>
                  <p:spPr>
                    <a:xfrm rot="5400000" flipV="1">
                      <a:off x="3160969" y="2705069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bg1"/>
                    </a:solidFill>
                    <a:ln w="127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7" name="Rounded Rectangle 326">
                      <a:extLst>
                        <a:ext uri="{FF2B5EF4-FFF2-40B4-BE49-F238E27FC236}">
                          <a16:creationId xmlns:a16="http://schemas.microsoft.com/office/drawing/2014/main" id="{A7DE4520-A2CF-7673-51F5-8B52832F2416}"/>
                        </a:ext>
                      </a:extLst>
                    </p:cNvPr>
                    <p:cNvSpPr/>
                    <p:nvPr/>
                  </p:nvSpPr>
                  <p:spPr>
                    <a:xfrm rot="7858356" flipV="1">
                      <a:off x="3135745" y="1945572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bg1"/>
                    </a:solidFill>
                    <a:ln w="127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8" name="Rounded Rectangle 327">
                      <a:extLst>
                        <a:ext uri="{FF2B5EF4-FFF2-40B4-BE49-F238E27FC236}">
                          <a16:creationId xmlns:a16="http://schemas.microsoft.com/office/drawing/2014/main" id="{939E3B8A-AA78-AE92-1263-948849ABADC5}"/>
                        </a:ext>
                      </a:extLst>
                    </p:cNvPr>
                    <p:cNvSpPr/>
                    <p:nvPr/>
                  </p:nvSpPr>
                  <p:spPr>
                    <a:xfrm rot="2842832" flipV="1">
                      <a:off x="3725363" y="2859042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BB82FF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29" name="Rounded Rectangle 328">
                      <a:extLst>
                        <a:ext uri="{FF2B5EF4-FFF2-40B4-BE49-F238E27FC236}">
                          <a16:creationId xmlns:a16="http://schemas.microsoft.com/office/drawing/2014/main" id="{7A83661D-B295-BCEC-9FE0-ACD5875D5B8B}"/>
                        </a:ext>
                      </a:extLst>
                    </p:cNvPr>
                    <p:cNvSpPr/>
                    <p:nvPr/>
                  </p:nvSpPr>
                  <p:spPr>
                    <a:xfrm rot="20737770" flipV="1">
                      <a:off x="3621356" y="2995573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bg1"/>
                    </a:solidFill>
                    <a:ln w="127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0" name="Rounded Rectangle 329">
                      <a:extLst>
                        <a:ext uri="{FF2B5EF4-FFF2-40B4-BE49-F238E27FC236}">
                          <a16:creationId xmlns:a16="http://schemas.microsoft.com/office/drawing/2014/main" id="{5B1BB242-4940-6FEE-4C69-E89528806C8D}"/>
                        </a:ext>
                      </a:extLst>
                    </p:cNvPr>
                    <p:cNvSpPr/>
                    <p:nvPr/>
                  </p:nvSpPr>
                  <p:spPr>
                    <a:xfrm rot="942313" flipV="1">
                      <a:off x="3854864" y="2652383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tx2">
                        <a:lumMod val="75000"/>
                      </a:schemeClr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1" name="Rounded Rectangle 330">
                      <a:extLst>
                        <a:ext uri="{FF2B5EF4-FFF2-40B4-BE49-F238E27FC236}">
                          <a16:creationId xmlns:a16="http://schemas.microsoft.com/office/drawing/2014/main" id="{F1985C7F-48AB-209B-CFDE-85797BB68A40}"/>
                        </a:ext>
                      </a:extLst>
                    </p:cNvPr>
                    <p:cNvSpPr/>
                    <p:nvPr/>
                  </p:nvSpPr>
                  <p:spPr>
                    <a:xfrm rot="6107077" flipV="1">
                      <a:off x="3570979" y="2549856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2B9093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2" name="Rounded Rectangle 331">
                      <a:extLst>
                        <a:ext uri="{FF2B5EF4-FFF2-40B4-BE49-F238E27FC236}">
                          <a16:creationId xmlns:a16="http://schemas.microsoft.com/office/drawing/2014/main" id="{E86C7402-D1FC-8BEC-4C11-3751549D5D2A}"/>
                        </a:ext>
                      </a:extLst>
                    </p:cNvPr>
                    <p:cNvSpPr/>
                    <p:nvPr/>
                  </p:nvSpPr>
                  <p:spPr>
                    <a:xfrm rot="7404938" flipV="1">
                      <a:off x="3427446" y="2765716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3" name="Rounded Rectangle 332">
                      <a:extLst>
                        <a:ext uri="{FF2B5EF4-FFF2-40B4-BE49-F238E27FC236}">
                          <a16:creationId xmlns:a16="http://schemas.microsoft.com/office/drawing/2014/main" id="{2004522F-3E2E-7326-E4E1-E7A444E438D9}"/>
                        </a:ext>
                      </a:extLst>
                    </p:cNvPr>
                    <p:cNvSpPr/>
                    <p:nvPr/>
                  </p:nvSpPr>
                  <p:spPr>
                    <a:xfrm rot="11707433" flipV="1">
                      <a:off x="3741649" y="2236085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4" name="Rounded Rectangle 333">
                      <a:extLst>
                        <a:ext uri="{FF2B5EF4-FFF2-40B4-BE49-F238E27FC236}">
                          <a16:creationId xmlns:a16="http://schemas.microsoft.com/office/drawing/2014/main" id="{B7FADFA8-5B65-2346-259F-C5AD2F522170}"/>
                        </a:ext>
                      </a:extLst>
                    </p:cNvPr>
                    <p:cNvSpPr/>
                    <p:nvPr/>
                  </p:nvSpPr>
                  <p:spPr>
                    <a:xfrm rot="11707433" flipV="1">
                      <a:off x="3780828" y="2530722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5" name="Rounded Rectangle 334">
                      <a:extLst>
                        <a:ext uri="{FF2B5EF4-FFF2-40B4-BE49-F238E27FC236}">
                          <a16:creationId xmlns:a16="http://schemas.microsoft.com/office/drawing/2014/main" id="{D0338A94-401D-22B8-A016-05907A8AD880}"/>
                        </a:ext>
                      </a:extLst>
                    </p:cNvPr>
                    <p:cNvSpPr/>
                    <p:nvPr/>
                  </p:nvSpPr>
                  <p:spPr>
                    <a:xfrm rot="7217257" flipV="1">
                      <a:off x="3641305" y="2679153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6" name="Rounded Rectangle 335">
                      <a:extLst>
                        <a:ext uri="{FF2B5EF4-FFF2-40B4-BE49-F238E27FC236}">
                          <a16:creationId xmlns:a16="http://schemas.microsoft.com/office/drawing/2014/main" id="{4F77353C-DB36-F319-B22B-CAFA7F170178}"/>
                        </a:ext>
                      </a:extLst>
                    </p:cNvPr>
                    <p:cNvSpPr/>
                    <p:nvPr/>
                  </p:nvSpPr>
                  <p:spPr>
                    <a:xfrm rot="11707433" flipV="1">
                      <a:off x="3832080" y="2752127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7" name="Rounded Rectangle 336">
                      <a:extLst>
                        <a:ext uri="{FF2B5EF4-FFF2-40B4-BE49-F238E27FC236}">
                          <a16:creationId xmlns:a16="http://schemas.microsoft.com/office/drawing/2014/main" id="{86BFB474-09D2-11EE-24E6-237B065B3799}"/>
                        </a:ext>
                      </a:extLst>
                    </p:cNvPr>
                    <p:cNvSpPr/>
                    <p:nvPr/>
                  </p:nvSpPr>
                  <p:spPr>
                    <a:xfrm rot="10359505" flipV="1">
                      <a:off x="2839423" y="2271021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8" name="Rounded Rectangle 337">
                      <a:extLst>
                        <a:ext uri="{FF2B5EF4-FFF2-40B4-BE49-F238E27FC236}">
                          <a16:creationId xmlns:a16="http://schemas.microsoft.com/office/drawing/2014/main" id="{7A4AFC73-AB58-63C0-EA5B-BBD73E01973C}"/>
                        </a:ext>
                      </a:extLst>
                    </p:cNvPr>
                    <p:cNvSpPr/>
                    <p:nvPr/>
                  </p:nvSpPr>
                  <p:spPr>
                    <a:xfrm rot="10359505" flipV="1">
                      <a:off x="2915865" y="2521957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39" name="Rounded Rectangle 338">
                      <a:extLst>
                        <a:ext uri="{FF2B5EF4-FFF2-40B4-BE49-F238E27FC236}">
                          <a16:creationId xmlns:a16="http://schemas.microsoft.com/office/drawing/2014/main" id="{225C2ECB-26CE-0918-2543-7CB7BB3662F1}"/>
                        </a:ext>
                      </a:extLst>
                    </p:cNvPr>
                    <p:cNvSpPr/>
                    <p:nvPr/>
                  </p:nvSpPr>
                  <p:spPr>
                    <a:xfrm rot="13406168" flipV="1">
                      <a:off x="3046192" y="2391781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40" name="Rounded Rectangle 339">
                      <a:extLst>
                        <a:ext uri="{FF2B5EF4-FFF2-40B4-BE49-F238E27FC236}">
                          <a16:creationId xmlns:a16="http://schemas.microsoft.com/office/drawing/2014/main" id="{5C0FC2C0-EE6E-AA48-9006-6501DB00631F}"/>
                        </a:ext>
                      </a:extLst>
                    </p:cNvPr>
                    <p:cNvSpPr/>
                    <p:nvPr/>
                  </p:nvSpPr>
                  <p:spPr>
                    <a:xfrm rot="13406168" flipV="1">
                      <a:off x="3597743" y="1992329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41" name="Rounded Rectangle 340">
                      <a:extLst>
                        <a:ext uri="{FF2B5EF4-FFF2-40B4-BE49-F238E27FC236}">
                          <a16:creationId xmlns:a16="http://schemas.microsoft.com/office/drawing/2014/main" id="{B1CCDECB-9AE2-7B48-B09B-AB33671C05C6}"/>
                        </a:ext>
                      </a:extLst>
                    </p:cNvPr>
                    <p:cNvSpPr/>
                    <p:nvPr/>
                  </p:nvSpPr>
                  <p:spPr>
                    <a:xfrm rot="18541784" flipV="1">
                      <a:off x="3442047" y="2240972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42" name="Rounded Rectangle 341">
                      <a:extLst>
                        <a:ext uri="{FF2B5EF4-FFF2-40B4-BE49-F238E27FC236}">
                          <a16:creationId xmlns:a16="http://schemas.microsoft.com/office/drawing/2014/main" id="{66FC9930-A96F-7DF1-FCE9-F3572BE4DB38}"/>
                        </a:ext>
                      </a:extLst>
                    </p:cNvPr>
                    <p:cNvSpPr/>
                    <p:nvPr/>
                  </p:nvSpPr>
                  <p:spPr>
                    <a:xfrm rot="10800000" flipV="1">
                      <a:off x="3268177" y="2093686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44" name="Rounded Rectangle 343">
                      <a:extLst>
                        <a:ext uri="{FF2B5EF4-FFF2-40B4-BE49-F238E27FC236}">
                          <a16:creationId xmlns:a16="http://schemas.microsoft.com/office/drawing/2014/main" id="{337D7BAC-EDEE-2F70-9C12-07AC5577FE45}"/>
                        </a:ext>
                      </a:extLst>
                    </p:cNvPr>
                    <p:cNvSpPr/>
                    <p:nvPr/>
                  </p:nvSpPr>
                  <p:spPr>
                    <a:xfrm rot="7082494" flipV="1">
                      <a:off x="2975587" y="2012293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</p:grpSp>
              <p:grpSp>
                <p:nvGrpSpPr>
                  <p:cNvPr id="304" name="Group 303">
                    <a:extLst>
                      <a:ext uri="{FF2B5EF4-FFF2-40B4-BE49-F238E27FC236}">
                        <a16:creationId xmlns:a16="http://schemas.microsoft.com/office/drawing/2014/main" id="{A1EBF6CE-E9FB-83C8-C87D-48826188C651}"/>
                      </a:ext>
                    </a:extLst>
                  </p:cNvPr>
                  <p:cNvGrpSpPr/>
                  <p:nvPr/>
                </p:nvGrpSpPr>
                <p:grpSpPr>
                  <a:xfrm>
                    <a:off x="5490766" y="1867512"/>
                    <a:ext cx="685405" cy="1072555"/>
                    <a:chOff x="3279068" y="434240"/>
                    <a:chExt cx="685405" cy="1072555"/>
                  </a:xfrm>
                </p:grpSpPr>
                <p:sp>
                  <p:nvSpPr>
                    <p:cNvPr id="305" name="Rounded Rectangle 304">
                      <a:extLst>
                        <a:ext uri="{FF2B5EF4-FFF2-40B4-BE49-F238E27FC236}">
                          <a16:creationId xmlns:a16="http://schemas.microsoft.com/office/drawing/2014/main" id="{EDFBD1B4-9ADC-51C7-41F1-348E7B4D1248}"/>
                        </a:ext>
                      </a:extLst>
                    </p:cNvPr>
                    <p:cNvSpPr/>
                    <p:nvPr/>
                  </p:nvSpPr>
                  <p:spPr>
                    <a:xfrm rot="2842832" flipV="1">
                      <a:off x="3826050" y="514741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 dirty="0"/>
                    </a:p>
                  </p:txBody>
                </p:sp>
                <p:sp>
                  <p:nvSpPr>
                    <p:cNvPr id="306" name="Rounded Rectangle 305">
                      <a:extLst>
                        <a:ext uri="{FF2B5EF4-FFF2-40B4-BE49-F238E27FC236}">
                          <a16:creationId xmlns:a16="http://schemas.microsoft.com/office/drawing/2014/main" id="{8437E0E4-91B3-2A42-6BF8-FFC365B2AA18}"/>
                        </a:ext>
                      </a:extLst>
                    </p:cNvPr>
                    <p:cNvSpPr/>
                    <p:nvPr/>
                  </p:nvSpPr>
                  <p:spPr>
                    <a:xfrm rot="6107077" flipV="1">
                      <a:off x="3198567" y="751578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07" name="Rounded Rectangle 306">
                      <a:extLst>
                        <a:ext uri="{FF2B5EF4-FFF2-40B4-BE49-F238E27FC236}">
                          <a16:creationId xmlns:a16="http://schemas.microsoft.com/office/drawing/2014/main" id="{47CC1562-3374-8FF5-C5CF-23283BE180DD}"/>
                        </a:ext>
                      </a:extLst>
                    </p:cNvPr>
                    <p:cNvSpPr/>
                    <p:nvPr/>
                  </p:nvSpPr>
                  <p:spPr>
                    <a:xfrm rot="8703023" flipV="1">
                      <a:off x="3629464" y="1448873"/>
                      <a:ext cx="218923" cy="57922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C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</p:grpSp>
            </p:grpSp>
          </p:grpSp>
          <p:sp>
            <p:nvSpPr>
              <p:cNvPr id="346" name="TextBox 345">
                <a:extLst>
                  <a:ext uri="{FF2B5EF4-FFF2-40B4-BE49-F238E27FC236}">
                    <a16:creationId xmlns:a16="http://schemas.microsoft.com/office/drawing/2014/main" id="{46D6A925-85F7-DCE9-D34D-34D41D27C677}"/>
                  </a:ext>
                </a:extLst>
              </p:cNvPr>
              <p:cNvSpPr txBox="1"/>
              <p:nvPr/>
            </p:nvSpPr>
            <p:spPr>
              <a:xfrm>
                <a:off x="5101103" y="3846592"/>
                <a:ext cx="2003575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Growth with or without phage challenge</a:t>
                </a:r>
              </a:p>
            </p:txBody>
          </p:sp>
          <p:sp>
            <p:nvSpPr>
              <p:cNvPr id="347" name="TextBox 346">
                <a:extLst>
                  <a:ext uri="{FF2B5EF4-FFF2-40B4-BE49-F238E27FC236}">
                    <a16:creationId xmlns:a16="http://schemas.microsoft.com/office/drawing/2014/main" id="{1218D3D0-DFB7-177E-2416-6A7064E1C308}"/>
                  </a:ext>
                </a:extLst>
              </p:cNvPr>
              <p:cNvSpPr txBox="1"/>
              <p:nvPr/>
            </p:nvSpPr>
            <p:spPr>
              <a:xfrm>
                <a:off x="2358689" y="3842382"/>
                <a:ext cx="2003575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Mixed donor and recipient population</a:t>
                </a:r>
              </a:p>
            </p:txBody>
          </p:sp>
          <p:sp>
            <p:nvSpPr>
              <p:cNvPr id="351" name="Right Arrow 350">
                <a:extLst>
                  <a:ext uri="{FF2B5EF4-FFF2-40B4-BE49-F238E27FC236}">
                    <a16:creationId xmlns:a16="http://schemas.microsoft.com/office/drawing/2014/main" id="{CD775C66-DC07-2312-535D-FC2F0987A8FF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4391747" y="3023988"/>
                <a:ext cx="427951" cy="288704"/>
              </a:xfrm>
              <a:prstGeom prst="rightArrow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53" name="Right Arrow 352">
                <a:extLst>
                  <a:ext uri="{FF2B5EF4-FFF2-40B4-BE49-F238E27FC236}">
                    <a16:creationId xmlns:a16="http://schemas.microsoft.com/office/drawing/2014/main" id="{94ECEED5-31F0-CCE2-0BFF-AEF52A575322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2030083" y="3004621"/>
                <a:ext cx="427951" cy="288704"/>
              </a:xfrm>
              <a:prstGeom prst="rightArrow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grpSp>
            <p:nvGrpSpPr>
              <p:cNvPr id="355" name="Group 354">
                <a:extLst>
                  <a:ext uri="{FF2B5EF4-FFF2-40B4-BE49-F238E27FC236}">
                    <a16:creationId xmlns:a16="http://schemas.microsoft.com/office/drawing/2014/main" id="{BFE17F10-472A-45FB-E4D1-7DAD76CB2C7E}"/>
                  </a:ext>
                </a:extLst>
              </p:cNvPr>
              <p:cNvGrpSpPr/>
              <p:nvPr/>
            </p:nvGrpSpPr>
            <p:grpSpPr>
              <a:xfrm>
                <a:off x="2609957" y="582051"/>
                <a:ext cx="7212542" cy="1560281"/>
                <a:chOff x="2430653" y="795190"/>
                <a:chExt cx="7212542" cy="1560281"/>
              </a:xfrm>
            </p:grpSpPr>
            <p:sp>
              <p:nvSpPr>
                <p:cNvPr id="120" name="Rectangle 119">
                  <a:extLst>
                    <a:ext uri="{FF2B5EF4-FFF2-40B4-BE49-F238E27FC236}">
                      <a16:creationId xmlns:a16="http://schemas.microsoft.com/office/drawing/2014/main" id="{D68152D3-B41D-1028-6C36-716E0220EF93}"/>
                    </a:ext>
                  </a:extLst>
                </p:cNvPr>
                <p:cNvSpPr/>
                <p:nvPr/>
              </p:nvSpPr>
              <p:spPr>
                <a:xfrm>
                  <a:off x="2430653" y="795190"/>
                  <a:ext cx="7212542" cy="1559551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>
                  <a:noFill/>
                </a:ln>
                <a:effectLst/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grpSp>
              <p:nvGrpSpPr>
                <p:cNvPr id="137" name="Group 136">
                  <a:extLst>
                    <a:ext uri="{FF2B5EF4-FFF2-40B4-BE49-F238E27FC236}">
                      <a16:creationId xmlns:a16="http://schemas.microsoft.com/office/drawing/2014/main" id="{C2A094F3-DEAA-055B-BD04-0976D87729BF}"/>
                    </a:ext>
                  </a:extLst>
                </p:cNvPr>
                <p:cNvGrpSpPr/>
                <p:nvPr/>
              </p:nvGrpSpPr>
              <p:grpSpPr>
                <a:xfrm rot="19438765">
                  <a:off x="2580034" y="1139577"/>
                  <a:ext cx="1732443" cy="723323"/>
                  <a:chOff x="2438" y="1144389"/>
                  <a:chExt cx="3815338" cy="1592965"/>
                </a:xfrm>
              </p:grpSpPr>
              <p:sp>
                <p:nvSpPr>
                  <p:cNvPr id="142" name="Rounded Rectangle 141">
                    <a:extLst>
                      <a:ext uri="{FF2B5EF4-FFF2-40B4-BE49-F238E27FC236}">
                        <a16:creationId xmlns:a16="http://schemas.microsoft.com/office/drawing/2014/main" id="{59D183E6-1BC3-A60C-E15B-12C877255686}"/>
                      </a:ext>
                    </a:extLst>
                  </p:cNvPr>
                  <p:cNvSpPr/>
                  <p:nvPr/>
                </p:nvSpPr>
                <p:spPr>
                  <a:xfrm rot="2130559">
                    <a:off x="2438" y="1144389"/>
                    <a:ext cx="3815338" cy="1379746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7030A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 defTabSz="457200"/>
                    <a:endParaRPr lang="en-US" dirty="0">
                      <a:solidFill>
                        <a:prstClr val="white"/>
                      </a:solidFill>
                      <a:latin typeface="Calibri" panose="020F0502020204030204"/>
                    </a:endParaRPr>
                  </a:p>
                </p:txBody>
              </p:sp>
              <p:sp>
                <p:nvSpPr>
                  <p:cNvPr id="143" name="Freeform 142">
                    <a:extLst>
                      <a:ext uri="{FF2B5EF4-FFF2-40B4-BE49-F238E27FC236}">
                        <a16:creationId xmlns:a16="http://schemas.microsoft.com/office/drawing/2014/main" id="{2EF7D353-8B28-9F84-5545-52E35112A42D}"/>
                      </a:ext>
                    </a:extLst>
                  </p:cNvPr>
                  <p:cNvSpPr/>
                  <p:nvPr/>
                </p:nvSpPr>
                <p:spPr>
                  <a:xfrm rot="20546658">
                    <a:off x="2486269" y="2436270"/>
                    <a:ext cx="1059366" cy="301084"/>
                  </a:xfrm>
                  <a:custGeom>
                    <a:avLst/>
                    <a:gdLst>
                      <a:gd name="connsiteX0" fmla="*/ 0 w 1059366"/>
                      <a:gd name="connsiteY0" fmla="*/ 0 h 301083"/>
                      <a:gd name="connsiteX1" fmla="*/ 301083 w 1059366"/>
                      <a:gd name="connsiteY1" fmla="*/ 234176 h 301083"/>
                      <a:gd name="connsiteX2" fmla="*/ 758283 w 1059366"/>
                      <a:gd name="connsiteY2" fmla="*/ 267629 h 301083"/>
                      <a:gd name="connsiteX3" fmla="*/ 1059366 w 1059366"/>
                      <a:gd name="connsiteY3" fmla="*/ 301083 h 301083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059366" h="301083">
                        <a:moveTo>
                          <a:pt x="0" y="0"/>
                        </a:moveTo>
                        <a:cubicBezTo>
                          <a:pt x="87351" y="94785"/>
                          <a:pt x="174703" y="189571"/>
                          <a:pt x="301083" y="234176"/>
                        </a:cubicBezTo>
                        <a:cubicBezTo>
                          <a:pt x="427463" y="278781"/>
                          <a:pt x="631903" y="256478"/>
                          <a:pt x="758283" y="267629"/>
                        </a:cubicBezTo>
                        <a:cubicBezTo>
                          <a:pt x="884663" y="278780"/>
                          <a:pt x="972014" y="289931"/>
                          <a:pt x="1059366" y="301083"/>
                        </a:cubicBezTo>
                      </a:path>
                    </a:pathLst>
                  </a:custGeom>
                  <a:noFill/>
                  <a:ln w="28575">
                    <a:solidFill>
                      <a:srgbClr val="B980FC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grpSp>
              <p:nvGrpSpPr>
                <p:cNvPr id="138" name="Group 137">
                  <a:extLst>
                    <a:ext uri="{FF2B5EF4-FFF2-40B4-BE49-F238E27FC236}">
                      <a16:creationId xmlns:a16="http://schemas.microsoft.com/office/drawing/2014/main" id="{9CD32F6D-4EA8-C669-B08F-898B48E50118}"/>
                    </a:ext>
                  </a:extLst>
                </p:cNvPr>
                <p:cNvGrpSpPr/>
                <p:nvPr/>
              </p:nvGrpSpPr>
              <p:grpSpPr>
                <a:xfrm rot="11746129">
                  <a:off x="3413261" y="1313227"/>
                  <a:ext cx="436978" cy="426792"/>
                  <a:chOff x="6101189" y="577701"/>
                  <a:chExt cx="1270204" cy="1240586"/>
                </a:xfrm>
              </p:grpSpPr>
              <p:sp>
                <p:nvSpPr>
                  <p:cNvPr id="139" name="Block Arc 138">
                    <a:extLst>
                      <a:ext uri="{FF2B5EF4-FFF2-40B4-BE49-F238E27FC236}">
                        <a16:creationId xmlns:a16="http://schemas.microsoft.com/office/drawing/2014/main" id="{0A2F702D-139B-E60D-0713-FD4C3EBF1954}"/>
                      </a:ext>
                    </a:extLst>
                  </p:cNvPr>
                  <p:cNvSpPr/>
                  <p:nvPr/>
                </p:nvSpPr>
                <p:spPr>
                  <a:xfrm rot="11897135" flipH="1">
                    <a:off x="6143231" y="577701"/>
                    <a:ext cx="1228162" cy="1228151"/>
                  </a:xfrm>
                  <a:prstGeom prst="blockArc">
                    <a:avLst>
                      <a:gd name="adj1" fmla="val 10800000"/>
                      <a:gd name="adj2" fmla="val 10764170"/>
                      <a:gd name="adj3" fmla="val 2076"/>
                    </a:avLst>
                  </a:prstGeom>
                  <a:solidFill>
                    <a:schemeClr val="tx1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 defTabSz="457200"/>
                    <a:endParaRPr lang="en-US">
                      <a:solidFill>
                        <a:prstClr val="black"/>
                      </a:solidFill>
                      <a:latin typeface="Calibri" panose="020F0502020204030204"/>
                    </a:endParaRPr>
                  </a:p>
                </p:txBody>
              </p:sp>
              <p:sp>
                <p:nvSpPr>
                  <p:cNvPr id="140" name="Block Arc 139">
                    <a:extLst>
                      <a:ext uri="{FF2B5EF4-FFF2-40B4-BE49-F238E27FC236}">
                        <a16:creationId xmlns:a16="http://schemas.microsoft.com/office/drawing/2014/main" id="{7666F94D-B9E6-11D4-DD90-14B7086E0C1B}"/>
                      </a:ext>
                    </a:extLst>
                  </p:cNvPr>
                  <p:cNvSpPr/>
                  <p:nvPr/>
                </p:nvSpPr>
                <p:spPr>
                  <a:xfrm rot="11897135" flipH="1">
                    <a:off x="6101189" y="590137"/>
                    <a:ext cx="1228160" cy="1228150"/>
                  </a:xfrm>
                  <a:prstGeom prst="blockArc">
                    <a:avLst>
                      <a:gd name="adj1" fmla="val 10800000"/>
                      <a:gd name="adj2" fmla="val 14936414"/>
                      <a:gd name="adj3" fmla="val 7645"/>
                    </a:avLst>
                  </a:prstGeom>
                  <a:solidFill>
                    <a:srgbClr val="BB82FF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 defTabSz="457200"/>
                    <a:endParaRPr lang="en-US">
                      <a:solidFill>
                        <a:prstClr val="black"/>
                      </a:solidFill>
                      <a:latin typeface="Calibri" panose="020F0502020204030204"/>
                    </a:endParaRPr>
                  </a:p>
                </p:txBody>
              </p:sp>
            </p:grpSp>
            <p:sp>
              <p:nvSpPr>
                <p:cNvPr id="125" name="TextBox 124">
                  <a:extLst>
                    <a:ext uri="{FF2B5EF4-FFF2-40B4-BE49-F238E27FC236}">
                      <a16:creationId xmlns:a16="http://schemas.microsoft.com/office/drawing/2014/main" id="{14C69D55-13D6-8367-4205-C656C6FAD4C6}"/>
                    </a:ext>
                  </a:extLst>
                </p:cNvPr>
                <p:cNvSpPr txBox="1"/>
                <p:nvPr/>
              </p:nvSpPr>
              <p:spPr>
                <a:xfrm rot="19020837">
                  <a:off x="4171897" y="1045162"/>
                  <a:ext cx="739305" cy="276999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pPr algn="l"/>
                  <a:r>
                    <a:rPr lang="en-US" sz="1200" dirty="0" err="1">
                      <a:latin typeface="Arial" panose="020B0604020202020204" pitchFamily="34" charset="0"/>
                      <a:cs typeface="Arial" panose="020B0604020202020204" pitchFamily="34" charset="0"/>
                    </a:rPr>
                    <a:t>Pf</a:t>
                  </a:r>
                  <a:r>
                    <a:rPr lang="en-US" sz="12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 virion</a:t>
                  </a:r>
                </a:p>
              </p:txBody>
            </p:sp>
            <p:sp>
              <p:nvSpPr>
                <p:cNvPr id="136" name="TextBox 135">
                  <a:extLst>
                    <a:ext uri="{FF2B5EF4-FFF2-40B4-BE49-F238E27FC236}">
                      <a16:creationId xmlns:a16="http://schemas.microsoft.com/office/drawing/2014/main" id="{6FC17A3D-B1D0-CC4C-B205-4C93FBA5266A}"/>
                    </a:ext>
                  </a:extLst>
                </p:cNvPr>
                <p:cNvSpPr txBox="1"/>
                <p:nvPr/>
              </p:nvSpPr>
              <p:spPr>
                <a:xfrm>
                  <a:off x="5076807" y="1838064"/>
                  <a:ext cx="2345607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∆Pf recipient strain</a:t>
                  </a:r>
                </a:p>
              </p:txBody>
            </p:sp>
            <p:sp>
              <p:nvSpPr>
                <p:cNvPr id="128" name="Arc 127">
                  <a:extLst>
                    <a:ext uri="{FF2B5EF4-FFF2-40B4-BE49-F238E27FC236}">
                      <a16:creationId xmlns:a16="http://schemas.microsoft.com/office/drawing/2014/main" id="{7288854A-BADB-9376-0282-09619C5D7416}"/>
                    </a:ext>
                  </a:extLst>
                </p:cNvPr>
                <p:cNvSpPr/>
                <p:nvPr/>
              </p:nvSpPr>
              <p:spPr>
                <a:xfrm rot="896327">
                  <a:off x="4653925" y="886920"/>
                  <a:ext cx="769537" cy="441382"/>
                </a:xfrm>
                <a:prstGeom prst="arc">
                  <a:avLst>
                    <a:gd name="adj1" fmla="val 11804705"/>
                    <a:gd name="adj2" fmla="val 15797064"/>
                  </a:avLst>
                </a:prstGeom>
                <a:ln w="19050">
                  <a:solidFill>
                    <a:schemeClr val="tx1"/>
                  </a:solidFill>
                  <a:headEnd type="none" w="med" len="med"/>
                  <a:tailEnd type="triangle" w="med" len="med"/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29" name="Right Arrow 128">
                  <a:extLst>
                    <a:ext uri="{FF2B5EF4-FFF2-40B4-BE49-F238E27FC236}">
                      <a16:creationId xmlns:a16="http://schemas.microsoft.com/office/drawing/2014/main" id="{B08A060A-7110-F972-0448-67FF6A40A275}"/>
                    </a:ext>
                  </a:extLst>
                </p:cNvPr>
                <p:cNvSpPr/>
                <p:nvPr/>
              </p:nvSpPr>
              <p:spPr>
                <a:xfrm>
                  <a:off x="7229131" y="1343911"/>
                  <a:ext cx="427951" cy="288704"/>
                </a:xfrm>
                <a:prstGeom prst="rightArrow">
                  <a:avLst/>
                </a:prstGeom>
                <a:solidFill>
                  <a:schemeClr val="tx1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grpSp>
              <p:nvGrpSpPr>
                <p:cNvPr id="158" name="Group 157">
                  <a:extLst>
                    <a:ext uri="{FF2B5EF4-FFF2-40B4-BE49-F238E27FC236}">
                      <a16:creationId xmlns:a16="http://schemas.microsoft.com/office/drawing/2014/main" id="{1348030E-B763-7CEC-39D7-B8F38956F1F1}"/>
                    </a:ext>
                  </a:extLst>
                </p:cNvPr>
                <p:cNvGrpSpPr/>
                <p:nvPr/>
              </p:nvGrpSpPr>
              <p:grpSpPr>
                <a:xfrm>
                  <a:off x="7664514" y="1167293"/>
                  <a:ext cx="1948050" cy="1188178"/>
                  <a:chOff x="8613577" y="5038088"/>
                  <a:chExt cx="1948050" cy="1188178"/>
                </a:xfrm>
              </p:grpSpPr>
              <p:grpSp>
                <p:nvGrpSpPr>
                  <p:cNvPr id="123" name="Group 122">
                    <a:extLst>
                      <a:ext uri="{FF2B5EF4-FFF2-40B4-BE49-F238E27FC236}">
                        <a16:creationId xmlns:a16="http://schemas.microsoft.com/office/drawing/2014/main" id="{79449B31-AEE3-77C8-F6F7-B3BB94BE0C27}"/>
                      </a:ext>
                    </a:extLst>
                  </p:cNvPr>
                  <p:cNvGrpSpPr/>
                  <p:nvPr/>
                </p:nvGrpSpPr>
                <p:grpSpPr>
                  <a:xfrm>
                    <a:off x="8613577" y="5038088"/>
                    <a:ext cx="1948050" cy="1188178"/>
                    <a:chOff x="7726251" y="2838488"/>
                    <a:chExt cx="4290167" cy="2616707"/>
                  </a:xfrm>
                </p:grpSpPr>
                <p:grpSp>
                  <p:nvGrpSpPr>
                    <p:cNvPr id="144" name="Group 143">
                      <a:extLst>
                        <a:ext uri="{FF2B5EF4-FFF2-40B4-BE49-F238E27FC236}">
                          <a16:creationId xmlns:a16="http://schemas.microsoft.com/office/drawing/2014/main" id="{BD3FF9A7-1D29-2B2F-C8BF-3890F48BFDC3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7726251" y="2838488"/>
                      <a:ext cx="4290167" cy="2616707"/>
                      <a:chOff x="7726251" y="2838488"/>
                      <a:chExt cx="4290167" cy="2616707"/>
                    </a:xfrm>
                  </p:grpSpPr>
                  <p:sp>
                    <p:nvSpPr>
                      <p:cNvPr id="148" name="Rounded Rectangle 147">
                        <a:extLst>
                          <a:ext uri="{FF2B5EF4-FFF2-40B4-BE49-F238E27FC236}">
                            <a16:creationId xmlns:a16="http://schemas.microsoft.com/office/drawing/2014/main" id="{2646BC44-8A4C-A3B4-EB2E-6888EF2200BF}"/>
                          </a:ext>
                        </a:extLst>
                      </p:cNvPr>
                      <p:cNvSpPr/>
                      <p:nvPr/>
                    </p:nvSpPr>
                    <p:spPr>
                      <a:xfrm>
                        <a:off x="7951228" y="2838488"/>
                        <a:ext cx="3815338" cy="1379747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FF0000"/>
                      </a:solidFill>
                      <a:ln w="28575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 defTabSz="457200"/>
                        <a:endParaRPr lang="en-US" dirty="0">
                          <a:solidFill>
                            <a:prstClr val="white"/>
                          </a:solidFill>
                          <a:latin typeface="Calibri" panose="020F0502020204030204"/>
                        </a:endParaRPr>
                      </a:p>
                    </p:txBody>
                  </p:sp>
                  <p:sp>
                    <p:nvSpPr>
                      <p:cNvPr id="149" name="TextBox 148">
                        <a:extLst>
                          <a:ext uri="{FF2B5EF4-FFF2-40B4-BE49-F238E27FC236}">
                            <a16:creationId xmlns:a16="http://schemas.microsoft.com/office/drawing/2014/main" id="{7298A9CA-8B06-C7B9-2A26-C518D3BC3F7D}"/>
                          </a:ext>
                        </a:extLst>
                      </p:cNvPr>
                      <p:cNvSpPr txBox="1"/>
                      <p:nvPr/>
                    </p:nvSpPr>
                    <p:spPr>
                      <a:xfrm>
                        <a:off x="7726251" y="4302915"/>
                        <a:ext cx="4290167" cy="1152280"/>
                      </a:xfrm>
                      <a:prstGeom prst="rect">
                        <a:avLst/>
                      </a:prstGeom>
                      <a:noFill/>
                    </p:spPr>
                    <p:txBody>
                      <a:bodyPr wrap="square" rtlCol="0">
                        <a:spAutoFit/>
                      </a:bodyPr>
                      <a:lstStyle/>
                      <a:p>
                        <a:pPr algn="ctr"/>
                        <a:r>
                          <a:rPr lang="en-US" sz="1400" dirty="0">
                            <a:latin typeface="Arial" panose="020B0604020202020204" pitchFamily="34" charset="0"/>
                            <a:cs typeface="Arial" panose="020B0604020202020204" pitchFamily="34" charset="0"/>
                          </a:rPr>
                          <a:t>∆Pf recipient acquires new Pf prophage</a:t>
                        </a:r>
                      </a:p>
                    </p:txBody>
                  </p:sp>
                </p:grpSp>
                <p:grpSp>
                  <p:nvGrpSpPr>
                    <p:cNvPr id="145" name="Group 144">
                      <a:extLst>
                        <a:ext uri="{FF2B5EF4-FFF2-40B4-BE49-F238E27FC236}">
                          <a16:creationId xmlns:a16="http://schemas.microsoft.com/office/drawing/2014/main" id="{2B0947CC-2D5E-89E4-4934-805D1ED6E636}"/>
                        </a:ext>
                      </a:extLst>
                    </p:cNvPr>
                    <p:cNvGrpSpPr/>
                    <p:nvPr/>
                  </p:nvGrpSpPr>
                  <p:grpSpPr>
                    <a:xfrm rot="9506834">
                      <a:off x="10331846" y="3064346"/>
                      <a:ext cx="957602" cy="949699"/>
                      <a:chOff x="9103499" y="2760489"/>
                      <a:chExt cx="957602" cy="949699"/>
                    </a:xfrm>
                  </p:grpSpPr>
                  <p:sp>
                    <p:nvSpPr>
                      <p:cNvPr id="146" name="Block Arc 145">
                        <a:extLst>
                          <a:ext uri="{FF2B5EF4-FFF2-40B4-BE49-F238E27FC236}">
                            <a16:creationId xmlns:a16="http://schemas.microsoft.com/office/drawing/2014/main" id="{0C9198BB-BF45-3D88-929A-CFC19F4C2C98}"/>
                          </a:ext>
                        </a:extLst>
                      </p:cNvPr>
                      <p:cNvSpPr/>
                      <p:nvPr/>
                    </p:nvSpPr>
                    <p:spPr>
                      <a:xfrm rot="4204499" flipH="1">
                        <a:off x="9103499" y="2760489"/>
                        <a:ext cx="930499" cy="930499"/>
                      </a:xfrm>
                      <a:prstGeom prst="blockArc">
                        <a:avLst>
                          <a:gd name="adj1" fmla="val 10800000"/>
                          <a:gd name="adj2" fmla="val 10764170"/>
                          <a:gd name="adj3" fmla="val 2076"/>
                        </a:avLst>
                      </a:prstGeom>
                      <a:solidFill>
                        <a:schemeClr val="tx1"/>
                      </a:solidFill>
                      <a:ln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 defTabSz="457200"/>
                        <a:endParaRPr lang="en-US">
                          <a:solidFill>
                            <a:prstClr val="black"/>
                          </a:solidFill>
                          <a:latin typeface="Calibri" panose="020F0502020204030204"/>
                        </a:endParaRPr>
                      </a:p>
                    </p:txBody>
                  </p:sp>
                  <p:sp>
                    <p:nvSpPr>
                      <p:cNvPr id="147" name="Block Arc 146">
                        <a:extLst>
                          <a:ext uri="{FF2B5EF4-FFF2-40B4-BE49-F238E27FC236}">
                            <a16:creationId xmlns:a16="http://schemas.microsoft.com/office/drawing/2014/main" id="{7A2A4DCC-2E20-2A61-C4F4-77648239EFF1}"/>
                          </a:ext>
                        </a:extLst>
                      </p:cNvPr>
                      <p:cNvSpPr/>
                      <p:nvPr/>
                    </p:nvSpPr>
                    <p:spPr>
                      <a:xfrm rot="4204499" flipH="1">
                        <a:off x="9130603" y="2779690"/>
                        <a:ext cx="930497" cy="930499"/>
                      </a:xfrm>
                      <a:prstGeom prst="blockArc">
                        <a:avLst>
                          <a:gd name="adj1" fmla="val 10800000"/>
                          <a:gd name="adj2" fmla="val 14936414"/>
                          <a:gd name="adj3" fmla="val 7645"/>
                        </a:avLst>
                      </a:prstGeom>
                      <a:solidFill>
                        <a:srgbClr val="BB82FF"/>
                      </a:solidFill>
                      <a:ln w="9525">
                        <a:solidFill>
                          <a:schemeClr val="tx1"/>
                        </a:solidFill>
                      </a:ln>
                    </p:spPr>
                    <p:style>
                      <a:lnRef idx="2">
                        <a:schemeClr val="accent1">
                          <a:shade val="50000"/>
                        </a:schemeClr>
                      </a:lnRef>
                      <a:fillRef idx="1">
                        <a:schemeClr val="accent1"/>
                      </a:fillRef>
                      <a:effectRef idx="0">
                        <a:schemeClr val="accent1"/>
                      </a:effectRef>
                      <a:fontRef idx="minor">
                        <a:schemeClr val="lt1"/>
                      </a:fontRef>
                    </p:style>
                    <p:txBody>
                      <a:bodyPr rtlCol="0" anchor="ctr"/>
                      <a:lstStyle/>
                      <a:p>
                        <a:pPr algn="ctr" defTabSz="457200"/>
                        <a:endParaRPr lang="en-US">
                          <a:solidFill>
                            <a:prstClr val="black"/>
                          </a:solidFill>
                          <a:latin typeface="Calibri" panose="020F0502020204030204"/>
                        </a:endParaRPr>
                      </a:p>
                    </p:txBody>
                  </p:sp>
                </p:grpSp>
              </p:grpSp>
              <p:sp>
                <p:nvSpPr>
                  <p:cNvPr id="115" name="Block Arc 114">
                    <a:extLst>
                      <a:ext uri="{FF2B5EF4-FFF2-40B4-BE49-F238E27FC236}">
                        <a16:creationId xmlns:a16="http://schemas.microsoft.com/office/drawing/2014/main" id="{69809750-D956-5297-0FE3-7C187AA278FD}"/>
                      </a:ext>
                    </a:extLst>
                  </p:cNvPr>
                  <p:cNvSpPr/>
                  <p:nvPr/>
                </p:nvSpPr>
                <p:spPr>
                  <a:xfrm rot="2043264" flipH="1">
                    <a:off x="9829707" y="5141925"/>
                    <a:ext cx="422514" cy="422515"/>
                  </a:xfrm>
                  <a:prstGeom prst="blockArc">
                    <a:avLst>
                      <a:gd name="adj1" fmla="val 10800000"/>
                      <a:gd name="adj2" fmla="val 14936414"/>
                      <a:gd name="adj3" fmla="val 7645"/>
                    </a:avLst>
                  </a:prstGeom>
                  <a:solidFill>
                    <a:srgbClr val="FFFF0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 defTabSz="457200"/>
                    <a:endParaRPr lang="en-US">
                      <a:solidFill>
                        <a:prstClr val="black"/>
                      </a:solidFill>
                      <a:latin typeface="Calibri" panose="020F0502020204030204"/>
                    </a:endParaRPr>
                  </a:p>
                </p:txBody>
              </p:sp>
            </p:grpSp>
            <p:grpSp>
              <p:nvGrpSpPr>
                <p:cNvPr id="157" name="Group 156">
                  <a:extLst>
                    <a:ext uri="{FF2B5EF4-FFF2-40B4-BE49-F238E27FC236}">
                      <a16:creationId xmlns:a16="http://schemas.microsoft.com/office/drawing/2014/main" id="{5F3CA4C3-3112-1DEB-6E9F-2517E12648DD}"/>
                    </a:ext>
                  </a:extLst>
                </p:cNvPr>
                <p:cNvGrpSpPr/>
                <p:nvPr/>
              </p:nvGrpSpPr>
              <p:grpSpPr>
                <a:xfrm>
                  <a:off x="5104637" y="1042300"/>
                  <a:ext cx="2036889" cy="754715"/>
                  <a:chOff x="7039305" y="1492844"/>
                  <a:chExt cx="2036889" cy="754715"/>
                </a:xfrm>
              </p:grpSpPr>
              <p:sp>
                <p:nvSpPr>
                  <p:cNvPr id="151" name="Rounded Rectangle 150">
                    <a:extLst>
                      <a:ext uri="{FF2B5EF4-FFF2-40B4-BE49-F238E27FC236}">
                        <a16:creationId xmlns:a16="http://schemas.microsoft.com/office/drawing/2014/main" id="{13CC336D-BEB5-BDA3-2F54-AAE4B95B3FD4}"/>
                      </a:ext>
                    </a:extLst>
                  </p:cNvPr>
                  <p:cNvSpPr/>
                  <p:nvPr/>
                </p:nvSpPr>
                <p:spPr>
                  <a:xfrm>
                    <a:off x="7343751" y="1609700"/>
                    <a:ext cx="1732443" cy="63785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28575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 defTabSz="457200"/>
                    <a:endParaRPr lang="en-US" dirty="0">
                      <a:solidFill>
                        <a:prstClr val="white"/>
                      </a:solidFill>
                      <a:latin typeface="Calibri" panose="020F0502020204030204"/>
                    </a:endParaRPr>
                  </a:p>
                </p:txBody>
              </p:sp>
              <p:sp>
                <p:nvSpPr>
                  <p:cNvPr id="152" name="Block Arc 151">
                    <a:extLst>
                      <a:ext uri="{FF2B5EF4-FFF2-40B4-BE49-F238E27FC236}">
                        <a16:creationId xmlns:a16="http://schemas.microsoft.com/office/drawing/2014/main" id="{6318890F-2039-E594-DAED-527C8FFE57BE}"/>
                      </a:ext>
                    </a:extLst>
                  </p:cNvPr>
                  <p:cNvSpPr/>
                  <p:nvPr/>
                </p:nvSpPr>
                <p:spPr>
                  <a:xfrm rot="12770642" flipH="1">
                    <a:off x="8232977" y="1699586"/>
                    <a:ext cx="422514" cy="422515"/>
                  </a:xfrm>
                  <a:prstGeom prst="blockArc">
                    <a:avLst>
                      <a:gd name="adj1" fmla="val 10800000"/>
                      <a:gd name="adj2" fmla="val 10764170"/>
                      <a:gd name="adj3" fmla="val 2076"/>
                    </a:avLst>
                  </a:prstGeom>
                  <a:solidFill>
                    <a:schemeClr val="tx1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 defTabSz="457200"/>
                    <a:endParaRPr lang="en-US">
                      <a:solidFill>
                        <a:prstClr val="black"/>
                      </a:solidFill>
                      <a:latin typeface="Calibri" panose="020F0502020204030204"/>
                    </a:endParaRPr>
                  </a:p>
                </p:txBody>
              </p:sp>
              <p:sp>
                <p:nvSpPr>
                  <p:cNvPr id="153" name="Can 152">
                    <a:extLst>
                      <a:ext uri="{FF2B5EF4-FFF2-40B4-BE49-F238E27FC236}">
                        <a16:creationId xmlns:a16="http://schemas.microsoft.com/office/drawing/2014/main" id="{25B22115-19EC-0492-3AC4-138FB4B35F4B}"/>
                      </a:ext>
                    </a:extLst>
                  </p:cNvPr>
                  <p:cNvSpPr/>
                  <p:nvPr/>
                </p:nvSpPr>
                <p:spPr>
                  <a:xfrm rot="18751096">
                    <a:off x="7272477" y="1259672"/>
                    <a:ext cx="27432" cy="493776"/>
                  </a:xfrm>
                  <a:prstGeom prst="can">
                    <a:avLst/>
                  </a:prstGeom>
                  <a:solidFill>
                    <a:srgbClr val="B980FC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54" name="Freeform 153">
                    <a:extLst>
                      <a:ext uri="{FF2B5EF4-FFF2-40B4-BE49-F238E27FC236}">
                        <a16:creationId xmlns:a16="http://schemas.microsoft.com/office/drawing/2014/main" id="{9CFBBFD8-F907-FE6C-D4BD-B51F69B72C87}"/>
                      </a:ext>
                    </a:extLst>
                  </p:cNvPr>
                  <p:cNvSpPr/>
                  <p:nvPr/>
                </p:nvSpPr>
                <p:spPr>
                  <a:xfrm>
                    <a:off x="7472866" y="1678771"/>
                    <a:ext cx="469727" cy="199133"/>
                  </a:xfrm>
                  <a:custGeom>
                    <a:avLst/>
                    <a:gdLst>
                      <a:gd name="connsiteX0" fmla="*/ 0 w 1034473"/>
                      <a:gd name="connsiteY0" fmla="*/ 0 h 438548"/>
                      <a:gd name="connsiteX1" fmla="*/ 337127 w 1034473"/>
                      <a:gd name="connsiteY1" fmla="*/ 263236 h 438548"/>
                      <a:gd name="connsiteX2" fmla="*/ 697346 w 1034473"/>
                      <a:gd name="connsiteY2" fmla="*/ 429491 h 438548"/>
                      <a:gd name="connsiteX3" fmla="*/ 1034473 w 1034473"/>
                      <a:gd name="connsiteY3" fmla="*/ 401782 h 43854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034473" h="438548">
                        <a:moveTo>
                          <a:pt x="0" y="0"/>
                        </a:moveTo>
                        <a:cubicBezTo>
                          <a:pt x="110451" y="95827"/>
                          <a:pt x="220903" y="191654"/>
                          <a:pt x="337127" y="263236"/>
                        </a:cubicBezTo>
                        <a:cubicBezTo>
                          <a:pt x="453351" y="334818"/>
                          <a:pt x="581122" y="406400"/>
                          <a:pt x="697346" y="429491"/>
                        </a:cubicBezTo>
                        <a:cubicBezTo>
                          <a:pt x="813570" y="452582"/>
                          <a:pt x="924021" y="427182"/>
                          <a:pt x="1034473" y="401782"/>
                        </a:cubicBezTo>
                      </a:path>
                    </a:pathLst>
                  </a:custGeom>
                  <a:noFill/>
                  <a:ln w="28575">
                    <a:solidFill>
                      <a:srgbClr val="B980FC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155" name="Block Arc 154">
                    <a:extLst>
                      <a:ext uri="{FF2B5EF4-FFF2-40B4-BE49-F238E27FC236}">
                        <a16:creationId xmlns:a16="http://schemas.microsoft.com/office/drawing/2014/main" id="{CB60A6BB-2521-D0D8-B414-E5498CBD493D}"/>
                      </a:ext>
                    </a:extLst>
                  </p:cNvPr>
                  <p:cNvSpPr/>
                  <p:nvPr/>
                </p:nvSpPr>
                <p:spPr>
                  <a:xfrm rot="2043264" flipH="1">
                    <a:off x="8246428" y="1707562"/>
                    <a:ext cx="422514" cy="422515"/>
                  </a:xfrm>
                  <a:prstGeom prst="blockArc">
                    <a:avLst>
                      <a:gd name="adj1" fmla="val 10800000"/>
                      <a:gd name="adj2" fmla="val 14936414"/>
                      <a:gd name="adj3" fmla="val 7645"/>
                    </a:avLst>
                  </a:prstGeom>
                  <a:solidFill>
                    <a:srgbClr val="FFFF0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 defTabSz="457200"/>
                    <a:endParaRPr lang="en-US">
                      <a:solidFill>
                        <a:prstClr val="black"/>
                      </a:solidFill>
                      <a:latin typeface="Calibri" panose="020F0502020204030204"/>
                    </a:endParaRPr>
                  </a:p>
                </p:txBody>
              </p:sp>
              <p:sp>
                <p:nvSpPr>
                  <p:cNvPr id="156" name="TextBox 155">
                    <a:extLst>
                      <a:ext uri="{FF2B5EF4-FFF2-40B4-BE49-F238E27FC236}">
                        <a16:creationId xmlns:a16="http://schemas.microsoft.com/office/drawing/2014/main" id="{B1E51FB3-030A-4378-13C6-2D798CAE1309}"/>
                      </a:ext>
                    </a:extLst>
                  </p:cNvPr>
                  <p:cNvSpPr txBox="1"/>
                  <p:nvPr/>
                </p:nvSpPr>
                <p:spPr>
                  <a:xfrm>
                    <a:off x="8597636" y="1781840"/>
                    <a:ext cx="442750" cy="261610"/>
                  </a:xfrm>
                  <a:prstGeom prst="rect">
                    <a:avLst/>
                  </a:prstGeom>
                  <a:noFill/>
                </p:spPr>
                <p:txBody>
                  <a:bodyPr wrap="none" rtlCol="0">
                    <a:spAutoFit/>
                  </a:bodyPr>
                  <a:lstStyle/>
                  <a:p>
                    <a:pPr algn="l"/>
                    <a:r>
                      <a:rPr lang="en-US" sz="1100" dirty="0" err="1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Gm</a:t>
                    </a:r>
                    <a:r>
                      <a:rPr lang="en-US" sz="1100" baseline="30000" dirty="0" err="1">
                        <a:latin typeface="Arial" panose="020B0604020202020204" pitchFamily="34" charset="0"/>
                        <a:cs typeface="Arial" panose="020B0604020202020204" pitchFamily="34" charset="0"/>
                      </a:rPr>
                      <a:t>r</a:t>
                    </a:r>
                    <a:endParaRPr lang="en-US" sz="1100" dirty="0">
                      <a:latin typeface="Arial" panose="020B0604020202020204" pitchFamily="34" charset="0"/>
                      <a:cs typeface="Arial" panose="020B0604020202020204" pitchFamily="34" charset="0"/>
                    </a:endParaRPr>
                  </a:p>
                </p:txBody>
              </p:sp>
            </p:grpSp>
            <p:sp>
              <p:nvSpPr>
                <p:cNvPr id="354" name="Can 353">
                  <a:extLst>
                    <a:ext uri="{FF2B5EF4-FFF2-40B4-BE49-F238E27FC236}">
                      <a16:creationId xmlns:a16="http://schemas.microsoft.com/office/drawing/2014/main" id="{34A6B232-1642-C656-A7B6-D0E47F0C7928}"/>
                    </a:ext>
                  </a:extLst>
                </p:cNvPr>
                <p:cNvSpPr/>
                <p:nvPr/>
              </p:nvSpPr>
              <p:spPr>
                <a:xfrm rot="2930314">
                  <a:off x="4409066" y="871530"/>
                  <a:ext cx="27432" cy="493776"/>
                </a:xfrm>
                <a:prstGeom prst="can">
                  <a:avLst/>
                </a:prstGeom>
                <a:solidFill>
                  <a:srgbClr val="B980FC"/>
                </a:solidFill>
                <a:ln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364" name="Triangle 363">
                <a:extLst>
                  <a:ext uri="{FF2B5EF4-FFF2-40B4-BE49-F238E27FC236}">
                    <a16:creationId xmlns:a16="http://schemas.microsoft.com/office/drawing/2014/main" id="{D7359074-7328-3EEB-5C77-2302DBD3D423}"/>
                  </a:ext>
                </a:extLst>
              </p:cNvPr>
              <p:cNvSpPr/>
              <p:nvPr/>
            </p:nvSpPr>
            <p:spPr>
              <a:xfrm rot="10800000">
                <a:off x="2598972" y="2142531"/>
                <a:ext cx="7234512" cy="463205"/>
              </a:xfrm>
              <a:prstGeom prst="triangle">
                <a:avLst>
                  <a:gd name="adj" fmla="val 53292"/>
                </a:avLst>
              </a:prstGeom>
              <a:gradFill flip="none" rotWithShape="1">
                <a:gsLst>
                  <a:gs pos="0">
                    <a:schemeClr val="bg1">
                      <a:lumMod val="95000"/>
                    </a:schemeClr>
                  </a:gs>
                  <a:gs pos="50000">
                    <a:schemeClr val="bg1">
                      <a:lumMod val="75000"/>
                    </a:schemeClr>
                  </a:gs>
                  <a:gs pos="100000">
                    <a:schemeClr val="bg1">
                      <a:lumMod val="50000"/>
                    </a:schemeClr>
                  </a:gs>
                </a:gsLst>
                <a:lin ang="54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368" name="Group 367">
                <a:extLst>
                  <a:ext uri="{FF2B5EF4-FFF2-40B4-BE49-F238E27FC236}">
                    <a16:creationId xmlns:a16="http://schemas.microsoft.com/office/drawing/2014/main" id="{1EFCBE99-16D6-75D2-302D-DDBE1B79EDBD}"/>
                  </a:ext>
                </a:extLst>
              </p:cNvPr>
              <p:cNvGrpSpPr/>
              <p:nvPr/>
            </p:nvGrpSpPr>
            <p:grpSpPr>
              <a:xfrm>
                <a:off x="5865289" y="2575030"/>
                <a:ext cx="268406" cy="249772"/>
                <a:chOff x="9162149" y="3159506"/>
                <a:chExt cx="268406" cy="249772"/>
              </a:xfrm>
            </p:grpSpPr>
            <p:sp>
              <p:nvSpPr>
                <p:cNvPr id="367" name="Rectangle 366">
                  <a:extLst>
                    <a:ext uri="{FF2B5EF4-FFF2-40B4-BE49-F238E27FC236}">
                      <a16:creationId xmlns:a16="http://schemas.microsoft.com/office/drawing/2014/main" id="{E400F4BE-D47C-E903-F743-44385A3C8CAD}"/>
                    </a:ext>
                  </a:extLst>
                </p:cNvPr>
                <p:cNvSpPr/>
                <p:nvPr/>
              </p:nvSpPr>
              <p:spPr>
                <a:xfrm>
                  <a:off x="9162149" y="3159506"/>
                  <a:ext cx="268406" cy="249772"/>
                </a:xfrm>
                <a:prstGeom prst="rect">
                  <a:avLst/>
                </a:prstGeom>
                <a:solidFill>
                  <a:schemeClr val="bg1">
                    <a:lumMod val="85000"/>
                  </a:schemeClr>
                </a:solidFill>
                <a:ln w="127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5" name="Rounded Rectangle 364">
                  <a:extLst>
                    <a:ext uri="{FF2B5EF4-FFF2-40B4-BE49-F238E27FC236}">
                      <a16:creationId xmlns:a16="http://schemas.microsoft.com/office/drawing/2014/main" id="{3CC74F1E-0563-4C2E-865A-8AEA019EDB5D}"/>
                    </a:ext>
                  </a:extLst>
                </p:cNvPr>
                <p:cNvSpPr/>
                <p:nvPr/>
              </p:nvSpPr>
              <p:spPr>
                <a:xfrm rot="4081637" flipV="1">
                  <a:off x="9132267" y="3265149"/>
                  <a:ext cx="218923" cy="5792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66" name="Rounded Rectangle 365">
                  <a:extLst>
                    <a:ext uri="{FF2B5EF4-FFF2-40B4-BE49-F238E27FC236}">
                      <a16:creationId xmlns:a16="http://schemas.microsoft.com/office/drawing/2014/main" id="{0A41F5A8-E9D8-C499-DC5F-E0F9ABFD71DF}"/>
                    </a:ext>
                  </a:extLst>
                </p:cNvPr>
                <p:cNvSpPr/>
                <p:nvPr/>
              </p:nvSpPr>
              <p:spPr>
                <a:xfrm rot="4082160" flipV="1">
                  <a:off x="9244583" y="3257299"/>
                  <a:ext cx="218923" cy="57922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7030A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369" name="Group 368">
                <a:extLst>
                  <a:ext uri="{FF2B5EF4-FFF2-40B4-BE49-F238E27FC236}">
                    <a16:creationId xmlns:a16="http://schemas.microsoft.com/office/drawing/2014/main" id="{6BD7874E-833A-AD3B-4358-D2B848AB85F7}"/>
                  </a:ext>
                </a:extLst>
              </p:cNvPr>
              <p:cNvGrpSpPr/>
              <p:nvPr/>
            </p:nvGrpSpPr>
            <p:grpSpPr>
              <a:xfrm>
                <a:off x="8011941" y="2632856"/>
                <a:ext cx="1327996" cy="1200865"/>
                <a:chOff x="443941" y="327077"/>
                <a:chExt cx="1917514" cy="1733948"/>
              </a:xfrm>
            </p:grpSpPr>
            <p:sp>
              <p:nvSpPr>
                <p:cNvPr id="370" name="Rounded Rectangle 369">
                  <a:extLst>
                    <a:ext uri="{FF2B5EF4-FFF2-40B4-BE49-F238E27FC236}">
                      <a16:creationId xmlns:a16="http://schemas.microsoft.com/office/drawing/2014/main" id="{8BFEA77D-CA09-D8D2-3367-A9ACE0D597A3}"/>
                    </a:ext>
                  </a:extLst>
                </p:cNvPr>
                <p:cNvSpPr/>
                <p:nvPr/>
              </p:nvSpPr>
              <p:spPr>
                <a:xfrm flipV="1">
                  <a:off x="1058370" y="812140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1" name="Rounded Rectangle 370">
                  <a:extLst>
                    <a:ext uri="{FF2B5EF4-FFF2-40B4-BE49-F238E27FC236}">
                      <a16:creationId xmlns:a16="http://schemas.microsoft.com/office/drawing/2014/main" id="{49789BA9-C911-BDEE-0C08-6EEA6DA9926C}"/>
                    </a:ext>
                  </a:extLst>
                </p:cNvPr>
                <p:cNvSpPr/>
                <p:nvPr/>
              </p:nvSpPr>
              <p:spPr>
                <a:xfrm flipV="1">
                  <a:off x="1855239" y="741298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2" name="Rounded Rectangle 371">
                  <a:extLst>
                    <a:ext uri="{FF2B5EF4-FFF2-40B4-BE49-F238E27FC236}">
                      <a16:creationId xmlns:a16="http://schemas.microsoft.com/office/drawing/2014/main" id="{62A05349-7232-4D31-C78D-9FCE876A2C8E}"/>
                    </a:ext>
                  </a:extLst>
                </p:cNvPr>
                <p:cNvSpPr/>
                <p:nvPr/>
              </p:nvSpPr>
              <p:spPr>
                <a:xfrm rot="1079463" flipV="1">
                  <a:off x="510133" y="764984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3" name="Rounded Rectangle 372">
                  <a:extLst>
                    <a:ext uri="{FF2B5EF4-FFF2-40B4-BE49-F238E27FC236}">
                      <a16:creationId xmlns:a16="http://schemas.microsoft.com/office/drawing/2014/main" id="{522FE114-7139-37CD-5774-3E432996CAF6}"/>
                    </a:ext>
                  </a:extLst>
                </p:cNvPr>
                <p:cNvSpPr/>
                <p:nvPr/>
              </p:nvSpPr>
              <p:spPr>
                <a:xfrm flipV="1">
                  <a:off x="676243" y="174673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4" name="Rounded Rectangle 373">
                  <a:extLst>
                    <a:ext uri="{FF2B5EF4-FFF2-40B4-BE49-F238E27FC236}">
                      <a16:creationId xmlns:a16="http://schemas.microsoft.com/office/drawing/2014/main" id="{D3CCEE08-56BA-98A1-B3BA-C3C5C2B3027B}"/>
                    </a:ext>
                  </a:extLst>
                </p:cNvPr>
                <p:cNvSpPr/>
                <p:nvPr/>
              </p:nvSpPr>
              <p:spPr>
                <a:xfrm rot="2842832" flipV="1">
                  <a:off x="1058369" y="1304257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5" name="Rounded Rectangle 374">
                  <a:extLst>
                    <a:ext uri="{FF2B5EF4-FFF2-40B4-BE49-F238E27FC236}">
                      <a16:creationId xmlns:a16="http://schemas.microsoft.com/office/drawing/2014/main" id="{A34DC151-4B71-0C80-D3C0-1B5167963084}"/>
                    </a:ext>
                  </a:extLst>
                </p:cNvPr>
                <p:cNvSpPr/>
                <p:nvPr/>
              </p:nvSpPr>
              <p:spPr>
                <a:xfrm rot="2842832" flipV="1">
                  <a:off x="1685964" y="459452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6" name="Rounded Rectangle 375">
                  <a:extLst>
                    <a:ext uri="{FF2B5EF4-FFF2-40B4-BE49-F238E27FC236}">
                      <a16:creationId xmlns:a16="http://schemas.microsoft.com/office/drawing/2014/main" id="{7A5DB3D2-5116-DC69-47F9-5CB2C6C22EFB}"/>
                    </a:ext>
                  </a:extLst>
                </p:cNvPr>
                <p:cNvSpPr/>
                <p:nvPr/>
              </p:nvSpPr>
              <p:spPr>
                <a:xfrm rot="2842832" flipV="1">
                  <a:off x="1451194" y="678860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7" name="Rounded Rectangle 376">
                  <a:extLst>
                    <a:ext uri="{FF2B5EF4-FFF2-40B4-BE49-F238E27FC236}">
                      <a16:creationId xmlns:a16="http://schemas.microsoft.com/office/drawing/2014/main" id="{135DAE98-A76E-C221-C676-2E693E8FCB11}"/>
                    </a:ext>
                  </a:extLst>
                </p:cNvPr>
                <p:cNvSpPr/>
                <p:nvPr/>
              </p:nvSpPr>
              <p:spPr>
                <a:xfrm rot="928083" flipV="1">
                  <a:off x="1522906" y="99665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8" name="Rounded Rectangle 377">
                  <a:extLst>
                    <a:ext uri="{FF2B5EF4-FFF2-40B4-BE49-F238E27FC236}">
                      <a16:creationId xmlns:a16="http://schemas.microsoft.com/office/drawing/2014/main" id="{7B4DE08B-DDC1-F2A4-E805-187EB5750934}"/>
                    </a:ext>
                  </a:extLst>
                </p:cNvPr>
                <p:cNvSpPr/>
                <p:nvPr/>
              </p:nvSpPr>
              <p:spPr>
                <a:xfrm rot="2842832" flipV="1">
                  <a:off x="1075254" y="1079107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79" name="Rounded Rectangle 378">
                  <a:extLst>
                    <a:ext uri="{FF2B5EF4-FFF2-40B4-BE49-F238E27FC236}">
                      <a16:creationId xmlns:a16="http://schemas.microsoft.com/office/drawing/2014/main" id="{722708CB-53FE-A94C-2452-3C5B7C0A7B11}"/>
                    </a:ext>
                  </a:extLst>
                </p:cNvPr>
                <p:cNvSpPr/>
                <p:nvPr/>
              </p:nvSpPr>
              <p:spPr>
                <a:xfrm rot="6107077" flipV="1">
                  <a:off x="1135458" y="44331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0" name="Rounded Rectangle 379">
                  <a:extLst>
                    <a:ext uri="{FF2B5EF4-FFF2-40B4-BE49-F238E27FC236}">
                      <a16:creationId xmlns:a16="http://schemas.microsoft.com/office/drawing/2014/main" id="{074F838D-5C52-59D7-CA4C-392C5BCB8DD5}"/>
                    </a:ext>
                  </a:extLst>
                </p:cNvPr>
                <p:cNvSpPr/>
                <p:nvPr/>
              </p:nvSpPr>
              <p:spPr>
                <a:xfrm rot="6107077" flipV="1">
                  <a:off x="752425" y="83810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1" name="Rounded Rectangle 380">
                  <a:extLst>
                    <a:ext uri="{FF2B5EF4-FFF2-40B4-BE49-F238E27FC236}">
                      <a16:creationId xmlns:a16="http://schemas.microsoft.com/office/drawing/2014/main" id="{0424D3FB-F463-81F8-B9D8-9B94F575CF4B}"/>
                    </a:ext>
                  </a:extLst>
                </p:cNvPr>
                <p:cNvSpPr/>
                <p:nvPr/>
              </p:nvSpPr>
              <p:spPr>
                <a:xfrm rot="6107077" flipV="1">
                  <a:off x="1049175" y="1654678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2" name="Rounded Rectangle 381">
                  <a:extLst>
                    <a:ext uri="{FF2B5EF4-FFF2-40B4-BE49-F238E27FC236}">
                      <a16:creationId xmlns:a16="http://schemas.microsoft.com/office/drawing/2014/main" id="{8E177A57-A0C6-85F9-BA86-FB52E22F8651}"/>
                    </a:ext>
                  </a:extLst>
                </p:cNvPr>
                <p:cNvSpPr/>
                <p:nvPr/>
              </p:nvSpPr>
              <p:spPr>
                <a:xfrm rot="6107077" flipV="1">
                  <a:off x="1307170" y="1234682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3" name="Rounded Rectangle 382">
                  <a:extLst>
                    <a:ext uri="{FF2B5EF4-FFF2-40B4-BE49-F238E27FC236}">
                      <a16:creationId xmlns:a16="http://schemas.microsoft.com/office/drawing/2014/main" id="{7B78E264-5E08-7ED1-6D7B-C74E402D6213}"/>
                    </a:ext>
                  </a:extLst>
                </p:cNvPr>
                <p:cNvSpPr/>
                <p:nvPr/>
              </p:nvSpPr>
              <p:spPr>
                <a:xfrm rot="8703023" flipV="1">
                  <a:off x="975959" y="1977391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4" name="Rounded Rectangle 383">
                  <a:extLst>
                    <a:ext uri="{FF2B5EF4-FFF2-40B4-BE49-F238E27FC236}">
                      <a16:creationId xmlns:a16="http://schemas.microsoft.com/office/drawing/2014/main" id="{866C083C-6F05-E055-4687-40B3A44F1472}"/>
                    </a:ext>
                  </a:extLst>
                </p:cNvPr>
                <p:cNvSpPr/>
                <p:nvPr/>
              </p:nvSpPr>
              <p:spPr>
                <a:xfrm rot="8703023" flipV="1">
                  <a:off x="1865972" y="1059366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5" name="Rounded Rectangle 384">
                  <a:extLst>
                    <a:ext uri="{FF2B5EF4-FFF2-40B4-BE49-F238E27FC236}">
                      <a16:creationId xmlns:a16="http://schemas.microsoft.com/office/drawing/2014/main" id="{CC9D1150-B7B6-E1DB-29BA-A0894A300D65}"/>
                    </a:ext>
                  </a:extLst>
                </p:cNvPr>
                <p:cNvSpPr/>
                <p:nvPr/>
              </p:nvSpPr>
              <p:spPr>
                <a:xfrm rot="8703023" flipV="1">
                  <a:off x="443941" y="114127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6" name="Rounded Rectangle 385">
                  <a:extLst>
                    <a:ext uri="{FF2B5EF4-FFF2-40B4-BE49-F238E27FC236}">
                      <a16:creationId xmlns:a16="http://schemas.microsoft.com/office/drawing/2014/main" id="{73BFE42E-E9BC-9D1D-15E9-57AB24A89F11}"/>
                    </a:ext>
                  </a:extLst>
                </p:cNvPr>
                <p:cNvSpPr/>
                <p:nvPr/>
              </p:nvSpPr>
              <p:spPr>
                <a:xfrm rot="8703023" flipV="1">
                  <a:off x="751103" y="138063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7" name="Rounded Rectangle 386">
                  <a:extLst>
                    <a:ext uri="{FF2B5EF4-FFF2-40B4-BE49-F238E27FC236}">
                      <a16:creationId xmlns:a16="http://schemas.microsoft.com/office/drawing/2014/main" id="{B6A94050-FD1D-DCC4-03C0-DB06D885A6A9}"/>
                    </a:ext>
                  </a:extLst>
                </p:cNvPr>
                <p:cNvSpPr/>
                <p:nvPr/>
              </p:nvSpPr>
              <p:spPr>
                <a:xfrm rot="13704488" flipV="1">
                  <a:off x="402647" y="152277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8" name="Rounded Rectangle 387">
                  <a:extLst>
                    <a:ext uri="{FF2B5EF4-FFF2-40B4-BE49-F238E27FC236}">
                      <a16:creationId xmlns:a16="http://schemas.microsoft.com/office/drawing/2014/main" id="{63005730-FA0F-9733-4D42-E588AC2DEE78}"/>
                    </a:ext>
                  </a:extLst>
                </p:cNvPr>
                <p:cNvSpPr/>
                <p:nvPr/>
              </p:nvSpPr>
              <p:spPr>
                <a:xfrm rot="2663270" flipV="1">
                  <a:off x="2045349" y="1281716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89" name="Rounded Rectangle 388">
                  <a:extLst>
                    <a:ext uri="{FF2B5EF4-FFF2-40B4-BE49-F238E27FC236}">
                      <a16:creationId xmlns:a16="http://schemas.microsoft.com/office/drawing/2014/main" id="{C53146BA-50B9-F4E0-6535-6AB3A4F421CD}"/>
                    </a:ext>
                  </a:extLst>
                </p:cNvPr>
                <p:cNvSpPr/>
                <p:nvPr/>
              </p:nvSpPr>
              <p:spPr>
                <a:xfrm rot="5400000" flipV="1">
                  <a:off x="894375" y="1555998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90" name="Rounded Rectangle 389">
                  <a:extLst>
                    <a:ext uri="{FF2B5EF4-FFF2-40B4-BE49-F238E27FC236}">
                      <a16:creationId xmlns:a16="http://schemas.microsoft.com/office/drawing/2014/main" id="{A9197AAF-ADF1-CC77-B2BE-08BD94A754CB}"/>
                    </a:ext>
                  </a:extLst>
                </p:cNvPr>
                <p:cNvSpPr/>
                <p:nvPr/>
              </p:nvSpPr>
              <p:spPr>
                <a:xfrm rot="7858356" flipV="1">
                  <a:off x="857954" y="459349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391" name="Group 390">
                  <a:extLst>
                    <a:ext uri="{FF2B5EF4-FFF2-40B4-BE49-F238E27FC236}">
                      <a16:creationId xmlns:a16="http://schemas.microsoft.com/office/drawing/2014/main" id="{74803DB0-30DE-199E-AAE6-94DEA024A668}"/>
                    </a:ext>
                  </a:extLst>
                </p:cNvPr>
                <p:cNvGrpSpPr/>
                <p:nvPr/>
              </p:nvGrpSpPr>
              <p:grpSpPr>
                <a:xfrm>
                  <a:off x="1411279" y="1662086"/>
                  <a:ext cx="497903" cy="397010"/>
                  <a:chOff x="1411279" y="1662086"/>
                  <a:chExt cx="497903" cy="397010"/>
                </a:xfrm>
              </p:grpSpPr>
              <p:grpSp>
                <p:nvGrpSpPr>
                  <p:cNvPr id="394" name="Group 393">
                    <a:extLst>
                      <a:ext uri="{FF2B5EF4-FFF2-40B4-BE49-F238E27FC236}">
                        <a16:creationId xmlns:a16="http://schemas.microsoft.com/office/drawing/2014/main" id="{28E26F64-16F6-5D14-5D3A-0E49E581E25A}"/>
                      </a:ext>
                    </a:extLst>
                  </p:cNvPr>
                  <p:cNvGrpSpPr/>
                  <p:nvPr/>
                </p:nvGrpSpPr>
                <p:grpSpPr>
                  <a:xfrm>
                    <a:off x="1411279" y="1662086"/>
                    <a:ext cx="497903" cy="316106"/>
                    <a:chOff x="1411279" y="1662086"/>
                    <a:chExt cx="497903" cy="316106"/>
                  </a:xfrm>
                </p:grpSpPr>
                <p:sp>
                  <p:nvSpPr>
                    <p:cNvPr id="396" name="Rounded Rectangle 395">
                      <a:extLst>
                        <a:ext uri="{FF2B5EF4-FFF2-40B4-BE49-F238E27FC236}">
                          <a16:creationId xmlns:a16="http://schemas.microsoft.com/office/drawing/2014/main" id="{8A5F8B02-9B4E-E664-B0E2-DE2AC8D044DD}"/>
                        </a:ext>
                      </a:extLst>
                    </p:cNvPr>
                    <p:cNvSpPr/>
                    <p:nvPr/>
                  </p:nvSpPr>
                  <p:spPr>
                    <a:xfrm rot="2842832" flipV="1">
                      <a:off x="1709312" y="1778322"/>
                      <a:ext cx="316106" cy="8363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397" name="Rounded Rectangle 396">
                      <a:extLst>
                        <a:ext uri="{FF2B5EF4-FFF2-40B4-BE49-F238E27FC236}">
                          <a16:creationId xmlns:a16="http://schemas.microsoft.com/office/drawing/2014/main" id="{832071B0-49EB-3A72-F2EE-E1C4341D4DF3}"/>
                        </a:ext>
                      </a:extLst>
                    </p:cNvPr>
                    <p:cNvSpPr/>
                    <p:nvPr/>
                  </p:nvSpPr>
                  <p:spPr>
                    <a:xfrm rot="8703023" flipV="1">
                      <a:off x="1411279" y="1826598"/>
                      <a:ext cx="316106" cy="8363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0000"/>
                    </a:solidFill>
                    <a:ln w="635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</p:grpSp>
              <p:sp>
                <p:nvSpPr>
                  <p:cNvPr id="395" name="Rounded Rectangle 394">
                    <a:extLst>
                      <a:ext uri="{FF2B5EF4-FFF2-40B4-BE49-F238E27FC236}">
                        <a16:creationId xmlns:a16="http://schemas.microsoft.com/office/drawing/2014/main" id="{9768CD91-9E8A-835B-F870-7D8EB5E45034}"/>
                      </a:ext>
                    </a:extLst>
                  </p:cNvPr>
                  <p:cNvSpPr/>
                  <p:nvPr/>
                </p:nvSpPr>
                <p:spPr>
                  <a:xfrm rot="20737770" flipV="1">
                    <a:off x="1559135" y="1975462"/>
                    <a:ext cx="316106" cy="8363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0000"/>
                  </a:solidFill>
                  <a:ln w="635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</p:grpSp>
            <p:sp>
              <p:nvSpPr>
                <p:cNvPr id="392" name="Rounded Rectangle 391">
                  <a:extLst>
                    <a:ext uri="{FF2B5EF4-FFF2-40B4-BE49-F238E27FC236}">
                      <a16:creationId xmlns:a16="http://schemas.microsoft.com/office/drawing/2014/main" id="{5D34428E-F7E5-B56A-429A-907A9DF32CEA}"/>
                    </a:ext>
                  </a:extLst>
                </p:cNvPr>
                <p:cNvSpPr/>
                <p:nvPr/>
              </p:nvSpPr>
              <p:spPr>
                <a:xfrm rot="942313" flipV="1">
                  <a:off x="1896301" y="1479924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93" name="Rounded Rectangle 392">
                  <a:extLst>
                    <a:ext uri="{FF2B5EF4-FFF2-40B4-BE49-F238E27FC236}">
                      <a16:creationId xmlns:a16="http://schemas.microsoft.com/office/drawing/2014/main" id="{C1BB5E22-6A31-6665-53E2-BEFB2CD3E2E0}"/>
                    </a:ext>
                  </a:extLst>
                </p:cNvPr>
                <p:cNvSpPr/>
                <p:nvPr/>
              </p:nvSpPr>
              <p:spPr>
                <a:xfrm rot="6107077" flipV="1">
                  <a:off x="1486394" y="1331883"/>
                  <a:ext cx="316106" cy="8363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0000"/>
                </a:solidFill>
                <a:ln w="635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27" name="TextBox 126">
                <a:extLst>
                  <a:ext uri="{FF2B5EF4-FFF2-40B4-BE49-F238E27FC236}">
                    <a16:creationId xmlns:a16="http://schemas.microsoft.com/office/drawing/2014/main" id="{A4EF88E3-F1DA-77F9-8633-346F1B0D7A9E}"/>
                  </a:ext>
                </a:extLst>
              </p:cNvPr>
              <p:cNvSpPr txBox="1"/>
              <p:nvPr/>
            </p:nvSpPr>
            <p:spPr>
              <a:xfrm>
                <a:off x="2497242" y="1615688"/>
                <a:ext cx="2126809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Donor clinical isolate</a:t>
                </a:r>
              </a:p>
            </p:txBody>
          </p:sp>
          <p:sp>
            <p:nvSpPr>
              <p:cNvPr id="472" name="TextBox 471">
                <a:extLst>
                  <a:ext uri="{FF2B5EF4-FFF2-40B4-BE49-F238E27FC236}">
                    <a16:creationId xmlns:a16="http://schemas.microsoft.com/office/drawing/2014/main" id="{B175D36D-1438-AA87-A400-D3B770AD4729}"/>
                  </a:ext>
                </a:extLst>
              </p:cNvPr>
              <p:cNvSpPr txBox="1"/>
              <p:nvPr/>
            </p:nvSpPr>
            <p:spPr>
              <a:xfrm>
                <a:off x="-25803" y="531942"/>
                <a:ext cx="407484" cy="4616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400" b="1" dirty="0">
                    <a:latin typeface="Arial" panose="020B0604020202020204" pitchFamily="34" charset="0"/>
                    <a:cs typeface="Arial" panose="020B0604020202020204" pitchFamily="34" charset="0"/>
                  </a:rPr>
                  <a:t>A</a:t>
                </a:r>
              </a:p>
            </p:txBody>
          </p:sp>
          <p:sp>
            <p:nvSpPr>
              <p:cNvPr id="473" name="TextBox 472">
                <a:extLst>
                  <a:ext uri="{FF2B5EF4-FFF2-40B4-BE49-F238E27FC236}">
                    <a16:creationId xmlns:a16="http://schemas.microsoft.com/office/drawing/2014/main" id="{641988BF-7121-4BD0-0AAE-63765618890E}"/>
                  </a:ext>
                </a:extLst>
              </p:cNvPr>
              <p:cNvSpPr txBox="1"/>
              <p:nvPr/>
            </p:nvSpPr>
            <p:spPr>
              <a:xfrm>
                <a:off x="2280358" y="528024"/>
                <a:ext cx="407484" cy="461665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2400" b="1" dirty="0">
                    <a:latin typeface="Arial" panose="020B0604020202020204" pitchFamily="34" charset="0"/>
                    <a:cs typeface="Arial" panose="020B0604020202020204" pitchFamily="34" charset="0"/>
                  </a:rPr>
                  <a:t>B</a:t>
                </a:r>
              </a:p>
            </p:txBody>
          </p:sp>
          <p:sp>
            <p:nvSpPr>
              <p:cNvPr id="2" name="Right Arrow 1">
                <a:extLst>
                  <a:ext uri="{FF2B5EF4-FFF2-40B4-BE49-F238E27FC236}">
                    <a16:creationId xmlns:a16="http://schemas.microsoft.com/office/drawing/2014/main" id="{4B4B8D5A-2982-8B5E-C462-EED266EE516B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5400000">
                <a:off x="8503836" y="4549640"/>
                <a:ext cx="427951" cy="288704"/>
              </a:xfrm>
              <a:prstGeom prst="rightArrow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" name="Right Arrow 2">
                <a:extLst>
                  <a:ext uri="{FF2B5EF4-FFF2-40B4-BE49-F238E27FC236}">
                    <a16:creationId xmlns:a16="http://schemas.microsoft.com/office/drawing/2014/main" id="{A8DF093D-4AFA-27E4-20D0-91421C592B01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10800000">
                <a:off x="7266853" y="5586278"/>
                <a:ext cx="427951" cy="288704"/>
              </a:xfrm>
              <a:prstGeom prst="rightArrow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C3884A65-6CE3-2859-BAF4-0622512CBFDC}"/>
                  </a:ext>
                </a:extLst>
              </p:cNvPr>
              <p:cNvSpPr txBox="1"/>
              <p:nvPr/>
            </p:nvSpPr>
            <p:spPr>
              <a:xfrm>
                <a:off x="7651233" y="6261506"/>
                <a:ext cx="2173437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Whole genome </a:t>
                </a:r>
              </a:p>
              <a:p>
                <a:pPr algn="ctr"/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long-read sequencing</a:t>
                </a:r>
              </a:p>
            </p:txBody>
          </p:sp>
          <p:grpSp>
            <p:nvGrpSpPr>
              <p:cNvPr id="484" name="Group 483">
                <a:extLst>
                  <a:ext uri="{FF2B5EF4-FFF2-40B4-BE49-F238E27FC236}">
                    <a16:creationId xmlns:a16="http://schemas.microsoft.com/office/drawing/2014/main" id="{CFD8124F-6D3F-445E-D473-2DFB0B0F4025}"/>
                  </a:ext>
                </a:extLst>
              </p:cNvPr>
              <p:cNvGrpSpPr/>
              <p:nvPr/>
            </p:nvGrpSpPr>
            <p:grpSpPr>
              <a:xfrm>
                <a:off x="2552175" y="4802227"/>
                <a:ext cx="4254454" cy="1542259"/>
                <a:chOff x="2552175" y="4649827"/>
                <a:chExt cx="4254454" cy="1542259"/>
              </a:xfrm>
            </p:grpSpPr>
            <p:grpSp>
              <p:nvGrpSpPr>
                <p:cNvPr id="482" name="Group 481">
                  <a:extLst>
                    <a:ext uri="{FF2B5EF4-FFF2-40B4-BE49-F238E27FC236}">
                      <a16:creationId xmlns:a16="http://schemas.microsoft.com/office/drawing/2014/main" id="{CF99FF8A-F4E1-16D2-F2C2-B46873E24FAF}"/>
                    </a:ext>
                  </a:extLst>
                </p:cNvPr>
                <p:cNvGrpSpPr/>
                <p:nvPr/>
              </p:nvGrpSpPr>
              <p:grpSpPr>
                <a:xfrm>
                  <a:off x="2552175" y="5130910"/>
                  <a:ext cx="3995314" cy="1061176"/>
                  <a:chOff x="2628216" y="5130910"/>
                  <a:chExt cx="6856549" cy="1061176"/>
                </a:xfrm>
              </p:grpSpPr>
              <p:cxnSp>
                <p:nvCxnSpPr>
                  <p:cNvPr id="400" name="Straight Connector 399">
                    <a:extLst>
                      <a:ext uri="{FF2B5EF4-FFF2-40B4-BE49-F238E27FC236}">
                        <a16:creationId xmlns:a16="http://schemas.microsoft.com/office/drawing/2014/main" id="{1D677BE6-2409-52F6-1231-FFB26720DF5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854114" y="5167244"/>
                    <a:ext cx="2062230" cy="0"/>
                  </a:xfrm>
                  <a:prstGeom prst="line">
                    <a:avLst/>
                  </a:prstGeom>
                  <a:ln w="254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1" name="Straight Connector 400">
                    <a:extLst>
                      <a:ext uri="{FF2B5EF4-FFF2-40B4-BE49-F238E27FC236}">
                        <a16:creationId xmlns:a16="http://schemas.microsoft.com/office/drawing/2014/main" id="{F75DEBED-8550-2CC5-CC9E-DF9E7322B5A0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011045" y="5240782"/>
                    <a:ext cx="168661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2" name="Straight Connector 401">
                    <a:extLst>
                      <a:ext uri="{FF2B5EF4-FFF2-40B4-BE49-F238E27FC236}">
                        <a16:creationId xmlns:a16="http://schemas.microsoft.com/office/drawing/2014/main" id="{7BB13EEF-61CD-9344-CA06-A35E4FAFFF17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558034" y="5261922"/>
                    <a:ext cx="138240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3" name="Straight Connector 402">
                    <a:extLst>
                      <a:ext uri="{FF2B5EF4-FFF2-40B4-BE49-F238E27FC236}">
                        <a16:creationId xmlns:a16="http://schemas.microsoft.com/office/drawing/2014/main" id="{4DCC325D-84D6-AC5D-8E77-3782CFDD7086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110138" y="528306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4" name="Straight Connector 403">
                    <a:extLst>
                      <a:ext uri="{FF2B5EF4-FFF2-40B4-BE49-F238E27FC236}">
                        <a16:creationId xmlns:a16="http://schemas.microsoft.com/office/drawing/2014/main" id="{20C91D43-6A8B-3497-236F-8525E1D3AAF7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980635" y="5304202"/>
                    <a:ext cx="171702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5" name="Straight Connector 404">
                    <a:extLst>
                      <a:ext uri="{FF2B5EF4-FFF2-40B4-BE49-F238E27FC236}">
                        <a16:creationId xmlns:a16="http://schemas.microsoft.com/office/drawing/2014/main" id="{9D0A9C57-D2D5-C8D7-4298-6644ADAC31AA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336035" y="5325342"/>
                    <a:ext cx="1536236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6" name="Straight Connector 405">
                    <a:extLst>
                      <a:ext uri="{FF2B5EF4-FFF2-40B4-BE49-F238E27FC236}">
                        <a16:creationId xmlns:a16="http://schemas.microsoft.com/office/drawing/2014/main" id="{D378F864-1C19-180F-2854-BCBD651A1066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399671" y="5388762"/>
                    <a:ext cx="1338448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7" name="Straight Connector 406">
                    <a:extLst>
                      <a:ext uri="{FF2B5EF4-FFF2-40B4-BE49-F238E27FC236}">
                        <a16:creationId xmlns:a16="http://schemas.microsoft.com/office/drawing/2014/main" id="{F5A785CC-D1C4-39A4-0896-2AF32B0331FD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268501" y="545218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8" name="Straight Connector 407">
                    <a:extLst>
                      <a:ext uri="{FF2B5EF4-FFF2-40B4-BE49-F238E27FC236}">
                        <a16:creationId xmlns:a16="http://schemas.microsoft.com/office/drawing/2014/main" id="{0A84FBB9-3597-716B-1A65-1C94AB06027C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091715" y="5473322"/>
                    <a:ext cx="171702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09" name="Straight Connector 408">
                    <a:extLst>
                      <a:ext uri="{FF2B5EF4-FFF2-40B4-BE49-F238E27FC236}">
                        <a16:creationId xmlns:a16="http://schemas.microsoft.com/office/drawing/2014/main" id="{21BD6AE3-666F-E759-F7D1-FCAA999C8D2F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709964" y="5579022"/>
                    <a:ext cx="1339481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10" name="Straight Connector 409">
                    <a:extLst>
                      <a:ext uri="{FF2B5EF4-FFF2-40B4-BE49-F238E27FC236}">
                        <a16:creationId xmlns:a16="http://schemas.microsoft.com/office/drawing/2014/main" id="{A5153F57-3381-C83F-0ECE-5E754FEF44CB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966661" y="536762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11" name="Straight Connector 410">
                    <a:extLst>
                      <a:ext uri="{FF2B5EF4-FFF2-40B4-BE49-F238E27FC236}">
                        <a16:creationId xmlns:a16="http://schemas.microsoft.com/office/drawing/2014/main" id="{43D95418-2DD2-47DE-B2A0-D65EF0719F40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192559" y="5431042"/>
                    <a:ext cx="1505100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12" name="Straight Connector 411">
                    <a:extLst>
                      <a:ext uri="{FF2B5EF4-FFF2-40B4-BE49-F238E27FC236}">
                        <a16:creationId xmlns:a16="http://schemas.microsoft.com/office/drawing/2014/main" id="{9FDCE44E-54E2-6C96-A916-AE4B6723CFAA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125024" y="566358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13" name="Straight Connector 412">
                    <a:extLst>
                      <a:ext uri="{FF2B5EF4-FFF2-40B4-BE49-F238E27FC236}">
                        <a16:creationId xmlns:a16="http://schemas.microsoft.com/office/drawing/2014/main" id="{D6739D5D-CF8D-4579-0D7E-8FF53B2916E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628216" y="534648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14" name="Straight Connector 413">
                    <a:extLst>
                      <a:ext uri="{FF2B5EF4-FFF2-40B4-BE49-F238E27FC236}">
                        <a16:creationId xmlns:a16="http://schemas.microsoft.com/office/drawing/2014/main" id="{2A3BDC52-8C5E-7A66-0071-2A285AF0C2E8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854114" y="5409902"/>
                    <a:ext cx="2035848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15" name="Straight Connector 414">
                    <a:extLst>
                      <a:ext uri="{FF2B5EF4-FFF2-40B4-BE49-F238E27FC236}">
                        <a16:creationId xmlns:a16="http://schemas.microsoft.com/office/drawing/2014/main" id="{57DF8638-5E5C-B239-EC0A-1E43496A51EC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2786579" y="562130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16" name="Straight Connector 415">
                    <a:extLst>
                      <a:ext uri="{FF2B5EF4-FFF2-40B4-BE49-F238E27FC236}">
                        <a16:creationId xmlns:a16="http://schemas.microsoft.com/office/drawing/2014/main" id="{25099BBD-02D9-35AA-22AE-84FF62B5B3C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994676" y="549446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17" name="Straight Connector 416">
                    <a:extLst>
                      <a:ext uri="{FF2B5EF4-FFF2-40B4-BE49-F238E27FC236}">
                        <a16:creationId xmlns:a16="http://schemas.microsoft.com/office/drawing/2014/main" id="{F2A522DC-08F4-2422-E5F5-BCA22DE55F12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220574" y="5705862"/>
                    <a:ext cx="1239749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18" name="Straight Connector 417">
                    <a:extLst>
                      <a:ext uri="{FF2B5EF4-FFF2-40B4-BE49-F238E27FC236}">
                        <a16:creationId xmlns:a16="http://schemas.microsoft.com/office/drawing/2014/main" id="{132E1DBD-BA2B-DF5B-D723-FFA04E93464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399015" y="5790422"/>
                    <a:ext cx="1348295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419" name="Rectangle 418">
                    <a:extLst>
                      <a:ext uri="{FF2B5EF4-FFF2-40B4-BE49-F238E27FC236}">
                        <a16:creationId xmlns:a16="http://schemas.microsoft.com/office/drawing/2014/main" id="{FE4FA3E8-41BB-6625-5158-03F64020188F}"/>
                      </a:ext>
                    </a:extLst>
                  </p:cNvPr>
                  <p:cNvSpPr/>
                  <p:nvPr/>
                </p:nvSpPr>
                <p:spPr>
                  <a:xfrm>
                    <a:off x="3209306" y="5130910"/>
                    <a:ext cx="1348442" cy="73537"/>
                  </a:xfrm>
                  <a:prstGeom prst="rect">
                    <a:avLst/>
                  </a:prstGeom>
                  <a:solidFill>
                    <a:srgbClr val="B980FC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cxnSp>
                <p:nvCxnSpPr>
                  <p:cNvPr id="420" name="Straight Connector 419">
                    <a:extLst>
                      <a:ext uri="{FF2B5EF4-FFF2-40B4-BE49-F238E27FC236}">
                        <a16:creationId xmlns:a16="http://schemas.microsoft.com/office/drawing/2014/main" id="{288A8579-0012-1959-0537-F5CD2A22183F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325626" y="5536742"/>
                    <a:ext cx="1536236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1" name="Straight Connector 420">
                    <a:extLst>
                      <a:ext uri="{FF2B5EF4-FFF2-40B4-BE49-F238E27FC236}">
                        <a16:creationId xmlns:a16="http://schemas.microsoft.com/office/drawing/2014/main" id="{B6993F79-76D8-475B-9F85-D58FDF79F06B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218466" y="5896122"/>
                    <a:ext cx="171702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2" name="Straight Connector 421">
                    <a:extLst>
                      <a:ext uri="{FF2B5EF4-FFF2-40B4-BE49-F238E27FC236}">
                        <a16:creationId xmlns:a16="http://schemas.microsoft.com/office/drawing/2014/main" id="{5A6B565A-5605-D5D3-A4C1-1049A220C381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980865" y="5748142"/>
                    <a:ext cx="2035848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3" name="Straight Connector 422">
                    <a:extLst>
                      <a:ext uri="{FF2B5EF4-FFF2-40B4-BE49-F238E27FC236}">
                        <a16:creationId xmlns:a16="http://schemas.microsoft.com/office/drawing/2014/main" id="{45C9FBD3-28F6-EC21-04DE-AAA5080B32CA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2948239" y="583270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4" name="Straight Connector 423">
                    <a:extLst>
                      <a:ext uri="{FF2B5EF4-FFF2-40B4-BE49-F238E27FC236}">
                        <a16:creationId xmlns:a16="http://schemas.microsoft.com/office/drawing/2014/main" id="{7D8A80EE-E786-E980-9CA0-43999A91CD9B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121428" y="593840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5" name="Straight Connector 424">
                    <a:extLst>
                      <a:ext uri="{FF2B5EF4-FFF2-40B4-BE49-F238E27FC236}">
                        <a16:creationId xmlns:a16="http://schemas.microsoft.com/office/drawing/2014/main" id="{94A69176-36AD-92AA-2F4D-FDE4C1CAEBFF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007192" y="5515602"/>
                    <a:ext cx="168661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6" name="Straight Connector 425">
                    <a:extLst>
                      <a:ext uri="{FF2B5EF4-FFF2-40B4-BE49-F238E27FC236}">
                        <a16:creationId xmlns:a16="http://schemas.microsoft.com/office/drawing/2014/main" id="{0E7BEBC8-55B9-E4BE-E2E4-6CB1E36F1428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2764413" y="5557882"/>
                    <a:ext cx="138240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7" name="Straight Connector 426">
                    <a:extLst>
                      <a:ext uri="{FF2B5EF4-FFF2-40B4-BE49-F238E27FC236}">
                        <a16:creationId xmlns:a16="http://schemas.microsoft.com/office/drawing/2014/main" id="{DFC29C82-A24A-5340-2D74-59CCDD0CADBC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051800" y="560016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8" name="Straight Connector 427">
                    <a:extLst>
                      <a:ext uri="{FF2B5EF4-FFF2-40B4-BE49-F238E27FC236}">
                        <a16:creationId xmlns:a16="http://schemas.microsoft.com/office/drawing/2014/main" id="{8841B781-14BA-C6A1-FE5D-B8FFE3404DD3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007192" y="5642442"/>
                    <a:ext cx="171702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29" name="Straight Connector 428">
                    <a:extLst>
                      <a:ext uri="{FF2B5EF4-FFF2-40B4-BE49-F238E27FC236}">
                        <a16:creationId xmlns:a16="http://schemas.microsoft.com/office/drawing/2014/main" id="{18B1B43E-3864-4E3B-39EB-5367BD11EEF5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2832579" y="5684722"/>
                    <a:ext cx="1536236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0" name="Straight Connector 429">
                    <a:extLst>
                      <a:ext uri="{FF2B5EF4-FFF2-40B4-BE49-F238E27FC236}">
                        <a16:creationId xmlns:a16="http://schemas.microsoft.com/office/drawing/2014/main" id="{22367248-A847-19A7-26F0-4EDBE48DD424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103891" y="5811562"/>
                    <a:ext cx="1338448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1" name="Straight Connector 430">
                    <a:extLst>
                      <a:ext uri="{FF2B5EF4-FFF2-40B4-BE49-F238E27FC236}">
                        <a16:creationId xmlns:a16="http://schemas.microsoft.com/office/drawing/2014/main" id="{0ACADA80-83DD-F9C0-87C7-011CED0DCF01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030597" y="591726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2" name="Straight Connector 431">
                    <a:extLst>
                      <a:ext uri="{FF2B5EF4-FFF2-40B4-BE49-F238E27FC236}">
                        <a16:creationId xmlns:a16="http://schemas.microsoft.com/office/drawing/2014/main" id="{6DCA1B39-BA2A-6B6E-D69D-2292C5152F71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033272" y="5959542"/>
                    <a:ext cx="171702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3" name="Straight Connector 432">
                    <a:extLst>
                      <a:ext uri="{FF2B5EF4-FFF2-40B4-BE49-F238E27FC236}">
                        <a16:creationId xmlns:a16="http://schemas.microsoft.com/office/drawing/2014/main" id="{871B681B-BAA3-CA81-3E9C-41F6082890FF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2792565" y="6022962"/>
                    <a:ext cx="1339481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4" name="Straight Connector 433">
                    <a:extLst>
                      <a:ext uri="{FF2B5EF4-FFF2-40B4-BE49-F238E27FC236}">
                        <a16:creationId xmlns:a16="http://schemas.microsoft.com/office/drawing/2014/main" id="{2111E5E8-CFE0-9BDD-7280-D2B1461A7256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332437" y="576928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5" name="Straight Connector 434">
                    <a:extLst>
                      <a:ext uri="{FF2B5EF4-FFF2-40B4-BE49-F238E27FC236}">
                        <a16:creationId xmlns:a16="http://schemas.microsoft.com/office/drawing/2014/main" id="{B74EDCB2-F15C-0B77-37E2-12F5EC2FE3CF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418672" y="5874982"/>
                    <a:ext cx="1505100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6" name="Straight Connector 435">
                    <a:extLst>
                      <a:ext uri="{FF2B5EF4-FFF2-40B4-BE49-F238E27FC236}">
                        <a16:creationId xmlns:a16="http://schemas.microsoft.com/office/drawing/2014/main" id="{B020916B-3779-D960-5EB9-1E59D9F37B15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174074" y="606524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7" name="Straight Connector 436">
                    <a:extLst>
                      <a:ext uri="{FF2B5EF4-FFF2-40B4-BE49-F238E27FC236}">
                        <a16:creationId xmlns:a16="http://schemas.microsoft.com/office/drawing/2014/main" id="{036CAEC5-58D0-1020-1D6F-E05FCA9A172D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533722" y="572700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8" name="Straight Connector 437">
                    <a:extLst>
                      <a:ext uri="{FF2B5EF4-FFF2-40B4-BE49-F238E27FC236}">
                        <a16:creationId xmlns:a16="http://schemas.microsoft.com/office/drawing/2014/main" id="{82389165-3BB0-7BFF-3657-BE58BADEE3A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2952048" y="5853842"/>
                    <a:ext cx="2035848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39" name="Straight Connector 438">
                    <a:extLst>
                      <a:ext uri="{FF2B5EF4-FFF2-40B4-BE49-F238E27FC236}">
                        <a16:creationId xmlns:a16="http://schemas.microsoft.com/office/drawing/2014/main" id="{B4F818F2-D2B1-5246-0ED8-00AA9198EB5E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512519" y="604410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0" name="Straight Connector 439">
                    <a:extLst>
                      <a:ext uri="{FF2B5EF4-FFF2-40B4-BE49-F238E27FC236}">
                        <a16:creationId xmlns:a16="http://schemas.microsoft.com/office/drawing/2014/main" id="{31A9076F-B0F7-7F4B-2F46-D0B5077DB52D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304422" y="598068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1" name="Straight Connector 440">
                    <a:extLst>
                      <a:ext uri="{FF2B5EF4-FFF2-40B4-BE49-F238E27FC236}">
                        <a16:creationId xmlns:a16="http://schemas.microsoft.com/office/drawing/2014/main" id="{07735E46-CA09-09B1-5624-014C6A763011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381687" y="6086382"/>
                    <a:ext cx="1239749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2" name="Straight Connector 441">
                    <a:extLst>
                      <a:ext uri="{FF2B5EF4-FFF2-40B4-BE49-F238E27FC236}">
                        <a16:creationId xmlns:a16="http://schemas.microsoft.com/office/drawing/2014/main" id="{5F8E3A8B-6A7D-3B5E-BCE7-2759E4626E8B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231860" y="6128662"/>
                    <a:ext cx="1348295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3" name="Straight Connector 442">
                    <a:extLst>
                      <a:ext uri="{FF2B5EF4-FFF2-40B4-BE49-F238E27FC236}">
                        <a16:creationId xmlns:a16="http://schemas.microsoft.com/office/drawing/2014/main" id="{9974D0F3-BE6A-CBFE-1051-EBE8B30E56D8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2980148" y="6001822"/>
                    <a:ext cx="1536236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4" name="Straight Connector 443">
                    <a:extLst>
                      <a:ext uri="{FF2B5EF4-FFF2-40B4-BE49-F238E27FC236}">
                        <a16:creationId xmlns:a16="http://schemas.microsoft.com/office/drawing/2014/main" id="{7CC6E03A-7053-1E47-08BA-ECA92E4C5326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043681" y="6170942"/>
                    <a:ext cx="171702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5" name="Straight Connector 444">
                    <a:extLst>
                      <a:ext uri="{FF2B5EF4-FFF2-40B4-BE49-F238E27FC236}">
                        <a16:creationId xmlns:a16="http://schemas.microsoft.com/office/drawing/2014/main" id="{4F93CB71-59EF-522D-31C5-C7EAD3BDB4A5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2962457" y="6107522"/>
                    <a:ext cx="2035848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6" name="Straight Connector 445">
                    <a:extLst>
                      <a:ext uri="{FF2B5EF4-FFF2-40B4-BE49-F238E27FC236}">
                        <a16:creationId xmlns:a16="http://schemas.microsoft.com/office/drawing/2014/main" id="{794629F8-9741-5423-22AA-9431B7B76AE7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3488020" y="6149802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7" name="Straight Connector 446">
                    <a:extLst>
                      <a:ext uri="{FF2B5EF4-FFF2-40B4-BE49-F238E27FC236}">
                        <a16:creationId xmlns:a16="http://schemas.microsoft.com/office/drawing/2014/main" id="{2E332D96-7ABD-A8F0-DFED-D131AEAB28E4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314831" y="6192086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48" name="Straight Connector 447">
                    <a:extLst>
                      <a:ext uri="{FF2B5EF4-FFF2-40B4-BE49-F238E27FC236}">
                        <a16:creationId xmlns:a16="http://schemas.microsoft.com/office/drawing/2014/main" id="{E73A505A-1709-3C8B-B4A7-925560EF9B64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098969" y="5167244"/>
                    <a:ext cx="2224910" cy="0"/>
                  </a:xfrm>
                  <a:prstGeom prst="line">
                    <a:avLst/>
                  </a:prstGeom>
                  <a:ln w="254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449" name="Rectangle 448">
                    <a:extLst>
                      <a:ext uri="{FF2B5EF4-FFF2-40B4-BE49-F238E27FC236}">
                        <a16:creationId xmlns:a16="http://schemas.microsoft.com/office/drawing/2014/main" id="{43D1D152-BE6F-0C32-2C44-41B775FB071D}"/>
                      </a:ext>
                    </a:extLst>
                  </p:cNvPr>
                  <p:cNvSpPr/>
                  <p:nvPr/>
                </p:nvSpPr>
                <p:spPr>
                  <a:xfrm>
                    <a:off x="5512473" y="5130910"/>
                    <a:ext cx="1377597" cy="70690"/>
                  </a:xfrm>
                  <a:prstGeom prst="rect">
                    <a:avLst/>
                  </a:prstGeom>
                  <a:solidFill>
                    <a:srgbClr val="2B9093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cxnSp>
                <p:nvCxnSpPr>
                  <p:cNvPr id="450" name="Straight Connector 449">
                    <a:extLst>
                      <a:ext uri="{FF2B5EF4-FFF2-40B4-BE49-F238E27FC236}">
                        <a16:creationId xmlns:a16="http://schemas.microsoft.com/office/drawing/2014/main" id="{0B2C8857-FBB6-F889-48A0-55188C436417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411792" y="5251261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51" name="Straight Connector 450">
                    <a:extLst>
                      <a:ext uri="{FF2B5EF4-FFF2-40B4-BE49-F238E27FC236}">
                        <a16:creationId xmlns:a16="http://schemas.microsoft.com/office/drawing/2014/main" id="{8DA02A23-465B-7CF3-8908-F48B057839D2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320962" y="5230121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52" name="Straight Connector 451">
                    <a:extLst>
                      <a:ext uri="{FF2B5EF4-FFF2-40B4-BE49-F238E27FC236}">
                        <a16:creationId xmlns:a16="http://schemas.microsoft.com/office/drawing/2014/main" id="{A2E132D5-F81D-F23C-858E-DB773AE735E8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323637" y="5272401"/>
                    <a:ext cx="171702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53" name="Straight Connector 452">
                    <a:extLst>
                      <a:ext uri="{FF2B5EF4-FFF2-40B4-BE49-F238E27FC236}">
                        <a16:creationId xmlns:a16="http://schemas.microsoft.com/office/drawing/2014/main" id="{299F46D5-27E4-0910-2701-436B850FD837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082930" y="5335821"/>
                    <a:ext cx="1339481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54" name="Straight Connector 453">
                    <a:extLst>
                      <a:ext uri="{FF2B5EF4-FFF2-40B4-BE49-F238E27FC236}">
                        <a16:creationId xmlns:a16="http://schemas.microsoft.com/office/drawing/2014/main" id="{97C5E687-34A3-F8AD-8B3D-51DC4CB8BEA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464439" y="5378101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55" name="Straight Connector 454">
                    <a:extLst>
                      <a:ext uri="{FF2B5EF4-FFF2-40B4-BE49-F238E27FC236}">
                        <a16:creationId xmlns:a16="http://schemas.microsoft.com/office/drawing/2014/main" id="{EE1273E2-0AEF-8EB1-3F37-CCBD9B7F70B7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802884" y="5356961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56" name="Straight Connector 455">
                    <a:extLst>
                      <a:ext uri="{FF2B5EF4-FFF2-40B4-BE49-F238E27FC236}">
                        <a16:creationId xmlns:a16="http://schemas.microsoft.com/office/drawing/2014/main" id="{22FADA47-DB1C-8E38-1AD2-C9276E6500B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594787" y="5293541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57" name="Straight Connector 456">
                    <a:extLst>
                      <a:ext uri="{FF2B5EF4-FFF2-40B4-BE49-F238E27FC236}">
                        <a16:creationId xmlns:a16="http://schemas.microsoft.com/office/drawing/2014/main" id="{D837FA7F-1611-6690-1F47-0DEC36A62C46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672051" y="5399241"/>
                    <a:ext cx="1239749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58" name="Straight Connector 457">
                    <a:extLst>
                      <a:ext uri="{FF2B5EF4-FFF2-40B4-BE49-F238E27FC236}">
                        <a16:creationId xmlns:a16="http://schemas.microsoft.com/office/drawing/2014/main" id="{4622EF50-80C4-51FB-02A6-02CA93A311FC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522225" y="5441521"/>
                    <a:ext cx="1348295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59" name="Straight Connector 458">
                    <a:extLst>
                      <a:ext uri="{FF2B5EF4-FFF2-40B4-BE49-F238E27FC236}">
                        <a16:creationId xmlns:a16="http://schemas.microsoft.com/office/drawing/2014/main" id="{CD3AC8EA-586E-2CAD-A7C9-1614FDE52056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270513" y="5314681"/>
                    <a:ext cx="1536236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60" name="Straight Connector 459">
                    <a:extLst>
                      <a:ext uri="{FF2B5EF4-FFF2-40B4-BE49-F238E27FC236}">
                        <a16:creationId xmlns:a16="http://schemas.microsoft.com/office/drawing/2014/main" id="{36ABD88C-623E-0E92-DB56-5D717D126C61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334046" y="5483801"/>
                    <a:ext cx="171702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61" name="Straight Connector 460">
                    <a:extLst>
                      <a:ext uri="{FF2B5EF4-FFF2-40B4-BE49-F238E27FC236}">
                        <a16:creationId xmlns:a16="http://schemas.microsoft.com/office/drawing/2014/main" id="{AD3BE5D0-FB2E-5C23-BE1F-B99305480EB4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252822" y="5420381"/>
                    <a:ext cx="2035848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62" name="Straight Connector 461">
                    <a:extLst>
                      <a:ext uri="{FF2B5EF4-FFF2-40B4-BE49-F238E27FC236}">
                        <a16:creationId xmlns:a16="http://schemas.microsoft.com/office/drawing/2014/main" id="{1246A7FD-505E-2DC1-60C4-744F66B1F76E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778384" y="5462661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63" name="Straight Connector 462">
                    <a:extLst>
                      <a:ext uri="{FF2B5EF4-FFF2-40B4-BE49-F238E27FC236}">
                        <a16:creationId xmlns:a16="http://schemas.microsoft.com/office/drawing/2014/main" id="{167485FC-44F0-C55A-0CAD-883E01771E17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605195" y="5504945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64" name="Straight Connector 463">
                    <a:extLst>
                      <a:ext uri="{FF2B5EF4-FFF2-40B4-BE49-F238E27FC236}">
                        <a16:creationId xmlns:a16="http://schemas.microsoft.com/office/drawing/2014/main" id="{4C62BFD6-B764-5445-690F-AF335AE8C4AC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7457054" y="5167244"/>
                    <a:ext cx="2027710" cy="0"/>
                  </a:xfrm>
                  <a:prstGeom prst="line">
                    <a:avLst/>
                  </a:prstGeom>
                  <a:ln w="25400"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465" name="Rectangle 464">
                    <a:extLst>
                      <a:ext uri="{FF2B5EF4-FFF2-40B4-BE49-F238E27FC236}">
                        <a16:creationId xmlns:a16="http://schemas.microsoft.com/office/drawing/2014/main" id="{95AA8591-7B4D-A5DC-AA27-DFFB3EAD581D}"/>
                      </a:ext>
                    </a:extLst>
                  </p:cNvPr>
                  <p:cNvSpPr/>
                  <p:nvPr/>
                </p:nvSpPr>
                <p:spPr>
                  <a:xfrm>
                    <a:off x="7859539" y="5130910"/>
                    <a:ext cx="1377597" cy="70690"/>
                  </a:xfrm>
                  <a:prstGeom prst="rect">
                    <a:avLst/>
                  </a:prstGeom>
                  <a:solidFill>
                    <a:srgbClr val="FFC000"/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cxnSp>
                <p:nvCxnSpPr>
                  <p:cNvPr id="466" name="Straight Connector 465">
                    <a:extLst>
                      <a:ext uri="{FF2B5EF4-FFF2-40B4-BE49-F238E27FC236}">
                        <a16:creationId xmlns:a16="http://schemas.microsoft.com/office/drawing/2014/main" id="{381EAF0F-4EAC-FECF-A3DE-0D179483BD6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7758859" y="5251261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67" name="Straight Connector 466">
                    <a:extLst>
                      <a:ext uri="{FF2B5EF4-FFF2-40B4-BE49-F238E27FC236}">
                        <a16:creationId xmlns:a16="http://schemas.microsoft.com/office/drawing/2014/main" id="{02D7ABF3-323D-CA1E-7908-7F3A0823C372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7894943" y="5230121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68" name="Straight Connector 467">
                    <a:extLst>
                      <a:ext uri="{FF2B5EF4-FFF2-40B4-BE49-F238E27FC236}">
                        <a16:creationId xmlns:a16="http://schemas.microsoft.com/office/drawing/2014/main" id="{D3326E83-266F-CE0E-3072-64699EE4749B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7629448" y="5272401"/>
                    <a:ext cx="1717023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69" name="Straight Connector 468">
                    <a:extLst>
                      <a:ext uri="{FF2B5EF4-FFF2-40B4-BE49-F238E27FC236}">
                        <a16:creationId xmlns:a16="http://schemas.microsoft.com/office/drawing/2014/main" id="{E80B5E5A-387E-17AC-6683-05DBEE2D524A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7945715" y="5335821"/>
                    <a:ext cx="1339481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70" name="Straight Connector 469">
                    <a:extLst>
                      <a:ext uri="{FF2B5EF4-FFF2-40B4-BE49-F238E27FC236}">
                        <a16:creationId xmlns:a16="http://schemas.microsoft.com/office/drawing/2014/main" id="{A5038EC2-7CEC-9EDB-8662-E8EDA000FCFA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7941853" y="5293541"/>
                    <a:ext cx="1542912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471" name="Straight Connector 470">
                    <a:extLst>
                      <a:ext uri="{FF2B5EF4-FFF2-40B4-BE49-F238E27FC236}">
                        <a16:creationId xmlns:a16="http://schemas.microsoft.com/office/drawing/2014/main" id="{2B09EC2C-0F60-F01E-A461-8CBB82E83358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7727599" y="5314681"/>
                    <a:ext cx="1536236" cy="0"/>
                  </a:xfrm>
                  <a:prstGeom prst="line">
                    <a:avLst/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sp>
              <p:nvSpPr>
                <p:cNvPr id="477" name="TextBox 476">
                  <a:extLst>
                    <a:ext uri="{FF2B5EF4-FFF2-40B4-BE49-F238E27FC236}">
                      <a16:creationId xmlns:a16="http://schemas.microsoft.com/office/drawing/2014/main" id="{5B767646-E008-92D9-F80B-4ECBC1002255}"/>
                    </a:ext>
                  </a:extLst>
                </p:cNvPr>
                <p:cNvSpPr txBox="1"/>
                <p:nvPr/>
              </p:nvSpPr>
              <p:spPr>
                <a:xfrm>
                  <a:off x="2704497" y="4649827"/>
                  <a:ext cx="1159292" cy="523220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pPr algn="ctr"/>
                  <a:r>
                    <a:rPr lang="en-US" sz="1400" dirty="0" err="1">
                      <a:latin typeface="Arial" panose="020B0604020202020204" pitchFamily="34" charset="0"/>
                      <a:cs typeface="Arial" panose="020B0604020202020204" pitchFamily="34" charset="0"/>
                    </a:rPr>
                    <a:t>Pf</a:t>
                  </a:r>
                  <a:r>
                    <a:rPr lang="en-US" sz="14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 prophage</a:t>
                  </a:r>
                </a:p>
                <a:p>
                  <a:pPr algn="ctr"/>
                  <a:r>
                    <a:rPr lang="en-US" sz="14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CPA0001</a:t>
                  </a:r>
                </a:p>
              </p:txBody>
            </p:sp>
            <p:sp>
              <p:nvSpPr>
                <p:cNvPr id="478" name="TextBox 477">
                  <a:extLst>
                    <a:ext uri="{FF2B5EF4-FFF2-40B4-BE49-F238E27FC236}">
                      <a16:creationId xmlns:a16="http://schemas.microsoft.com/office/drawing/2014/main" id="{579E3082-81EC-E5FF-E4D9-9EDFE4184DAE}"/>
                    </a:ext>
                  </a:extLst>
                </p:cNvPr>
                <p:cNvSpPr txBox="1"/>
                <p:nvPr/>
              </p:nvSpPr>
              <p:spPr>
                <a:xfrm>
                  <a:off x="4075742" y="4649827"/>
                  <a:ext cx="1159292" cy="523220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pPr algn="ctr"/>
                  <a:r>
                    <a:rPr lang="en-US" sz="1400" dirty="0" err="1">
                      <a:latin typeface="Arial" panose="020B0604020202020204" pitchFamily="34" charset="0"/>
                      <a:cs typeface="Arial" panose="020B0604020202020204" pitchFamily="34" charset="0"/>
                    </a:rPr>
                    <a:t>Pf</a:t>
                  </a:r>
                  <a:r>
                    <a:rPr lang="en-US" sz="14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 prophage</a:t>
                  </a:r>
                </a:p>
                <a:p>
                  <a:pPr algn="ctr"/>
                  <a:r>
                    <a:rPr lang="en-US" sz="14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CPA0002</a:t>
                  </a:r>
                </a:p>
              </p:txBody>
            </p:sp>
            <p:sp>
              <p:nvSpPr>
                <p:cNvPr id="479" name="TextBox 478">
                  <a:extLst>
                    <a:ext uri="{FF2B5EF4-FFF2-40B4-BE49-F238E27FC236}">
                      <a16:creationId xmlns:a16="http://schemas.microsoft.com/office/drawing/2014/main" id="{E777AAF4-9C24-F61E-217E-32BC02DB5478}"/>
                    </a:ext>
                  </a:extLst>
                </p:cNvPr>
                <p:cNvSpPr txBox="1"/>
                <p:nvPr/>
              </p:nvSpPr>
              <p:spPr>
                <a:xfrm>
                  <a:off x="5423754" y="4649827"/>
                  <a:ext cx="1159292" cy="523220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pPr algn="ctr"/>
                  <a:r>
                    <a:rPr lang="en-US" sz="1400" dirty="0" err="1">
                      <a:latin typeface="Arial" panose="020B0604020202020204" pitchFamily="34" charset="0"/>
                      <a:cs typeface="Arial" panose="020B0604020202020204" pitchFamily="34" charset="0"/>
                    </a:rPr>
                    <a:t>Pf</a:t>
                  </a:r>
                  <a:r>
                    <a:rPr lang="en-US" sz="14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 prophage</a:t>
                  </a:r>
                </a:p>
                <a:p>
                  <a:pPr algn="ctr"/>
                  <a:r>
                    <a:rPr lang="en-US" sz="1400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CPA0003</a:t>
                  </a:r>
                </a:p>
              </p:txBody>
            </p:sp>
            <p:sp>
              <p:nvSpPr>
                <p:cNvPr id="480" name="TextBox 479">
                  <a:extLst>
                    <a:ext uri="{FF2B5EF4-FFF2-40B4-BE49-F238E27FC236}">
                      <a16:creationId xmlns:a16="http://schemas.microsoft.com/office/drawing/2014/main" id="{F5DC5A20-7079-AE6C-DE88-25D05D4E2362}"/>
                    </a:ext>
                  </a:extLst>
                </p:cNvPr>
                <p:cNvSpPr txBox="1"/>
                <p:nvPr/>
              </p:nvSpPr>
              <p:spPr>
                <a:xfrm>
                  <a:off x="6391131" y="4776773"/>
                  <a:ext cx="415498" cy="369332"/>
                </a:xfrm>
                <a:prstGeom prst="rect">
                  <a:avLst/>
                </a:prstGeom>
                <a:noFill/>
              </p:spPr>
              <p:txBody>
                <a:bodyPr wrap="none" rtlCol="0">
                  <a:spAutoFit/>
                </a:bodyPr>
                <a:lstStyle/>
                <a:p>
                  <a:pPr algn="l"/>
                  <a:r>
                    <a:rPr lang="en-US" dirty="0">
                      <a:latin typeface="Arial" panose="020B0604020202020204" pitchFamily="34" charset="0"/>
                      <a:cs typeface="Arial" panose="020B0604020202020204" pitchFamily="34" charset="0"/>
                    </a:rPr>
                    <a:t>…</a:t>
                  </a:r>
                </a:p>
              </p:txBody>
            </p:sp>
          </p:grpSp>
          <p:sp>
            <p:nvSpPr>
              <p:cNvPr id="483" name="TextBox 482">
                <a:extLst>
                  <a:ext uri="{FF2B5EF4-FFF2-40B4-BE49-F238E27FC236}">
                    <a16:creationId xmlns:a16="http://schemas.microsoft.com/office/drawing/2014/main" id="{E9F0FA72-E954-6EE6-3E1E-0FFFA099EE60}"/>
                  </a:ext>
                </a:extLst>
              </p:cNvPr>
              <p:cNvSpPr txBox="1"/>
              <p:nvPr/>
            </p:nvSpPr>
            <p:spPr>
              <a:xfrm>
                <a:off x="2128386" y="6476949"/>
                <a:ext cx="5501286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latin typeface="Arial" panose="020B0604020202020204" pitchFamily="34" charset="0"/>
                    <a:cs typeface="Arial" panose="020B0604020202020204" pitchFamily="34" charset="0"/>
                  </a:rPr>
                  <a:t>Identify newly acquired Pf prophages in the recipient population</a:t>
                </a:r>
              </a:p>
            </p:txBody>
          </p:sp>
        </p:grpSp>
        <p:grpSp>
          <p:nvGrpSpPr>
            <p:cNvPr id="489" name="Group 488">
              <a:extLst>
                <a:ext uri="{FF2B5EF4-FFF2-40B4-BE49-F238E27FC236}">
                  <a16:creationId xmlns:a16="http://schemas.microsoft.com/office/drawing/2014/main" id="{2068CC6F-3273-2F8C-5513-18D33DFFBFC4}"/>
                </a:ext>
              </a:extLst>
            </p:cNvPr>
            <p:cNvGrpSpPr/>
            <p:nvPr/>
          </p:nvGrpSpPr>
          <p:grpSpPr>
            <a:xfrm>
              <a:off x="8630996" y="4610478"/>
              <a:ext cx="779914" cy="729880"/>
              <a:chOff x="10079878" y="983016"/>
              <a:chExt cx="456684" cy="427386"/>
            </a:xfrm>
          </p:grpSpPr>
          <p:sp>
            <p:nvSpPr>
              <p:cNvPr id="486" name="Block Arc 485">
                <a:extLst>
                  <a:ext uri="{FF2B5EF4-FFF2-40B4-BE49-F238E27FC236}">
                    <a16:creationId xmlns:a16="http://schemas.microsoft.com/office/drawing/2014/main" id="{2F1C5869-7457-8607-6FCF-3DD682FAC0E4}"/>
                  </a:ext>
                </a:extLst>
              </p:cNvPr>
              <p:cNvSpPr/>
              <p:nvPr/>
            </p:nvSpPr>
            <p:spPr>
              <a:xfrm rot="13711333" flipH="1">
                <a:off x="10094527" y="987888"/>
                <a:ext cx="422515" cy="422514"/>
              </a:xfrm>
              <a:prstGeom prst="blockArc">
                <a:avLst>
                  <a:gd name="adj1" fmla="val 10800000"/>
                  <a:gd name="adj2" fmla="val 10764170"/>
                  <a:gd name="adj3" fmla="val 2076"/>
                </a:avLst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  <p:sp>
            <p:nvSpPr>
              <p:cNvPr id="487" name="Block Arc 486">
                <a:extLst>
                  <a:ext uri="{FF2B5EF4-FFF2-40B4-BE49-F238E27FC236}">
                    <a16:creationId xmlns:a16="http://schemas.microsoft.com/office/drawing/2014/main" id="{8C52700F-7C30-684C-1676-01D4A9C79C9D}"/>
                  </a:ext>
                </a:extLst>
              </p:cNvPr>
              <p:cNvSpPr/>
              <p:nvPr/>
            </p:nvSpPr>
            <p:spPr>
              <a:xfrm rot="13711333" flipH="1">
                <a:off x="10079878" y="984300"/>
                <a:ext cx="422514" cy="422514"/>
              </a:xfrm>
              <a:prstGeom prst="blockArc">
                <a:avLst>
                  <a:gd name="adj1" fmla="val 10800000"/>
                  <a:gd name="adj2" fmla="val 14936414"/>
                  <a:gd name="adj3" fmla="val 7645"/>
                </a:avLst>
              </a:prstGeom>
              <a:solidFill>
                <a:srgbClr val="BB82FF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  <p:sp>
            <p:nvSpPr>
              <p:cNvPr id="488" name="Block Arc 487">
                <a:extLst>
                  <a:ext uri="{FF2B5EF4-FFF2-40B4-BE49-F238E27FC236}">
                    <a16:creationId xmlns:a16="http://schemas.microsoft.com/office/drawing/2014/main" id="{2288D5E8-736F-0105-FA05-406236ED25A5}"/>
                  </a:ext>
                </a:extLst>
              </p:cNvPr>
              <p:cNvSpPr/>
              <p:nvPr/>
            </p:nvSpPr>
            <p:spPr>
              <a:xfrm rot="2043264" flipH="1">
                <a:off x="10114048" y="983016"/>
                <a:ext cx="422514" cy="422515"/>
              </a:xfrm>
              <a:prstGeom prst="blockArc">
                <a:avLst>
                  <a:gd name="adj1" fmla="val 10800000"/>
                  <a:gd name="adj2" fmla="val 14936414"/>
                  <a:gd name="adj3" fmla="val 7645"/>
                </a:avLst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</p:grpSp>
        <p:grpSp>
          <p:nvGrpSpPr>
            <p:cNvPr id="490" name="Group 489">
              <a:extLst>
                <a:ext uri="{FF2B5EF4-FFF2-40B4-BE49-F238E27FC236}">
                  <a16:creationId xmlns:a16="http://schemas.microsoft.com/office/drawing/2014/main" id="{266CF2EE-D868-C95C-2DAF-2EE05F80FE23}"/>
                </a:ext>
              </a:extLst>
            </p:cNvPr>
            <p:cNvGrpSpPr/>
            <p:nvPr/>
          </p:nvGrpSpPr>
          <p:grpSpPr>
            <a:xfrm>
              <a:off x="9945466" y="4594756"/>
              <a:ext cx="779914" cy="729880"/>
              <a:chOff x="10079878" y="983016"/>
              <a:chExt cx="456684" cy="427386"/>
            </a:xfrm>
          </p:grpSpPr>
          <p:sp>
            <p:nvSpPr>
              <p:cNvPr id="491" name="Block Arc 490">
                <a:extLst>
                  <a:ext uri="{FF2B5EF4-FFF2-40B4-BE49-F238E27FC236}">
                    <a16:creationId xmlns:a16="http://schemas.microsoft.com/office/drawing/2014/main" id="{7C23BE5C-669B-F010-0FC1-8A021E0C0701}"/>
                  </a:ext>
                </a:extLst>
              </p:cNvPr>
              <p:cNvSpPr/>
              <p:nvPr/>
            </p:nvSpPr>
            <p:spPr>
              <a:xfrm rot="13711333" flipH="1">
                <a:off x="10094527" y="987888"/>
                <a:ext cx="422515" cy="422514"/>
              </a:xfrm>
              <a:prstGeom prst="blockArc">
                <a:avLst>
                  <a:gd name="adj1" fmla="val 10800000"/>
                  <a:gd name="adj2" fmla="val 10764170"/>
                  <a:gd name="adj3" fmla="val 2076"/>
                </a:avLst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  <p:sp>
            <p:nvSpPr>
              <p:cNvPr id="492" name="Block Arc 491">
                <a:extLst>
                  <a:ext uri="{FF2B5EF4-FFF2-40B4-BE49-F238E27FC236}">
                    <a16:creationId xmlns:a16="http://schemas.microsoft.com/office/drawing/2014/main" id="{73F32B1A-77CE-27A9-E8DE-C1F361602237}"/>
                  </a:ext>
                </a:extLst>
              </p:cNvPr>
              <p:cNvSpPr/>
              <p:nvPr/>
            </p:nvSpPr>
            <p:spPr>
              <a:xfrm rot="13711333" flipH="1">
                <a:off x="10079878" y="984300"/>
                <a:ext cx="422514" cy="422514"/>
              </a:xfrm>
              <a:prstGeom prst="blockArc">
                <a:avLst>
                  <a:gd name="adj1" fmla="val 10800000"/>
                  <a:gd name="adj2" fmla="val 14936414"/>
                  <a:gd name="adj3" fmla="val 7645"/>
                </a:avLst>
              </a:prstGeom>
              <a:solidFill>
                <a:srgbClr val="2B9093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  <p:sp>
            <p:nvSpPr>
              <p:cNvPr id="493" name="Block Arc 492">
                <a:extLst>
                  <a:ext uri="{FF2B5EF4-FFF2-40B4-BE49-F238E27FC236}">
                    <a16:creationId xmlns:a16="http://schemas.microsoft.com/office/drawing/2014/main" id="{CCE3BAD9-9A61-564A-BEF8-DC9D4E94DB5F}"/>
                  </a:ext>
                </a:extLst>
              </p:cNvPr>
              <p:cNvSpPr/>
              <p:nvPr/>
            </p:nvSpPr>
            <p:spPr>
              <a:xfrm rot="2043264" flipH="1">
                <a:off x="10114048" y="983016"/>
                <a:ext cx="422514" cy="422515"/>
              </a:xfrm>
              <a:prstGeom prst="blockArc">
                <a:avLst>
                  <a:gd name="adj1" fmla="val 10800000"/>
                  <a:gd name="adj2" fmla="val 14936414"/>
                  <a:gd name="adj3" fmla="val 7645"/>
                </a:avLst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</p:grpSp>
        <p:grpSp>
          <p:nvGrpSpPr>
            <p:cNvPr id="494" name="Group 493">
              <a:extLst>
                <a:ext uri="{FF2B5EF4-FFF2-40B4-BE49-F238E27FC236}">
                  <a16:creationId xmlns:a16="http://schemas.microsoft.com/office/drawing/2014/main" id="{4FC5816A-5172-74C1-CAFE-475D9B18AA9B}"/>
                </a:ext>
              </a:extLst>
            </p:cNvPr>
            <p:cNvGrpSpPr/>
            <p:nvPr/>
          </p:nvGrpSpPr>
          <p:grpSpPr>
            <a:xfrm>
              <a:off x="9094450" y="5353817"/>
              <a:ext cx="779914" cy="729880"/>
              <a:chOff x="10079878" y="983016"/>
              <a:chExt cx="456684" cy="427386"/>
            </a:xfrm>
          </p:grpSpPr>
          <p:sp>
            <p:nvSpPr>
              <p:cNvPr id="495" name="Block Arc 494">
                <a:extLst>
                  <a:ext uri="{FF2B5EF4-FFF2-40B4-BE49-F238E27FC236}">
                    <a16:creationId xmlns:a16="http://schemas.microsoft.com/office/drawing/2014/main" id="{B5823236-7FD2-1030-82EE-E69BE68631F3}"/>
                  </a:ext>
                </a:extLst>
              </p:cNvPr>
              <p:cNvSpPr/>
              <p:nvPr/>
            </p:nvSpPr>
            <p:spPr>
              <a:xfrm rot="13711333" flipH="1">
                <a:off x="10094527" y="987888"/>
                <a:ext cx="422515" cy="422514"/>
              </a:xfrm>
              <a:prstGeom prst="blockArc">
                <a:avLst>
                  <a:gd name="adj1" fmla="val 10800000"/>
                  <a:gd name="adj2" fmla="val 10764170"/>
                  <a:gd name="adj3" fmla="val 2076"/>
                </a:avLst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  <p:sp>
            <p:nvSpPr>
              <p:cNvPr id="496" name="Block Arc 495">
                <a:extLst>
                  <a:ext uri="{FF2B5EF4-FFF2-40B4-BE49-F238E27FC236}">
                    <a16:creationId xmlns:a16="http://schemas.microsoft.com/office/drawing/2014/main" id="{595BC2C4-0F9C-82A8-B33C-D878EAD2C705}"/>
                  </a:ext>
                </a:extLst>
              </p:cNvPr>
              <p:cNvSpPr/>
              <p:nvPr/>
            </p:nvSpPr>
            <p:spPr>
              <a:xfrm rot="13711333" flipH="1">
                <a:off x="10079878" y="984300"/>
                <a:ext cx="422514" cy="422514"/>
              </a:xfrm>
              <a:prstGeom prst="blockArc">
                <a:avLst>
                  <a:gd name="adj1" fmla="val 10800000"/>
                  <a:gd name="adj2" fmla="val 14936414"/>
                  <a:gd name="adj3" fmla="val 7645"/>
                </a:avLst>
              </a:prstGeom>
              <a:solidFill>
                <a:srgbClr val="FFC000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  <p:sp>
            <p:nvSpPr>
              <p:cNvPr id="497" name="Block Arc 496">
                <a:extLst>
                  <a:ext uri="{FF2B5EF4-FFF2-40B4-BE49-F238E27FC236}">
                    <a16:creationId xmlns:a16="http://schemas.microsoft.com/office/drawing/2014/main" id="{9C210B80-5AEF-B183-6F2A-E20FA1C27A0D}"/>
                  </a:ext>
                </a:extLst>
              </p:cNvPr>
              <p:cNvSpPr/>
              <p:nvPr/>
            </p:nvSpPr>
            <p:spPr>
              <a:xfrm rot="2043264" flipH="1">
                <a:off x="10114048" y="983016"/>
                <a:ext cx="422514" cy="422515"/>
              </a:xfrm>
              <a:prstGeom prst="blockArc">
                <a:avLst>
                  <a:gd name="adj1" fmla="val 10800000"/>
                  <a:gd name="adj2" fmla="val 14936414"/>
                  <a:gd name="adj3" fmla="val 7645"/>
                </a:avLst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</p:grpSp>
        <p:grpSp>
          <p:nvGrpSpPr>
            <p:cNvPr id="498" name="Group 497">
              <a:extLst>
                <a:ext uri="{FF2B5EF4-FFF2-40B4-BE49-F238E27FC236}">
                  <a16:creationId xmlns:a16="http://schemas.microsoft.com/office/drawing/2014/main" id="{3085BF12-F2C2-787A-B76B-4FECCB29F867}"/>
                </a:ext>
              </a:extLst>
            </p:cNvPr>
            <p:cNvGrpSpPr/>
            <p:nvPr/>
          </p:nvGrpSpPr>
          <p:grpSpPr>
            <a:xfrm>
              <a:off x="10074943" y="5368346"/>
              <a:ext cx="779914" cy="729880"/>
              <a:chOff x="10079878" y="983016"/>
              <a:chExt cx="456684" cy="427386"/>
            </a:xfrm>
          </p:grpSpPr>
          <p:sp>
            <p:nvSpPr>
              <p:cNvPr id="499" name="Block Arc 498">
                <a:extLst>
                  <a:ext uri="{FF2B5EF4-FFF2-40B4-BE49-F238E27FC236}">
                    <a16:creationId xmlns:a16="http://schemas.microsoft.com/office/drawing/2014/main" id="{B0138149-0439-754F-1D17-E815BB41E174}"/>
                  </a:ext>
                </a:extLst>
              </p:cNvPr>
              <p:cNvSpPr/>
              <p:nvPr/>
            </p:nvSpPr>
            <p:spPr>
              <a:xfrm rot="13711333" flipH="1">
                <a:off x="10094527" y="987888"/>
                <a:ext cx="422515" cy="422514"/>
              </a:xfrm>
              <a:prstGeom prst="blockArc">
                <a:avLst>
                  <a:gd name="adj1" fmla="val 10800000"/>
                  <a:gd name="adj2" fmla="val 10764170"/>
                  <a:gd name="adj3" fmla="val 2076"/>
                </a:avLst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  <p:sp>
            <p:nvSpPr>
              <p:cNvPr id="500" name="Block Arc 499">
                <a:extLst>
                  <a:ext uri="{FF2B5EF4-FFF2-40B4-BE49-F238E27FC236}">
                    <a16:creationId xmlns:a16="http://schemas.microsoft.com/office/drawing/2014/main" id="{E74FBC8F-6F34-CB8D-FA5F-2E78D54BBAFA}"/>
                  </a:ext>
                </a:extLst>
              </p:cNvPr>
              <p:cNvSpPr/>
              <p:nvPr/>
            </p:nvSpPr>
            <p:spPr>
              <a:xfrm rot="13711333" flipH="1">
                <a:off x="10079878" y="984300"/>
                <a:ext cx="422514" cy="422514"/>
              </a:xfrm>
              <a:prstGeom prst="blockArc">
                <a:avLst>
                  <a:gd name="adj1" fmla="val 10800000"/>
                  <a:gd name="adj2" fmla="val 14936414"/>
                  <a:gd name="adj3" fmla="val 7645"/>
                </a:avLst>
              </a:prstGeom>
              <a:solidFill>
                <a:srgbClr val="0432FF"/>
              </a:solidFill>
              <a:ln w="952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  <p:sp>
            <p:nvSpPr>
              <p:cNvPr id="501" name="Block Arc 500">
                <a:extLst>
                  <a:ext uri="{FF2B5EF4-FFF2-40B4-BE49-F238E27FC236}">
                    <a16:creationId xmlns:a16="http://schemas.microsoft.com/office/drawing/2014/main" id="{5C1F1798-8014-1DB5-87DF-CFB505C986AE}"/>
                  </a:ext>
                </a:extLst>
              </p:cNvPr>
              <p:cNvSpPr/>
              <p:nvPr/>
            </p:nvSpPr>
            <p:spPr>
              <a:xfrm rot="2043264" flipH="1">
                <a:off x="10114048" y="983016"/>
                <a:ext cx="422514" cy="422515"/>
              </a:xfrm>
              <a:prstGeom prst="blockArc">
                <a:avLst>
                  <a:gd name="adj1" fmla="val 10800000"/>
                  <a:gd name="adj2" fmla="val 14936414"/>
                  <a:gd name="adj3" fmla="val 7645"/>
                </a:avLst>
              </a:prstGeom>
              <a:solidFill>
                <a:srgbClr val="FFFF0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 defTabSz="457200"/>
                <a:endParaRPr lang="en-US">
                  <a:solidFill>
                    <a:prstClr val="black"/>
                  </a:solidFill>
                  <a:latin typeface="Calibri" panose="020F0502020204030204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72596771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>
            <a:extLst>
              <a:ext uri="{FF2B5EF4-FFF2-40B4-BE49-F238E27FC236}">
                <a16:creationId xmlns:a16="http://schemas.microsoft.com/office/drawing/2014/main" id="{2D3AA498-A829-D669-BE35-D519DAFAD71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68096" y="329609"/>
            <a:ext cx="5055807" cy="5433237"/>
          </a:xfrm>
          <a:prstGeom prst="rect">
            <a:avLst/>
          </a:prstGeom>
        </p:spPr>
      </p:pic>
      <p:grpSp>
        <p:nvGrpSpPr>
          <p:cNvPr id="2" name="Group 1">
            <a:extLst>
              <a:ext uri="{FF2B5EF4-FFF2-40B4-BE49-F238E27FC236}">
                <a16:creationId xmlns:a16="http://schemas.microsoft.com/office/drawing/2014/main" id="{61B397A4-1C03-A9AA-C937-055CDB88191E}"/>
              </a:ext>
            </a:extLst>
          </p:cNvPr>
          <p:cNvGrpSpPr/>
          <p:nvPr/>
        </p:nvGrpSpPr>
        <p:grpSpPr>
          <a:xfrm>
            <a:off x="0" y="5865541"/>
            <a:ext cx="12192000" cy="992459"/>
            <a:chOff x="0" y="0"/>
            <a:chExt cx="12192000" cy="992459"/>
          </a:xfrm>
        </p:grpSpPr>
        <p:sp>
          <p:nvSpPr>
            <p:cNvPr id="3" name="Rectangle 2">
              <a:extLst>
                <a:ext uri="{FF2B5EF4-FFF2-40B4-BE49-F238E27FC236}">
                  <a16:creationId xmlns:a16="http://schemas.microsoft.com/office/drawing/2014/main" id="{AE60B7AD-9837-97D5-5000-7F8B15A255E3}"/>
                </a:ext>
              </a:extLst>
            </p:cNvPr>
            <p:cNvSpPr/>
            <p:nvPr/>
          </p:nvSpPr>
          <p:spPr>
            <a:xfrm>
              <a:off x="0" y="0"/>
              <a:ext cx="12191999" cy="992459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560E8F93-0D79-B750-B5F7-D795FD8CC46D}"/>
                </a:ext>
              </a:extLst>
            </p:cNvPr>
            <p:cNvSpPr txBox="1"/>
            <p:nvPr/>
          </p:nvSpPr>
          <p:spPr>
            <a:xfrm>
              <a:off x="0" y="0"/>
              <a:ext cx="12192000" cy="95410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800" dirty="0">
                  <a:solidFill>
                    <a:schemeClr val="bg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Clinical isolate Pf phages can mobilize into PAO1 ∆Pf.  Pf which harbor genes beneficial to PAO1 ∆Pf are strongly selected for by viral infection.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6748332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 2013 - 2022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216</Words>
  <Application>Microsoft Macintosh PowerPoint</Application>
  <PresentationFormat>Widescreen</PresentationFormat>
  <Paragraphs>63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 2013 - 2022</vt:lpstr>
      <vt:lpstr>Prophages encode and disseminate bacterial immune systems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Prophages encode and disseminate bacterial immune systems</dc:title>
  <dc:creator>Amelia Schmidt</dc:creator>
  <cp:lastModifiedBy>Amelia Schmidt</cp:lastModifiedBy>
  <cp:revision>1</cp:revision>
  <dcterms:created xsi:type="dcterms:W3CDTF">2023-01-23T01:15:23Z</dcterms:created>
  <dcterms:modified xsi:type="dcterms:W3CDTF">2023-01-23T01:16:44Z</dcterms:modified>
</cp:coreProperties>
</file>

<file path=docProps/thumbnail.jpeg>
</file>