
<file path=[Content_Types].xml><?xml version="1.0" encoding="utf-8"?>
<Types xmlns="http://schemas.openxmlformats.org/package/2006/content-types">
  <Default Extension="fntdata" ContentType="application/x-fontdata"/>
  <Default Extension="gif" ContentType="image/gif"/>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2" r:id="rId1"/>
    <p:sldMasterId id="2147483653" r:id="rId2"/>
    <p:sldMasterId id="2147483654" r:id="rId3"/>
    <p:sldMasterId id="2147483655" r:id="rId4"/>
  </p:sldMasterIdLst>
  <p:notesMasterIdLst>
    <p:notesMasterId r:id="rId6"/>
  </p:notesMasterIdLst>
  <p:sldIdLst>
    <p:sldId id="256" r:id="rId5"/>
  </p:sldIdLst>
  <p:sldSz cx="43891200" cy="32918400"/>
  <p:notesSz cx="6858000" cy="9144000"/>
  <p:embeddedFontLst>
    <p:embeddedFont>
      <p:font typeface="Arial Black" panose="020B0A04020102020204" pitchFamily="34" charset="0"/>
      <p:regular r:id="rId7"/>
      <p:bold r:id="rId8"/>
    </p:embeddedFont>
    <p:embeddedFont>
      <p:font typeface="Calibri" panose="020F0502020204030204" pitchFamily="34" charset="0"/>
      <p:regular r:id="rId9"/>
      <p:bold r:id="rId10"/>
      <p:italic r:id="rId11"/>
      <p:boldItalic r:id="rId12"/>
    </p:embeddedFont>
    <p:embeddedFont>
      <p:font typeface="Corbel" panose="020B0503020204020204" pitchFamily="34" charset="0"/>
      <p:regular r:id="rId13"/>
      <p:bold r:id="rId14"/>
      <p:italic r:id="rId15"/>
      <p:boldItalic r:id="rId16"/>
    </p:embeddedFont>
    <p:embeddedFont>
      <p:font typeface="Trebuchet MS" panose="020B0603020202020204" pitchFamily="34" charset="0"/>
      <p:regular r:id="rId17"/>
      <p:bold r:id="rId18"/>
      <p:italic r:id="rId19"/>
      <p:boldItalic r:id="rId2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318">
          <p15:clr>
            <a:srgbClr val="A4A3A4"/>
          </p15:clr>
        </p15:guide>
        <p15:guide id="2" orient="horz" pos="288">
          <p15:clr>
            <a:srgbClr val="A4A3A4"/>
          </p15:clr>
        </p15:guide>
        <p15:guide id="3" orient="horz" pos="20160">
          <p15:clr>
            <a:srgbClr val="A4A3A4"/>
          </p15:clr>
        </p15:guide>
        <p15:guide id="4" orient="horz">
          <p15:clr>
            <a:srgbClr val="A4A3A4"/>
          </p15:clr>
        </p15:guide>
        <p15:guide id="5" pos="581">
          <p15:clr>
            <a:srgbClr val="A4A3A4"/>
          </p15:clr>
        </p15:guide>
        <p15:guide id="6" pos="27069">
          <p15:clr>
            <a:srgbClr val="A4A3A4"/>
          </p15:clr>
        </p15:guide>
        <p15:guide id="7" pos="245">
          <p15:clr>
            <a:srgbClr val="A4A3A4"/>
          </p15:clr>
        </p15:guide>
        <p15:guide id="8" pos="2736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4B9CE46-880F-46CC-B56A-6EE940722998}" v="11" dt="2020-04-24T04:41:35.667"/>
  </p1510:revLst>
</p1510:revInfo>
</file>

<file path=ppt/tableStyles.xml><?xml version="1.0" encoding="utf-8"?>
<a:tblStyleLst xmlns:a="http://schemas.openxmlformats.org/drawingml/2006/main" def="{0807542F-9ADE-4C04-A32E-A670DF37894B}">
  <a:tblStyle styleId="{0807542F-9ADE-4C04-A32E-A670DF37894B}"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0F2EE"/>
          </a:solidFill>
        </a:fill>
      </a:tcStyle>
    </a:wholeTbl>
    <a:band1H>
      <a:tcTxStyle/>
      <a:tcStyle>
        <a:tcBdr/>
        <a:fill>
          <a:solidFill>
            <a:srgbClr val="E0E5DB"/>
          </a:solidFill>
        </a:fill>
      </a:tcStyle>
    </a:band1H>
    <a:band2H>
      <a:tcTxStyle/>
      <a:tcStyle>
        <a:tcBdr/>
      </a:tcStyle>
    </a:band2H>
    <a:band1V>
      <a:tcTxStyle/>
      <a:tcStyle>
        <a:tcBdr/>
        <a:fill>
          <a:solidFill>
            <a:srgbClr val="E0E5DB"/>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88" autoAdjust="0"/>
    <p:restoredTop sz="94660"/>
  </p:normalViewPr>
  <p:slideViewPr>
    <p:cSldViewPr snapToGrid="0">
      <p:cViewPr>
        <p:scale>
          <a:sx n="27" d="100"/>
          <a:sy n="27" d="100"/>
        </p:scale>
        <p:origin x="30" y="-1749"/>
      </p:cViewPr>
      <p:guideLst>
        <p:guide orient="horz" pos="3318"/>
        <p:guide orient="horz" pos="288"/>
        <p:guide orient="horz" pos="20160"/>
        <p:guide orient="horz"/>
        <p:guide pos="581"/>
        <p:guide pos="27069"/>
        <p:guide pos="245"/>
        <p:guide pos="27364"/>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font" Target="fonts/font7.fntdata"/><Relationship Id="rId18" Type="http://schemas.openxmlformats.org/officeDocument/2006/relationships/font" Target="fonts/font12.fntdata"/><Relationship Id="rId26" Type="http://schemas.microsoft.com/office/2015/10/relationships/revisionInfo" Target="revisionInfo.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font" Target="fonts/font1.fntdata"/><Relationship Id="rId12" Type="http://schemas.openxmlformats.org/officeDocument/2006/relationships/font" Target="fonts/font6.fntdata"/><Relationship Id="rId17" Type="http://schemas.openxmlformats.org/officeDocument/2006/relationships/font" Target="fonts/font11.fntdata"/><Relationship Id="rId25"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font" Target="fonts/font10.fntdata"/><Relationship Id="rId20"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font" Target="fonts/font5.fntdata"/><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font" Target="fonts/font9.fntdata"/><Relationship Id="rId23" Type="http://schemas.openxmlformats.org/officeDocument/2006/relationships/theme" Target="theme/theme1.xml"/><Relationship Id="rId10" Type="http://schemas.openxmlformats.org/officeDocument/2006/relationships/font" Target="fonts/font4.fntdata"/><Relationship Id="rId19" Type="http://schemas.openxmlformats.org/officeDocument/2006/relationships/font" Target="fonts/font13.fntdata"/><Relationship Id="rId4" Type="http://schemas.openxmlformats.org/officeDocument/2006/relationships/slideMaster" Target="slideMasters/slideMaster4.xml"/><Relationship Id="rId9" Type="http://schemas.openxmlformats.org/officeDocument/2006/relationships/font" Target="fonts/font3.fntdata"/><Relationship Id="rId14" Type="http://schemas.openxmlformats.org/officeDocument/2006/relationships/font" Target="fonts/font8.fntdata"/><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lie Mayfield" userId="6acda4b60ab095e8" providerId="LiveId" clId="{A4B9CE46-880F-46CC-B56A-6EE940722998}"/>
    <pc:docChg chg="undo custSel modSld">
      <pc:chgData name="Ellie Mayfield" userId="6acda4b60ab095e8" providerId="LiveId" clId="{A4B9CE46-880F-46CC-B56A-6EE940722998}" dt="2020-04-24T04:59:42.993" v="348" actId="20577"/>
      <pc:docMkLst>
        <pc:docMk/>
      </pc:docMkLst>
      <pc:sldChg chg="addSp modSp">
        <pc:chgData name="Ellie Mayfield" userId="6acda4b60ab095e8" providerId="LiveId" clId="{A4B9CE46-880F-46CC-B56A-6EE940722998}" dt="2020-04-24T04:59:42.993" v="348" actId="20577"/>
        <pc:sldMkLst>
          <pc:docMk/>
          <pc:sldMk cId="0" sldId="256"/>
        </pc:sldMkLst>
        <pc:spChg chg="add mod">
          <ac:chgData name="Ellie Mayfield" userId="6acda4b60ab095e8" providerId="LiveId" clId="{A4B9CE46-880F-46CC-B56A-6EE940722998}" dt="2020-04-24T04:59:42.993" v="348" actId="20577"/>
          <ac:spMkLst>
            <pc:docMk/>
            <pc:sldMk cId="0" sldId="256"/>
            <ac:spMk id="2" creationId="{E1CA7DFA-0012-47B1-987F-BB05C6EF35E3}"/>
          </ac:spMkLst>
        </pc:spChg>
        <pc:spChg chg="mod">
          <ac:chgData name="Ellie Mayfield" userId="6acda4b60ab095e8" providerId="LiveId" clId="{A4B9CE46-880F-46CC-B56A-6EE940722998}" dt="2020-04-24T04:53:25.942" v="53" actId="14100"/>
          <ac:spMkLst>
            <pc:docMk/>
            <pc:sldMk cId="0" sldId="256"/>
            <ac:spMk id="85" creationId="{EA7C7DD6-B3AE-4E47-9676-AD1C0C92F9F3}"/>
          </ac:spMkLst>
        </pc:spChg>
        <pc:spChg chg="mod">
          <ac:chgData name="Ellie Mayfield" userId="6acda4b60ab095e8" providerId="LiveId" clId="{A4B9CE46-880F-46CC-B56A-6EE940722998}" dt="2020-04-24T04:48:53.391" v="23" actId="1076"/>
          <ac:spMkLst>
            <pc:docMk/>
            <pc:sldMk cId="0" sldId="256"/>
            <ac:spMk id="122" creationId="{00000000-0000-0000-0000-000000000000}"/>
          </ac:spMkLst>
        </pc:spChg>
        <pc:picChg chg="add mod">
          <ac:chgData name="Ellie Mayfield" userId="6acda4b60ab095e8" providerId="LiveId" clId="{A4B9CE46-880F-46CC-B56A-6EE940722998}" dt="2020-04-24T04:41:44.159" v="22" actId="1076"/>
          <ac:picMkLst>
            <pc:docMk/>
            <pc:sldMk cId="0" sldId="256"/>
            <ac:picMk id="3" creationId="{8A3D8F9A-484B-4EFA-8B0E-730BB7D6FBEF}"/>
          </ac:picMkLst>
        </pc:picChg>
      </pc:sldChg>
    </pc:docChg>
  </pc:docChgLst>
  <pc:docChgLst>
    <pc:chgData name="Ellie Mayfield" userId="6acda4b60ab095e8" providerId="LiveId" clId="{C730B322-069E-41B2-AAEA-6F8AA05D86CE}"/>
    <pc:docChg chg="custSel modSld">
      <pc:chgData name="Ellie Mayfield" userId="6acda4b60ab095e8" providerId="LiveId" clId="{C730B322-069E-41B2-AAEA-6F8AA05D86CE}" dt="2020-04-24T03:25:28.094" v="0" actId="478"/>
      <pc:docMkLst>
        <pc:docMk/>
      </pc:docMkLst>
      <pc:sldChg chg="delSp">
        <pc:chgData name="Ellie Mayfield" userId="6acda4b60ab095e8" providerId="LiveId" clId="{C730B322-069E-41B2-AAEA-6F8AA05D86CE}" dt="2020-04-24T03:25:28.094" v="0" actId="478"/>
        <pc:sldMkLst>
          <pc:docMk/>
          <pc:sldMk cId="0" sldId="256"/>
        </pc:sldMkLst>
        <pc:spChg chg="del">
          <ac:chgData name="Ellie Mayfield" userId="6acda4b60ab095e8" providerId="LiveId" clId="{C730B322-069E-41B2-AAEA-6F8AA05D86CE}" dt="2020-04-24T03:25:28.094" v="0" actId="478"/>
          <ac:spMkLst>
            <pc:docMk/>
            <pc:sldMk cId="0" sldId="256"/>
            <ac:spMk id="106" creationId="{A4590B2D-B26D-4A6F-872F-9930B279B55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86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86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86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86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86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86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86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86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86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86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86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86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86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86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86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86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58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58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58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58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58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58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58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58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58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86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86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86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86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86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86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86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86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7" name="Google Shape;117;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000"/>
              <a:buFont typeface="Calibri"/>
              <a:buNone/>
            </a:pPr>
            <a:endParaRPr sz="2000"/>
          </a:p>
        </p:txBody>
      </p:sp>
      <p:sp>
        <p:nvSpPr>
          <p:cNvPr id="118" name="Google Shape;118;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Without Quick Guides">
  <p:cSld name="Without Quick Guides">
    <p:spTree>
      <p:nvGrpSpPr>
        <p:cNvPr id="1" name="Shape 16"/>
        <p:cNvGrpSpPr/>
        <p:nvPr/>
      </p:nvGrpSpPr>
      <p:grpSpPr>
        <a:xfrm>
          <a:off x="0" y="0"/>
          <a:ext cx="0" cy="0"/>
          <a:chOff x="0" y="0"/>
          <a:chExt cx="0" cy="0"/>
        </a:xfrm>
      </p:grpSpPr>
      <p:sp>
        <p:nvSpPr>
          <p:cNvPr id="17" name="Google Shape;17;p2"/>
          <p:cNvSpPr txBox="1">
            <a:spLocks noGrp="1"/>
          </p:cNvSpPr>
          <p:nvPr>
            <p:ph type="body" idx="1"/>
          </p:nvPr>
        </p:nvSpPr>
        <p:spPr>
          <a:xfrm>
            <a:off x="427923" y="6378481"/>
            <a:ext cx="10056813" cy="846363"/>
          </a:xfrm>
          <a:prstGeom prst="rect">
            <a:avLst/>
          </a:prstGeom>
          <a:noFill/>
          <a:ln>
            <a:noFill/>
          </a:ln>
        </p:spPr>
        <p:txBody>
          <a:bodyPr spcFirstLastPara="1" wrap="square" lIns="228575" tIns="228575" rIns="228575" bIns="228575" anchor="t" anchorCtr="0">
            <a:noAutofit/>
          </a:bodyPr>
          <a:lstStyle>
            <a:lvl1pPr marL="457200" marR="0" lvl="0" indent="-228600" algn="l" rtl="0">
              <a:spcBef>
                <a:spcPts val="500"/>
              </a:spcBef>
              <a:spcAft>
                <a:spcPts val="0"/>
              </a:spcAft>
              <a:buClr>
                <a:srgbClr val="4B376B"/>
              </a:buClr>
              <a:buSzPts val="2500"/>
              <a:buFont typeface="Arial"/>
              <a:buNone/>
              <a:defRPr sz="2500" b="0" i="0" u="none" strike="noStrike" cap="none">
                <a:solidFill>
                  <a:srgbClr val="4B376B"/>
                </a:solidFill>
                <a:latin typeface="Times New Roman"/>
                <a:ea typeface="Times New Roman"/>
                <a:cs typeface="Times New Roman"/>
                <a:sym typeface="Times New Roman"/>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2pPr>
            <a:lvl3pPr marL="1371600" marR="0" lvl="2"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3pPr>
            <a:lvl4pPr marL="1828800" marR="0" lvl="3"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4pPr>
            <a:lvl5pPr marL="2286000" marR="0" lvl="4"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18" name="Google Shape;18;p2"/>
          <p:cNvSpPr txBox="1">
            <a:spLocks noGrp="1"/>
          </p:cNvSpPr>
          <p:nvPr>
            <p:ph type="body" idx="2"/>
          </p:nvPr>
        </p:nvSpPr>
        <p:spPr>
          <a:xfrm>
            <a:off x="446076" y="5548749"/>
            <a:ext cx="10048875" cy="754045"/>
          </a:xfrm>
          <a:prstGeom prst="rect">
            <a:avLst/>
          </a:prstGeom>
          <a:noFill/>
          <a:ln>
            <a:noFill/>
          </a:ln>
        </p:spPr>
        <p:txBody>
          <a:bodyPr spcFirstLastPara="1" wrap="square" lIns="91425" tIns="91425" rIns="91425" bIns="91425" anchor="ctr" anchorCtr="0">
            <a:noAutofit/>
          </a:bodyPr>
          <a:lstStyle>
            <a:lvl1pPr marL="457200" marR="0" lvl="0" indent="-228600" algn="ctr" rtl="0">
              <a:spcBef>
                <a:spcPts val="740"/>
              </a:spcBef>
              <a:spcAft>
                <a:spcPts val="0"/>
              </a:spcAft>
              <a:buClr>
                <a:srgbClr val="4B376B"/>
              </a:buClr>
              <a:buSzPts val="3700"/>
              <a:buFont typeface="Arial"/>
              <a:buNone/>
              <a:defRPr sz="3700" b="1" i="0" u="sng" strike="noStrike" cap="none">
                <a:solidFill>
                  <a:srgbClr val="4B376B"/>
                </a:solidFill>
                <a:latin typeface="Calibri"/>
                <a:ea typeface="Calibri"/>
                <a:cs typeface="Calibri"/>
                <a:sym typeface="Calibri"/>
              </a:defRPr>
            </a:lvl1pPr>
            <a:lvl2pPr marL="914400" marR="0" lvl="1" indent="-1085850" algn="l" rtl="0">
              <a:spcBef>
                <a:spcPts val="2700"/>
              </a:spcBef>
              <a:spcAft>
                <a:spcPts val="0"/>
              </a:spcAft>
              <a:buClr>
                <a:schemeClr val="dk1"/>
              </a:buClr>
              <a:buSzPts val="13500"/>
              <a:buFont typeface="Arial"/>
              <a:buChar char="–"/>
              <a:defRPr sz="13500" b="0" i="0" u="none" strike="noStrike" cap="none">
                <a:solidFill>
                  <a:schemeClr val="dk1"/>
                </a:solidFill>
                <a:latin typeface="Calibri"/>
                <a:ea typeface="Calibri"/>
                <a:cs typeface="Calibri"/>
                <a:sym typeface="Calibri"/>
              </a:defRPr>
            </a:lvl2pPr>
            <a:lvl3pPr marL="1371600" marR="0" lvl="2" indent="-965200" algn="l" rtl="0">
              <a:spcBef>
                <a:spcPts val="2320"/>
              </a:spcBef>
              <a:spcAft>
                <a:spcPts val="0"/>
              </a:spcAft>
              <a:buClr>
                <a:schemeClr val="dk1"/>
              </a:buClr>
              <a:buSzPts val="11600"/>
              <a:buFont typeface="Arial"/>
              <a:buChar char="•"/>
              <a:defRPr sz="11600" b="0" i="0" u="none" strike="noStrike" cap="none">
                <a:solidFill>
                  <a:schemeClr val="dk1"/>
                </a:solidFill>
                <a:latin typeface="Calibri"/>
                <a:ea typeface="Calibri"/>
                <a:cs typeface="Calibri"/>
                <a:sym typeface="Calibri"/>
              </a:defRPr>
            </a:lvl3pPr>
            <a:lvl4pPr marL="1828800" marR="0" lvl="3"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4pPr>
            <a:lvl5pPr marL="2286000" marR="0" lvl="4"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19" name="Google Shape;19;p2"/>
          <p:cNvSpPr txBox="1">
            <a:spLocks noGrp="1"/>
          </p:cNvSpPr>
          <p:nvPr>
            <p:ph type="body" idx="3"/>
          </p:nvPr>
        </p:nvSpPr>
        <p:spPr>
          <a:xfrm>
            <a:off x="446074" y="14212513"/>
            <a:ext cx="10050462" cy="754045"/>
          </a:xfrm>
          <a:prstGeom prst="rect">
            <a:avLst/>
          </a:prstGeom>
          <a:noFill/>
          <a:ln>
            <a:noFill/>
          </a:ln>
        </p:spPr>
        <p:txBody>
          <a:bodyPr spcFirstLastPara="1" wrap="square" lIns="91425" tIns="91425" rIns="91425" bIns="91425" anchor="ctr" anchorCtr="0">
            <a:noAutofit/>
          </a:bodyPr>
          <a:lstStyle>
            <a:lvl1pPr marL="457200" marR="0" lvl="0" indent="-228600" algn="ctr" rtl="0">
              <a:spcBef>
                <a:spcPts val="740"/>
              </a:spcBef>
              <a:spcAft>
                <a:spcPts val="0"/>
              </a:spcAft>
              <a:buClr>
                <a:srgbClr val="4B376B"/>
              </a:buClr>
              <a:buSzPts val="3700"/>
              <a:buFont typeface="Arial"/>
              <a:buNone/>
              <a:defRPr sz="3700" b="1" i="0" u="sng" strike="noStrike" cap="none">
                <a:solidFill>
                  <a:srgbClr val="4B376B"/>
                </a:solidFill>
                <a:latin typeface="Calibri"/>
                <a:ea typeface="Calibri"/>
                <a:cs typeface="Calibri"/>
                <a:sym typeface="Calibri"/>
              </a:defRPr>
            </a:lvl1pPr>
            <a:lvl2pPr marL="914400" marR="0" lvl="1" indent="-1085850" algn="l" rtl="0">
              <a:spcBef>
                <a:spcPts val="2700"/>
              </a:spcBef>
              <a:spcAft>
                <a:spcPts val="0"/>
              </a:spcAft>
              <a:buClr>
                <a:schemeClr val="dk1"/>
              </a:buClr>
              <a:buSzPts val="13500"/>
              <a:buFont typeface="Arial"/>
              <a:buChar char="–"/>
              <a:defRPr sz="13500" b="0" i="0" u="none" strike="noStrike" cap="none">
                <a:solidFill>
                  <a:schemeClr val="dk1"/>
                </a:solidFill>
                <a:latin typeface="Calibri"/>
                <a:ea typeface="Calibri"/>
                <a:cs typeface="Calibri"/>
                <a:sym typeface="Calibri"/>
              </a:defRPr>
            </a:lvl2pPr>
            <a:lvl3pPr marL="1371600" marR="0" lvl="2" indent="-965200" algn="l" rtl="0">
              <a:spcBef>
                <a:spcPts val="2320"/>
              </a:spcBef>
              <a:spcAft>
                <a:spcPts val="0"/>
              </a:spcAft>
              <a:buClr>
                <a:schemeClr val="dk1"/>
              </a:buClr>
              <a:buSzPts val="11600"/>
              <a:buFont typeface="Arial"/>
              <a:buChar char="•"/>
              <a:defRPr sz="11600" b="0" i="0" u="none" strike="noStrike" cap="none">
                <a:solidFill>
                  <a:schemeClr val="dk1"/>
                </a:solidFill>
                <a:latin typeface="Calibri"/>
                <a:ea typeface="Calibri"/>
                <a:cs typeface="Calibri"/>
                <a:sym typeface="Calibri"/>
              </a:defRPr>
            </a:lvl3pPr>
            <a:lvl4pPr marL="1828800" marR="0" lvl="3"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4pPr>
            <a:lvl5pPr marL="2286000" marR="0" lvl="4"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20" name="Google Shape;20;p2"/>
          <p:cNvSpPr txBox="1">
            <a:spLocks noGrp="1"/>
          </p:cNvSpPr>
          <p:nvPr>
            <p:ph type="body" idx="4"/>
          </p:nvPr>
        </p:nvSpPr>
        <p:spPr>
          <a:xfrm>
            <a:off x="11428410" y="6378481"/>
            <a:ext cx="10048874" cy="846363"/>
          </a:xfrm>
          <a:prstGeom prst="rect">
            <a:avLst/>
          </a:prstGeom>
          <a:noFill/>
          <a:ln>
            <a:noFill/>
          </a:ln>
        </p:spPr>
        <p:txBody>
          <a:bodyPr spcFirstLastPara="1" wrap="square" lIns="228575" tIns="228575" rIns="228575" bIns="228575" anchor="t" anchorCtr="0">
            <a:noAutofit/>
          </a:bodyPr>
          <a:lstStyle>
            <a:lvl1pPr marL="457200" marR="0" lvl="0" indent="-228600" algn="l" rtl="0">
              <a:spcBef>
                <a:spcPts val="500"/>
              </a:spcBef>
              <a:spcAft>
                <a:spcPts val="0"/>
              </a:spcAft>
              <a:buClr>
                <a:srgbClr val="4B376B"/>
              </a:buClr>
              <a:buSzPts val="2500"/>
              <a:buFont typeface="Arial"/>
              <a:buNone/>
              <a:defRPr sz="2500" b="0" i="0" u="none" strike="noStrike" cap="none">
                <a:solidFill>
                  <a:srgbClr val="4B376B"/>
                </a:solidFill>
                <a:latin typeface="Times New Roman"/>
                <a:ea typeface="Times New Roman"/>
                <a:cs typeface="Times New Roman"/>
                <a:sym typeface="Times New Roman"/>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2pPr>
            <a:lvl3pPr marL="1371600" marR="0" lvl="2"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3pPr>
            <a:lvl4pPr marL="1828800" marR="0" lvl="3"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4pPr>
            <a:lvl5pPr marL="2286000" marR="0" lvl="4"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21" name="Google Shape;21;p2"/>
          <p:cNvSpPr txBox="1">
            <a:spLocks noGrp="1"/>
          </p:cNvSpPr>
          <p:nvPr>
            <p:ph type="body" idx="5"/>
          </p:nvPr>
        </p:nvSpPr>
        <p:spPr>
          <a:xfrm>
            <a:off x="11424306" y="5548749"/>
            <a:ext cx="10048875" cy="754045"/>
          </a:xfrm>
          <a:prstGeom prst="rect">
            <a:avLst/>
          </a:prstGeom>
          <a:noFill/>
          <a:ln>
            <a:noFill/>
          </a:ln>
        </p:spPr>
        <p:txBody>
          <a:bodyPr spcFirstLastPara="1" wrap="square" lIns="91425" tIns="91425" rIns="91425" bIns="91425" anchor="ctr" anchorCtr="0">
            <a:noAutofit/>
          </a:bodyPr>
          <a:lstStyle>
            <a:lvl1pPr marL="457200" marR="0" lvl="0" indent="-228600" algn="ctr" rtl="0">
              <a:spcBef>
                <a:spcPts val="740"/>
              </a:spcBef>
              <a:spcAft>
                <a:spcPts val="0"/>
              </a:spcAft>
              <a:buClr>
                <a:srgbClr val="4B376B"/>
              </a:buClr>
              <a:buSzPts val="3700"/>
              <a:buFont typeface="Arial"/>
              <a:buNone/>
              <a:defRPr sz="3700" b="1" i="0" u="sng" strike="noStrike" cap="none">
                <a:solidFill>
                  <a:srgbClr val="4B376B"/>
                </a:solidFill>
                <a:latin typeface="Calibri"/>
                <a:ea typeface="Calibri"/>
                <a:cs typeface="Calibri"/>
                <a:sym typeface="Calibri"/>
              </a:defRPr>
            </a:lvl1pPr>
            <a:lvl2pPr marL="914400" marR="0" lvl="1" indent="-1085850" algn="l" rtl="0">
              <a:spcBef>
                <a:spcPts val="2700"/>
              </a:spcBef>
              <a:spcAft>
                <a:spcPts val="0"/>
              </a:spcAft>
              <a:buClr>
                <a:schemeClr val="dk1"/>
              </a:buClr>
              <a:buSzPts val="13500"/>
              <a:buFont typeface="Arial"/>
              <a:buChar char="–"/>
              <a:defRPr sz="13500" b="0" i="0" u="none" strike="noStrike" cap="none">
                <a:solidFill>
                  <a:schemeClr val="dk1"/>
                </a:solidFill>
                <a:latin typeface="Calibri"/>
                <a:ea typeface="Calibri"/>
                <a:cs typeface="Calibri"/>
                <a:sym typeface="Calibri"/>
              </a:defRPr>
            </a:lvl2pPr>
            <a:lvl3pPr marL="1371600" marR="0" lvl="2" indent="-965200" algn="l" rtl="0">
              <a:spcBef>
                <a:spcPts val="2320"/>
              </a:spcBef>
              <a:spcAft>
                <a:spcPts val="0"/>
              </a:spcAft>
              <a:buClr>
                <a:schemeClr val="dk1"/>
              </a:buClr>
              <a:buSzPts val="11600"/>
              <a:buFont typeface="Arial"/>
              <a:buChar char="•"/>
              <a:defRPr sz="11600" b="0" i="0" u="none" strike="noStrike" cap="none">
                <a:solidFill>
                  <a:schemeClr val="dk1"/>
                </a:solidFill>
                <a:latin typeface="Calibri"/>
                <a:ea typeface="Calibri"/>
                <a:cs typeface="Calibri"/>
                <a:sym typeface="Calibri"/>
              </a:defRPr>
            </a:lvl3pPr>
            <a:lvl4pPr marL="1828800" marR="0" lvl="3"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4pPr>
            <a:lvl5pPr marL="2286000" marR="0" lvl="4"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22" name="Google Shape;22;p2"/>
          <p:cNvSpPr txBox="1">
            <a:spLocks noGrp="1"/>
          </p:cNvSpPr>
          <p:nvPr>
            <p:ph type="body" idx="6"/>
          </p:nvPr>
        </p:nvSpPr>
        <p:spPr>
          <a:xfrm>
            <a:off x="22417094" y="6378481"/>
            <a:ext cx="10048874" cy="846363"/>
          </a:xfrm>
          <a:prstGeom prst="rect">
            <a:avLst/>
          </a:prstGeom>
          <a:noFill/>
          <a:ln>
            <a:noFill/>
          </a:ln>
        </p:spPr>
        <p:txBody>
          <a:bodyPr spcFirstLastPara="1" wrap="square" lIns="228575" tIns="228575" rIns="228575" bIns="228575" anchor="t" anchorCtr="0">
            <a:noAutofit/>
          </a:bodyPr>
          <a:lstStyle>
            <a:lvl1pPr marL="457200" marR="0" lvl="0" indent="-228600" algn="l" rtl="0">
              <a:spcBef>
                <a:spcPts val="500"/>
              </a:spcBef>
              <a:spcAft>
                <a:spcPts val="0"/>
              </a:spcAft>
              <a:buClr>
                <a:srgbClr val="4B376B"/>
              </a:buClr>
              <a:buSzPts val="2500"/>
              <a:buFont typeface="Arial"/>
              <a:buNone/>
              <a:defRPr sz="2500" b="0" i="0" u="none" strike="noStrike" cap="none">
                <a:solidFill>
                  <a:srgbClr val="4B376B"/>
                </a:solidFill>
                <a:latin typeface="Times New Roman"/>
                <a:ea typeface="Times New Roman"/>
                <a:cs typeface="Times New Roman"/>
                <a:sym typeface="Times New Roman"/>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2pPr>
            <a:lvl3pPr marL="1371600" marR="0" lvl="2"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3pPr>
            <a:lvl4pPr marL="1828800" marR="0" lvl="3"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4pPr>
            <a:lvl5pPr marL="2286000" marR="0" lvl="4"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23" name="Google Shape;23;p2"/>
          <p:cNvSpPr txBox="1">
            <a:spLocks noGrp="1"/>
          </p:cNvSpPr>
          <p:nvPr>
            <p:ph type="body" idx="7"/>
          </p:nvPr>
        </p:nvSpPr>
        <p:spPr>
          <a:xfrm>
            <a:off x="22402536" y="5548749"/>
            <a:ext cx="10058400" cy="754045"/>
          </a:xfrm>
          <a:prstGeom prst="rect">
            <a:avLst/>
          </a:prstGeom>
          <a:noFill/>
          <a:ln>
            <a:noFill/>
          </a:ln>
        </p:spPr>
        <p:txBody>
          <a:bodyPr spcFirstLastPara="1" wrap="square" lIns="91425" tIns="91425" rIns="91425" bIns="91425" anchor="ctr" anchorCtr="0">
            <a:noAutofit/>
          </a:bodyPr>
          <a:lstStyle>
            <a:lvl1pPr marL="457200" marR="0" lvl="0" indent="-228600" algn="ctr" rtl="0">
              <a:spcBef>
                <a:spcPts val="740"/>
              </a:spcBef>
              <a:spcAft>
                <a:spcPts val="0"/>
              </a:spcAft>
              <a:buClr>
                <a:srgbClr val="4B376B"/>
              </a:buClr>
              <a:buSzPts val="3700"/>
              <a:buFont typeface="Arial"/>
              <a:buNone/>
              <a:defRPr sz="3700" b="1" i="0" u="sng" strike="noStrike" cap="none">
                <a:solidFill>
                  <a:srgbClr val="4B376B"/>
                </a:solidFill>
                <a:latin typeface="Calibri"/>
                <a:ea typeface="Calibri"/>
                <a:cs typeface="Calibri"/>
                <a:sym typeface="Calibri"/>
              </a:defRPr>
            </a:lvl1pPr>
            <a:lvl2pPr marL="914400" marR="0" lvl="1" indent="-1085850" algn="l" rtl="0">
              <a:spcBef>
                <a:spcPts val="2700"/>
              </a:spcBef>
              <a:spcAft>
                <a:spcPts val="0"/>
              </a:spcAft>
              <a:buClr>
                <a:schemeClr val="dk1"/>
              </a:buClr>
              <a:buSzPts val="13500"/>
              <a:buFont typeface="Arial"/>
              <a:buChar char="–"/>
              <a:defRPr sz="13500" b="0" i="0" u="none" strike="noStrike" cap="none">
                <a:solidFill>
                  <a:schemeClr val="dk1"/>
                </a:solidFill>
                <a:latin typeface="Calibri"/>
                <a:ea typeface="Calibri"/>
                <a:cs typeface="Calibri"/>
                <a:sym typeface="Calibri"/>
              </a:defRPr>
            </a:lvl2pPr>
            <a:lvl3pPr marL="1371600" marR="0" lvl="2" indent="-965200" algn="l" rtl="0">
              <a:spcBef>
                <a:spcPts val="2320"/>
              </a:spcBef>
              <a:spcAft>
                <a:spcPts val="0"/>
              </a:spcAft>
              <a:buClr>
                <a:schemeClr val="dk1"/>
              </a:buClr>
              <a:buSzPts val="11600"/>
              <a:buFont typeface="Arial"/>
              <a:buChar char="•"/>
              <a:defRPr sz="11600" b="0" i="0" u="none" strike="noStrike" cap="none">
                <a:solidFill>
                  <a:schemeClr val="dk1"/>
                </a:solidFill>
                <a:latin typeface="Calibri"/>
                <a:ea typeface="Calibri"/>
                <a:cs typeface="Calibri"/>
                <a:sym typeface="Calibri"/>
              </a:defRPr>
            </a:lvl3pPr>
            <a:lvl4pPr marL="1828800" marR="0" lvl="3"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4pPr>
            <a:lvl5pPr marL="2286000" marR="0" lvl="4"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24" name="Google Shape;24;p2"/>
          <p:cNvSpPr txBox="1">
            <a:spLocks noGrp="1"/>
          </p:cNvSpPr>
          <p:nvPr>
            <p:ph type="body" idx="8"/>
          </p:nvPr>
        </p:nvSpPr>
        <p:spPr>
          <a:xfrm>
            <a:off x="33390291" y="5548749"/>
            <a:ext cx="10047018" cy="754045"/>
          </a:xfrm>
          <a:prstGeom prst="rect">
            <a:avLst/>
          </a:prstGeom>
          <a:noFill/>
          <a:ln>
            <a:noFill/>
          </a:ln>
        </p:spPr>
        <p:txBody>
          <a:bodyPr spcFirstLastPara="1" wrap="square" lIns="91425" tIns="91425" rIns="91425" bIns="91425" anchor="ctr" anchorCtr="0">
            <a:noAutofit/>
          </a:bodyPr>
          <a:lstStyle>
            <a:lvl1pPr marL="457200" marR="0" lvl="0" indent="-228600" algn="ctr" rtl="0">
              <a:spcBef>
                <a:spcPts val="740"/>
              </a:spcBef>
              <a:spcAft>
                <a:spcPts val="0"/>
              </a:spcAft>
              <a:buClr>
                <a:srgbClr val="4B376B"/>
              </a:buClr>
              <a:buSzPts val="3700"/>
              <a:buFont typeface="Arial"/>
              <a:buNone/>
              <a:defRPr sz="3700" b="1" i="0" u="sng" strike="noStrike" cap="none">
                <a:solidFill>
                  <a:srgbClr val="4B376B"/>
                </a:solidFill>
                <a:latin typeface="Calibri"/>
                <a:ea typeface="Calibri"/>
                <a:cs typeface="Calibri"/>
                <a:sym typeface="Calibri"/>
              </a:defRPr>
            </a:lvl1pPr>
            <a:lvl2pPr marL="914400" marR="0" lvl="1" indent="-1085850" algn="l" rtl="0">
              <a:spcBef>
                <a:spcPts val="2700"/>
              </a:spcBef>
              <a:spcAft>
                <a:spcPts val="0"/>
              </a:spcAft>
              <a:buClr>
                <a:schemeClr val="dk1"/>
              </a:buClr>
              <a:buSzPts val="13500"/>
              <a:buFont typeface="Arial"/>
              <a:buChar char="–"/>
              <a:defRPr sz="13500" b="0" i="0" u="none" strike="noStrike" cap="none">
                <a:solidFill>
                  <a:schemeClr val="dk1"/>
                </a:solidFill>
                <a:latin typeface="Calibri"/>
                <a:ea typeface="Calibri"/>
                <a:cs typeface="Calibri"/>
                <a:sym typeface="Calibri"/>
              </a:defRPr>
            </a:lvl2pPr>
            <a:lvl3pPr marL="1371600" marR="0" lvl="2" indent="-965200" algn="l" rtl="0">
              <a:spcBef>
                <a:spcPts val="2320"/>
              </a:spcBef>
              <a:spcAft>
                <a:spcPts val="0"/>
              </a:spcAft>
              <a:buClr>
                <a:schemeClr val="dk1"/>
              </a:buClr>
              <a:buSzPts val="11600"/>
              <a:buFont typeface="Arial"/>
              <a:buChar char="•"/>
              <a:defRPr sz="11600" b="0" i="0" u="none" strike="noStrike" cap="none">
                <a:solidFill>
                  <a:schemeClr val="dk1"/>
                </a:solidFill>
                <a:latin typeface="Calibri"/>
                <a:ea typeface="Calibri"/>
                <a:cs typeface="Calibri"/>
                <a:sym typeface="Calibri"/>
              </a:defRPr>
            </a:lvl3pPr>
            <a:lvl4pPr marL="1828800" marR="0" lvl="3"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4pPr>
            <a:lvl5pPr marL="2286000" marR="0" lvl="4"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25" name="Google Shape;25;p2"/>
          <p:cNvSpPr txBox="1">
            <a:spLocks noGrp="1"/>
          </p:cNvSpPr>
          <p:nvPr>
            <p:ph type="body" idx="9"/>
          </p:nvPr>
        </p:nvSpPr>
        <p:spPr>
          <a:xfrm>
            <a:off x="33390291" y="6378481"/>
            <a:ext cx="10047018" cy="846363"/>
          </a:xfrm>
          <a:prstGeom prst="rect">
            <a:avLst/>
          </a:prstGeom>
          <a:noFill/>
          <a:ln>
            <a:noFill/>
          </a:ln>
        </p:spPr>
        <p:txBody>
          <a:bodyPr spcFirstLastPara="1" wrap="square" lIns="228575" tIns="228575" rIns="228575" bIns="228575" anchor="t" anchorCtr="0">
            <a:noAutofit/>
          </a:bodyPr>
          <a:lstStyle>
            <a:lvl1pPr marL="457200" marR="0" lvl="0" indent="-228600" algn="l" rtl="0">
              <a:spcBef>
                <a:spcPts val="500"/>
              </a:spcBef>
              <a:spcAft>
                <a:spcPts val="0"/>
              </a:spcAft>
              <a:buClr>
                <a:srgbClr val="4B376B"/>
              </a:buClr>
              <a:buSzPts val="2500"/>
              <a:buFont typeface="Arial"/>
              <a:buNone/>
              <a:defRPr sz="2500" b="0" i="0" u="none" strike="noStrike" cap="none">
                <a:solidFill>
                  <a:srgbClr val="4B376B"/>
                </a:solidFill>
                <a:latin typeface="Times New Roman"/>
                <a:ea typeface="Times New Roman"/>
                <a:cs typeface="Times New Roman"/>
                <a:sym typeface="Times New Roman"/>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2pPr>
            <a:lvl3pPr marL="1371600" marR="0" lvl="2"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3pPr>
            <a:lvl4pPr marL="1828800" marR="0" lvl="3"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4pPr>
            <a:lvl5pPr marL="2286000" marR="0" lvl="4"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26" name="Google Shape;26;p2"/>
          <p:cNvSpPr txBox="1">
            <a:spLocks noGrp="1"/>
          </p:cNvSpPr>
          <p:nvPr>
            <p:ph type="body" idx="13"/>
          </p:nvPr>
        </p:nvSpPr>
        <p:spPr>
          <a:xfrm>
            <a:off x="33390291" y="14272738"/>
            <a:ext cx="10047018" cy="754045"/>
          </a:xfrm>
          <a:prstGeom prst="rect">
            <a:avLst/>
          </a:prstGeom>
          <a:noFill/>
          <a:ln>
            <a:noFill/>
          </a:ln>
        </p:spPr>
        <p:txBody>
          <a:bodyPr spcFirstLastPara="1" wrap="square" lIns="91425" tIns="91425" rIns="91425" bIns="91425" anchor="ctr" anchorCtr="0">
            <a:noAutofit/>
          </a:bodyPr>
          <a:lstStyle>
            <a:lvl1pPr marL="457200" marR="0" lvl="0" indent="-228600" algn="ctr" rtl="0">
              <a:spcBef>
                <a:spcPts val="740"/>
              </a:spcBef>
              <a:spcAft>
                <a:spcPts val="0"/>
              </a:spcAft>
              <a:buClr>
                <a:srgbClr val="4B376B"/>
              </a:buClr>
              <a:buSzPts val="3700"/>
              <a:buFont typeface="Arial"/>
              <a:buNone/>
              <a:defRPr sz="3700" b="1" i="0" u="sng" strike="noStrike" cap="none">
                <a:solidFill>
                  <a:srgbClr val="4B376B"/>
                </a:solidFill>
                <a:latin typeface="Calibri"/>
                <a:ea typeface="Calibri"/>
                <a:cs typeface="Calibri"/>
                <a:sym typeface="Calibri"/>
              </a:defRPr>
            </a:lvl1pPr>
            <a:lvl2pPr marL="914400" marR="0" lvl="1" indent="-1085850" algn="l" rtl="0">
              <a:spcBef>
                <a:spcPts val="2700"/>
              </a:spcBef>
              <a:spcAft>
                <a:spcPts val="0"/>
              </a:spcAft>
              <a:buClr>
                <a:schemeClr val="dk1"/>
              </a:buClr>
              <a:buSzPts val="13500"/>
              <a:buFont typeface="Arial"/>
              <a:buChar char="–"/>
              <a:defRPr sz="13500" b="0" i="0" u="none" strike="noStrike" cap="none">
                <a:solidFill>
                  <a:schemeClr val="dk1"/>
                </a:solidFill>
                <a:latin typeface="Calibri"/>
                <a:ea typeface="Calibri"/>
                <a:cs typeface="Calibri"/>
                <a:sym typeface="Calibri"/>
              </a:defRPr>
            </a:lvl2pPr>
            <a:lvl3pPr marL="1371600" marR="0" lvl="2" indent="-965200" algn="l" rtl="0">
              <a:spcBef>
                <a:spcPts val="2320"/>
              </a:spcBef>
              <a:spcAft>
                <a:spcPts val="0"/>
              </a:spcAft>
              <a:buClr>
                <a:schemeClr val="dk1"/>
              </a:buClr>
              <a:buSzPts val="11600"/>
              <a:buFont typeface="Arial"/>
              <a:buChar char="•"/>
              <a:defRPr sz="11600" b="0" i="0" u="none" strike="noStrike" cap="none">
                <a:solidFill>
                  <a:schemeClr val="dk1"/>
                </a:solidFill>
                <a:latin typeface="Calibri"/>
                <a:ea typeface="Calibri"/>
                <a:cs typeface="Calibri"/>
                <a:sym typeface="Calibri"/>
              </a:defRPr>
            </a:lvl3pPr>
            <a:lvl4pPr marL="1828800" marR="0" lvl="3"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4pPr>
            <a:lvl5pPr marL="2286000" marR="0" lvl="4"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27" name="Google Shape;27;p2"/>
          <p:cNvSpPr txBox="1">
            <a:spLocks noGrp="1"/>
          </p:cNvSpPr>
          <p:nvPr>
            <p:ph type="body" idx="14"/>
          </p:nvPr>
        </p:nvSpPr>
        <p:spPr>
          <a:xfrm>
            <a:off x="33390291" y="15011402"/>
            <a:ext cx="10052050" cy="846363"/>
          </a:xfrm>
          <a:prstGeom prst="rect">
            <a:avLst/>
          </a:prstGeom>
          <a:noFill/>
          <a:ln>
            <a:noFill/>
          </a:ln>
        </p:spPr>
        <p:txBody>
          <a:bodyPr spcFirstLastPara="1" wrap="square" lIns="228575" tIns="228575" rIns="228575" bIns="228575" anchor="t" anchorCtr="0">
            <a:noAutofit/>
          </a:bodyPr>
          <a:lstStyle>
            <a:lvl1pPr marL="457200" marR="0" lvl="0" indent="-228600" algn="l" rtl="0">
              <a:spcBef>
                <a:spcPts val="500"/>
              </a:spcBef>
              <a:spcAft>
                <a:spcPts val="0"/>
              </a:spcAft>
              <a:buClr>
                <a:srgbClr val="4B376B"/>
              </a:buClr>
              <a:buSzPts val="2500"/>
              <a:buFont typeface="Arial"/>
              <a:buNone/>
              <a:defRPr sz="2500" b="0" i="0" u="none" strike="noStrike" cap="none">
                <a:solidFill>
                  <a:srgbClr val="4B376B"/>
                </a:solidFill>
                <a:latin typeface="Times New Roman"/>
                <a:ea typeface="Times New Roman"/>
                <a:cs typeface="Times New Roman"/>
                <a:sym typeface="Times New Roman"/>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2pPr>
            <a:lvl3pPr marL="1371600" marR="0" lvl="2"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3pPr>
            <a:lvl4pPr marL="1828800" marR="0" lvl="3"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4pPr>
            <a:lvl5pPr marL="2286000" marR="0" lvl="4"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28" name="Google Shape;28;p2"/>
          <p:cNvSpPr txBox="1">
            <a:spLocks noGrp="1"/>
          </p:cNvSpPr>
          <p:nvPr>
            <p:ph type="body" idx="15"/>
          </p:nvPr>
        </p:nvSpPr>
        <p:spPr>
          <a:xfrm>
            <a:off x="33390291" y="25679402"/>
            <a:ext cx="10047018" cy="754045"/>
          </a:xfrm>
          <a:prstGeom prst="rect">
            <a:avLst/>
          </a:prstGeom>
          <a:noFill/>
          <a:ln>
            <a:noFill/>
          </a:ln>
        </p:spPr>
        <p:txBody>
          <a:bodyPr spcFirstLastPara="1" wrap="square" lIns="91425" tIns="91425" rIns="91425" bIns="91425" anchor="ctr" anchorCtr="0">
            <a:noAutofit/>
          </a:bodyPr>
          <a:lstStyle>
            <a:lvl1pPr marL="457200" marR="0" lvl="0" indent="-228600" algn="ctr" rtl="0">
              <a:spcBef>
                <a:spcPts val="740"/>
              </a:spcBef>
              <a:spcAft>
                <a:spcPts val="0"/>
              </a:spcAft>
              <a:buClr>
                <a:srgbClr val="4B376B"/>
              </a:buClr>
              <a:buSzPts val="3700"/>
              <a:buFont typeface="Arial"/>
              <a:buNone/>
              <a:defRPr sz="3700" b="1" i="0" u="sng" strike="noStrike" cap="none">
                <a:solidFill>
                  <a:srgbClr val="4B376B"/>
                </a:solidFill>
                <a:latin typeface="Calibri"/>
                <a:ea typeface="Calibri"/>
                <a:cs typeface="Calibri"/>
                <a:sym typeface="Calibri"/>
              </a:defRPr>
            </a:lvl1pPr>
            <a:lvl2pPr marL="914400" marR="0" lvl="1" indent="-1085850" algn="l" rtl="0">
              <a:spcBef>
                <a:spcPts val="2700"/>
              </a:spcBef>
              <a:spcAft>
                <a:spcPts val="0"/>
              </a:spcAft>
              <a:buClr>
                <a:schemeClr val="dk1"/>
              </a:buClr>
              <a:buSzPts val="13500"/>
              <a:buFont typeface="Arial"/>
              <a:buChar char="–"/>
              <a:defRPr sz="13500" b="0" i="0" u="none" strike="noStrike" cap="none">
                <a:solidFill>
                  <a:schemeClr val="dk1"/>
                </a:solidFill>
                <a:latin typeface="Calibri"/>
                <a:ea typeface="Calibri"/>
                <a:cs typeface="Calibri"/>
                <a:sym typeface="Calibri"/>
              </a:defRPr>
            </a:lvl2pPr>
            <a:lvl3pPr marL="1371600" marR="0" lvl="2" indent="-965200" algn="l" rtl="0">
              <a:spcBef>
                <a:spcPts val="2320"/>
              </a:spcBef>
              <a:spcAft>
                <a:spcPts val="0"/>
              </a:spcAft>
              <a:buClr>
                <a:schemeClr val="dk1"/>
              </a:buClr>
              <a:buSzPts val="11600"/>
              <a:buFont typeface="Arial"/>
              <a:buChar char="•"/>
              <a:defRPr sz="11600" b="0" i="0" u="none" strike="noStrike" cap="none">
                <a:solidFill>
                  <a:schemeClr val="dk1"/>
                </a:solidFill>
                <a:latin typeface="Calibri"/>
                <a:ea typeface="Calibri"/>
                <a:cs typeface="Calibri"/>
                <a:sym typeface="Calibri"/>
              </a:defRPr>
            </a:lvl3pPr>
            <a:lvl4pPr marL="1828800" marR="0" lvl="3"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4pPr>
            <a:lvl5pPr marL="2286000" marR="0" lvl="4"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29" name="Google Shape;29;p2"/>
          <p:cNvSpPr txBox="1">
            <a:spLocks noGrp="1"/>
          </p:cNvSpPr>
          <p:nvPr>
            <p:ph type="body" idx="16"/>
          </p:nvPr>
        </p:nvSpPr>
        <p:spPr>
          <a:xfrm>
            <a:off x="33390291" y="26433447"/>
            <a:ext cx="10052050" cy="846363"/>
          </a:xfrm>
          <a:prstGeom prst="rect">
            <a:avLst/>
          </a:prstGeom>
          <a:noFill/>
          <a:ln>
            <a:noFill/>
          </a:ln>
        </p:spPr>
        <p:txBody>
          <a:bodyPr spcFirstLastPara="1" wrap="square" lIns="228575" tIns="228575" rIns="228575" bIns="228575" anchor="t" anchorCtr="0">
            <a:noAutofit/>
          </a:bodyPr>
          <a:lstStyle>
            <a:lvl1pPr marL="457200" marR="0" lvl="0" indent="-228600" algn="l" rtl="0">
              <a:spcBef>
                <a:spcPts val="500"/>
              </a:spcBef>
              <a:spcAft>
                <a:spcPts val="0"/>
              </a:spcAft>
              <a:buClr>
                <a:srgbClr val="4B376B"/>
              </a:buClr>
              <a:buSzPts val="2500"/>
              <a:buFont typeface="Arial"/>
              <a:buNone/>
              <a:defRPr sz="2500" b="0" i="0" u="none" strike="noStrike" cap="none">
                <a:solidFill>
                  <a:srgbClr val="4B376B"/>
                </a:solidFill>
                <a:latin typeface="Times New Roman"/>
                <a:ea typeface="Times New Roman"/>
                <a:cs typeface="Times New Roman"/>
                <a:sym typeface="Times New Roman"/>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2pPr>
            <a:lvl3pPr marL="1371600" marR="0" lvl="2"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3pPr>
            <a:lvl4pPr marL="1828800" marR="0" lvl="3"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4pPr>
            <a:lvl5pPr marL="2286000" marR="0" lvl="4"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30" name="Google Shape;30;p2"/>
          <p:cNvSpPr txBox="1">
            <a:spLocks noGrp="1"/>
          </p:cNvSpPr>
          <p:nvPr>
            <p:ph type="body" idx="17"/>
          </p:nvPr>
        </p:nvSpPr>
        <p:spPr>
          <a:xfrm>
            <a:off x="427923" y="14951552"/>
            <a:ext cx="10056813" cy="846363"/>
          </a:xfrm>
          <a:prstGeom prst="rect">
            <a:avLst/>
          </a:prstGeom>
          <a:noFill/>
          <a:ln>
            <a:noFill/>
          </a:ln>
        </p:spPr>
        <p:txBody>
          <a:bodyPr spcFirstLastPara="1" wrap="square" lIns="228575" tIns="228575" rIns="228575" bIns="228575" anchor="t" anchorCtr="0">
            <a:noAutofit/>
          </a:bodyPr>
          <a:lstStyle>
            <a:lvl1pPr marL="457200" marR="0" lvl="0" indent="-228600" algn="l" rtl="0">
              <a:spcBef>
                <a:spcPts val="500"/>
              </a:spcBef>
              <a:spcAft>
                <a:spcPts val="0"/>
              </a:spcAft>
              <a:buClr>
                <a:srgbClr val="4B376B"/>
              </a:buClr>
              <a:buSzPts val="2500"/>
              <a:buFont typeface="Arial"/>
              <a:buNone/>
              <a:defRPr sz="2500" b="0" i="0" u="none" strike="noStrike" cap="none">
                <a:solidFill>
                  <a:srgbClr val="4B376B"/>
                </a:solidFill>
                <a:latin typeface="Times New Roman"/>
                <a:ea typeface="Times New Roman"/>
                <a:cs typeface="Times New Roman"/>
                <a:sym typeface="Times New Roman"/>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2pPr>
            <a:lvl3pPr marL="1371600" marR="0" lvl="2"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3pPr>
            <a:lvl4pPr marL="1828800" marR="0" lvl="3"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4pPr>
            <a:lvl5pPr marL="2286000" marR="0" lvl="4"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31" name="Google Shape;31;p2"/>
          <p:cNvSpPr txBox="1">
            <a:spLocks noGrp="1"/>
          </p:cNvSpPr>
          <p:nvPr>
            <p:ph type="body" idx="18"/>
          </p:nvPr>
        </p:nvSpPr>
        <p:spPr>
          <a:xfrm>
            <a:off x="5932593" y="3383947"/>
            <a:ext cx="31998968" cy="1280160"/>
          </a:xfrm>
          <a:prstGeom prst="rect">
            <a:avLst/>
          </a:prstGeom>
          <a:noFill/>
          <a:ln>
            <a:noFill/>
          </a:ln>
        </p:spPr>
        <p:txBody>
          <a:bodyPr spcFirstLastPara="1" wrap="square" lIns="91425" tIns="45700" rIns="91425" bIns="45700" anchor="t" anchorCtr="0">
            <a:noAutofit/>
          </a:bodyPr>
          <a:lstStyle>
            <a:lvl1pPr marL="457200" marR="0" lvl="0" indent="-228600" algn="ctr" rtl="0">
              <a:spcBef>
                <a:spcPts val="1080"/>
              </a:spcBef>
              <a:spcAft>
                <a:spcPts val="0"/>
              </a:spcAft>
              <a:buClr>
                <a:srgbClr val="4B376B"/>
              </a:buClr>
              <a:buSzPts val="5400"/>
              <a:buFont typeface="Arial"/>
              <a:buNone/>
              <a:defRPr sz="5400" b="0" i="0" u="none" strike="noStrike" cap="none">
                <a:solidFill>
                  <a:srgbClr val="4B376B"/>
                </a:solidFill>
                <a:latin typeface="Calibri"/>
                <a:ea typeface="Calibri"/>
                <a:cs typeface="Calibri"/>
                <a:sym typeface="Calibri"/>
              </a:defRPr>
            </a:lvl1pPr>
            <a:lvl2pPr marL="914400" marR="0" lvl="1"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2pPr>
            <a:lvl3pPr marL="1371600" marR="0" lvl="2"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3pPr>
            <a:lvl4pPr marL="1828800" marR="0" lvl="3"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4pPr>
            <a:lvl5pPr marL="2286000" marR="0" lvl="4"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32" name="Google Shape;32;p2"/>
          <p:cNvSpPr txBox="1">
            <a:spLocks noGrp="1"/>
          </p:cNvSpPr>
          <p:nvPr>
            <p:ph type="body" idx="19"/>
          </p:nvPr>
        </p:nvSpPr>
        <p:spPr>
          <a:xfrm>
            <a:off x="5932593" y="2103787"/>
            <a:ext cx="31998968" cy="1280160"/>
          </a:xfrm>
          <a:prstGeom prst="rect">
            <a:avLst/>
          </a:prstGeom>
          <a:noFill/>
          <a:ln>
            <a:noFill/>
          </a:ln>
        </p:spPr>
        <p:txBody>
          <a:bodyPr spcFirstLastPara="1" wrap="square" lIns="91425" tIns="45700" rIns="91425" bIns="45700" anchor="t" anchorCtr="1">
            <a:noAutofit/>
          </a:bodyPr>
          <a:lstStyle>
            <a:lvl1pPr marL="457200" marR="0" lvl="0" indent="-228600" algn="ctr" rtl="0">
              <a:spcBef>
                <a:spcPts val="1600"/>
              </a:spcBef>
              <a:spcAft>
                <a:spcPts val="0"/>
              </a:spcAft>
              <a:buClr>
                <a:srgbClr val="4B376B"/>
              </a:buClr>
              <a:buSzPts val="8000"/>
              <a:buFont typeface="Arial"/>
              <a:buNone/>
              <a:defRPr sz="8000" b="0" i="0" u="none" strike="noStrike" cap="none">
                <a:solidFill>
                  <a:srgbClr val="4B376B"/>
                </a:solidFill>
                <a:latin typeface="Calibri"/>
                <a:ea typeface="Calibri"/>
                <a:cs typeface="Calibri"/>
                <a:sym typeface="Calibri"/>
              </a:defRPr>
            </a:lvl1pPr>
            <a:lvl2pPr marL="914400" marR="0" lvl="1"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2pPr>
            <a:lvl3pPr marL="1371600" marR="0" lvl="2"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3pPr>
            <a:lvl4pPr marL="1828800" marR="0" lvl="3"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4pPr>
            <a:lvl5pPr marL="2286000" marR="0" lvl="4"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33" name="Google Shape;33;p2"/>
          <p:cNvSpPr txBox="1">
            <a:spLocks noGrp="1"/>
          </p:cNvSpPr>
          <p:nvPr>
            <p:ph type="body" idx="20"/>
          </p:nvPr>
        </p:nvSpPr>
        <p:spPr>
          <a:xfrm>
            <a:off x="5932593" y="465813"/>
            <a:ext cx="31998968" cy="1637973"/>
          </a:xfrm>
          <a:prstGeom prst="rect">
            <a:avLst/>
          </a:prstGeom>
          <a:noFill/>
          <a:ln>
            <a:noFill/>
          </a:ln>
        </p:spPr>
        <p:txBody>
          <a:bodyPr spcFirstLastPara="1" wrap="square" lIns="91425" tIns="45700" rIns="91425" bIns="45700" anchor="t" anchorCtr="1">
            <a:noAutofit/>
          </a:bodyPr>
          <a:lstStyle>
            <a:lvl1pPr marL="457200" marR="0" lvl="0" indent="-228600" algn="ctr" rtl="0">
              <a:spcBef>
                <a:spcPts val="1920"/>
              </a:spcBef>
              <a:spcAft>
                <a:spcPts val="0"/>
              </a:spcAft>
              <a:buClr>
                <a:srgbClr val="4B376B"/>
              </a:buClr>
              <a:buSzPts val="9600"/>
              <a:buFont typeface="Arial"/>
              <a:buNone/>
              <a:defRPr sz="9600" b="1" i="0" u="none" strike="noStrike" cap="none">
                <a:solidFill>
                  <a:srgbClr val="4B376B"/>
                </a:solidFill>
                <a:latin typeface="Calibri"/>
                <a:ea typeface="Calibri"/>
                <a:cs typeface="Calibri"/>
                <a:sym typeface="Calibri"/>
              </a:defRPr>
            </a:lvl1pPr>
            <a:lvl2pPr marL="914400" marR="0" lvl="1"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2pPr>
            <a:lvl3pPr marL="1371600" marR="0" lvl="2"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3pPr>
            <a:lvl4pPr marL="1828800" marR="0" lvl="3"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4pPr>
            <a:lvl5pPr marL="2286000" marR="0" lvl="4"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tandard 4 columns">
  <p:cSld name="Standard 4 columns">
    <p:spTree>
      <p:nvGrpSpPr>
        <p:cNvPr id="1" name="Shape 42"/>
        <p:cNvGrpSpPr/>
        <p:nvPr/>
      </p:nvGrpSpPr>
      <p:grpSpPr>
        <a:xfrm>
          <a:off x="0" y="0"/>
          <a:ext cx="0" cy="0"/>
          <a:chOff x="0" y="0"/>
          <a:chExt cx="0" cy="0"/>
        </a:xfrm>
      </p:grpSpPr>
      <p:sp>
        <p:nvSpPr>
          <p:cNvPr id="43" name="Google Shape;43;p4"/>
          <p:cNvSpPr txBox="1">
            <a:spLocks noGrp="1"/>
          </p:cNvSpPr>
          <p:nvPr>
            <p:ph type="body" idx="1"/>
          </p:nvPr>
        </p:nvSpPr>
        <p:spPr>
          <a:xfrm>
            <a:off x="427923" y="6378481"/>
            <a:ext cx="10056813" cy="846363"/>
          </a:xfrm>
          <a:prstGeom prst="rect">
            <a:avLst/>
          </a:prstGeom>
          <a:noFill/>
          <a:ln>
            <a:noFill/>
          </a:ln>
        </p:spPr>
        <p:txBody>
          <a:bodyPr spcFirstLastPara="1" wrap="square" lIns="228575" tIns="228575" rIns="228575" bIns="228575" anchor="t" anchorCtr="0">
            <a:noAutofit/>
          </a:bodyPr>
          <a:lstStyle>
            <a:lvl1pPr marL="457200" marR="0" lvl="0" indent="-228600" algn="l" rtl="0">
              <a:spcBef>
                <a:spcPts val="500"/>
              </a:spcBef>
              <a:spcAft>
                <a:spcPts val="0"/>
              </a:spcAft>
              <a:buClr>
                <a:srgbClr val="4B376B"/>
              </a:buClr>
              <a:buSzPts val="2500"/>
              <a:buFont typeface="Arial"/>
              <a:buNone/>
              <a:defRPr sz="2500" b="0" i="0" u="none" strike="noStrike" cap="none">
                <a:solidFill>
                  <a:srgbClr val="4B376B"/>
                </a:solidFill>
                <a:latin typeface="Times New Roman"/>
                <a:ea typeface="Times New Roman"/>
                <a:cs typeface="Times New Roman"/>
                <a:sym typeface="Times New Roman"/>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2pPr>
            <a:lvl3pPr marL="1371600" marR="0" lvl="2"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3pPr>
            <a:lvl4pPr marL="1828800" marR="0" lvl="3"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4pPr>
            <a:lvl5pPr marL="2286000" marR="0" lvl="4"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44" name="Google Shape;44;p4"/>
          <p:cNvSpPr txBox="1">
            <a:spLocks noGrp="1"/>
          </p:cNvSpPr>
          <p:nvPr>
            <p:ph type="body" idx="2"/>
          </p:nvPr>
        </p:nvSpPr>
        <p:spPr>
          <a:xfrm>
            <a:off x="446076" y="5548749"/>
            <a:ext cx="10048875" cy="754045"/>
          </a:xfrm>
          <a:prstGeom prst="rect">
            <a:avLst/>
          </a:prstGeom>
          <a:noFill/>
          <a:ln>
            <a:noFill/>
          </a:ln>
        </p:spPr>
        <p:txBody>
          <a:bodyPr spcFirstLastPara="1" wrap="square" lIns="91425" tIns="91425" rIns="91425" bIns="91425" anchor="ctr" anchorCtr="0">
            <a:noAutofit/>
          </a:bodyPr>
          <a:lstStyle>
            <a:lvl1pPr marL="457200" marR="0" lvl="0" indent="-228600" algn="ctr" rtl="0">
              <a:spcBef>
                <a:spcPts val="740"/>
              </a:spcBef>
              <a:spcAft>
                <a:spcPts val="0"/>
              </a:spcAft>
              <a:buClr>
                <a:srgbClr val="4B376B"/>
              </a:buClr>
              <a:buSzPts val="3700"/>
              <a:buFont typeface="Arial"/>
              <a:buNone/>
              <a:defRPr sz="3700" b="1" i="0" u="sng" strike="noStrike" cap="none">
                <a:solidFill>
                  <a:srgbClr val="4B376B"/>
                </a:solidFill>
                <a:latin typeface="Calibri"/>
                <a:ea typeface="Calibri"/>
                <a:cs typeface="Calibri"/>
                <a:sym typeface="Calibri"/>
              </a:defRPr>
            </a:lvl1pPr>
            <a:lvl2pPr marL="914400" marR="0" lvl="1" indent="-1085850" algn="l" rtl="0">
              <a:spcBef>
                <a:spcPts val="2700"/>
              </a:spcBef>
              <a:spcAft>
                <a:spcPts val="0"/>
              </a:spcAft>
              <a:buClr>
                <a:schemeClr val="dk1"/>
              </a:buClr>
              <a:buSzPts val="13500"/>
              <a:buFont typeface="Arial"/>
              <a:buChar char="–"/>
              <a:defRPr sz="13500" b="0" i="0" u="none" strike="noStrike" cap="none">
                <a:solidFill>
                  <a:schemeClr val="dk1"/>
                </a:solidFill>
                <a:latin typeface="Calibri"/>
                <a:ea typeface="Calibri"/>
                <a:cs typeface="Calibri"/>
                <a:sym typeface="Calibri"/>
              </a:defRPr>
            </a:lvl2pPr>
            <a:lvl3pPr marL="1371600" marR="0" lvl="2" indent="-965200" algn="l" rtl="0">
              <a:spcBef>
                <a:spcPts val="2320"/>
              </a:spcBef>
              <a:spcAft>
                <a:spcPts val="0"/>
              </a:spcAft>
              <a:buClr>
                <a:schemeClr val="dk1"/>
              </a:buClr>
              <a:buSzPts val="11600"/>
              <a:buFont typeface="Arial"/>
              <a:buChar char="•"/>
              <a:defRPr sz="11600" b="0" i="0" u="none" strike="noStrike" cap="none">
                <a:solidFill>
                  <a:schemeClr val="dk1"/>
                </a:solidFill>
                <a:latin typeface="Calibri"/>
                <a:ea typeface="Calibri"/>
                <a:cs typeface="Calibri"/>
                <a:sym typeface="Calibri"/>
              </a:defRPr>
            </a:lvl3pPr>
            <a:lvl4pPr marL="1828800" marR="0" lvl="3"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4pPr>
            <a:lvl5pPr marL="2286000" marR="0" lvl="4"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45" name="Google Shape;45;p4"/>
          <p:cNvSpPr txBox="1">
            <a:spLocks noGrp="1"/>
          </p:cNvSpPr>
          <p:nvPr>
            <p:ph type="body" idx="3"/>
          </p:nvPr>
        </p:nvSpPr>
        <p:spPr>
          <a:xfrm>
            <a:off x="446074" y="14212513"/>
            <a:ext cx="10050462" cy="754045"/>
          </a:xfrm>
          <a:prstGeom prst="rect">
            <a:avLst/>
          </a:prstGeom>
          <a:noFill/>
          <a:ln>
            <a:noFill/>
          </a:ln>
        </p:spPr>
        <p:txBody>
          <a:bodyPr spcFirstLastPara="1" wrap="square" lIns="91425" tIns="91425" rIns="91425" bIns="91425" anchor="ctr" anchorCtr="0">
            <a:noAutofit/>
          </a:bodyPr>
          <a:lstStyle>
            <a:lvl1pPr marL="457200" marR="0" lvl="0" indent="-228600" algn="ctr" rtl="0">
              <a:spcBef>
                <a:spcPts val="740"/>
              </a:spcBef>
              <a:spcAft>
                <a:spcPts val="0"/>
              </a:spcAft>
              <a:buClr>
                <a:srgbClr val="4B376B"/>
              </a:buClr>
              <a:buSzPts val="3700"/>
              <a:buFont typeface="Arial"/>
              <a:buNone/>
              <a:defRPr sz="3700" b="1" i="0" u="sng" strike="noStrike" cap="none">
                <a:solidFill>
                  <a:srgbClr val="4B376B"/>
                </a:solidFill>
                <a:latin typeface="Calibri"/>
                <a:ea typeface="Calibri"/>
                <a:cs typeface="Calibri"/>
                <a:sym typeface="Calibri"/>
              </a:defRPr>
            </a:lvl1pPr>
            <a:lvl2pPr marL="914400" marR="0" lvl="1" indent="-1085850" algn="l" rtl="0">
              <a:spcBef>
                <a:spcPts val="2700"/>
              </a:spcBef>
              <a:spcAft>
                <a:spcPts val="0"/>
              </a:spcAft>
              <a:buClr>
                <a:schemeClr val="dk1"/>
              </a:buClr>
              <a:buSzPts val="13500"/>
              <a:buFont typeface="Arial"/>
              <a:buChar char="–"/>
              <a:defRPr sz="13500" b="0" i="0" u="none" strike="noStrike" cap="none">
                <a:solidFill>
                  <a:schemeClr val="dk1"/>
                </a:solidFill>
                <a:latin typeface="Calibri"/>
                <a:ea typeface="Calibri"/>
                <a:cs typeface="Calibri"/>
                <a:sym typeface="Calibri"/>
              </a:defRPr>
            </a:lvl2pPr>
            <a:lvl3pPr marL="1371600" marR="0" lvl="2" indent="-965200" algn="l" rtl="0">
              <a:spcBef>
                <a:spcPts val="2320"/>
              </a:spcBef>
              <a:spcAft>
                <a:spcPts val="0"/>
              </a:spcAft>
              <a:buClr>
                <a:schemeClr val="dk1"/>
              </a:buClr>
              <a:buSzPts val="11600"/>
              <a:buFont typeface="Arial"/>
              <a:buChar char="•"/>
              <a:defRPr sz="11600" b="0" i="0" u="none" strike="noStrike" cap="none">
                <a:solidFill>
                  <a:schemeClr val="dk1"/>
                </a:solidFill>
                <a:latin typeface="Calibri"/>
                <a:ea typeface="Calibri"/>
                <a:cs typeface="Calibri"/>
                <a:sym typeface="Calibri"/>
              </a:defRPr>
            </a:lvl3pPr>
            <a:lvl4pPr marL="1828800" marR="0" lvl="3"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4pPr>
            <a:lvl5pPr marL="2286000" marR="0" lvl="4"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46" name="Google Shape;46;p4"/>
          <p:cNvSpPr txBox="1">
            <a:spLocks noGrp="1"/>
          </p:cNvSpPr>
          <p:nvPr>
            <p:ph type="body" idx="4"/>
          </p:nvPr>
        </p:nvSpPr>
        <p:spPr>
          <a:xfrm>
            <a:off x="11428410" y="6378481"/>
            <a:ext cx="10048874" cy="846363"/>
          </a:xfrm>
          <a:prstGeom prst="rect">
            <a:avLst/>
          </a:prstGeom>
          <a:noFill/>
          <a:ln>
            <a:noFill/>
          </a:ln>
        </p:spPr>
        <p:txBody>
          <a:bodyPr spcFirstLastPara="1" wrap="square" lIns="228575" tIns="228575" rIns="228575" bIns="228575" anchor="t" anchorCtr="0">
            <a:noAutofit/>
          </a:bodyPr>
          <a:lstStyle>
            <a:lvl1pPr marL="457200" marR="0" lvl="0" indent="-228600" algn="l" rtl="0">
              <a:spcBef>
                <a:spcPts val="500"/>
              </a:spcBef>
              <a:spcAft>
                <a:spcPts val="0"/>
              </a:spcAft>
              <a:buClr>
                <a:srgbClr val="4B376B"/>
              </a:buClr>
              <a:buSzPts val="2500"/>
              <a:buFont typeface="Arial"/>
              <a:buNone/>
              <a:defRPr sz="2500" b="0" i="0" u="none" strike="noStrike" cap="none">
                <a:solidFill>
                  <a:srgbClr val="4B376B"/>
                </a:solidFill>
                <a:latin typeface="Times New Roman"/>
                <a:ea typeface="Times New Roman"/>
                <a:cs typeface="Times New Roman"/>
                <a:sym typeface="Times New Roman"/>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2pPr>
            <a:lvl3pPr marL="1371600" marR="0" lvl="2"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3pPr>
            <a:lvl4pPr marL="1828800" marR="0" lvl="3"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4pPr>
            <a:lvl5pPr marL="2286000" marR="0" lvl="4"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47" name="Google Shape;47;p4"/>
          <p:cNvSpPr txBox="1">
            <a:spLocks noGrp="1"/>
          </p:cNvSpPr>
          <p:nvPr>
            <p:ph type="body" idx="5"/>
          </p:nvPr>
        </p:nvSpPr>
        <p:spPr>
          <a:xfrm>
            <a:off x="11424306" y="5548749"/>
            <a:ext cx="10048875" cy="754045"/>
          </a:xfrm>
          <a:prstGeom prst="rect">
            <a:avLst/>
          </a:prstGeom>
          <a:noFill/>
          <a:ln>
            <a:noFill/>
          </a:ln>
        </p:spPr>
        <p:txBody>
          <a:bodyPr spcFirstLastPara="1" wrap="square" lIns="91425" tIns="91425" rIns="91425" bIns="91425" anchor="ctr" anchorCtr="0">
            <a:noAutofit/>
          </a:bodyPr>
          <a:lstStyle>
            <a:lvl1pPr marL="457200" marR="0" lvl="0" indent="-228600" algn="ctr" rtl="0">
              <a:spcBef>
                <a:spcPts val="740"/>
              </a:spcBef>
              <a:spcAft>
                <a:spcPts val="0"/>
              </a:spcAft>
              <a:buClr>
                <a:srgbClr val="4B376B"/>
              </a:buClr>
              <a:buSzPts val="3700"/>
              <a:buFont typeface="Arial"/>
              <a:buNone/>
              <a:defRPr sz="3700" b="1" i="0" u="sng" strike="noStrike" cap="none">
                <a:solidFill>
                  <a:srgbClr val="4B376B"/>
                </a:solidFill>
                <a:latin typeface="Calibri"/>
                <a:ea typeface="Calibri"/>
                <a:cs typeface="Calibri"/>
                <a:sym typeface="Calibri"/>
              </a:defRPr>
            </a:lvl1pPr>
            <a:lvl2pPr marL="914400" marR="0" lvl="1" indent="-1085850" algn="l" rtl="0">
              <a:spcBef>
                <a:spcPts val="2700"/>
              </a:spcBef>
              <a:spcAft>
                <a:spcPts val="0"/>
              </a:spcAft>
              <a:buClr>
                <a:schemeClr val="dk1"/>
              </a:buClr>
              <a:buSzPts val="13500"/>
              <a:buFont typeface="Arial"/>
              <a:buChar char="–"/>
              <a:defRPr sz="13500" b="0" i="0" u="none" strike="noStrike" cap="none">
                <a:solidFill>
                  <a:schemeClr val="dk1"/>
                </a:solidFill>
                <a:latin typeface="Calibri"/>
                <a:ea typeface="Calibri"/>
                <a:cs typeface="Calibri"/>
                <a:sym typeface="Calibri"/>
              </a:defRPr>
            </a:lvl2pPr>
            <a:lvl3pPr marL="1371600" marR="0" lvl="2" indent="-965200" algn="l" rtl="0">
              <a:spcBef>
                <a:spcPts val="2320"/>
              </a:spcBef>
              <a:spcAft>
                <a:spcPts val="0"/>
              </a:spcAft>
              <a:buClr>
                <a:schemeClr val="dk1"/>
              </a:buClr>
              <a:buSzPts val="11600"/>
              <a:buFont typeface="Arial"/>
              <a:buChar char="•"/>
              <a:defRPr sz="11600" b="0" i="0" u="none" strike="noStrike" cap="none">
                <a:solidFill>
                  <a:schemeClr val="dk1"/>
                </a:solidFill>
                <a:latin typeface="Calibri"/>
                <a:ea typeface="Calibri"/>
                <a:cs typeface="Calibri"/>
                <a:sym typeface="Calibri"/>
              </a:defRPr>
            </a:lvl3pPr>
            <a:lvl4pPr marL="1828800" marR="0" lvl="3"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4pPr>
            <a:lvl5pPr marL="2286000" marR="0" lvl="4"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48" name="Google Shape;48;p4"/>
          <p:cNvSpPr txBox="1">
            <a:spLocks noGrp="1"/>
          </p:cNvSpPr>
          <p:nvPr>
            <p:ph type="body" idx="6"/>
          </p:nvPr>
        </p:nvSpPr>
        <p:spPr>
          <a:xfrm>
            <a:off x="22417094" y="6378481"/>
            <a:ext cx="10048874" cy="846363"/>
          </a:xfrm>
          <a:prstGeom prst="rect">
            <a:avLst/>
          </a:prstGeom>
          <a:noFill/>
          <a:ln>
            <a:noFill/>
          </a:ln>
        </p:spPr>
        <p:txBody>
          <a:bodyPr spcFirstLastPara="1" wrap="square" lIns="228575" tIns="228575" rIns="228575" bIns="228575" anchor="t" anchorCtr="0">
            <a:noAutofit/>
          </a:bodyPr>
          <a:lstStyle>
            <a:lvl1pPr marL="457200" marR="0" lvl="0" indent="-228600" algn="l" rtl="0">
              <a:spcBef>
                <a:spcPts val="500"/>
              </a:spcBef>
              <a:spcAft>
                <a:spcPts val="0"/>
              </a:spcAft>
              <a:buClr>
                <a:srgbClr val="4B376B"/>
              </a:buClr>
              <a:buSzPts val="2500"/>
              <a:buFont typeface="Arial"/>
              <a:buNone/>
              <a:defRPr sz="2500" b="0" i="0" u="none" strike="noStrike" cap="none">
                <a:solidFill>
                  <a:srgbClr val="4B376B"/>
                </a:solidFill>
                <a:latin typeface="Times New Roman"/>
                <a:ea typeface="Times New Roman"/>
                <a:cs typeface="Times New Roman"/>
                <a:sym typeface="Times New Roman"/>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2pPr>
            <a:lvl3pPr marL="1371600" marR="0" lvl="2"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3pPr>
            <a:lvl4pPr marL="1828800" marR="0" lvl="3"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4pPr>
            <a:lvl5pPr marL="2286000" marR="0" lvl="4"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49" name="Google Shape;49;p4"/>
          <p:cNvSpPr txBox="1">
            <a:spLocks noGrp="1"/>
          </p:cNvSpPr>
          <p:nvPr>
            <p:ph type="body" idx="7"/>
          </p:nvPr>
        </p:nvSpPr>
        <p:spPr>
          <a:xfrm>
            <a:off x="22402536" y="5548749"/>
            <a:ext cx="10058400" cy="754045"/>
          </a:xfrm>
          <a:prstGeom prst="rect">
            <a:avLst/>
          </a:prstGeom>
          <a:noFill/>
          <a:ln>
            <a:noFill/>
          </a:ln>
        </p:spPr>
        <p:txBody>
          <a:bodyPr spcFirstLastPara="1" wrap="square" lIns="91425" tIns="91425" rIns="91425" bIns="91425" anchor="ctr" anchorCtr="0">
            <a:noAutofit/>
          </a:bodyPr>
          <a:lstStyle>
            <a:lvl1pPr marL="457200" marR="0" lvl="0" indent="-228600" algn="ctr" rtl="0">
              <a:spcBef>
                <a:spcPts val="740"/>
              </a:spcBef>
              <a:spcAft>
                <a:spcPts val="0"/>
              </a:spcAft>
              <a:buClr>
                <a:srgbClr val="4B376B"/>
              </a:buClr>
              <a:buSzPts val="3700"/>
              <a:buFont typeface="Arial"/>
              <a:buNone/>
              <a:defRPr sz="3700" b="1" i="0" u="sng" strike="noStrike" cap="none">
                <a:solidFill>
                  <a:srgbClr val="4B376B"/>
                </a:solidFill>
                <a:latin typeface="Calibri"/>
                <a:ea typeface="Calibri"/>
                <a:cs typeface="Calibri"/>
                <a:sym typeface="Calibri"/>
              </a:defRPr>
            </a:lvl1pPr>
            <a:lvl2pPr marL="914400" marR="0" lvl="1" indent="-1085850" algn="l" rtl="0">
              <a:spcBef>
                <a:spcPts val="2700"/>
              </a:spcBef>
              <a:spcAft>
                <a:spcPts val="0"/>
              </a:spcAft>
              <a:buClr>
                <a:schemeClr val="dk1"/>
              </a:buClr>
              <a:buSzPts val="13500"/>
              <a:buFont typeface="Arial"/>
              <a:buChar char="–"/>
              <a:defRPr sz="13500" b="0" i="0" u="none" strike="noStrike" cap="none">
                <a:solidFill>
                  <a:schemeClr val="dk1"/>
                </a:solidFill>
                <a:latin typeface="Calibri"/>
                <a:ea typeface="Calibri"/>
                <a:cs typeface="Calibri"/>
                <a:sym typeface="Calibri"/>
              </a:defRPr>
            </a:lvl2pPr>
            <a:lvl3pPr marL="1371600" marR="0" lvl="2" indent="-965200" algn="l" rtl="0">
              <a:spcBef>
                <a:spcPts val="2320"/>
              </a:spcBef>
              <a:spcAft>
                <a:spcPts val="0"/>
              </a:spcAft>
              <a:buClr>
                <a:schemeClr val="dk1"/>
              </a:buClr>
              <a:buSzPts val="11600"/>
              <a:buFont typeface="Arial"/>
              <a:buChar char="•"/>
              <a:defRPr sz="11600" b="0" i="0" u="none" strike="noStrike" cap="none">
                <a:solidFill>
                  <a:schemeClr val="dk1"/>
                </a:solidFill>
                <a:latin typeface="Calibri"/>
                <a:ea typeface="Calibri"/>
                <a:cs typeface="Calibri"/>
                <a:sym typeface="Calibri"/>
              </a:defRPr>
            </a:lvl3pPr>
            <a:lvl4pPr marL="1828800" marR="0" lvl="3"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4pPr>
            <a:lvl5pPr marL="2286000" marR="0" lvl="4"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50" name="Google Shape;50;p4"/>
          <p:cNvSpPr txBox="1">
            <a:spLocks noGrp="1"/>
          </p:cNvSpPr>
          <p:nvPr>
            <p:ph type="body" idx="8"/>
          </p:nvPr>
        </p:nvSpPr>
        <p:spPr>
          <a:xfrm>
            <a:off x="33390291" y="5548749"/>
            <a:ext cx="10047018" cy="754045"/>
          </a:xfrm>
          <a:prstGeom prst="rect">
            <a:avLst/>
          </a:prstGeom>
          <a:noFill/>
          <a:ln>
            <a:noFill/>
          </a:ln>
        </p:spPr>
        <p:txBody>
          <a:bodyPr spcFirstLastPara="1" wrap="square" lIns="91425" tIns="91425" rIns="91425" bIns="91425" anchor="ctr" anchorCtr="0">
            <a:noAutofit/>
          </a:bodyPr>
          <a:lstStyle>
            <a:lvl1pPr marL="457200" marR="0" lvl="0" indent="-228600" algn="ctr" rtl="0">
              <a:spcBef>
                <a:spcPts val="740"/>
              </a:spcBef>
              <a:spcAft>
                <a:spcPts val="0"/>
              </a:spcAft>
              <a:buClr>
                <a:srgbClr val="4B376B"/>
              </a:buClr>
              <a:buSzPts val="3700"/>
              <a:buFont typeface="Arial"/>
              <a:buNone/>
              <a:defRPr sz="3700" b="1" i="0" u="sng" strike="noStrike" cap="none">
                <a:solidFill>
                  <a:srgbClr val="4B376B"/>
                </a:solidFill>
                <a:latin typeface="Calibri"/>
                <a:ea typeface="Calibri"/>
                <a:cs typeface="Calibri"/>
                <a:sym typeface="Calibri"/>
              </a:defRPr>
            </a:lvl1pPr>
            <a:lvl2pPr marL="914400" marR="0" lvl="1" indent="-1085850" algn="l" rtl="0">
              <a:spcBef>
                <a:spcPts val="2700"/>
              </a:spcBef>
              <a:spcAft>
                <a:spcPts val="0"/>
              </a:spcAft>
              <a:buClr>
                <a:schemeClr val="dk1"/>
              </a:buClr>
              <a:buSzPts val="13500"/>
              <a:buFont typeface="Arial"/>
              <a:buChar char="–"/>
              <a:defRPr sz="13500" b="0" i="0" u="none" strike="noStrike" cap="none">
                <a:solidFill>
                  <a:schemeClr val="dk1"/>
                </a:solidFill>
                <a:latin typeface="Calibri"/>
                <a:ea typeface="Calibri"/>
                <a:cs typeface="Calibri"/>
                <a:sym typeface="Calibri"/>
              </a:defRPr>
            </a:lvl2pPr>
            <a:lvl3pPr marL="1371600" marR="0" lvl="2" indent="-965200" algn="l" rtl="0">
              <a:spcBef>
                <a:spcPts val="2320"/>
              </a:spcBef>
              <a:spcAft>
                <a:spcPts val="0"/>
              </a:spcAft>
              <a:buClr>
                <a:schemeClr val="dk1"/>
              </a:buClr>
              <a:buSzPts val="11600"/>
              <a:buFont typeface="Arial"/>
              <a:buChar char="•"/>
              <a:defRPr sz="11600" b="0" i="0" u="none" strike="noStrike" cap="none">
                <a:solidFill>
                  <a:schemeClr val="dk1"/>
                </a:solidFill>
                <a:latin typeface="Calibri"/>
                <a:ea typeface="Calibri"/>
                <a:cs typeface="Calibri"/>
                <a:sym typeface="Calibri"/>
              </a:defRPr>
            </a:lvl3pPr>
            <a:lvl4pPr marL="1828800" marR="0" lvl="3"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4pPr>
            <a:lvl5pPr marL="2286000" marR="0" lvl="4"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51" name="Google Shape;51;p4"/>
          <p:cNvSpPr txBox="1">
            <a:spLocks noGrp="1"/>
          </p:cNvSpPr>
          <p:nvPr>
            <p:ph type="body" idx="9"/>
          </p:nvPr>
        </p:nvSpPr>
        <p:spPr>
          <a:xfrm>
            <a:off x="33390291" y="6378481"/>
            <a:ext cx="10047018" cy="846363"/>
          </a:xfrm>
          <a:prstGeom prst="rect">
            <a:avLst/>
          </a:prstGeom>
          <a:noFill/>
          <a:ln>
            <a:noFill/>
          </a:ln>
        </p:spPr>
        <p:txBody>
          <a:bodyPr spcFirstLastPara="1" wrap="square" lIns="228575" tIns="228575" rIns="228575" bIns="228575" anchor="t" anchorCtr="0">
            <a:noAutofit/>
          </a:bodyPr>
          <a:lstStyle>
            <a:lvl1pPr marL="457200" marR="0" lvl="0" indent="-228600" algn="l" rtl="0">
              <a:spcBef>
                <a:spcPts val="500"/>
              </a:spcBef>
              <a:spcAft>
                <a:spcPts val="0"/>
              </a:spcAft>
              <a:buClr>
                <a:srgbClr val="4B376B"/>
              </a:buClr>
              <a:buSzPts val="2500"/>
              <a:buFont typeface="Arial"/>
              <a:buNone/>
              <a:defRPr sz="2500" b="0" i="0" u="none" strike="noStrike" cap="none">
                <a:solidFill>
                  <a:srgbClr val="4B376B"/>
                </a:solidFill>
                <a:latin typeface="Times New Roman"/>
                <a:ea typeface="Times New Roman"/>
                <a:cs typeface="Times New Roman"/>
                <a:sym typeface="Times New Roman"/>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2pPr>
            <a:lvl3pPr marL="1371600" marR="0" lvl="2"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3pPr>
            <a:lvl4pPr marL="1828800" marR="0" lvl="3"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4pPr>
            <a:lvl5pPr marL="2286000" marR="0" lvl="4"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52" name="Google Shape;52;p4"/>
          <p:cNvSpPr txBox="1">
            <a:spLocks noGrp="1"/>
          </p:cNvSpPr>
          <p:nvPr>
            <p:ph type="body" idx="13"/>
          </p:nvPr>
        </p:nvSpPr>
        <p:spPr>
          <a:xfrm>
            <a:off x="33390291" y="14272738"/>
            <a:ext cx="10047018" cy="754045"/>
          </a:xfrm>
          <a:prstGeom prst="rect">
            <a:avLst/>
          </a:prstGeom>
          <a:noFill/>
          <a:ln>
            <a:noFill/>
          </a:ln>
        </p:spPr>
        <p:txBody>
          <a:bodyPr spcFirstLastPara="1" wrap="square" lIns="91425" tIns="91425" rIns="91425" bIns="91425" anchor="ctr" anchorCtr="0">
            <a:noAutofit/>
          </a:bodyPr>
          <a:lstStyle>
            <a:lvl1pPr marL="457200" marR="0" lvl="0" indent="-228600" algn="ctr" rtl="0">
              <a:spcBef>
                <a:spcPts val="740"/>
              </a:spcBef>
              <a:spcAft>
                <a:spcPts val="0"/>
              </a:spcAft>
              <a:buClr>
                <a:srgbClr val="4B376B"/>
              </a:buClr>
              <a:buSzPts val="3700"/>
              <a:buFont typeface="Arial"/>
              <a:buNone/>
              <a:defRPr sz="3700" b="1" i="0" u="sng" strike="noStrike" cap="none">
                <a:solidFill>
                  <a:srgbClr val="4B376B"/>
                </a:solidFill>
                <a:latin typeface="Calibri"/>
                <a:ea typeface="Calibri"/>
                <a:cs typeface="Calibri"/>
                <a:sym typeface="Calibri"/>
              </a:defRPr>
            </a:lvl1pPr>
            <a:lvl2pPr marL="914400" marR="0" lvl="1" indent="-1085850" algn="l" rtl="0">
              <a:spcBef>
                <a:spcPts val="2700"/>
              </a:spcBef>
              <a:spcAft>
                <a:spcPts val="0"/>
              </a:spcAft>
              <a:buClr>
                <a:schemeClr val="dk1"/>
              </a:buClr>
              <a:buSzPts val="13500"/>
              <a:buFont typeface="Arial"/>
              <a:buChar char="–"/>
              <a:defRPr sz="13500" b="0" i="0" u="none" strike="noStrike" cap="none">
                <a:solidFill>
                  <a:schemeClr val="dk1"/>
                </a:solidFill>
                <a:latin typeface="Calibri"/>
                <a:ea typeface="Calibri"/>
                <a:cs typeface="Calibri"/>
                <a:sym typeface="Calibri"/>
              </a:defRPr>
            </a:lvl2pPr>
            <a:lvl3pPr marL="1371600" marR="0" lvl="2" indent="-965200" algn="l" rtl="0">
              <a:spcBef>
                <a:spcPts val="2320"/>
              </a:spcBef>
              <a:spcAft>
                <a:spcPts val="0"/>
              </a:spcAft>
              <a:buClr>
                <a:schemeClr val="dk1"/>
              </a:buClr>
              <a:buSzPts val="11600"/>
              <a:buFont typeface="Arial"/>
              <a:buChar char="•"/>
              <a:defRPr sz="11600" b="0" i="0" u="none" strike="noStrike" cap="none">
                <a:solidFill>
                  <a:schemeClr val="dk1"/>
                </a:solidFill>
                <a:latin typeface="Calibri"/>
                <a:ea typeface="Calibri"/>
                <a:cs typeface="Calibri"/>
                <a:sym typeface="Calibri"/>
              </a:defRPr>
            </a:lvl3pPr>
            <a:lvl4pPr marL="1828800" marR="0" lvl="3"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4pPr>
            <a:lvl5pPr marL="2286000" marR="0" lvl="4"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53" name="Google Shape;53;p4"/>
          <p:cNvSpPr txBox="1">
            <a:spLocks noGrp="1"/>
          </p:cNvSpPr>
          <p:nvPr>
            <p:ph type="body" idx="14"/>
          </p:nvPr>
        </p:nvSpPr>
        <p:spPr>
          <a:xfrm>
            <a:off x="33390291" y="15011402"/>
            <a:ext cx="10052050" cy="846363"/>
          </a:xfrm>
          <a:prstGeom prst="rect">
            <a:avLst/>
          </a:prstGeom>
          <a:noFill/>
          <a:ln>
            <a:noFill/>
          </a:ln>
        </p:spPr>
        <p:txBody>
          <a:bodyPr spcFirstLastPara="1" wrap="square" lIns="228575" tIns="228575" rIns="228575" bIns="228575" anchor="t" anchorCtr="0">
            <a:noAutofit/>
          </a:bodyPr>
          <a:lstStyle>
            <a:lvl1pPr marL="457200" marR="0" lvl="0" indent="-228600" algn="l" rtl="0">
              <a:spcBef>
                <a:spcPts val="500"/>
              </a:spcBef>
              <a:spcAft>
                <a:spcPts val="0"/>
              </a:spcAft>
              <a:buClr>
                <a:srgbClr val="4B376B"/>
              </a:buClr>
              <a:buSzPts val="2500"/>
              <a:buFont typeface="Arial"/>
              <a:buNone/>
              <a:defRPr sz="2500" b="0" i="0" u="none" strike="noStrike" cap="none">
                <a:solidFill>
                  <a:srgbClr val="4B376B"/>
                </a:solidFill>
                <a:latin typeface="Times New Roman"/>
                <a:ea typeface="Times New Roman"/>
                <a:cs typeface="Times New Roman"/>
                <a:sym typeface="Times New Roman"/>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2pPr>
            <a:lvl3pPr marL="1371600" marR="0" lvl="2"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3pPr>
            <a:lvl4pPr marL="1828800" marR="0" lvl="3"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4pPr>
            <a:lvl5pPr marL="2286000" marR="0" lvl="4"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54" name="Google Shape;54;p4"/>
          <p:cNvSpPr txBox="1">
            <a:spLocks noGrp="1"/>
          </p:cNvSpPr>
          <p:nvPr>
            <p:ph type="body" idx="15"/>
          </p:nvPr>
        </p:nvSpPr>
        <p:spPr>
          <a:xfrm>
            <a:off x="33390291" y="25679402"/>
            <a:ext cx="10047018" cy="754045"/>
          </a:xfrm>
          <a:prstGeom prst="rect">
            <a:avLst/>
          </a:prstGeom>
          <a:noFill/>
          <a:ln>
            <a:noFill/>
          </a:ln>
        </p:spPr>
        <p:txBody>
          <a:bodyPr spcFirstLastPara="1" wrap="square" lIns="91425" tIns="91425" rIns="91425" bIns="91425" anchor="ctr" anchorCtr="0">
            <a:noAutofit/>
          </a:bodyPr>
          <a:lstStyle>
            <a:lvl1pPr marL="457200" marR="0" lvl="0" indent="-228600" algn="ctr" rtl="0">
              <a:spcBef>
                <a:spcPts val="740"/>
              </a:spcBef>
              <a:spcAft>
                <a:spcPts val="0"/>
              </a:spcAft>
              <a:buClr>
                <a:srgbClr val="4B376B"/>
              </a:buClr>
              <a:buSzPts val="3700"/>
              <a:buFont typeface="Arial"/>
              <a:buNone/>
              <a:defRPr sz="3700" b="1" i="0" u="sng" strike="noStrike" cap="none">
                <a:solidFill>
                  <a:srgbClr val="4B376B"/>
                </a:solidFill>
                <a:latin typeface="Calibri"/>
                <a:ea typeface="Calibri"/>
                <a:cs typeface="Calibri"/>
                <a:sym typeface="Calibri"/>
              </a:defRPr>
            </a:lvl1pPr>
            <a:lvl2pPr marL="914400" marR="0" lvl="1" indent="-1085850" algn="l" rtl="0">
              <a:spcBef>
                <a:spcPts val="2700"/>
              </a:spcBef>
              <a:spcAft>
                <a:spcPts val="0"/>
              </a:spcAft>
              <a:buClr>
                <a:schemeClr val="dk1"/>
              </a:buClr>
              <a:buSzPts val="13500"/>
              <a:buFont typeface="Arial"/>
              <a:buChar char="–"/>
              <a:defRPr sz="13500" b="0" i="0" u="none" strike="noStrike" cap="none">
                <a:solidFill>
                  <a:schemeClr val="dk1"/>
                </a:solidFill>
                <a:latin typeface="Calibri"/>
                <a:ea typeface="Calibri"/>
                <a:cs typeface="Calibri"/>
                <a:sym typeface="Calibri"/>
              </a:defRPr>
            </a:lvl2pPr>
            <a:lvl3pPr marL="1371600" marR="0" lvl="2" indent="-965200" algn="l" rtl="0">
              <a:spcBef>
                <a:spcPts val="2320"/>
              </a:spcBef>
              <a:spcAft>
                <a:spcPts val="0"/>
              </a:spcAft>
              <a:buClr>
                <a:schemeClr val="dk1"/>
              </a:buClr>
              <a:buSzPts val="11600"/>
              <a:buFont typeface="Arial"/>
              <a:buChar char="•"/>
              <a:defRPr sz="11600" b="0" i="0" u="none" strike="noStrike" cap="none">
                <a:solidFill>
                  <a:schemeClr val="dk1"/>
                </a:solidFill>
                <a:latin typeface="Calibri"/>
                <a:ea typeface="Calibri"/>
                <a:cs typeface="Calibri"/>
                <a:sym typeface="Calibri"/>
              </a:defRPr>
            </a:lvl3pPr>
            <a:lvl4pPr marL="1828800" marR="0" lvl="3"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4pPr>
            <a:lvl5pPr marL="2286000" marR="0" lvl="4"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55" name="Google Shape;55;p4"/>
          <p:cNvSpPr txBox="1">
            <a:spLocks noGrp="1"/>
          </p:cNvSpPr>
          <p:nvPr>
            <p:ph type="body" idx="16"/>
          </p:nvPr>
        </p:nvSpPr>
        <p:spPr>
          <a:xfrm>
            <a:off x="33390291" y="26433447"/>
            <a:ext cx="10052050" cy="846363"/>
          </a:xfrm>
          <a:prstGeom prst="rect">
            <a:avLst/>
          </a:prstGeom>
          <a:noFill/>
          <a:ln>
            <a:noFill/>
          </a:ln>
        </p:spPr>
        <p:txBody>
          <a:bodyPr spcFirstLastPara="1" wrap="square" lIns="228575" tIns="228575" rIns="228575" bIns="228575" anchor="t" anchorCtr="0">
            <a:noAutofit/>
          </a:bodyPr>
          <a:lstStyle>
            <a:lvl1pPr marL="457200" marR="0" lvl="0" indent="-228600" algn="l" rtl="0">
              <a:spcBef>
                <a:spcPts val="500"/>
              </a:spcBef>
              <a:spcAft>
                <a:spcPts val="0"/>
              </a:spcAft>
              <a:buClr>
                <a:srgbClr val="4B376B"/>
              </a:buClr>
              <a:buSzPts val="2500"/>
              <a:buFont typeface="Arial"/>
              <a:buNone/>
              <a:defRPr sz="2500" b="0" i="0" u="none" strike="noStrike" cap="none">
                <a:solidFill>
                  <a:srgbClr val="4B376B"/>
                </a:solidFill>
                <a:latin typeface="Times New Roman"/>
                <a:ea typeface="Times New Roman"/>
                <a:cs typeface="Times New Roman"/>
                <a:sym typeface="Times New Roman"/>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2pPr>
            <a:lvl3pPr marL="1371600" marR="0" lvl="2"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3pPr>
            <a:lvl4pPr marL="1828800" marR="0" lvl="3"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4pPr>
            <a:lvl5pPr marL="2286000" marR="0" lvl="4"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56" name="Google Shape;56;p4"/>
          <p:cNvSpPr txBox="1">
            <a:spLocks noGrp="1"/>
          </p:cNvSpPr>
          <p:nvPr>
            <p:ph type="body" idx="17"/>
          </p:nvPr>
        </p:nvSpPr>
        <p:spPr>
          <a:xfrm>
            <a:off x="427923" y="14951552"/>
            <a:ext cx="10056813" cy="846363"/>
          </a:xfrm>
          <a:prstGeom prst="rect">
            <a:avLst/>
          </a:prstGeom>
          <a:noFill/>
          <a:ln>
            <a:noFill/>
          </a:ln>
        </p:spPr>
        <p:txBody>
          <a:bodyPr spcFirstLastPara="1" wrap="square" lIns="228575" tIns="228575" rIns="228575" bIns="228575" anchor="t" anchorCtr="0">
            <a:noAutofit/>
          </a:bodyPr>
          <a:lstStyle>
            <a:lvl1pPr marL="457200" marR="0" lvl="0" indent="-228600" algn="l" rtl="0">
              <a:spcBef>
                <a:spcPts val="500"/>
              </a:spcBef>
              <a:spcAft>
                <a:spcPts val="0"/>
              </a:spcAft>
              <a:buClr>
                <a:srgbClr val="4B376B"/>
              </a:buClr>
              <a:buSzPts val="2500"/>
              <a:buFont typeface="Arial"/>
              <a:buNone/>
              <a:defRPr sz="2500" b="0" i="0" u="none" strike="noStrike" cap="none">
                <a:solidFill>
                  <a:srgbClr val="4B376B"/>
                </a:solidFill>
                <a:latin typeface="Times New Roman"/>
                <a:ea typeface="Times New Roman"/>
                <a:cs typeface="Times New Roman"/>
                <a:sym typeface="Times New Roman"/>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2pPr>
            <a:lvl3pPr marL="1371600" marR="0" lvl="2"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3pPr>
            <a:lvl4pPr marL="1828800" marR="0" lvl="3"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4pPr>
            <a:lvl5pPr marL="2286000" marR="0" lvl="4"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57" name="Google Shape;57;p4"/>
          <p:cNvSpPr txBox="1">
            <a:spLocks noGrp="1"/>
          </p:cNvSpPr>
          <p:nvPr>
            <p:ph type="body" idx="18"/>
          </p:nvPr>
        </p:nvSpPr>
        <p:spPr>
          <a:xfrm>
            <a:off x="5932593" y="3383947"/>
            <a:ext cx="31998968" cy="1280160"/>
          </a:xfrm>
          <a:prstGeom prst="rect">
            <a:avLst/>
          </a:prstGeom>
          <a:noFill/>
          <a:ln>
            <a:noFill/>
          </a:ln>
        </p:spPr>
        <p:txBody>
          <a:bodyPr spcFirstLastPara="1" wrap="square" lIns="91425" tIns="45700" rIns="91425" bIns="45700" anchor="t" anchorCtr="0">
            <a:noAutofit/>
          </a:bodyPr>
          <a:lstStyle>
            <a:lvl1pPr marL="457200" marR="0" lvl="0" indent="-228600" algn="ctr" rtl="0">
              <a:spcBef>
                <a:spcPts val="1080"/>
              </a:spcBef>
              <a:spcAft>
                <a:spcPts val="0"/>
              </a:spcAft>
              <a:buClr>
                <a:srgbClr val="4B376B"/>
              </a:buClr>
              <a:buSzPts val="5400"/>
              <a:buFont typeface="Arial"/>
              <a:buNone/>
              <a:defRPr sz="5400" b="0" i="0" u="none" strike="noStrike" cap="none">
                <a:solidFill>
                  <a:srgbClr val="4B376B"/>
                </a:solidFill>
                <a:latin typeface="Calibri"/>
                <a:ea typeface="Calibri"/>
                <a:cs typeface="Calibri"/>
                <a:sym typeface="Calibri"/>
              </a:defRPr>
            </a:lvl1pPr>
            <a:lvl2pPr marL="914400" marR="0" lvl="1"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2pPr>
            <a:lvl3pPr marL="1371600" marR="0" lvl="2"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3pPr>
            <a:lvl4pPr marL="1828800" marR="0" lvl="3"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4pPr>
            <a:lvl5pPr marL="2286000" marR="0" lvl="4"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58" name="Google Shape;58;p4"/>
          <p:cNvSpPr txBox="1">
            <a:spLocks noGrp="1"/>
          </p:cNvSpPr>
          <p:nvPr>
            <p:ph type="body" idx="19"/>
          </p:nvPr>
        </p:nvSpPr>
        <p:spPr>
          <a:xfrm>
            <a:off x="5932593" y="2103787"/>
            <a:ext cx="31998968" cy="1280160"/>
          </a:xfrm>
          <a:prstGeom prst="rect">
            <a:avLst/>
          </a:prstGeom>
          <a:noFill/>
          <a:ln>
            <a:noFill/>
          </a:ln>
        </p:spPr>
        <p:txBody>
          <a:bodyPr spcFirstLastPara="1" wrap="square" lIns="91425" tIns="45700" rIns="91425" bIns="45700" anchor="t" anchorCtr="1">
            <a:noAutofit/>
          </a:bodyPr>
          <a:lstStyle>
            <a:lvl1pPr marL="457200" marR="0" lvl="0" indent="-228600" algn="ctr" rtl="0">
              <a:spcBef>
                <a:spcPts val="1600"/>
              </a:spcBef>
              <a:spcAft>
                <a:spcPts val="0"/>
              </a:spcAft>
              <a:buClr>
                <a:srgbClr val="4B376B"/>
              </a:buClr>
              <a:buSzPts val="8000"/>
              <a:buFont typeface="Arial"/>
              <a:buNone/>
              <a:defRPr sz="8000" b="0" i="0" u="none" strike="noStrike" cap="none">
                <a:solidFill>
                  <a:srgbClr val="4B376B"/>
                </a:solidFill>
                <a:latin typeface="Calibri"/>
                <a:ea typeface="Calibri"/>
                <a:cs typeface="Calibri"/>
                <a:sym typeface="Calibri"/>
              </a:defRPr>
            </a:lvl1pPr>
            <a:lvl2pPr marL="914400" marR="0" lvl="1"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2pPr>
            <a:lvl3pPr marL="1371600" marR="0" lvl="2"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3pPr>
            <a:lvl4pPr marL="1828800" marR="0" lvl="3"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4pPr>
            <a:lvl5pPr marL="2286000" marR="0" lvl="4"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59" name="Google Shape;59;p4"/>
          <p:cNvSpPr txBox="1">
            <a:spLocks noGrp="1"/>
          </p:cNvSpPr>
          <p:nvPr>
            <p:ph type="body" idx="20"/>
          </p:nvPr>
        </p:nvSpPr>
        <p:spPr>
          <a:xfrm>
            <a:off x="5932593" y="465813"/>
            <a:ext cx="31998968" cy="1637973"/>
          </a:xfrm>
          <a:prstGeom prst="rect">
            <a:avLst/>
          </a:prstGeom>
          <a:noFill/>
          <a:ln>
            <a:noFill/>
          </a:ln>
        </p:spPr>
        <p:txBody>
          <a:bodyPr spcFirstLastPara="1" wrap="square" lIns="91425" tIns="45700" rIns="91425" bIns="45700" anchor="t" anchorCtr="1">
            <a:noAutofit/>
          </a:bodyPr>
          <a:lstStyle>
            <a:lvl1pPr marL="457200" marR="0" lvl="0" indent="-228600" algn="ctr" rtl="0">
              <a:spcBef>
                <a:spcPts val="1920"/>
              </a:spcBef>
              <a:spcAft>
                <a:spcPts val="0"/>
              </a:spcAft>
              <a:buClr>
                <a:srgbClr val="4B376B"/>
              </a:buClr>
              <a:buSzPts val="9600"/>
              <a:buFont typeface="Arial"/>
              <a:buNone/>
              <a:defRPr sz="9600" b="1" i="0" u="none" strike="noStrike" cap="none">
                <a:solidFill>
                  <a:srgbClr val="4B376B"/>
                </a:solidFill>
                <a:latin typeface="Calibri"/>
                <a:ea typeface="Calibri"/>
                <a:cs typeface="Calibri"/>
                <a:sym typeface="Calibri"/>
              </a:defRPr>
            </a:lvl1pPr>
            <a:lvl2pPr marL="914400" marR="0" lvl="1"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2pPr>
            <a:lvl3pPr marL="1371600" marR="0" lvl="2"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3pPr>
            <a:lvl4pPr marL="1828800" marR="0" lvl="3"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4pPr>
            <a:lvl5pPr marL="2286000" marR="0" lvl="4"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tandard 3 columns">
  <p:cSld name="Standard 3 columns">
    <p:spTree>
      <p:nvGrpSpPr>
        <p:cNvPr id="1" name="Shape 70"/>
        <p:cNvGrpSpPr/>
        <p:nvPr/>
      </p:nvGrpSpPr>
      <p:grpSpPr>
        <a:xfrm>
          <a:off x="0" y="0"/>
          <a:ext cx="0" cy="0"/>
          <a:chOff x="0" y="0"/>
          <a:chExt cx="0" cy="0"/>
        </a:xfrm>
      </p:grpSpPr>
      <p:sp>
        <p:nvSpPr>
          <p:cNvPr id="71" name="Google Shape;71;p6"/>
          <p:cNvSpPr txBox="1">
            <a:spLocks noGrp="1"/>
          </p:cNvSpPr>
          <p:nvPr>
            <p:ph type="body" idx="1"/>
          </p:nvPr>
        </p:nvSpPr>
        <p:spPr>
          <a:xfrm>
            <a:off x="904186" y="6295353"/>
            <a:ext cx="13591277" cy="861752"/>
          </a:xfrm>
          <a:prstGeom prst="rect">
            <a:avLst/>
          </a:prstGeom>
          <a:noFill/>
          <a:ln>
            <a:noFill/>
          </a:ln>
        </p:spPr>
        <p:txBody>
          <a:bodyPr spcFirstLastPara="1" wrap="square" lIns="228575" tIns="228575" rIns="228575" bIns="228575" anchor="t" anchorCtr="0">
            <a:noAutofit/>
          </a:bodyPr>
          <a:lstStyle>
            <a:lvl1pPr marL="457200" marR="0" lvl="0" indent="-228600" algn="l" rtl="0">
              <a:spcBef>
                <a:spcPts val="500"/>
              </a:spcBef>
              <a:spcAft>
                <a:spcPts val="0"/>
              </a:spcAft>
              <a:buClr>
                <a:srgbClr val="4B376B"/>
              </a:buClr>
              <a:buSzPts val="2500"/>
              <a:buFont typeface="Arial"/>
              <a:buNone/>
              <a:defRPr sz="2500" b="0" i="0" u="none" strike="noStrike" cap="none">
                <a:solidFill>
                  <a:srgbClr val="4B376B"/>
                </a:solidFill>
                <a:latin typeface="Times New Roman"/>
                <a:ea typeface="Times New Roman"/>
                <a:cs typeface="Times New Roman"/>
                <a:sym typeface="Times New Roman"/>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2pPr>
            <a:lvl3pPr marL="1371600" marR="0" lvl="2"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3pPr>
            <a:lvl4pPr marL="1828800" marR="0" lvl="3"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4pPr>
            <a:lvl5pPr marL="2286000" marR="0" lvl="4"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72" name="Google Shape;72;p6"/>
          <p:cNvSpPr txBox="1">
            <a:spLocks noGrp="1"/>
          </p:cNvSpPr>
          <p:nvPr>
            <p:ph type="body" idx="2"/>
          </p:nvPr>
        </p:nvSpPr>
        <p:spPr>
          <a:xfrm>
            <a:off x="922338" y="5431995"/>
            <a:ext cx="13573126" cy="754045"/>
          </a:xfrm>
          <a:prstGeom prst="rect">
            <a:avLst/>
          </a:prstGeom>
          <a:noFill/>
          <a:ln>
            <a:noFill/>
          </a:ln>
        </p:spPr>
        <p:txBody>
          <a:bodyPr spcFirstLastPara="1" wrap="square" lIns="91425" tIns="91425" rIns="91425" bIns="91425" anchor="ctr" anchorCtr="0">
            <a:noAutofit/>
          </a:bodyPr>
          <a:lstStyle>
            <a:lvl1pPr marL="457200" marR="0" lvl="0" indent="-228600" algn="ctr" rtl="0">
              <a:spcBef>
                <a:spcPts val="740"/>
              </a:spcBef>
              <a:spcAft>
                <a:spcPts val="0"/>
              </a:spcAft>
              <a:buClr>
                <a:srgbClr val="4B376B"/>
              </a:buClr>
              <a:buSzPts val="3700"/>
              <a:buFont typeface="Arial"/>
              <a:buNone/>
              <a:defRPr sz="3700" b="1" i="0" u="sng" strike="noStrike" cap="none">
                <a:solidFill>
                  <a:srgbClr val="4B376B"/>
                </a:solidFill>
                <a:latin typeface="Calibri"/>
                <a:ea typeface="Calibri"/>
                <a:cs typeface="Calibri"/>
                <a:sym typeface="Calibri"/>
              </a:defRPr>
            </a:lvl1pPr>
            <a:lvl2pPr marL="914400" marR="0" lvl="1" indent="-1085850" algn="l" rtl="0">
              <a:spcBef>
                <a:spcPts val="2700"/>
              </a:spcBef>
              <a:spcAft>
                <a:spcPts val="0"/>
              </a:spcAft>
              <a:buClr>
                <a:schemeClr val="dk1"/>
              </a:buClr>
              <a:buSzPts val="13500"/>
              <a:buFont typeface="Arial"/>
              <a:buChar char="–"/>
              <a:defRPr sz="13500" b="0" i="0" u="none" strike="noStrike" cap="none">
                <a:solidFill>
                  <a:schemeClr val="dk1"/>
                </a:solidFill>
                <a:latin typeface="Calibri"/>
                <a:ea typeface="Calibri"/>
                <a:cs typeface="Calibri"/>
                <a:sym typeface="Calibri"/>
              </a:defRPr>
            </a:lvl2pPr>
            <a:lvl3pPr marL="1371600" marR="0" lvl="2" indent="-965200" algn="l" rtl="0">
              <a:spcBef>
                <a:spcPts val="2320"/>
              </a:spcBef>
              <a:spcAft>
                <a:spcPts val="0"/>
              </a:spcAft>
              <a:buClr>
                <a:schemeClr val="dk1"/>
              </a:buClr>
              <a:buSzPts val="11600"/>
              <a:buFont typeface="Arial"/>
              <a:buChar char="•"/>
              <a:defRPr sz="11600" b="0" i="0" u="none" strike="noStrike" cap="none">
                <a:solidFill>
                  <a:schemeClr val="dk1"/>
                </a:solidFill>
                <a:latin typeface="Calibri"/>
                <a:ea typeface="Calibri"/>
                <a:cs typeface="Calibri"/>
                <a:sym typeface="Calibri"/>
              </a:defRPr>
            </a:lvl3pPr>
            <a:lvl4pPr marL="1828800" marR="0" lvl="3"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4pPr>
            <a:lvl5pPr marL="2286000" marR="0" lvl="4"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73" name="Google Shape;73;p6"/>
          <p:cNvSpPr txBox="1">
            <a:spLocks noGrp="1"/>
          </p:cNvSpPr>
          <p:nvPr>
            <p:ph type="body" idx="3"/>
          </p:nvPr>
        </p:nvSpPr>
        <p:spPr>
          <a:xfrm>
            <a:off x="922338" y="18240478"/>
            <a:ext cx="13592865" cy="861752"/>
          </a:xfrm>
          <a:prstGeom prst="rect">
            <a:avLst/>
          </a:prstGeom>
          <a:noFill/>
          <a:ln>
            <a:noFill/>
          </a:ln>
        </p:spPr>
        <p:txBody>
          <a:bodyPr spcFirstLastPara="1" wrap="square" lIns="228575" tIns="228575" rIns="228575" bIns="228575" anchor="t" anchorCtr="0">
            <a:noAutofit/>
          </a:bodyPr>
          <a:lstStyle>
            <a:lvl1pPr marL="457200" marR="0" lvl="0" indent="-228600" algn="l" rtl="0">
              <a:spcBef>
                <a:spcPts val="500"/>
              </a:spcBef>
              <a:spcAft>
                <a:spcPts val="0"/>
              </a:spcAft>
              <a:buClr>
                <a:srgbClr val="4B376B"/>
              </a:buClr>
              <a:buSzPts val="2500"/>
              <a:buFont typeface="Arial"/>
              <a:buNone/>
              <a:defRPr sz="2500" b="0" i="0" u="none" strike="noStrike" cap="none">
                <a:solidFill>
                  <a:srgbClr val="4B376B"/>
                </a:solidFill>
                <a:latin typeface="Times New Roman"/>
                <a:ea typeface="Times New Roman"/>
                <a:cs typeface="Times New Roman"/>
                <a:sym typeface="Times New Roman"/>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2pPr>
            <a:lvl3pPr marL="1371600" marR="0" lvl="2"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3pPr>
            <a:lvl4pPr marL="1828800" marR="0" lvl="3"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4pPr>
            <a:lvl5pPr marL="2286000" marR="0" lvl="4"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74" name="Google Shape;74;p6"/>
          <p:cNvSpPr txBox="1">
            <a:spLocks noGrp="1"/>
          </p:cNvSpPr>
          <p:nvPr>
            <p:ph type="body" idx="4"/>
          </p:nvPr>
        </p:nvSpPr>
        <p:spPr>
          <a:xfrm>
            <a:off x="942080" y="17409230"/>
            <a:ext cx="13573125" cy="754045"/>
          </a:xfrm>
          <a:prstGeom prst="rect">
            <a:avLst/>
          </a:prstGeom>
          <a:noFill/>
          <a:ln>
            <a:noFill/>
          </a:ln>
        </p:spPr>
        <p:txBody>
          <a:bodyPr spcFirstLastPara="1" wrap="square" lIns="91425" tIns="91425" rIns="91425" bIns="91425" anchor="ctr" anchorCtr="0">
            <a:noAutofit/>
          </a:bodyPr>
          <a:lstStyle>
            <a:lvl1pPr marL="457200" marR="0" lvl="0" indent="-228600" algn="ctr" rtl="0">
              <a:spcBef>
                <a:spcPts val="740"/>
              </a:spcBef>
              <a:spcAft>
                <a:spcPts val="0"/>
              </a:spcAft>
              <a:buClr>
                <a:srgbClr val="4B376B"/>
              </a:buClr>
              <a:buSzPts val="3700"/>
              <a:buFont typeface="Arial"/>
              <a:buNone/>
              <a:defRPr sz="3700" b="1" i="0" u="sng" strike="noStrike" cap="none">
                <a:solidFill>
                  <a:srgbClr val="4B376B"/>
                </a:solidFill>
                <a:latin typeface="Calibri"/>
                <a:ea typeface="Calibri"/>
                <a:cs typeface="Calibri"/>
                <a:sym typeface="Calibri"/>
              </a:defRPr>
            </a:lvl1pPr>
            <a:lvl2pPr marL="914400" marR="0" lvl="1" indent="-1085850" algn="l" rtl="0">
              <a:spcBef>
                <a:spcPts val="2700"/>
              </a:spcBef>
              <a:spcAft>
                <a:spcPts val="0"/>
              </a:spcAft>
              <a:buClr>
                <a:schemeClr val="dk1"/>
              </a:buClr>
              <a:buSzPts val="13500"/>
              <a:buFont typeface="Arial"/>
              <a:buChar char="–"/>
              <a:defRPr sz="13500" b="0" i="0" u="none" strike="noStrike" cap="none">
                <a:solidFill>
                  <a:schemeClr val="dk1"/>
                </a:solidFill>
                <a:latin typeface="Calibri"/>
                <a:ea typeface="Calibri"/>
                <a:cs typeface="Calibri"/>
                <a:sym typeface="Calibri"/>
              </a:defRPr>
            </a:lvl2pPr>
            <a:lvl3pPr marL="1371600" marR="0" lvl="2" indent="-965200" algn="l" rtl="0">
              <a:spcBef>
                <a:spcPts val="2320"/>
              </a:spcBef>
              <a:spcAft>
                <a:spcPts val="0"/>
              </a:spcAft>
              <a:buClr>
                <a:schemeClr val="dk1"/>
              </a:buClr>
              <a:buSzPts val="11600"/>
              <a:buFont typeface="Arial"/>
              <a:buChar char="•"/>
              <a:defRPr sz="11600" b="0" i="0" u="none" strike="noStrike" cap="none">
                <a:solidFill>
                  <a:schemeClr val="dk1"/>
                </a:solidFill>
                <a:latin typeface="Calibri"/>
                <a:ea typeface="Calibri"/>
                <a:cs typeface="Calibri"/>
                <a:sym typeface="Calibri"/>
              </a:defRPr>
            </a:lvl3pPr>
            <a:lvl4pPr marL="1828800" marR="0" lvl="3"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4pPr>
            <a:lvl5pPr marL="2286000" marR="0" lvl="4"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75" name="Google Shape;75;p6"/>
          <p:cNvSpPr txBox="1">
            <a:spLocks noGrp="1"/>
          </p:cNvSpPr>
          <p:nvPr>
            <p:ph type="body" idx="5"/>
          </p:nvPr>
        </p:nvSpPr>
        <p:spPr>
          <a:xfrm>
            <a:off x="15154277" y="21595083"/>
            <a:ext cx="13571534" cy="861752"/>
          </a:xfrm>
          <a:prstGeom prst="rect">
            <a:avLst/>
          </a:prstGeom>
          <a:noFill/>
          <a:ln>
            <a:noFill/>
          </a:ln>
        </p:spPr>
        <p:txBody>
          <a:bodyPr spcFirstLastPara="1" wrap="square" lIns="228575" tIns="228575" rIns="228575" bIns="228575" anchor="t" anchorCtr="0">
            <a:noAutofit/>
          </a:bodyPr>
          <a:lstStyle>
            <a:lvl1pPr marL="457200" marR="0" lvl="0" indent="-228600" algn="l" rtl="0">
              <a:spcBef>
                <a:spcPts val="500"/>
              </a:spcBef>
              <a:spcAft>
                <a:spcPts val="0"/>
              </a:spcAft>
              <a:buClr>
                <a:srgbClr val="4B376B"/>
              </a:buClr>
              <a:buSzPts val="2500"/>
              <a:buFont typeface="Arial"/>
              <a:buNone/>
              <a:defRPr sz="2500" b="0" i="0" u="none" strike="noStrike" cap="none">
                <a:solidFill>
                  <a:srgbClr val="4B376B"/>
                </a:solidFill>
                <a:latin typeface="Times New Roman"/>
                <a:ea typeface="Times New Roman"/>
                <a:cs typeface="Times New Roman"/>
                <a:sym typeface="Times New Roman"/>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2pPr>
            <a:lvl3pPr marL="1371600" marR="0" lvl="2"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3pPr>
            <a:lvl4pPr marL="1828800" marR="0" lvl="3"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4pPr>
            <a:lvl5pPr marL="2286000" marR="0" lvl="4"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76" name="Google Shape;76;p6"/>
          <p:cNvSpPr txBox="1">
            <a:spLocks noGrp="1"/>
          </p:cNvSpPr>
          <p:nvPr>
            <p:ph type="body" idx="6"/>
          </p:nvPr>
        </p:nvSpPr>
        <p:spPr>
          <a:xfrm>
            <a:off x="15154277" y="20739663"/>
            <a:ext cx="13571534" cy="754045"/>
          </a:xfrm>
          <a:prstGeom prst="rect">
            <a:avLst/>
          </a:prstGeom>
          <a:noFill/>
          <a:ln>
            <a:noFill/>
          </a:ln>
        </p:spPr>
        <p:txBody>
          <a:bodyPr spcFirstLastPara="1" wrap="square" lIns="91425" tIns="91425" rIns="91425" bIns="91425" anchor="ctr" anchorCtr="0">
            <a:noAutofit/>
          </a:bodyPr>
          <a:lstStyle>
            <a:lvl1pPr marL="457200" marR="0" lvl="0" indent="-228600" algn="ctr" rtl="0">
              <a:spcBef>
                <a:spcPts val="740"/>
              </a:spcBef>
              <a:spcAft>
                <a:spcPts val="0"/>
              </a:spcAft>
              <a:buClr>
                <a:srgbClr val="4B376B"/>
              </a:buClr>
              <a:buSzPts val="3700"/>
              <a:buFont typeface="Arial"/>
              <a:buNone/>
              <a:defRPr sz="3700" b="1" i="0" u="sng" strike="noStrike" cap="none">
                <a:solidFill>
                  <a:srgbClr val="4B376B"/>
                </a:solidFill>
                <a:latin typeface="Calibri"/>
                <a:ea typeface="Calibri"/>
                <a:cs typeface="Calibri"/>
                <a:sym typeface="Calibri"/>
              </a:defRPr>
            </a:lvl1pPr>
            <a:lvl2pPr marL="914400" marR="0" lvl="1" indent="-1085850" algn="l" rtl="0">
              <a:spcBef>
                <a:spcPts val="2700"/>
              </a:spcBef>
              <a:spcAft>
                <a:spcPts val="0"/>
              </a:spcAft>
              <a:buClr>
                <a:schemeClr val="dk1"/>
              </a:buClr>
              <a:buSzPts val="13500"/>
              <a:buFont typeface="Arial"/>
              <a:buChar char="–"/>
              <a:defRPr sz="13500" b="0" i="0" u="none" strike="noStrike" cap="none">
                <a:solidFill>
                  <a:schemeClr val="dk1"/>
                </a:solidFill>
                <a:latin typeface="Calibri"/>
                <a:ea typeface="Calibri"/>
                <a:cs typeface="Calibri"/>
                <a:sym typeface="Calibri"/>
              </a:defRPr>
            </a:lvl2pPr>
            <a:lvl3pPr marL="1371600" marR="0" lvl="2" indent="-965200" algn="l" rtl="0">
              <a:spcBef>
                <a:spcPts val="2320"/>
              </a:spcBef>
              <a:spcAft>
                <a:spcPts val="0"/>
              </a:spcAft>
              <a:buClr>
                <a:schemeClr val="dk1"/>
              </a:buClr>
              <a:buSzPts val="11600"/>
              <a:buFont typeface="Arial"/>
              <a:buChar char="•"/>
              <a:defRPr sz="11600" b="0" i="0" u="none" strike="noStrike" cap="none">
                <a:solidFill>
                  <a:schemeClr val="dk1"/>
                </a:solidFill>
                <a:latin typeface="Calibri"/>
                <a:ea typeface="Calibri"/>
                <a:cs typeface="Calibri"/>
                <a:sym typeface="Calibri"/>
              </a:defRPr>
            </a:lvl3pPr>
            <a:lvl4pPr marL="1828800" marR="0" lvl="3"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4pPr>
            <a:lvl5pPr marL="2286000" marR="0" lvl="4"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77" name="Google Shape;77;p6"/>
          <p:cNvSpPr txBox="1">
            <a:spLocks noGrp="1"/>
          </p:cNvSpPr>
          <p:nvPr>
            <p:ph type="body" idx="7"/>
          </p:nvPr>
        </p:nvSpPr>
        <p:spPr>
          <a:xfrm>
            <a:off x="15162216" y="6295353"/>
            <a:ext cx="13571534" cy="861752"/>
          </a:xfrm>
          <a:prstGeom prst="rect">
            <a:avLst/>
          </a:prstGeom>
          <a:noFill/>
          <a:ln>
            <a:noFill/>
          </a:ln>
        </p:spPr>
        <p:txBody>
          <a:bodyPr spcFirstLastPara="1" wrap="square" lIns="228575" tIns="228575" rIns="228575" bIns="228575" anchor="t" anchorCtr="0">
            <a:noAutofit/>
          </a:bodyPr>
          <a:lstStyle>
            <a:lvl1pPr marL="457200" marR="0" lvl="0" indent="-228600" algn="l" rtl="0">
              <a:spcBef>
                <a:spcPts val="500"/>
              </a:spcBef>
              <a:spcAft>
                <a:spcPts val="0"/>
              </a:spcAft>
              <a:buClr>
                <a:srgbClr val="4B376B"/>
              </a:buClr>
              <a:buSzPts val="2500"/>
              <a:buFont typeface="Arial"/>
              <a:buNone/>
              <a:defRPr sz="2500" b="0" i="0" u="none" strike="noStrike" cap="none">
                <a:solidFill>
                  <a:srgbClr val="4B376B"/>
                </a:solidFill>
                <a:latin typeface="Times New Roman"/>
                <a:ea typeface="Times New Roman"/>
                <a:cs typeface="Times New Roman"/>
                <a:sym typeface="Times New Roman"/>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2pPr>
            <a:lvl3pPr marL="1371600" marR="0" lvl="2"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3pPr>
            <a:lvl4pPr marL="1828800" marR="0" lvl="3"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4pPr>
            <a:lvl5pPr marL="2286000" marR="0" lvl="4"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78" name="Google Shape;78;p6"/>
          <p:cNvSpPr txBox="1">
            <a:spLocks noGrp="1"/>
          </p:cNvSpPr>
          <p:nvPr>
            <p:ph type="body" idx="8"/>
          </p:nvPr>
        </p:nvSpPr>
        <p:spPr>
          <a:xfrm>
            <a:off x="15154277" y="5431995"/>
            <a:ext cx="13579475" cy="754045"/>
          </a:xfrm>
          <a:prstGeom prst="rect">
            <a:avLst/>
          </a:prstGeom>
          <a:noFill/>
          <a:ln>
            <a:noFill/>
          </a:ln>
        </p:spPr>
        <p:txBody>
          <a:bodyPr spcFirstLastPara="1" wrap="square" lIns="91425" tIns="91425" rIns="91425" bIns="91425" anchor="ctr" anchorCtr="0">
            <a:noAutofit/>
          </a:bodyPr>
          <a:lstStyle>
            <a:lvl1pPr marL="457200" marR="0" lvl="0" indent="-228600" algn="ctr" rtl="0">
              <a:spcBef>
                <a:spcPts val="740"/>
              </a:spcBef>
              <a:spcAft>
                <a:spcPts val="0"/>
              </a:spcAft>
              <a:buClr>
                <a:srgbClr val="4B376B"/>
              </a:buClr>
              <a:buSzPts val="3700"/>
              <a:buFont typeface="Arial"/>
              <a:buNone/>
              <a:defRPr sz="3700" b="1" i="0" u="sng" strike="noStrike" cap="none">
                <a:solidFill>
                  <a:srgbClr val="4B376B"/>
                </a:solidFill>
                <a:latin typeface="Calibri"/>
                <a:ea typeface="Calibri"/>
                <a:cs typeface="Calibri"/>
                <a:sym typeface="Calibri"/>
              </a:defRPr>
            </a:lvl1pPr>
            <a:lvl2pPr marL="914400" marR="0" lvl="1" indent="-1085850" algn="l" rtl="0">
              <a:spcBef>
                <a:spcPts val="2700"/>
              </a:spcBef>
              <a:spcAft>
                <a:spcPts val="0"/>
              </a:spcAft>
              <a:buClr>
                <a:schemeClr val="dk1"/>
              </a:buClr>
              <a:buSzPts val="13500"/>
              <a:buFont typeface="Arial"/>
              <a:buChar char="–"/>
              <a:defRPr sz="13500" b="0" i="0" u="none" strike="noStrike" cap="none">
                <a:solidFill>
                  <a:schemeClr val="dk1"/>
                </a:solidFill>
                <a:latin typeface="Calibri"/>
                <a:ea typeface="Calibri"/>
                <a:cs typeface="Calibri"/>
                <a:sym typeface="Calibri"/>
              </a:defRPr>
            </a:lvl2pPr>
            <a:lvl3pPr marL="1371600" marR="0" lvl="2" indent="-965200" algn="l" rtl="0">
              <a:spcBef>
                <a:spcPts val="2320"/>
              </a:spcBef>
              <a:spcAft>
                <a:spcPts val="0"/>
              </a:spcAft>
              <a:buClr>
                <a:schemeClr val="dk1"/>
              </a:buClr>
              <a:buSzPts val="11600"/>
              <a:buFont typeface="Arial"/>
              <a:buChar char="•"/>
              <a:defRPr sz="11600" b="0" i="0" u="none" strike="noStrike" cap="none">
                <a:solidFill>
                  <a:schemeClr val="dk1"/>
                </a:solidFill>
                <a:latin typeface="Calibri"/>
                <a:ea typeface="Calibri"/>
                <a:cs typeface="Calibri"/>
                <a:sym typeface="Calibri"/>
              </a:defRPr>
            </a:lvl3pPr>
            <a:lvl4pPr marL="1828800" marR="0" lvl="3"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4pPr>
            <a:lvl5pPr marL="2286000" marR="0" lvl="4"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79" name="Google Shape;79;p6"/>
          <p:cNvSpPr txBox="1">
            <a:spLocks noGrp="1"/>
          </p:cNvSpPr>
          <p:nvPr>
            <p:ph type="body" idx="9"/>
          </p:nvPr>
        </p:nvSpPr>
        <p:spPr>
          <a:xfrm>
            <a:off x="29395741" y="5431995"/>
            <a:ext cx="13576029" cy="754045"/>
          </a:xfrm>
          <a:prstGeom prst="rect">
            <a:avLst/>
          </a:prstGeom>
          <a:noFill/>
          <a:ln>
            <a:noFill/>
          </a:ln>
        </p:spPr>
        <p:txBody>
          <a:bodyPr spcFirstLastPara="1" wrap="square" lIns="91425" tIns="91425" rIns="91425" bIns="91425" anchor="ctr" anchorCtr="0">
            <a:noAutofit/>
          </a:bodyPr>
          <a:lstStyle>
            <a:lvl1pPr marL="457200" marR="0" lvl="0" indent="-228600" algn="ctr" rtl="0">
              <a:spcBef>
                <a:spcPts val="740"/>
              </a:spcBef>
              <a:spcAft>
                <a:spcPts val="0"/>
              </a:spcAft>
              <a:buClr>
                <a:srgbClr val="4B376B"/>
              </a:buClr>
              <a:buSzPts val="3700"/>
              <a:buFont typeface="Arial"/>
              <a:buNone/>
              <a:defRPr sz="3700" b="1" i="0" u="sng" strike="noStrike" cap="none">
                <a:solidFill>
                  <a:srgbClr val="4B376B"/>
                </a:solidFill>
                <a:latin typeface="Calibri"/>
                <a:ea typeface="Calibri"/>
                <a:cs typeface="Calibri"/>
                <a:sym typeface="Calibri"/>
              </a:defRPr>
            </a:lvl1pPr>
            <a:lvl2pPr marL="914400" marR="0" lvl="1" indent="-1085850" algn="l" rtl="0">
              <a:spcBef>
                <a:spcPts val="2700"/>
              </a:spcBef>
              <a:spcAft>
                <a:spcPts val="0"/>
              </a:spcAft>
              <a:buClr>
                <a:schemeClr val="dk1"/>
              </a:buClr>
              <a:buSzPts val="13500"/>
              <a:buFont typeface="Arial"/>
              <a:buChar char="–"/>
              <a:defRPr sz="13500" b="0" i="0" u="none" strike="noStrike" cap="none">
                <a:solidFill>
                  <a:schemeClr val="dk1"/>
                </a:solidFill>
                <a:latin typeface="Calibri"/>
                <a:ea typeface="Calibri"/>
                <a:cs typeface="Calibri"/>
                <a:sym typeface="Calibri"/>
              </a:defRPr>
            </a:lvl2pPr>
            <a:lvl3pPr marL="1371600" marR="0" lvl="2" indent="-965200" algn="l" rtl="0">
              <a:spcBef>
                <a:spcPts val="2320"/>
              </a:spcBef>
              <a:spcAft>
                <a:spcPts val="0"/>
              </a:spcAft>
              <a:buClr>
                <a:schemeClr val="dk1"/>
              </a:buClr>
              <a:buSzPts val="11600"/>
              <a:buFont typeface="Arial"/>
              <a:buChar char="•"/>
              <a:defRPr sz="11600" b="0" i="0" u="none" strike="noStrike" cap="none">
                <a:solidFill>
                  <a:schemeClr val="dk1"/>
                </a:solidFill>
                <a:latin typeface="Calibri"/>
                <a:ea typeface="Calibri"/>
                <a:cs typeface="Calibri"/>
                <a:sym typeface="Calibri"/>
              </a:defRPr>
            </a:lvl3pPr>
            <a:lvl4pPr marL="1828800" marR="0" lvl="3"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4pPr>
            <a:lvl5pPr marL="2286000" marR="0" lvl="4"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80" name="Google Shape;80;p6"/>
          <p:cNvSpPr txBox="1">
            <a:spLocks noGrp="1"/>
          </p:cNvSpPr>
          <p:nvPr>
            <p:ph type="body" idx="13"/>
          </p:nvPr>
        </p:nvSpPr>
        <p:spPr>
          <a:xfrm>
            <a:off x="29395741" y="6295353"/>
            <a:ext cx="13576029" cy="861752"/>
          </a:xfrm>
          <a:prstGeom prst="rect">
            <a:avLst/>
          </a:prstGeom>
          <a:noFill/>
          <a:ln>
            <a:noFill/>
          </a:ln>
        </p:spPr>
        <p:txBody>
          <a:bodyPr spcFirstLastPara="1" wrap="square" lIns="228575" tIns="228575" rIns="228575" bIns="228575" anchor="t" anchorCtr="0">
            <a:noAutofit/>
          </a:bodyPr>
          <a:lstStyle>
            <a:lvl1pPr marL="457200" marR="0" lvl="0" indent="-228600" algn="l" rtl="0">
              <a:spcBef>
                <a:spcPts val="500"/>
              </a:spcBef>
              <a:spcAft>
                <a:spcPts val="0"/>
              </a:spcAft>
              <a:buClr>
                <a:srgbClr val="4B376B"/>
              </a:buClr>
              <a:buSzPts val="2500"/>
              <a:buFont typeface="Arial"/>
              <a:buNone/>
              <a:defRPr sz="2500" b="0" i="0" u="none" strike="noStrike" cap="none">
                <a:solidFill>
                  <a:srgbClr val="4B376B"/>
                </a:solidFill>
                <a:latin typeface="Times New Roman"/>
                <a:ea typeface="Times New Roman"/>
                <a:cs typeface="Times New Roman"/>
                <a:sym typeface="Times New Roman"/>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2pPr>
            <a:lvl3pPr marL="1371600" marR="0" lvl="2"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3pPr>
            <a:lvl4pPr marL="1828800" marR="0" lvl="3"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4pPr>
            <a:lvl5pPr marL="2286000" marR="0" lvl="4"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81" name="Google Shape;81;p6"/>
          <p:cNvSpPr txBox="1">
            <a:spLocks noGrp="1"/>
          </p:cNvSpPr>
          <p:nvPr>
            <p:ph type="body" idx="14"/>
          </p:nvPr>
        </p:nvSpPr>
        <p:spPr>
          <a:xfrm>
            <a:off x="29395741" y="17377122"/>
            <a:ext cx="13576029" cy="754045"/>
          </a:xfrm>
          <a:prstGeom prst="rect">
            <a:avLst/>
          </a:prstGeom>
          <a:noFill/>
          <a:ln>
            <a:noFill/>
          </a:ln>
        </p:spPr>
        <p:txBody>
          <a:bodyPr spcFirstLastPara="1" wrap="square" lIns="91425" tIns="91425" rIns="91425" bIns="91425" anchor="ctr" anchorCtr="0">
            <a:noAutofit/>
          </a:bodyPr>
          <a:lstStyle>
            <a:lvl1pPr marL="457200" marR="0" lvl="0" indent="-228600" algn="ctr" rtl="0">
              <a:spcBef>
                <a:spcPts val="740"/>
              </a:spcBef>
              <a:spcAft>
                <a:spcPts val="0"/>
              </a:spcAft>
              <a:buClr>
                <a:srgbClr val="4B376B"/>
              </a:buClr>
              <a:buSzPts val="3700"/>
              <a:buFont typeface="Arial"/>
              <a:buNone/>
              <a:defRPr sz="3700" b="1" i="0" u="sng" strike="noStrike" cap="none">
                <a:solidFill>
                  <a:srgbClr val="4B376B"/>
                </a:solidFill>
                <a:latin typeface="Calibri"/>
                <a:ea typeface="Calibri"/>
                <a:cs typeface="Calibri"/>
                <a:sym typeface="Calibri"/>
              </a:defRPr>
            </a:lvl1pPr>
            <a:lvl2pPr marL="914400" marR="0" lvl="1" indent="-1085850" algn="l" rtl="0">
              <a:spcBef>
                <a:spcPts val="2700"/>
              </a:spcBef>
              <a:spcAft>
                <a:spcPts val="0"/>
              </a:spcAft>
              <a:buClr>
                <a:schemeClr val="dk1"/>
              </a:buClr>
              <a:buSzPts val="13500"/>
              <a:buFont typeface="Arial"/>
              <a:buChar char="–"/>
              <a:defRPr sz="13500" b="0" i="0" u="none" strike="noStrike" cap="none">
                <a:solidFill>
                  <a:schemeClr val="dk1"/>
                </a:solidFill>
                <a:latin typeface="Calibri"/>
                <a:ea typeface="Calibri"/>
                <a:cs typeface="Calibri"/>
                <a:sym typeface="Calibri"/>
              </a:defRPr>
            </a:lvl2pPr>
            <a:lvl3pPr marL="1371600" marR="0" lvl="2" indent="-965200" algn="l" rtl="0">
              <a:spcBef>
                <a:spcPts val="2320"/>
              </a:spcBef>
              <a:spcAft>
                <a:spcPts val="0"/>
              </a:spcAft>
              <a:buClr>
                <a:schemeClr val="dk1"/>
              </a:buClr>
              <a:buSzPts val="11600"/>
              <a:buFont typeface="Arial"/>
              <a:buChar char="•"/>
              <a:defRPr sz="11600" b="0" i="0" u="none" strike="noStrike" cap="none">
                <a:solidFill>
                  <a:schemeClr val="dk1"/>
                </a:solidFill>
                <a:latin typeface="Calibri"/>
                <a:ea typeface="Calibri"/>
                <a:cs typeface="Calibri"/>
                <a:sym typeface="Calibri"/>
              </a:defRPr>
            </a:lvl3pPr>
            <a:lvl4pPr marL="1828800" marR="0" lvl="3"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4pPr>
            <a:lvl5pPr marL="2286000" marR="0" lvl="4"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82" name="Google Shape;82;p6"/>
          <p:cNvSpPr txBox="1">
            <a:spLocks noGrp="1"/>
          </p:cNvSpPr>
          <p:nvPr>
            <p:ph type="body" idx="15"/>
          </p:nvPr>
        </p:nvSpPr>
        <p:spPr>
          <a:xfrm>
            <a:off x="29390709" y="18157350"/>
            <a:ext cx="13581061" cy="861752"/>
          </a:xfrm>
          <a:prstGeom prst="rect">
            <a:avLst/>
          </a:prstGeom>
          <a:noFill/>
          <a:ln>
            <a:noFill/>
          </a:ln>
        </p:spPr>
        <p:txBody>
          <a:bodyPr spcFirstLastPara="1" wrap="square" lIns="228575" tIns="228575" rIns="228575" bIns="228575" anchor="t" anchorCtr="0">
            <a:noAutofit/>
          </a:bodyPr>
          <a:lstStyle>
            <a:lvl1pPr marL="457200" marR="0" lvl="0" indent="-228600" algn="l" rtl="0">
              <a:spcBef>
                <a:spcPts val="500"/>
              </a:spcBef>
              <a:spcAft>
                <a:spcPts val="0"/>
              </a:spcAft>
              <a:buClr>
                <a:srgbClr val="4B376B"/>
              </a:buClr>
              <a:buSzPts val="2500"/>
              <a:buFont typeface="Arial"/>
              <a:buNone/>
              <a:defRPr sz="2500" b="0" i="0" u="none" strike="noStrike" cap="none">
                <a:solidFill>
                  <a:srgbClr val="4B376B"/>
                </a:solidFill>
                <a:latin typeface="Times New Roman"/>
                <a:ea typeface="Times New Roman"/>
                <a:cs typeface="Times New Roman"/>
                <a:sym typeface="Times New Roman"/>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2pPr>
            <a:lvl3pPr marL="1371600" marR="0" lvl="2"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3pPr>
            <a:lvl4pPr marL="1828800" marR="0" lvl="3"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4pPr>
            <a:lvl5pPr marL="2286000" marR="0" lvl="4"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83" name="Google Shape;83;p6"/>
          <p:cNvSpPr txBox="1">
            <a:spLocks noGrp="1"/>
          </p:cNvSpPr>
          <p:nvPr>
            <p:ph type="body" idx="16"/>
          </p:nvPr>
        </p:nvSpPr>
        <p:spPr>
          <a:xfrm>
            <a:off x="29395741" y="25845656"/>
            <a:ext cx="13576029" cy="754045"/>
          </a:xfrm>
          <a:prstGeom prst="rect">
            <a:avLst/>
          </a:prstGeom>
          <a:noFill/>
          <a:ln>
            <a:noFill/>
          </a:ln>
        </p:spPr>
        <p:txBody>
          <a:bodyPr spcFirstLastPara="1" wrap="square" lIns="91425" tIns="91425" rIns="91425" bIns="91425" anchor="ctr" anchorCtr="0">
            <a:noAutofit/>
          </a:bodyPr>
          <a:lstStyle>
            <a:lvl1pPr marL="457200" marR="0" lvl="0" indent="-228600" algn="ctr" rtl="0">
              <a:spcBef>
                <a:spcPts val="740"/>
              </a:spcBef>
              <a:spcAft>
                <a:spcPts val="0"/>
              </a:spcAft>
              <a:buClr>
                <a:srgbClr val="4B376B"/>
              </a:buClr>
              <a:buSzPts val="3700"/>
              <a:buFont typeface="Arial"/>
              <a:buNone/>
              <a:defRPr sz="3700" b="1" i="0" u="sng" strike="noStrike" cap="none">
                <a:solidFill>
                  <a:srgbClr val="4B376B"/>
                </a:solidFill>
                <a:latin typeface="Calibri"/>
                <a:ea typeface="Calibri"/>
                <a:cs typeface="Calibri"/>
                <a:sym typeface="Calibri"/>
              </a:defRPr>
            </a:lvl1pPr>
            <a:lvl2pPr marL="914400" marR="0" lvl="1" indent="-1085850" algn="l" rtl="0">
              <a:spcBef>
                <a:spcPts val="2700"/>
              </a:spcBef>
              <a:spcAft>
                <a:spcPts val="0"/>
              </a:spcAft>
              <a:buClr>
                <a:schemeClr val="dk1"/>
              </a:buClr>
              <a:buSzPts val="13500"/>
              <a:buFont typeface="Arial"/>
              <a:buChar char="–"/>
              <a:defRPr sz="13500" b="0" i="0" u="none" strike="noStrike" cap="none">
                <a:solidFill>
                  <a:schemeClr val="dk1"/>
                </a:solidFill>
                <a:latin typeface="Calibri"/>
                <a:ea typeface="Calibri"/>
                <a:cs typeface="Calibri"/>
                <a:sym typeface="Calibri"/>
              </a:defRPr>
            </a:lvl2pPr>
            <a:lvl3pPr marL="1371600" marR="0" lvl="2" indent="-965200" algn="l" rtl="0">
              <a:spcBef>
                <a:spcPts val="2320"/>
              </a:spcBef>
              <a:spcAft>
                <a:spcPts val="0"/>
              </a:spcAft>
              <a:buClr>
                <a:schemeClr val="dk1"/>
              </a:buClr>
              <a:buSzPts val="11600"/>
              <a:buFont typeface="Arial"/>
              <a:buChar char="•"/>
              <a:defRPr sz="11600" b="0" i="0" u="none" strike="noStrike" cap="none">
                <a:solidFill>
                  <a:schemeClr val="dk1"/>
                </a:solidFill>
                <a:latin typeface="Calibri"/>
                <a:ea typeface="Calibri"/>
                <a:cs typeface="Calibri"/>
                <a:sym typeface="Calibri"/>
              </a:defRPr>
            </a:lvl3pPr>
            <a:lvl4pPr marL="1828800" marR="0" lvl="3"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4pPr>
            <a:lvl5pPr marL="2286000" marR="0" lvl="4"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84" name="Google Shape;84;p6"/>
          <p:cNvSpPr txBox="1">
            <a:spLocks noGrp="1"/>
          </p:cNvSpPr>
          <p:nvPr>
            <p:ph type="body" idx="17"/>
          </p:nvPr>
        </p:nvSpPr>
        <p:spPr>
          <a:xfrm>
            <a:off x="29395741" y="26625888"/>
            <a:ext cx="13581061" cy="861752"/>
          </a:xfrm>
          <a:prstGeom prst="rect">
            <a:avLst/>
          </a:prstGeom>
          <a:noFill/>
          <a:ln>
            <a:noFill/>
          </a:ln>
        </p:spPr>
        <p:txBody>
          <a:bodyPr spcFirstLastPara="1" wrap="square" lIns="228575" tIns="228575" rIns="228575" bIns="228575" anchor="t" anchorCtr="0">
            <a:noAutofit/>
          </a:bodyPr>
          <a:lstStyle>
            <a:lvl1pPr marL="457200" marR="0" lvl="0" indent="-228600" algn="l" rtl="0">
              <a:spcBef>
                <a:spcPts val="500"/>
              </a:spcBef>
              <a:spcAft>
                <a:spcPts val="0"/>
              </a:spcAft>
              <a:buClr>
                <a:srgbClr val="4B376B"/>
              </a:buClr>
              <a:buSzPts val="2500"/>
              <a:buFont typeface="Arial"/>
              <a:buNone/>
              <a:defRPr sz="2500" b="0" i="0" u="none" strike="noStrike" cap="none">
                <a:solidFill>
                  <a:srgbClr val="4B376B"/>
                </a:solidFill>
                <a:latin typeface="Times New Roman"/>
                <a:ea typeface="Times New Roman"/>
                <a:cs typeface="Times New Roman"/>
                <a:sym typeface="Times New Roman"/>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2pPr>
            <a:lvl3pPr marL="1371600" marR="0" lvl="2"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3pPr>
            <a:lvl4pPr marL="1828800" marR="0" lvl="3"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4pPr>
            <a:lvl5pPr marL="2286000" marR="0" lvl="4"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85" name="Google Shape;85;p6"/>
          <p:cNvSpPr txBox="1">
            <a:spLocks noGrp="1"/>
          </p:cNvSpPr>
          <p:nvPr>
            <p:ph type="body" idx="18"/>
          </p:nvPr>
        </p:nvSpPr>
        <p:spPr>
          <a:xfrm>
            <a:off x="5932593" y="3383947"/>
            <a:ext cx="31998968" cy="1280160"/>
          </a:xfrm>
          <a:prstGeom prst="rect">
            <a:avLst/>
          </a:prstGeom>
          <a:noFill/>
          <a:ln>
            <a:noFill/>
          </a:ln>
        </p:spPr>
        <p:txBody>
          <a:bodyPr spcFirstLastPara="1" wrap="square" lIns="91425" tIns="45700" rIns="91425" bIns="45700" anchor="t" anchorCtr="0">
            <a:noAutofit/>
          </a:bodyPr>
          <a:lstStyle>
            <a:lvl1pPr marL="457200" marR="0" lvl="0" indent="-228600" algn="ctr" rtl="0">
              <a:spcBef>
                <a:spcPts val="1080"/>
              </a:spcBef>
              <a:spcAft>
                <a:spcPts val="0"/>
              </a:spcAft>
              <a:buClr>
                <a:srgbClr val="4B376B"/>
              </a:buClr>
              <a:buSzPts val="5400"/>
              <a:buFont typeface="Arial"/>
              <a:buNone/>
              <a:defRPr sz="5400" b="0" i="0" u="none" strike="noStrike" cap="none">
                <a:solidFill>
                  <a:srgbClr val="4B376B"/>
                </a:solidFill>
                <a:latin typeface="Calibri"/>
                <a:ea typeface="Calibri"/>
                <a:cs typeface="Calibri"/>
                <a:sym typeface="Calibri"/>
              </a:defRPr>
            </a:lvl1pPr>
            <a:lvl2pPr marL="914400" marR="0" lvl="1"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2pPr>
            <a:lvl3pPr marL="1371600" marR="0" lvl="2"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3pPr>
            <a:lvl4pPr marL="1828800" marR="0" lvl="3"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4pPr>
            <a:lvl5pPr marL="2286000" marR="0" lvl="4"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86" name="Google Shape;86;p6"/>
          <p:cNvSpPr txBox="1">
            <a:spLocks noGrp="1"/>
          </p:cNvSpPr>
          <p:nvPr>
            <p:ph type="body" idx="19"/>
          </p:nvPr>
        </p:nvSpPr>
        <p:spPr>
          <a:xfrm>
            <a:off x="5932593" y="2103787"/>
            <a:ext cx="31998968" cy="1280160"/>
          </a:xfrm>
          <a:prstGeom prst="rect">
            <a:avLst/>
          </a:prstGeom>
          <a:noFill/>
          <a:ln>
            <a:noFill/>
          </a:ln>
        </p:spPr>
        <p:txBody>
          <a:bodyPr spcFirstLastPara="1" wrap="square" lIns="91425" tIns="45700" rIns="91425" bIns="45700" anchor="t" anchorCtr="1">
            <a:noAutofit/>
          </a:bodyPr>
          <a:lstStyle>
            <a:lvl1pPr marL="457200" marR="0" lvl="0" indent="-228600" algn="ctr" rtl="0">
              <a:spcBef>
                <a:spcPts val="1600"/>
              </a:spcBef>
              <a:spcAft>
                <a:spcPts val="0"/>
              </a:spcAft>
              <a:buClr>
                <a:srgbClr val="4B376B"/>
              </a:buClr>
              <a:buSzPts val="8000"/>
              <a:buFont typeface="Arial"/>
              <a:buNone/>
              <a:defRPr sz="8000" b="0" i="0" u="none" strike="noStrike" cap="none">
                <a:solidFill>
                  <a:srgbClr val="4B376B"/>
                </a:solidFill>
                <a:latin typeface="Calibri"/>
                <a:ea typeface="Calibri"/>
                <a:cs typeface="Calibri"/>
                <a:sym typeface="Calibri"/>
              </a:defRPr>
            </a:lvl1pPr>
            <a:lvl2pPr marL="914400" marR="0" lvl="1"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2pPr>
            <a:lvl3pPr marL="1371600" marR="0" lvl="2"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3pPr>
            <a:lvl4pPr marL="1828800" marR="0" lvl="3"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4pPr>
            <a:lvl5pPr marL="2286000" marR="0" lvl="4"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87" name="Google Shape;87;p6"/>
          <p:cNvSpPr txBox="1">
            <a:spLocks noGrp="1"/>
          </p:cNvSpPr>
          <p:nvPr>
            <p:ph type="body" idx="20"/>
          </p:nvPr>
        </p:nvSpPr>
        <p:spPr>
          <a:xfrm>
            <a:off x="5932593" y="465813"/>
            <a:ext cx="31998968" cy="1637973"/>
          </a:xfrm>
          <a:prstGeom prst="rect">
            <a:avLst/>
          </a:prstGeom>
          <a:noFill/>
          <a:ln>
            <a:noFill/>
          </a:ln>
        </p:spPr>
        <p:txBody>
          <a:bodyPr spcFirstLastPara="1" wrap="square" lIns="91425" tIns="45700" rIns="91425" bIns="45700" anchor="t" anchorCtr="1">
            <a:noAutofit/>
          </a:bodyPr>
          <a:lstStyle>
            <a:lvl1pPr marL="457200" marR="0" lvl="0" indent="-228600" algn="ctr" rtl="0">
              <a:spcBef>
                <a:spcPts val="1920"/>
              </a:spcBef>
              <a:spcAft>
                <a:spcPts val="0"/>
              </a:spcAft>
              <a:buClr>
                <a:srgbClr val="4B376B"/>
              </a:buClr>
              <a:buSzPts val="9600"/>
              <a:buFont typeface="Arial"/>
              <a:buNone/>
              <a:defRPr sz="9600" b="1" i="0" u="none" strike="noStrike" cap="none">
                <a:solidFill>
                  <a:srgbClr val="4B376B"/>
                </a:solidFill>
                <a:latin typeface="Calibri"/>
                <a:ea typeface="Calibri"/>
                <a:cs typeface="Calibri"/>
                <a:sym typeface="Calibri"/>
              </a:defRPr>
            </a:lvl1pPr>
            <a:lvl2pPr marL="914400" marR="0" lvl="1"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2pPr>
            <a:lvl3pPr marL="1371600" marR="0" lvl="2"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3pPr>
            <a:lvl4pPr marL="1828800" marR="0" lvl="3"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4pPr>
            <a:lvl5pPr marL="2286000" marR="0" lvl="4"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Wide center column">
  <p:cSld name="Wide center column">
    <p:spTree>
      <p:nvGrpSpPr>
        <p:cNvPr id="1" name="Shape 97"/>
        <p:cNvGrpSpPr/>
        <p:nvPr/>
      </p:nvGrpSpPr>
      <p:grpSpPr>
        <a:xfrm>
          <a:off x="0" y="0"/>
          <a:ext cx="0" cy="0"/>
          <a:chOff x="0" y="0"/>
          <a:chExt cx="0" cy="0"/>
        </a:xfrm>
      </p:grpSpPr>
      <p:sp>
        <p:nvSpPr>
          <p:cNvPr id="98" name="Google Shape;98;p8"/>
          <p:cNvSpPr txBox="1">
            <a:spLocks noGrp="1"/>
          </p:cNvSpPr>
          <p:nvPr>
            <p:ph type="body" idx="1"/>
          </p:nvPr>
        </p:nvSpPr>
        <p:spPr>
          <a:xfrm>
            <a:off x="904188" y="6212225"/>
            <a:ext cx="10056813" cy="846363"/>
          </a:xfrm>
          <a:prstGeom prst="rect">
            <a:avLst/>
          </a:prstGeom>
          <a:noFill/>
          <a:ln>
            <a:noFill/>
          </a:ln>
        </p:spPr>
        <p:txBody>
          <a:bodyPr spcFirstLastPara="1" wrap="square" lIns="228575" tIns="228575" rIns="228575" bIns="228575" anchor="t" anchorCtr="0">
            <a:noAutofit/>
          </a:bodyPr>
          <a:lstStyle>
            <a:lvl1pPr marL="457200" marR="0" lvl="0" indent="-228600" algn="l" rtl="0">
              <a:spcBef>
                <a:spcPts val="500"/>
              </a:spcBef>
              <a:spcAft>
                <a:spcPts val="0"/>
              </a:spcAft>
              <a:buClr>
                <a:srgbClr val="4B376B"/>
              </a:buClr>
              <a:buSzPts val="2500"/>
              <a:buFont typeface="Arial"/>
              <a:buNone/>
              <a:defRPr sz="2500" b="0" i="0" u="none" strike="noStrike" cap="none">
                <a:solidFill>
                  <a:srgbClr val="4B376B"/>
                </a:solidFill>
                <a:latin typeface="Times New Roman"/>
                <a:ea typeface="Times New Roman"/>
                <a:cs typeface="Times New Roman"/>
                <a:sym typeface="Times New Roman"/>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2pPr>
            <a:lvl3pPr marL="1371600" marR="0" lvl="2"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3pPr>
            <a:lvl4pPr marL="1828800" marR="0" lvl="3"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4pPr>
            <a:lvl5pPr marL="2286000" marR="0" lvl="4"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99" name="Google Shape;99;p8"/>
          <p:cNvSpPr txBox="1">
            <a:spLocks noGrp="1"/>
          </p:cNvSpPr>
          <p:nvPr>
            <p:ph type="body" idx="2"/>
          </p:nvPr>
        </p:nvSpPr>
        <p:spPr>
          <a:xfrm>
            <a:off x="922341" y="5348867"/>
            <a:ext cx="10048875" cy="754045"/>
          </a:xfrm>
          <a:prstGeom prst="rect">
            <a:avLst/>
          </a:prstGeom>
          <a:noFill/>
          <a:ln>
            <a:noFill/>
          </a:ln>
        </p:spPr>
        <p:txBody>
          <a:bodyPr spcFirstLastPara="1" wrap="square" lIns="91425" tIns="91425" rIns="91425" bIns="91425" anchor="ctr" anchorCtr="0">
            <a:noAutofit/>
          </a:bodyPr>
          <a:lstStyle>
            <a:lvl1pPr marL="457200" marR="0" lvl="0" indent="-228600" algn="ctr" rtl="0">
              <a:spcBef>
                <a:spcPts val="740"/>
              </a:spcBef>
              <a:spcAft>
                <a:spcPts val="0"/>
              </a:spcAft>
              <a:buClr>
                <a:srgbClr val="4B376B"/>
              </a:buClr>
              <a:buSzPts val="3700"/>
              <a:buFont typeface="Arial"/>
              <a:buNone/>
              <a:defRPr sz="3700" b="1" i="0" u="sng" strike="noStrike" cap="none">
                <a:solidFill>
                  <a:srgbClr val="4B376B"/>
                </a:solidFill>
                <a:latin typeface="Calibri"/>
                <a:ea typeface="Calibri"/>
                <a:cs typeface="Calibri"/>
                <a:sym typeface="Calibri"/>
              </a:defRPr>
            </a:lvl1pPr>
            <a:lvl2pPr marL="914400" marR="0" lvl="1" indent="-1085850" algn="l" rtl="0">
              <a:spcBef>
                <a:spcPts val="2700"/>
              </a:spcBef>
              <a:spcAft>
                <a:spcPts val="0"/>
              </a:spcAft>
              <a:buClr>
                <a:schemeClr val="dk1"/>
              </a:buClr>
              <a:buSzPts val="13500"/>
              <a:buFont typeface="Arial"/>
              <a:buChar char="–"/>
              <a:defRPr sz="13500" b="0" i="0" u="none" strike="noStrike" cap="none">
                <a:solidFill>
                  <a:schemeClr val="dk1"/>
                </a:solidFill>
                <a:latin typeface="Calibri"/>
                <a:ea typeface="Calibri"/>
                <a:cs typeface="Calibri"/>
                <a:sym typeface="Calibri"/>
              </a:defRPr>
            </a:lvl2pPr>
            <a:lvl3pPr marL="1371600" marR="0" lvl="2" indent="-965200" algn="l" rtl="0">
              <a:spcBef>
                <a:spcPts val="2320"/>
              </a:spcBef>
              <a:spcAft>
                <a:spcPts val="0"/>
              </a:spcAft>
              <a:buClr>
                <a:schemeClr val="dk1"/>
              </a:buClr>
              <a:buSzPts val="11600"/>
              <a:buFont typeface="Arial"/>
              <a:buChar char="•"/>
              <a:defRPr sz="11600" b="0" i="0" u="none" strike="noStrike" cap="none">
                <a:solidFill>
                  <a:schemeClr val="dk1"/>
                </a:solidFill>
                <a:latin typeface="Calibri"/>
                <a:ea typeface="Calibri"/>
                <a:cs typeface="Calibri"/>
                <a:sym typeface="Calibri"/>
              </a:defRPr>
            </a:lvl3pPr>
            <a:lvl4pPr marL="1828800" marR="0" lvl="3"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4pPr>
            <a:lvl5pPr marL="2286000" marR="0" lvl="4"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100" name="Google Shape;100;p8"/>
          <p:cNvSpPr txBox="1">
            <a:spLocks noGrp="1"/>
          </p:cNvSpPr>
          <p:nvPr>
            <p:ph type="body" idx="3"/>
          </p:nvPr>
        </p:nvSpPr>
        <p:spPr>
          <a:xfrm>
            <a:off x="902598" y="15043763"/>
            <a:ext cx="10058400" cy="846363"/>
          </a:xfrm>
          <a:prstGeom prst="rect">
            <a:avLst/>
          </a:prstGeom>
          <a:noFill/>
          <a:ln>
            <a:noFill/>
          </a:ln>
        </p:spPr>
        <p:txBody>
          <a:bodyPr spcFirstLastPara="1" wrap="square" lIns="228575" tIns="228575" rIns="228575" bIns="228575" anchor="t" anchorCtr="0">
            <a:noAutofit/>
          </a:bodyPr>
          <a:lstStyle>
            <a:lvl1pPr marL="457200" marR="0" lvl="0" indent="-228600" algn="l" rtl="0">
              <a:spcBef>
                <a:spcPts val="500"/>
              </a:spcBef>
              <a:spcAft>
                <a:spcPts val="0"/>
              </a:spcAft>
              <a:buClr>
                <a:srgbClr val="4B376B"/>
              </a:buClr>
              <a:buSzPts val="2500"/>
              <a:buFont typeface="Arial"/>
              <a:buNone/>
              <a:defRPr sz="2500" b="0" i="0" u="none" strike="noStrike" cap="none">
                <a:solidFill>
                  <a:srgbClr val="4B376B"/>
                </a:solidFill>
                <a:latin typeface="Times New Roman"/>
                <a:ea typeface="Times New Roman"/>
                <a:cs typeface="Times New Roman"/>
                <a:sym typeface="Times New Roman"/>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2pPr>
            <a:lvl3pPr marL="1371600" marR="0" lvl="2"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3pPr>
            <a:lvl4pPr marL="1828800" marR="0" lvl="3"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4pPr>
            <a:lvl5pPr marL="2286000" marR="0" lvl="4"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101" name="Google Shape;101;p8"/>
          <p:cNvSpPr txBox="1">
            <a:spLocks noGrp="1"/>
          </p:cNvSpPr>
          <p:nvPr>
            <p:ph type="body" idx="4"/>
          </p:nvPr>
        </p:nvSpPr>
        <p:spPr>
          <a:xfrm>
            <a:off x="922339" y="14212513"/>
            <a:ext cx="10050462" cy="754045"/>
          </a:xfrm>
          <a:prstGeom prst="rect">
            <a:avLst/>
          </a:prstGeom>
          <a:noFill/>
          <a:ln>
            <a:noFill/>
          </a:ln>
        </p:spPr>
        <p:txBody>
          <a:bodyPr spcFirstLastPara="1" wrap="square" lIns="91425" tIns="91425" rIns="91425" bIns="91425" anchor="ctr" anchorCtr="0">
            <a:noAutofit/>
          </a:bodyPr>
          <a:lstStyle>
            <a:lvl1pPr marL="457200" marR="0" lvl="0" indent="-228600" algn="ctr" rtl="0">
              <a:spcBef>
                <a:spcPts val="740"/>
              </a:spcBef>
              <a:spcAft>
                <a:spcPts val="0"/>
              </a:spcAft>
              <a:buClr>
                <a:srgbClr val="4B376B"/>
              </a:buClr>
              <a:buSzPts val="3700"/>
              <a:buFont typeface="Arial"/>
              <a:buNone/>
              <a:defRPr sz="3700" b="1" i="0" u="sng" strike="noStrike" cap="none">
                <a:solidFill>
                  <a:srgbClr val="4B376B"/>
                </a:solidFill>
                <a:latin typeface="Calibri"/>
                <a:ea typeface="Calibri"/>
                <a:cs typeface="Calibri"/>
                <a:sym typeface="Calibri"/>
              </a:defRPr>
            </a:lvl1pPr>
            <a:lvl2pPr marL="914400" marR="0" lvl="1" indent="-1085850" algn="l" rtl="0">
              <a:spcBef>
                <a:spcPts val="2700"/>
              </a:spcBef>
              <a:spcAft>
                <a:spcPts val="0"/>
              </a:spcAft>
              <a:buClr>
                <a:schemeClr val="dk1"/>
              </a:buClr>
              <a:buSzPts val="13500"/>
              <a:buFont typeface="Arial"/>
              <a:buChar char="–"/>
              <a:defRPr sz="13500" b="0" i="0" u="none" strike="noStrike" cap="none">
                <a:solidFill>
                  <a:schemeClr val="dk1"/>
                </a:solidFill>
                <a:latin typeface="Calibri"/>
                <a:ea typeface="Calibri"/>
                <a:cs typeface="Calibri"/>
                <a:sym typeface="Calibri"/>
              </a:defRPr>
            </a:lvl2pPr>
            <a:lvl3pPr marL="1371600" marR="0" lvl="2" indent="-965200" algn="l" rtl="0">
              <a:spcBef>
                <a:spcPts val="2320"/>
              </a:spcBef>
              <a:spcAft>
                <a:spcPts val="0"/>
              </a:spcAft>
              <a:buClr>
                <a:schemeClr val="dk1"/>
              </a:buClr>
              <a:buSzPts val="11600"/>
              <a:buFont typeface="Arial"/>
              <a:buChar char="•"/>
              <a:defRPr sz="11600" b="0" i="0" u="none" strike="noStrike" cap="none">
                <a:solidFill>
                  <a:schemeClr val="dk1"/>
                </a:solidFill>
                <a:latin typeface="Calibri"/>
                <a:ea typeface="Calibri"/>
                <a:cs typeface="Calibri"/>
                <a:sym typeface="Calibri"/>
              </a:defRPr>
            </a:lvl3pPr>
            <a:lvl4pPr marL="1828800" marR="0" lvl="3"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4pPr>
            <a:lvl5pPr marL="2286000" marR="0" lvl="4"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102" name="Google Shape;102;p8"/>
          <p:cNvSpPr txBox="1">
            <a:spLocks noGrp="1"/>
          </p:cNvSpPr>
          <p:nvPr>
            <p:ph type="body" idx="5"/>
          </p:nvPr>
        </p:nvSpPr>
        <p:spPr>
          <a:xfrm>
            <a:off x="11587163" y="6204287"/>
            <a:ext cx="20720047" cy="846363"/>
          </a:xfrm>
          <a:prstGeom prst="rect">
            <a:avLst/>
          </a:prstGeom>
          <a:noFill/>
          <a:ln>
            <a:noFill/>
          </a:ln>
        </p:spPr>
        <p:txBody>
          <a:bodyPr spcFirstLastPara="1" wrap="square" lIns="228575" tIns="228575" rIns="228575" bIns="228575" anchor="t" anchorCtr="0">
            <a:noAutofit/>
          </a:bodyPr>
          <a:lstStyle>
            <a:lvl1pPr marL="457200" marR="0" lvl="0" indent="-228600" algn="l" rtl="0">
              <a:spcBef>
                <a:spcPts val="500"/>
              </a:spcBef>
              <a:spcAft>
                <a:spcPts val="0"/>
              </a:spcAft>
              <a:buClr>
                <a:srgbClr val="4B376B"/>
              </a:buClr>
              <a:buSzPts val="2500"/>
              <a:buFont typeface="Arial"/>
              <a:buNone/>
              <a:defRPr sz="2500" b="0" i="0" u="none" strike="noStrike" cap="none">
                <a:solidFill>
                  <a:srgbClr val="4B376B"/>
                </a:solidFill>
                <a:latin typeface="Times New Roman"/>
                <a:ea typeface="Times New Roman"/>
                <a:cs typeface="Times New Roman"/>
                <a:sym typeface="Times New Roman"/>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2pPr>
            <a:lvl3pPr marL="1371600" marR="0" lvl="2"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3pPr>
            <a:lvl4pPr marL="1828800" marR="0" lvl="3"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4pPr>
            <a:lvl5pPr marL="2286000" marR="0" lvl="4"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103" name="Google Shape;103;p8"/>
          <p:cNvSpPr txBox="1">
            <a:spLocks noGrp="1"/>
          </p:cNvSpPr>
          <p:nvPr>
            <p:ph type="body" idx="6"/>
          </p:nvPr>
        </p:nvSpPr>
        <p:spPr>
          <a:xfrm>
            <a:off x="11587164" y="5348867"/>
            <a:ext cx="20720050" cy="754045"/>
          </a:xfrm>
          <a:prstGeom prst="rect">
            <a:avLst/>
          </a:prstGeom>
          <a:noFill/>
          <a:ln>
            <a:noFill/>
          </a:ln>
        </p:spPr>
        <p:txBody>
          <a:bodyPr spcFirstLastPara="1" wrap="square" lIns="91425" tIns="91425" rIns="91425" bIns="91425" anchor="ctr" anchorCtr="0">
            <a:noAutofit/>
          </a:bodyPr>
          <a:lstStyle>
            <a:lvl1pPr marL="457200" marR="0" lvl="0" indent="-228600" algn="ctr" rtl="0">
              <a:spcBef>
                <a:spcPts val="740"/>
              </a:spcBef>
              <a:spcAft>
                <a:spcPts val="0"/>
              </a:spcAft>
              <a:buClr>
                <a:srgbClr val="4B376B"/>
              </a:buClr>
              <a:buSzPts val="3700"/>
              <a:buFont typeface="Arial"/>
              <a:buNone/>
              <a:defRPr sz="3700" b="1" i="0" u="sng" strike="noStrike" cap="none">
                <a:solidFill>
                  <a:srgbClr val="4B376B"/>
                </a:solidFill>
                <a:latin typeface="Calibri"/>
                <a:ea typeface="Calibri"/>
                <a:cs typeface="Calibri"/>
                <a:sym typeface="Calibri"/>
              </a:defRPr>
            </a:lvl1pPr>
            <a:lvl2pPr marL="914400" marR="0" lvl="1" indent="-1085850" algn="l" rtl="0">
              <a:spcBef>
                <a:spcPts val="2700"/>
              </a:spcBef>
              <a:spcAft>
                <a:spcPts val="0"/>
              </a:spcAft>
              <a:buClr>
                <a:schemeClr val="dk1"/>
              </a:buClr>
              <a:buSzPts val="13500"/>
              <a:buFont typeface="Arial"/>
              <a:buChar char="–"/>
              <a:defRPr sz="13500" b="0" i="0" u="none" strike="noStrike" cap="none">
                <a:solidFill>
                  <a:schemeClr val="dk1"/>
                </a:solidFill>
                <a:latin typeface="Calibri"/>
                <a:ea typeface="Calibri"/>
                <a:cs typeface="Calibri"/>
                <a:sym typeface="Calibri"/>
              </a:defRPr>
            </a:lvl2pPr>
            <a:lvl3pPr marL="1371600" marR="0" lvl="2" indent="-965200" algn="l" rtl="0">
              <a:spcBef>
                <a:spcPts val="2320"/>
              </a:spcBef>
              <a:spcAft>
                <a:spcPts val="0"/>
              </a:spcAft>
              <a:buClr>
                <a:schemeClr val="dk1"/>
              </a:buClr>
              <a:buSzPts val="11600"/>
              <a:buFont typeface="Arial"/>
              <a:buChar char="•"/>
              <a:defRPr sz="11600" b="0" i="0" u="none" strike="noStrike" cap="none">
                <a:solidFill>
                  <a:schemeClr val="dk1"/>
                </a:solidFill>
                <a:latin typeface="Calibri"/>
                <a:ea typeface="Calibri"/>
                <a:cs typeface="Calibri"/>
                <a:sym typeface="Calibri"/>
              </a:defRPr>
            </a:lvl3pPr>
            <a:lvl4pPr marL="1828800" marR="0" lvl="3"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4pPr>
            <a:lvl5pPr marL="2286000" marR="0" lvl="4"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104" name="Google Shape;104;p8"/>
          <p:cNvSpPr txBox="1">
            <a:spLocks noGrp="1"/>
          </p:cNvSpPr>
          <p:nvPr>
            <p:ph type="body" idx="7"/>
          </p:nvPr>
        </p:nvSpPr>
        <p:spPr>
          <a:xfrm>
            <a:off x="11587164" y="21896538"/>
            <a:ext cx="20720050" cy="846363"/>
          </a:xfrm>
          <a:prstGeom prst="rect">
            <a:avLst/>
          </a:prstGeom>
          <a:noFill/>
          <a:ln>
            <a:noFill/>
          </a:ln>
        </p:spPr>
        <p:txBody>
          <a:bodyPr spcFirstLastPara="1" wrap="square" lIns="228575" tIns="228575" rIns="228575" bIns="228575" anchor="t" anchorCtr="0">
            <a:noAutofit/>
          </a:bodyPr>
          <a:lstStyle>
            <a:lvl1pPr marL="457200" marR="0" lvl="0" indent="-228600" algn="l" rtl="0">
              <a:spcBef>
                <a:spcPts val="500"/>
              </a:spcBef>
              <a:spcAft>
                <a:spcPts val="0"/>
              </a:spcAft>
              <a:buClr>
                <a:srgbClr val="4B376B"/>
              </a:buClr>
              <a:buSzPts val="2500"/>
              <a:buFont typeface="Arial"/>
              <a:buNone/>
              <a:defRPr sz="2500" b="0" i="0" u="none" strike="noStrike" cap="none">
                <a:solidFill>
                  <a:srgbClr val="4B376B"/>
                </a:solidFill>
                <a:latin typeface="Times New Roman"/>
                <a:ea typeface="Times New Roman"/>
                <a:cs typeface="Times New Roman"/>
                <a:sym typeface="Times New Roman"/>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2pPr>
            <a:lvl3pPr marL="1371600" marR="0" lvl="2"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3pPr>
            <a:lvl4pPr marL="1828800" marR="0" lvl="3"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4pPr>
            <a:lvl5pPr marL="2286000" marR="0" lvl="4"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105" name="Google Shape;105;p8"/>
          <p:cNvSpPr txBox="1">
            <a:spLocks noGrp="1"/>
          </p:cNvSpPr>
          <p:nvPr>
            <p:ph type="body" idx="8"/>
          </p:nvPr>
        </p:nvSpPr>
        <p:spPr>
          <a:xfrm>
            <a:off x="11587162" y="21074745"/>
            <a:ext cx="20720050" cy="754045"/>
          </a:xfrm>
          <a:prstGeom prst="rect">
            <a:avLst/>
          </a:prstGeom>
          <a:noFill/>
          <a:ln>
            <a:noFill/>
          </a:ln>
        </p:spPr>
        <p:txBody>
          <a:bodyPr spcFirstLastPara="1" wrap="square" lIns="91425" tIns="91425" rIns="91425" bIns="91425" anchor="ctr" anchorCtr="0">
            <a:noAutofit/>
          </a:bodyPr>
          <a:lstStyle>
            <a:lvl1pPr marL="457200" marR="0" lvl="0" indent="-228600" algn="ctr" rtl="0">
              <a:spcBef>
                <a:spcPts val="740"/>
              </a:spcBef>
              <a:spcAft>
                <a:spcPts val="0"/>
              </a:spcAft>
              <a:buClr>
                <a:srgbClr val="4B376B"/>
              </a:buClr>
              <a:buSzPts val="3700"/>
              <a:buFont typeface="Arial"/>
              <a:buNone/>
              <a:defRPr sz="3700" b="1" i="0" u="sng" strike="noStrike" cap="none">
                <a:solidFill>
                  <a:srgbClr val="4B376B"/>
                </a:solidFill>
                <a:latin typeface="Calibri"/>
                <a:ea typeface="Calibri"/>
                <a:cs typeface="Calibri"/>
                <a:sym typeface="Calibri"/>
              </a:defRPr>
            </a:lvl1pPr>
            <a:lvl2pPr marL="914400" marR="0" lvl="1" indent="-1085850" algn="l" rtl="0">
              <a:spcBef>
                <a:spcPts val="2700"/>
              </a:spcBef>
              <a:spcAft>
                <a:spcPts val="0"/>
              </a:spcAft>
              <a:buClr>
                <a:schemeClr val="dk1"/>
              </a:buClr>
              <a:buSzPts val="13500"/>
              <a:buFont typeface="Arial"/>
              <a:buChar char="–"/>
              <a:defRPr sz="13500" b="0" i="0" u="none" strike="noStrike" cap="none">
                <a:solidFill>
                  <a:schemeClr val="dk1"/>
                </a:solidFill>
                <a:latin typeface="Calibri"/>
                <a:ea typeface="Calibri"/>
                <a:cs typeface="Calibri"/>
                <a:sym typeface="Calibri"/>
              </a:defRPr>
            </a:lvl2pPr>
            <a:lvl3pPr marL="1371600" marR="0" lvl="2" indent="-965200" algn="l" rtl="0">
              <a:spcBef>
                <a:spcPts val="2320"/>
              </a:spcBef>
              <a:spcAft>
                <a:spcPts val="0"/>
              </a:spcAft>
              <a:buClr>
                <a:schemeClr val="dk1"/>
              </a:buClr>
              <a:buSzPts val="11600"/>
              <a:buFont typeface="Arial"/>
              <a:buChar char="•"/>
              <a:defRPr sz="11600" b="0" i="0" u="none" strike="noStrike" cap="none">
                <a:solidFill>
                  <a:schemeClr val="dk1"/>
                </a:solidFill>
                <a:latin typeface="Calibri"/>
                <a:ea typeface="Calibri"/>
                <a:cs typeface="Calibri"/>
                <a:sym typeface="Calibri"/>
              </a:defRPr>
            </a:lvl3pPr>
            <a:lvl4pPr marL="1828800" marR="0" lvl="3"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4pPr>
            <a:lvl5pPr marL="2286000" marR="0" lvl="4"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106" name="Google Shape;106;p8"/>
          <p:cNvSpPr txBox="1">
            <a:spLocks noGrp="1"/>
          </p:cNvSpPr>
          <p:nvPr>
            <p:ph type="body" idx="9"/>
          </p:nvPr>
        </p:nvSpPr>
        <p:spPr>
          <a:xfrm>
            <a:off x="32905538" y="5348867"/>
            <a:ext cx="10047018" cy="754045"/>
          </a:xfrm>
          <a:prstGeom prst="rect">
            <a:avLst/>
          </a:prstGeom>
          <a:noFill/>
          <a:ln>
            <a:noFill/>
          </a:ln>
        </p:spPr>
        <p:txBody>
          <a:bodyPr spcFirstLastPara="1" wrap="square" lIns="91425" tIns="91425" rIns="91425" bIns="91425" anchor="ctr" anchorCtr="0">
            <a:noAutofit/>
          </a:bodyPr>
          <a:lstStyle>
            <a:lvl1pPr marL="457200" marR="0" lvl="0" indent="-228600" algn="ctr" rtl="0">
              <a:spcBef>
                <a:spcPts val="740"/>
              </a:spcBef>
              <a:spcAft>
                <a:spcPts val="0"/>
              </a:spcAft>
              <a:buClr>
                <a:srgbClr val="4B376B"/>
              </a:buClr>
              <a:buSzPts val="3700"/>
              <a:buFont typeface="Arial"/>
              <a:buNone/>
              <a:defRPr sz="3700" b="1" i="0" u="sng" strike="noStrike" cap="none">
                <a:solidFill>
                  <a:srgbClr val="4B376B"/>
                </a:solidFill>
                <a:latin typeface="Calibri"/>
                <a:ea typeface="Calibri"/>
                <a:cs typeface="Calibri"/>
                <a:sym typeface="Calibri"/>
              </a:defRPr>
            </a:lvl1pPr>
            <a:lvl2pPr marL="914400" marR="0" lvl="1" indent="-1085850" algn="l" rtl="0">
              <a:spcBef>
                <a:spcPts val="2700"/>
              </a:spcBef>
              <a:spcAft>
                <a:spcPts val="0"/>
              </a:spcAft>
              <a:buClr>
                <a:schemeClr val="dk1"/>
              </a:buClr>
              <a:buSzPts val="13500"/>
              <a:buFont typeface="Arial"/>
              <a:buChar char="–"/>
              <a:defRPr sz="13500" b="0" i="0" u="none" strike="noStrike" cap="none">
                <a:solidFill>
                  <a:schemeClr val="dk1"/>
                </a:solidFill>
                <a:latin typeface="Calibri"/>
                <a:ea typeface="Calibri"/>
                <a:cs typeface="Calibri"/>
                <a:sym typeface="Calibri"/>
              </a:defRPr>
            </a:lvl2pPr>
            <a:lvl3pPr marL="1371600" marR="0" lvl="2" indent="-965200" algn="l" rtl="0">
              <a:spcBef>
                <a:spcPts val="2320"/>
              </a:spcBef>
              <a:spcAft>
                <a:spcPts val="0"/>
              </a:spcAft>
              <a:buClr>
                <a:schemeClr val="dk1"/>
              </a:buClr>
              <a:buSzPts val="11600"/>
              <a:buFont typeface="Arial"/>
              <a:buChar char="•"/>
              <a:defRPr sz="11600" b="0" i="0" u="none" strike="noStrike" cap="none">
                <a:solidFill>
                  <a:schemeClr val="dk1"/>
                </a:solidFill>
                <a:latin typeface="Calibri"/>
                <a:ea typeface="Calibri"/>
                <a:cs typeface="Calibri"/>
                <a:sym typeface="Calibri"/>
              </a:defRPr>
            </a:lvl3pPr>
            <a:lvl4pPr marL="1828800" marR="0" lvl="3"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4pPr>
            <a:lvl5pPr marL="2286000" marR="0" lvl="4"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107" name="Google Shape;107;p8"/>
          <p:cNvSpPr txBox="1">
            <a:spLocks noGrp="1"/>
          </p:cNvSpPr>
          <p:nvPr>
            <p:ph type="body" idx="13"/>
          </p:nvPr>
        </p:nvSpPr>
        <p:spPr>
          <a:xfrm>
            <a:off x="32905538" y="6212225"/>
            <a:ext cx="10047018" cy="846363"/>
          </a:xfrm>
          <a:prstGeom prst="rect">
            <a:avLst/>
          </a:prstGeom>
          <a:noFill/>
          <a:ln>
            <a:noFill/>
          </a:ln>
        </p:spPr>
        <p:txBody>
          <a:bodyPr spcFirstLastPara="1" wrap="square" lIns="228575" tIns="228575" rIns="228575" bIns="228575" anchor="t" anchorCtr="0">
            <a:noAutofit/>
          </a:bodyPr>
          <a:lstStyle>
            <a:lvl1pPr marL="457200" marR="0" lvl="0" indent="-228600" algn="l" rtl="0">
              <a:spcBef>
                <a:spcPts val="500"/>
              </a:spcBef>
              <a:spcAft>
                <a:spcPts val="0"/>
              </a:spcAft>
              <a:buClr>
                <a:srgbClr val="4B376B"/>
              </a:buClr>
              <a:buSzPts val="2500"/>
              <a:buFont typeface="Arial"/>
              <a:buNone/>
              <a:defRPr sz="2500" b="0" i="0" u="none" strike="noStrike" cap="none">
                <a:solidFill>
                  <a:srgbClr val="4B376B"/>
                </a:solidFill>
                <a:latin typeface="Times New Roman"/>
                <a:ea typeface="Times New Roman"/>
                <a:cs typeface="Times New Roman"/>
                <a:sym typeface="Times New Roman"/>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2pPr>
            <a:lvl3pPr marL="1371600" marR="0" lvl="2"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3pPr>
            <a:lvl4pPr marL="1828800" marR="0" lvl="3"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4pPr>
            <a:lvl5pPr marL="2286000" marR="0" lvl="4"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108" name="Google Shape;108;p8"/>
          <p:cNvSpPr txBox="1">
            <a:spLocks noGrp="1"/>
          </p:cNvSpPr>
          <p:nvPr>
            <p:ph type="body" idx="14"/>
          </p:nvPr>
        </p:nvSpPr>
        <p:spPr>
          <a:xfrm>
            <a:off x="32905538" y="14272738"/>
            <a:ext cx="10047018" cy="754045"/>
          </a:xfrm>
          <a:prstGeom prst="rect">
            <a:avLst/>
          </a:prstGeom>
          <a:noFill/>
          <a:ln>
            <a:noFill/>
          </a:ln>
        </p:spPr>
        <p:txBody>
          <a:bodyPr spcFirstLastPara="1" wrap="square" lIns="91425" tIns="91425" rIns="91425" bIns="91425" anchor="ctr" anchorCtr="0">
            <a:noAutofit/>
          </a:bodyPr>
          <a:lstStyle>
            <a:lvl1pPr marL="457200" marR="0" lvl="0" indent="-228600" algn="ctr" rtl="0">
              <a:spcBef>
                <a:spcPts val="740"/>
              </a:spcBef>
              <a:spcAft>
                <a:spcPts val="0"/>
              </a:spcAft>
              <a:buClr>
                <a:srgbClr val="4B376B"/>
              </a:buClr>
              <a:buSzPts val="3700"/>
              <a:buFont typeface="Arial"/>
              <a:buNone/>
              <a:defRPr sz="3700" b="1" i="0" u="sng" strike="noStrike" cap="none">
                <a:solidFill>
                  <a:srgbClr val="4B376B"/>
                </a:solidFill>
                <a:latin typeface="Calibri"/>
                <a:ea typeface="Calibri"/>
                <a:cs typeface="Calibri"/>
                <a:sym typeface="Calibri"/>
              </a:defRPr>
            </a:lvl1pPr>
            <a:lvl2pPr marL="914400" marR="0" lvl="1" indent="-1085850" algn="l" rtl="0">
              <a:spcBef>
                <a:spcPts val="2700"/>
              </a:spcBef>
              <a:spcAft>
                <a:spcPts val="0"/>
              </a:spcAft>
              <a:buClr>
                <a:schemeClr val="dk1"/>
              </a:buClr>
              <a:buSzPts val="13500"/>
              <a:buFont typeface="Arial"/>
              <a:buChar char="–"/>
              <a:defRPr sz="13500" b="0" i="0" u="none" strike="noStrike" cap="none">
                <a:solidFill>
                  <a:schemeClr val="dk1"/>
                </a:solidFill>
                <a:latin typeface="Calibri"/>
                <a:ea typeface="Calibri"/>
                <a:cs typeface="Calibri"/>
                <a:sym typeface="Calibri"/>
              </a:defRPr>
            </a:lvl2pPr>
            <a:lvl3pPr marL="1371600" marR="0" lvl="2" indent="-965200" algn="l" rtl="0">
              <a:spcBef>
                <a:spcPts val="2320"/>
              </a:spcBef>
              <a:spcAft>
                <a:spcPts val="0"/>
              </a:spcAft>
              <a:buClr>
                <a:schemeClr val="dk1"/>
              </a:buClr>
              <a:buSzPts val="11600"/>
              <a:buFont typeface="Arial"/>
              <a:buChar char="•"/>
              <a:defRPr sz="11600" b="0" i="0" u="none" strike="noStrike" cap="none">
                <a:solidFill>
                  <a:schemeClr val="dk1"/>
                </a:solidFill>
                <a:latin typeface="Calibri"/>
                <a:ea typeface="Calibri"/>
                <a:cs typeface="Calibri"/>
                <a:sym typeface="Calibri"/>
              </a:defRPr>
            </a:lvl3pPr>
            <a:lvl4pPr marL="1828800" marR="0" lvl="3"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4pPr>
            <a:lvl5pPr marL="2286000" marR="0" lvl="4"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109" name="Google Shape;109;p8"/>
          <p:cNvSpPr txBox="1">
            <a:spLocks noGrp="1"/>
          </p:cNvSpPr>
          <p:nvPr>
            <p:ph type="body" idx="15"/>
          </p:nvPr>
        </p:nvSpPr>
        <p:spPr>
          <a:xfrm>
            <a:off x="32905538" y="15011402"/>
            <a:ext cx="10052050" cy="846363"/>
          </a:xfrm>
          <a:prstGeom prst="rect">
            <a:avLst/>
          </a:prstGeom>
          <a:noFill/>
          <a:ln>
            <a:noFill/>
          </a:ln>
        </p:spPr>
        <p:txBody>
          <a:bodyPr spcFirstLastPara="1" wrap="square" lIns="228575" tIns="228575" rIns="228575" bIns="228575" anchor="t" anchorCtr="0">
            <a:noAutofit/>
          </a:bodyPr>
          <a:lstStyle>
            <a:lvl1pPr marL="457200" marR="0" lvl="0" indent="-228600" algn="l" rtl="0">
              <a:spcBef>
                <a:spcPts val="500"/>
              </a:spcBef>
              <a:spcAft>
                <a:spcPts val="0"/>
              </a:spcAft>
              <a:buClr>
                <a:srgbClr val="4B376B"/>
              </a:buClr>
              <a:buSzPts val="2500"/>
              <a:buFont typeface="Arial"/>
              <a:buNone/>
              <a:defRPr sz="2500" b="0" i="0" u="none" strike="noStrike" cap="none">
                <a:solidFill>
                  <a:srgbClr val="4B376B"/>
                </a:solidFill>
                <a:latin typeface="Times New Roman"/>
                <a:ea typeface="Times New Roman"/>
                <a:cs typeface="Times New Roman"/>
                <a:sym typeface="Times New Roman"/>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2pPr>
            <a:lvl3pPr marL="1371600" marR="0" lvl="2"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3pPr>
            <a:lvl4pPr marL="1828800" marR="0" lvl="3"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4pPr>
            <a:lvl5pPr marL="2286000" marR="0" lvl="4"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110" name="Google Shape;110;p8"/>
          <p:cNvSpPr txBox="1">
            <a:spLocks noGrp="1"/>
          </p:cNvSpPr>
          <p:nvPr>
            <p:ph type="body" idx="16"/>
          </p:nvPr>
        </p:nvSpPr>
        <p:spPr>
          <a:xfrm>
            <a:off x="32905538" y="25669877"/>
            <a:ext cx="10047018" cy="754045"/>
          </a:xfrm>
          <a:prstGeom prst="rect">
            <a:avLst/>
          </a:prstGeom>
          <a:noFill/>
          <a:ln>
            <a:noFill/>
          </a:ln>
        </p:spPr>
        <p:txBody>
          <a:bodyPr spcFirstLastPara="1" wrap="square" lIns="91425" tIns="91425" rIns="91425" bIns="91425" anchor="ctr" anchorCtr="0">
            <a:noAutofit/>
          </a:bodyPr>
          <a:lstStyle>
            <a:lvl1pPr marL="457200" marR="0" lvl="0" indent="-228600" algn="ctr" rtl="0">
              <a:spcBef>
                <a:spcPts val="740"/>
              </a:spcBef>
              <a:spcAft>
                <a:spcPts val="0"/>
              </a:spcAft>
              <a:buClr>
                <a:srgbClr val="4B376B"/>
              </a:buClr>
              <a:buSzPts val="3700"/>
              <a:buFont typeface="Arial"/>
              <a:buNone/>
              <a:defRPr sz="3700" b="1" i="0" u="sng" strike="noStrike" cap="none">
                <a:solidFill>
                  <a:srgbClr val="4B376B"/>
                </a:solidFill>
                <a:latin typeface="Calibri"/>
                <a:ea typeface="Calibri"/>
                <a:cs typeface="Calibri"/>
                <a:sym typeface="Calibri"/>
              </a:defRPr>
            </a:lvl1pPr>
            <a:lvl2pPr marL="914400" marR="0" lvl="1" indent="-1085850" algn="l" rtl="0">
              <a:spcBef>
                <a:spcPts val="2700"/>
              </a:spcBef>
              <a:spcAft>
                <a:spcPts val="0"/>
              </a:spcAft>
              <a:buClr>
                <a:schemeClr val="dk1"/>
              </a:buClr>
              <a:buSzPts val="13500"/>
              <a:buFont typeface="Arial"/>
              <a:buChar char="–"/>
              <a:defRPr sz="13500" b="0" i="0" u="none" strike="noStrike" cap="none">
                <a:solidFill>
                  <a:schemeClr val="dk1"/>
                </a:solidFill>
                <a:latin typeface="Calibri"/>
                <a:ea typeface="Calibri"/>
                <a:cs typeface="Calibri"/>
                <a:sym typeface="Calibri"/>
              </a:defRPr>
            </a:lvl2pPr>
            <a:lvl3pPr marL="1371600" marR="0" lvl="2" indent="-965200" algn="l" rtl="0">
              <a:spcBef>
                <a:spcPts val="2320"/>
              </a:spcBef>
              <a:spcAft>
                <a:spcPts val="0"/>
              </a:spcAft>
              <a:buClr>
                <a:schemeClr val="dk1"/>
              </a:buClr>
              <a:buSzPts val="11600"/>
              <a:buFont typeface="Arial"/>
              <a:buChar char="•"/>
              <a:defRPr sz="11600" b="0" i="0" u="none" strike="noStrike" cap="none">
                <a:solidFill>
                  <a:schemeClr val="dk1"/>
                </a:solidFill>
                <a:latin typeface="Calibri"/>
                <a:ea typeface="Calibri"/>
                <a:cs typeface="Calibri"/>
                <a:sym typeface="Calibri"/>
              </a:defRPr>
            </a:lvl3pPr>
            <a:lvl4pPr marL="1828800" marR="0" lvl="3"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4pPr>
            <a:lvl5pPr marL="2286000" marR="0" lvl="4"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111" name="Google Shape;111;p8"/>
          <p:cNvSpPr txBox="1">
            <a:spLocks noGrp="1"/>
          </p:cNvSpPr>
          <p:nvPr>
            <p:ph type="body" idx="17"/>
          </p:nvPr>
        </p:nvSpPr>
        <p:spPr>
          <a:xfrm>
            <a:off x="32905538" y="26436775"/>
            <a:ext cx="10052050" cy="846363"/>
          </a:xfrm>
          <a:prstGeom prst="rect">
            <a:avLst/>
          </a:prstGeom>
          <a:noFill/>
          <a:ln>
            <a:noFill/>
          </a:ln>
        </p:spPr>
        <p:txBody>
          <a:bodyPr spcFirstLastPara="1" wrap="square" lIns="228575" tIns="228575" rIns="228575" bIns="228575" anchor="t" anchorCtr="0">
            <a:noAutofit/>
          </a:bodyPr>
          <a:lstStyle>
            <a:lvl1pPr marL="457200" marR="0" lvl="0" indent="-228600" algn="l" rtl="0">
              <a:spcBef>
                <a:spcPts val="500"/>
              </a:spcBef>
              <a:spcAft>
                <a:spcPts val="0"/>
              </a:spcAft>
              <a:buClr>
                <a:srgbClr val="4B376B"/>
              </a:buClr>
              <a:buSzPts val="2500"/>
              <a:buFont typeface="Arial"/>
              <a:buNone/>
              <a:defRPr sz="2500" b="0" i="0" u="none" strike="noStrike" cap="none">
                <a:solidFill>
                  <a:srgbClr val="4B376B"/>
                </a:solidFill>
                <a:latin typeface="Times New Roman"/>
                <a:ea typeface="Times New Roman"/>
                <a:cs typeface="Times New Roman"/>
                <a:sym typeface="Times New Roman"/>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2pPr>
            <a:lvl3pPr marL="1371600" marR="0" lvl="2"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3pPr>
            <a:lvl4pPr marL="1828800" marR="0" lvl="3"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4pPr>
            <a:lvl5pPr marL="2286000" marR="0" lvl="4" indent="-387350" algn="l" rtl="0">
              <a:spcBef>
                <a:spcPts val="500"/>
              </a:spcBef>
              <a:spcAft>
                <a:spcPts val="0"/>
              </a:spcAft>
              <a:buClr>
                <a:schemeClr val="dk1"/>
              </a:buClr>
              <a:buSzPts val="2500"/>
              <a:buFont typeface="Arial"/>
              <a:buChar char="»"/>
              <a:defRPr sz="2500" b="0" i="0" u="none" strike="noStrike" cap="none">
                <a:solidFill>
                  <a:schemeClr val="dk1"/>
                </a:solidFill>
                <a:latin typeface="Trebuchet MS"/>
                <a:ea typeface="Trebuchet MS"/>
                <a:cs typeface="Trebuchet MS"/>
                <a:sym typeface="Trebuchet MS"/>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112" name="Google Shape;112;p8"/>
          <p:cNvSpPr txBox="1">
            <a:spLocks noGrp="1"/>
          </p:cNvSpPr>
          <p:nvPr>
            <p:ph type="body" idx="18"/>
          </p:nvPr>
        </p:nvSpPr>
        <p:spPr>
          <a:xfrm>
            <a:off x="5932593" y="3383947"/>
            <a:ext cx="31998968" cy="1280160"/>
          </a:xfrm>
          <a:prstGeom prst="rect">
            <a:avLst/>
          </a:prstGeom>
          <a:noFill/>
          <a:ln>
            <a:noFill/>
          </a:ln>
        </p:spPr>
        <p:txBody>
          <a:bodyPr spcFirstLastPara="1" wrap="square" lIns="91425" tIns="45700" rIns="91425" bIns="45700" anchor="t" anchorCtr="0">
            <a:noAutofit/>
          </a:bodyPr>
          <a:lstStyle>
            <a:lvl1pPr marL="457200" marR="0" lvl="0" indent="-228600" algn="ctr" rtl="0">
              <a:spcBef>
                <a:spcPts val="1080"/>
              </a:spcBef>
              <a:spcAft>
                <a:spcPts val="0"/>
              </a:spcAft>
              <a:buClr>
                <a:srgbClr val="4B376B"/>
              </a:buClr>
              <a:buSzPts val="5400"/>
              <a:buFont typeface="Arial"/>
              <a:buNone/>
              <a:defRPr sz="5400" b="0" i="0" u="none" strike="noStrike" cap="none">
                <a:solidFill>
                  <a:srgbClr val="4B376B"/>
                </a:solidFill>
                <a:latin typeface="Calibri"/>
                <a:ea typeface="Calibri"/>
                <a:cs typeface="Calibri"/>
                <a:sym typeface="Calibri"/>
              </a:defRPr>
            </a:lvl1pPr>
            <a:lvl2pPr marL="914400" marR="0" lvl="1"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2pPr>
            <a:lvl3pPr marL="1371600" marR="0" lvl="2"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3pPr>
            <a:lvl4pPr marL="1828800" marR="0" lvl="3"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4pPr>
            <a:lvl5pPr marL="2286000" marR="0" lvl="4"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113" name="Google Shape;113;p8"/>
          <p:cNvSpPr txBox="1">
            <a:spLocks noGrp="1"/>
          </p:cNvSpPr>
          <p:nvPr>
            <p:ph type="body" idx="19"/>
          </p:nvPr>
        </p:nvSpPr>
        <p:spPr>
          <a:xfrm>
            <a:off x="5932593" y="2103787"/>
            <a:ext cx="31998968" cy="1280160"/>
          </a:xfrm>
          <a:prstGeom prst="rect">
            <a:avLst/>
          </a:prstGeom>
          <a:noFill/>
          <a:ln>
            <a:noFill/>
          </a:ln>
        </p:spPr>
        <p:txBody>
          <a:bodyPr spcFirstLastPara="1" wrap="square" lIns="91425" tIns="45700" rIns="91425" bIns="45700" anchor="t" anchorCtr="1">
            <a:noAutofit/>
          </a:bodyPr>
          <a:lstStyle>
            <a:lvl1pPr marL="457200" marR="0" lvl="0" indent="-228600" algn="ctr" rtl="0">
              <a:spcBef>
                <a:spcPts val="1600"/>
              </a:spcBef>
              <a:spcAft>
                <a:spcPts val="0"/>
              </a:spcAft>
              <a:buClr>
                <a:srgbClr val="4B376B"/>
              </a:buClr>
              <a:buSzPts val="8000"/>
              <a:buFont typeface="Arial"/>
              <a:buNone/>
              <a:defRPr sz="8000" b="0" i="0" u="none" strike="noStrike" cap="none">
                <a:solidFill>
                  <a:srgbClr val="4B376B"/>
                </a:solidFill>
                <a:latin typeface="Calibri"/>
                <a:ea typeface="Calibri"/>
                <a:cs typeface="Calibri"/>
                <a:sym typeface="Calibri"/>
              </a:defRPr>
            </a:lvl1pPr>
            <a:lvl2pPr marL="914400" marR="0" lvl="1"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2pPr>
            <a:lvl3pPr marL="1371600" marR="0" lvl="2"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3pPr>
            <a:lvl4pPr marL="1828800" marR="0" lvl="3"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4pPr>
            <a:lvl5pPr marL="2286000" marR="0" lvl="4"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
        <p:nvSpPr>
          <p:cNvPr id="114" name="Google Shape;114;p8"/>
          <p:cNvSpPr txBox="1">
            <a:spLocks noGrp="1"/>
          </p:cNvSpPr>
          <p:nvPr>
            <p:ph type="body" idx="20"/>
          </p:nvPr>
        </p:nvSpPr>
        <p:spPr>
          <a:xfrm>
            <a:off x="5932593" y="465813"/>
            <a:ext cx="31998968" cy="1637973"/>
          </a:xfrm>
          <a:prstGeom prst="rect">
            <a:avLst/>
          </a:prstGeom>
          <a:noFill/>
          <a:ln>
            <a:noFill/>
          </a:ln>
        </p:spPr>
        <p:txBody>
          <a:bodyPr spcFirstLastPara="1" wrap="square" lIns="91425" tIns="45700" rIns="91425" bIns="45700" anchor="t" anchorCtr="1">
            <a:noAutofit/>
          </a:bodyPr>
          <a:lstStyle>
            <a:lvl1pPr marL="457200" marR="0" lvl="0" indent="-228600" algn="ctr" rtl="0">
              <a:spcBef>
                <a:spcPts val="1920"/>
              </a:spcBef>
              <a:spcAft>
                <a:spcPts val="0"/>
              </a:spcAft>
              <a:buClr>
                <a:srgbClr val="4B376B"/>
              </a:buClr>
              <a:buSzPts val="9600"/>
              <a:buFont typeface="Arial"/>
              <a:buNone/>
              <a:defRPr sz="9600" b="1" i="0" u="none" strike="noStrike" cap="none">
                <a:solidFill>
                  <a:srgbClr val="4B376B"/>
                </a:solidFill>
                <a:latin typeface="Calibri"/>
                <a:ea typeface="Calibri"/>
                <a:cs typeface="Calibri"/>
                <a:sym typeface="Calibri"/>
              </a:defRPr>
            </a:lvl1pPr>
            <a:lvl2pPr marL="914400" marR="0" lvl="1"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2pPr>
            <a:lvl3pPr marL="1371600" marR="0" lvl="2"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3pPr>
            <a:lvl4pPr marL="1828800" marR="0" lvl="3"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4pPr>
            <a:lvl5pPr marL="2286000" marR="0" lvl="4" indent="-228600" algn="l" rtl="0">
              <a:spcBef>
                <a:spcPts val="1440"/>
              </a:spcBef>
              <a:spcAft>
                <a:spcPts val="0"/>
              </a:spcAft>
              <a:buClr>
                <a:schemeClr val="dk1"/>
              </a:buClr>
              <a:buSzPts val="7200"/>
              <a:buFont typeface="Arial"/>
              <a:buNone/>
              <a:defRPr sz="7200" b="0" i="0" u="none" strike="noStrike" cap="none">
                <a:solidFill>
                  <a:schemeClr val="dk1"/>
                </a:solidFill>
                <a:latin typeface="Calibri"/>
                <a:ea typeface="Calibri"/>
                <a:cs typeface="Calibri"/>
                <a:sym typeface="Calibri"/>
              </a:defRPr>
            </a:lvl5pPr>
            <a:lvl6pPr marL="2743200" marR="0" lvl="5"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6pPr>
            <a:lvl7pPr marL="3200400" marR="0" lvl="6"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7pPr>
            <a:lvl8pPr marL="3657600" marR="0" lvl="7"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8pPr>
            <a:lvl9pPr marL="4114800" marR="0" lvl="8" indent="-838200" algn="l" rtl="0">
              <a:spcBef>
                <a:spcPts val="1920"/>
              </a:spcBef>
              <a:spcAft>
                <a:spcPts val="0"/>
              </a:spcAft>
              <a:buClr>
                <a:schemeClr val="dk1"/>
              </a:buClr>
              <a:buSzPts val="9600"/>
              <a:buFont typeface="Arial"/>
              <a:buChar char="•"/>
              <a:defRPr sz="96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hyperlink" Target="https://www.posterpresentations.com/how-to-change-the-research-poster-template-colors.html" TargetMode="External"/><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hyperlink" Target="https://www.posterpresentations.com/how-to-change-the-research-poster-template-colors.html" TargetMode="External"/><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3" Type="http://schemas.openxmlformats.org/officeDocument/2006/relationships/hyperlink" Target="https://www.posterpresentations.com/how-to-change-the-research-poster-template-colors.html" TargetMode="External"/><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p:nvPr/>
        </p:nvSpPr>
        <p:spPr>
          <a:xfrm>
            <a:off x="1603881" y="32173891"/>
            <a:ext cx="2514600" cy="361442"/>
          </a:xfrm>
          <a:prstGeom prst="rect">
            <a:avLst/>
          </a:prstGeom>
          <a:noFill/>
          <a:ln>
            <a:noFill/>
          </a:ln>
        </p:spPr>
        <p:txBody>
          <a:bodyPr spcFirstLastPara="1" wrap="square" lIns="91250" tIns="45600" rIns="91250" bIns="45600" anchor="t" anchorCtr="0">
            <a:noAutofit/>
          </a:bodyPr>
          <a:lstStyle/>
          <a:p>
            <a:pPr marL="0" marR="0" lvl="0" indent="0" algn="l" rtl="0">
              <a:lnSpc>
                <a:spcPct val="65000"/>
              </a:lnSpc>
              <a:spcBef>
                <a:spcPts val="0"/>
              </a:spcBef>
              <a:spcAft>
                <a:spcPts val="0"/>
              </a:spcAft>
              <a:buNone/>
            </a:pPr>
            <a:r>
              <a:rPr lang="en-US" sz="700" b="1" i="0" u="none" strike="noStrike" cap="none">
                <a:solidFill>
                  <a:srgbClr val="BFBFBF"/>
                </a:solidFill>
                <a:latin typeface="Arial"/>
                <a:ea typeface="Arial"/>
                <a:cs typeface="Arial"/>
                <a:sym typeface="Arial"/>
              </a:rPr>
              <a:t>RESEARCH POSTER PRESENTATION DESIGN © 2019</a:t>
            </a:r>
            <a:endParaRPr/>
          </a:p>
          <a:p>
            <a:pPr marL="0" marR="0" lvl="0" indent="0" algn="l" rtl="0">
              <a:lnSpc>
                <a:spcPct val="65000"/>
              </a:lnSpc>
              <a:spcBef>
                <a:spcPts val="550"/>
              </a:spcBef>
              <a:spcAft>
                <a:spcPts val="0"/>
              </a:spcAft>
              <a:buNone/>
            </a:pPr>
            <a:r>
              <a:rPr lang="en-US" sz="1100" b="1" i="0" u="none" strike="noStrike" cap="none">
                <a:solidFill>
                  <a:srgbClr val="BFBFBF"/>
                </a:solidFill>
                <a:latin typeface="Arial"/>
                <a:ea typeface="Arial"/>
                <a:cs typeface="Arial"/>
                <a:sym typeface="Arial"/>
              </a:rPr>
              <a:t>www.PosterPresentations.com</a:t>
            </a:r>
            <a:endParaRPr/>
          </a:p>
        </p:txBody>
      </p:sp>
      <p:grpSp>
        <p:nvGrpSpPr>
          <p:cNvPr id="11" name="Google Shape;11;p1"/>
          <p:cNvGrpSpPr/>
          <p:nvPr/>
        </p:nvGrpSpPr>
        <p:grpSpPr>
          <a:xfrm>
            <a:off x="-130628" y="-102882"/>
            <a:ext cx="44021831" cy="33075072"/>
            <a:chOff x="-122803" y="-102882"/>
            <a:chExt cx="44106586" cy="33075072"/>
          </a:xfrm>
        </p:grpSpPr>
        <p:sp>
          <p:nvSpPr>
            <p:cNvPr id="12" name="Google Shape;12;p1"/>
            <p:cNvSpPr/>
            <p:nvPr/>
          </p:nvSpPr>
          <p:spPr>
            <a:xfrm>
              <a:off x="-51142" y="-84749"/>
              <a:ext cx="44034925" cy="33056939"/>
            </a:xfrm>
            <a:custGeom>
              <a:avLst/>
              <a:gdLst/>
              <a:ahLst/>
              <a:cxnLst/>
              <a:rect l="l" t="t" r="r" b="b"/>
              <a:pathLst>
                <a:path w="44005500" h="32956500" extrusionOk="0">
                  <a:moveTo>
                    <a:pt x="0" y="0"/>
                  </a:moveTo>
                  <a:lnTo>
                    <a:pt x="44005500" y="32956500"/>
                  </a:lnTo>
                  <a:lnTo>
                    <a:pt x="38100" y="32918400"/>
                  </a:lnTo>
                  <a:lnTo>
                    <a:pt x="0" y="0"/>
                  </a:lnTo>
                  <a:close/>
                </a:path>
              </a:pathLst>
            </a:custGeom>
            <a:gradFill>
              <a:gsLst>
                <a:gs pos="0">
                  <a:srgbClr val="E3E8DD"/>
                </a:gs>
                <a:gs pos="13000">
                  <a:srgbClr val="E3E8DD"/>
                </a:gs>
                <a:gs pos="79000">
                  <a:srgbClr val="DAE0D2"/>
                </a:gs>
                <a:gs pos="100000">
                  <a:srgbClr val="DAE0D2"/>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8600" b="0" i="0" u="none" strike="noStrike" cap="none">
                <a:solidFill>
                  <a:schemeClr val="lt1"/>
                </a:solidFill>
                <a:latin typeface="Calibri"/>
                <a:ea typeface="Calibri"/>
                <a:cs typeface="Calibri"/>
                <a:sym typeface="Calibri"/>
              </a:endParaRPr>
            </a:p>
          </p:txBody>
        </p:sp>
        <p:sp>
          <p:nvSpPr>
            <p:cNvPr id="13" name="Google Shape;13;p1"/>
            <p:cNvSpPr/>
            <p:nvPr/>
          </p:nvSpPr>
          <p:spPr>
            <a:xfrm rot="10800000">
              <a:off x="-51143" y="-84751"/>
              <a:ext cx="44034921" cy="33039929"/>
            </a:xfrm>
            <a:custGeom>
              <a:avLst/>
              <a:gdLst/>
              <a:ahLst/>
              <a:cxnLst/>
              <a:rect l="l" t="t" r="r" b="b"/>
              <a:pathLst>
                <a:path w="44005500" h="32956500" extrusionOk="0">
                  <a:moveTo>
                    <a:pt x="0" y="0"/>
                  </a:moveTo>
                  <a:lnTo>
                    <a:pt x="44005500" y="32956500"/>
                  </a:lnTo>
                  <a:lnTo>
                    <a:pt x="38100" y="32918400"/>
                  </a:lnTo>
                  <a:lnTo>
                    <a:pt x="0" y="0"/>
                  </a:lnTo>
                  <a:close/>
                </a:path>
              </a:pathLst>
            </a:custGeom>
            <a:gradFill>
              <a:gsLst>
                <a:gs pos="0">
                  <a:schemeClr val="lt2"/>
                </a:gs>
                <a:gs pos="41000">
                  <a:schemeClr val="lt2"/>
                </a:gs>
                <a:gs pos="100000">
                  <a:srgbClr val="E3E8DD"/>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8600" b="0" i="0" u="none" strike="noStrike" cap="none">
                <a:solidFill>
                  <a:schemeClr val="lt1"/>
                </a:solidFill>
                <a:latin typeface="Calibri"/>
                <a:ea typeface="Calibri"/>
                <a:cs typeface="Calibri"/>
                <a:sym typeface="Calibri"/>
              </a:endParaRPr>
            </a:p>
          </p:txBody>
        </p:sp>
        <p:sp>
          <p:nvSpPr>
            <p:cNvPr id="14" name="Google Shape;14;p1"/>
            <p:cNvSpPr/>
            <p:nvPr/>
          </p:nvSpPr>
          <p:spPr>
            <a:xfrm>
              <a:off x="-122803" y="-102882"/>
              <a:ext cx="44106585" cy="33075071"/>
            </a:xfrm>
            <a:custGeom>
              <a:avLst/>
              <a:gdLst/>
              <a:ahLst/>
              <a:cxnLst/>
              <a:rect l="l" t="t" r="r" b="b"/>
              <a:pathLst>
                <a:path w="39026592" h="30614112" extrusionOk="0">
                  <a:moveTo>
                    <a:pt x="36576" y="0"/>
                  </a:moveTo>
                  <a:lnTo>
                    <a:pt x="15837408" y="30614112"/>
                  </a:lnTo>
                  <a:lnTo>
                    <a:pt x="39026592" y="13350240"/>
                  </a:lnTo>
                  <a:lnTo>
                    <a:pt x="0" y="73152"/>
                  </a:lnTo>
                  <a:lnTo>
                    <a:pt x="109728" y="146304"/>
                  </a:lnTo>
                </a:path>
              </a:pathLst>
            </a:custGeom>
            <a:gradFill>
              <a:gsLst>
                <a:gs pos="0">
                  <a:schemeClr val="lt1"/>
                </a:gs>
                <a:gs pos="76000">
                  <a:srgbClr val="E3E8DD">
                    <a:alpha val="0"/>
                  </a:srgbClr>
                </a:gs>
                <a:gs pos="100000">
                  <a:srgbClr val="E3E8DD">
                    <a:alpha val="0"/>
                  </a:srgbClr>
                </a:gs>
              </a:gsLst>
              <a:path path="circle">
                <a:fillToRect r="100000" b="100000"/>
              </a:path>
              <a:tileRect l="-100000" t="-10000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8600" b="0" i="0" u="none" strike="noStrike" cap="none">
                <a:solidFill>
                  <a:schemeClr val="lt1"/>
                </a:solidFill>
                <a:latin typeface="Calibri"/>
                <a:ea typeface="Calibri"/>
                <a:cs typeface="Calibri"/>
                <a:sym typeface="Calibri"/>
              </a:endParaRPr>
            </a:p>
          </p:txBody>
        </p:sp>
        <p:sp>
          <p:nvSpPr>
            <p:cNvPr id="15" name="Google Shape;15;p1"/>
            <p:cNvSpPr txBox="1"/>
            <p:nvPr/>
          </p:nvSpPr>
          <p:spPr>
            <a:xfrm>
              <a:off x="1603881" y="32173891"/>
              <a:ext cx="2514600" cy="361442"/>
            </a:xfrm>
            <a:prstGeom prst="rect">
              <a:avLst/>
            </a:prstGeom>
            <a:noFill/>
            <a:ln>
              <a:noFill/>
            </a:ln>
          </p:spPr>
          <p:txBody>
            <a:bodyPr spcFirstLastPara="1" wrap="square" lIns="91250" tIns="45600" rIns="91250" bIns="45600" anchor="t" anchorCtr="0">
              <a:noAutofit/>
            </a:bodyPr>
            <a:lstStyle/>
            <a:p>
              <a:pPr marL="0" marR="0" lvl="0" indent="0" algn="l" rtl="0">
                <a:lnSpc>
                  <a:spcPct val="65000"/>
                </a:lnSpc>
                <a:spcBef>
                  <a:spcPts val="0"/>
                </a:spcBef>
                <a:spcAft>
                  <a:spcPts val="0"/>
                </a:spcAft>
                <a:buNone/>
              </a:pPr>
              <a:r>
                <a:rPr lang="en-US" sz="700" b="1" i="0" u="none" strike="noStrike" cap="none">
                  <a:solidFill>
                    <a:srgbClr val="BFBFBF"/>
                  </a:solidFill>
                  <a:latin typeface="Arial"/>
                  <a:ea typeface="Arial"/>
                  <a:cs typeface="Arial"/>
                  <a:sym typeface="Arial"/>
                </a:rPr>
                <a:t>RESEARCH POSTER PRESENTATION DESIGN © 2019</a:t>
              </a:r>
              <a:endParaRPr/>
            </a:p>
            <a:p>
              <a:pPr marL="0" marR="0" lvl="0" indent="0" algn="l" rtl="0">
                <a:lnSpc>
                  <a:spcPct val="65000"/>
                </a:lnSpc>
                <a:spcBef>
                  <a:spcPts val="550"/>
                </a:spcBef>
                <a:spcAft>
                  <a:spcPts val="0"/>
                </a:spcAft>
                <a:buNone/>
              </a:pPr>
              <a:r>
                <a:rPr lang="en-US" sz="1100" b="1" i="0" u="none" strike="noStrike" cap="none">
                  <a:solidFill>
                    <a:srgbClr val="BFBFBF"/>
                  </a:solidFill>
                  <a:latin typeface="Arial"/>
                  <a:ea typeface="Arial"/>
                  <a:cs typeface="Arial"/>
                  <a:sym typeface="Arial"/>
                </a:rPr>
                <a:t>www.PosterPresentations.com</a:t>
              </a:r>
              <a:endParaRPr/>
            </a:p>
          </p:txBody>
        </p:sp>
      </p:grpSp>
    </p:spTree>
  </p:cSld>
  <p:clrMap bg1="lt1" tx1="dk1" bg2="dk2" tx2="lt2" accent1="accent1" accent2="accent2" accent3="accent3" accent4="accent4" accent5="accent5" accent6="accent6" hlink="hlink" folHlink="folHlink"/>
  <p:sldLayoutIdLst>
    <p:sldLayoutId id="2147483648"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3192">
          <p15:clr>
            <a:srgbClr val="F26B43"/>
          </p15:clr>
        </p15:guide>
        <p15:guide id="2" pos="7104">
          <p15:clr>
            <a:srgbClr val="F26B43"/>
          </p15:clr>
        </p15:guide>
        <p15:guide id="3" pos="13824">
          <p15:clr>
            <a:srgbClr val="F26B43"/>
          </p15:clr>
        </p15:guide>
        <p15:guide id="4" pos="2054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4"/>
        <p:cNvGrpSpPr/>
        <p:nvPr/>
      </p:nvGrpSpPr>
      <p:grpSpPr>
        <a:xfrm>
          <a:off x="0" y="0"/>
          <a:ext cx="0" cy="0"/>
          <a:chOff x="0" y="0"/>
          <a:chExt cx="0" cy="0"/>
        </a:xfrm>
      </p:grpSpPr>
      <p:grpSp>
        <p:nvGrpSpPr>
          <p:cNvPr id="35" name="Google Shape;35;p3"/>
          <p:cNvGrpSpPr/>
          <p:nvPr/>
        </p:nvGrpSpPr>
        <p:grpSpPr>
          <a:xfrm>
            <a:off x="-122803" y="-102882"/>
            <a:ext cx="44106586" cy="33075072"/>
            <a:chOff x="-122803" y="-102882"/>
            <a:chExt cx="44106586" cy="33075072"/>
          </a:xfrm>
        </p:grpSpPr>
        <p:sp>
          <p:nvSpPr>
            <p:cNvPr id="36" name="Google Shape;36;p3"/>
            <p:cNvSpPr/>
            <p:nvPr/>
          </p:nvSpPr>
          <p:spPr>
            <a:xfrm>
              <a:off x="-51142" y="-84749"/>
              <a:ext cx="44034925" cy="33056939"/>
            </a:xfrm>
            <a:custGeom>
              <a:avLst/>
              <a:gdLst/>
              <a:ahLst/>
              <a:cxnLst/>
              <a:rect l="l" t="t" r="r" b="b"/>
              <a:pathLst>
                <a:path w="44005500" h="32956500" extrusionOk="0">
                  <a:moveTo>
                    <a:pt x="0" y="0"/>
                  </a:moveTo>
                  <a:lnTo>
                    <a:pt x="44005500" y="32956500"/>
                  </a:lnTo>
                  <a:lnTo>
                    <a:pt x="38100" y="32918400"/>
                  </a:lnTo>
                  <a:lnTo>
                    <a:pt x="0" y="0"/>
                  </a:lnTo>
                  <a:close/>
                </a:path>
              </a:pathLst>
            </a:custGeom>
            <a:gradFill>
              <a:gsLst>
                <a:gs pos="0">
                  <a:srgbClr val="E3E8DD"/>
                </a:gs>
                <a:gs pos="13000">
                  <a:srgbClr val="E3E8DD"/>
                </a:gs>
                <a:gs pos="79000">
                  <a:srgbClr val="DAE0D2"/>
                </a:gs>
                <a:gs pos="100000">
                  <a:srgbClr val="DAE0D2"/>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8600" b="0" i="0" u="none" strike="noStrike" cap="none">
                <a:solidFill>
                  <a:schemeClr val="lt1"/>
                </a:solidFill>
                <a:latin typeface="Calibri"/>
                <a:ea typeface="Calibri"/>
                <a:cs typeface="Calibri"/>
                <a:sym typeface="Calibri"/>
              </a:endParaRPr>
            </a:p>
          </p:txBody>
        </p:sp>
        <p:sp>
          <p:nvSpPr>
            <p:cNvPr id="37" name="Google Shape;37;p3"/>
            <p:cNvSpPr/>
            <p:nvPr/>
          </p:nvSpPr>
          <p:spPr>
            <a:xfrm rot="10800000">
              <a:off x="-51143" y="-84751"/>
              <a:ext cx="44034921" cy="33039929"/>
            </a:xfrm>
            <a:custGeom>
              <a:avLst/>
              <a:gdLst/>
              <a:ahLst/>
              <a:cxnLst/>
              <a:rect l="l" t="t" r="r" b="b"/>
              <a:pathLst>
                <a:path w="44005500" h="32956500" extrusionOk="0">
                  <a:moveTo>
                    <a:pt x="0" y="0"/>
                  </a:moveTo>
                  <a:lnTo>
                    <a:pt x="44005500" y="32956500"/>
                  </a:lnTo>
                  <a:lnTo>
                    <a:pt x="38100" y="32918400"/>
                  </a:lnTo>
                  <a:lnTo>
                    <a:pt x="0" y="0"/>
                  </a:lnTo>
                  <a:close/>
                </a:path>
              </a:pathLst>
            </a:custGeom>
            <a:gradFill>
              <a:gsLst>
                <a:gs pos="0">
                  <a:schemeClr val="lt2"/>
                </a:gs>
                <a:gs pos="41000">
                  <a:schemeClr val="lt2"/>
                </a:gs>
                <a:gs pos="100000">
                  <a:srgbClr val="E3E8DD"/>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8600" b="0" i="0" u="none" strike="noStrike" cap="none">
                <a:solidFill>
                  <a:schemeClr val="lt1"/>
                </a:solidFill>
                <a:latin typeface="Calibri"/>
                <a:ea typeface="Calibri"/>
                <a:cs typeface="Calibri"/>
                <a:sym typeface="Calibri"/>
              </a:endParaRPr>
            </a:p>
          </p:txBody>
        </p:sp>
        <p:sp>
          <p:nvSpPr>
            <p:cNvPr id="38" name="Google Shape;38;p3"/>
            <p:cNvSpPr/>
            <p:nvPr/>
          </p:nvSpPr>
          <p:spPr>
            <a:xfrm>
              <a:off x="-122803" y="-102882"/>
              <a:ext cx="44106585" cy="33075071"/>
            </a:xfrm>
            <a:custGeom>
              <a:avLst/>
              <a:gdLst/>
              <a:ahLst/>
              <a:cxnLst/>
              <a:rect l="l" t="t" r="r" b="b"/>
              <a:pathLst>
                <a:path w="39026592" h="30614112" extrusionOk="0">
                  <a:moveTo>
                    <a:pt x="36576" y="0"/>
                  </a:moveTo>
                  <a:lnTo>
                    <a:pt x="15837408" y="30614112"/>
                  </a:lnTo>
                  <a:lnTo>
                    <a:pt x="39026592" y="13350240"/>
                  </a:lnTo>
                  <a:lnTo>
                    <a:pt x="0" y="73152"/>
                  </a:lnTo>
                  <a:lnTo>
                    <a:pt x="109728" y="146304"/>
                  </a:lnTo>
                </a:path>
              </a:pathLst>
            </a:custGeom>
            <a:gradFill>
              <a:gsLst>
                <a:gs pos="0">
                  <a:schemeClr val="lt1"/>
                </a:gs>
                <a:gs pos="76000">
                  <a:srgbClr val="E3E8DD">
                    <a:alpha val="0"/>
                  </a:srgbClr>
                </a:gs>
                <a:gs pos="100000">
                  <a:srgbClr val="E3E8DD">
                    <a:alpha val="0"/>
                  </a:srgbClr>
                </a:gs>
              </a:gsLst>
              <a:path path="circle">
                <a:fillToRect r="100000" b="100000"/>
              </a:path>
              <a:tileRect l="-100000" t="-10000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8600" b="0" i="0" u="none" strike="noStrike" cap="none">
                <a:solidFill>
                  <a:schemeClr val="lt1"/>
                </a:solidFill>
                <a:latin typeface="Calibri"/>
                <a:ea typeface="Calibri"/>
                <a:cs typeface="Calibri"/>
                <a:sym typeface="Calibri"/>
              </a:endParaRPr>
            </a:p>
          </p:txBody>
        </p:sp>
        <p:sp>
          <p:nvSpPr>
            <p:cNvPr id="39" name="Google Shape;39;p3"/>
            <p:cNvSpPr txBox="1"/>
            <p:nvPr/>
          </p:nvSpPr>
          <p:spPr>
            <a:xfrm>
              <a:off x="1603881" y="32173891"/>
              <a:ext cx="2514600" cy="361442"/>
            </a:xfrm>
            <a:prstGeom prst="rect">
              <a:avLst/>
            </a:prstGeom>
            <a:noFill/>
            <a:ln>
              <a:noFill/>
            </a:ln>
          </p:spPr>
          <p:txBody>
            <a:bodyPr spcFirstLastPara="1" wrap="square" lIns="91250" tIns="45600" rIns="91250" bIns="45600" anchor="t" anchorCtr="0">
              <a:noAutofit/>
            </a:bodyPr>
            <a:lstStyle/>
            <a:p>
              <a:pPr marL="0" marR="0" lvl="0" indent="0" algn="l" rtl="0">
                <a:lnSpc>
                  <a:spcPct val="65000"/>
                </a:lnSpc>
                <a:spcBef>
                  <a:spcPts val="0"/>
                </a:spcBef>
                <a:spcAft>
                  <a:spcPts val="0"/>
                </a:spcAft>
                <a:buNone/>
              </a:pPr>
              <a:r>
                <a:rPr lang="en-US" sz="700" b="1" i="0" u="none" strike="noStrike" cap="none">
                  <a:solidFill>
                    <a:srgbClr val="BFBFBF"/>
                  </a:solidFill>
                  <a:latin typeface="Arial"/>
                  <a:ea typeface="Arial"/>
                  <a:cs typeface="Arial"/>
                  <a:sym typeface="Arial"/>
                </a:rPr>
                <a:t>RESEARCH POSTER PRESENTATION DESIGN © 2019</a:t>
              </a:r>
              <a:endParaRPr/>
            </a:p>
            <a:p>
              <a:pPr marL="0" marR="0" lvl="0" indent="0" algn="l" rtl="0">
                <a:lnSpc>
                  <a:spcPct val="65000"/>
                </a:lnSpc>
                <a:spcBef>
                  <a:spcPts val="550"/>
                </a:spcBef>
                <a:spcAft>
                  <a:spcPts val="0"/>
                </a:spcAft>
                <a:buNone/>
              </a:pPr>
              <a:r>
                <a:rPr lang="en-US" sz="1100" b="1" i="0" u="none" strike="noStrike" cap="none">
                  <a:solidFill>
                    <a:srgbClr val="BFBFBF"/>
                  </a:solidFill>
                  <a:latin typeface="Arial"/>
                  <a:ea typeface="Arial"/>
                  <a:cs typeface="Arial"/>
                  <a:sym typeface="Arial"/>
                </a:rPr>
                <a:t>www.PosterPresentations.com</a:t>
              </a:r>
              <a:endParaRPr/>
            </a:p>
          </p:txBody>
        </p:sp>
      </p:grpSp>
      <p:graphicFrame>
        <p:nvGraphicFramePr>
          <p:cNvPr id="40" name="Google Shape;40;p3"/>
          <p:cNvGraphicFramePr/>
          <p:nvPr/>
        </p:nvGraphicFramePr>
        <p:xfrm>
          <a:off x="-10611120" y="14098"/>
          <a:ext cx="3000000" cy="3000000"/>
        </p:xfrm>
        <a:graphic>
          <a:graphicData uri="http://schemas.openxmlformats.org/drawingml/2006/table">
            <a:tbl>
              <a:tblPr firstRow="1" bandRow="1">
                <a:noFill/>
                <a:tableStyleId>{0807542F-9ADE-4C04-A32E-A670DF37894B}</a:tableStyleId>
              </a:tblPr>
              <a:tblGrid>
                <a:gridCol w="4192250">
                  <a:extLst>
                    <a:ext uri="{9D8B030D-6E8A-4147-A177-3AD203B41FA5}">
                      <a16:colId xmlns:a16="http://schemas.microsoft.com/office/drawing/2014/main" val="20000"/>
                    </a:ext>
                  </a:extLst>
                </a:gridCol>
                <a:gridCol w="5584625">
                  <a:extLst>
                    <a:ext uri="{9D8B030D-6E8A-4147-A177-3AD203B41FA5}">
                      <a16:colId xmlns:a16="http://schemas.microsoft.com/office/drawing/2014/main" val="20001"/>
                    </a:ext>
                  </a:extLst>
                </a:gridCol>
              </a:tblGrid>
              <a:tr h="1329125">
                <a:tc gridSpan="2">
                  <a:txBody>
                    <a:bodyPr/>
                    <a:lstStyle/>
                    <a:p>
                      <a:pPr marL="0" marR="0" lvl="0" indent="0" algn="ctr" rtl="0">
                        <a:lnSpc>
                          <a:spcPct val="100000"/>
                        </a:lnSpc>
                        <a:spcBef>
                          <a:spcPts val="0"/>
                        </a:spcBef>
                        <a:spcAft>
                          <a:spcPts val="0"/>
                        </a:spcAft>
                        <a:buClr>
                          <a:srgbClr val="1F3A4E"/>
                        </a:buClr>
                        <a:buSzPts val="3600"/>
                        <a:buFont typeface="Arial Black"/>
                        <a:buNone/>
                      </a:pPr>
                      <a:r>
                        <a:rPr lang="en-US" sz="3600" b="0" u="none" strike="noStrike" cap="none">
                          <a:solidFill>
                            <a:srgbClr val="1F3A4E"/>
                          </a:solidFill>
                          <a:latin typeface="Arial Black"/>
                          <a:ea typeface="Arial Black"/>
                          <a:cs typeface="Arial Black"/>
                          <a:sym typeface="Arial Black"/>
                        </a:rPr>
                        <a:t>QUICK START GUIDE</a:t>
                      </a:r>
                      <a:br>
                        <a:rPr lang="en-US" sz="3600" b="0" u="none" strike="noStrike" cap="none">
                          <a:solidFill>
                            <a:srgbClr val="1F3A4E"/>
                          </a:solidFill>
                          <a:latin typeface="Arial Black"/>
                          <a:ea typeface="Arial Black"/>
                          <a:cs typeface="Arial Black"/>
                          <a:sym typeface="Arial Black"/>
                        </a:rPr>
                      </a:br>
                      <a:r>
                        <a:rPr lang="en-US" sz="2800" b="1" u="none" strike="noStrike" cap="none">
                          <a:solidFill>
                            <a:srgbClr val="FF0000"/>
                          </a:solidFill>
                          <a:latin typeface="Trebuchet MS"/>
                          <a:ea typeface="Trebuchet MS"/>
                          <a:cs typeface="Trebuchet MS"/>
                          <a:sym typeface="Trebuchet MS"/>
                        </a:rPr>
                        <a:t>(THIS SIDEBAR WILL NOT PRINT)</a:t>
                      </a:r>
                      <a:endParaRPr sz="3600" b="1" u="none" strike="noStrike" cap="none">
                        <a:solidFill>
                          <a:schemeClr val="lt1"/>
                        </a:solidFill>
                        <a:latin typeface="Trebuchet MS"/>
                        <a:ea typeface="Trebuchet MS"/>
                        <a:cs typeface="Trebuchet MS"/>
                        <a:sym typeface="Trebuchet MS"/>
                      </a:endParaRPr>
                    </a:p>
                  </a:txBody>
                  <a:tcPr marL="182875" marR="91450" marT="137150" marB="45725">
                    <a:solidFill>
                      <a:srgbClr val="FFC000"/>
                    </a:solidFill>
                  </a:tcPr>
                </a:tc>
                <a:tc hMerge="1">
                  <a:txBody>
                    <a:bodyPr/>
                    <a:lstStyle/>
                    <a:p>
                      <a:endParaRPr lang="en-US"/>
                    </a:p>
                  </a:txBody>
                  <a:tcPr/>
                </a:tc>
                <a:extLst>
                  <a:ext uri="{0D108BD9-81ED-4DB2-BD59-A6C34878D82A}">
                    <a16:rowId xmlns:a16="http://schemas.microsoft.com/office/drawing/2014/main" val="10000"/>
                  </a:ext>
                </a:extLst>
              </a:tr>
              <a:tr h="4206625">
                <a:tc gridSpan="2">
                  <a:txBody>
                    <a:bodyPr/>
                    <a:lstStyle/>
                    <a:p>
                      <a:pPr marL="0" marR="0" lvl="0" indent="0" algn="l" rtl="0">
                        <a:spcBef>
                          <a:spcPts val="0"/>
                        </a:spcBef>
                        <a:spcAft>
                          <a:spcPts val="0"/>
                        </a:spcAft>
                        <a:buNone/>
                      </a:pPr>
                      <a:r>
                        <a:rPr lang="en-US" sz="2000" i="0" u="none" strike="noStrike" cap="none">
                          <a:solidFill>
                            <a:srgbClr val="D9D9D9"/>
                          </a:solidFill>
                          <a:latin typeface="Arial"/>
                          <a:ea typeface="Arial"/>
                          <a:cs typeface="Arial"/>
                          <a:sym typeface="Arial"/>
                        </a:rPr>
                        <a:t>This PowerPoint template produces a </a:t>
                      </a:r>
                      <a:r>
                        <a:rPr lang="en-US" sz="2000" i="0" u="none" strike="noStrike" cap="none">
                          <a:solidFill>
                            <a:srgbClr val="FFC000"/>
                          </a:solidFill>
                          <a:latin typeface="Arial"/>
                          <a:ea typeface="Arial"/>
                          <a:cs typeface="Arial"/>
                          <a:sym typeface="Arial"/>
                        </a:rPr>
                        <a:t>36"x48" </a:t>
                      </a:r>
                      <a:r>
                        <a:rPr lang="en-US" sz="2000" i="0" u="none" strike="noStrike" cap="none">
                          <a:solidFill>
                            <a:srgbClr val="D9D9D9"/>
                          </a:solidFill>
                          <a:latin typeface="Arial"/>
                          <a:ea typeface="Arial"/>
                          <a:cs typeface="Arial"/>
                          <a:sym typeface="Arial"/>
                        </a:rPr>
                        <a:t>presentation poster. You can use it to create your research poster by placing your title, subtitle, text, tables, charts and photos. </a:t>
                      </a:r>
                      <a:endParaRPr/>
                    </a:p>
                    <a:p>
                      <a:pPr marL="0" marR="0" lvl="0" indent="0" algn="l" rtl="0">
                        <a:spcBef>
                          <a:spcPts val="0"/>
                        </a:spcBef>
                        <a:spcAft>
                          <a:spcPts val="0"/>
                        </a:spcAft>
                        <a:buNone/>
                      </a:pPr>
                      <a:endParaRPr sz="2000" i="0" u="none" strike="noStrike" cap="none">
                        <a:solidFill>
                          <a:srgbClr val="D9D9D9"/>
                        </a:solidFill>
                        <a:latin typeface="Arial"/>
                        <a:ea typeface="Arial"/>
                        <a:cs typeface="Arial"/>
                        <a:sym typeface="Arial"/>
                      </a:endParaRPr>
                    </a:p>
                    <a:p>
                      <a:pPr marL="0" marR="0" lvl="0" indent="0" algn="l" rtl="0">
                        <a:spcBef>
                          <a:spcPts val="0"/>
                        </a:spcBef>
                        <a:spcAft>
                          <a:spcPts val="0"/>
                        </a:spcAft>
                        <a:buNone/>
                      </a:pPr>
                      <a:r>
                        <a:rPr lang="en-US" sz="2000" i="0" u="none" strike="noStrike" cap="none">
                          <a:solidFill>
                            <a:srgbClr val="D9D9D9"/>
                          </a:solidFill>
                          <a:latin typeface="Arial"/>
                          <a:ea typeface="Arial"/>
                          <a:cs typeface="Arial"/>
                          <a:sym typeface="Arial"/>
                        </a:rPr>
                        <a:t>We provide a series of online tutorials that will guide you through the poster design process and answer your poster production questions. For complete template tutorials, go online to </a:t>
                      </a:r>
                      <a:r>
                        <a:rPr lang="en-US" sz="2000" i="0" u="none" strike="noStrike" cap="none">
                          <a:solidFill>
                            <a:srgbClr val="FFC000"/>
                          </a:solidFill>
                          <a:latin typeface="Arial"/>
                          <a:ea typeface="Arial"/>
                          <a:cs typeface="Arial"/>
                          <a:sym typeface="Arial"/>
                        </a:rPr>
                        <a:t>PosterPresentations.com</a:t>
                      </a:r>
                      <a:r>
                        <a:rPr lang="en-US" sz="2000" i="0" u="none" strike="noStrike" cap="none">
                          <a:solidFill>
                            <a:srgbClr val="D9D9D9"/>
                          </a:solidFill>
                          <a:latin typeface="Arial"/>
                          <a:ea typeface="Arial"/>
                          <a:cs typeface="Arial"/>
                          <a:sym typeface="Arial"/>
                        </a:rPr>
                        <a:t> and click on the  </a:t>
                      </a:r>
                      <a:r>
                        <a:rPr lang="en-US" sz="2000" i="0" u="none" strike="noStrike" cap="none">
                          <a:solidFill>
                            <a:srgbClr val="FFC000"/>
                          </a:solidFill>
                          <a:latin typeface="Arial"/>
                          <a:ea typeface="Arial"/>
                          <a:cs typeface="Arial"/>
                          <a:sym typeface="Arial"/>
                        </a:rPr>
                        <a:t>HELP DESK</a:t>
                      </a:r>
                      <a:r>
                        <a:rPr lang="en-US" sz="2000" i="0" u="none" strike="noStrike" cap="none">
                          <a:solidFill>
                            <a:srgbClr val="D9D9D9"/>
                          </a:solidFill>
                          <a:latin typeface="Arial"/>
                          <a:ea typeface="Arial"/>
                          <a:cs typeface="Arial"/>
                          <a:sym typeface="Arial"/>
                        </a:rPr>
                        <a:t> tab.</a:t>
                      </a:r>
                      <a:endParaRPr/>
                    </a:p>
                    <a:p>
                      <a:pPr marL="0" marR="0" lvl="0" indent="0" algn="l" rtl="0">
                        <a:spcBef>
                          <a:spcPts val="0"/>
                        </a:spcBef>
                        <a:spcAft>
                          <a:spcPts val="0"/>
                        </a:spcAft>
                        <a:buNone/>
                      </a:pPr>
                      <a:endParaRPr sz="2000" i="0" u="none" strike="noStrike" cap="none">
                        <a:solidFill>
                          <a:srgbClr val="D9D9D9"/>
                        </a:solidFill>
                        <a:latin typeface="Arial"/>
                        <a:ea typeface="Arial"/>
                        <a:cs typeface="Arial"/>
                        <a:sym typeface="Arial"/>
                      </a:endParaRPr>
                    </a:p>
                    <a:p>
                      <a:pPr marL="0" marR="0" lvl="0" indent="0" algn="l" rtl="0">
                        <a:spcBef>
                          <a:spcPts val="0"/>
                        </a:spcBef>
                        <a:spcAft>
                          <a:spcPts val="0"/>
                        </a:spcAft>
                        <a:buNone/>
                      </a:pPr>
                      <a:r>
                        <a:rPr lang="en-US" sz="2000" i="0" u="none" strike="noStrike" cap="none">
                          <a:solidFill>
                            <a:srgbClr val="D9D9D9"/>
                          </a:solidFill>
                          <a:latin typeface="Arial"/>
                          <a:ea typeface="Arial"/>
                          <a:cs typeface="Arial"/>
                          <a:sym typeface="Arial"/>
                        </a:rPr>
                        <a:t>To print your poster using our same-day professional printing service, go online to </a:t>
                      </a:r>
                      <a:r>
                        <a:rPr lang="en-US" sz="2000" i="0" u="none" strike="noStrike" cap="none">
                          <a:solidFill>
                            <a:srgbClr val="FFC000"/>
                          </a:solidFill>
                          <a:latin typeface="Arial"/>
                          <a:ea typeface="Arial"/>
                          <a:cs typeface="Arial"/>
                          <a:sym typeface="Arial"/>
                        </a:rPr>
                        <a:t>PosterPresentations.com</a:t>
                      </a:r>
                      <a:r>
                        <a:rPr lang="en-US" sz="2000" i="0" u="none" strike="noStrike" cap="none">
                          <a:solidFill>
                            <a:srgbClr val="D9D9D9"/>
                          </a:solidFill>
                          <a:latin typeface="Arial"/>
                          <a:ea typeface="Arial"/>
                          <a:cs typeface="Arial"/>
                          <a:sym typeface="Arial"/>
                        </a:rPr>
                        <a:t> and click on "</a:t>
                      </a:r>
                      <a:r>
                        <a:rPr lang="en-US" sz="2000" i="0" u="none" strike="noStrike" cap="none">
                          <a:solidFill>
                            <a:srgbClr val="FFC000"/>
                          </a:solidFill>
                          <a:latin typeface="Arial"/>
                          <a:ea typeface="Arial"/>
                          <a:cs typeface="Arial"/>
                          <a:sym typeface="Arial"/>
                        </a:rPr>
                        <a:t>Order your poster</a:t>
                      </a:r>
                      <a:r>
                        <a:rPr lang="en-US" sz="2000" i="0" u="none" strike="noStrike" cap="none">
                          <a:solidFill>
                            <a:srgbClr val="D9D9D9"/>
                          </a:solidFill>
                          <a:latin typeface="Arial"/>
                          <a:ea typeface="Arial"/>
                          <a:cs typeface="Arial"/>
                          <a:sym typeface="Arial"/>
                        </a:rPr>
                        <a:t>".</a:t>
                      </a:r>
                      <a:endParaRPr sz="2000" b="1" u="none" strike="noStrike" cap="none">
                        <a:solidFill>
                          <a:srgbClr val="D9D9D9"/>
                        </a:solidFill>
                        <a:latin typeface="Arial"/>
                        <a:ea typeface="Arial"/>
                        <a:cs typeface="Arial"/>
                        <a:sym typeface="Arial"/>
                      </a:endParaRPr>
                    </a:p>
                  </a:txBody>
                  <a:tcPr marL="182875" marR="91450" marT="137150" marB="45725">
                    <a:solidFill>
                      <a:srgbClr val="010101"/>
                    </a:solidFill>
                  </a:tcPr>
                </a:tc>
                <a:tc hMerge="1">
                  <a:txBody>
                    <a:bodyPr/>
                    <a:lstStyle/>
                    <a:p>
                      <a:endParaRPr lang="en-US"/>
                    </a:p>
                  </a:txBody>
                  <a:tcPr/>
                </a:tc>
                <a:extLst>
                  <a:ext uri="{0D108BD9-81ED-4DB2-BD59-A6C34878D82A}">
                    <a16:rowId xmlns:a16="http://schemas.microsoft.com/office/drawing/2014/main" val="10001"/>
                  </a:ext>
                </a:extLst>
              </a:tr>
              <a:tr h="4572425">
                <a:tc>
                  <a:txBody>
                    <a:bodyPr/>
                    <a:lstStyle/>
                    <a:p>
                      <a:pPr marL="0" marR="0" lvl="0" indent="0" algn="ctr" rtl="0">
                        <a:spcBef>
                          <a:spcPts val="0"/>
                        </a:spcBef>
                        <a:spcAft>
                          <a:spcPts val="0"/>
                        </a:spcAft>
                        <a:buNone/>
                      </a:pPr>
                      <a:endParaRPr sz="2000" u="none" strike="noStrike" cap="none">
                        <a:solidFill>
                          <a:srgbClr val="1F3A4E"/>
                        </a:solidFill>
                      </a:endParaRPr>
                    </a:p>
                    <a:p>
                      <a:pPr marL="0" marR="0" lvl="0" indent="0" algn="ctr" rtl="0">
                        <a:spcBef>
                          <a:spcPts val="0"/>
                        </a:spcBef>
                        <a:spcAft>
                          <a:spcPts val="0"/>
                        </a:spcAft>
                        <a:buNone/>
                      </a:pPr>
                      <a:endParaRPr sz="2000" u="none" strike="noStrike" cap="none">
                        <a:solidFill>
                          <a:srgbClr val="1F3A4E"/>
                        </a:solidFill>
                      </a:endParaRPr>
                    </a:p>
                    <a:p>
                      <a:pPr marL="0" marR="0" lvl="0" indent="0" algn="ctr" rtl="0">
                        <a:spcBef>
                          <a:spcPts val="0"/>
                        </a:spcBef>
                        <a:spcAft>
                          <a:spcPts val="0"/>
                        </a:spcAft>
                        <a:buNone/>
                      </a:pPr>
                      <a:r>
                        <a:rPr lang="en-US" sz="2000" u="none" strike="noStrike" cap="none">
                          <a:solidFill>
                            <a:schemeClr val="lt1"/>
                          </a:solidFill>
                          <a:latin typeface="Arial"/>
                          <a:ea typeface="Arial"/>
                          <a:cs typeface="Arial"/>
                          <a:sym typeface="Arial"/>
                        </a:rPr>
                        <a:t>This is a template for a </a:t>
                      </a:r>
                      <a:endParaRPr/>
                    </a:p>
                    <a:p>
                      <a:pPr marL="0" marR="0" lvl="0" indent="0" algn="ctr" rtl="0">
                        <a:spcBef>
                          <a:spcPts val="0"/>
                        </a:spcBef>
                        <a:spcAft>
                          <a:spcPts val="0"/>
                        </a:spcAft>
                        <a:buNone/>
                      </a:pPr>
                      <a:r>
                        <a:rPr lang="en-US" sz="2000" u="none" strike="noStrike" cap="none">
                          <a:solidFill>
                            <a:schemeClr val="lt1"/>
                          </a:solidFill>
                          <a:latin typeface="Arial"/>
                          <a:ea typeface="Arial"/>
                          <a:cs typeface="Arial"/>
                          <a:sym typeface="Arial"/>
                        </a:rPr>
                        <a:t>presentation poster</a:t>
                      </a:r>
                      <a:br>
                        <a:rPr lang="en-US" sz="2000" u="none" strike="noStrike" cap="none">
                          <a:solidFill>
                            <a:schemeClr val="lt1"/>
                          </a:solidFill>
                          <a:latin typeface="Arial"/>
                          <a:ea typeface="Arial"/>
                          <a:cs typeface="Arial"/>
                          <a:sym typeface="Arial"/>
                        </a:rPr>
                      </a:br>
                      <a:r>
                        <a:rPr lang="en-US" sz="3600" b="1" u="none" strike="noStrike" cap="none">
                          <a:solidFill>
                            <a:srgbClr val="FFC000"/>
                          </a:solidFill>
                          <a:latin typeface="Arial"/>
                          <a:ea typeface="Arial"/>
                          <a:cs typeface="Arial"/>
                          <a:sym typeface="Arial"/>
                        </a:rPr>
                        <a:t>36 inches tall</a:t>
                      </a:r>
                      <a:br>
                        <a:rPr lang="en-US" sz="3600" b="1" u="none" strike="noStrike" cap="none">
                          <a:solidFill>
                            <a:srgbClr val="FFC000"/>
                          </a:solidFill>
                          <a:latin typeface="Arial"/>
                          <a:ea typeface="Arial"/>
                          <a:cs typeface="Arial"/>
                          <a:sym typeface="Arial"/>
                        </a:rPr>
                      </a:br>
                      <a:r>
                        <a:rPr lang="en-US" sz="3600" b="1" u="none" strike="noStrike" cap="none">
                          <a:solidFill>
                            <a:srgbClr val="FFC000"/>
                          </a:solidFill>
                          <a:latin typeface="Arial"/>
                          <a:ea typeface="Arial"/>
                          <a:cs typeface="Arial"/>
                          <a:sym typeface="Arial"/>
                        </a:rPr>
                        <a:t>by</a:t>
                      </a:r>
                      <a:br>
                        <a:rPr lang="en-US" sz="3600" b="1" u="none" strike="noStrike" cap="none">
                          <a:solidFill>
                            <a:srgbClr val="FFC000"/>
                          </a:solidFill>
                          <a:latin typeface="Arial"/>
                          <a:ea typeface="Arial"/>
                          <a:cs typeface="Arial"/>
                          <a:sym typeface="Arial"/>
                        </a:rPr>
                      </a:br>
                      <a:r>
                        <a:rPr lang="en-US" sz="3600" b="1" u="none" strike="noStrike" cap="none">
                          <a:solidFill>
                            <a:srgbClr val="FFC000"/>
                          </a:solidFill>
                          <a:latin typeface="Arial"/>
                          <a:ea typeface="Arial"/>
                          <a:cs typeface="Arial"/>
                          <a:sym typeface="Arial"/>
                        </a:rPr>
                        <a:t>48 inches wide</a:t>
                      </a:r>
                      <a:br>
                        <a:rPr lang="en-US" sz="2000" u="none" strike="noStrike" cap="none">
                          <a:solidFill>
                            <a:schemeClr val="lt1"/>
                          </a:solidFill>
                          <a:latin typeface="Arial"/>
                          <a:ea typeface="Arial"/>
                          <a:cs typeface="Arial"/>
                          <a:sym typeface="Arial"/>
                        </a:rPr>
                      </a:br>
                      <a:endParaRPr sz="2000" u="none" strike="noStrike" cap="none">
                        <a:solidFill>
                          <a:srgbClr val="1F3A4E"/>
                        </a:solidFill>
                      </a:endParaRPr>
                    </a:p>
                  </a:txBody>
                  <a:tcPr marL="91450" marR="91450" marT="45725" marB="45725">
                    <a:solidFill>
                      <a:srgbClr val="010101"/>
                    </a:solidFill>
                  </a:tcPr>
                </a:tc>
                <a:tc>
                  <a:txBody>
                    <a:bodyPr/>
                    <a:lstStyle/>
                    <a:p>
                      <a:pPr marL="0" marR="0" lvl="0" indent="0" algn="l" rtl="0">
                        <a:lnSpc>
                          <a:spcPct val="100000"/>
                        </a:lnSpc>
                        <a:spcBef>
                          <a:spcPts val="0"/>
                        </a:spcBef>
                        <a:spcAft>
                          <a:spcPts val="0"/>
                        </a:spcAft>
                        <a:buClr>
                          <a:srgbClr val="FFC000"/>
                        </a:buClr>
                        <a:buSzPts val="2400"/>
                        <a:buFont typeface="Arial"/>
                        <a:buNone/>
                      </a:pPr>
                      <a:r>
                        <a:rPr lang="en-US" sz="2400" b="1" u="none" strike="noStrike" cap="none">
                          <a:solidFill>
                            <a:srgbClr val="FFC000"/>
                          </a:solidFill>
                          <a:latin typeface="Arial"/>
                          <a:ea typeface="Arial"/>
                          <a:cs typeface="Arial"/>
                          <a:sym typeface="Arial"/>
                        </a:rPr>
                        <a:t>Important: Check the template size</a:t>
                      </a:r>
                      <a:br>
                        <a:rPr lang="en-US" sz="2000" b="0" u="none" strike="noStrike" cap="none">
                          <a:solidFill>
                            <a:srgbClr val="FFC000"/>
                          </a:solidFill>
                          <a:latin typeface="Arial"/>
                          <a:ea typeface="Arial"/>
                          <a:cs typeface="Arial"/>
                          <a:sym typeface="Arial"/>
                        </a:rPr>
                      </a:br>
                      <a:r>
                        <a:rPr lang="en-US" sz="2000" b="0" u="none" strike="noStrike" cap="none">
                          <a:solidFill>
                            <a:srgbClr val="D9D9D9"/>
                          </a:solidFill>
                          <a:latin typeface="Arial"/>
                          <a:ea typeface="Arial"/>
                          <a:cs typeface="Arial"/>
                          <a:sym typeface="Arial"/>
                        </a:rPr>
                        <a:t>Before you start working on your poster and to avoid printing problems check that you have downloaded and that you are using the correct size template for your poster presentation.</a:t>
                      </a:r>
                      <a:br>
                        <a:rPr lang="en-US" sz="2000" b="0" u="none" strike="noStrike" cap="none">
                          <a:solidFill>
                            <a:srgbClr val="D9D9D9"/>
                          </a:solidFill>
                          <a:latin typeface="Arial"/>
                          <a:ea typeface="Arial"/>
                          <a:cs typeface="Arial"/>
                          <a:sym typeface="Arial"/>
                        </a:rPr>
                      </a:br>
                      <a:r>
                        <a:rPr lang="en-US" sz="2000" b="0" u="none" strike="noStrike" cap="none">
                          <a:solidFill>
                            <a:srgbClr val="D9D9D9"/>
                          </a:solidFill>
                          <a:latin typeface="Arial"/>
                          <a:ea typeface="Arial"/>
                          <a:cs typeface="Arial"/>
                          <a:sym typeface="Arial"/>
                        </a:rPr>
                        <a:t>This template can also be printed at the following sizes without distortion and without any additional formatting:</a:t>
                      </a:r>
                      <a:br>
                        <a:rPr lang="en-US" sz="2000" b="0" u="none" strike="noStrike" cap="none">
                          <a:solidFill>
                            <a:srgbClr val="D9D9D9"/>
                          </a:solidFill>
                          <a:latin typeface="Arial"/>
                          <a:ea typeface="Arial"/>
                          <a:cs typeface="Arial"/>
                          <a:sym typeface="Arial"/>
                        </a:rPr>
                      </a:br>
                      <a:r>
                        <a:rPr lang="en-US" sz="2000" b="0" u="none" strike="noStrike" cap="none">
                          <a:solidFill>
                            <a:srgbClr val="FFC000"/>
                          </a:solidFill>
                          <a:latin typeface="Arial"/>
                          <a:ea typeface="Arial"/>
                          <a:cs typeface="Arial"/>
                          <a:sym typeface="Arial"/>
                        </a:rPr>
                        <a:t>30 tall x 40 wide</a:t>
                      </a:r>
                      <a:br>
                        <a:rPr lang="en-US" sz="2000" b="0" u="none" strike="noStrike" cap="none">
                          <a:solidFill>
                            <a:srgbClr val="FFC000"/>
                          </a:solidFill>
                          <a:latin typeface="Arial"/>
                          <a:ea typeface="Arial"/>
                          <a:cs typeface="Arial"/>
                          <a:sym typeface="Arial"/>
                        </a:rPr>
                      </a:br>
                      <a:r>
                        <a:rPr lang="en-US" sz="2000" b="0" u="none" strike="noStrike" cap="none">
                          <a:solidFill>
                            <a:srgbClr val="FFC000"/>
                          </a:solidFill>
                          <a:latin typeface="Arial"/>
                          <a:ea typeface="Arial"/>
                          <a:cs typeface="Arial"/>
                          <a:sym typeface="Arial"/>
                        </a:rPr>
                        <a:t>42 tall x 56 wide</a:t>
                      </a:r>
                      <a:br>
                        <a:rPr lang="en-US" sz="2000" b="0" u="none" strike="noStrike" cap="none">
                          <a:solidFill>
                            <a:srgbClr val="FFC000"/>
                          </a:solidFill>
                          <a:latin typeface="Arial"/>
                          <a:ea typeface="Arial"/>
                          <a:cs typeface="Arial"/>
                          <a:sym typeface="Arial"/>
                        </a:rPr>
                      </a:br>
                      <a:r>
                        <a:rPr lang="en-US" sz="2000" b="0" u="none" strike="noStrike" cap="none">
                          <a:solidFill>
                            <a:srgbClr val="FFC000"/>
                          </a:solidFill>
                          <a:latin typeface="Arial"/>
                          <a:ea typeface="Arial"/>
                          <a:cs typeface="Arial"/>
                          <a:sym typeface="Arial"/>
                        </a:rPr>
                        <a:t>48 tall x 64 wide</a:t>
                      </a:r>
                      <a:endParaRPr/>
                    </a:p>
                  </a:txBody>
                  <a:tcPr marL="182875" marR="91450" marT="137150" marB="45725">
                    <a:solidFill>
                      <a:srgbClr val="010101"/>
                    </a:solidFill>
                  </a:tcPr>
                </a:tc>
                <a:extLst>
                  <a:ext uri="{0D108BD9-81ED-4DB2-BD59-A6C34878D82A}">
                    <a16:rowId xmlns:a16="http://schemas.microsoft.com/office/drawing/2014/main" val="10002"/>
                  </a:ext>
                </a:extLst>
              </a:tr>
              <a:tr h="4288700">
                <a:tc>
                  <a:txBody>
                    <a:bodyPr/>
                    <a:lstStyle/>
                    <a:p>
                      <a:pPr marL="0" marR="0" lvl="0" indent="0" algn="l" rtl="0">
                        <a:spcBef>
                          <a:spcPts val="0"/>
                        </a:spcBef>
                        <a:spcAft>
                          <a:spcPts val="0"/>
                        </a:spcAft>
                        <a:buNone/>
                      </a:pPr>
                      <a:endParaRPr sz="2000">
                        <a:solidFill>
                          <a:srgbClr val="1F3A4E"/>
                        </a:solidFill>
                      </a:endParaRPr>
                    </a:p>
                  </a:txBody>
                  <a:tcPr marL="91450" marR="91450" marT="45725" marB="45725"/>
                </a:tc>
                <a:tc>
                  <a:txBody>
                    <a:bodyPr/>
                    <a:lstStyle/>
                    <a:p>
                      <a:pPr marL="0" marR="0" lvl="0" indent="0" algn="l" rtl="0">
                        <a:spcBef>
                          <a:spcPts val="0"/>
                        </a:spcBef>
                        <a:spcAft>
                          <a:spcPts val="0"/>
                        </a:spcAft>
                        <a:buNone/>
                      </a:pPr>
                      <a:r>
                        <a:rPr lang="en-US" sz="2400" b="1">
                          <a:solidFill>
                            <a:srgbClr val="FFC000"/>
                          </a:solidFill>
                          <a:latin typeface="Arial"/>
                          <a:ea typeface="Arial"/>
                          <a:cs typeface="Arial"/>
                          <a:sym typeface="Arial"/>
                        </a:rPr>
                        <a:t>How to </a:t>
                      </a:r>
                      <a:r>
                        <a:rPr lang="en-US" sz="4000" b="1">
                          <a:solidFill>
                            <a:srgbClr val="FFC000"/>
                          </a:solidFill>
                          <a:latin typeface="Arial"/>
                          <a:ea typeface="Arial"/>
                          <a:cs typeface="Arial"/>
                          <a:sym typeface="Arial"/>
                        </a:rPr>
                        <a:t>Zoom in </a:t>
                      </a:r>
                      <a:r>
                        <a:rPr lang="en-US" sz="2400" b="1">
                          <a:solidFill>
                            <a:srgbClr val="FFC000"/>
                          </a:solidFill>
                          <a:latin typeface="Arial"/>
                          <a:ea typeface="Arial"/>
                          <a:cs typeface="Arial"/>
                          <a:sym typeface="Arial"/>
                        </a:rPr>
                        <a:t>and </a:t>
                      </a:r>
                      <a:r>
                        <a:rPr lang="en-US" sz="1800" b="1">
                          <a:solidFill>
                            <a:srgbClr val="FFC000"/>
                          </a:solidFill>
                          <a:latin typeface="Arial"/>
                          <a:ea typeface="Arial"/>
                          <a:cs typeface="Arial"/>
                          <a:sym typeface="Arial"/>
                        </a:rPr>
                        <a:t>out</a:t>
                      </a:r>
                      <a:endParaRPr sz="2400" b="1">
                        <a:solidFill>
                          <a:srgbClr val="FFC000"/>
                        </a:solidFill>
                        <a:latin typeface="Arial"/>
                        <a:ea typeface="Arial"/>
                        <a:cs typeface="Arial"/>
                        <a:sym typeface="Arial"/>
                      </a:endParaRPr>
                    </a:p>
                    <a:p>
                      <a:pPr marL="0" marR="0" lvl="0" indent="0" algn="l" rtl="0">
                        <a:spcBef>
                          <a:spcPts val="0"/>
                        </a:spcBef>
                        <a:spcAft>
                          <a:spcPts val="0"/>
                        </a:spcAft>
                        <a:buNone/>
                      </a:pPr>
                      <a:r>
                        <a:rPr lang="en-US" sz="2000" b="0">
                          <a:solidFill>
                            <a:srgbClr val="D9D9D9"/>
                          </a:solidFill>
                          <a:latin typeface="Arial"/>
                          <a:ea typeface="Arial"/>
                          <a:cs typeface="Arial"/>
                          <a:sym typeface="Arial"/>
                        </a:rPr>
                        <a:t>Use the PowerPoint zoom tool to adjust the screen magnification to view comfortably. PowerPoint provides 2 ways to zoom: </a:t>
                      </a:r>
                      <a:br>
                        <a:rPr lang="en-US" sz="2000" b="0">
                          <a:solidFill>
                            <a:srgbClr val="D9D9D9"/>
                          </a:solidFill>
                          <a:latin typeface="Arial"/>
                          <a:ea typeface="Arial"/>
                          <a:cs typeface="Arial"/>
                          <a:sym typeface="Arial"/>
                        </a:rPr>
                      </a:br>
                      <a:r>
                        <a:rPr lang="en-US" sz="2000" b="0">
                          <a:solidFill>
                            <a:srgbClr val="FFC000"/>
                          </a:solidFill>
                          <a:latin typeface="Arial"/>
                          <a:ea typeface="Arial"/>
                          <a:cs typeface="Arial"/>
                          <a:sym typeface="Arial"/>
                        </a:rPr>
                        <a:t>1. </a:t>
                      </a:r>
                      <a:r>
                        <a:rPr lang="en-US" sz="2000" b="0">
                          <a:solidFill>
                            <a:srgbClr val="D9D9D9"/>
                          </a:solidFill>
                          <a:latin typeface="Arial"/>
                          <a:ea typeface="Arial"/>
                          <a:cs typeface="Arial"/>
                          <a:sym typeface="Arial"/>
                        </a:rPr>
                        <a:t>On the top menu bar click on the VIEW tab and then click on ZOOM. Choose the zoom percentage that works best for you. </a:t>
                      </a:r>
                      <a:br>
                        <a:rPr lang="en-US" sz="2000" b="0">
                          <a:solidFill>
                            <a:srgbClr val="D9D9D9"/>
                          </a:solidFill>
                          <a:latin typeface="Arial"/>
                          <a:ea typeface="Arial"/>
                          <a:cs typeface="Arial"/>
                          <a:sym typeface="Arial"/>
                        </a:rPr>
                      </a:br>
                      <a:r>
                        <a:rPr lang="en-US" sz="2000" b="0">
                          <a:solidFill>
                            <a:srgbClr val="FFC000"/>
                          </a:solidFill>
                          <a:latin typeface="Arial"/>
                          <a:ea typeface="Arial"/>
                          <a:cs typeface="Arial"/>
                          <a:sym typeface="Arial"/>
                        </a:rPr>
                        <a:t>2. </a:t>
                      </a:r>
                      <a:r>
                        <a:rPr lang="en-US" sz="2000" b="0">
                          <a:solidFill>
                            <a:srgbClr val="D9D9D9"/>
                          </a:solidFill>
                          <a:latin typeface="Arial"/>
                          <a:ea typeface="Arial"/>
                          <a:cs typeface="Arial"/>
                          <a:sym typeface="Arial"/>
                        </a:rPr>
                        <a:t>For better zoom flexibility, use the zoom slider at the bottom right of the window.</a:t>
                      </a:r>
                      <a:endParaRPr/>
                    </a:p>
                  </a:txBody>
                  <a:tcPr marL="182875" marR="91450" marT="137150" marB="45725">
                    <a:solidFill>
                      <a:srgbClr val="010101"/>
                    </a:solidFill>
                  </a:tcPr>
                </a:tc>
                <a:extLst>
                  <a:ext uri="{0D108BD9-81ED-4DB2-BD59-A6C34878D82A}">
                    <a16:rowId xmlns:a16="http://schemas.microsoft.com/office/drawing/2014/main" val="10003"/>
                  </a:ext>
                </a:extLst>
              </a:tr>
              <a:tr h="1800525">
                <a:tc gridSpan="2">
                  <a:txBody>
                    <a:bodyPr/>
                    <a:lstStyle/>
                    <a:p>
                      <a:pPr marL="0" marR="0" lvl="0" indent="0" algn="l" rtl="0">
                        <a:lnSpc>
                          <a:spcPct val="100000"/>
                        </a:lnSpc>
                        <a:spcBef>
                          <a:spcPts val="0"/>
                        </a:spcBef>
                        <a:spcAft>
                          <a:spcPts val="0"/>
                        </a:spcAft>
                        <a:buClr>
                          <a:srgbClr val="FFC000"/>
                        </a:buClr>
                        <a:buSzPts val="2400"/>
                        <a:buFont typeface="Arial"/>
                        <a:buNone/>
                      </a:pPr>
                      <a:r>
                        <a:rPr lang="en-US" sz="2400" b="1">
                          <a:solidFill>
                            <a:srgbClr val="FFC000"/>
                          </a:solidFill>
                          <a:latin typeface="Arial"/>
                          <a:ea typeface="Arial"/>
                          <a:cs typeface="Arial"/>
                          <a:sym typeface="Arial"/>
                        </a:rPr>
                        <a:t>Ruler and Guides</a:t>
                      </a:r>
                      <a:br>
                        <a:rPr lang="en-US" sz="2000" b="0">
                          <a:solidFill>
                            <a:srgbClr val="FFC000"/>
                          </a:solidFill>
                          <a:latin typeface="Arial"/>
                          <a:ea typeface="Arial"/>
                          <a:cs typeface="Arial"/>
                          <a:sym typeface="Arial"/>
                        </a:rPr>
                      </a:br>
                      <a:r>
                        <a:rPr lang="en-US" sz="2000" b="0">
                          <a:solidFill>
                            <a:srgbClr val="D9D9D9"/>
                          </a:solidFill>
                          <a:latin typeface="Arial"/>
                          <a:ea typeface="Arial"/>
                          <a:cs typeface="Arial"/>
                          <a:sym typeface="Arial"/>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endParaRPr/>
                    </a:p>
                  </a:txBody>
                  <a:tcPr marL="91450" marR="91450" marT="45725" marB="45725">
                    <a:solidFill>
                      <a:srgbClr val="010101"/>
                    </a:solidFill>
                  </a:tcPr>
                </a:tc>
                <a:tc hMerge="1">
                  <a:txBody>
                    <a:bodyPr/>
                    <a:lstStyle/>
                    <a:p>
                      <a:endParaRPr lang="en-US"/>
                    </a:p>
                  </a:txBody>
                  <a:tcPr/>
                </a:tc>
                <a:extLst>
                  <a:ext uri="{0D108BD9-81ED-4DB2-BD59-A6C34878D82A}">
                    <a16:rowId xmlns:a16="http://schemas.microsoft.com/office/drawing/2014/main" val="10004"/>
                  </a:ext>
                </a:extLst>
              </a:tr>
              <a:tr h="3824350">
                <a:tc>
                  <a:txBody>
                    <a:bodyPr/>
                    <a:lstStyle/>
                    <a:p>
                      <a:pPr marL="0" marR="0" lvl="0" indent="0" algn="l" rtl="0">
                        <a:spcBef>
                          <a:spcPts val="0"/>
                        </a:spcBef>
                        <a:spcAft>
                          <a:spcPts val="0"/>
                        </a:spcAft>
                        <a:buNone/>
                      </a:pPr>
                      <a:endParaRPr sz="2000">
                        <a:solidFill>
                          <a:srgbClr val="1F3A4E"/>
                        </a:solidFill>
                      </a:endParaRPr>
                    </a:p>
                  </a:txBody>
                  <a:tcPr marL="91450" marR="91450" marT="45725" marB="45725"/>
                </a:tc>
                <a:tc>
                  <a:txBody>
                    <a:bodyPr/>
                    <a:lstStyle/>
                    <a:p>
                      <a:pPr marL="0" marR="0" lvl="1" indent="0" algn="l" rtl="0">
                        <a:spcBef>
                          <a:spcPts val="0"/>
                        </a:spcBef>
                        <a:spcAft>
                          <a:spcPts val="0"/>
                        </a:spcAft>
                        <a:buNone/>
                      </a:pPr>
                      <a:r>
                        <a:rPr lang="en-US" sz="2400" b="1" u="none" strike="noStrike" cap="none">
                          <a:solidFill>
                            <a:srgbClr val="FFC000"/>
                          </a:solidFill>
                          <a:latin typeface="Arial"/>
                          <a:ea typeface="Arial"/>
                          <a:cs typeface="Arial"/>
                          <a:sym typeface="Arial"/>
                        </a:rPr>
                        <a:t>Headers and text containers</a:t>
                      </a:r>
                      <a:br>
                        <a:rPr lang="en-US" sz="2000" b="0" u="none" strike="noStrike" cap="none">
                          <a:solidFill>
                            <a:schemeClr val="lt1"/>
                          </a:solidFill>
                          <a:latin typeface="Arial"/>
                          <a:ea typeface="Arial"/>
                          <a:cs typeface="Arial"/>
                          <a:sym typeface="Arial"/>
                        </a:rPr>
                      </a:br>
                      <a:r>
                        <a:rPr lang="en-US" sz="2000" b="0" u="none" strike="noStrike" cap="none">
                          <a:solidFill>
                            <a:srgbClr val="D9D9D9"/>
                          </a:solidFill>
                          <a:latin typeface="Arial"/>
                          <a:ea typeface="Arial"/>
                          <a:cs typeface="Arial"/>
                          <a:sym typeface="Arial"/>
                        </a:rPr>
                        <a:t>Included in this template are commonly used section headers such as Abstract, Objectives, Methods, Results, etc. </a:t>
                      </a:r>
                      <a:br>
                        <a:rPr lang="en-US" sz="2000" b="0" u="none" strike="noStrike" cap="none">
                          <a:solidFill>
                            <a:schemeClr val="lt1"/>
                          </a:solidFill>
                          <a:latin typeface="Arial"/>
                          <a:ea typeface="Arial"/>
                          <a:cs typeface="Arial"/>
                          <a:sym typeface="Arial"/>
                        </a:rPr>
                      </a:br>
                      <a:r>
                        <a:rPr lang="en-US" sz="2000" b="0" u="none" strike="noStrike" cap="none">
                          <a:solidFill>
                            <a:srgbClr val="FFC000"/>
                          </a:solidFill>
                          <a:latin typeface="Arial"/>
                          <a:ea typeface="Arial"/>
                          <a:cs typeface="Arial"/>
                          <a:sym typeface="Arial"/>
                        </a:rPr>
                        <a:t>-</a:t>
                      </a:r>
                      <a:r>
                        <a:rPr lang="en-US" sz="2000" b="0" u="none" strike="noStrike" cap="none">
                          <a:solidFill>
                            <a:schemeClr val="lt1"/>
                          </a:solidFill>
                          <a:latin typeface="Arial"/>
                          <a:ea typeface="Arial"/>
                          <a:cs typeface="Arial"/>
                          <a:sym typeface="Arial"/>
                        </a:rPr>
                        <a:t> </a:t>
                      </a:r>
                      <a:r>
                        <a:rPr lang="en-US" sz="2000" b="0" u="none" strike="noStrike" cap="none">
                          <a:solidFill>
                            <a:srgbClr val="D9D9D9"/>
                          </a:solidFill>
                          <a:latin typeface="Arial"/>
                          <a:ea typeface="Arial"/>
                          <a:cs typeface="Arial"/>
                          <a:sym typeface="Arial"/>
                        </a:rPr>
                        <a:t>Click inside a section header to add its text. </a:t>
                      </a:r>
                      <a:br>
                        <a:rPr lang="en-US" sz="2000" b="0" u="none" strike="noStrike" cap="none">
                          <a:solidFill>
                            <a:schemeClr val="lt1"/>
                          </a:solidFill>
                          <a:latin typeface="Arial"/>
                          <a:ea typeface="Arial"/>
                          <a:cs typeface="Arial"/>
                          <a:sym typeface="Arial"/>
                        </a:rPr>
                      </a:br>
                      <a:r>
                        <a:rPr lang="en-US" sz="2000" b="0" u="none" strike="noStrike" cap="none">
                          <a:solidFill>
                            <a:srgbClr val="FFC000"/>
                          </a:solidFill>
                          <a:latin typeface="Arial"/>
                          <a:ea typeface="Arial"/>
                          <a:cs typeface="Arial"/>
                          <a:sym typeface="Arial"/>
                        </a:rPr>
                        <a:t>-</a:t>
                      </a:r>
                      <a:r>
                        <a:rPr lang="en-US" sz="2000" b="0" u="none" strike="noStrike" cap="none">
                          <a:solidFill>
                            <a:schemeClr val="lt1"/>
                          </a:solidFill>
                          <a:latin typeface="Arial"/>
                          <a:ea typeface="Arial"/>
                          <a:cs typeface="Arial"/>
                          <a:sym typeface="Arial"/>
                        </a:rPr>
                        <a:t> </a:t>
                      </a:r>
                      <a:r>
                        <a:rPr lang="en-US" sz="2000" b="0" u="none" strike="noStrike" cap="none">
                          <a:solidFill>
                            <a:srgbClr val="D9D9D9"/>
                          </a:solidFill>
                          <a:latin typeface="Arial"/>
                          <a:ea typeface="Arial"/>
                          <a:cs typeface="Arial"/>
                          <a:sym typeface="Arial"/>
                        </a:rPr>
                        <a:t>To add another header, click on edge of the section box so that it is outlined. Copy and paste it. </a:t>
                      </a:r>
                      <a:br>
                        <a:rPr lang="en-US" sz="2000" b="0" u="none" strike="noStrike" cap="none">
                          <a:solidFill>
                            <a:schemeClr val="lt1"/>
                          </a:solidFill>
                          <a:latin typeface="Arial"/>
                          <a:ea typeface="Arial"/>
                          <a:cs typeface="Arial"/>
                          <a:sym typeface="Arial"/>
                        </a:rPr>
                      </a:br>
                      <a:r>
                        <a:rPr lang="en-US" sz="2000" b="0" u="none" strike="noStrike" cap="none">
                          <a:solidFill>
                            <a:srgbClr val="FFC000"/>
                          </a:solidFill>
                          <a:latin typeface="Arial"/>
                          <a:ea typeface="Arial"/>
                          <a:cs typeface="Arial"/>
                          <a:sym typeface="Arial"/>
                        </a:rPr>
                        <a:t>-</a:t>
                      </a:r>
                      <a:r>
                        <a:rPr lang="en-US" sz="2000" b="0" u="none" strike="noStrike" cap="none">
                          <a:solidFill>
                            <a:schemeClr val="lt1"/>
                          </a:solidFill>
                          <a:latin typeface="Arial"/>
                          <a:ea typeface="Arial"/>
                          <a:cs typeface="Arial"/>
                          <a:sym typeface="Arial"/>
                        </a:rPr>
                        <a:t> </a:t>
                      </a:r>
                      <a:r>
                        <a:rPr lang="en-US" sz="2000" b="0" u="none" strike="noStrike" cap="none">
                          <a:solidFill>
                            <a:srgbClr val="D9D9D9"/>
                          </a:solidFill>
                          <a:latin typeface="Arial"/>
                          <a:ea typeface="Arial"/>
                          <a:cs typeface="Arial"/>
                          <a:sym typeface="Arial"/>
                        </a:rPr>
                        <a:t>To increase its size, click on the white circles and expand to the the desired size.</a:t>
                      </a:r>
                      <a:endParaRPr/>
                    </a:p>
                  </a:txBody>
                  <a:tcPr marL="182875" marR="91450" marT="137150" marB="45725">
                    <a:solidFill>
                      <a:srgbClr val="010101"/>
                    </a:solidFill>
                  </a:tcPr>
                </a:tc>
                <a:extLst>
                  <a:ext uri="{0D108BD9-81ED-4DB2-BD59-A6C34878D82A}">
                    <a16:rowId xmlns:a16="http://schemas.microsoft.com/office/drawing/2014/main" val="10005"/>
                  </a:ext>
                </a:extLst>
              </a:tr>
              <a:tr h="3519125">
                <a:tc gridSpan="2">
                  <a:txBody>
                    <a:bodyPr/>
                    <a:lstStyle/>
                    <a:p>
                      <a:pPr marL="0" marR="0" lvl="0" indent="0" algn="l" rtl="0">
                        <a:spcBef>
                          <a:spcPts val="0"/>
                        </a:spcBef>
                        <a:spcAft>
                          <a:spcPts val="0"/>
                        </a:spcAft>
                        <a:buNone/>
                      </a:pPr>
                      <a:r>
                        <a:rPr lang="en-US" sz="2400" b="1">
                          <a:solidFill>
                            <a:srgbClr val="FFC000"/>
                          </a:solidFill>
                          <a:latin typeface="Arial"/>
                          <a:ea typeface="Arial"/>
                          <a:cs typeface="Arial"/>
                          <a:sym typeface="Arial"/>
                        </a:rPr>
                        <a:t>Adding content to the poster</a:t>
                      </a:r>
                      <a:endParaRPr/>
                    </a:p>
                    <a:p>
                      <a:pPr marL="0" marR="0" lvl="0" indent="0" algn="l" rtl="0">
                        <a:spcBef>
                          <a:spcPts val="0"/>
                        </a:spcBef>
                        <a:spcAft>
                          <a:spcPts val="0"/>
                        </a:spcAft>
                        <a:buNone/>
                      </a:pPr>
                      <a:r>
                        <a:rPr lang="en-US" sz="2000">
                          <a:solidFill>
                            <a:srgbClr val="D9D9D9"/>
                          </a:solidFill>
                          <a:latin typeface="Arial"/>
                          <a:ea typeface="Arial"/>
                          <a:cs typeface="Arial"/>
                          <a:sym typeface="Arial"/>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endParaRPr/>
                    </a:p>
                    <a:p>
                      <a:pPr marL="342900" marR="0" lvl="0" indent="-342900" algn="l" rtl="0">
                        <a:spcBef>
                          <a:spcPts val="0"/>
                        </a:spcBef>
                        <a:spcAft>
                          <a:spcPts val="0"/>
                        </a:spcAft>
                        <a:buClr>
                          <a:srgbClr val="D9D9D9"/>
                        </a:buClr>
                        <a:buSzPts val="2000"/>
                        <a:buFont typeface="Arial"/>
                        <a:buChar char="-"/>
                      </a:pPr>
                      <a:r>
                        <a:rPr lang="en-US" sz="2000">
                          <a:solidFill>
                            <a:srgbClr val="D9D9D9"/>
                          </a:solidFill>
                          <a:latin typeface="Arial"/>
                          <a:ea typeface="Arial"/>
                          <a:cs typeface="Arial"/>
                          <a:sym typeface="Arial"/>
                        </a:rPr>
                        <a:t>If you run out of room, try to reduce the size of your fonts and/or the size of your graphics. If there is a lot of empty space try to increase your font sizes and the size of your graphics. The font used for references can be smaller.</a:t>
                      </a:r>
                      <a:endParaRPr sz="2000">
                        <a:solidFill>
                          <a:srgbClr val="D9D9D9"/>
                        </a:solidFill>
                        <a:latin typeface="Arial"/>
                        <a:ea typeface="Arial"/>
                        <a:cs typeface="Arial"/>
                        <a:sym typeface="Arial"/>
                      </a:endParaRPr>
                    </a:p>
                  </a:txBody>
                  <a:tcPr marL="91450" marR="91450" marT="45725" marB="45725">
                    <a:solidFill>
                      <a:srgbClr val="010101"/>
                    </a:solidFill>
                  </a:tcPr>
                </a:tc>
                <a:tc hMerge="1">
                  <a:txBody>
                    <a:bodyPr/>
                    <a:lstStyle/>
                    <a:p>
                      <a:endParaRPr lang="en-US"/>
                    </a:p>
                  </a:txBody>
                  <a:tcPr/>
                </a:tc>
                <a:extLst>
                  <a:ext uri="{0D108BD9-81ED-4DB2-BD59-A6C34878D82A}">
                    <a16:rowId xmlns:a16="http://schemas.microsoft.com/office/drawing/2014/main" val="10006"/>
                  </a:ext>
                </a:extLst>
              </a:tr>
              <a:tr h="2377650">
                <a:tc gridSpan="2">
                  <a:txBody>
                    <a:bodyPr/>
                    <a:lstStyle/>
                    <a:p>
                      <a:pPr marL="0" marR="0" lvl="0" indent="0" algn="l" rtl="0">
                        <a:lnSpc>
                          <a:spcPct val="100000"/>
                        </a:lnSpc>
                        <a:spcBef>
                          <a:spcPts val="0"/>
                        </a:spcBef>
                        <a:spcAft>
                          <a:spcPts val="0"/>
                        </a:spcAft>
                        <a:buClr>
                          <a:srgbClr val="FFC000"/>
                        </a:buClr>
                        <a:buSzPts val="2400"/>
                        <a:buFont typeface="Arial"/>
                        <a:buNone/>
                      </a:pPr>
                      <a:r>
                        <a:rPr lang="en-US" sz="2400" b="1">
                          <a:solidFill>
                            <a:srgbClr val="FFC000"/>
                          </a:solidFill>
                          <a:latin typeface="Arial"/>
                          <a:ea typeface="Arial"/>
                          <a:cs typeface="Arial"/>
                          <a:sym typeface="Arial"/>
                        </a:rPr>
                        <a:t>Photos</a:t>
                      </a:r>
                      <a:endParaRPr/>
                    </a:p>
                    <a:p>
                      <a:pPr marL="0" marR="0" lvl="0" indent="0" algn="l" rtl="0">
                        <a:lnSpc>
                          <a:spcPct val="100000"/>
                        </a:lnSpc>
                        <a:spcBef>
                          <a:spcPts val="0"/>
                        </a:spcBef>
                        <a:spcAft>
                          <a:spcPts val="0"/>
                        </a:spcAft>
                        <a:buClr>
                          <a:srgbClr val="D9D9D9"/>
                        </a:buClr>
                        <a:buSzPts val="2000"/>
                        <a:buFont typeface="Arial"/>
                        <a:buNone/>
                      </a:pPr>
                      <a:r>
                        <a:rPr lang="en-US" sz="2000" b="0" i="0" u="none" strike="noStrike" cap="none">
                          <a:solidFill>
                            <a:srgbClr val="D9D9D9"/>
                          </a:solidFill>
                          <a:latin typeface="Arial"/>
                          <a:ea typeface="Arial"/>
                          <a:cs typeface="Arial"/>
                          <a:sym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endParaRPr/>
                    </a:p>
                  </a:txBody>
                  <a:tcPr marL="182875" marR="91450" marT="137150" marB="45725">
                    <a:solidFill>
                      <a:srgbClr val="010101"/>
                    </a:solidFill>
                  </a:tcPr>
                </a:tc>
                <a:tc hMerge="1">
                  <a:txBody>
                    <a:bodyPr/>
                    <a:lstStyle/>
                    <a:p>
                      <a:endParaRPr lang="en-US"/>
                    </a:p>
                  </a:txBody>
                  <a:tcPr/>
                </a:tc>
                <a:extLst>
                  <a:ext uri="{0D108BD9-81ED-4DB2-BD59-A6C34878D82A}">
                    <a16:rowId xmlns:a16="http://schemas.microsoft.com/office/drawing/2014/main" val="10007"/>
                  </a:ext>
                </a:extLst>
              </a:tr>
              <a:tr h="2293175">
                <a:tc gridSpan="2">
                  <a:txBody>
                    <a:bodyPr/>
                    <a:lstStyle/>
                    <a:p>
                      <a:pPr marL="0" marR="0" lvl="0" indent="0" algn="l" rtl="0">
                        <a:spcBef>
                          <a:spcPts val="0"/>
                        </a:spcBef>
                        <a:spcAft>
                          <a:spcPts val="0"/>
                        </a:spcAft>
                        <a:buNone/>
                      </a:pPr>
                      <a:endParaRPr sz="2000">
                        <a:solidFill>
                          <a:schemeClr val="lt1"/>
                        </a:solidFill>
                        <a:latin typeface="Arial"/>
                        <a:ea typeface="Arial"/>
                        <a:cs typeface="Arial"/>
                        <a:sym typeface="Arial"/>
                      </a:endParaRPr>
                    </a:p>
                  </a:txBody>
                  <a:tcPr marL="182875" marR="91450" marT="137150" marB="45725"/>
                </a:tc>
                <a:tc hMerge="1">
                  <a:txBody>
                    <a:bodyPr/>
                    <a:lstStyle/>
                    <a:p>
                      <a:endParaRPr lang="en-US"/>
                    </a:p>
                  </a:txBody>
                  <a:tcPr/>
                </a:tc>
                <a:extLst>
                  <a:ext uri="{0D108BD9-81ED-4DB2-BD59-A6C34878D82A}">
                    <a16:rowId xmlns:a16="http://schemas.microsoft.com/office/drawing/2014/main" val="10008"/>
                  </a:ext>
                </a:extLst>
              </a:tr>
              <a:tr h="1280275">
                <a:tc gridSpan="2">
                  <a:txBody>
                    <a:bodyPr/>
                    <a:lstStyle/>
                    <a:p>
                      <a:pPr marL="0" marR="0" lvl="0" indent="0" algn="l" rtl="0">
                        <a:lnSpc>
                          <a:spcPct val="100000"/>
                        </a:lnSpc>
                        <a:spcBef>
                          <a:spcPts val="0"/>
                        </a:spcBef>
                        <a:spcAft>
                          <a:spcPts val="0"/>
                        </a:spcAft>
                        <a:buClr>
                          <a:srgbClr val="FFC000"/>
                        </a:buClr>
                        <a:buSzPts val="2400"/>
                        <a:buFont typeface="Arial"/>
                        <a:buNone/>
                      </a:pPr>
                      <a:r>
                        <a:rPr lang="en-US" sz="2400" b="1">
                          <a:solidFill>
                            <a:srgbClr val="FFC000"/>
                          </a:solidFill>
                          <a:latin typeface="Arial"/>
                          <a:ea typeface="Arial"/>
                          <a:cs typeface="Arial"/>
                          <a:sym typeface="Arial"/>
                        </a:rPr>
                        <a:t>Quality check your graphics</a:t>
                      </a:r>
                      <a:endParaRPr/>
                    </a:p>
                    <a:p>
                      <a:pPr marL="0" marR="0" lvl="0" indent="0" algn="l" rtl="0">
                        <a:lnSpc>
                          <a:spcPct val="100000"/>
                        </a:lnSpc>
                        <a:spcBef>
                          <a:spcPts val="0"/>
                        </a:spcBef>
                        <a:spcAft>
                          <a:spcPts val="0"/>
                        </a:spcAft>
                        <a:buClr>
                          <a:srgbClr val="D9D9D9"/>
                        </a:buClr>
                        <a:buSzPts val="2000"/>
                        <a:buFont typeface="Arial"/>
                        <a:buNone/>
                      </a:pPr>
                      <a:r>
                        <a:rPr lang="en-US" sz="2000">
                          <a:solidFill>
                            <a:srgbClr val="D9D9D9"/>
                          </a:solidFill>
                          <a:latin typeface="Arial"/>
                          <a:ea typeface="Arial"/>
                          <a:cs typeface="Arial"/>
                          <a:sym typeface="Arial"/>
                        </a:rPr>
                        <a:t>Zoom in and look at your images at 100%-200% magnification. If they look clear, they will print well. </a:t>
                      </a:r>
                      <a:endParaRPr/>
                    </a:p>
                  </a:txBody>
                  <a:tcPr marL="182875" marR="91450" marT="137150" marB="45725">
                    <a:solidFill>
                      <a:srgbClr val="010101"/>
                    </a:solidFill>
                  </a:tcPr>
                </a:tc>
                <a:tc hMerge="1">
                  <a:txBody>
                    <a:bodyPr/>
                    <a:lstStyle/>
                    <a:p>
                      <a:endParaRPr lang="en-US"/>
                    </a:p>
                  </a:txBody>
                  <a:tcPr/>
                </a:tc>
                <a:extLst>
                  <a:ext uri="{0D108BD9-81ED-4DB2-BD59-A6C34878D82A}">
                    <a16:rowId xmlns:a16="http://schemas.microsoft.com/office/drawing/2014/main" val="10009"/>
                  </a:ext>
                </a:extLst>
              </a:tr>
              <a:tr h="3187275">
                <a:tc gridSpan="2">
                  <a:txBody>
                    <a:bodyPr/>
                    <a:lstStyle/>
                    <a:p>
                      <a:pPr marL="0" marR="0" lvl="0" indent="0" algn="l" rtl="0">
                        <a:lnSpc>
                          <a:spcPct val="100000"/>
                        </a:lnSpc>
                        <a:spcBef>
                          <a:spcPts val="0"/>
                        </a:spcBef>
                        <a:spcAft>
                          <a:spcPts val="0"/>
                        </a:spcAft>
                        <a:buClr>
                          <a:schemeClr val="dk1"/>
                        </a:buClr>
                        <a:buSzPts val="2000"/>
                        <a:buFont typeface="Calibri"/>
                        <a:buNone/>
                      </a:pPr>
                      <a:endParaRPr sz="2000">
                        <a:solidFill>
                          <a:schemeClr val="lt1"/>
                        </a:solidFill>
                        <a:latin typeface="Arial"/>
                        <a:ea typeface="Arial"/>
                        <a:cs typeface="Arial"/>
                        <a:sym typeface="Arial"/>
                      </a:endParaRPr>
                    </a:p>
                  </a:txBody>
                  <a:tcPr marL="182875" marR="91450" marT="137150" marB="45725"/>
                </a:tc>
                <a:tc hMerge="1">
                  <a:txBody>
                    <a:bodyPr/>
                    <a:lstStyle/>
                    <a:p>
                      <a:endParaRPr lang="en-US"/>
                    </a:p>
                  </a:txBody>
                  <a:tcPr/>
                </a:tc>
                <a:extLst>
                  <a:ext uri="{0D108BD9-81ED-4DB2-BD59-A6C34878D82A}">
                    <a16:rowId xmlns:a16="http://schemas.microsoft.com/office/drawing/2014/main" val="10010"/>
                  </a:ext>
                </a:extLst>
              </a:tr>
            </a:tbl>
          </a:graphicData>
        </a:graphic>
      </p:graphicFrame>
      <p:graphicFrame>
        <p:nvGraphicFramePr>
          <p:cNvPr id="41" name="Google Shape;41;p3"/>
          <p:cNvGraphicFramePr/>
          <p:nvPr/>
        </p:nvGraphicFramePr>
        <p:xfrm>
          <a:off x="44695228" y="-84749"/>
          <a:ext cx="3000000" cy="3000000"/>
        </p:xfrm>
        <a:graphic>
          <a:graphicData uri="http://schemas.openxmlformats.org/drawingml/2006/table">
            <a:tbl>
              <a:tblPr firstRow="1" bandRow="1">
                <a:noFill/>
                <a:tableStyleId>{0807542F-9ADE-4C04-A32E-A670DF37894B}</a:tableStyleId>
              </a:tblPr>
              <a:tblGrid>
                <a:gridCol w="3343825">
                  <a:extLst>
                    <a:ext uri="{9D8B030D-6E8A-4147-A177-3AD203B41FA5}">
                      <a16:colId xmlns:a16="http://schemas.microsoft.com/office/drawing/2014/main" val="20000"/>
                    </a:ext>
                  </a:extLst>
                </a:gridCol>
                <a:gridCol w="1381550">
                  <a:extLst>
                    <a:ext uri="{9D8B030D-6E8A-4147-A177-3AD203B41FA5}">
                      <a16:colId xmlns:a16="http://schemas.microsoft.com/office/drawing/2014/main" val="20001"/>
                    </a:ext>
                  </a:extLst>
                </a:gridCol>
                <a:gridCol w="4704800">
                  <a:extLst>
                    <a:ext uri="{9D8B030D-6E8A-4147-A177-3AD203B41FA5}">
                      <a16:colId xmlns:a16="http://schemas.microsoft.com/office/drawing/2014/main" val="20002"/>
                    </a:ext>
                  </a:extLst>
                </a:gridCol>
              </a:tblGrid>
              <a:tr h="1756425">
                <a:tc gridSpan="3">
                  <a:txBody>
                    <a:bodyPr/>
                    <a:lstStyle/>
                    <a:p>
                      <a:pPr marL="0" marR="0" lvl="0" indent="0" algn="ctr" rtl="0">
                        <a:lnSpc>
                          <a:spcPct val="100000"/>
                        </a:lnSpc>
                        <a:spcBef>
                          <a:spcPts val="0"/>
                        </a:spcBef>
                        <a:spcAft>
                          <a:spcPts val="0"/>
                        </a:spcAft>
                        <a:buClr>
                          <a:srgbClr val="1F3A4E"/>
                        </a:buClr>
                        <a:buSzPts val="4000"/>
                        <a:buFont typeface="Arial Black"/>
                        <a:buNone/>
                      </a:pPr>
                      <a:r>
                        <a:rPr lang="en-US" sz="4000" b="0">
                          <a:solidFill>
                            <a:srgbClr val="1F3A4E"/>
                          </a:solidFill>
                          <a:latin typeface="Arial Black"/>
                          <a:ea typeface="Arial Black"/>
                          <a:cs typeface="Arial Black"/>
                          <a:sym typeface="Arial Black"/>
                        </a:rPr>
                        <a:t>QUICK START GUIDE</a:t>
                      </a:r>
                      <a:br>
                        <a:rPr lang="en-US" sz="4000" b="0">
                          <a:solidFill>
                            <a:srgbClr val="1F3A4E"/>
                          </a:solidFill>
                          <a:latin typeface="Arial Black"/>
                          <a:ea typeface="Arial Black"/>
                          <a:cs typeface="Arial Black"/>
                          <a:sym typeface="Arial Black"/>
                        </a:rPr>
                      </a:br>
                      <a:r>
                        <a:rPr lang="en-US" sz="3200" b="1">
                          <a:solidFill>
                            <a:srgbClr val="FF0000"/>
                          </a:solidFill>
                          <a:latin typeface="Trebuchet MS"/>
                          <a:ea typeface="Trebuchet MS"/>
                          <a:cs typeface="Trebuchet MS"/>
                          <a:sym typeface="Trebuchet MS"/>
                        </a:rPr>
                        <a:t>(THIS SIDEBAR WILL NOT PRINT)</a:t>
                      </a:r>
                      <a:endParaRPr sz="4000" b="1">
                        <a:solidFill>
                          <a:schemeClr val="lt1"/>
                        </a:solidFill>
                        <a:latin typeface="Trebuchet MS"/>
                        <a:ea typeface="Trebuchet MS"/>
                        <a:cs typeface="Trebuchet MS"/>
                        <a:sym typeface="Trebuchet MS"/>
                      </a:endParaRPr>
                    </a:p>
                  </a:txBody>
                  <a:tcPr marL="182875" marR="91450" marT="137150" marB="45725">
                    <a:solidFill>
                      <a:srgbClr val="FFC0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563100">
                <a:tc gridSpan="3">
                  <a:txBody>
                    <a:bodyPr/>
                    <a:lstStyle/>
                    <a:p>
                      <a:pPr marL="0" marR="0" lvl="0" indent="0" algn="l" rtl="0">
                        <a:spcBef>
                          <a:spcPts val="0"/>
                        </a:spcBef>
                        <a:spcAft>
                          <a:spcPts val="0"/>
                        </a:spcAft>
                        <a:buNone/>
                      </a:pPr>
                      <a:r>
                        <a:rPr lang="en-US" sz="2800" b="1">
                          <a:solidFill>
                            <a:srgbClr val="FFC000"/>
                          </a:solidFill>
                          <a:latin typeface="Arial"/>
                          <a:ea typeface="Arial"/>
                          <a:cs typeface="Arial"/>
                          <a:sym typeface="Arial"/>
                        </a:rPr>
                        <a:t>How to change the template colors</a:t>
                      </a:r>
                      <a:endParaRPr/>
                    </a:p>
                    <a:p>
                      <a:pPr marL="0" marR="0" lvl="0" indent="0" algn="l" rtl="0">
                        <a:spcBef>
                          <a:spcPts val="0"/>
                        </a:spcBef>
                        <a:spcAft>
                          <a:spcPts val="0"/>
                        </a:spcAft>
                        <a:buNone/>
                      </a:pPr>
                      <a:r>
                        <a:rPr lang="en-US" sz="2400" b="0">
                          <a:solidFill>
                            <a:srgbClr val="D9D9D9"/>
                          </a:solidFill>
                          <a:latin typeface="Arial"/>
                          <a:ea typeface="Arial"/>
                          <a:cs typeface="Arial"/>
                          <a:sym typeface="Arial"/>
                        </a:rPr>
                        <a:t>You can change the overall template color theme by clicking on the COLORS dropdown menu under the DESIGN tab. You can see a tutorial here: </a:t>
                      </a:r>
                      <a:r>
                        <a:rPr lang="en-US" sz="2400" u="sng">
                          <a:solidFill>
                            <a:schemeClr val="hlink"/>
                          </a:solidFill>
                          <a:hlinkClick r:id="rId3"/>
                        </a:rPr>
                        <a:t>https://www.posterpresentations.com/how-to-change-the-research-poster-template-colors.html</a:t>
                      </a:r>
                      <a:endParaRPr sz="2400">
                        <a:solidFill>
                          <a:srgbClr val="FFC000"/>
                        </a:solidFill>
                      </a:endParaRPr>
                    </a:p>
                    <a:p>
                      <a:pPr marL="0" marR="0" lvl="0" indent="0" algn="l" rtl="0">
                        <a:spcBef>
                          <a:spcPts val="0"/>
                        </a:spcBef>
                        <a:spcAft>
                          <a:spcPts val="0"/>
                        </a:spcAft>
                        <a:buNone/>
                      </a:pPr>
                      <a:endParaRPr sz="2400" b="0">
                        <a:solidFill>
                          <a:srgbClr val="D9D9D9"/>
                        </a:solidFill>
                        <a:latin typeface="Arial"/>
                        <a:ea typeface="Arial"/>
                        <a:cs typeface="Arial"/>
                        <a:sym typeface="Arial"/>
                      </a:endParaRPr>
                    </a:p>
                    <a:p>
                      <a:pPr marL="0" marR="0" lvl="0" indent="0" algn="l" rtl="0">
                        <a:spcBef>
                          <a:spcPts val="0"/>
                        </a:spcBef>
                        <a:spcAft>
                          <a:spcPts val="0"/>
                        </a:spcAft>
                        <a:buNone/>
                      </a:pPr>
                      <a:r>
                        <a:rPr lang="en-US" sz="2400" b="0">
                          <a:solidFill>
                            <a:srgbClr val="D9D9D9"/>
                          </a:solidFill>
                          <a:latin typeface="Arial"/>
                          <a:ea typeface="Arial"/>
                          <a:cs typeface="Arial"/>
                          <a:sym typeface="Arial"/>
                        </a:rPr>
                        <a:t>You can also manually change the color of individual elements by going to VIEW &gt; SLIDE MASTER. On the left side of your screen select the background master where you can change the template background, column sizes, etc. </a:t>
                      </a:r>
                      <a:endParaRPr/>
                    </a:p>
                    <a:p>
                      <a:pPr marL="0" marR="0" lvl="0" indent="0" algn="l" rtl="0">
                        <a:spcBef>
                          <a:spcPts val="0"/>
                        </a:spcBef>
                        <a:spcAft>
                          <a:spcPts val="0"/>
                        </a:spcAft>
                        <a:buNone/>
                      </a:pPr>
                      <a:endParaRPr sz="2400" b="0">
                        <a:solidFill>
                          <a:srgbClr val="D9D9D9"/>
                        </a:solidFill>
                        <a:latin typeface="Arial"/>
                        <a:ea typeface="Arial"/>
                        <a:cs typeface="Arial"/>
                        <a:sym typeface="Arial"/>
                      </a:endParaRPr>
                    </a:p>
                    <a:p>
                      <a:pPr marL="0" marR="0" lvl="0" indent="0" algn="l" rtl="0">
                        <a:spcBef>
                          <a:spcPts val="0"/>
                        </a:spcBef>
                        <a:spcAft>
                          <a:spcPts val="0"/>
                        </a:spcAft>
                        <a:buNone/>
                      </a:pPr>
                      <a:r>
                        <a:rPr lang="en-US" sz="2400" b="0">
                          <a:solidFill>
                            <a:srgbClr val="D9D9D9"/>
                          </a:solidFill>
                          <a:latin typeface="Arial"/>
                          <a:ea typeface="Arial"/>
                          <a:cs typeface="Arial"/>
                          <a:sym typeface="Arial"/>
                        </a:rPr>
                        <a:t>After you finish working on the SLIDE MASTER, it is important that you go to VIEW &gt; NORMAL to continue working on your poster. </a:t>
                      </a:r>
                      <a:endParaRPr/>
                    </a:p>
                  </a:txBody>
                  <a:tcPr marL="182875" marR="91450" marT="137150" marB="45725">
                    <a:solidFill>
                      <a:schemeClr val="dk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3667725">
                <a:tc gridSpan="3">
                  <a:txBody>
                    <a:bodyPr/>
                    <a:lstStyle/>
                    <a:p>
                      <a:pPr marL="0" marR="0" lvl="0" indent="0" algn="l" rtl="0">
                        <a:spcBef>
                          <a:spcPts val="0"/>
                        </a:spcBef>
                        <a:spcAft>
                          <a:spcPts val="0"/>
                        </a:spcAft>
                        <a:buNone/>
                      </a:pPr>
                      <a:r>
                        <a:rPr lang="en-US" sz="2800" b="1">
                          <a:solidFill>
                            <a:srgbClr val="FFC000"/>
                          </a:solidFill>
                          <a:latin typeface="Arial"/>
                          <a:ea typeface="Arial"/>
                          <a:cs typeface="Arial"/>
                          <a:sym typeface="Arial"/>
                        </a:rPr>
                        <a:t>How to change the column layout configuration</a:t>
                      </a:r>
                      <a:endParaRPr/>
                    </a:p>
                    <a:p>
                      <a:pPr marL="0" marR="0" lvl="0" indent="0" algn="l" rtl="0">
                        <a:spcBef>
                          <a:spcPts val="0"/>
                        </a:spcBef>
                        <a:spcAft>
                          <a:spcPts val="0"/>
                        </a:spcAft>
                        <a:buNone/>
                      </a:pPr>
                      <a:r>
                        <a:rPr lang="en-US" sz="2400">
                          <a:solidFill>
                            <a:srgbClr val="D9D9D9"/>
                          </a:solidFill>
                          <a:latin typeface="Arial"/>
                          <a:ea typeface="Arial"/>
                          <a:cs typeface="Arial"/>
                          <a:sym typeface="Arial"/>
                        </a:rPr>
                        <a:t>You can manually change the configuration on the columns by going to VIEW &gt; SLIDE MASTER. You can delete columns, resize them or modify them as needed for your layout. </a:t>
                      </a:r>
                      <a:endParaRPr/>
                    </a:p>
                    <a:p>
                      <a:pPr marL="0" marR="0" lvl="0" indent="0" algn="l" rtl="0">
                        <a:lnSpc>
                          <a:spcPct val="100000"/>
                        </a:lnSpc>
                        <a:spcBef>
                          <a:spcPts val="0"/>
                        </a:spcBef>
                        <a:spcAft>
                          <a:spcPts val="0"/>
                        </a:spcAft>
                        <a:buClr>
                          <a:srgbClr val="D9D9D9"/>
                        </a:buClr>
                        <a:buSzPts val="2400"/>
                        <a:buFont typeface="Arial"/>
                        <a:buNone/>
                      </a:pPr>
                      <a:r>
                        <a:rPr lang="en-US" sz="2400">
                          <a:solidFill>
                            <a:srgbClr val="D9D9D9"/>
                          </a:solidFill>
                          <a:latin typeface="Arial"/>
                          <a:ea typeface="Arial"/>
                          <a:cs typeface="Arial"/>
                          <a:sym typeface="Arial"/>
                        </a:rPr>
                        <a:t>You can see a tutorial here: </a:t>
                      </a:r>
                      <a:r>
                        <a:rPr lang="en-US" sz="2400" u="sng">
                          <a:solidFill>
                            <a:srgbClr val="FFC000"/>
                          </a:solidFill>
                          <a:latin typeface="Arial"/>
                          <a:ea typeface="Arial"/>
                          <a:cs typeface="Arial"/>
                          <a:sym typeface="Arial"/>
                        </a:rPr>
                        <a:t>https://www.posterpresentations.com/how-to-change-the-column-configuration.html</a:t>
                      </a:r>
                      <a:endParaRPr sz="8600" u="sng">
                        <a:solidFill>
                          <a:srgbClr val="FFC000"/>
                        </a:solidFill>
                      </a:endParaRPr>
                    </a:p>
                  </a:txBody>
                  <a:tcPr marL="182875" marR="91450" marT="137150" marB="45725">
                    <a:solidFill>
                      <a:schemeClr val="dk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2"/>
                  </a:ext>
                </a:extLst>
              </a:tr>
              <a:tr h="5177075">
                <a:tc gridSpan="2">
                  <a:txBody>
                    <a:bodyPr/>
                    <a:lstStyle/>
                    <a:p>
                      <a:pPr marL="0" marR="0" lvl="0" indent="0" algn="l" rtl="0">
                        <a:lnSpc>
                          <a:spcPct val="100000"/>
                        </a:lnSpc>
                        <a:spcBef>
                          <a:spcPts val="0"/>
                        </a:spcBef>
                        <a:spcAft>
                          <a:spcPts val="0"/>
                        </a:spcAft>
                        <a:buClr>
                          <a:schemeClr val="dk1"/>
                        </a:buClr>
                        <a:buSzPts val="2400"/>
                        <a:buFont typeface="Calibri"/>
                        <a:buNone/>
                      </a:pPr>
                      <a:endParaRPr sz="2400">
                        <a:solidFill>
                          <a:srgbClr val="D9D9D9"/>
                        </a:solidFill>
                        <a:latin typeface="Arial"/>
                        <a:ea typeface="Arial"/>
                        <a:cs typeface="Arial"/>
                        <a:sym typeface="Arial"/>
                      </a:endParaRPr>
                    </a:p>
                  </a:txBody>
                  <a:tcPr marL="182875" marR="91450" marT="137150" marB="45725"/>
                </a:tc>
                <a:tc hMerge="1">
                  <a:txBody>
                    <a:bodyPr/>
                    <a:lstStyle/>
                    <a:p>
                      <a:endParaRPr lang="en-US"/>
                    </a:p>
                  </a:txBody>
                  <a:tcPr/>
                </a:tc>
                <a:tc rowSpan="2">
                  <a:txBody>
                    <a:bodyPr/>
                    <a:lstStyle/>
                    <a:p>
                      <a:pPr marL="0" marR="0" lvl="0" indent="0" algn="l" rtl="0">
                        <a:lnSpc>
                          <a:spcPct val="100000"/>
                        </a:lnSpc>
                        <a:spcBef>
                          <a:spcPts val="0"/>
                        </a:spcBef>
                        <a:spcAft>
                          <a:spcPts val="0"/>
                        </a:spcAft>
                        <a:buClr>
                          <a:srgbClr val="FFC000"/>
                        </a:buClr>
                        <a:buSzPts val="2800"/>
                        <a:buFont typeface="Arial"/>
                        <a:buNone/>
                      </a:pPr>
                      <a:r>
                        <a:rPr lang="en-US" sz="2800" b="1">
                          <a:solidFill>
                            <a:srgbClr val="FFC000"/>
                          </a:solidFill>
                          <a:latin typeface="Arial"/>
                          <a:ea typeface="Arial"/>
                          <a:cs typeface="Arial"/>
                          <a:sym typeface="Arial"/>
                        </a:rPr>
                        <a:t>How to hide the QUICK START GUIDE bars from the sides of the template</a:t>
                      </a:r>
                      <a:endParaRPr/>
                    </a:p>
                    <a:p>
                      <a:pPr marL="0" marR="0" lvl="0" indent="0" algn="l" rtl="0">
                        <a:lnSpc>
                          <a:spcPct val="100000"/>
                        </a:lnSpc>
                        <a:spcBef>
                          <a:spcPts val="0"/>
                        </a:spcBef>
                        <a:spcAft>
                          <a:spcPts val="0"/>
                        </a:spcAft>
                        <a:buClr>
                          <a:srgbClr val="D9D9D9"/>
                        </a:buClr>
                        <a:buSzPts val="2400"/>
                        <a:buFont typeface="Arial"/>
                        <a:buNone/>
                      </a:pPr>
                      <a:r>
                        <a:rPr lang="en-US" sz="2400">
                          <a:solidFill>
                            <a:srgbClr val="D9D9D9"/>
                          </a:solidFill>
                          <a:latin typeface="Arial"/>
                          <a:ea typeface="Arial"/>
                          <a:cs typeface="Arial"/>
                          <a:sym typeface="Arial"/>
                        </a:rPr>
                        <a:t>The Quick Start Guides </a:t>
                      </a:r>
                      <a:r>
                        <a:rPr lang="en-US" sz="2400" u="sng">
                          <a:solidFill>
                            <a:srgbClr val="D9D9D9"/>
                          </a:solidFill>
                          <a:latin typeface="Arial"/>
                          <a:ea typeface="Arial"/>
                          <a:cs typeface="Arial"/>
                          <a:sym typeface="Arial"/>
                        </a:rPr>
                        <a:t>are outside the template’s printable area</a:t>
                      </a:r>
                      <a:r>
                        <a:rPr lang="en-US" sz="2400">
                          <a:solidFill>
                            <a:srgbClr val="D9D9D9"/>
                          </a:solidFill>
                          <a:latin typeface="Arial"/>
                          <a:ea typeface="Arial"/>
                          <a:cs typeface="Arial"/>
                          <a:sym typeface="Arial"/>
                        </a:rPr>
                        <a:t> and they will not be on the printed poster. </a:t>
                      </a:r>
                      <a:endParaRPr/>
                    </a:p>
                    <a:p>
                      <a:pPr marL="0" marR="0" lvl="0" indent="0" algn="l" rtl="0">
                        <a:lnSpc>
                          <a:spcPct val="100000"/>
                        </a:lnSpc>
                        <a:spcBef>
                          <a:spcPts val="0"/>
                        </a:spcBef>
                        <a:spcAft>
                          <a:spcPts val="0"/>
                        </a:spcAft>
                        <a:buClr>
                          <a:schemeClr val="dk1"/>
                        </a:buClr>
                        <a:buSzPts val="2400"/>
                        <a:buFont typeface="Calibri"/>
                        <a:buNone/>
                      </a:pPr>
                      <a:endParaRPr sz="2400">
                        <a:solidFill>
                          <a:srgbClr val="D9D9D9"/>
                        </a:solidFill>
                        <a:latin typeface="Arial"/>
                        <a:ea typeface="Arial"/>
                        <a:cs typeface="Arial"/>
                        <a:sym typeface="Arial"/>
                      </a:endParaRPr>
                    </a:p>
                    <a:p>
                      <a:pPr marL="0" marR="0" lvl="0" indent="0" algn="l" rtl="0">
                        <a:lnSpc>
                          <a:spcPct val="100000"/>
                        </a:lnSpc>
                        <a:spcBef>
                          <a:spcPts val="0"/>
                        </a:spcBef>
                        <a:spcAft>
                          <a:spcPts val="0"/>
                        </a:spcAft>
                        <a:buClr>
                          <a:srgbClr val="D9D9D9"/>
                        </a:buClr>
                        <a:buSzPts val="2400"/>
                        <a:buFont typeface="Arial"/>
                        <a:buNone/>
                      </a:pPr>
                      <a:r>
                        <a:rPr lang="en-US" sz="2400">
                          <a:solidFill>
                            <a:srgbClr val="D9D9D9"/>
                          </a:solidFill>
                          <a:latin typeface="Arial"/>
                          <a:ea typeface="Arial"/>
                          <a:cs typeface="Arial"/>
                          <a:sym typeface="Arial"/>
                        </a:rPr>
                        <a:t>If you create a PDF file from your template, the guides will not be included.</a:t>
                      </a:r>
                      <a:endParaRPr/>
                    </a:p>
                    <a:p>
                      <a:pPr marL="0" marR="0" lvl="0" indent="0" algn="l" rtl="0">
                        <a:lnSpc>
                          <a:spcPct val="100000"/>
                        </a:lnSpc>
                        <a:spcBef>
                          <a:spcPts val="0"/>
                        </a:spcBef>
                        <a:spcAft>
                          <a:spcPts val="0"/>
                        </a:spcAft>
                        <a:buClr>
                          <a:schemeClr val="dk1"/>
                        </a:buClr>
                        <a:buSzPts val="2400"/>
                        <a:buFont typeface="Calibri"/>
                        <a:buNone/>
                      </a:pPr>
                      <a:endParaRPr sz="2400">
                        <a:solidFill>
                          <a:srgbClr val="D9D9D9"/>
                        </a:solidFill>
                        <a:latin typeface="Arial"/>
                        <a:ea typeface="Arial"/>
                        <a:cs typeface="Arial"/>
                        <a:sym typeface="Arial"/>
                      </a:endParaRPr>
                    </a:p>
                    <a:p>
                      <a:pPr marL="0" marR="0" lvl="0" indent="0" algn="l" rtl="0">
                        <a:lnSpc>
                          <a:spcPct val="100000"/>
                        </a:lnSpc>
                        <a:spcBef>
                          <a:spcPts val="0"/>
                        </a:spcBef>
                        <a:spcAft>
                          <a:spcPts val="0"/>
                        </a:spcAft>
                        <a:buClr>
                          <a:srgbClr val="D9D9D9"/>
                        </a:buClr>
                        <a:buSzPts val="2400"/>
                        <a:buFont typeface="Arial"/>
                        <a:buNone/>
                      </a:pPr>
                      <a:r>
                        <a:rPr lang="en-US" sz="2400">
                          <a:solidFill>
                            <a:srgbClr val="D9D9D9"/>
                          </a:solidFill>
                          <a:latin typeface="Arial"/>
                          <a:ea typeface="Arial"/>
                          <a:cs typeface="Arial"/>
                          <a:sym typeface="Arial"/>
                        </a:rPr>
                        <a:t>To hide the guides click on the </a:t>
                      </a:r>
                      <a:r>
                        <a:rPr lang="en-US" sz="2400" b="1">
                          <a:solidFill>
                            <a:srgbClr val="D9D9D9"/>
                          </a:solidFill>
                          <a:latin typeface="Arial"/>
                          <a:ea typeface="Arial"/>
                          <a:cs typeface="Arial"/>
                          <a:sym typeface="Arial"/>
                        </a:rPr>
                        <a:t>Home</a:t>
                      </a:r>
                      <a:r>
                        <a:rPr lang="en-US" sz="2400">
                          <a:solidFill>
                            <a:srgbClr val="D9D9D9"/>
                          </a:solidFill>
                          <a:latin typeface="Arial"/>
                          <a:ea typeface="Arial"/>
                          <a:cs typeface="Arial"/>
                          <a:sym typeface="Arial"/>
                        </a:rPr>
                        <a:t> tab (top of the screen) and then click on the </a:t>
                      </a:r>
                      <a:r>
                        <a:rPr lang="en-US" sz="2400" b="1">
                          <a:solidFill>
                            <a:srgbClr val="D9D9D9"/>
                          </a:solidFill>
                          <a:latin typeface="Arial"/>
                          <a:ea typeface="Arial"/>
                          <a:cs typeface="Arial"/>
                          <a:sym typeface="Arial"/>
                        </a:rPr>
                        <a:t>Layout</a:t>
                      </a:r>
                      <a:r>
                        <a:rPr lang="en-US" sz="2400">
                          <a:solidFill>
                            <a:srgbClr val="D9D9D9"/>
                          </a:solidFill>
                          <a:latin typeface="Arial"/>
                          <a:ea typeface="Arial"/>
                          <a:cs typeface="Arial"/>
                          <a:sym typeface="Arial"/>
                        </a:rPr>
                        <a:t> button below to see the available layouts. Choose the </a:t>
                      </a:r>
                      <a:r>
                        <a:rPr lang="en-US" sz="2400" b="1">
                          <a:solidFill>
                            <a:srgbClr val="D9D9D9"/>
                          </a:solidFill>
                          <a:latin typeface="Arial"/>
                          <a:ea typeface="Arial"/>
                          <a:cs typeface="Arial"/>
                          <a:sym typeface="Arial"/>
                        </a:rPr>
                        <a:t>Without Guides </a:t>
                      </a:r>
                      <a:r>
                        <a:rPr lang="en-US" sz="2400" b="0">
                          <a:solidFill>
                            <a:srgbClr val="D9D9D9"/>
                          </a:solidFill>
                          <a:latin typeface="Arial"/>
                          <a:ea typeface="Arial"/>
                          <a:cs typeface="Arial"/>
                          <a:sym typeface="Arial"/>
                        </a:rPr>
                        <a:t>layout</a:t>
                      </a:r>
                      <a:r>
                        <a:rPr lang="en-US" sz="2400">
                          <a:solidFill>
                            <a:srgbClr val="D9D9D9"/>
                          </a:solidFill>
                          <a:latin typeface="Arial"/>
                          <a:ea typeface="Arial"/>
                          <a:cs typeface="Arial"/>
                          <a:sym typeface="Arial"/>
                        </a:rPr>
                        <a:t>.</a:t>
                      </a:r>
                      <a:endParaRPr sz="2400">
                        <a:solidFill>
                          <a:srgbClr val="D9D9D9"/>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400"/>
                        <a:buFont typeface="Calibri"/>
                        <a:buNone/>
                      </a:pPr>
                      <a:endParaRPr sz="2400">
                        <a:solidFill>
                          <a:srgbClr val="D9D9D9"/>
                        </a:solidFill>
                        <a:latin typeface="Arial"/>
                        <a:ea typeface="Arial"/>
                        <a:cs typeface="Arial"/>
                        <a:sym typeface="Arial"/>
                      </a:endParaRPr>
                    </a:p>
                  </a:txBody>
                  <a:tcPr marL="182875" marR="91450" marT="137150" marB="45725">
                    <a:solidFill>
                      <a:srgbClr val="010101"/>
                    </a:solidFill>
                  </a:tcPr>
                </a:tc>
                <a:extLst>
                  <a:ext uri="{0D108BD9-81ED-4DB2-BD59-A6C34878D82A}">
                    <a16:rowId xmlns:a16="http://schemas.microsoft.com/office/drawing/2014/main" val="10003"/>
                  </a:ext>
                </a:extLst>
              </a:tr>
              <a:tr h="2888325">
                <a:tc gridSpan="2">
                  <a:txBody>
                    <a:bodyPr/>
                    <a:lstStyle/>
                    <a:p>
                      <a:pPr marL="0" marR="0" lvl="0" indent="0" algn="l" rtl="0">
                        <a:lnSpc>
                          <a:spcPct val="100000"/>
                        </a:lnSpc>
                        <a:spcBef>
                          <a:spcPts val="0"/>
                        </a:spcBef>
                        <a:spcAft>
                          <a:spcPts val="0"/>
                        </a:spcAft>
                        <a:buClr>
                          <a:schemeClr val="dk1"/>
                        </a:buClr>
                        <a:buSzPts val="2400"/>
                        <a:buFont typeface="Calibri"/>
                        <a:buNone/>
                      </a:pPr>
                      <a:endParaRPr sz="2400">
                        <a:solidFill>
                          <a:srgbClr val="D9D9D9"/>
                        </a:solidFill>
                        <a:latin typeface="Arial"/>
                        <a:ea typeface="Arial"/>
                        <a:cs typeface="Arial"/>
                        <a:sym typeface="Arial"/>
                      </a:endParaRPr>
                    </a:p>
                  </a:txBody>
                  <a:tcPr marL="182875" marR="91450" marT="137150" marB="45725">
                    <a:solidFill>
                      <a:srgbClr val="010101"/>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10004"/>
                  </a:ext>
                </a:extLst>
              </a:tr>
              <a:tr h="3781425">
                <a:tc gridSpan="2">
                  <a:txBody>
                    <a:bodyPr/>
                    <a:lstStyle/>
                    <a:p>
                      <a:pPr marL="0" marR="0" lvl="0" indent="0" algn="l" rtl="0">
                        <a:spcBef>
                          <a:spcPts val="0"/>
                        </a:spcBef>
                        <a:spcAft>
                          <a:spcPts val="0"/>
                        </a:spcAft>
                        <a:buNone/>
                      </a:pPr>
                      <a:r>
                        <a:rPr lang="en-US" sz="2800" b="1">
                          <a:solidFill>
                            <a:srgbClr val="FFC000"/>
                          </a:solidFill>
                          <a:latin typeface="Arial"/>
                          <a:ea typeface="Arial"/>
                          <a:cs typeface="Arial"/>
                          <a:sym typeface="Arial"/>
                        </a:rPr>
                        <a:t>How to preview your poster prior to printing</a:t>
                      </a:r>
                      <a:endParaRPr sz="2800" b="1">
                        <a:solidFill>
                          <a:srgbClr val="FFC000"/>
                        </a:solidFill>
                        <a:latin typeface="Arial"/>
                        <a:ea typeface="Arial"/>
                        <a:cs typeface="Arial"/>
                        <a:sym typeface="Arial"/>
                      </a:endParaRPr>
                    </a:p>
                    <a:p>
                      <a:pPr marL="0" marR="0" lvl="0" indent="0" algn="l" rtl="0">
                        <a:spcBef>
                          <a:spcPts val="0"/>
                        </a:spcBef>
                        <a:spcAft>
                          <a:spcPts val="0"/>
                        </a:spcAft>
                        <a:buNone/>
                      </a:pPr>
                      <a:r>
                        <a:rPr lang="en-US" sz="2400">
                          <a:solidFill>
                            <a:srgbClr val="D9D9D9"/>
                          </a:solidFill>
                          <a:latin typeface="Arial"/>
                          <a:ea typeface="Arial"/>
                          <a:cs typeface="Arial"/>
                          <a:sym typeface="Arial"/>
                        </a:rPr>
                        <a:t>You can preview your poster at any time by pressing the </a:t>
                      </a:r>
                      <a:r>
                        <a:rPr lang="en-US" sz="2400">
                          <a:solidFill>
                            <a:srgbClr val="FFC000"/>
                          </a:solidFill>
                          <a:latin typeface="Arial"/>
                          <a:ea typeface="Arial"/>
                          <a:cs typeface="Arial"/>
                          <a:sym typeface="Arial"/>
                        </a:rPr>
                        <a:t>F5 key</a:t>
                      </a:r>
                      <a:r>
                        <a:rPr lang="en-US" sz="2400">
                          <a:solidFill>
                            <a:srgbClr val="D9D9D9"/>
                          </a:solidFill>
                          <a:latin typeface="Arial"/>
                          <a:ea typeface="Arial"/>
                          <a:cs typeface="Arial"/>
                          <a:sym typeface="Arial"/>
                        </a:rPr>
                        <a:t> on your keyboard. You will see on the screen what's on your poster and how it should look when printed. Press the </a:t>
                      </a:r>
                      <a:r>
                        <a:rPr lang="en-US" sz="2400">
                          <a:solidFill>
                            <a:srgbClr val="FFC000"/>
                          </a:solidFill>
                          <a:latin typeface="Arial"/>
                          <a:ea typeface="Arial"/>
                          <a:cs typeface="Arial"/>
                          <a:sym typeface="Arial"/>
                        </a:rPr>
                        <a:t>ESC key </a:t>
                      </a:r>
                      <a:r>
                        <a:rPr lang="en-US" sz="2400">
                          <a:solidFill>
                            <a:srgbClr val="D9D9D9"/>
                          </a:solidFill>
                          <a:latin typeface="Arial"/>
                          <a:ea typeface="Arial"/>
                          <a:cs typeface="Arial"/>
                          <a:sym typeface="Arial"/>
                        </a:rPr>
                        <a:t>to exit Preview.</a:t>
                      </a:r>
                      <a:endParaRPr/>
                    </a:p>
                  </a:txBody>
                  <a:tcPr marL="182875" marR="91450" marT="137150" marB="45725">
                    <a:solidFill>
                      <a:srgbClr val="010101"/>
                    </a:solidFill>
                  </a:tcPr>
                </a:tc>
                <a:tc hMerge="1">
                  <a:txBody>
                    <a:bodyPr/>
                    <a:lstStyle/>
                    <a:p>
                      <a:endParaRPr lang="en-US"/>
                    </a:p>
                  </a:txBody>
                  <a:tcPr/>
                </a:tc>
                <a:tc>
                  <a:txBody>
                    <a:bodyPr/>
                    <a:lstStyle/>
                    <a:p>
                      <a:pPr marL="0" marR="0" lvl="0" indent="0" algn="ctr" rtl="0">
                        <a:spcBef>
                          <a:spcPts val="0"/>
                        </a:spcBef>
                        <a:spcAft>
                          <a:spcPts val="0"/>
                        </a:spcAft>
                        <a:buNone/>
                      </a:pPr>
                      <a:r>
                        <a:rPr lang="en-US" sz="11500" b="1">
                          <a:solidFill>
                            <a:srgbClr val="D9D9D9"/>
                          </a:solidFill>
                          <a:latin typeface="Arial"/>
                          <a:ea typeface="Arial"/>
                          <a:cs typeface="Arial"/>
                          <a:sym typeface="Arial"/>
                        </a:rPr>
                        <a:t>F5</a:t>
                      </a:r>
                      <a:r>
                        <a:rPr lang="en-US" sz="2400">
                          <a:solidFill>
                            <a:srgbClr val="D9D9D9"/>
                          </a:solidFill>
                          <a:latin typeface="Arial"/>
                          <a:ea typeface="Arial"/>
                          <a:cs typeface="Arial"/>
                          <a:sym typeface="Arial"/>
                        </a:rPr>
                        <a:t> </a:t>
                      </a:r>
                      <a:endParaRPr sz="8600"/>
                    </a:p>
                  </a:txBody>
                  <a:tcPr marL="182875" marR="91450" marT="137150" marB="45725" anchor="ctr">
                    <a:solidFill>
                      <a:srgbClr val="0C0C0C"/>
                    </a:solidFill>
                  </a:tcPr>
                </a:tc>
                <a:extLst>
                  <a:ext uri="{0D108BD9-81ED-4DB2-BD59-A6C34878D82A}">
                    <a16:rowId xmlns:a16="http://schemas.microsoft.com/office/drawing/2014/main" val="10005"/>
                  </a:ext>
                </a:extLst>
              </a:tr>
              <a:tr h="5674000">
                <a:tc gridSpan="3">
                  <a:txBody>
                    <a:bodyPr/>
                    <a:lstStyle/>
                    <a:p>
                      <a:pPr marL="0" marR="0" lvl="0" indent="0" algn="l" rtl="0">
                        <a:lnSpc>
                          <a:spcPct val="100000"/>
                        </a:lnSpc>
                        <a:spcBef>
                          <a:spcPts val="0"/>
                        </a:spcBef>
                        <a:spcAft>
                          <a:spcPts val="0"/>
                        </a:spcAft>
                        <a:buClr>
                          <a:srgbClr val="FFC000"/>
                        </a:buClr>
                        <a:buSzPts val="2800"/>
                        <a:buFont typeface="Arial"/>
                        <a:buNone/>
                      </a:pPr>
                      <a:r>
                        <a:rPr lang="en-US" sz="2800" b="1">
                          <a:solidFill>
                            <a:srgbClr val="FFC000"/>
                          </a:solidFill>
                          <a:latin typeface="Arial"/>
                          <a:ea typeface="Arial"/>
                          <a:cs typeface="Arial"/>
                          <a:sym typeface="Arial"/>
                        </a:rPr>
                        <a:t>How to print your poster</a:t>
                      </a:r>
                      <a:endParaRPr/>
                    </a:p>
                    <a:p>
                      <a:pPr marL="0" marR="0" lvl="0" indent="0" algn="l" rtl="0">
                        <a:lnSpc>
                          <a:spcPct val="100000"/>
                        </a:lnSpc>
                        <a:spcBef>
                          <a:spcPts val="0"/>
                        </a:spcBef>
                        <a:spcAft>
                          <a:spcPts val="0"/>
                        </a:spcAft>
                        <a:buClr>
                          <a:srgbClr val="D9D9D9"/>
                        </a:buClr>
                        <a:buSzPts val="2400"/>
                        <a:buFont typeface="Arial"/>
                        <a:buNone/>
                      </a:pPr>
                      <a:r>
                        <a:rPr lang="en-US" sz="2400">
                          <a:solidFill>
                            <a:srgbClr val="D9D9D9"/>
                          </a:solidFill>
                          <a:latin typeface="Arial"/>
                          <a:ea typeface="Arial"/>
                          <a:cs typeface="Arial"/>
                          <a:sym typeface="Arial"/>
                        </a:rPr>
                        <a:t>When you are ready to have your poster printed go online to </a:t>
                      </a:r>
                      <a:r>
                        <a:rPr lang="en-US" sz="2400">
                          <a:solidFill>
                            <a:srgbClr val="FFC000"/>
                          </a:solidFill>
                          <a:latin typeface="Arial"/>
                          <a:ea typeface="Arial"/>
                          <a:cs typeface="Arial"/>
                          <a:sym typeface="Arial"/>
                        </a:rPr>
                        <a:t>PosterPresentations.com</a:t>
                      </a:r>
                      <a:r>
                        <a:rPr lang="en-US" sz="2400">
                          <a:solidFill>
                            <a:srgbClr val="D9D9D9"/>
                          </a:solidFill>
                          <a:latin typeface="Arial"/>
                          <a:ea typeface="Arial"/>
                          <a:cs typeface="Arial"/>
                          <a:sym typeface="Arial"/>
                        </a:rPr>
                        <a:t> and click on the "</a:t>
                      </a:r>
                      <a:r>
                        <a:rPr lang="en-US" sz="2400">
                          <a:solidFill>
                            <a:srgbClr val="FFC000"/>
                          </a:solidFill>
                          <a:latin typeface="Arial"/>
                          <a:ea typeface="Arial"/>
                          <a:cs typeface="Arial"/>
                          <a:sym typeface="Arial"/>
                        </a:rPr>
                        <a:t>Order Your Poster</a:t>
                      </a:r>
                      <a:r>
                        <a:rPr lang="en-US" sz="2400">
                          <a:solidFill>
                            <a:srgbClr val="D9D9D9"/>
                          </a:solidFill>
                          <a:latin typeface="Arial"/>
                          <a:ea typeface="Arial"/>
                          <a:cs typeface="Arial"/>
                          <a:sym typeface="Arial"/>
                        </a:rPr>
                        <a:t>" button. You can have your poster printed on professional papers, fabric for easy traveling and a variety of other materials. </a:t>
                      </a:r>
                      <a:endParaRPr/>
                    </a:p>
                    <a:p>
                      <a:pPr marL="0" marR="0" lvl="0" indent="0" algn="l" rtl="0">
                        <a:lnSpc>
                          <a:spcPct val="100000"/>
                        </a:lnSpc>
                        <a:spcBef>
                          <a:spcPts val="0"/>
                        </a:spcBef>
                        <a:spcAft>
                          <a:spcPts val="0"/>
                        </a:spcAft>
                        <a:buClr>
                          <a:srgbClr val="D9D9D9"/>
                        </a:buClr>
                        <a:buSzPts val="2400"/>
                        <a:buFont typeface="Arial"/>
                        <a:buNone/>
                      </a:pPr>
                      <a:r>
                        <a:rPr lang="en-US" sz="2400">
                          <a:solidFill>
                            <a:srgbClr val="D9D9D9"/>
                          </a:solidFill>
                          <a:latin typeface="Arial"/>
                          <a:ea typeface="Arial"/>
                          <a:cs typeface="Arial"/>
                          <a:sym typeface="Arial"/>
                        </a:rPr>
                        <a:t>If you submit a PowerPoint document, you will be receiving a PDF proof for your approval prior to printing. If your order is placed and paid for before noon (Pacific time) Monday-Friday, your order will ship out that same day. FedEx Next day, Second day, Third day, and Free Ground services are offered. </a:t>
                      </a:r>
                      <a:endParaRPr/>
                    </a:p>
                    <a:p>
                      <a:pPr marL="0" marR="0" lvl="0" indent="0" algn="l" rtl="0">
                        <a:lnSpc>
                          <a:spcPct val="100000"/>
                        </a:lnSpc>
                        <a:spcBef>
                          <a:spcPts val="0"/>
                        </a:spcBef>
                        <a:spcAft>
                          <a:spcPts val="0"/>
                        </a:spcAft>
                        <a:buClr>
                          <a:srgbClr val="D9D9D9"/>
                        </a:buClr>
                        <a:buSzPts val="2400"/>
                        <a:buFont typeface="Arial"/>
                        <a:buNone/>
                      </a:pPr>
                      <a:br>
                        <a:rPr lang="en-US" sz="2400">
                          <a:solidFill>
                            <a:srgbClr val="D9D9D9"/>
                          </a:solidFill>
                          <a:latin typeface="Arial"/>
                          <a:ea typeface="Arial"/>
                          <a:cs typeface="Arial"/>
                          <a:sym typeface="Arial"/>
                        </a:rPr>
                      </a:br>
                      <a:r>
                        <a:rPr lang="en-US" sz="2400">
                          <a:solidFill>
                            <a:srgbClr val="D9D9D9"/>
                          </a:solidFill>
                          <a:latin typeface="Arial"/>
                          <a:ea typeface="Arial"/>
                          <a:cs typeface="Arial"/>
                          <a:sym typeface="Arial"/>
                        </a:rPr>
                        <a:t>Go to </a:t>
                      </a:r>
                      <a:r>
                        <a:rPr lang="en-US" sz="2400">
                          <a:solidFill>
                            <a:srgbClr val="FFC000"/>
                          </a:solidFill>
                          <a:latin typeface="Arial"/>
                          <a:ea typeface="Arial"/>
                          <a:cs typeface="Arial"/>
                          <a:sym typeface="Arial"/>
                        </a:rPr>
                        <a:t>PosterPresentations.com</a:t>
                      </a:r>
                      <a:r>
                        <a:rPr lang="en-US" sz="2400">
                          <a:solidFill>
                            <a:srgbClr val="D9D9D9"/>
                          </a:solidFill>
                          <a:latin typeface="Arial"/>
                          <a:ea typeface="Arial"/>
                          <a:cs typeface="Arial"/>
                          <a:sym typeface="Arial"/>
                        </a:rPr>
                        <a:t> for more information.</a:t>
                      </a:r>
                      <a:endParaRPr/>
                    </a:p>
                  </a:txBody>
                  <a:tcPr marL="182875" marR="91450" marT="137150" marB="45725">
                    <a:solidFill>
                      <a:srgbClr val="01010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6"/>
                  </a:ext>
                </a:extLst>
              </a:tr>
              <a:tr h="1354775">
                <a:tc gridSpan="3">
                  <a:txBody>
                    <a:bodyPr/>
                    <a:lstStyle/>
                    <a:p>
                      <a:pPr marL="0" marR="0" lvl="0" indent="0" algn="l" rtl="0">
                        <a:spcBef>
                          <a:spcPts val="0"/>
                        </a:spcBef>
                        <a:spcAft>
                          <a:spcPts val="0"/>
                        </a:spcAft>
                        <a:buNone/>
                      </a:pPr>
                      <a:endParaRPr sz="2400">
                        <a:solidFill>
                          <a:srgbClr val="1F3A4E"/>
                        </a:solidFill>
                      </a:endParaRPr>
                    </a:p>
                  </a:txBody>
                  <a:tcPr marL="182875" marR="91450" marT="137150" marB="45725"/>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3212200">
                <a:tc>
                  <a:txBody>
                    <a:bodyPr/>
                    <a:lstStyle/>
                    <a:p>
                      <a:pPr marL="0" marR="0" lvl="0" indent="0" algn="l" rtl="0">
                        <a:lnSpc>
                          <a:spcPct val="130000"/>
                        </a:lnSpc>
                        <a:spcBef>
                          <a:spcPts val="0"/>
                        </a:spcBef>
                        <a:spcAft>
                          <a:spcPts val="0"/>
                        </a:spcAft>
                        <a:buNone/>
                      </a:pPr>
                      <a:r>
                        <a:rPr lang="en-US" sz="2000">
                          <a:solidFill>
                            <a:srgbClr val="D8D8D8"/>
                          </a:solidFill>
                          <a:latin typeface="Arial"/>
                          <a:ea typeface="Arial"/>
                          <a:cs typeface="Arial"/>
                          <a:sym typeface="Arial"/>
                        </a:rPr>
                        <a:t>© 2019 PosterPresentations.com</a:t>
                      </a:r>
                      <a:br>
                        <a:rPr lang="en-US" sz="2000">
                          <a:solidFill>
                            <a:srgbClr val="D8D8D8"/>
                          </a:solidFill>
                          <a:latin typeface="Arial"/>
                          <a:ea typeface="Arial"/>
                          <a:cs typeface="Arial"/>
                          <a:sym typeface="Arial"/>
                        </a:rPr>
                      </a:br>
                      <a:r>
                        <a:rPr lang="en-US" sz="2000">
                          <a:solidFill>
                            <a:srgbClr val="D8D8D8"/>
                          </a:solidFill>
                          <a:latin typeface="Arial"/>
                          <a:ea typeface="Arial"/>
                          <a:cs typeface="Arial"/>
                          <a:sym typeface="Arial"/>
                        </a:rPr>
                        <a:t>2117 Fourth Street , STE C        </a:t>
                      </a:r>
                      <a:endParaRPr/>
                    </a:p>
                    <a:p>
                      <a:pPr marL="0" marR="0" lvl="0" indent="0" algn="l" rtl="0">
                        <a:lnSpc>
                          <a:spcPct val="130000"/>
                        </a:lnSpc>
                        <a:spcBef>
                          <a:spcPts val="0"/>
                        </a:spcBef>
                        <a:spcAft>
                          <a:spcPts val="0"/>
                        </a:spcAft>
                        <a:buNone/>
                      </a:pPr>
                      <a:r>
                        <a:rPr lang="en-US" sz="2000">
                          <a:solidFill>
                            <a:srgbClr val="D8D8D8"/>
                          </a:solidFill>
                          <a:latin typeface="Arial"/>
                          <a:ea typeface="Arial"/>
                          <a:cs typeface="Arial"/>
                          <a:sym typeface="Arial"/>
                        </a:rPr>
                        <a:t>Berkeley CA 94710 USA</a:t>
                      </a:r>
                      <a:endParaRPr sz="2000">
                        <a:solidFill>
                          <a:srgbClr val="D8D8D8"/>
                        </a:solidFill>
                        <a:latin typeface="Arial"/>
                        <a:ea typeface="Arial"/>
                        <a:cs typeface="Arial"/>
                        <a:sym typeface="Arial"/>
                      </a:endParaRPr>
                    </a:p>
                  </a:txBody>
                  <a:tcPr marL="182875" marR="91450" marT="137150" marB="45725">
                    <a:solidFill>
                      <a:srgbClr val="010101"/>
                    </a:solidFill>
                  </a:tcPr>
                </a:tc>
                <a:tc gridSpan="2">
                  <a:txBody>
                    <a:bodyPr/>
                    <a:lstStyle/>
                    <a:p>
                      <a:pPr marL="0" marR="0" lvl="0" indent="0" algn="l" rtl="0">
                        <a:lnSpc>
                          <a:spcPct val="100000"/>
                        </a:lnSpc>
                        <a:spcBef>
                          <a:spcPts val="0"/>
                        </a:spcBef>
                        <a:spcAft>
                          <a:spcPts val="0"/>
                        </a:spcAft>
                        <a:buClr>
                          <a:srgbClr val="D0D0D0"/>
                        </a:buClr>
                        <a:buSzPts val="2400"/>
                        <a:buFont typeface="Arial"/>
                        <a:buNone/>
                      </a:pPr>
                      <a:r>
                        <a:rPr lang="en-US" sz="2400" b="1">
                          <a:solidFill>
                            <a:srgbClr val="D0D0D0"/>
                          </a:solidFill>
                          <a:latin typeface="Arial"/>
                          <a:ea typeface="Arial"/>
                          <a:cs typeface="Arial"/>
                          <a:sym typeface="Arial"/>
                        </a:rPr>
                        <a:t>For complete tutorials visit:</a:t>
                      </a:r>
                      <a:endParaRPr/>
                    </a:p>
                    <a:p>
                      <a:pPr marL="0" marR="0" lvl="0" indent="0" algn="l" rtl="0">
                        <a:lnSpc>
                          <a:spcPct val="100000"/>
                        </a:lnSpc>
                        <a:spcBef>
                          <a:spcPts val="0"/>
                        </a:spcBef>
                        <a:spcAft>
                          <a:spcPts val="0"/>
                        </a:spcAft>
                        <a:buClr>
                          <a:srgbClr val="FFC000"/>
                        </a:buClr>
                        <a:buSzPts val="1800"/>
                        <a:buFont typeface="Arial"/>
                        <a:buNone/>
                      </a:pPr>
                      <a:r>
                        <a:rPr lang="en-US" sz="1800" b="1">
                          <a:solidFill>
                            <a:srgbClr val="FFC000"/>
                          </a:solidFill>
                          <a:latin typeface="Arial"/>
                          <a:ea typeface="Arial"/>
                          <a:cs typeface="Arial"/>
                          <a:sym typeface="Arial"/>
                        </a:rPr>
                        <a:t>https://www.posterpresentations.com/helpdesk.html</a:t>
                      </a:r>
                      <a:endParaRPr sz="1800">
                        <a:solidFill>
                          <a:srgbClr val="D8D8D8"/>
                        </a:solidFill>
                        <a:latin typeface="Arial"/>
                        <a:ea typeface="Arial"/>
                        <a:cs typeface="Arial"/>
                        <a:sym typeface="Arial"/>
                      </a:endParaRPr>
                    </a:p>
                  </a:txBody>
                  <a:tcPr marL="182875" marR="91450" marT="137150" marB="45725">
                    <a:solidFill>
                      <a:srgbClr val="010101"/>
                    </a:solidFill>
                  </a:tcPr>
                </a:tc>
                <a:tc hMerge="1">
                  <a:txBody>
                    <a:bodyPr/>
                    <a:lstStyle/>
                    <a:p>
                      <a:endParaRPr lang="en-US"/>
                    </a:p>
                  </a:txBody>
                  <a:tcPr/>
                </a:tc>
                <a:extLst>
                  <a:ext uri="{0D108BD9-81ED-4DB2-BD59-A6C34878D82A}">
                    <a16:rowId xmlns:a16="http://schemas.microsoft.com/office/drawing/2014/main" val="10008"/>
                  </a:ext>
                </a:extLst>
              </a:tr>
            </a:tbl>
          </a:graphicData>
        </a:graphic>
      </p:graphicFrame>
    </p:spTree>
  </p:cSld>
  <p:clrMap bg1="lt1" tx1="dk1" bg2="dk2" tx2="lt2" accent1="accent1" accent2="accent2" accent3="accent3" accent4="accent4" accent5="accent5" accent6="accent6" hlink="hlink" folHlink="folHlink"/>
  <p:sldLayoutIdLst>
    <p:sldLayoutId id="214748364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3192">
          <p15:clr>
            <a:srgbClr val="F26B43"/>
          </p15:clr>
        </p15:guide>
        <p15:guide id="2" pos="7104">
          <p15:clr>
            <a:srgbClr val="F26B43"/>
          </p15:clr>
        </p15:guide>
        <p15:guide id="3" pos="13824">
          <p15:clr>
            <a:srgbClr val="F26B43"/>
          </p15:clr>
        </p15:guide>
        <p15:guide id="4" pos="20544">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0"/>
        <p:cNvGrpSpPr/>
        <p:nvPr/>
      </p:nvGrpSpPr>
      <p:grpSpPr>
        <a:xfrm>
          <a:off x="0" y="0"/>
          <a:ext cx="0" cy="0"/>
          <a:chOff x="0" y="0"/>
          <a:chExt cx="0" cy="0"/>
        </a:xfrm>
      </p:grpSpPr>
      <p:cxnSp>
        <p:nvCxnSpPr>
          <p:cNvPr id="61" name="Google Shape;61;p5"/>
          <p:cNvCxnSpPr/>
          <p:nvPr/>
        </p:nvCxnSpPr>
        <p:spPr>
          <a:xfrm rot="10800000" flipH="1">
            <a:off x="-13946602" y="11526118"/>
            <a:ext cx="13577436" cy="818"/>
          </a:xfrm>
          <a:prstGeom prst="straightConnector1">
            <a:avLst/>
          </a:prstGeom>
          <a:noFill/>
          <a:ln w="9525" cap="flat" cmpd="sng">
            <a:solidFill>
              <a:srgbClr val="F2F2F2"/>
            </a:solidFill>
            <a:prstDash val="solid"/>
            <a:round/>
            <a:headEnd type="none" w="sm" len="sm"/>
            <a:tailEnd type="none" w="sm" len="sm"/>
          </a:ln>
        </p:spPr>
      </p:cxnSp>
      <p:sp>
        <p:nvSpPr>
          <p:cNvPr id="62" name="Google Shape;62;p5"/>
          <p:cNvSpPr txBox="1"/>
          <p:nvPr/>
        </p:nvSpPr>
        <p:spPr>
          <a:xfrm>
            <a:off x="1603881" y="32173891"/>
            <a:ext cx="2514600" cy="361442"/>
          </a:xfrm>
          <a:prstGeom prst="rect">
            <a:avLst/>
          </a:prstGeom>
          <a:noFill/>
          <a:ln>
            <a:noFill/>
          </a:ln>
        </p:spPr>
        <p:txBody>
          <a:bodyPr spcFirstLastPara="1" wrap="square" lIns="91250" tIns="45600" rIns="91250" bIns="45600" anchor="t" anchorCtr="0">
            <a:noAutofit/>
          </a:bodyPr>
          <a:lstStyle/>
          <a:p>
            <a:pPr marL="0" marR="0" lvl="0" indent="0" algn="l" rtl="0">
              <a:lnSpc>
                <a:spcPct val="65000"/>
              </a:lnSpc>
              <a:spcBef>
                <a:spcPts val="0"/>
              </a:spcBef>
              <a:spcAft>
                <a:spcPts val="0"/>
              </a:spcAft>
              <a:buNone/>
            </a:pPr>
            <a:r>
              <a:rPr lang="en-US" sz="700" b="1" i="0" u="none" strike="noStrike" cap="none">
                <a:solidFill>
                  <a:srgbClr val="BFBFBF"/>
                </a:solidFill>
                <a:latin typeface="Arial"/>
                <a:ea typeface="Arial"/>
                <a:cs typeface="Arial"/>
                <a:sym typeface="Arial"/>
              </a:rPr>
              <a:t>RESEARCH POSTER PRESENTATION DESIGN © 2019</a:t>
            </a:r>
            <a:endParaRPr/>
          </a:p>
          <a:p>
            <a:pPr marL="0" marR="0" lvl="0" indent="0" algn="l" rtl="0">
              <a:lnSpc>
                <a:spcPct val="65000"/>
              </a:lnSpc>
              <a:spcBef>
                <a:spcPts val="550"/>
              </a:spcBef>
              <a:spcAft>
                <a:spcPts val="0"/>
              </a:spcAft>
              <a:buNone/>
            </a:pPr>
            <a:r>
              <a:rPr lang="en-US" sz="1100" b="1" i="0" u="none" strike="noStrike" cap="none">
                <a:solidFill>
                  <a:srgbClr val="BFBFBF"/>
                </a:solidFill>
                <a:latin typeface="Arial"/>
                <a:ea typeface="Arial"/>
                <a:cs typeface="Arial"/>
                <a:sym typeface="Arial"/>
              </a:rPr>
              <a:t>www.PosterPresentations.com</a:t>
            </a:r>
            <a:endParaRPr/>
          </a:p>
        </p:txBody>
      </p:sp>
      <p:graphicFrame>
        <p:nvGraphicFramePr>
          <p:cNvPr id="63" name="Google Shape;63;p5"/>
          <p:cNvGraphicFramePr/>
          <p:nvPr/>
        </p:nvGraphicFramePr>
        <p:xfrm>
          <a:off x="-10611120" y="14098"/>
          <a:ext cx="3000000" cy="3000000"/>
        </p:xfrm>
        <a:graphic>
          <a:graphicData uri="http://schemas.openxmlformats.org/drawingml/2006/table">
            <a:tbl>
              <a:tblPr firstRow="1" bandRow="1">
                <a:noFill/>
                <a:tableStyleId>{0807542F-9ADE-4C04-A32E-A670DF37894B}</a:tableStyleId>
              </a:tblPr>
              <a:tblGrid>
                <a:gridCol w="4192250">
                  <a:extLst>
                    <a:ext uri="{9D8B030D-6E8A-4147-A177-3AD203B41FA5}">
                      <a16:colId xmlns:a16="http://schemas.microsoft.com/office/drawing/2014/main" val="20000"/>
                    </a:ext>
                  </a:extLst>
                </a:gridCol>
                <a:gridCol w="5584625">
                  <a:extLst>
                    <a:ext uri="{9D8B030D-6E8A-4147-A177-3AD203B41FA5}">
                      <a16:colId xmlns:a16="http://schemas.microsoft.com/office/drawing/2014/main" val="20001"/>
                    </a:ext>
                  </a:extLst>
                </a:gridCol>
              </a:tblGrid>
              <a:tr h="1329125">
                <a:tc gridSpan="2">
                  <a:txBody>
                    <a:bodyPr/>
                    <a:lstStyle/>
                    <a:p>
                      <a:pPr marL="0" marR="0" lvl="0" indent="0" algn="ctr" rtl="0">
                        <a:lnSpc>
                          <a:spcPct val="100000"/>
                        </a:lnSpc>
                        <a:spcBef>
                          <a:spcPts val="0"/>
                        </a:spcBef>
                        <a:spcAft>
                          <a:spcPts val="0"/>
                        </a:spcAft>
                        <a:buClr>
                          <a:srgbClr val="1F3A4E"/>
                        </a:buClr>
                        <a:buSzPts val="3600"/>
                        <a:buFont typeface="Arial Black"/>
                        <a:buNone/>
                      </a:pPr>
                      <a:r>
                        <a:rPr lang="en-US" sz="3600" b="0" u="none" strike="noStrike" cap="none">
                          <a:solidFill>
                            <a:srgbClr val="1F3A4E"/>
                          </a:solidFill>
                          <a:latin typeface="Arial Black"/>
                          <a:ea typeface="Arial Black"/>
                          <a:cs typeface="Arial Black"/>
                          <a:sym typeface="Arial Black"/>
                        </a:rPr>
                        <a:t>QUICK START GUIDE</a:t>
                      </a:r>
                      <a:br>
                        <a:rPr lang="en-US" sz="3600" b="0" u="none" strike="noStrike" cap="none">
                          <a:solidFill>
                            <a:srgbClr val="1F3A4E"/>
                          </a:solidFill>
                          <a:latin typeface="Arial Black"/>
                          <a:ea typeface="Arial Black"/>
                          <a:cs typeface="Arial Black"/>
                          <a:sym typeface="Arial Black"/>
                        </a:rPr>
                      </a:br>
                      <a:r>
                        <a:rPr lang="en-US" sz="2800" b="1" u="none" strike="noStrike" cap="none">
                          <a:solidFill>
                            <a:srgbClr val="FF0000"/>
                          </a:solidFill>
                          <a:latin typeface="Trebuchet MS"/>
                          <a:ea typeface="Trebuchet MS"/>
                          <a:cs typeface="Trebuchet MS"/>
                          <a:sym typeface="Trebuchet MS"/>
                        </a:rPr>
                        <a:t>(THIS SIDEBAR WILL NOT PRINT)</a:t>
                      </a:r>
                      <a:endParaRPr sz="3600" b="1" u="none" strike="noStrike" cap="none">
                        <a:solidFill>
                          <a:schemeClr val="lt1"/>
                        </a:solidFill>
                        <a:latin typeface="Trebuchet MS"/>
                        <a:ea typeface="Trebuchet MS"/>
                        <a:cs typeface="Trebuchet MS"/>
                        <a:sym typeface="Trebuchet MS"/>
                      </a:endParaRPr>
                    </a:p>
                  </a:txBody>
                  <a:tcPr marL="182875" marR="91450" marT="137150" marB="45725">
                    <a:solidFill>
                      <a:srgbClr val="FFC000"/>
                    </a:solidFill>
                  </a:tcPr>
                </a:tc>
                <a:tc hMerge="1">
                  <a:txBody>
                    <a:bodyPr/>
                    <a:lstStyle/>
                    <a:p>
                      <a:endParaRPr lang="en-US"/>
                    </a:p>
                  </a:txBody>
                  <a:tcPr/>
                </a:tc>
                <a:extLst>
                  <a:ext uri="{0D108BD9-81ED-4DB2-BD59-A6C34878D82A}">
                    <a16:rowId xmlns:a16="http://schemas.microsoft.com/office/drawing/2014/main" val="10000"/>
                  </a:ext>
                </a:extLst>
              </a:tr>
              <a:tr h="4206625">
                <a:tc gridSpan="2">
                  <a:txBody>
                    <a:bodyPr/>
                    <a:lstStyle/>
                    <a:p>
                      <a:pPr marL="0" marR="0" lvl="0" indent="0" algn="l" rtl="0">
                        <a:spcBef>
                          <a:spcPts val="0"/>
                        </a:spcBef>
                        <a:spcAft>
                          <a:spcPts val="0"/>
                        </a:spcAft>
                        <a:buNone/>
                      </a:pPr>
                      <a:r>
                        <a:rPr lang="en-US" sz="2000" i="0" u="none" strike="noStrike" cap="none">
                          <a:solidFill>
                            <a:srgbClr val="D9D9D9"/>
                          </a:solidFill>
                          <a:latin typeface="Arial"/>
                          <a:ea typeface="Arial"/>
                          <a:cs typeface="Arial"/>
                          <a:sym typeface="Arial"/>
                        </a:rPr>
                        <a:t>This PowerPoint template produces a </a:t>
                      </a:r>
                      <a:r>
                        <a:rPr lang="en-US" sz="2000" i="0" u="none" strike="noStrike" cap="none">
                          <a:solidFill>
                            <a:srgbClr val="FFC000"/>
                          </a:solidFill>
                          <a:latin typeface="Arial"/>
                          <a:ea typeface="Arial"/>
                          <a:cs typeface="Arial"/>
                          <a:sym typeface="Arial"/>
                        </a:rPr>
                        <a:t>36"x48" </a:t>
                      </a:r>
                      <a:r>
                        <a:rPr lang="en-US" sz="2000" i="0" u="none" strike="noStrike" cap="none">
                          <a:solidFill>
                            <a:srgbClr val="D9D9D9"/>
                          </a:solidFill>
                          <a:latin typeface="Arial"/>
                          <a:ea typeface="Arial"/>
                          <a:cs typeface="Arial"/>
                          <a:sym typeface="Arial"/>
                        </a:rPr>
                        <a:t>presentation poster. You can use it to create your research poster by placing your title, subtitle, text, tables, charts and photos. </a:t>
                      </a:r>
                      <a:endParaRPr/>
                    </a:p>
                    <a:p>
                      <a:pPr marL="0" marR="0" lvl="0" indent="0" algn="l" rtl="0">
                        <a:spcBef>
                          <a:spcPts val="0"/>
                        </a:spcBef>
                        <a:spcAft>
                          <a:spcPts val="0"/>
                        </a:spcAft>
                        <a:buNone/>
                      </a:pPr>
                      <a:endParaRPr sz="2000" i="0" u="none" strike="noStrike" cap="none">
                        <a:solidFill>
                          <a:srgbClr val="D9D9D9"/>
                        </a:solidFill>
                        <a:latin typeface="Arial"/>
                        <a:ea typeface="Arial"/>
                        <a:cs typeface="Arial"/>
                        <a:sym typeface="Arial"/>
                      </a:endParaRPr>
                    </a:p>
                    <a:p>
                      <a:pPr marL="0" marR="0" lvl="0" indent="0" algn="l" rtl="0">
                        <a:spcBef>
                          <a:spcPts val="0"/>
                        </a:spcBef>
                        <a:spcAft>
                          <a:spcPts val="0"/>
                        </a:spcAft>
                        <a:buNone/>
                      </a:pPr>
                      <a:r>
                        <a:rPr lang="en-US" sz="2000" i="0" u="none" strike="noStrike" cap="none">
                          <a:solidFill>
                            <a:srgbClr val="D9D9D9"/>
                          </a:solidFill>
                          <a:latin typeface="Arial"/>
                          <a:ea typeface="Arial"/>
                          <a:cs typeface="Arial"/>
                          <a:sym typeface="Arial"/>
                        </a:rPr>
                        <a:t>We provide a series of online tutorials that will guide you through the poster design process and answer your poster production questions. For complete template tutorials, go online to </a:t>
                      </a:r>
                      <a:r>
                        <a:rPr lang="en-US" sz="2000" i="0" u="none" strike="noStrike" cap="none">
                          <a:solidFill>
                            <a:srgbClr val="FFC000"/>
                          </a:solidFill>
                          <a:latin typeface="Arial"/>
                          <a:ea typeface="Arial"/>
                          <a:cs typeface="Arial"/>
                          <a:sym typeface="Arial"/>
                        </a:rPr>
                        <a:t>PosterPresentations.com</a:t>
                      </a:r>
                      <a:r>
                        <a:rPr lang="en-US" sz="2000" i="0" u="none" strike="noStrike" cap="none">
                          <a:solidFill>
                            <a:srgbClr val="D9D9D9"/>
                          </a:solidFill>
                          <a:latin typeface="Arial"/>
                          <a:ea typeface="Arial"/>
                          <a:cs typeface="Arial"/>
                          <a:sym typeface="Arial"/>
                        </a:rPr>
                        <a:t> and click on the  </a:t>
                      </a:r>
                      <a:r>
                        <a:rPr lang="en-US" sz="2000" i="0" u="none" strike="noStrike" cap="none">
                          <a:solidFill>
                            <a:srgbClr val="FFC000"/>
                          </a:solidFill>
                          <a:latin typeface="Arial"/>
                          <a:ea typeface="Arial"/>
                          <a:cs typeface="Arial"/>
                          <a:sym typeface="Arial"/>
                        </a:rPr>
                        <a:t>HELP DESK</a:t>
                      </a:r>
                      <a:r>
                        <a:rPr lang="en-US" sz="2000" i="0" u="none" strike="noStrike" cap="none">
                          <a:solidFill>
                            <a:srgbClr val="D9D9D9"/>
                          </a:solidFill>
                          <a:latin typeface="Arial"/>
                          <a:ea typeface="Arial"/>
                          <a:cs typeface="Arial"/>
                          <a:sym typeface="Arial"/>
                        </a:rPr>
                        <a:t> tab.</a:t>
                      </a:r>
                      <a:endParaRPr/>
                    </a:p>
                    <a:p>
                      <a:pPr marL="0" marR="0" lvl="0" indent="0" algn="l" rtl="0">
                        <a:spcBef>
                          <a:spcPts val="0"/>
                        </a:spcBef>
                        <a:spcAft>
                          <a:spcPts val="0"/>
                        </a:spcAft>
                        <a:buNone/>
                      </a:pPr>
                      <a:endParaRPr sz="2000" i="0" u="none" strike="noStrike" cap="none">
                        <a:solidFill>
                          <a:srgbClr val="D9D9D9"/>
                        </a:solidFill>
                        <a:latin typeface="Arial"/>
                        <a:ea typeface="Arial"/>
                        <a:cs typeface="Arial"/>
                        <a:sym typeface="Arial"/>
                      </a:endParaRPr>
                    </a:p>
                    <a:p>
                      <a:pPr marL="0" marR="0" lvl="0" indent="0" algn="l" rtl="0">
                        <a:spcBef>
                          <a:spcPts val="0"/>
                        </a:spcBef>
                        <a:spcAft>
                          <a:spcPts val="0"/>
                        </a:spcAft>
                        <a:buNone/>
                      </a:pPr>
                      <a:r>
                        <a:rPr lang="en-US" sz="2000" i="0" u="none" strike="noStrike" cap="none">
                          <a:solidFill>
                            <a:srgbClr val="D9D9D9"/>
                          </a:solidFill>
                          <a:latin typeface="Arial"/>
                          <a:ea typeface="Arial"/>
                          <a:cs typeface="Arial"/>
                          <a:sym typeface="Arial"/>
                        </a:rPr>
                        <a:t>To print your poster using our same-day professional printing service, go online to </a:t>
                      </a:r>
                      <a:r>
                        <a:rPr lang="en-US" sz="2000" i="0" u="none" strike="noStrike" cap="none">
                          <a:solidFill>
                            <a:srgbClr val="FFC000"/>
                          </a:solidFill>
                          <a:latin typeface="Arial"/>
                          <a:ea typeface="Arial"/>
                          <a:cs typeface="Arial"/>
                          <a:sym typeface="Arial"/>
                        </a:rPr>
                        <a:t>PosterPresentations.com</a:t>
                      </a:r>
                      <a:r>
                        <a:rPr lang="en-US" sz="2000" i="0" u="none" strike="noStrike" cap="none">
                          <a:solidFill>
                            <a:srgbClr val="D9D9D9"/>
                          </a:solidFill>
                          <a:latin typeface="Arial"/>
                          <a:ea typeface="Arial"/>
                          <a:cs typeface="Arial"/>
                          <a:sym typeface="Arial"/>
                        </a:rPr>
                        <a:t> and click on "</a:t>
                      </a:r>
                      <a:r>
                        <a:rPr lang="en-US" sz="2000" i="0" u="none" strike="noStrike" cap="none">
                          <a:solidFill>
                            <a:srgbClr val="FFC000"/>
                          </a:solidFill>
                          <a:latin typeface="Arial"/>
                          <a:ea typeface="Arial"/>
                          <a:cs typeface="Arial"/>
                          <a:sym typeface="Arial"/>
                        </a:rPr>
                        <a:t>Order your poster</a:t>
                      </a:r>
                      <a:r>
                        <a:rPr lang="en-US" sz="2000" i="0" u="none" strike="noStrike" cap="none">
                          <a:solidFill>
                            <a:srgbClr val="D9D9D9"/>
                          </a:solidFill>
                          <a:latin typeface="Arial"/>
                          <a:ea typeface="Arial"/>
                          <a:cs typeface="Arial"/>
                          <a:sym typeface="Arial"/>
                        </a:rPr>
                        <a:t>".</a:t>
                      </a:r>
                      <a:endParaRPr sz="2000" b="1" u="none" strike="noStrike" cap="none">
                        <a:solidFill>
                          <a:srgbClr val="D9D9D9"/>
                        </a:solidFill>
                        <a:latin typeface="Arial"/>
                        <a:ea typeface="Arial"/>
                        <a:cs typeface="Arial"/>
                        <a:sym typeface="Arial"/>
                      </a:endParaRPr>
                    </a:p>
                  </a:txBody>
                  <a:tcPr marL="182875" marR="91450" marT="137150" marB="45725">
                    <a:solidFill>
                      <a:srgbClr val="010101"/>
                    </a:solidFill>
                  </a:tcPr>
                </a:tc>
                <a:tc hMerge="1">
                  <a:txBody>
                    <a:bodyPr/>
                    <a:lstStyle/>
                    <a:p>
                      <a:endParaRPr lang="en-US"/>
                    </a:p>
                  </a:txBody>
                  <a:tcPr/>
                </a:tc>
                <a:extLst>
                  <a:ext uri="{0D108BD9-81ED-4DB2-BD59-A6C34878D82A}">
                    <a16:rowId xmlns:a16="http://schemas.microsoft.com/office/drawing/2014/main" val="10001"/>
                  </a:ext>
                </a:extLst>
              </a:tr>
              <a:tr h="4572425">
                <a:tc>
                  <a:txBody>
                    <a:bodyPr/>
                    <a:lstStyle/>
                    <a:p>
                      <a:pPr marL="0" marR="0" lvl="0" indent="0" algn="ctr" rtl="0">
                        <a:spcBef>
                          <a:spcPts val="0"/>
                        </a:spcBef>
                        <a:spcAft>
                          <a:spcPts val="0"/>
                        </a:spcAft>
                        <a:buNone/>
                      </a:pPr>
                      <a:endParaRPr sz="2000" u="none" strike="noStrike" cap="none">
                        <a:solidFill>
                          <a:srgbClr val="1F3A4E"/>
                        </a:solidFill>
                      </a:endParaRPr>
                    </a:p>
                    <a:p>
                      <a:pPr marL="0" marR="0" lvl="0" indent="0" algn="ctr" rtl="0">
                        <a:spcBef>
                          <a:spcPts val="0"/>
                        </a:spcBef>
                        <a:spcAft>
                          <a:spcPts val="0"/>
                        </a:spcAft>
                        <a:buNone/>
                      </a:pPr>
                      <a:endParaRPr sz="2000" u="none" strike="noStrike" cap="none">
                        <a:solidFill>
                          <a:srgbClr val="1F3A4E"/>
                        </a:solidFill>
                      </a:endParaRPr>
                    </a:p>
                    <a:p>
                      <a:pPr marL="0" marR="0" lvl="0" indent="0" algn="ctr" rtl="0">
                        <a:spcBef>
                          <a:spcPts val="0"/>
                        </a:spcBef>
                        <a:spcAft>
                          <a:spcPts val="0"/>
                        </a:spcAft>
                        <a:buNone/>
                      </a:pPr>
                      <a:r>
                        <a:rPr lang="en-US" sz="2000" u="none" strike="noStrike" cap="none">
                          <a:solidFill>
                            <a:schemeClr val="lt1"/>
                          </a:solidFill>
                          <a:latin typeface="Arial"/>
                          <a:ea typeface="Arial"/>
                          <a:cs typeface="Arial"/>
                          <a:sym typeface="Arial"/>
                        </a:rPr>
                        <a:t>This is a template for a </a:t>
                      </a:r>
                      <a:endParaRPr/>
                    </a:p>
                    <a:p>
                      <a:pPr marL="0" marR="0" lvl="0" indent="0" algn="ctr" rtl="0">
                        <a:spcBef>
                          <a:spcPts val="0"/>
                        </a:spcBef>
                        <a:spcAft>
                          <a:spcPts val="0"/>
                        </a:spcAft>
                        <a:buNone/>
                      </a:pPr>
                      <a:r>
                        <a:rPr lang="en-US" sz="2000" u="none" strike="noStrike" cap="none">
                          <a:solidFill>
                            <a:schemeClr val="lt1"/>
                          </a:solidFill>
                          <a:latin typeface="Arial"/>
                          <a:ea typeface="Arial"/>
                          <a:cs typeface="Arial"/>
                          <a:sym typeface="Arial"/>
                        </a:rPr>
                        <a:t>presentation poster</a:t>
                      </a:r>
                      <a:br>
                        <a:rPr lang="en-US" sz="2000" u="none" strike="noStrike" cap="none">
                          <a:solidFill>
                            <a:schemeClr val="lt1"/>
                          </a:solidFill>
                          <a:latin typeface="Arial"/>
                          <a:ea typeface="Arial"/>
                          <a:cs typeface="Arial"/>
                          <a:sym typeface="Arial"/>
                        </a:rPr>
                      </a:br>
                      <a:r>
                        <a:rPr lang="en-US" sz="3600" b="1" u="none" strike="noStrike" cap="none">
                          <a:solidFill>
                            <a:srgbClr val="FFC000"/>
                          </a:solidFill>
                          <a:latin typeface="Arial"/>
                          <a:ea typeface="Arial"/>
                          <a:cs typeface="Arial"/>
                          <a:sym typeface="Arial"/>
                        </a:rPr>
                        <a:t>36 inches tall</a:t>
                      </a:r>
                      <a:br>
                        <a:rPr lang="en-US" sz="3600" b="1" u="none" strike="noStrike" cap="none">
                          <a:solidFill>
                            <a:srgbClr val="FFC000"/>
                          </a:solidFill>
                          <a:latin typeface="Arial"/>
                          <a:ea typeface="Arial"/>
                          <a:cs typeface="Arial"/>
                          <a:sym typeface="Arial"/>
                        </a:rPr>
                      </a:br>
                      <a:r>
                        <a:rPr lang="en-US" sz="3600" b="1" u="none" strike="noStrike" cap="none">
                          <a:solidFill>
                            <a:srgbClr val="FFC000"/>
                          </a:solidFill>
                          <a:latin typeface="Arial"/>
                          <a:ea typeface="Arial"/>
                          <a:cs typeface="Arial"/>
                          <a:sym typeface="Arial"/>
                        </a:rPr>
                        <a:t>by</a:t>
                      </a:r>
                      <a:br>
                        <a:rPr lang="en-US" sz="3600" b="1" u="none" strike="noStrike" cap="none">
                          <a:solidFill>
                            <a:srgbClr val="FFC000"/>
                          </a:solidFill>
                          <a:latin typeface="Arial"/>
                          <a:ea typeface="Arial"/>
                          <a:cs typeface="Arial"/>
                          <a:sym typeface="Arial"/>
                        </a:rPr>
                      </a:br>
                      <a:r>
                        <a:rPr lang="en-US" sz="3600" b="1" u="none" strike="noStrike" cap="none">
                          <a:solidFill>
                            <a:srgbClr val="FFC000"/>
                          </a:solidFill>
                          <a:latin typeface="Arial"/>
                          <a:ea typeface="Arial"/>
                          <a:cs typeface="Arial"/>
                          <a:sym typeface="Arial"/>
                        </a:rPr>
                        <a:t>48 inches wide</a:t>
                      </a:r>
                      <a:br>
                        <a:rPr lang="en-US" sz="2000" u="none" strike="noStrike" cap="none">
                          <a:solidFill>
                            <a:schemeClr val="lt1"/>
                          </a:solidFill>
                          <a:latin typeface="Arial"/>
                          <a:ea typeface="Arial"/>
                          <a:cs typeface="Arial"/>
                          <a:sym typeface="Arial"/>
                        </a:rPr>
                      </a:br>
                      <a:endParaRPr sz="2000" u="none" strike="noStrike" cap="none">
                        <a:solidFill>
                          <a:srgbClr val="1F3A4E"/>
                        </a:solidFill>
                      </a:endParaRPr>
                    </a:p>
                  </a:txBody>
                  <a:tcPr marL="91450" marR="91450" marT="45725" marB="45725">
                    <a:solidFill>
                      <a:srgbClr val="010101"/>
                    </a:solidFill>
                  </a:tcPr>
                </a:tc>
                <a:tc>
                  <a:txBody>
                    <a:bodyPr/>
                    <a:lstStyle/>
                    <a:p>
                      <a:pPr marL="0" marR="0" lvl="0" indent="0" algn="l" rtl="0">
                        <a:lnSpc>
                          <a:spcPct val="100000"/>
                        </a:lnSpc>
                        <a:spcBef>
                          <a:spcPts val="0"/>
                        </a:spcBef>
                        <a:spcAft>
                          <a:spcPts val="0"/>
                        </a:spcAft>
                        <a:buClr>
                          <a:srgbClr val="FFC000"/>
                        </a:buClr>
                        <a:buSzPts val="2400"/>
                        <a:buFont typeface="Arial"/>
                        <a:buNone/>
                      </a:pPr>
                      <a:r>
                        <a:rPr lang="en-US" sz="2400" b="1" u="none" strike="noStrike" cap="none">
                          <a:solidFill>
                            <a:srgbClr val="FFC000"/>
                          </a:solidFill>
                          <a:latin typeface="Arial"/>
                          <a:ea typeface="Arial"/>
                          <a:cs typeface="Arial"/>
                          <a:sym typeface="Arial"/>
                        </a:rPr>
                        <a:t>Important: Check the template size</a:t>
                      </a:r>
                      <a:br>
                        <a:rPr lang="en-US" sz="2000" b="0" u="none" strike="noStrike" cap="none">
                          <a:solidFill>
                            <a:srgbClr val="FFC000"/>
                          </a:solidFill>
                          <a:latin typeface="Arial"/>
                          <a:ea typeface="Arial"/>
                          <a:cs typeface="Arial"/>
                          <a:sym typeface="Arial"/>
                        </a:rPr>
                      </a:br>
                      <a:r>
                        <a:rPr lang="en-US" sz="2000" b="0" u="none" strike="noStrike" cap="none">
                          <a:solidFill>
                            <a:srgbClr val="D9D9D9"/>
                          </a:solidFill>
                          <a:latin typeface="Arial"/>
                          <a:ea typeface="Arial"/>
                          <a:cs typeface="Arial"/>
                          <a:sym typeface="Arial"/>
                        </a:rPr>
                        <a:t>Before you start working on your poster and to avoid printing problems check that you have downloaded and that you are using the correct size template for your poster presentation.</a:t>
                      </a:r>
                      <a:br>
                        <a:rPr lang="en-US" sz="2000" b="0" u="none" strike="noStrike" cap="none">
                          <a:solidFill>
                            <a:srgbClr val="D9D9D9"/>
                          </a:solidFill>
                          <a:latin typeface="Arial"/>
                          <a:ea typeface="Arial"/>
                          <a:cs typeface="Arial"/>
                          <a:sym typeface="Arial"/>
                        </a:rPr>
                      </a:br>
                      <a:r>
                        <a:rPr lang="en-US" sz="2000" b="0" u="none" strike="noStrike" cap="none">
                          <a:solidFill>
                            <a:srgbClr val="D9D9D9"/>
                          </a:solidFill>
                          <a:latin typeface="Arial"/>
                          <a:ea typeface="Arial"/>
                          <a:cs typeface="Arial"/>
                          <a:sym typeface="Arial"/>
                        </a:rPr>
                        <a:t>This template can also be printed at the following sizes without distortion and without any additional formatting:</a:t>
                      </a:r>
                      <a:br>
                        <a:rPr lang="en-US" sz="2000" b="0" u="none" strike="noStrike" cap="none">
                          <a:solidFill>
                            <a:srgbClr val="D9D9D9"/>
                          </a:solidFill>
                          <a:latin typeface="Arial"/>
                          <a:ea typeface="Arial"/>
                          <a:cs typeface="Arial"/>
                          <a:sym typeface="Arial"/>
                        </a:rPr>
                      </a:br>
                      <a:r>
                        <a:rPr lang="en-US" sz="2000" b="0" u="none" strike="noStrike" cap="none">
                          <a:solidFill>
                            <a:srgbClr val="FFC000"/>
                          </a:solidFill>
                          <a:latin typeface="Arial"/>
                          <a:ea typeface="Arial"/>
                          <a:cs typeface="Arial"/>
                          <a:sym typeface="Arial"/>
                        </a:rPr>
                        <a:t>30 tall x 40 wide</a:t>
                      </a:r>
                      <a:br>
                        <a:rPr lang="en-US" sz="2000" b="0" u="none" strike="noStrike" cap="none">
                          <a:solidFill>
                            <a:srgbClr val="FFC000"/>
                          </a:solidFill>
                          <a:latin typeface="Arial"/>
                          <a:ea typeface="Arial"/>
                          <a:cs typeface="Arial"/>
                          <a:sym typeface="Arial"/>
                        </a:rPr>
                      </a:br>
                      <a:r>
                        <a:rPr lang="en-US" sz="2000" b="0" u="none" strike="noStrike" cap="none">
                          <a:solidFill>
                            <a:srgbClr val="FFC000"/>
                          </a:solidFill>
                          <a:latin typeface="Arial"/>
                          <a:ea typeface="Arial"/>
                          <a:cs typeface="Arial"/>
                          <a:sym typeface="Arial"/>
                        </a:rPr>
                        <a:t>42 tall x 56 wide</a:t>
                      </a:r>
                      <a:br>
                        <a:rPr lang="en-US" sz="2000" b="0" u="none" strike="noStrike" cap="none">
                          <a:solidFill>
                            <a:srgbClr val="FFC000"/>
                          </a:solidFill>
                          <a:latin typeface="Arial"/>
                          <a:ea typeface="Arial"/>
                          <a:cs typeface="Arial"/>
                          <a:sym typeface="Arial"/>
                        </a:rPr>
                      </a:br>
                      <a:r>
                        <a:rPr lang="en-US" sz="2000" b="0" u="none" strike="noStrike" cap="none">
                          <a:solidFill>
                            <a:srgbClr val="FFC000"/>
                          </a:solidFill>
                          <a:latin typeface="Arial"/>
                          <a:ea typeface="Arial"/>
                          <a:cs typeface="Arial"/>
                          <a:sym typeface="Arial"/>
                        </a:rPr>
                        <a:t>48 tall x 64 wide</a:t>
                      </a:r>
                      <a:endParaRPr/>
                    </a:p>
                  </a:txBody>
                  <a:tcPr marL="182875" marR="91450" marT="137150" marB="45725">
                    <a:solidFill>
                      <a:srgbClr val="010101"/>
                    </a:solidFill>
                  </a:tcPr>
                </a:tc>
                <a:extLst>
                  <a:ext uri="{0D108BD9-81ED-4DB2-BD59-A6C34878D82A}">
                    <a16:rowId xmlns:a16="http://schemas.microsoft.com/office/drawing/2014/main" val="10002"/>
                  </a:ext>
                </a:extLst>
              </a:tr>
              <a:tr h="4288700">
                <a:tc>
                  <a:txBody>
                    <a:bodyPr/>
                    <a:lstStyle/>
                    <a:p>
                      <a:pPr marL="0" marR="0" lvl="0" indent="0" algn="l" rtl="0">
                        <a:spcBef>
                          <a:spcPts val="0"/>
                        </a:spcBef>
                        <a:spcAft>
                          <a:spcPts val="0"/>
                        </a:spcAft>
                        <a:buNone/>
                      </a:pPr>
                      <a:endParaRPr sz="2000">
                        <a:solidFill>
                          <a:srgbClr val="1F3A4E"/>
                        </a:solidFill>
                      </a:endParaRPr>
                    </a:p>
                  </a:txBody>
                  <a:tcPr marL="91450" marR="91450" marT="45725" marB="45725"/>
                </a:tc>
                <a:tc>
                  <a:txBody>
                    <a:bodyPr/>
                    <a:lstStyle/>
                    <a:p>
                      <a:pPr marL="0" marR="0" lvl="0" indent="0" algn="l" rtl="0">
                        <a:spcBef>
                          <a:spcPts val="0"/>
                        </a:spcBef>
                        <a:spcAft>
                          <a:spcPts val="0"/>
                        </a:spcAft>
                        <a:buNone/>
                      </a:pPr>
                      <a:r>
                        <a:rPr lang="en-US" sz="2400" b="1">
                          <a:solidFill>
                            <a:srgbClr val="FFC000"/>
                          </a:solidFill>
                          <a:latin typeface="Arial"/>
                          <a:ea typeface="Arial"/>
                          <a:cs typeface="Arial"/>
                          <a:sym typeface="Arial"/>
                        </a:rPr>
                        <a:t>How to </a:t>
                      </a:r>
                      <a:r>
                        <a:rPr lang="en-US" sz="4000" b="1">
                          <a:solidFill>
                            <a:srgbClr val="FFC000"/>
                          </a:solidFill>
                          <a:latin typeface="Arial"/>
                          <a:ea typeface="Arial"/>
                          <a:cs typeface="Arial"/>
                          <a:sym typeface="Arial"/>
                        </a:rPr>
                        <a:t>Zoom in </a:t>
                      </a:r>
                      <a:r>
                        <a:rPr lang="en-US" sz="2400" b="1">
                          <a:solidFill>
                            <a:srgbClr val="FFC000"/>
                          </a:solidFill>
                          <a:latin typeface="Arial"/>
                          <a:ea typeface="Arial"/>
                          <a:cs typeface="Arial"/>
                          <a:sym typeface="Arial"/>
                        </a:rPr>
                        <a:t>and </a:t>
                      </a:r>
                      <a:r>
                        <a:rPr lang="en-US" sz="1800" b="1">
                          <a:solidFill>
                            <a:srgbClr val="FFC000"/>
                          </a:solidFill>
                          <a:latin typeface="Arial"/>
                          <a:ea typeface="Arial"/>
                          <a:cs typeface="Arial"/>
                          <a:sym typeface="Arial"/>
                        </a:rPr>
                        <a:t>out</a:t>
                      </a:r>
                      <a:endParaRPr sz="2400" b="1">
                        <a:solidFill>
                          <a:srgbClr val="FFC000"/>
                        </a:solidFill>
                        <a:latin typeface="Arial"/>
                        <a:ea typeface="Arial"/>
                        <a:cs typeface="Arial"/>
                        <a:sym typeface="Arial"/>
                      </a:endParaRPr>
                    </a:p>
                    <a:p>
                      <a:pPr marL="0" marR="0" lvl="0" indent="0" algn="l" rtl="0">
                        <a:spcBef>
                          <a:spcPts val="0"/>
                        </a:spcBef>
                        <a:spcAft>
                          <a:spcPts val="0"/>
                        </a:spcAft>
                        <a:buNone/>
                      </a:pPr>
                      <a:r>
                        <a:rPr lang="en-US" sz="2000" b="0">
                          <a:solidFill>
                            <a:srgbClr val="D9D9D9"/>
                          </a:solidFill>
                          <a:latin typeface="Arial"/>
                          <a:ea typeface="Arial"/>
                          <a:cs typeface="Arial"/>
                          <a:sym typeface="Arial"/>
                        </a:rPr>
                        <a:t>Use the PowerPoint zoom tool to adjust the screen magnification to view comfortably. PowerPoint provides 2 ways to zoom: </a:t>
                      </a:r>
                      <a:br>
                        <a:rPr lang="en-US" sz="2000" b="0">
                          <a:solidFill>
                            <a:srgbClr val="D9D9D9"/>
                          </a:solidFill>
                          <a:latin typeface="Arial"/>
                          <a:ea typeface="Arial"/>
                          <a:cs typeface="Arial"/>
                          <a:sym typeface="Arial"/>
                        </a:rPr>
                      </a:br>
                      <a:r>
                        <a:rPr lang="en-US" sz="2000" b="0">
                          <a:solidFill>
                            <a:srgbClr val="FFC000"/>
                          </a:solidFill>
                          <a:latin typeface="Arial"/>
                          <a:ea typeface="Arial"/>
                          <a:cs typeface="Arial"/>
                          <a:sym typeface="Arial"/>
                        </a:rPr>
                        <a:t>1. </a:t>
                      </a:r>
                      <a:r>
                        <a:rPr lang="en-US" sz="2000" b="0">
                          <a:solidFill>
                            <a:srgbClr val="D9D9D9"/>
                          </a:solidFill>
                          <a:latin typeface="Arial"/>
                          <a:ea typeface="Arial"/>
                          <a:cs typeface="Arial"/>
                          <a:sym typeface="Arial"/>
                        </a:rPr>
                        <a:t>On the top menu bar click on the VIEW tab and then click on ZOOM. Choose the zoom percentage that works best for you. </a:t>
                      </a:r>
                      <a:br>
                        <a:rPr lang="en-US" sz="2000" b="0">
                          <a:solidFill>
                            <a:srgbClr val="D9D9D9"/>
                          </a:solidFill>
                          <a:latin typeface="Arial"/>
                          <a:ea typeface="Arial"/>
                          <a:cs typeface="Arial"/>
                          <a:sym typeface="Arial"/>
                        </a:rPr>
                      </a:br>
                      <a:r>
                        <a:rPr lang="en-US" sz="2000" b="0">
                          <a:solidFill>
                            <a:srgbClr val="FFC000"/>
                          </a:solidFill>
                          <a:latin typeface="Arial"/>
                          <a:ea typeface="Arial"/>
                          <a:cs typeface="Arial"/>
                          <a:sym typeface="Arial"/>
                        </a:rPr>
                        <a:t>2. </a:t>
                      </a:r>
                      <a:r>
                        <a:rPr lang="en-US" sz="2000" b="0">
                          <a:solidFill>
                            <a:srgbClr val="D9D9D9"/>
                          </a:solidFill>
                          <a:latin typeface="Arial"/>
                          <a:ea typeface="Arial"/>
                          <a:cs typeface="Arial"/>
                          <a:sym typeface="Arial"/>
                        </a:rPr>
                        <a:t>For better zoom flexibility, use the zoom slider at the bottom right of the window.</a:t>
                      </a:r>
                      <a:endParaRPr/>
                    </a:p>
                  </a:txBody>
                  <a:tcPr marL="182875" marR="91450" marT="137150" marB="45725">
                    <a:solidFill>
                      <a:srgbClr val="010101"/>
                    </a:solidFill>
                  </a:tcPr>
                </a:tc>
                <a:extLst>
                  <a:ext uri="{0D108BD9-81ED-4DB2-BD59-A6C34878D82A}">
                    <a16:rowId xmlns:a16="http://schemas.microsoft.com/office/drawing/2014/main" val="10003"/>
                  </a:ext>
                </a:extLst>
              </a:tr>
              <a:tr h="1800525">
                <a:tc gridSpan="2">
                  <a:txBody>
                    <a:bodyPr/>
                    <a:lstStyle/>
                    <a:p>
                      <a:pPr marL="0" marR="0" lvl="0" indent="0" algn="l" rtl="0">
                        <a:lnSpc>
                          <a:spcPct val="100000"/>
                        </a:lnSpc>
                        <a:spcBef>
                          <a:spcPts val="0"/>
                        </a:spcBef>
                        <a:spcAft>
                          <a:spcPts val="0"/>
                        </a:spcAft>
                        <a:buClr>
                          <a:srgbClr val="FFC000"/>
                        </a:buClr>
                        <a:buSzPts val="2400"/>
                        <a:buFont typeface="Arial"/>
                        <a:buNone/>
                      </a:pPr>
                      <a:r>
                        <a:rPr lang="en-US" sz="2400" b="1">
                          <a:solidFill>
                            <a:srgbClr val="FFC000"/>
                          </a:solidFill>
                          <a:latin typeface="Arial"/>
                          <a:ea typeface="Arial"/>
                          <a:cs typeface="Arial"/>
                          <a:sym typeface="Arial"/>
                        </a:rPr>
                        <a:t>Ruler and Guides</a:t>
                      </a:r>
                      <a:br>
                        <a:rPr lang="en-US" sz="2000" b="0">
                          <a:solidFill>
                            <a:srgbClr val="FFC000"/>
                          </a:solidFill>
                          <a:latin typeface="Arial"/>
                          <a:ea typeface="Arial"/>
                          <a:cs typeface="Arial"/>
                          <a:sym typeface="Arial"/>
                        </a:rPr>
                      </a:br>
                      <a:r>
                        <a:rPr lang="en-US" sz="2000" b="0">
                          <a:solidFill>
                            <a:srgbClr val="D9D9D9"/>
                          </a:solidFill>
                          <a:latin typeface="Arial"/>
                          <a:ea typeface="Arial"/>
                          <a:cs typeface="Arial"/>
                          <a:sym typeface="Arial"/>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endParaRPr/>
                    </a:p>
                  </a:txBody>
                  <a:tcPr marL="91450" marR="91450" marT="45725" marB="45725">
                    <a:solidFill>
                      <a:srgbClr val="010101"/>
                    </a:solidFill>
                  </a:tcPr>
                </a:tc>
                <a:tc hMerge="1">
                  <a:txBody>
                    <a:bodyPr/>
                    <a:lstStyle/>
                    <a:p>
                      <a:endParaRPr lang="en-US"/>
                    </a:p>
                  </a:txBody>
                  <a:tcPr/>
                </a:tc>
                <a:extLst>
                  <a:ext uri="{0D108BD9-81ED-4DB2-BD59-A6C34878D82A}">
                    <a16:rowId xmlns:a16="http://schemas.microsoft.com/office/drawing/2014/main" val="10004"/>
                  </a:ext>
                </a:extLst>
              </a:tr>
              <a:tr h="3824350">
                <a:tc>
                  <a:txBody>
                    <a:bodyPr/>
                    <a:lstStyle/>
                    <a:p>
                      <a:pPr marL="0" marR="0" lvl="0" indent="0" algn="l" rtl="0">
                        <a:spcBef>
                          <a:spcPts val="0"/>
                        </a:spcBef>
                        <a:spcAft>
                          <a:spcPts val="0"/>
                        </a:spcAft>
                        <a:buNone/>
                      </a:pPr>
                      <a:endParaRPr sz="2000">
                        <a:solidFill>
                          <a:srgbClr val="1F3A4E"/>
                        </a:solidFill>
                      </a:endParaRPr>
                    </a:p>
                  </a:txBody>
                  <a:tcPr marL="91450" marR="91450" marT="45725" marB="45725"/>
                </a:tc>
                <a:tc>
                  <a:txBody>
                    <a:bodyPr/>
                    <a:lstStyle/>
                    <a:p>
                      <a:pPr marL="0" marR="0" lvl="1" indent="0" algn="l" rtl="0">
                        <a:spcBef>
                          <a:spcPts val="0"/>
                        </a:spcBef>
                        <a:spcAft>
                          <a:spcPts val="0"/>
                        </a:spcAft>
                        <a:buNone/>
                      </a:pPr>
                      <a:r>
                        <a:rPr lang="en-US" sz="2400" b="1" u="none" strike="noStrike" cap="none">
                          <a:solidFill>
                            <a:srgbClr val="FFC000"/>
                          </a:solidFill>
                          <a:latin typeface="Arial"/>
                          <a:ea typeface="Arial"/>
                          <a:cs typeface="Arial"/>
                          <a:sym typeface="Arial"/>
                        </a:rPr>
                        <a:t>Headers and text containers</a:t>
                      </a:r>
                      <a:br>
                        <a:rPr lang="en-US" sz="2000" b="0" u="none" strike="noStrike" cap="none">
                          <a:solidFill>
                            <a:schemeClr val="lt1"/>
                          </a:solidFill>
                          <a:latin typeface="Arial"/>
                          <a:ea typeface="Arial"/>
                          <a:cs typeface="Arial"/>
                          <a:sym typeface="Arial"/>
                        </a:rPr>
                      </a:br>
                      <a:r>
                        <a:rPr lang="en-US" sz="2000" b="0" u="none" strike="noStrike" cap="none">
                          <a:solidFill>
                            <a:srgbClr val="D9D9D9"/>
                          </a:solidFill>
                          <a:latin typeface="Arial"/>
                          <a:ea typeface="Arial"/>
                          <a:cs typeface="Arial"/>
                          <a:sym typeface="Arial"/>
                        </a:rPr>
                        <a:t>Included in this template are commonly used section headers such as Abstract, Objectives, Methods, Results, etc. </a:t>
                      </a:r>
                      <a:br>
                        <a:rPr lang="en-US" sz="2000" b="0" u="none" strike="noStrike" cap="none">
                          <a:solidFill>
                            <a:schemeClr val="lt1"/>
                          </a:solidFill>
                          <a:latin typeface="Arial"/>
                          <a:ea typeface="Arial"/>
                          <a:cs typeface="Arial"/>
                          <a:sym typeface="Arial"/>
                        </a:rPr>
                      </a:br>
                      <a:r>
                        <a:rPr lang="en-US" sz="2000" b="0" u="none" strike="noStrike" cap="none">
                          <a:solidFill>
                            <a:srgbClr val="FFC000"/>
                          </a:solidFill>
                          <a:latin typeface="Arial"/>
                          <a:ea typeface="Arial"/>
                          <a:cs typeface="Arial"/>
                          <a:sym typeface="Arial"/>
                        </a:rPr>
                        <a:t>-</a:t>
                      </a:r>
                      <a:r>
                        <a:rPr lang="en-US" sz="2000" b="0" u="none" strike="noStrike" cap="none">
                          <a:solidFill>
                            <a:schemeClr val="lt1"/>
                          </a:solidFill>
                          <a:latin typeface="Arial"/>
                          <a:ea typeface="Arial"/>
                          <a:cs typeface="Arial"/>
                          <a:sym typeface="Arial"/>
                        </a:rPr>
                        <a:t> </a:t>
                      </a:r>
                      <a:r>
                        <a:rPr lang="en-US" sz="2000" b="0" u="none" strike="noStrike" cap="none">
                          <a:solidFill>
                            <a:srgbClr val="D9D9D9"/>
                          </a:solidFill>
                          <a:latin typeface="Arial"/>
                          <a:ea typeface="Arial"/>
                          <a:cs typeface="Arial"/>
                          <a:sym typeface="Arial"/>
                        </a:rPr>
                        <a:t>Click inside a section header to add its text. </a:t>
                      </a:r>
                      <a:br>
                        <a:rPr lang="en-US" sz="2000" b="0" u="none" strike="noStrike" cap="none">
                          <a:solidFill>
                            <a:schemeClr val="lt1"/>
                          </a:solidFill>
                          <a:latin typeface="Arial"/>
                          <a:ea typeface="Arial"/>
                          <a:cs typeface="Arial"/>
                          <a:sym typeface="Arial"/>
                        </a:rPr>
                      </a:br>
                      <a:r>
                        <a:rPr lang="en-US" sz="2000" b="0" u="none" strike="noStrike" cap="none">
                          <a:solidFill>
                            <a:srgbClr val="FFC000"/>
                          </a:solidFill>
                          <a:latin typeface="Arial"/>
                          <a:ea typeface="Arial"/>
                          <a:cs typeface="Arial"/>
                          <a:sym typeface="Arial"/>
                        </a:rPr>
                        <a:t>-</a:t>
                      </a:r>
                      <a:r>
                        <a:rPr lang="en-US" sz="2000" b="0" u="none" strike="noStrike" cap="none">
                          <a:solidFill>
                            <a:schemeClr val="lt1"/>
                          </a:solidFill>
                          <a:latin typeface="Arial"/>
                          <a:ea typeface="Arial"/>
                          <a:cs typeface="Arial"/>
                          <a:sym typeface="Arial"/>
                        </a:rPr>
                        <a:t> </a:t>
                      </a:r>
                      <a:r>
                        <a:rPr lang="en-US" sz="2000" b="0" u="none" strike="noStrike" cap="none">
                          <a:solidFill>
                            <a:srgbClr val="D9D9D9"/>
                          </a:solidFill>
                          <a:latin typeface="Arial"/>
                          <a:ea typeface="Arial"/>
                          <a:cs typeface="Arial"/>
                          <a:sym typeface="Arial"/>
                        </a:rPr>
                        <a:t>To add another header, click on edge of the section box so that it is outlined. Copy and paste it. </a:t>
                      </a:r>
                      <a:br>
                        <a:rPr lang="en-US" sz="2000" b="0" u="none" strike="noStrike" cap="none">
                          <a:solidFill>
                            <a:schemeClr val="lt1"/>
                          </a:solidFill>
                          <a:latin typeface="Arial"/>
                          <a:ea typeface="Arial"/>
                          <a:cs typeface="Arial"/>
                          <a:sym typeface="Arial"/>
                        </a:rPr>
                      </a:br>
                      <a:r>
                        <a:rPr lang="en-US" sz="2000" b="0" u="none" strike="noStrike" cap="none">
                          <a:solidFill>
                            <a:srgbClr val="FFC000"/>
                          </a:solidFill>
                          <a:latin typeface="Arial"/>
                          <a:ea typeface="Arial"/>
                          <a:cs typeface="Arial"/>
                          <a:sym typeface="Arial"/>
                        </a:rPr>
                        <a:t>-</a:t>
                      </a:r>
                      <a:r>
                        <a:rPr lang="en-US" sz="2000" b="0" u="none" strike="noStrike" cap="none">
                          <a:solidFill>
                            <a:schemeClr val="lt1"/>
                          </a:solidFill>
                          <a:latin typeface="Arial"/>
                          <a:ea typeface="Arial"/>
                          <a:cs typeface="Arial"/>
                          <a:sym typeface="Arial"/>
                        </a:rPr>
                        <a:t> </a:t>
                      </a:r>
                      <a:r>
                        <a:rPr lang="en-US" sz="2000" b="0" u="none" strike="noStrike" cap="none">
                          <a:solidFill>
                            <a:srgbClr val="D9D9D9"/>
                          </a:solidFill>
                          <a:latin typeface="Arial"/>
                          <a:ea typeface="Arial"/>
                          <a:cs typeface="Arial"/>
                          <a:sym typeface="Arial"/>
                        </a:rPr>
                        <a:t>To increase its size, click on the white circles and expand to the the desired size.</a:t>
                      </a:r>
                      <a:endParaRPr/>
                    </a:p>
                  </a:txBody>
                  <a:tcPr marL="182875" marR="91450" marT="137150" marB="45725">
                    <a:solidFill>
                      <a:srgbClr val="010101"/>
                    </a:solidFill>
                  </a:tcPr>
                </a:tc>
                <a:extLst>
                  <a:ext uri="{0D108BD9-81ED-4DB2-BD59-A6C34878D82A}">
                    <a16:rowId xmlns:a16="http://schemas.microsoft.com/office/drawing/2014/main" val="10005"/>
                  </a:ext>
                </a:extLst>
              </a:tr>
              <a:tr h="3519125">
                <a:tc gridSpan="2">
                  <a:txBody>
                    <a:bodyPr/>
                    <a:lstStyle/>
                    <a:p>
                      <a:pPr marL="0" marR="0" lvl="0" indent="0" algn="l" rtl="0">
                        <a:spcBef>
                          <a:spcPts val="0"/>
                        </a:spcBef>
                        <a:spcAft>
                          <a:spcPts val="0"/>
                        </a:spcAft>
                        <a:buNone/>
                      </a:pPr>
                      <a:r>
                        <a:rPr lang="en-US" sz="2400" b="1">
                          <a:solidFill>
                            <a:srgbClr val="FFC000"/>
                          </a:solidFill>
                          <a:latin typeface="Arial"/>
                          <a:ea typeface="Arial"/>
                          <a:cs typeface="Arial"/>
                          <a:sym typeface="Arial"/>
                        </a:rPr>
                        <a:t>Adding content to the poster</a:t>
                      </a:r>
                      <a:endParaRPr/>
                    </a:p>
                    <a:p>
                      <a:pPr marL="0" marR="0" lvl="0" indent="0" algn="l" rtl="0">
                        <a:spcBef>
                          <a:spcPts val="0"/>
                        </a:spcBef>
                        <a:spcAft>
                          <a:spcPts val="0"/>
                        </a:spcAft>
                        <a:buNone/>
                      </a:pPr>
                      <a:r>
                        <a:rPr lang="en-US" sz="2000">
                          <a:solidFill>
                            <a:srgbClr val="D9D9D9"/>
                          </a:solidFill>
                          <a:latin typeface="Arial"/>
                          <a:ea typeface="Arial"/>
                          <a:cs typeface="Arial"/>
                          <a:sym typeface="Arial"/>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endParaRPr/>
                    </a:p>
                    <a:p>
                      <a:pPr marL="342900" marR="0" lvl="0" indent="-342900" algn="l" rtl="0">
                        <a:spcBef>
                          <a:spcPts val="0"/>
                        </a:spcBef>
                        <a:spcAft>
                          <a:spcPts val="0"/>
                        </a:spcAft>
                        <a:buClr>
                          <a:srgbClr val="D9D9D9"/>
                        </a:buClr>
                        <a:buSzPts val="2000"/>
                        <a:buFont typeface="Arial"/>
                        <a:buChar char="-"/>
                      </a:pPr>
                      <a:r>
                        <a:rPr lang="en-US" sz="2000">
                          <a:solidFill>
                            <a:srgbClr val="D9D9D9"/>
                          </a:solidFill>
                          <a:latin typeface="Arial"/>
                          <a:ea typeface="Arial"/>
                          <a:cs typeface="Arial"/>
                          <a:sym typeface="Arial"/>
                        </a:rPr>
                        <a:t>If you run out of room, try to reduce the size of your fonts and/or the size of your graphics. If there is a lot of empty space try to increase your font sizes and the size of your graphics. The font used for references can be smaller.</a:t>
                      </a:r>
                      <a:endParaRPr sz="2000">
                        <a:solidFill>
                          <a:srgbClr val="D9D9D9"/>
                        </a:solidFill>
                        <a:latin typeface="Arial"/>
                        <a:ea typeface="Arial"/>
                        <a:cs typeface="Arial"/>
                        <a:sym typeface="Arial"/>
                      </a:endParaRPr>
                    </a:p>
                  </a:txBody>
                  <a:tcPr marL="91450" marR="91450" marT="45725" marB="45725">
                    <a:solidFill>
                      <a:srgbClr val="010101"/>
                    </a:solidFill>
                  </a:tcPr>
                </a:tc>
                <a:tc hMerge="1">
                  <a:txBody>
                    <a:bodyPr/>
                    <a:lstStyle/>
                    <a:p>
                      <a:endParaRPr lang="en-US"/>
                    </a:p>
                  </a:txBody>
                  <a:tcPr/>
                </a:tc>
                <a:extLst>
                  <a:ext uri="{0D108BD9-81ED-4DB2-BD59-A6C34878D82A}">
                    <a16:rowId xmlns:a16="http://schemas.microsoft.com/office/drawing/2014/main" val="10006"/>
                  </a:ext>
                </a:extLst>
              </a:tr>
              <a:tr h="2377650">
                <a:tc gridSpan="2">
                  <a:txBody>
                    <a:bodyPr/>
                    <a:lstStyle/>
                    <a:p>
                      <a:pPr marL="0" marR="0" lvl="0" indent="0" algn="l" rtl="0">
                        <a:lnSpc>
                          <a:spcPct val="100000"/>
                        </a:lnSpc>
                        <a:spcBef>
                          <a:spcPts val="0"/>
                        </a:spcBef>
                        <a:spcAft>
                          <a:spcPts val="0"/>
                        </a:spcAft>
                        <a:buClr>
                          <a:srgbClr val="FFC000"/>
                        </a:buClr>
                        <a:buSzPts val="2400"/>
                        <a:buFont typeface="Arial"/>
                        <a:buNone/>
                      </a:pPr>
                      <a:r>
                        <a:rPr lang="en-US" sz="2400" b="1">
                          <a:solidFill>
                            <a:srgbClr val="FFC000"/>
                          </a:solidFill>
                          <a:latin typeface="Arial"/>
                          <a:ea typeface="Arial"/>
                          <a:cs typeface="Arial"/>
                          <a:sym typeface="Arial"/>
                        </a:rPr>
                        <a:t>Photos</a:t>
                      </a:r>
                      <a:endParaRPr/>
                    </a:p>
                    <a:p>
                      <a:pPr marL="0" marR="0" lvl="0" indent="0" algn="l" rtl="0">
                        <a:lnSpc>
                          <a:spcPct val="100000"/>
                        </a:lnSpc>
                        <a:spcBef>
                          <a:spcPts val="0"/>
                        </a:spcBef>
                        <a:spcAft>
                          <a:spcPts val="0"/>
                        </a:spcAft>
                        <a:buClr>
                          <a:srgbClr val="D9D9D9"/>
                        </a:buClr>
                        <a:buSzPts val="2000"/>
                        <a:buFont typeface="Arial"/>
                        <a:buNone/>
                      </a:pPr>
                      <a:r>
                        <a:rPr lang="en-US" sz="2000" b="0" i="0" u="none" strike="noStrike" cap="none">
                          <a:solidFill>
                            <a:srgbClr val="D9D9D9"/>
                          </a:solidFill>
                          <a:latin typeface="Arial"/>
                          <a:ea typeface="Arial"/>
                          <a:cs typeface="Arial"/>
                          <a:sym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endParaRPr/>
                    </a:p>
                  </a:txBody>
                  <a:tcPr marL="182875" marR="91450" marT="137150" marB="45725">
                    <a:solidFill>
                      <a:srgbClr val="010101"/>
                    </a:solidFill>
                  </a:tcPr>
                </a:tc>
                <a:tc hMerge="1">
                  <a:txBody>
                    <a:bodyPr/>
                    <a:lstStyle/>
                    <a:p>
                      <a:endParaRPr lang="en-US"/>
                    </a:p>
                  </a:txBody>
                  <a:tcPr/>
                </a:tc>
                <a:extLst>
                  <a:ext uri="{0D108BD9-81ED-4DB2-BD59-A6C34878D82A}">
                    <a16:rowId xmlns:a16="http://schemas.microsoft.com/office/drawing/2014/main" val="10007"/>
                  </a:ext>
                </a:extLst>
              </a:tr>
              <a:tr h="2293175">
                <a:tc gridSpan="2">
                  <a:txBody>
                    <a:bodyPr/>
                    <a:lstStyle/>
                    <a:p>
                      <a:pPr marL="0" marR="0" lvl="0" indent="0" algn="l" rtl="0">
                        <a:spcBef>
                          <a:spcPts val="0"/>
                        </a:spcBef>
                        <a:spcAft>
                          <a:spcPts val="0"/>
                        </a:spcAft>
                        <a:buNone/>
                      </a:pPr>
                      <a:endParaRPr sz="2000">
                        <a:solidFill>
                          <a:schemeClr val="lt1"/>
                        </a:solidFill>
                        <a:latin typeface="Arial"/>
                        <a:ea typeface="Arial"/>
                        <a:cs typeface="Arial"/>
                        <a:sym typeface="Arial"/>
                      </a:endParaRPr>
                    </a:p>
                  </a:txBody>
                  <a:tcPr marL="182875" marR="91450" marT="137150" marB="45725"/>
                </a:tc>
                <a:tc hMerge="1">
                  <a:txBody>
                    <a:bodyPr/>
                    <a:lstStyle/>
                    <a:p>
                      <a:endParaRPr lang="en-US"/>
                    </a:p>
                  </a:txBody>
                  <a:tcPr/>
                </a:tc>
                <a:extLst>
                  <a:ext uri="{0D108BD9-81ED-4DB2-BD59-A6C34878D82A}">
                    <a16:rowId xmlns:a16="http://schemas.microsoft.com/office/drawing/2014/main" val="10008"/>
                  </a:ext>
                </a:extLst>
              </a:tr>
              <a:tr h="1280275">
                <a:tc gridSpan="2">
                  <a:txBody>
                    <a:bodyPr/>
                    <a:lstStyle/>
                    <a:p>
                      <a:pPr marL="0" marR="0" lvl="0" indent="0" algn="l" rtl="0">
                        <a:lnSpc>
                          <a:spcPct val="100000"/>
                        </a:lnSpc>
                        <a:spcBef>
                          <a:spcPts val="0"/>
                        </a:spcBef>
                        <a:spcAft>
                          <a:spcPts val="0"/>
                        </a:spcAft>
                        <a:buClr>
                          <a:srgbClr val="FFC000"/>
                        </a:buClr>
                        <a:buSzPts val="2400"/>
                        <a:buFont typeface="Arial"/>
                        <a:buNone/>
                      </a:pPr>
                      <a:r>
                        <a:rPr lang="en-US" sz="2400" b="1">
                          <a:solidFill>
                            <a:srgbClr val="FFC000"/>
                          </a:solidFill>
                          <a:latin typeface="Arial"/>
                          <a:ea typeface="Arial"/>
                          <a:cs typeface="Arial"/>
                          <a:sym typeface="Arial"/>
                        </a:rPr>
                        <a:t>Quality check your graphics</a:t>
                      </a:r>
                      <a:endParaRPr/>
                    </a:p>
                    <a:p>
                      <a:pPr marL="0" marR="0" lvl="0" indent="0" algn="l" rtl="0">
                        <a:lnSpc>
                          <a:spcPct val="100000"/>
                        </a:lnSpc>
                        <a:spcBef>
                          <a:spcPts val="0"/>
                        </a:spcBef>
                        <a:spcAft>
                          <a:spcPts val="0"/>
                        </a:spcAft>
                        <a:buClr>
                          <a:srgbClr val="D9D9D9"/>
                        </a:buClr>
                        <a:buSzPts val="2000"/>
                        <a:buFont typeface="Arial"/>
                        <a:buNone/>
                      </a:pPr>
                      <a:r>
                        <a:rPr lang="en-US" sz="2000">
                          <a:solidFill>
                            <a:srgbClr val="D9D9D9"/>
                          </a:solidFill>
                          <a:latin typeface="Arial"/>
                          <a:ea typeface="Arial"/>
                          <a:cs typeface="Arial"/>
                          <a:sym typeface="Arial"/>
                        </a:rPr>
                        <a:t>Zoom in and look at your images at 100%-200% magnification. If they look clear, they will print well. </a:t>
                      </a:r>
                      <a:endParaRPr/>
                    </a:p>
                  </a:txBody>
                  <a:tcPr marL="182875" marR="91450" marT="137150" marB="45725">
                    <a:solidFill>
                      <a:srgbClr val="010101"/>
                    </a:solidFill>
                  </a:tcPr>
                </a:tc>
                <a:tc hMerge="1">
                  <a:txBody>
                    <a:bodyPr/>
                    <a:lstStyle/>
                    <a:p>
                      <a:endParaRPr lang="en-US"/>
                    </a:p>
                  </a:txBody>
                  <a:tcPr/>
                </a:tc>
                <a:extLst>
                  <a:ext uri="{0D108BD9-81ED-4DB2-BD59-A6C34878D82A}">
                    <a16:rowId xmlns:a16="http://schemas.microsoft.com/office/drawing/2014/main" val="10009"/>
                  </a:ext>
                </a:extLst>
              </a:tr>
              <a:tr h="3187275">
                <a:tc gridSpan="2">
                  <a:txBody>
                    <a:bodyPr/>
                    <a:lstStyle/>
                    <a:p>
                      <a:pPr marL="0" marR="0" lvl="0" indent="0" algn="l" rtl="0">
                        <a:lnSpc>
                          <a:spcPct val="100000"/>
                        </a:lnSpc>
                        <a:spcBef>
                          <a:spcPts val="0"/>
                        </a:spcBef>
                        <a:spcAft>
                          <a:spcPts val="0"/>
                        </a:spcAft>
                        <a:buClr>
                          <a:schemeClr val="dk1"/>
                        </a:buClr>
                        <a:buSzPts val="2000"/>
                        <a:buFont typeface="Calibri"/>
                        <a:buNone/>
                      </a:pPr>
                      <a:endParaRPr sz="2000">
                        <a:solidFill>
                          <a:schemeClr val="lt1"/>
                        </a:solidFill>
                        <a:latin typeface="Arial"/>
                        <a:ea typeface="Arial"/>
                        <a:cs typeface="Arial"/>
                        <a:sym typeface="Arial"/>
                      </a:endParaRPr>
                    </a:p>
                  </a:txBody>
                  <a:tcPr marL="182875" marR="91450" marT="137150" marB="45725"/>
                </a:tc>
                <a:tc hMerge="1">
                  <a:txBody>
                    <a:bodyPr/>
                    <a:lstStyle/>
                    <a:p>
                      <a:endParaRPr lang="en-US"/>
                    </a:p>
                  </a:txBody>
                  <a:tcPr/>
                </a:tc>
                <a:extLst>
                  <a:ext uri="{0D108BD9-81ED-4DB2-BD59-A6C34878D82A}">
                    <a16:rowId xmlns:a16="http://schemas.microsoft.com/office/drawing/2014/main" val="10010"/>
                  </a:ext>
                </a:extLst>
              </a:tr>
            </a:tbl>
          </a:graphicData>
        </a:graphic>
      </p:graphicFrame>
      <p:grpSp>
        <p:nvGrpSpPr>
          <p:cNvPr id="64" name="Google Shape;64;p5"/>
          <p:cNvGrpSpPr/>
          <p:nvPr/>
        </p:nvGrpSpPr>
        <p:grpSpPr>
          <a:xfrm>
            <a:off x="-122803" y="-102882"/>
            <a:ext cx="44106586" cy="33075072"/>
            <a:chOff x="-122803" y="-102882"/>
            <a:chExt cx="44106586" cy="33075072"/>
          </a:xfrm>
        </p:grpSpPr>
        <p:sp>
          <p:nvSpPr>
            <p:cNvPr id="65" name="Google Shape;65;p5"/>
            <p:cNvSpPr/>
            <p:nvPr/>
          </p:nvSpPr>
          <p:spPr>
            <a:xfrm>
              <a:off x="-51142" y="-84749"/>
              <a:ext cx="44034925" cy="33056939"/>
            </a:xfrm>
            <a:custGeom>
              <a:avLst/>
              <a:gdLst/>
              <a:ahLst/>
              <a:cxnLst/>
              <a:rect l="l" t="t" r="r" b="b"/>
              <a:pathLst>
                <a:path w="44005500" h="32956500" extrusionOk="0">
                  <a:moveTo>
                    <a:pt x="0" y="0"/>
                  </a:moveTo>
                  <a:lnTo>
                    <a:pt x="44005500" y="32956500"/>
                  </a:lnTo>
                  <a:lnTo>
                    <a:pt x="38100" y="32918400"/>
                  </a:lnTo>
                  <a:lnTo>
                    <a:pt x="0" y="0"/>
                  </a:lnTo>
                  <a:close/>
                </a:path>
              </a:pathLst>
            </a:custGeom>
            <a:gradFill>
              <a:gsLst>
                <a:gs pos="0">
                  <a:srgbClr val="E3E8DD"/>
                </a:gs>
                <a:gs pos="13000">
                  <a:srgbClr val="E3E8DD"/>
                </a:gs>
                <a:gs pos="79000">
                  <a:srgbClr val="DAE0D2"/>
                </a:gs>
                <a:gs pos="100000">
                  <a:srgbClr val="DAE0D2"/>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8600" b="0" i="0" u="none" strike="noStrike" cap="none">
                <a:solidFill>
                  <a:schemeClr val="lt1"/>
                </a:solidFill>
                <a:latin typeface="Calibri"/>
                <a:ea typeface="Calibri"/>
                <a:cs typeface="Calibri"/>
                <a:sym typeface="Calibri"/>
              </a:endParaRPr>
            </a:p>
          </p:txBody>
        </p:sp>
        <p:sp>
          <p:nvSpPr>
            <p:cNvPr id="66" name="Google Shape;66;p5"/>
            <p:cNvSpPr/>
            <p:nvPr/>
          </p:nvSpPr>
          <p:spPr>
            <a:xfrm rot="10800000">
              <a:off x="-51143" y="-84751"/>
              <a:ext cx="44034921" cy="33039929"/>
            </a:xfrm>
            <a:custGeom>
              <a:avLst/>
              <a:gdLst/>
              <a:ahLst/>
              <a:cxnLst/>
              <a:rect l="l" t="t" r="r" b="b"/>
              <a:pathLst>
                <a:path w="44005500" h="32956500" extrusionOk="0">
                  <a:moveTo>
                    <a:pt x="0" y="0"/>
                  </a:moveTo>
                  <a:lnTo>
                    <a:pt x="44005500" y="32956500"/>
                  </a:lnTo>
                  <a:lnTo>
                    <a:pt x="38100" y="32918400"/>
                  </a:lnTo>
                  <a:lnTo>
                    <a:pt x="0" y="0"/>
                  </a:lnTo>
                  <a:close/>
                </a:path>
              </a:pathLst>
            </a:custGeom>
            <a:gradFill>
              <a:gsLst>
                <a:gs pos="0">
                  <a:schemeClr val="lt2"/>
                </a:gs>
                <a:gs pos="41000">
                  <a:schemeClr val="lt2"/>
                </a:gs>
                <a:gs pos="100000">
                  <a:srgbClr val="E3E8DD"/>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8600" b="0" i="0" u="none" strike="noStrike" cap="none">
                <a:solidFill>
                  <a:schemeClr val="lt1"/>
                </a:solidFill>
                <a:latin typeface="Calibri"/>
                <a:ea typeface="Calibri"/>
                <a:cs typeface="Calibri"/>
                <a:sym typeface="Calibri"/>
              </a:endParaRPr>
            </a:p>
          </p:txBody>
        </p:sp>
        <p:sp>
          <p:nvSpPr>
            <p:cNvPr id="67" name="Google Shape;67;p5"/>
            <p:cNvSpPr/>
            <p:nvPr/>
          </p:nvSpPr>
          <p:spPr>
            <a:xfrm>
              <a:off x="-122803" y="-102882"/>
              <a:ext cx="44106585" cy="33075071"/>
            </a:xfrm>
            <a:custGeom>
              <a:avLst/>
              <a:gdLst/>
              <a:ahLst/>
              <a:cxnLst/>
              <a:rect l="l" t="t" r="r" b="b"/>
              <a:pathLst>
                <a:path w="39026592" h="30614112" extrusionOk="0">
                  <a:moveTo>
                    <a:pt x="36576" y="0"/>
                  </a:moveTo>
                  <a:lnTo>
                    <a:pt x="15837408" y="30614112"/>
                  </a:lnTo>
                  <a:lnTo>
                    <a:pt x="39026592" y="13350240"/>
                  </a:lnTo>
                  <a:lnTo>
                    <a:pt x="0" y="73152"/>
                  </a:lnTo>
                  <a:lnTo>
                    <a:pt x="109728" y="146304"/>
                  </a:lnTo>
                </a:path>
              </a:pathLst>
            </a:custGeom>
            <a:gradFill>
              <a:gsLst>
                <a:gs pos="0">
                  <a:schemeClr val="lt1"/>
                </a:gs>
                <a:gs pos="76000">
                  <a:srgbClr val="E3E8DD">
                    <a:alpha val="0"/>
                  </a:srgbClr>
                </a:gs>
                <a:gs pos="100000">
                  <a:srgbClr val="E3E8DD">
                    <a:alpha val="0"/>
                  </a:srgbClr>
                </a:gs>
              </a:gsLst>
              <a:path path="circle">
                <a:fillToRect r="100000" b="100000"/>
              </a:path>
              <a:tileRect l="-100000" t="-10000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8600" b="0" i="0" u="none" strike="noStrike" cap="none">
                <a:solidFill>
                  <a:schemeClr val="lt1"/>
                </a:solidFill>
                <a:latin typeface="Calibri"/>
                <a:ea typeface="Calibri"/>
                <a:cs typeface="Calibri"/>
                <a:sym typeface="Calibri"/>
              </a:endParaRPr>
            </a:p>
          </p:txBody>
        </p:sp>
        <p:sp>
          <p:nvSpPr>
            <p:cNvPr id="68" name="Google Shape;68;p5"/>
            <p:cNvSpPr txBox="1"/>
            <p:nvPr/>
          </p:nvSpPr>
          <p:spPr>
            <a:xfrm>
              <a:off x="1603881" y="32173891"/>
              <a:ext cx="2514600" cy="361442"/>
            </a:xfrm>
            <a:prstGeom prst="rect">
              <a:avLst/>
            </a:prstGeom>
            <a:noFill/>
            <a:ln>
              <a:noFill/>
            </a:ln>
          </p:spPr>
          <p:txBody>
            <a:bodyPr spcFirstLastPara="1" wrap="square" lIns="91250" tIns="45600" rIns="91250" bIns="45600" anchor="t" anchorCtr="0">
              <a:noAutofit/>
            </a:bodyPr>
            <a:lstStyle/>
            <a:p>
              <a:pPr marL="0" marR="0" lvl="0" indent="0" algn="l" rtl="0">
                <a:lnSpc>
                  <a:spcPct val="65000"/>
                </a:lnSpc>
                <a:spcBef>
                  <a:spcPts val="0"/>
                </a:spcBef>
                <a:spcAft>
                  <a:spcPts val="0"/>
                </a:spcAft>
                <a:buNone/>
              </a:pPr>
              <a:r>
                <a:rPr lang="en-US" sz="700" b="1" i="0" u="none" strike="noStrike" cap="none">
                  <a:solidFill>
                    <a:srgbClr val="BFBFBF"/>
                  </a:solidFill>
                  <a:latin typeface="Arial"/>
                  <a:ea typeface="Arial"/>
                  <a:cs typeface="Arial"/>
                  <a:sym typeface="Arial"/>
                </a:rPr>
                <a:t>RESEARCH POSTER PRESENTATION DESIGN © 2019</a:t>
              </a:r>
              <a:endParaRPr/>
            </a:p>
            <a:p>
              <a:pPr marL="0" marR="0" lvl="0" indent="0" algn="l" rtl="0">
                <a:lnSpc>
                  <a:spcPct val="65000"/>
                </a:lnSpc>
                <a:spcBef>
                  <a:spcPts val="550"/>
                </a:spcBef>
                <a:spcAft>
                  <a:spcPts val="0"/>
                </a:spcAft>
                <a:buNone/>
              </a:pPr>
              <a:r>
                <a:rPr lang="en-US" sz="1100" b="1" i="0" u="none" strike="noStrike" cap="none">
                  <a:solidFill>
                    <a:srgbClr val="BFBFBF"/>
                  </a:solidFill>
                  <a:latin typeface="Arial"/>
                  <a:ea typeface="Arial"/>
                  <a:cs typeface="Arial"/>
                  <a:sym typeface="Arial"/>
                </a:rPr>
                <a:t>www.PosterPresentations.com</a:t>
              </a:r>
              <a:endParaRPr/>
            </a:p>
          </p:txBody>
        </p:sp>
      </p:grpSp>
      <p:graphicFrame>
        <p:nvGraphicFramePr>
          <p:cNvPr id="69" name="Google Shape;69;p5"/>
          <p:cNvGraphicFramePr/>
          <p:nvPr/>
        </p:nvGraphicFramePr>
        <p:xfrm>
          <a:off x="44695228" y="-84749"/>
          <a:ext cx="3000000" cy="3000000"/>
        </p:xfrm>
        <a:graphic>
          <a:graphicData uri="http://schemas.openxmlformats.org/drawingml/2006/table">
            <a:tbl>
              <a:tblPr firstRow="1" bandRow="1">
                <a:noFill/>
                <a:tableStyleId>{0807542F-9ADE-4C04-A32E-A670DF37894B}</a:tableStyleId>
              </a:tblPr>
              <a:tblGrid>
                <a:gridCol w="3343825">
                  <a:extLst>
                    <a:ext uri="{9D8B030D-6E8A-4147-A177-3AD203B41FA5}">
                      <a16:colId xmlns:a16="http://schemas.microsoft.com/office/drawing/2014/main" val="20000"/>
                    </a:ext>
                  </a:extLst>
                </a:gridCol>
                <a:gridCol w="1381550">
                  <a:extLst>
                    <a:ext uri="{9D8B030D-6E8A-4147-A177-3AD203B41FA5}">
                      <a16:colId xmlns:a16="http://schemas.microsoft.com/office/drawing/2014/main" val="20001"/>
                    </a:ext>
                  </a:extLst>
                </a:gridCol>
                <a:gridCol w="4704800">
                  <a:extLst>
                    <a:ext uri="{9D8B030D-6E8A-4147-A177-3AD203B41FA5}">
                      <a16:colId xmlns:a16="http://schemas.microsoft.com/office/drawing/2014/main" val="20002"/>
                    </a:ext>
                  </a:extLst>
                </a:gridCol>
              </a:tblGrid>
              <a:tr h="1756425">
                <a:tc gridSpan="3">
                  <a:txBody>
                    <a:bodyPr/>
                    <a:lstStyle/>
                    <a:p>
                      <a:pPr marL="0" marR="0" lvl="0" indent="0" algn="ctr" rtl="0">
                        <a:lnSpc>
                          <a:spcPct val="100000"/>
                        </a:lnSpc>
                        <a:spcBef>
                          <a:spcPts val="0"/>
                        </a:spcBef>
                        <a:spcAft>
                          <a:spcPts val="0"/>
                        </a:spcAft>
                        <a:buClr>
                          <a:srgbClr val="1F3A4E"/>
                        </a:buClr>
                        <a:buSzPts val="4000"/>
                        <a:buFont typeface="Arial Black"/>
                        <a:buNone/>
                      </a:pPr>
                      <a:r>
                        <a:rPr lang="en-US" sz="4000" b="0">
                          <a:solidFill>
                            <a:srgbClr val="1F3A4E"/>
                          </a:solidFill>
                          <a:latin typeface="Arial Black"/>
                          <a:ea typeface="Arial Black"/>
                          <a:cs typeface="Arial Black"/>
                          <a:sym typeface="Arial Black"/>
                        </a:rPr>
                        <a:t>QUICK START GUIDE</a:t>
                      </a:r>
                      <a:br>
                        <a:rPr lang="en-US" sz="4000" b="0">
                          <a:solidFill>
                            <a:srgbClr val="1F3A4E"/>
                          </a:solidFill>
                          <a:latin typeface="Arial Black"/>
                          <a:ea typeface="Arial Black"/>
                          <a:cs typeface="Arial Black"/>
                          <a:sym typeface="Arial Black"/>
                        </a:rPr>
                      </a:br>
                      <a:r>
                        <a:rPr lang="en-US" sz="3200" b="1">
                          <a:solidFill>
                            <a:srgbClr val="FF0000"/>
                          </a:solidFill>
                          <a:latin typeface="Trebuchet MS"/>
                          <a:ea typeface="Trebuchet MS"/>
                          <a:cs typeface="Trebuchet MS"/>
                          <a:sym typeface="Trebuchet MS"/>
                        </a:rPr>
                        <a:t>(THIS SIDEBAR WILL NOT PRINT)</a:t>
                      </a:r>
                      <a:endParaRPr sz="4000" b="1">
                        <a:solidFill>
                          <a:schemeClr val="lt1"/>
                        </a:solidFill>
                        <a:latin typeface="Trebuchet MS"/>
                        <a:ea typeface="Trebuchet MS"/>
                        <a:cs typeface="Trebuchet MS"/>
                        <a:sym typeface="Trebuchet MS"/>
                      </a:endParaRPr>
                    </a:p>
                  </a:txBody>
                  <a:tcPr marL="182875" marR="91450" marT="137150" marB="45725">
                    <a:solidFill>
                      <a:srgbClr val="FFC0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563100">
                <a:tc gridSpan="3">
                  <a:txBody>
                    <a:bodyPr/>
                    <a:lstStyle/>
                    <a:p>
                      <a:pPr marL="0" marR="0" lvl="0" indent="0" algn="l" rtl="0">
                        <a:spcBef>
                          <a:spcPts val="0"/>
                        </a:spcBef>
                        <a:spcAft>
                          <a:spcPts val="0"/>
                        </a:spcAft>
                        <a:buNone/>
                      </a:pPr>
                      <a:r>
                        <a:rPr lang="en-US" sz="2800" b="1">
                          <a:solidFill>
                            <a:srgbClr val="FFC000"/>
                          </a:solidFill>
                          <a:latin typeface="Arial"/>
                          <a:ea typeface="Arial"/>
                          <a:cs typeface="Arial"/>
                          <a:sym typeface="Arial"/>
                        </a:rPr>
                        <a:t>How to change the template colors</a:t>
                      </a:r>
                      <a:endParaRPr/>
                    </a:p>
                    <a:p>
                      <a:pPr marL="0" marR="0" lvl="0" indent="0" algn="l" rtl="0">
                        <a:spcBef>
                          <a:spcPts val="0"/>
                        </a:spcBef>
                        <a:spcAft>
                          <a:spcPts val="0"/>
                        </a:spcAft>
                        <a:buNone/>
                      </a:pPr>
                      <a:r>
                        <a:rPr lang="en-US" sz="2400" b="0">
                          <a:solidFill>
                            <a:srgbClr val="D9D9D9"/>
                          </a:solidFill>
                          <a:latin typeface="Arial"/>
                          <a:ea typeface="Arial"/>
                          <a:cs typeface="Arial"/>
                          <a:sym typeface="Arial"/>
                        </a:rPr>
                        <a:t>You can change the overall template color theme by clicking on the COLORS dropdown menu under the DESIGN tab. You can see a tutorial here: </a:t>
                      </a:r>
                      <a:r>
                        <a:rPr lang="en-US" sz="2400" u="sng">
                          <a:solidFill>
                            <a:schemeClr val="hlink"/>
                          </a:solidFill>
                          <a:hlinkClick r:id="rId3"/>
                        </a:rPr>
                        <a:t>https://www.posterpresentations.com/how-to-change-the-research-poster-template-colors.html</a:t>
                      </a:r>
                      <a:endParaRPr sz="2400">
                        <a:solidFill>
                          <a:srgbClr val="FFC000"/>
                        </a:solidFill>
                      </a:endParaRPr>
                    </a:p>
                    <a:p>
                      <a:pPr marL="0" marR="0" lvl="0" indent="0" algn="l" rtl="0">
                        <a:spcBef>
                          <a:spcPts val="0"/>
                        </a:spcBef>
                        <a:spcAft>
                          <a:spcPts val="0"/>
                        </a:spcAft>
                        <a:buNone/>
                      </a:pPr>
                      <a:endParaRPr sz="2400" b="0">
                        <a:solidFill>
                          <a:srgbClr val="D9D9D9"/>
                        </a:solidFill>
                        <a:latin typeface="Arial"/>
                        <a:ea typeface="Arial"/>
                        <a:cs typeface="Arial"/>
                        <a:sym typeface="Arial"/>
                      </a:endParaRPr>
                    </a:p>
                    <a:p>
                      <a:pPr marL="0" marR="0" lvl="0" indent="0" algn="l" rtl="0">
                        <a:spcBef>
                          <a:spcPts val="0"/>
                        </a:spcBef>
                        <a:spcAft>
                          <a:spcPts val="0"/>
                        </a:spcAft>
                        <a:buNone/>
                      </a:pPr>
                      <a:r>
                        <a:rPr lang="en-US" sz="2400" b="0">
                          <a:solidFill>
                            <a:srgbClr val="D9D9D9"/>
                          </a:solidFill>
                          <a:latin typeface="Arial"/>
                          <a:ea typeface="Arial"/>
                          <a:cs typeface="Arial"/>
                          <a:sym typeface="Arial"/>
                        </a:rPr>
                        <a:t>You can also manually change the color of individual elements by going to VIEW &gt; SLIDE MASTER. On the left side of your screen select the background master where you can change the template background, column sizes, etc. </a:t>
                      </a:r>
                      <a:endParaRPr/>
                    </a:p>
                    <a:p>
                      <a:pPr marL="0" marR="0" lvl="0" indent="0" algn="l" rtl="0">
                        <a:spcBef>
                          <a:spcPts val="0"/>
                        </a:spcBef>
                        <a:spcAft>
                          <a:spcPts val="0"/>
                        </a:spcAft>
                        <a:buNone/>
                      </a:pPr>
                      <a:endParaRPr sz="2400" b="0">
                        <a:solidFill>
                          <a:srgbClr val="D9D9D9"/>
                        </a:solidFill>
                        <a:latin typeface="Arial"/>
                        <a:ea typeface="Arial"/>
                        <a:cs typeface="Arial"/>
                        <a:sym typeface="Arial"/>
                      </a:endParaRPr>
                    </a:p>
                    <a:p>
                      <a:pPr marL="0" marR="0" lvl="0" indent="0" algn="l" rtl="0">
                        <a:spcBef>
                          <a:spcPts val="0"/>
                        </a:spcBef>
                        <a:spcAft>
                          <a:spcPts val="0"/>
                        </a:spcAft>
                        <a:buNone/>
                      </a:pPr>
                      <a:r>
                        <a:rPr lang="en-US" sz="2400" b="0">
                          <a:solidFill>
                            <a:srgbClr val="D9D9D9"/>
                          </a:solidFill>
                          <a:latin typeface="Arial"/>
                          <a:ea typeface="Arial"/>
                          <a:cs typeface="Arial"/>
                          <a:sym typeface="Arial"/>
                        </a:rPr>
                        <a:t>After you finish working on the SLIDE MASTER, it is important that you go to VIEW &gt; NORMAL to continue working on your poster. </a:t>
                      </a:r>
                      <a:endParaRPr/>
                    </a:p>
                  </a:txBody>
                  <a:tcPr marL="182875" marR="91450" marT="137150" marB="45725">
                    <a:solidFill>
                      <a:schemeClr val="dk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3667725">
                <a:tc gridSpan="3">
                  <a:txBody>
                    <a:bodyPr/>
                    <a:lstStyle/>
                    <a:p>
                      <a:pPr marL="0" marR="0" lvl="0" indent="0" algn="l" rtl="0">
                        <a:spcBef>
                          <a:spcPts val="0"/>
                        </a:spcBef>
                        <a:spcAft>
                          <a:spcPts val="0"/>
                        </a:spcAft>
                        <a:buNone/>
                      </a:pPr>
                      <a:r>
                        <a:rPr lang="en-US" sz="2800" b="1">
                          <a:solidFill>
                            <a:srgbClr val="FFC000"/>
                          </a:solidFill>
                          <a:latin typeface="Arial"/>
                          <a:ea typeface="Arial"/>
                          <a:cs typeface="Arial"/>
                          <a:sym typeface="Arial"/>
                        </a:rPr>
                        <a:t>How to change the column layout configuration</a:t>
                      </a:r>
                      <a:endParaRPr/>
                    </a:p>
                    <a:p>
                      <a:pPr marL="0" marR="0" lvl="0" indent="0" algn="l" rtl="0">
                        <a:spcBef>
                          <a:spcPts val="0"/>
                        </a:spcBef>
                        <a:spcAft>
                          <a:spcPts val="0"/>
                        </a:spcAft>
                        <a:buNone/>
                      </a:pPr>
                      <a:r>
                        <a:rPr lang="en-US" sz="2400">
                          <a:solidFill>
                            <a:srgbClr val="D9D9D9"/>
                          </a:solidFill>
                          <a:latin typeface="Arial"/>
                          <a:ea typeface="Arial"/>
                          <a:cs typeface="Arial"/>
                          <a:sym typeface="Arial"/>
                        </a:rPr>
                        <a:t>You can manually change the configuration on the columns by going to VIEW &gt; SLIDE MASTER. You can delete columns, resize them or modify them as needed for your layout. </a:t>
                      </a:r>
                      <a:endParaRPr/>
                    </a:p>
                    <a:p>
                      <a:pPr marL="0" marR="0" lvl="0" indent="0" algn="l" rtl="0">
                        <a:lnSpc>
                          <a:spcPct val="100000"/>
                        </a:lnSpc>
                        <a:spcBef>
                          <a:spcPts val="0"/>
                        </a:spcBef>
                        <a:spcAft>
                          <a:spcPts val="0"/>
                        </a:spcAft>
                        <a:buClr>
                          <a:srgbClr val="D9D9D9"/>
                        </a:buClr>
                        <a:buSzPts val="2400"/>
                        <a:buFont typeface="Arial"/>
                        <a:buNone/>
                      </a:pPr>
                      <a:r>
                        <a:rPr lang="en-US" sz="2400">
                          <a:solidFill>
                            <a:srgbClr val="D9D9D9"/>
                          </a:solidFill>
                          <a:latin typeface="Arial"/>
                          <a:ea typeface="Arial"/>
                          <a:cs typeface="Arial"/>
                          <a:sym typeface="Arial"/>
                        </a:rPr>
                        <a:t>You can see a tutorial here: </a:t>
                      </a:r>
                      <a:r>
                        <a:rPr lang="en-US" sz="2400" u="sng">
                          <a:solidFill>
                            <a:srgbClr val="FFC000"/>
                          </a:solidFill>
                          <a:latin typeface="Arial"/>
                          <a:ea typeface="Arial"/>
                          <a:cs typeface="Arial"/>
                          <a:sym typeface="Arial"/>
                        </a:rPr>
                        <a:t>https://www.posterpresentations.com/how-to-change-the-column-configuration.html</a:t>
                      </a:r>
                      <a:endParaRPr sz="8600" u="sng">
                        <a:solidFill>
                          <a:srgbClr val="FFC000"/>
                        </a:solidFill>
                      </a:endParaRPr>
                    </a:p>
                  </a:txBody>
                  <a:tcPr marL="182875" marR="91450" marT="137150" marB="45725">
                    <a:solidFill>
                      <a:schemeClr val="dk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2"/>
                  </a:ext>
                </a:extLst>
              </a:tr>
              <a:tr h="5177075">
                <a:tc gridSpan="2">
                  <a:txBody>
                    <a:bodyPr/>
                    <a:lstStyle/>
                    <a:p>
                      <a:pPr marL="0" marR="0" lvl="0" indent="0" algn="l" rtl="0">
                        <a:lnSpc>
                          <a:spcPct val="100000"/>
                        </a:lnSpc>
                        <a:spcBef>
                          <a:spcPts val="0"/>
                        </a:spcBef>
                        <a:spcAft>
                          <a:spcPts val="0"/>
                        </a:spcAft>
                        <a:buClr>
                          <a:schemeClr val="dk1"/>
                        </a:buClr>
                        <a:buSzPts val="2400"/>
                        <a:buFont typeface="Calibri"/>
                        <a:buNone/>
                      </a:pPr>
                      <a:endParaRPr sz="2400">
                        <a:solidFill>
                          <a:srgbClr val="D9D9D9"/>
                        </a:solidFill>
                        <a:latin typeface="Arial"/>
                        <a:ea typeface="Arial"/>
                        <a:cs typeface="Arial"/>
                        <a:sym typeface="Arial"/>
                      </a:endParaRPr>
                    </a:p>
                  </a:txBody>
                  <a:tcPr marL="182875" marR="91450" marT="137150" marB="45725"/>
                </a:tc>
                <a:tc hMerge="1">
                  <a:txBody>
                    <a:bodyPr/>
                    <a:lstStyle/>
                    <a:p>
                      <a:endParaRPr lang="en-US"/>
                    </a:p>
                  </a:txBody>
                  <a:tcPr/>
                </a:tc>
                <a:tc rowSpan="2">
                  <a:txBody>
                    <a:bodyPr/>
                    <a:lstStyle/>
                    <a:p>
                      <a:pPr marL="0" marR="0" lvl="0" indent="0" algn="l" rtl="0">
                        <a:lnSpc>
                          <a:spcPct val="100000"/>
                        </a:lnSpc>
                        <a:spcBef>
                          <a:spcPts val="0"/>
                        </a:spcBef>
                        <a:spcAft>
                          <a:spcPts val="0"/>
                        </a:spcAft>
                        <a:buClr>
                          <a:srgbClr val="FFC000"/>
                        </a:buClr>
                        <a:buSzPts val="2800"/>
                        <a:buFont typeface="Arial"/>
                        <a:buNone/>
                      </a:pPr>
                      <a:r>
                        <a:rPr lang="en-US" sz="2800" b="1">
                          <a:solidFill>
                            <a:srgbClr val="FFC000"/>
                          </a:solidFill>
                          <a:latin typeface="Arial"/>
                          <a:ea typeface="Arial"/>
                          <a:cs typeface="Arial"/>
                          <a:sym typeface="Arial"/>
                        </a:rPr>
                        <a:t>How to hide the QUICK START GUIDE bars from the sides of the template</a:t>
                      </a:r>
                      <a:endParaRPr/>
                    </a:p>
                    <a:p>
                      <a:pPr marL="0" marR="0" lvl="0" indent="0" algn="l" rtl="0">
                        <a:lnSpc>
                          <a:spcPct val="100000"/>
                        </a:lnSpc>
                        <a:spcBef>
                          <a:spcPts val="0"/>
                        </a:spcBef>
                        <a:spcAft>
                          <a:spcPts val="0"/>
                        </a:spcAft>
                        <a:buClr>
                          <a:srgbClr val="D9D9D9"/>
                        </a:buClr>
                        <a:buSzPts val="2400"/>
                        <a:buFont typeface="Arial"/>
                        <a:buNone/>
                      </a:pPr>
                      <a:r>
                        <a:rPr lang="en-US" sz="2400">
                          <a:solidFill>
                            <a:srgbClr val="D9D9D9"/>
                          </a:solidFill>
                          <a:latin typeface="Arial"/>
                          <a:ea typeface="Arial"/>
                          <a:cs typeface="Arial"/>
                          <a:sym typeface="Arial"/>
                        </a:rPr>
                        <a:t>The Quick Start Guides </a:t>
                      </a:r>
                      <a:r>
                        <a:rPr lang="en-US" sz="2400" u="sng">
                          <a:solidFill>
                            <a:srgbClr val="D9D9D9"/>
                          </a:solidFill>
                          <a:latin typeface="Arial"/>
                          <a:ea typeface="Arial"/>
                          <a:cs typeface="Arial"/>
                          <a:sym typeface="Arial"/>
                        </a:rPr>
                        <a:t>are outside the template’s printable area</a:t>
                      </a:r>
                      <a:r>
                        <a:rPr lang="en-US" sz="2400">
                          <a:solidFill>
                            <a:srgbClr val="D9D9D9"/>
                          </a:solidFill>
                          <a:latin typeface="Arial"/>
                          <a:ea typeface="Arial"/>
                          <a:cs typeface="Arial"/>
                          <a:sym typeface="Arial"/>
                        </a:rPr>
                        <a:t> and they will not be on the printed poster. </a:t>
                      </a:r>
                      <a:endParaRPr/>
                    </a:p>
                    <a:p>
                      <a:pPr marL="0" marR="0" lvl="0" indent="0" algn="l" rtl="0">
                        <a:lnSpc>
                          <a:spcPct val="100000"/>
                        </a:lnSpc>
                        <a:spcBef>
                          <a:spcPts val="0"/>
                        </a:spcBef>
                        <a:spcAft>
                          <a:spcPts val="0"/>
                        </a:spcAft>
                        <a:buClr>
                          <a:schemeClr val="dk1"/>
                        </a:buClr>
                        <a:buSzPts val="2400"/>
                        <a:buFont typeface="Calibri"/>
                        <a:buNone/>
                      </a:pPr>
                      <a:endParaRPr sz="2400">
                        <a:solidFill>
                          <a:srgbClr val="D9D9D9"/>
                        </a:solidFill>
                        <a:latin typeface="Arial"/>
                        <a:ea typeface="Arial"/>
                        <a:cs typeface="Arial"/>
                        <a:sym typeface="Arial"/>
                      </a:endParaRPr>
                    </a:p>
                    <a:p>
                      <a:pPr marL="0" marR="0" lvl="0" indent="0" algn="l" rtl="0">
                        <a:lnSpc>
                          <a:spcPct val="100000"/>
                        </a:lnSpc>
                        <a:spcBef>
                          <a:spcPts val="0"/>
                        </a:spcBef>
                        <a:spcAft>
                          <a:spcPts val="0"/>
                        </a:spcAft>
                        <a:buClr>
                          <a:srgbClr val="D9D9D9"/>
                        </a:buClr>
                        <a:buSzPts val="2400"/>
                        <a:buFont typeface="Arial"/>
                        <a:buNone/>
                      </a:pPr>
                      <a:r>
                        <a:rPr lang="en-US" sz="2400">
                          <a:solidFill>
                            <a:srgbClr val="D9D9D9"/>
                          </a:solidFill>
                          <a:latin typeface="Arial"/>
                          <a:ea typeface="Arial"/>
                          <a:cs typeface="Arial"/>
                          <a:sym typeface="Arial"/>
                        </a:rPr>
                        <a:t>If you create a PDF file from your template, the guides will not be included.</a:t>
                      </a:r>
                      <a:endParaRPr/>
                    </a:p>
                    <a:p>
                      <a:pPr marL="0" marR="0" lvl="0" indent="0" algn="l" rtl="0">
                        <a:lnSpc>
                          <a:spcPct val="100000"/>
                        </a:lnSpc>
                        <a:spcBef>
                          <a:spcPts val="0"/>
                        </a:spcBef>
                        <a:spcAft>
                          <a:spcPts val="0"/>
                        </a:spcAft>
                        <a:buClr>
                          <a:schemeClr val="dk1"/>
                        </a:buClr>
                        <a:buSzPts val="2400"/>
                        <a:buFont typeface="Calibri"/>
                        <a:buNone/>
                      </a:pPr>
                      <a:endParaRPr sz="2400">
                        <a:solidFill>
                          <a:srgbClr val="D9D9D9"/>
                        </a:solidFill>
                        <a:latin typeface="Arial"/>
                        <a:ea typeface="Arial"/>
                        <a:cs typeface="Arial"/>
                        <a:sym typeface="Arial"/>
                      </a:endParaRPr>
                    </a:p>
                    <a:p>
                      <a:pPr marL="0" marR="0" lvl="0" indent="0" algn="l" rtl="0">
                        <a:lnSpc>
                          <a:spcPct val="100000"/>
                        </a:lnSpc>
                        <a:spcBef>
                          <a:spcPts val="0"/>
                        </a:spcBef>
                        <a:spcAft>
                          <a:spcPts val="0"/>
                        </a:spcAft>
                        <a:buClr>
                          <a:srgbClr val="D9D9D9"/>
                        </a:buClr>
                        <a:buSzPts val="2400"/>
                        <a:buFont typeface="Arial"/>
                        <a:buNone/>
                      </a:pPr>
                      <a:r>
                        <a:rPr lang="en-US" sz="2400">
                          <a:solidFill>
                            <a:srgbClr val="D9D9D9"/>
                          </a:solidFill>
                          <a:latin typeface="Arial"/>
                          <a:ea typeface="Arial"/>
                          <a:cs typeface="Arial"/>
                          <a:sym typeface="Arial"/>
                        </a:rPr>
                        <a:t>To hide the guides click on the </a:t>
                      </a:r>
                      <a:r>
                        <a:rPr lang="en-US" sz="2400" b="1">
                          <a:solidFill>
                            <a:srgbClr val="D9D9D9"/>
                          </a:solidFill>
                          <a:latin typeface="Arial"/>
                          <a:ea typeface="Arial"/>
                          <a:cs typeface="Arial"/>
                          <a:sym typeface="Arial"/>
                        </a:rPr>
                        <a:t>Home</a:t>
                      </a:r>
                      <a:r>
                        <a:rPr lang="en-US" sz="2400">
                          <a:solidFill>
                            <a:srgbClr val="D9D9D9"/>
                          </a:solidFill>
                          <a:latin typeface="Arial"/>
                          <a:ea typeface="Arial"/>
                          <a:cs typeface="Arial"/>
                          <a:sym typeface="Arial"/>
                        </a:rPr>
                        <a:t> tab (top of the screen) and then click on the </a:t>
                      </a:r>
                      <a:r>
                        <a:rPr lang="en-US" sz="2400" b="1">
                          <a:solidFill>
                            <a:srgbClr val="D9D9D9"/>
                          </a:solidFill>
                          <a:latin typeface="Arial"/>
                          <a:ea typeface="Arial"/>
                          <a:cs typeface="Arial"/>
                          <a:sym typeface="Arial"/>
                        </a:rPr>
                        <a:t>Layout</a:t>
                      </a:r>
                      <a:r>
                        <a:rPr lang="en-US" sz="2400">
                          <a:solidFill>
                            <a:srgbClr val="D9D9D9"/>
                          </a:solidFill>
                          <a:latin typeface="Arial"/>
                          <a:ea typeface="Arial"/>
                          <a:cs typeface="Arial"/>
                          <a:sym typeface="Arial"/>
                        </a:rPr>
                        <a:t> button below to see the available layouts. Choose the </a:t>
                      </a:r>
                      <a:r>
                        <a:rPr lang="en-US" sz="2400" b="1">
                          <a:solidFill>
                            <a:srgbClr val="D9D9D9"/>
                          </a:solidFill>
                          <a:latin typeface="Arial"/>
                          <a:ea typeface="Arial"/>
                          <a:cs typeface="Arial"/>
                          <a:sym typeface="Arial"/>
                        </a:rPr>
                        <a:t>Without Guides </a:t>
                      </a:r>
                      <a:r>
                        <a:rPr lang="en-US" sz="2400" b="0">
                          <a:solidFill>
                            <a:srgbClr val="D9D9D9"/>
                          </a:solidFill>
                          <a:latin typeface="Arial"/>
                          <a:ea typeface="Arial"/>
                          <a:cs typeface="Arial"/>
                          <a:sym typeface="Arial"/>
                        </a:rPr>
                        <a:t>layout</a:t>
                      </a:r>
                      <a:r>
                        <a:rPr lang="en-US" sz="2400">
                          <a:solidFill>
                            <a:srgbClr val="D9D9D9"/>
                          </a:solidFill>
                          <a:latin typeface="Arial"/>
                          <a:ea typeface="Arial"/>
                          <a:cs typeface="Arial"/>
                          <a:sym typeface="Arial"/>
                        </a:rPr>
                        <a:t>.</a:t>
                      </a:r>
                      <a:endParaRPr sz="2400">
                        <a:solidFill>
                          <a:srgbClr val="D9D9D9"/>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400"/>
                        <a:buFont typeface="Calibri"/>
                        <a:buNone/>
                      </a:pPr>
                      <a:endParaRPr sz="2400">
                        <a:solidFill>
                          <a:srgbClr val="D9D9D9"/>
                        </a:solidFill>
                        <a:latin typeface="Arial"/>
                        <a:ea typeface="Arial"/>
                        <a:cs typeface="Arial"/>
                        <a:sym typeface="Arial"/>
                      </a:endParaRPr>
                    </a:p>
                  </a:txBody>
                  <a:tcPr marL="182875" marR="91450" marT="137150" marB="45725">
                    <a:solidFill>
                      <a:srgbClr val="010101"/>
                    </a:solidFill>
                  </a:tcPr>
                </a:tc>
                <a:extLst>
                  <a:ext uri="{0D108BD9-81ED-4DB2-BD59-A6C34878D82A}">
                    <a16:rowId xmlns:a16="http://schemas.microsoft.com/office/drawing/2014/main" val="10003"/>
                  </a:ext>
                </a:extLst>
              </a:tr>
              <a:tr h="2888325">
                <a:tc gridSpan="2">
                  <a:txBody>
                    <a:bodyPr/>
                    <a:lstStyle/>
                    <a:p>
                      <a:pPr marL="0" marR="0" lvl="0" indent="0" algn="l" rtl="0">
                        <a:lnSpc>
                          <a:spcPct val="100000"/>
                        </a:lnSpc>
                        <a:spcBef>
                          <a:spcPts val="0"/>
                        </a:spcBef>
                        <a:spcAft>
                          <a:spcPts val="0"/>
                        </a:spcAft>
                        <a:buClr>
                          <a:schemeClr val="dk1"/>
                        </a:buClr>
                        <a:buSzPts val="2400"/>
                        <a:buFont typeface="Calibri"/>
                        <a:buNone/>
                      </a:pPr>
                      <a:endParaRPr sz="2400">
                        <a:solidFill>
                          <a:srgbClr val="D9D9D9"/>
                        </a:solidFill>
                        <a:latin typeface="Arial"/>
                        <a:ea typeface="Arial"/>
                        <a:cs typeface="Arial"/>
                        <a:sym typeface="Arial"/>
                      </a:endParaRPr>
                    </a:p>
                  </a:txBody>
                  <a:tcPr marL="182875" marR="91450" marT="137150" marB="45725">
                    <a:solidFill>
                      <a:srgbClr val="010101"/>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10004"/>
                  </a:ext>
                </a:extLst>
              </a:tr>
              <a:tr h="3781425">
                <a:tc gridSpan="2">
                  <a:txBody>
                    <a:bodyPr/>
                    <a:lstStyle/>
                    <a:p>
                      <a:pPr marL="0" marR="0" lvl="0" indent="0" algn="l" rtl="0">
                        <a:spcBef>
                          <a:spcPts val="0"/>
                        </a:spcBef>
                        <a:spcAft>
                          <a:spcPts val="0"/>
                        </a:spcAft>
                        <a:buNone/>
                      </a:pPr>
                      <a:r>
                        <a:rPr lang="en-US" sz="2800" b="1">
                          <a:solidFill>
                            <a:srgbClr val="FFC000"/>
                          </a:solidFill>
                          <a:latin typeface="Arial"/>
                          <a:ea typeface="Arial"/>
                          <a:cs typeface="Arial"/>
                          <a:sym typeface="Arial"/>
                        </a:rPr>
                        <a:t>How to preview your poster prior to printing</a:t>
                      </a:r>
                      <a:endParaRPr sz="2800" b="1">
                        <a:solidFill>
                          <a:srgbClr val="FFC000"/>
                        </a:solidFill>
                        <a:latin typeface="Arial"/>
                        <a:ea typeface="Arial"/>
                        <a:cs typeface="Arial"/>
                        <a:sym typeface="Arial"/>
                      </a:endParaRPr>
                    </a:p>
                    <a:p>
                      <a:pPr marL="0" marR="0" lvl="0" indent="0" algn="l" rtl="0">
                        <a:spcBef>
                          <a:spcPts val="0"/>
                        </a:spcBef>
                        <a:spcAft>
                          <a:spcPts val="0"/>
                        </a:spcAft>
                        <a:buNone/>
                      </a:pPr>
                      <a:r>
                        <a:rPr lang="en-US" sz="2400">
                          <a:solidFill>
                            <a:srgbClr val="D9D9D9"/>
                          </a:solidFill>
                          <a:latin typeface="Arial"/>
                          <a:ea typeface="Arial"/>
                          <a:cs typeface="Arial"/>
                          <a:sym typeface="Arial"/>
                        </a:rPr>
                        <a:t>You can preview your poster at any time by pressing the </a:t>
                      </a:r>
                      <a:r>
                        <a:rPr lang="en-US" sz="2400">
                          <a:solidFill>
                            <a:srgbClr val="FFC000"/>
                          </a:solidFill>
                          <a:latin typeface="Arial"/>
                          <a:ea typeface="Arial"/>
                          <a:cs typeface="Arial"/>
                          <a:sym typeface="Arial"/>
                        </a:rPr>
                        <a:t>F5 key</a:t>
                      </a:r>
                      <a:r>
                        <a:rPr lang="en-US" sz="2400">
                          <a:solidFill>
                            <a:srgbClr val="D9D9D9"/>
                          </a:solidFill>
                          <a:latin typeface="Arial"/>
                          <a:ea typeface="Arial"/>
                          <a:cs typeface="Arial"/>
                          <a:sym typeface="Arial"/>
                        </a:rPr>
                        <a:t> on your keyboard. You will see on the screen what's on your poster and how it should look when printed. Press the </a:t>
                      </a:r>
                      <a:r>
                        <a:rPr lang="en-US" sz="2400">
                          <a:solidFill>
                            <a:srgbClr val="FFC000"/>
                          </a:solidFill>
                          <a:latin typeface="Arial"/>
                          <a:ea typeface="Arial"/>
                          <a:cs typeface="Arial"/>
                          <a:sym typeface="Arial"/>
                        </a:rPr>
                        <a:t>ESC key </a:t>
                      </a:r>
                      <a:r>
                        <a:rPr lang="en-US" sz="2400">
                          <a:solidFill>
                            <a:srgbClr val="D9D9D9"/>
                          </a:solidFill>
                          <a:latin typeface="Arial"/>
                          <a:ea typeface="Arial"/>
                          <a:cs typeface="Arial"/>
                          <a:sym typeface="Arial"/>
                        </a:rPr>
                        <a:t>to exit Preview.</a:t>
                      </a:r>
                      <a:endParaRPr/>
                    </a:p>
                  </a:txBody>
                  <a:tcPr marL="182875" marR="91450" marT="137150" marB="45725">
                    <a:solidFill>
                      <a:srgbClr val="010101"/>
                    </a:solidFill>
                  </a:tcPr>
                </a:tc>
                <a:tc hMerge="1">
                  <a:txBody>
                    <a:bodyPr/>
                    <a:lstStyle/>
                    <a:p>
                      <a:endParaRPr lang="en-US"/>
                    </a:p>
                  </a:txBody>
                  <a:tcPr/>
                </a:tc>
                <a:tc>
                  <a:txBody>
                    <a:bodyPr/>
                    <a:lstStyle/>
                    <a:p>
                      <a:pPr marL="0" marR="0" lvl="0" indent="0" algn="ctr" rtl="0">
                        <a:spcBef>
                          <a:spcPts val="0"/>
                        </a:spcBef>
                        <a:spcAft>
                          <a:spcPts val="0"/>
                        </a:spcAft>
                        <a:buNone/>
                      </a:pPr>
                      <a:r>
                        <a:rPr lang="en-US" sz="11500" b="1">
                          <a:solidFill>
                            <a:srgbClr val="D9D9D9"/>
                          </a:solidFill>
                          <a:latin typeface="Arial"/>
                          <a:ea typeface="Arial"/>
                          <a:cs typeface="Arial"/>
                          <a:sym typeface="Arial"/>
                        </a:rPr>
                        <a:t>F5</a:t>
                      </a:r>
                      <a:r>
                        <a:rPr lang="en-US" sz="2400">
                          <a:solidFill>
                            <a:srgbClr val="D9D9D9"/>
                          </a:solidFill>
                          <a:latin typeface="Arial"/>
                          <a:ea typeface="Arial"/>
                          <a:cs typeface="Arial"/>
                          <a:sym typeface="Arial"/>
                        </a:rPr>
                        <a:t> </a:t>
                      </a:r>
                      <a:endParaRPr sz="8600"/>
                    </a:p>
                  </a:txBody>
                  <a:tcPr marL="182875" marR="91450" marT="137150" marB="45725" anchor="ctr">
                    <a:solidFill>
                      <a:srgbClr val="0C0C0C"/>
                    </a:solidFill>
                  </a:tcPr>
                </a:tc>
                <a:extLst>
                  <a:ext uri="{0D108BD9-81ED-4DB2-BD59-A6C34878D82A}">
                    <a16:rowId xmlns:a16="http://schemas.microsoft.com/office/drawing/2014/main" val="10005"/>
                  </a:ext>
                </a:extLst>
              </a:tr>
              <a:tr h="5674000">
                <a:tc gridSpan="3">
                  <a:txBody>
                    <a:bodyPr/>
                    <a:lstStyle/>
                    <a:p>
                      <a:pPr marL="0" marR="0" lvl="0" indent="0" algn="l" rtl="0">
                        <a:lnSpc>
                          <a:spcPct val="100000"/>
                        </a:lnSpc>
                        <a:spcBef>
                          <a:spcPts val="0"/>
                        </a:spcBef>
                        <a:spcAft>
                          <a:spcPts val="0"/>
                        </a:spcAft>
                        <a:buClr>
                          <a:srgbClr val="FFC000"/>
                        </a:buClr>
                        <a:buSzPts val="2800"/>
                        <a:buFont typeface="Arial"/>
                        <a:buNone/>
                      </a:pPr>
                      <a:r>
                        <a:rPr lang="en-US" sz="2800" b="1">
                          <a:solidFill>
                            <a:srgbClr val="FFC000"/>
                          </a:solidFill>
                          <a:latin typeface="Arial"/>
                          <a:ea typeface="Arial"/>
                          <a:cs typeface="Arial"/>
                          <a:sym typeface="Arial"/>
                        </a:rPr>
                        <a:t>How to print your poster</a:t>
                      </a:r>
                      <a:endParaRPr/>
                    </a:p>
                    <a:p>
                      <a:pPr marL="0" marR="0" lvl="0" indent="0" algn="l" rtl="0">
                        <a:lnSpc>
                          <a:spcPct val="100000"/>
                        </a:lnSpc>
                        <a:spcBef>
                          <a:spcPts val="0"/>
                        </a:spcBef>
                        <a:spcAft>
                          <a:spcPts val="0"/>
                        </a:spcAft>
                        <a:buClr>
                          <a:srgbClr val="D9D9D9"/>
                        </a:buClr>
                        <a:buSzPts val="2400"/>
                        <a:buFont typeface="Arial"/>
                        <a:buNone/>
                      </a:pPr>
                      <a:r>
                        <a:rPr lang="en-US" sz="2400">
                          <a:solidFill>
                            <a:srgbClr val="D9D9D9"/>
                          </a:solidFill>
                          <a:latin typeface="Arial"/>
                          <a:ea typeface="Arial"/>
                          <a:cs typeface="Arial"/>
                          <a:sym typeface="Arial"/>
                        </a:rPr>
                        <a:t>When you are ready to have your poster printed go online to </a:t>
                      </a:r>
                      <a:r>
                        <a:rPr lang="en-US" sz="2400">
                          <a:solidFill>
                            <a:srgbClr val="FFC000"/>
                          </a:solidFill>
                          <a:latin typeface="Arial"/>
                          <a:ea typeface="Arial"/>
                          <a:cs typeface="Arial"/>
                          <a:sym typeface="Arial"/>
                        </a:rPr>
                        <a:t>PosterPresentations.com</a:t>
                      </a:r>
                      <a:r>
                        <a:rPr lang="en-US" sz="2400">
                          <a:solidFill>
                            <a:srgbClr val="D9D9D9"/>
                          </a:solidFill>
                          <a:latin typeface="Arial"/>
                          <a:ea typeface="Arial"/>
                          <a:cs typeface="Arial"/>
                          <a:sym typeface="Arial"/>
                        </a:rPr>
                        <a:t> and click on the "</a:t>
                      </a:r>
                      <a:r>
                        <a:rPr lang="en-US" sz="2400">
                          <a:solidFill>
                            <a:srgbClr val="FFC000"/>
                          </a:solidFill>
                          <a:latin typeface="Arial"/>
                          <a:ea typeface="Arial"/>
                          <a:cs typeface="Arial"/>
                          <a:sym typeface="Arial"/>
                        </a:rPr>
                        <a:t>Order Your Poster</a:t>
                      </a:r>
                      <a:r>
                        <a:rPr lang="en-US" sz="2400">
                          <a:solidFill>
                            <a:srgbClr val="D9D9D9"/>
                          </a:solidFill>
                          <a:latin typeface="Arial"/>
                          <a:ea typeface="Arial"/>
                          <a:cs typeface="Arial"/>
                          <a:sym typeface="Arial"/>
                        </a:rPr>
                        <a:t>" button. You can have your poster printed on professional papers, fabric for easy traveling and a variety of other materials. </a:t>
                      </a:r>
                      <a:endParaRPr/>
                    </a:p>
                    <a:p>
                      <a:pPr marL="0" marR="0" lvl="0" indent="0" algn="l" rtl="0">
                        <a:lnSpc>
                          <a:spcPct val="100000"/>
                        </a:lnSpc>
                        <a:spcBef>
                          <a:spcPts val="0"/>
                        </a:spcBef>
                        <a:spcAft>
                          <a:spcPts val="0"/>
                        </a:spcAft>
                        <a:buClr>
                          <a:srgbClr val="D9D9D9"/>
                        </a:buClr>
                        <a:buSzPts val="2400"/>
                        <a:buFont typeface="Arial"/>
                        <a:buNone/>
                      </a:pPr>
                      <a:r>
                        <a:rPr lang="en-US" sz="2400">
                          <a:solidFill>
                            <a:srgbClr val="D9D9D9"/>
                          </a:solidFill>
                          <a:latin typeface="Arial"/>
                          <a:ea typeface="Arial"/>
                          <a:cs typeface="Arial"/>
                          <a:sym typeface="Arial"/>
                        </a:rPr>
                        <a:t>If you submit a PowerPoint document, you will be receiving a PDF proof for your approval prior to printing. If your order is placed and paid for before noon (Pacific time) Monday-Friday, your order will ship out that same day. FedEx Next day, Second day, Third day, and Free Ground services are offered. </a:t>
                      </a:r>
                      <a:endParaRPr/>
                    </a:p>
                    <a:p>
                      <a:pPr marL="0" marR="0" lvl="0" indent="0" algn="l" rtl="0">
                        <a:lnSpc>
                          <a:spcPct val="100000"/>
                        </a:lnSpc>
                        <a:spcBef>
                          <a:spcPts val="0"/>
                        </a:spcBef>
                        <a:spcAft>
                          <a:spcPts val="0"/>
                        </a:spcAft>
                        <a:buClr>
                          <a:srgbClr val="D9D9D9"/>
                        </a:buClr>
                        <a:buSzPts val="2400"/>
                        <a:buFont typeface="Arial"/>
                        <a:buNone/>
                      </a:pPr>
                      <a:br>
                        <a:rPr lang="en-US" sz="2400">
                          <a:solidFill>
                            <a:srgbClr val="D9D9D9"/>
                          </a:solidFill>
                          <a:latin typeface="Arial"/>
                          <a:ea typeface="Arial"/>
                          <a:cs typeface="Arial"/>
                          <a:sym typeface="Arial"/>
                        </a:rPr>
                      </a:br>
                      <a:r>
                        <a:rPr lang="en-US" sz="2400">
                          <a:solidFill>
                            <a:srgbClr val="D9D9D9"/>
                          </a:solidFill>
                          <a:latin typeface="Arial"/>
                          <a:ea typeface="Arial"/>
                          <a:cs typeface="Arial"/>
                          <a:sym typeface="Arial"/>
                        </a:rPr>
                        <a:t>Go to </a:t>
                      </a:r>
                      <a:r>
                        <a:rPr lang="en-US" sz="2400">
                          <a:solidFill>
                            <a:srgbClr val="FFC000"/>
                          </a:solidFill>
                          <a:latin typeface="Arial"/>
                          <a:ea typeface="Arial"/>
                          <a:cs typeface="Arial"/>
                          <a:sym typeface="Arial"/>
                        </a:rPr>
                        <a:t>PosterPresentations.com</a:t>
                      </a:r>
                      <a:r>
                        <a:rPr lang="en-US" sz="2400">
                          <a:solidFill>
                            <a:srgbClr val="D9D9D9"/>
                          </a:solidFill>
                          <a:latin typeface="Arial"/>
                          <a:ea typeface="Arial"/>
                          <a:cs typeface="Arial"/>
                          <a:sym typeface="Arial"/>
                        </a:rPr>
                        <a:t> for more information.</a:t>
                      </a:r>
                      <a:endParaRPr/>
                    </a:p>
                  </a:txBody>
                  <a:tcPr marL="182875" marR="91450" marT="137150" marB="45725">
                    <a:solidFill>
                      <a:srgbClr val="01010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6"/>
                  </a:ext>
                </a:extLst>
              </a:tr>
              <a:tr h="1354775">
                <a:tc gridSpan="3">
                  <a:txBody>
                    <a:bodyPr/>
                    <a:lstStyle/>
                    <a:p>
                      <a:pPr marL="0" marR="0" lvl="0" indent="0" algn="l" rtl="0">
                        <a:spcBef>
                          <a:spcPts val="0"/>
                        </a:spcBef>
                        <a:spcAft>
                          <a:spcPts val="0"/>
                        </a:spcAft>
                        <a:buNone/>
                      </a:pPr>
                      <a:endParaRPr sz="2400">
                        <a:solidFill>
                          <a:srgbClr val="1F3A4E"/>
                        </a:solidFill>
                      </a:endParaRPr>
                    </a:p>
                  </a:txBody>
                  <a:tcPr marL="182875" marR="91450" marT="137150" marB="45725"/>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3212200">
                <a:tc>
                  <a:txBody>
                    <a:bodyPr/>
                    <a:lstStyle/>
                    <a:p>
                      <a:pPr marL="0" marR="0" lvl="0" indent="0" algn="l" rtl="0">
                        <a:lnSpc>
                          <a:spcPct val="130000"/>
                        </a:lnSpc>
                        <a:spcBef>
                          <a:spcPts val="0"/>
                        </a:spcBef>
                        <a:spcAft>
                          <a:spcPts val="0"/>
                        </a:spcAft>
                        <a:buNone/>
                      </a:pPr>
                      <a:r>
                        <a:rPr lang="en-US" sz="2000">
                          <a:solidFill>
                            <a:srgbClr val="D8D8D8"/>
                          </a:solidFill>
                          <a:latin typeface="Arial"/>
                          <a:ea typeface="Arial"/>
                          <a:cs typeface="Arial"/>
                          <a:sym typeface="Arial"/>
                        </a:rPr>
                        <a:t>© 2019 PosterPresentations.com</a:t>
                      </a:r>
                      <a:br>
                        <a:rPr lang="en-US" sz="2000">
                          <a:solidFill>
                            <a:srgbClr val="D8D8D8"/>
                          </a:solidFill>
                          <a:latin typeface="Arial"/>
                          <a:ea typeface="Arial"/>
                          <a:cs typeface="Arial"/>
                          <a:sym typeface="Arial"/>
                        </a:rPr>
                      </a:br>
                      <a:r>
                        <a:rPr lang="en-US" sz="2000">
                          <a:solidFill>
                            <a:srgbClr val="D8D8D8"/>
                          </a:solidFill>
                          <a:latin typeface="Arial"/>
                          <a:ea typeface="Arial"/>
                          <a:cs typeface="Arial"/>
                          <a:sym typeface="Arial"/>
                        </a:rPr>
                        <a:t>2117 Fourth Street , STE C        </a:t>
                      </a:r>
                      <a:endParaRPr/>
                    </a:p>
                    <a:p>
                      <a:pPr marL="0" marR="0" lvl="0" indent="0" algn="l" rtl="0">
                        <a:lnSpc>
                          <a:spcPct val="130000"/>
                        </a:lnSpc>
                        <a:spcBef>
                          <a:spcPts val="0"/>
                        </a:spcBef>
                        <a:spcAft>
                          <a:spcPts val="0"/>
                        </a:spcAft>
                        <a:buNone/>
                      </a:pPr>
                      <a:r>
                        <a:rPr lang="en-US" sz="2000">
                          <a:solidFill>
                            <a:srgbClr val="D8D8D8"/>
                          </a:solidFill>
                          <a:latin typeface="Arial"/>
                          <a:ea typeface="Arial"/>
                          <a:cs typeface="Arial"/>
                          <a:sym typeface="Arial"/>
                        </a:rPr>
                        <a:t>Berkeley CA 94710 USA</a:t>
                      </a:r>
                      <a:endParaRPr sz="2000">
                        <a:solidFill>
                          <a:srgbClr val="D8D8D8"/>
                        </a:solidFill>
                        <a:latin typeface="Arial"/>
                        <a:ea typeface="Arial"/>
                        <a:cs typeface="Arial"/>
                        <a:sym typeface="Arial"/>
                      </a:endParaRPr>
                    </a:p>
                  </a:txBody>
                  <a:tcPr marL="182875" marR="91450" marT="137150" marB="45725">
                    <a:solidFill>
                      <a:srgbClr val="010101"/>
                    </a:solidFill>
                  </a:tcPr>
                </a:tc>
                <a:tc gridSpan="2">
                  <a:txBody>
                    <a:bodyPr/>
                    <a:lstStyle/>
                    <a:p>
                      <a:pPr marL="0" marR="0" lvl="0" indent="0" algn="l" rtl="0">
                        <a:lnSpc>
                          <a:spcPct val="100000"/>
                        </a:lnSpc>
                        <a:spcBef>
                          <a:spcPts val="0"/>
                        </a:spcBef>
                        <a:spcAft>
                          <a:spcPts val="0"/>
                        </a:spcAft>
                        <a:buClr>
                          <a:srgbClr val="D0D0D0"/>
                        </a:buClr>
                        <a:buSzPts val="2400"/>
                        <a:buFont typeface="Arial"/>
                        <a:buNone/>
                      </a:pPr>
                      <a:r>
                        <a:rPr lang="en-US" sz="2400" b="1">
                          <a:solidFill>
                            <a:srgbClr val="D0D0D0"/>
                          </a:solidFill>
                          <a:latin typeface="Arial"/>
                          <a:ea typeface="Arial"/>
                          <a:cs typeface="Arial"/>
                          <a:sym typeface="Arial"/>
                        </a:rPr>
                        <a:t>For complete tutorials visit:</a:t>
                      </a:r>
                      <a:endParaRPr/>
                    </a:p>
                    <a:p>
                      <a:pPr marL="0" marR="0" lvl="0" indent="0" algn="l" rtl="0">
                        <a:lnSpc>
                          <a:spcPct val="100000"/>
                        </a:lnSpc>
                        <a:spcBef>
                          <a:spcPts val="0"/>
                        </a:spcBef>
                        <a:spcAft>
                          <a:spcPts val="0"/>
                        </a:spcAft>
                        <a:buClr>
                          <a:srgbClr val="FFC000"/>
                        </a:buClr>
                        <a:buSzPts val="1800"/>
                        <a:buFont typeface="Arial"/>
                        <a:buNone/>
                      </a:pPr>
                      <a:r>
                        <a:rPr lang="en-US" sz="1800" b="1">
                          <a:solidFill>
                            <a:srgbClr val="FFC000"/>
                          </a:solidFill>
                          <a:latin typeface="Arial"/>
                          <a:ea typeface="Arial"/>
                          <a:cs typeface="Arial"/>
                          <a:sym typeface="Arial"/>
                        </a:rPr>
                        <a:t>https://www.posterpresentations.com/helpdesk.html</a:t>
                      </a:r>
                      <a:endParaRPr sz="1800">
                        <a:solidFill>
                          <a:srgbClr val="D8D8D8"/>
                        </a:solidFill>
                        <a:latin typeface="Arial"/>
                        <a:ea typeface="Arial"/>
                        <a:cs typeface="Arial"/>
                        <a:sym typeface="Arial"/>
                      </a:endParaRPr>
                    </a:p>
                  </a:txBody>
                  <a:tcPr marL="182875" marR="91450" marT="137150" marB="45725">
                    <a:solidFill>
                      <a:srgbClr val="010101"/>
                    </a:solidFill>
                  </a:tcPr>
                </a:tc>
                <a:tc hMerge="1">
                  <a:txBody>
                    <a:bodyPr/>
                    <a:lstStyle/>
                    <a:p>
                      <a:endParaRPr lang="en-US"/>
                    </a:p>
                  </a:txBody>
                  <a:tcPr/>
                </a:tc>
                <a:extLst>
                  <a:ext uri="{0D108BD9-81ED-4DB2-BD59-A6C34878D82A}">
                    <a16:rowId xmlns:a16="http://schemas.microsoft.com/office/drawing/2014/main" val="10008"/>
                  </a:ext>
                </a:extLst>
              </a:tr>
            </a:tbl>
          </a:graphicData>
        </a:graphic>
      </p:graphicFrame>
    </p:spTree>
  </p:cSld>
  <p:clrMap bg1="lt1" tx1="dk1" bg2="dk2" tx2="lt2" accent1="accent1" accent2="accent2" accent3="accent3" accent4="accent4" accent5="accent5" accent6="accent6" hlink="hlink" folHlink="folHlink"/>
  <p:sldLayoutIdLst>
    <p:sldLayoutId id="2147483650"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904">
          <p15:clr>
            <a:srgbClr val="F26B43"/>
          </p15:clr>
        </p15:guide>
        <p15:guide id="2" pos="9360">
          <p15:clr>
            <a:srgbClr val="F26B43"/>
          </p15:clr>
        </p15:guide>
        <p15:guide id="3" pos="18288">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8"/>
        <p:cNvGrpSpPr/>
        <p:nvPr/>
      </p:nvGrpSpPr>
      <p:grpSpPr>
        <a:xfrm>
          <a:off x="0" y="0"/>
          <a:ext cx="0" cy="0"/>
          <a:chOff x="0" y="0"/>
          <a:chExt cx="0" cy="0"/>
        </a:xfrm>
      </p:grpSpPr>
      <p:sp>
        <p:nvSpPr>
          <p:cNvPr id="89" name="Google Shape;89;p7"/>
          <p:cNvSpPr txBox="1"/>
          <p:nvPr/>
        </p:nvSpPr>
        <p:spPr>
          <a:xfrm>
            <a:off x="1603881" y="32173891"/>
            <a:ext cx="2514600" cy="361442"/>
          </a:xfrm>
          <a:prstGeom prst="rect">
            <a:avLst/>
          </a:prstGeom>
          <a:noFill/>
          <a:ln>
            <a:noFill/>
          </a:ln>
        </p:spPr>
        <p:txBody>
          <a:bodyPr spcFirstLastPara="1" wrap="square" lIns="91250" tIns="45600" rIns="91250" bIns="45600" anchor="t" anchorCtr="0">
            <a:noAutofit/>
          </a:bodyPr>
          <a:lstStyle/>
          <a:p>
            <a:pPr marL="0" marR="0" lvl="0" indent="0" algn="l" rtl="0">
              <a:lnSpc>
                <a:spcPct val="65000"/>
              </a:lnSpc>
              <a:spcBef>
                <a:spcPts val="0"/>
              </a:spcBef>
              <a:spcAft>
                <a:spcPts val="0"/>
              </a:spcAft>
              <a:buNone/>
            </a:pPr>
            <a:r>
              <a:rPr lang="en-US" sz="700" b="1" i="0" u="none" strike="noStrike" cap="none">
                <a:solidFill>
                  <a:srgbClr val="BFBFBF"/>
                </a:solidFill>
                <a:latin typeface="Arial"/>
                <a:ea typeface="Arial"/>
                <a:cs typeface="Arial"/>
                <a:sym typeface="Arial"/>
              </a:rPr>
              <a:t>RESEARCH POSTER PRESENTATION DESIGN © 2019</a:t>
            </a:r>
            <a:endParaRPr/>
          </a:p>
          <a:p>
            <a:pPr marL="0" marR="0" lvl="0" indent="0" algn="l" rtl="0">
              <a:lnSpc>
                <a:spcPct val="65000"/>
              </a:lnSpc>
              <a:spcBef>
                <a:spcPts val="550"/>
              </a:spcBef>
              <a:spcAft>
                <a:spcPts val="0"/>
              </a:spcAft>
              <a:buNone/>
            </a:pPr>
            <a:r>
              <a:rPr lang="en-US" sz="1100" b="1" i="0" u="none" strike="noStrike" cap="none">
                <a:solidFill>
                  <a:srgbClr val="BFBFBF"/>
                </a:solidFill>
                <a:latin typeface="Arial"/>
                <a:ea typeface="Arial"/>
                <a:cs typeface="Arial"/>
                <a:sym typeface="Arial"/>
              </a:rPr>
              <a:t>www.PosterPresentations.com</a:t>
            </a:r>
            <a:endParaRPr/>
          </a:p>
        </p:txBody>
      </p:sp>
      <p:graphicFrame>
        <p:nvGraphicFramePr>
          <p:cNvPr id="90" name="Google Shape;90;p7"/>
          <p:cNvGraphicFramePr/>
          <p:nvPr/>
        </p:nvGraphicFramePr>
        <p:xfrm>
          <a:off x="-10611120" y="14098"/>
          <a:ext cx="3000000" cy="3000000"/>
        </p:xfrm>
        <a:graphic>
          <a:graphicData uri="http://schemas.openxmlformats.org/drawingml/2006/table">
            <a:tbl>
              <a:tblPr firstRow="1" bandRow="1">
                <a:noFill/>
                <a:tableStyleId>{0807542F-9ADE-4C04-A32E-A670DF37894B}</a:tableStyleId>
              </a:tblPr>
              <a:tblGrid>
                <a:gridCol w="4192250">
                  <a:extLst>
                    <a:ext uri="{9D8B030D-6E8A-4147-A177-3AD203B41FA5}">
                      <a16:colId xmlns:a16="http://schemas.microsoft.com/office/drawing/2014/main" val="20000"/>
                    </a:ext>
                  </a:extLst>
                </a:gridCol>
                <a:gridCol w="5584625">
                  <a:extLst>
                    <a:ext uri="{9D8B030D-6E8A-4147-A177-3AD203B41FA5}">
                      <a16:colId xmlns:a16="http://schemas.microsoft.com/office/drawing/2014/main" val="20001"/>
                    </a:ext>
                  </a:extLst>
                </a:gridCol>
              </a:tblGrid>
              <a:tr h="1329125">
                <a:tc gridSpan="2">
                  <a:txBody>
                    <a:bodyPr/>
                    <a:lstStyle/>
                    <a:p>
                      <a:pPr marL="0" marR="0" lvl="0" indent="0" algn="ctr" rtl="0">
                        <a:lnSpc>
                          <a:spcPct val="100000"/>
                        </a:lnSpc>
                        <a:spcBef>
                          <a:spcPts val="0"/>
                        </a:spcBef>
                        <a:spcAft>
                          <a:spcPts val="0"/>
                        </a:spcAft>
                        <a:buClr>
                          <a:srgbClr val="1F3A4E"/>
                        </a:buClr>
                        <a:buSzPts val="3600"/>
                        <a:buFont typeface="Arial Black"/>
                        <a:buNone/>
                      </a:pPr>
                      <a:r>
                        <a:rPr lang="en-US" sz="3600" b="0" u="none" strike="noStrike" cap="none">
                          <a:solidFill>
                            <a:srgbClr val="1F3A4E"/>
                          </a:solidFill>
                          <a:latin typeface="Arial Black"/>
                          <a:ea typeface="Arial Black"/>
                          <a:cs typeface="Arial Black"/>
                          <a:sym typeface="Arial Black"/>
                        </a:rPr>
                        <a:t>QUICK START GUIDE</a:t>
                      </a:r>
                      <a:br>
                        <a:rPr lang="en-US" sz="3600" b="0" u="none" strike="noStrike" cap="none">
                          <a:solidFill>
                            <a:srgbClr val="1F3A4E"/>
                          </a:solidFill>
                          <a:latin typeface="Arial Black"/>
                          <a:ea typeface="Arial Black"/>
                          <a:cs typeface="Arial Black"/>
                          <a:sym typeface="Arial Black"/>
                        </a:rPr>
                      </a:br>
                      <a:r>
                        <a:rPr lang="en-US" sz="2800" b="1" u="none" strike="noStrike" cap="none">
                          <a:solidFill>
                            <a:srgbClr val="FF0000"/>
                          </a:solidFill>
                          <a:latin typeface="Trebuchet MS"/>
                          <a:ea typeface="Trebuchet MS"/>
                          <a:cs typeface="Trebuchet MS"/>
                          <a:sym typeface="Trebuchet MS"/>
                        </a:rPr>
                        <a:t>(THIS SIDEBAR WILL NOT PRINT)</a:t>
                      </a:r>
                      <a:endParaRPr sz="3600" b="1" u="none" strike="noStrike" cap="none">
                        <a:solidFill>
                          <a:schemeClr val="lt1"/>
                        </a:solidFill>
                        <a:latin typeface="Trebuchet MS"/>
                        <a:ea typeface="Trebuchet MS"/>
                        <a:cs typeface="Trebuchet MS"/>
                        <a:sym typeface="Trebuchet MS"/>
                      </a:endParaRPr>
                    </a:p>
                  </a:txBody>
                  <a:tcPr marL="182875" marR="91450" marT="137150" marB="45725">
                    <a:solidFill>
                      <a:srgbClr val="FFC000"/>
                    </a:solidFill>
                  </a:tcPr>
                </a:tc>
                <a:tc hMerge="1">
                  <a:txBody>
                    <a:bodyPr/>
                    <a:lstStyle/>
                    <a:p>
                      <a:endParaRPr lang="en-US"/>
                    </a:p>
                  </a:txBody>
                  <a:tcPr/>
                </a:tc>
                <a:extLst>
                  <a:ext uri="{0D108BD9-81ED-4DB2-BD59-A6C34878D82A}">
                    <a16:rowId xmlns:a16="http://schemas.microsoft.com/office/drawing/2014/main" val="10000"/>
                  </a:ext>
                </a:extLst>
              </a:tr>
              <a:tr h="4206625">
                <a:tc gridSpan="2">
                  <a:txBody>
                    <a:bodyPr/>
                    <a:lstStyle/>
                    <a:p>
                      <a:pPr marL="0" marR="0" lvl="0" indent="0" algn="l" rtl="0">
                        <a:spcBef>
                          <a:spcPts val="0"/>
                        </a:spcBef>
                        <a:spcAft>
                          <a:spcPts val="0"/>
                        </a:spcAft>
                        <a:buNone/>
                      </a:pPr>
                      <a:r>
                        <a:rPr lang="en-US" sz="2000" i="0" u="none" strike="noStrike" cap="none">
                          <a:solidFill>
                            <a:srgbClr val="D9D9D9"/>
                          </a:solidFill>
                          <a:latin typeface="Arial"/>
                          <a:ea typeface="Arial"/>
                          <a:cs typeface="Arial"/>
                          <a:sym typeface="Arial"/>
                        </a:rPr>
                        <a:t>This PowerPoint template produces a </a:t>
                      </a:r>
                      <a:r>
                        <a:rPr lang="en-US" sz="2000" i="0" u="none" strike="noStrike" cap="none">
                          <a:solidFill>
                            <a:srgbClr val="FFC000"/>
                          </a:solidFill>
                          <a:latin typeface="Arial"/>
                          <a:ea typeface="Arial"/>
                          <a:cs typeface="Arial"/>
                          <a:sym typeface="Arial"/>
                        </a:rPr>
                        <a:t>36"x48" </a:t>
                      </a:r>
                      <a:r>
                        <a:rPr lang="en-US" sz="2000" i="0" u="none" strike="noStrike" cap="none">
                          <a:solidFill>
                            <a:srgbClr val="D9D9D9"/>
                          </a:solidFill>
                          <a:latin typeface="Arial"/>
                          <a:ea typeface="Arial"/>
                          <a:cs typeface="Arial"/>
                          <a:sym typeface="Arial"/>
                        </a:rPr>
                        <a:t>presentation poster. You can use it to create your research poster by placing your title, subtitle, text, tables, charts and photos. </a:t>
                      </a:r>
                      <a:endParaRPr/>
                    </a:p>
                    <a:p>
                      <a:pPr marL="0" marR="0" lvl="0" indent="0" algn="l" rtl="0">
                        <a:spcBef>
                          <a:spcPts val="0"/>
                        </a:spcBef>
                        <a:spcAft>
                          <a:spcPts val="0"/>
                        </a:spcAft>
                        <a:buNone/>
                      </a:pPr>
                      <a:endParaRPr sz="2000" i="0" u="none" strike="noStrike" cap="none">
                        <a:solidFill>
                          <a:srgbClr val="D9D9D9"/>
                        </a:solidFill>
                        <a:latin typeface="Arial"/>
                        <a:ea typeface="Arial"/>
                        <a:cs typeface="Arial"/>
                        <a:sym typeface="Arial"/>
                      </a:endParaRPr>
                    </a:p>
                    <a:p>
                      <a:pPr marL="0" marR="0" lvl="0" indent="0" algn="l" rtl="0">
                        <a:spcBef>
                          <a:spcPts val="0"/>
                        </a:spcBef>
                        <a:spcAft>
                          <a:spcPts val="0"/>
                        </a:spcAft>
                        <a:buNone/>
                      </a:pPr>
                      <a:r>
                        <a:rPr lang="en-US" sz="2000" i="0" u="none" strike="noStrike" cap="none">
                          <a:solidFill>
                            <a:srgbClr val="D9D9D9"/>
                          </a:solidFill>
                          <a:latin typeface="Arial"/>
                          <a:ea typeface="Arial"/>
                          <a:cs typeface="Arial"/>
                          <a:sym typeface="Arial"/>
                        </a:rPr>
                        <a:t>We provide a series of online tutorials that will guide you through the poster design process and answer your poster production questions. For complete template tutorials, go online to </a:t>
                      </a:r>
                      <a:r>
                        <a:rPr lang="en-US" sz="2000" i="0" u="none" strike="noStrike" cap="none">
                          <a:solidFill>
                            <a:srgbClr val="FFC000"/>
                          </a:solidFill>
                          <a:latin typeface="Arial"/>
                          <a:ea typeface="Arial"/>
                          <a:cs typeface="Arial"/>
                          <a:sym typeface="Arial"/>
                        </a:rPr>
                        <a:t>PosterPresentations.com</a:t>
                      </a:r>
                      <a:r>
                        <a:rPr lang="en-US" sz="2000" i="0" u="none" strike="noStrike" cap="none">
                          <a:solidFill>
                            <a:srgbClr val="D9D9D9"/>
                          </a:solidFill>
                          <a:latin typeface="Arial"/>
                          <a:ea typeface="Arial"/>
                          <a:cs typeface="Arial"/>
                          <a:sym typeface="Arial"/>
                        </a:rPr>
                        <a:t> and click on the  </a:t>
                      </a:r>
                      <a:r>
                        <a:rPr lang="en-US" sz="2000" i="0" u="none" strike="noStrike" cap="none">
                          <a:solidFill>
                            <a:srgbClr val="FFC000"/>
                          </a:solidFill>
                          <a:latin typeface="Arial"/>
                          <a:ea typeface="Arial"/>
                          <a:cs typeface="Arial"/>
                          <a:sym typeface="Arial"/>
                        </a:rPr>
                        <a:t>HELP DESK</a:t>
                      </a:r>
                      <a:r>
                        <a:rPr lang="en-US" sz="2000" i="0" u="none" strike="noStrike" cap="none">
                          <a:solidFill>
                            <a:srgbClr val="D9D9D9"/>
                          </a:solidFill>
                          <a:latin typeface="Arial"/>
                          <a:ea typeface="Arial"/>
                          <a:cs typeface="Arial"/>
                          <a:sym typeface="Arial"/>
                        </a:rPr>
                        <a:t> tab.</a:t>
                      </a:r>
                      <a:endParaRPr/>
                    </a:p>
                    <a:p>
                      <a:pPr marL="0" marR="0" lvl="0" indent="0" algn="l" rtl="0">
                        <a:spcBef>
                          <a:spcPts val="0"/>
                        </a:spcBef>
                        <a:spcAft>
                          <a:spcPts val="0"/>
                        </a:spcAft>
                        <a:buNone/>
                      </a:pPr>
                      <a:endParaRPr sz="2000" i="0" u="none" strike="noStrike" cap="none">
                        <a:solidFill>
                          <a:srgbClr val="D9D9D9"/>
                        </a:solidFill>
                        <a:latin typeface="Arial"/>
                        <a:ea typeface="Arial"/>
                        <a:cs typeface="Arial"/>
                        <a:sym typeface="Arial"/>
                      </a:endParaRPr>
                    </a:p>
                    <a:p>
                      <a:pPr marL="0" marR="0" lvl="0" indent="0" algn="l" rtl="0">
                        <a:spcBef>
                          <a:spcPts val="0"/>
                        </a:spcBef>
                        <a:spcAft>
                          <a:spcPts val="0"/>
                        </a:spcAft>
                        <a:buNone/>
                      </a:pPr>
                      <a:r>
                        <a:rPr lang="en-US" sz="2000" i="0" u="none" strike="noStrike" cap="none">
                          <a:solidFill>
                            <a:srgbClr val="D9D9D9"/>
                          </a:solidFill>
                          <a:latin typeface="Arial"/>
                          <a:ea typeface="Arial"/>
                          <a:cs typeface="Arial"/>
                          <a:sym typeface="Arial"/>
                        </a:rPr>
                        <a:t>To print your poster using our same-day professional printing service, go online to </a:t>
                      </a:r>
                      <a:r>
                        <a:rPr lang="en-US" sz="2000" i="0" u="none" strike="noStrike" cap="none">
                          <a:solidFill>
                            <a:srgbClr val="FFC000"/>
                          </a:solidFill>
                          <a:latin typeface="Arial"/>
                          <a:ea typeface="Arial"/>
                          <a:cs typeface="Arial"/>
                          <a:sym typeface="Arial"/>
                        </a:rPr>
                        <a:t>PosterPresentations.com</a:t>
                      </a:r>
                      <a:r>
                        <a:rPr lang="en-US" sz="2000" i="0" u="none" strike="noStrike" cap="none">
                          <a:solidFill>
                            <a:srgbClr val="D9D9D9"/>
                          </a:solidFill>
                          <a:latin typeface="Arial"/>
                          <a:ea typeface="Arial"/>
                          <a:cs typeface="Arial"/>
                          <a:sym typeface="Arial"/>
                        </a:rPr>
                        <a:t> and click on "</a:t>
                      </a:r>
                      <a:r>
                        <a:rPr lang="en-US" sz="2000" i="0" u="none" strike="noStrike" cap="none">
                          <a:solidFill>
                            <a:srgbClr val="FFC000"/>
                          </a:solidFill>
                          <a:latin typeface="Arial"/>
                          <a:ea typeface="Arial"/>
                          <a:cs typeface="Arial"/>
                          <a:sym typeface="Arial"/>
                        </a:rPr>
                        <a:t>Order your poster</a:t>
                      </a:r>
                      <a:r>
                        <a:rPr lang="en-US" sz="2000" i="0" u="none" strike="noStrike" cap="none">
                          <a:solidFill>
                            <a:srgbClr val="D9D9D9"/>
                          </a:solidFill>
                          <a:latin typeface="Arial"/>
                          <a:ea typeface="Arial"/>
                          <a:cs typeface="Arial"/>
                          <a:sym typeface="Arial"/>
                        </a:rPr>
                        <a:t>".</a:t>
                      </a:r>
                      <a:endParaRPr sz="2000" b="1" u="none" strike="noStrike" cap="none">
                        <a:solidFill>
                          <a:srgbClr val="D9D9D9"/>
                        </a:solidFill>
                        <a:latin typeface="Arial"/>
                        <a:ea typeface="Arial"/>
                        <a:cs typeface="Arial"/>
                        <a:sym typeface="Arial"/>
                      </a:endParaRPr>
                    </a:p>
                  </a:txBody>
                  <a:tcPr marL="182875" marR="91450" marT="137150" marB="45725">
                    <a:solidFill>
                      <a:srgbClr val="010101"/>
                    </a:solidFill>
                  </a:tcPr>
                </a:tc>
                <a:tc hMerge="1">
                  <a:txBody>
                    <a:bodyPr/>
                    <a:lstStyle/>
                    <a:p>
                      <a:endParaRPr lang="en-US"/>
                    </a:p>
                  </a:txBody>
                  <a:tcPr/>
                </a:tc>
                <a:extLst>
                  <a:ext uri="{0D108BD9-81ED-4DB2-BD59-A6C34878D82A}">
                    <a16:rowId xmlns:a16="http://schemas.microsoft.com/office/drawing/2014/main" val="10001"/>
                  </a:ext>
                </a:extLst>
              </a:tr>
              <a:tr h="4572425">
                <a:tc>
                  <a:txBody>
                    <a:bodyPr/>
                    <a:lstStyle/>
                    <a:p>
                      <a:pPr marL="0" marR="0" lvl="0" indent="0" algn="ctr" rtl="0">
                        <a:spcBef>
                          <a:spcPts val="0"/>
                        </a:spcBef>
                        <a:spcAft>
                          <a:spcPts val="0"/>
                        </a:spcAft>
                        <a:buNone/>
                      </a:pPr>
                      <a:endParaRPr sz="2000" u="none" strike="noStrike" cap="none">
                        <a:solidFill>
                          <a:srgbClr val="1F3A4E"/>
                        </a:solidFill>
                      </a:endParaRPr>
                    </a:p>
                    <a:p>
                      <a:pPr marL="0" marR="0" lvl="0" indent="0" algn="ctr" rtl="0">
                        <a:spcBef>
                          <a:spcPts val="0"/>
                        </a:spcBef>
                        <a:spcAft>
                          <a:spcPts val="0"/>
                        </a:spcAft>
                        <a:buNone/>
                      </a:pPr>
                      <a:endParaRPr sz="2000" u="none" strike="noStrike" cap="none">
                        <a:solidFill>
                          <a:srgbClr val="1F3A4E"/>
                        </a:solidFill>
                      </a:endParaRPr>
                    </a:p>
                    <a:p>
                      <a:pPr marL="0" marR="0" lvl="0" indent="0" algn="ctr" rtl="0">
                        <a:spcBef>
                          <a:spcPts val="0"/>
                        </a:spcBef>
                        <a:spcAft>
                          <a:spcPts val="0"/>
                        </a:spcAft>
                        <a:buNone/>
                      </a:pPr>
                      <a:r>
                        <a:rPr lang="en-US" sz="2000" u="none" strike="noStrike" cap="none">
                          <a:solidFill>
                            <a:schemeClr val="lt1"/>
                          </a:solidFill>
                          <a:latin typeface="Arial"/>
                          <a:ea typeface="Arial"/>
                          <a:cs typeface="Arial"/>
                          <a:sym typeface="Arial"/>
                        </a:rPr>
                        <a:t>This is a template for a </a:t>
                      </a:r>
                      <a:endParaRPr/>
                    </a:p>
                    <a:p>
                      <a:pPr marL="0" marR="0" lvl="0" indent="0" algn="ctr" rtl="0">
                        <a:spcBef>
                          <a:spcPts val="0"/>
                        </a:spcBef>
                        <a:spcAft>
                          <a:spcPts val="0"/>
                        </a:spcAft>
                        <a:buNone/>
                      </a:pPr>
                      <a:r>
                        <a:rPr lang="en-US" sz="2000" u="none" strike="noStrike" cap="none">
                          <a:solidFill>
                            <a:schemeClr val="lt1"/>
                          </a:solidFill>
                          <a:latin typeface="Arial"/>
                          <a:ea typeface="Arial"/>
                          <a:cs typeface="Arial"/>
                          <a:sym typeface="Arial"/>
                        </a:rPr>
                        <a:t>presentation poster</a:t>
                      </a:r>
                      <a:br>
                        <a:rPr lang="en-US" sz="2000" u="none" strike="noStrike" cap="none">
                          <a:solidFill>
                            <a:schemeClr val="lt1"/>
                          </a:solidFill>
                          <a:latin typeface="Arial"/>
                          <a:ea typeface="Arial"/>
                          <a:cs typeface="Arial"/>
                          <a:sym typeface="Arial"/>
                        </a:rPr>
                      </a:br>
                      <a:r>
                        <a:rPr lang="en-US" sz="3600" b="1" u="none" strike="noStrike" cap="none">
                          <a:solidFill>
                            <a:srgbClr val="FFC000"/>
                          </a:solidFill>
                          <a:latin typeface="Arial"/>
                          <a:ea typeface="Arial"/>
                          <a:cs typeface="Arial"/>
                          <a:sym typeface="Arial"/>
                        </a:rPr>
                        <a:t>36 inches tall</a:t>
                      </a:r>
                      <a:br>
                        <a:rPr lang="en-US" sz="3600" b="1" u="none" strike="noStrike" cap="none">
                          <a:solidFill>
                            <a:srgbClr val="FFC000"/>
                          </a:solidFill>
                          <a:latin typeface="Arial"/>
                          <a:ea typeface="Arial"/>
                          <a:cs typeface="Arial"/>
                          <a:sym typeface="Arial"/>
                        </a:rPr>
                      </a:br>
                      <a:r>
                        <a:rPr lang="en-US" sz="3600" b="1" u="none" strike="noStrike" cap="none">
                          <a:solidFill>
                            <a:srgbClr val="FFC000"/>
                          </a:solidFill>
                          <a:latin typeface="Arial"/>
                          <a:ea typeface="Arial"/>
                          <a:cs typeface="Arial"/>
                          <a:sym typeface="Arial"/>
                        </a:rPr>
                        <a:t>by</a:t>
                      </a:r>
                      <a:br>
                        <a:rPr lang="en-US" sz="3600" b="1" u="none" strike="noStrike" cap="none">
                          <a:solidFill>
                            <a:srgbClr val="FFC000"/>
                          </a:solidFill>
                          <a:latin typeface="Arial"/>
                          <a:ea typeface="Arial"/>
                          <a:cs typeface="Arial"/>
                          <a:sym typeface="Arial"/>
                        </a:rPr>
                      </a:br>
                      <a:r>
                        <a:rPr lang="en-US" sz="3600" b="1" u="none" strike="noStrike" cap="none">
                          <a:solidFill>
                            <a:srgbClr val="FFC000"/>
                          </a:solidFill>
                          <a:latin typeface="Arial"/>
                          <a:ea typeface="Arial"/>
                          <a:cs typeface="Arial"/>
                          <a:sym typeface="Arial"/>
                        </a:rPr>
                        <a:t>48 inches wide</a:t>
                      </a:r>
                      <a:br>
                        <a:rPr lang="en-US" sz="2000" u="none" strike="noStrike" cap="none">
                          <a:solidFill>
                            <a:schemeClr val="lt1"/>
                          </a:solidFill>
                          <a:latin typeface="Arial"/>
                          <a:ea typeface="Arial"/>
                          <a:cs typeface="Arial"/>
                          <a:sym typeface="Arial"/>
                        </a:rPr>
                      </a:br>
                      <a:endParaRPr sz="2000" u="none" strike="noStrike" cap="none">
                        <a:solidFill>
                          <a:srgbClr val="1F3A4E"/>
                        </a:solidFill>
                      </a:endParaRPr>
                    </a:p>
                  </a:txBody>
                  <a:tcPr marL="91450" marR="91450" marT="45725" marB="45725">
                    <a:solidFill>
                      <a:srgbClr val="010101"/>
                    </a:solidFill>
                  </a:tcPr>
                </a:tc>
                <a:tc>
                  <a:txBody>
                    <a:bodyPr/>
                    <a:lstStyle/>
                    <a:p>
                      <a:pPr marL="0" marR="0" lvl="0" indent="0" algn="l" rtl="0">
                        <a:lnSpc>
                          <a:spcPct val="100000"/>
                        </a:lnSpc>
                        <a:spcBef>
                          <a:spcPts val="0"/>
                        </a:spcBef>
                        <a:spcAft>
                          <a:spcPts val="0"/>
                        </a:spcAft>
                        <a:buClr>
                          <a:srgbClr val="FFC000"/>
                        </a:buClr>
                        <a:buSzPts val="2400"/>
                        <a:buFont typeface="Arial"/>
                        <a:buNone/>
                      </a:pPr>
                      <a:r>
                        <a:rPr lang="en-US" sz="2400" b="1" u="none" strike="noStrike" cap="none">
                          <a:solidFill>
                            <a:srgbClr val="FFC000"/>
                          </a:solidFill>
                          <a:latin typeface="Arial"/>
                          <a:ea typeface="Arial"/>
                          <a:cs typeface="Arial"/>
                          <a:sym typeface="Arial"/>
                        </a:rPr>
                        <a:t>Important: Check the template size</a:t>
                      </a:r>
                      <a:br>
                        <a:rPr lang="en-US" sz="2000" b="0" u="none" strike="noStrike" cap="none">
                          <a:solidFill>
                            <a:srgbClr val="FFC000"/>
                          </a:solidFill>
                          <a:latin typeface="Arial"/>
                          <a:ea typeface="Arial"/>
                          <a:cs typeface="Arial"/>
                          <a:sym typeface="Arial"/>
                        </a:rPr>
                      </a:br>
                      <a:r>
                        <a:rPr lang="en-US" sz="2000" b="0" u="none" strike="noStrike" cap="none">
                          <a:solidFill>
                            <a:srgbClr val="D9D9D9"/>
                          </a:solidFill>
                          <a:latin typeface="Arial"/>
                          <a:ea typeface="Arial"/>
                          <a:cs typeface="Arial"/>
                          <a:sym typeface="Arial"/>
                        </a:rPr>
                        <a:t>Before you start working on your poster and to avoid printing problems check that you have downloaded and that you are using the correct size template for your poster presentation.</a:t>
                      </a:r>
                      <a:br>
                        <a:rPr lang="en-US" sz="2000" b="0" u="none" strike="noStrike" cap="none">
                          <a:solidFill>
                            <a:srgbClr val="D9D9D9"/>
                          </a:solidFill>
                          <a:latin typeface="Arial"/>
                          <a:ea typeface="Arial"/>
                          <a:cs typeface="Arial"/>
                          <a:sym typeface="Arial"/>
                        </a:rPr>
                      </a:br>
                      <a:r>
                        <a:rPr lang="en-US" sz="2000" b="0" u="none" strike="noStrike" cap="none">
                          <a:solidFill>
                            <a:srgbClr val="D9D9D9"/>
                          </a:solidFill>
                          <a:latin typeface="Arial"/>
                          <a:ea typeface="Arial"/>
                          <a:cs typeface="Arial"/>
                          <a:sym typeface="Arial"/>
                        </a:rPr>
                        <a:t>This template can also be printed at the following sizes without distortion and without any additional formatting:</a:t>
                      </a:r>
                      <a:br>
                        <a:rPr lang="en-US" sz="2000" b="0" u="none" strike="noStrike" cap="none">
                          <a:solidFill>
                            <a:srgbClr val="D9D9D9"/>
                          </a:solidFill>
                          <a:latin typeface="Arial"/>
                          <a:ea typeface="Arial"/>
                          <a:cs typeface="Arial"/>
                          <a:sym typeface="Arial"/>
                        </a:rPr>
                      </a:br>
                      <a:r>
                        <a:rPr lang="en-US" sz="2000" b="0" u="none" strike="noStrike" cap="none">
                          <a:solidFill>
                            <a:srgbClr val="FFC000"/>
                          </a:solidFill>
                          <a:latin typeface="Arial"/>
                          <a:ea typeface="Arial"/>
                          <a:cs typeface="Arial"/>
                          <a:sym typeface="Arial"/>
                        </a:rPr>
                        <a:t>30 tall x 40 wide</a:t>
                      </a:r>
                      <a:br>
                        <a:rPr lang="en-US" sz="2000" b="0" u="none" strike="noStrike" cap="none">
                          <a:solidFill>
                            <a:srgbClr val="FFC000"/>
                          </a:solidFill>
                          <a:latin typeface="Arial"/>
                          <a:ea typeface="Arial"/>
                          <a:cs typeface="Arial"/>
                          <a:sym typeface="Arial"/>
                        </a:rPr>
                      </a:br>
                      <a:r>
                        <a:rPr lang="en-US" sz="2000" b="0" u="none" strike="noStrike" cap="none">
                          <a:solidFill>
                            <a:srgbClr val="FFC000"/>
                          </a:solidFill>
                          <a:latin typeface="Arial"/>
                          <a:ea typeface="Arial"/>
                          <a:cs typeface="Arial"/>
                          <a:sym typeface="Arial"/>
                        </a:rPr>
                        <a:t>42 tall x 56 wide</a:t>
                      </a:r>
                      <a:br>
                        <a:rPr lang="en-US" sz="2000" b="0" u="none" strike="noStrike" cap="none">
                          <a:solidFill>
                            <a:srgbClr val="FFC000"/>
                          </a:solidFill>
                          <a:latin typeface="Arial"/>
                          <a:ea typeface="Arial"/>
                          <a:cs typeface="Arial"/>
                          <a:sym typeface="Arial"/>
                        </a:rPr>
                      </a:br>
                      <a:r>
                        <a:rPr lang="en-US" sz="2000" b="0" u="none" strike="noStrike" cap="none">
                          <a:solidFill>
                            <a:srgbClr val="FFC000"/>
                          </a:solidFill>
                          <a:latin typeface="Arial"/>
                          <a:ea typeface="Arial"/>
                          <a:cs typeface="Arial"/>
                          <a:sym typeface="Arial"/>
                        </a:rPr>
                        <a:t>48 tall x 64 wide</a:t>
                      </a:r>
                      <a:endParaRPr/>
                    </a:p>
                  </a:txBody>
                  <a:tcPr marL="182875" marR="91450" marT="137150" marB="45725">
                    <a:solidFill>
                      <a:srgbClr val="010101"/>
                    </a:solidFill>
                  </a:tcPr>
                </a:tc>
                <a:extLst>
                  <a:ext uri="{0D108BD9-81ED-4DB2-BD59-A6C34878D82A}">
                    <a16:rowId xmlns:a16="http://schemas.microsoft.com/office/drawing/2014/main" val="10002"/>
                  </a:ext>
                </a:extLst>
              </a:tr>
              <a:tr h="4288700">
                <a:tc>
                  <a:txBody>
                    <a:bodyPr/>
                    <a:lstStyle/>
                    <a:p>
                      <a:pPr marL="0" marR="0" lvl="0" indent="0" algn="l" rtl="0">
                        <a:spcBef>
                          <a:spcPts val="0"/>
                        </a:spcBef>
                        <a:spcAft>
                          <a:spcPts val="0"/>
                        </a:spcAft>
                        <a:buNone/>
                      </a:pPr>
                      <a:endParaRPr sz="2000">
                        <a:solidFill>
                          <a:srgbClr val="1F3A4E"/>
                        </a:solidFill>
                      </a:endParaRPr>
                    </a:p>
                  </a:txBody>
                  <a:tcPr marL="91450" marR="91450" marT="45725" marB="45725"/>
                </a:tc>
                <a:tc>
                  <a:txBody>
                    <a:bodyPr/>
                    <a:lstStyle/>
                    <a:p>
                      <a:pPr marL="0" marR="0" lvl="0" indent="0" algn="l" rtl="0">
                        <a:spcBef>
                          <a:spcPts val="0"/>
                        </a:spcBef>
                        <a:spcAft>
                          <a:spcPts val="0"/>
                        </a:spcAft>
                        <a:buNone/>
                      </a:pPr>
                      <a:r>
                        <a:rPr lang="en-US" sz="2400" b="1">
                          <a:solidFill>
                            <a:srgbClr val="FFC000"/>
                          </a:solidFill>
                          <a:latin typeface="Arial"/>
                          <a:ea typeface="Arial"/>
                          <a:cs typeface="Arial"/>
                          <a:sym typeface="Arial"/>
                        </a:rPr>
                        <a:t>How to </a:t>
                      </a:r>
                      <a:r>
                        <a:rPr lang="en-US" sz="4000" b="1">
                          <a:solidFill>
                            <a:srgbClr val="FFC000"/>
                          </a:solidFill>
                          <a:latin typeface="Arial"/>
                          <a:ea typeface="Arial"/>
                          <a:cs typeface="Arial"/>
                          <a:sym typeface="Arial"/>
                        </a:rPr>
                        <a:t>Zoom in </a:t>
                      </a:r>
                      <a:r>
                        <a:rPr lang="en-US" sz="2400" b="1">
                          <a:solidFill>
                            <a:srgbClr val="FFC000"/>
                          </a:solidFill>
                          <a:latin typeface="Arial"/>
                          <a:ea typeface="Arial"/>
                          <a:cs typeface="Arial"/>
                          <a:sym typeface="Arial"/>
                        </a:rPr>
                        <a:t>and </a:t>
                      </a:r>
                      <a:r>
                        <a:rPr lang="en-US" sz="1800" b="1">
                          <a:solidFill>
                            <a:srgbClr val="FFC000"/>
                          </a:solidFill>
                          <a:latin typeface="Arial"/>
                          <a:ea typeface="Arial"/>
                          <a:cs typeface="Arial"/>
                          <a:sym typeface="Arial"/>
                        </a:rPr>
                        <a:t>out</a:t>
                      </a:r>
                      <a:endParaRPr sz="2400" b="1">
                        <a:solidFill>
                          <a:srgbClr val="FFC000"/>
                        </a:solidFill>
                        <a:latin typeface="Arial"/>
                        <a:ea typeface="Arial"/>
                        <a:cs typeface="Arial"/>
                        <a:sym typeface="Arial"/>
                      </a:endParaRPr>
                    </a:p>
                    <a:p>
                      <a:pPr marL="0" marR="0" lvl="0" indent="0" algn="l" rtl="0">
                        <a:spcBef>
                          <a:spcPts val="0"/>
                        </a:spcBef>
                        <a:spcAft>
                          <a:spcPts val="0"/>
                        </a:spcAft>
                        <a:buNone/>
                      </a:pPr>
                      <a:r>
                        <a:rPr lang="en-US" sz="2000" b="0">
                          <a:solidFill>
                            <a:srgbClr val="D9D9D9"/>
                          </a:solidFill>
                          <a:latin typeface="Arial"/>
                          <a:ea typeface="Arial"/>
                          <a:cs typeface="Arial"/>
                          <a:sym typeface="Arial"/>
                        </a:rPr>
                        <a:t>Use the PowerPoint zoom tool to adjust the screen magnification to view comfortably. PowerPoint provides 2 ways to zoom: </a:t>
                      </a:r>
                      <a:br>
                        <a:rPr lang="en-US" sz="2000" b="0">
                          <a:solidFill>
                            <a:srgbClr val="D9D9D9"/>
                          </a:solidFill>
                          <a:latin typeface="Arial"/>
                          <a:ea typeface="Arial"/>
                          <a:cs typeface="Arial"/>
                          <a:sym typeface="Arial"/>
                        </a:rPr>
                      </a:br>
                      <a:r>
                        <a:rPr lang="en-US" sz="2000" b="0">
                          <a:solidFill>
                            <a:srgbClr val="FFC000"/>
                          </a:solidFill>
                          <a:latin typeface="Arial"/>
                          <a:ea typeface="Arial"/>
                          <a:cs typeface="Arial"/>
                          <a:sym typeface="Arial"/>
                        </a:rPr>
                        <a:t>1. </a:t>
                      </a:r>
                      <a:r>
                        <a:rPr lang="en-US" sz="2000" b="0">
                          <a:solidFill>
                            <a:srgbClr val="D9D9D9"/>
                          </a:solidFill>
                          <a:latin typeface="Arial"/>
                          <a:ea typeface="Arial"/>
                          <a:cs typeface="Arial"/>
                          <a:sym typeface="Arial"/>
                        </a:rPr>
                        <a:t>On the top menu bar click on the VIEW tab and then click on ZOOM. Choose the zoom percentage that works best for you. </a:t>
                      </a:r>
                      <a:br>
                        <a:rPr lang="en-US" sz="2000" b="0">
                          <a:solidFill>
                            <a:srgbClr val="D9D9D9"/>
                          </a:solidFill>
                          <a:latin typeface="Arial"/>
                          <a:ea typeface="Arial"/>
                          <a:cs typeface="Arial"/>
                          <a:sym typeface="Arial"/>
                        </a:rPr>
                      </a:br>
                      <a:r>
                        <a:rPr lang="en-US" sz="2000" b="0">
                          <a:solidFill>
                            <a:srgbClr val="FFC000"/>
                          </a:solidFill>
                          <a:latin typeface="Arial"/>
                          <a:ea typeface="Arial"/>
                          <a:cs typeface="Arial"/>
                          <a:sym typeface="Arial"/>
                        </a:rPr>
                        <a:t>2. </a:t>
                      </a:r>
                      <a:r>
                        <a:rPr lang="en-US" sz="2000" b="0">
                          <a:solidFill>
                            <a:srgbClr val="D9D9D9"/>
                          </a:solidFill>
                          <a:latin typeface="Arial"/>
                          <a:ea typeface="Arial"/>
                          <a:cs typeface="Arial"/>
                          <a:sym typeface="Arial"/>
                        </a:rPr>
                        <a:t>For better zoom flexibility, use the zoom slider at the bottom right of the window.</a:t>
                      </a:r>
                      <a:endParaRPr/>
                    </a:p>
                  </a:txBody>
                  <a:tcPr marL="182875" marR="91450" marT="137150" marB="45725">
                    <a:solidFill>
                      <a:srgbClr val="010101"/>
                    </a:solidFill>
                  </a:tcPr>
                </a:tc>
                <a:extLst>
                  <a:ext uri="{0D108BD9-81ED-4DB2-BD59-A6C34878D82A}">
                    <a16:rowId xmlns:a16="http://schemas.microsoft.com/office/drawing/2014/main" val="10003"/>
                  </a:ext>
                </a:extLst>
              </a:tr>
              <a:tr h="1800525">
                <a:tc gridSpan="2">
                  <a:txBody>
                    <a:bodyPr/>
                    <a:lstStyle/>
                    <a:p>
                      <a:pPr marL="0" marR="0" lvl="0" indent="0" algn="l" rtl="0">
                        <a:lnSpc>
                          <a:spcPct val="100000"/>
                        </a:lnSpc>
                        <a:spcBef>
                          <a:spcPts val="0"/>
                        </a:spcBef>
                        <a:spcAft>
                          <a:spcPts val="0"/>
                        </a:spcAft>
                        <a:buClr>
                          <a:srgbClr val="FFC000"/>
                        </a:buClr>
                        <a:buSzPts val="2400"/>
                        <a:buFont typeface="Arial"/>
                        <a:buNone/>
                      </a:pPr>
                      <a:r>
                        <a:rPr lang="en-US" sz="2400" b="1">
                          <a:solidFill>
                            <a:srgbClr val="FFC000"/>
                          </a:solidFill>
                          <a:latin typeface="Arial"/>
                          <a:ea typeface="Arial"/>
                          <a:cs typeface="Arial"/>
                          <a:sym typeface="Arial"/>
                        </a:rPr>
                        <a:t>Ruler and Guides</a:t>
                      </a:r>
                      <a:br>
                        <a:rPr lang="en-US" sz="2000" b="0">
                          <a:solidFill>
                            <a:srgbClr val="FFC000"/>
                          </a:solidFill>
                          <a:latin typeface="Arial"/>
                          <a:ea typeface="Arial"/>
                          <a:cs typeface="Arial"/>
                          <a:sym typeface="Arial"/>
                        </a:rPr>
                      </a:br>
                      <a:r>
                        <a:rPr lang="en-US" sz="2000" b="0">
                          <a:solidFill>
                            <a:srgbClr val="D9D9D9"/>
                          </a:solidFill>
                          <a:latin typeface="Arial"/>
                          <a:ea typeface="Arial"/>
                          <a:cs typeface="Arial"/>
                          <a:sym typeface="Arial"/>
                        </a:rPr>
                        <a:t>The dotted lines on his poster template are guides.  The horizontal and vertical guides will help you align your poster elements accurately. Text boxes and other elements will ”snap” to the guides and stay within the boundaries of the columns. To hide the guides go to VIEW and uncheck the Guides box.</a:t>
                      </a:r>
                      <a:endParaRPr/>
                    </a:p>
                  </a:txBody>
                  <a:tcPr marL="91450" marR="91450" marT="45725" marB="45725">
                    <a:solidFill>
                      <a:srgbClr val="010101"/>
                    </a:solidFill>
                  </a:tcPr>
                </a:tc>
                <a:tc hMerge="1">
                  <a:txBody>
                    <a:bodyPr/>
                    <a:lstStyle/>
                    <a:p>
                      <a:endParaRPr lang="en-US"/>
                    </a:p>
                  </a:txBody>
                  <a:tcPr/>
                </a:tc>
                <a:extLst>
                  <a:ext uri="{0D108BD9-81ED-4DB2-BD59-A6C34878D82A}">
                    <a16:rowId xmlns:a16="http://schemas.microsoft.com/office/drawing/2014/main" val="10004"/>
                  </a:ext>
                </a:extLst>
              </a:tr>
              <a:tr h="3824350">
                <a:tc>
                  <a:txBody>
                    <a:bodyPr/>
                    <a:lstStyle/>
                    <a:p>
                      <a:pPr marL="0" marR="0" lvl="0" indent="0" algn="l" rtl="0">
                        <a:spcBef>
                          <a:spcPts val="0"/>
                        </a:spcBef>
                        <a:spcAft>
                          <a:spcPts val="0"/>
                        </a:spcAft>
                        <a:buNone/>
                      </a:pPr>
                      <a:endParaRPr sz="2000">
                        <a:solidFill>
                          <a:srgbClr val="1F3A4E"/>
                        </a:solidFill>
                      </a:endParaRPr>
                    </a:p>
                  </a:txBody>
                  <a:tcPr marL="91450" marR="91450" marT="45725" marB="45725"/>
                </a:tc>
                <a:tc>
                  <a:txBody>
                    <a:bodyPr/>
                    <a:lstStyle/>
                    <a:p>
                      <a:pPr marL="0" marR="0" lvl="1" indent="0" algn="l" rtl="0">
                        <a:spcBef>
                          <a:spcPts val="0"/>
                        </a:spcBef>
                        <a:spcAft>
                          <a:spcPts val="0"/>
                        </a:spcAft>
                        <a:buNone/>
                      </a:pPr>
                      <a:r>
                        <a:rPr lang="en-US" sz="2400" b="1" u="none" strike="noStrike" cap="none">
                          <a:solidFill>
                            <a:srgbClr val="FFC000"/>
                          </a:solidFill>
                          <a:latin typeface="Arial"/>
                          <a:ea typeface="Arial"/>
                          <a:cs typeface="Arial"/>
                          <a:sym typeface="Arial"/>
                        </a:rPr>
                        <a:t>Headers and text containers</a:t>
                      </a:r>
                      <a:br>
                        <a:rPr lang="en-US" sz="2000" b="0" u="none" strike="noStrike" cap="none">
                          <a:solidFill>
                            <a:schemeClr val="lt1"/>
                          </a:solidFill>
                          <a:latin typeface="Arial"/>
                          <a:ea typeface="Arial"/>
                          <a:cs typeface="Arial"/>
                          <a:sym typeface="Arial"/>
                        </a:rPr>
                      </a:br>
                      <a:r>
                        <a:rPr lang="en-US" sz="2000" b="0" u="none" strike="noStrike" cap="none">
                          <a:solidFill>
                            <a:srgbClr val="D9D9D9"/>
                          </a:solidFill>
                          <a:latin typeface="Arial"/>
                          <a:ea typeface="Arial"/>
                          <a:cs typeface="Arial"/>
                          <a:sym typeface="Arial"/>
                        </a:rPr>
                        <a:t>Included in this template are commonly used section headers such as Abstract, Objectives, Methods, Results, etc. </a:t>
                      </a:r>
                      <a:br>
                        <a:rPr lang="en-US" sz="2000" b="0" u="none" strike="noStrike" cap="none">
                          <a:solidFill>
                            <a:schemeClr val="lt1"/>
                          </a:solidFill>
                          <a:latin typeface="Arial"/>
                          <a:ea typeface="Arial"/>
                          <a:cs typeface="Arial"/>
                          <a:sym typeface="Arial"/>
                        </a:rPr>
                      </a:br>
                      <a:r>
                        <a:rPr lang="en-US" sz="2000" b="0" u="none" strike="noStrike" cap="none">
                          <a:solidFill>
                            <a:srgbClr val="FFC000"/>
                          </a:solidFill>
                          <a:latin typeface="Arial"/>
                          <a:ea typeface="Arial"/>
                          <a:cs typeface="Arial"/>
                          <a:sym typeface="Arial"/>
                        </a:rPr>
                        <a:t>-</a:t>
                      </a:r>
                      <a:r>
                        <a:rPr lang="en-US" sz="2000" b="0" u="none" strike="noStrike" cap="none">
                          <a:solidFill>
                            <a:schemeClr val="lt1"/>
                          </a:solidFill>
                          <a:latin typeface="Arial"/>
                          <a:ea typeface="Arial"/>
                          <a:cs typeface="Arial"/>
                          <a:sym typeface="Arial"/>
                        </a:rPr>
                        <a:t> </a:t>
                      </a:r>
                      <a:r>
                        <a:rPr lang="en-US" sz="2000" b="0" u="none" strike="noStrike" cap="none">
                          <a:solidFill>
                            <a:srgbClr val="D9D9D9"/>
                          </a:solidFill>
                          <a:latin typeface="Arial"/>
                          <a:ea typeface="Arial"/>
                          <a:cs typeface="Arial"/>
                          <a:sym typeface="Arial"/>
                        </a:rPr>
                        <a:t>Click inside a section header to add its text. </a:t>
                      </a:r>
                      <a:br>
                        <a:rPr lang="en-US" sz="2000" b="0" u="none" strike="noStrike" cap="none">
                          <a:solidFill>
                            <a:schemeClr val="lt1"/>
                          </a:solidFill>
                          <a:latin typeface="Arial"/>
                          <a:ea typeface="Arial"/>
                          <a:cs typeface="Arial"/>
                          <a:sym typeface="Arial"/>
                        </a:rPr>
                      </a:br>
                      <a:r>
                        <a:rPr lang="en-US" sz="2000" b="0" u="none" strike="noStrike" cap="none">
                          <a:solidFill>
                            <a:srgbClr val="FFC000"/>
                          </a:solidFill>
                          <a:latin typeface="Arial"/>
                          <a:ea typeface="Arial"/>
                          <a:cs typeface="Arial"/>
                          <a:sym typeface="Arial"/>
                        </a:rPr>
                        <a:t>-</a:t>
                      </a:r>
                      <a:r>
                        <a:rPr lang="en-US" sz="2000" b="0" u="none" strike="noStrike" cap="none">
                          <a:solidFill>
                            <a:schemeClr val="lt1"/>
                          </a:solidFill>
                          <a:latin typeface="Arial"/>
                          <a:ea typeface="Arial"/>
                          <a:cs typeface="Arial"/>
                          <a:sym typeface="Arial"/>
                        </a:rPr>
                        <a:t> </a:t>
                      </a:r>
                      <a:r>
                        <a:rPr lang="en-US" sz="2000" b="0" u="none" strike="noStrike" cap="none">
                          <a:solidFill>
                            <a:srgbClr val="D9D9D9"/>
                          </a:solidFill>
                          <a:latin typeface="Arial"/>
                          <a:ea typeface="Arial"/>
                          <a:cs typeface="Arial"/>
                          <a:sym typeface="Arial"/>
                        </a:rPr>
                        <a:t>To add another header, click on edge of the section box so that it is outlined. Copy and paste it. </a:t>
                      </a:r>
                      <a:br>
                        <a:rPr lang="en-US" sz="2000" b="0" u="none" strike="noStrike" cap="none">
                          <a:solidFill>
                            <a:schemeClr val="lt1"/>
                          </a:solidFill>
                          <a:latin typeface="Arial"/>
                          <a:ea typeface="Arial"/>
                          <a:cs typeface="Arial"/>
                          <a:sym typeface="Arial"/>
                        </a:rPr>
                      </a:br>
                      <a:r>
                        <a:rPr lang="en-US" sz="2000" b="0" u="none" strike="noStrike" cap="none">
                          <a:solidFill>
                            <a:srgbClr val="FFC000"/>
                          </a:solidFill>
                          <a:latin typeface="Arial"/>
                          <a:ea typeface="Arial"/>
                          <a:cs typeface="Arial"/>
                          <a:sym typeface="Arial"/>
                        </a:rPr>
                        <a:t>-</a:t>
                      </a:r>
                      <a:r>
                        <a:rPr lang="en-US" sz="2000" b="0" u="none" strike="noStrike" cap="none">
                          <a:solidFill>
                            <a:schemeClr val="lt1"/>
                          </a:solidFill>
                          <a:latin typeface="Arial"/>
                          <a:ea typeface="Arial"/>
                          <a:cs typeface="Arial"/>
                          <a:sym typeface="Arial"/>
                        </a:rPr>
                        <a:t> </a:t>
                      </a:r>
                      <a:r>
                        <a:rPr lang="en-US" sz="2000" b="0" u="none" strike="noStrike" cap="none">
                          <a:solidFill>
                            <a:srgbClr val="D9D9D9"/>
                          </a:solidFill>
                          <a:latin typeface="Arial"/>
                          <a:ea typeface="Arial"/>
                          <a:cs typeface="Arial"/>
                          <a:sym typeface="Arial"/>
                        </a:rPr>
                        <a:t>To increase its size, click on the white circles and expand to the the desired size.</a:t>
                      </a:r>
                      <a:endParaRPr/>
                    </a:p>
                  </a:txBody>
                  <a:tcPr marL="182875" marR="91450" marT="137150" marB="45725">
                    <a:solidFill>
                      <a:srgbClr val="010101"/>
                    </a:solidFill>
                  </a:tcPr>
                </a:tc>
                <a:extLst>
                  <a:ext uri="{0D108BD9-81ED-4DB2-BD59-A6C34878D82A}">
                    <a16:rowId xmlns:a16="http://schemas.microsoft.com/office/drawing/2014/main" val="10005"/>
                  </a:ext>
                </a:extLst>
              </a:tr>
              <a:tr h="3519125">
                <a:tc gridSpan="2">
                  <a:txBody>
                    <a:bodyPr/>
                    <a:lstStyle/>
                    <a:p>
                      <a:pPr marL="0" marR="0" lvl="0" indent="0" algn="l" rtl="0">
                        <a:spcBef>
                          <a:spcPts val="0"/>
                        </a:spcBef>
                        <a:spcAft>
                          <a:spcPts val="0"/>
                        </a:spcAft>
                        <a:buNone/>
                      </a:pPr>
                      <a:r>
                        <a:rPr lang="en-US" sz="2400" b="1">
                          <a:solidFill>
                            <a:srgbClr val="FFC000"/>
                          </a:solidFill>
                          <a:latin typeface="Arial"/>
                          <a:ea typeface="Arial"/>
                          <a:cs typeface="Arial"/>
                          <a:sym typeface="Arial"/>
                        </a:rPr>
                        <a:t>Adding content to the poster</a:t>
                      </a:r>
                      <a:endParaRPr/>
                    </a:p>
                    <a:p>
                      <a:pPr marL="0" marR="0" lvl="0" indent="0" algn="l" rtl="0">
                        <a:spcBef>
                          <a:spcPts val="0"/>
                        </a:spcBef>
                        <a:spcAft>
                          <a:spcPts val="0"/>
                        </a:spcAft>
                        <a:buNone/>
                      </a:pPr>
                      <a:r>
                        <a:rPr lang="en-US" sz="2000">
                          <a:solidFill>
                            <a:srgbClr val="D9D9D9"/>
                          </a:solidFill>
                          <a:latin typeface="Arial"/>
                          <a:ea typeface="Arial"/>
                          <a:cs typeface="Arial"/>
                          <a:sym typeface="Arial"/>
                        </a:rPr>
                        <a:t>Start by adding your text to each section without spending too much time with formatting. Use the default font size even if your text extends beyond the bottom of the poster. Continue until you have added all your content including text, graphics, photos, etc. Once you finish adding your content you can go back and format your text as needed.</a:t>
                      </a:r>
                      <a:endParaRPr/>
                    </a:p>
                    <a:p>
                      <a:pPr marL="342900" marR="0" lvl="0" indent="-342900" algn="l" rtl="0">
                        <a:spcBef>
                          <a:spcPts val="0"/>
                        </a:spcBef>
                        <a:spcAft>
                          <a:spcPts val="0"/>
                        </a:spcAft>
                        <a:buClr>
                          <a:srgbClr val="D9D9D9"/>
                        </a:buClr>
                        <a:buSzPts val="2000"/>
                        <a:buFont typeface="Arial"/>
                        <a:buChar char="-"/>
                      </a:pPr>
                      <a:r>
                        <a:rPr lang="en-US" sz="2000">
                          <a:solidFill>
                            <a:srgbClr val="D9D9D9"/>
                          </a:solidFill>
                          <a:latin typeface="Arial"/>
                          <a:ea typeface="Arial"/>
                          <a:cs typeface="Arial"/>
                          <a:sym typeface="Arial"/>
                        </a:rPr>
                        <a:t>If you run out of room, try to reduce the size of your fonts and/or the size of your graphics. If there is a lot of empty space try to increase your font sizes and the size of your graphics. The font used for references can be smaller.</a:t>
                      </a:r>
                      <a:endParaRPr sz="2000">
                        <a:solidFill>
                          <a:srgbClr val="D9D9D9"/>
                        </a:solidFill>
                        <a:latin typeface="Arial"/>
                        <a:ea typeface="Arial"/>
                        <a:cs typeface="Arial"/>
                        <a:sym typeface="Arial"/>
                      </a:endParaRPr>
                    </a:p>
                  </a:txBody>
                  <a:tcPr marL="91450" marR="91450" marT="45725" marB="45725">
                    <a:solidFill>
                      <a:srgbClr val="010101"/>
                    </a:solidFill>
                  </a:tcPr>
                </a:tc>
                <a:tc hMerge="1">
                  <a:txBody>
                    <a:bodyPr/>
                    <a:lstStyle/>
                    <a:p>
                      <a:endParaRPr lang="en-US"/>
                    </a:p>
                  </a:txBody>
                  <a:tcPr/>
                </a:tc>
                <a:extLst>
                  <a:ext uri="{0D108BD9-81ED-4DB2-BD59-A6C34878D82A}">
                    <a16:rowId xmlns:a16="http://schemas.microsoft.com/office/drawing/2014/main" val="10006"/>
                  </a:ext>
                </a:extLst>
              </a:tr>
              <a:tr h="2377650">
                <a:tc gridSpan="2">
                  <a:txBody>
                    <a:bodyPr/>
                    <a:lstStyle/>
                    <a:p>
                      <a:pPr marL="0" marR="0" lvl="0" indent="0" algn="l" rtl="0">
                        <a:lnSpc>
                          <a:spcPct val="100000"/>
                        </a:lnSpc>
                        <a:spcBef>
                          <a:spcPts val="0"/>
                        </a:spcBef>
                        <a:spcAft>
                          <a:spcPts val="0"/>
                        </a:spcAft>
                        <a:buClr>
                          <a:srgbClr val="FFC000"/>
                        </a:buClr>
                        <a:buSzPts val="2400"/>
                        <a:buFont typeface="Arial"/>
                        <a:buNone/>
                      </a:pPr>
                      <a:r>
                        <a:rPr lang="en-US" sz="2400" b="1">
                          <a:solidFill>
                            <a:srgbClr val="FFC000"/>
                          </a:solidFill>
                          <a:latin typeface="Arial"/>
                          <a:ea typeface="Arial"/>
                          <a:cs typeface="Arial"/>
                          <a:sym typeface="Arial"/>
                        </a:rPr>
                        <a:t>Photos</a:t>
                      </a:r>
                      <a:endParaRPr/>
                    </a:p>
                    <a:p>
                      <a:pPr marL="0" marR="0" lvl="0" indent="0" algn="l" rtl="0">
                        <a:lnSpc>
                          <a:spcPct val="100000"/>
                        </a:lnSpc>
                        <a:spcBef>
                          <a:spcPts val="0"/>
                        </a:spcBef>
                        <a:spcAft>
                          <a:spcPts val="0"/>
                        </a:spcAft>
                        <a:buClr>
                          <a:srgbClr val="D9D9D9"/>
                        </a:buClr>
                        <a:buSzPts val="2000"/>
                        <a:buFont typeface="Arial"/>
                        <a:buNone/>
                      </a:pPr>
                      <a:r>
                        <a:rPr lang="en-US" sz="2000" b="0" i="0" u="none" strike="noStrike" cap="none">
                          <a:solidFill>
                            <a:srgbClr val="D9D9D9"/>
                          </a:solidFill>
                          <a:latin typeface="Arial"/>
                          <a:ea typeface="Arial"/>
                          <a:cs typeface="Arial"/>
                          <a:sym typeface="Arial"/>
                        </a:rPr>
                        <a:t>You can add photos by dragging and dropping from your desktop, copy and paste, or by going to INSERT &gt; PICTURES. Resize images proportionally by holding down the SHIFT key and dragging one of the white corner handles (dots). For a professional-looking poster, do not distort your images by stretching them disproportionally.</a:t>
                      </a:r>
                      <a:endParaRPr/>
                    </a:p>
                  </a:txBody>
                  <a:tcPr marL="182875" marR="91450" marT="137150" marB="45725">
                    <a:solidFill>
                      <a:srgbClr val="010101"/>
                    </a:solidFill>
                  </a:tcPr>
                </a:tc>
                <a:tc hMerge="1">
                  <a:txBody>
                    <a:bodyPr/>
                    <a:lstStyle/>
                    <a:p>
                      <a:endParaRPr lang="en-US"/>
                    </a:p>
                  </a:txBody>
                  <a:tcPr/>
                </a:tc>
                <a:extLst>
                  <a:ext uri="{0D108BD9-81ED-4DB2-BD59-A6C34878D82A}">
                    <a16:rowId xmlns:a16="http://schemas.microsoft.com/office/drawing/2014/main" val="10007"/>
                  </a:ext>
                </a:extLst>
              </a:tr>
              <a:tr h="2293175">
                <a:tc gridSpan="2">
                  <a:txBody>
                    <a:bodyPr/>
                    <a:lstStyle/>
                    <a:p>
                      <a:pPr marL="0" marR="0" lvl="0" indent="0" algn="l" rtl="0">
                        <a:spcBef>
                          <a:spcPts val="0"/>
                        </a:spcBef>
                        <a:spcAft>
                          <a:spcPts val="0"/>
                        </a:spcAft>
                        <a:buNone/>
                      </a:pPr>
                      <a:endParaRPr sz="2000">
                        <a:solidFill>
                          <a:schemeClr val="lt1"/>
                        </a:solidFill>
                        <a:latin typeface="Arial"/>
                        <a:ea typeface="Arial"/>
                        <a:cs typeface="Arial"/>
                        <a:sym typeface="Arial"/>
                      </a:endParaRPr>
                    </a:p>
                  </a:txBody>
                  <a:tcPr marL="182875" marR="91450" marT="137150" marB="45725"/>
                </a:tc>
                <a:tc hMerge="1">
                  <a:txBody>
                    <a:bodyPr/>
                    <a:lstStyle/>
                    <a:p>
                      <a:endParaRPr lang="en-US"/>
                    </a:p>
                  </a:txBody>
                  <a:tcPr/>
                </a:tc>
                <a:extLst>
                  <a:ext uri="{0D108BD9-81ED-4DB2-BD59-A6C34878D82A}">
                    <a16:rowId xmlns:a16="http://schemas.microsoft.com/office/drawing/2014/main" val="10008"/>
                  </a:ext>
                </a:extLst>
              </a:tr>
              <a:tr h="1280275">
                <a:tc gridSpan="2">
                  <a:txBody>
                    <a:bodyPr/>
                    <a:lstStyle/>
                    <a:p>
                      <a:pPr marL="0" marR="0" lvl="0" indent="0" algn="l" rtl="0">
                        <a:lnSpc>
                          <a:spcPct val="100000"/>
                        </a:lnSpc>
                        <a:spcBef>
                          <a:spcPts val="0"/>
                        </a:spcBef>
                        <a:spcAft>
                          <a:spcPts val="0"/>
                        </a:spcAft>
                        <a:buClr>
                          <a:srgbClr val="FFC000"/>
                        </a:buClr>
                        <a:buSzPts val="2400"/>
                        <a:buFont typeface="Arial"/>
                        <a:buNone/>
                      </a:pPr>
                      <a:r>
                        <a:rPr lang="en-US" sz="2400" b="1">
                          <a:solidFill>
                            <a:srgbClr val="FFC000"/>
                          </a:solidFill>
                          <a:latin typeface="Arial"/>
                          <a:ea typeface="Arial"/>
                          <a:cs typeface="Arial"/>
                          <a:sym typeface="Arial"/>
                        </a:rPr>
                        <a:t>Quality check your graphics</a:t>
                      </a:r>
                      <a:endParaRPr/>
                    </a:p>
                    <a:p>
                      <a:pPr marL="0" marR="0" lvl="0" indent="0" algn="l" rtl="0">
                        <a:lnSpc>
                          <a:spcPct val="100000"/>
                        </a:lnSpc>
                        <a:spcBef>
                          <a:spcPts val="0"/>
                        </a:spcBef>
                        <a:spcAft>
                          <a:spcPts val="0"/>
                        </a:spcAft>
                        <a:buClr>
                          <a:srgbClr val="D9D9D9"/>
                        </a:buClr>
                        <a:buSzPts val="2000"/>
                        <a:buFont typeface="Arial"/>
                        <a:buNone/>
                      </a:pPr>
                      <a:r>
                        <a:rPr lang="en-US" sz="2000">
                          <a:solidFill>
                            <a:srgbClr val="D9D9D9"/>
                          </a:solidFill>
                          <a:latin typeface="Arial"/>
                          <a:ea typeface="Arial"/>
                          <a:cs typeface="Arial"/>
                          <a:sym typeface="Arial"/>
                        </a:rPr>
                        <a:t>Zoom in and look at your images at 100%-200% magnification. If they look clear, they will print well. </a:t>
                      </a:r>
                      <a:endParaRPr/>
                    </a:p>
                  </a:txBody>
                  <a:tcPr marL="182875" marR="91450" marT="137150" marB="45725">
                    <a:solidFill>
                      <a:srgbClr val="010101"/>
                    </a:solidFill>
                  </a:tcPr>
                </a:tc>
                <a:tc hMerge="1">
                  <a:txBody>
                    <a:bodyPr/>
                    <a:lstStyle/>
                    <a:p>
                      <a:endParaRPr lang="en-US"/>
                    </a:p>
                  </a:txBody>
                  <a:tcPr/>
                </a:tc>
                <a:extLst>
                  <a:ext uri="{0D108BD9-81ED-4DB2-BD59-A6C34878D82A}">
                    <a16:rowId xmlns:a16="http://schemas.microsoft.com/office/drawing/2014/main" val="10009"/>
                  </a:ext>
                </a:extLst>
              </a:tr>
              <a:tr h="3187275">
                <a:tc gridSpan="2">
                  <a:txBody>
                    <a:bodyPr/>
                    <a:lstStyle/>
                    <a:p>
                      <a:pPr marL="0" marR="0" lvl="0" indent="0" algn="l" rtl="0">
                        <a:lnSpc>
                          <a:spcPct val="100000"/>
                        </a:lnSpc>
                        <a:spcBef>
                          <a:spcPts val="0"/>
                        </a:spcBef>
                        <a:spcAft>
                          <a:spcPts val="0"/>
                        </a:spcAft>
                        <a:buClr>
                          <a:schemeClr val="dk1"/>
                        </a:buClr>
                        <a:buSzPts val="2000"/>
                        <a:buFont typeface="Calibri"/>
                        <a:buNone/>
                      </a:pPr>
                      <a:endParaRPr sz="2000">
                        <a:solidFill>
                          <a:schemeClr val="lt1"/>
                        </a:solidFill>
                        <a:latin typeface="Arial"/>
                        <a:ea typeface="Arial"/>
                        <a:cs typeface="Arial"/>
                        <a:sym typeface="Arial"/>
                      </a:endParaRPr>
                    </a:p>
                  </a:txBody>
                  <a:tcPr marL="182875" marR="91450" marT="137150" marB="45725"/>
                </a:tc>
                <a:tc hMerge="1">
                  <a:txBody>
                    <a:bodyPr/>
                    <a:lstStyle/>
                    <a:p>
                      <a:endParaRPr lang="en-US"/>
                    </a:p>
                  </a:txBody>
                  <a:tcPr/>
                </a:tc>
                <a:extLst>
                  <a:ext uri="{0D108BD9-81ED-4DB2-BD59-A6C34878D82A}">
                    <a16:rowId xmlns:a16="http://schemas.microsoft.com/office/drawing/2014/main" val="10010"/>
                  </a:ext>
                </a:extLst>
              </a:tr>
            </a:tbl>
          </a:graphicData>
        </a:graphic>
      </p:graphicFrame>
      <p:grpSp>
        <p:nvGrpSpPr>
          <p:cNvPr id="91" name="Google Shape;91;p7"/>
          <p:cNvGrpSpPr/>
          <p:nvPr/>
        </p:nvGrpSpPr>
        <p:grpSpPr>
          <a:xfrm>
            <a:off x="-122803" y="-102882"/>
            <a:ext cx="44106586" cy="33075072"/>
            <a:chOff x="-122803" y="-102882"/>
            <a:chExt cx="44106586" cy="33075072"/>
          </a:xfrm>
        </p:grpSpPr>
        <p:sp>
          <p:nvSpPr>
            <p:cNvPr id="92" name="Google Shape;92;p7"/>
            <p:cNvSpPr/>
            <p:nvPr/>
          </p:nvSpPr>
          <p:spPr>
            <a:xfrm>
              <a:off x="-51142" y="-84749"/>
              <a:ext cx="44034925" cy="33056939"/>
            </a:xfrm>
            <a:custGeom>
              <a:avLst/>
              <a:gdLst/>
              <a:ahLst/>
              <a:cxnLst/>
              <a:rect l="l" t="t" r="r" b="b"/>
              <a:pathLst>
                <a:path w="44005500" h="32956500" extrusionOk="0">
                  <a:moveTo>
                    <a:pt x="0" y="0"/>
                  </a:moveTo>
                  <a:lnTo>
                    <a:pt x="44005500" y="32956500"/>
                  </a:lnTo>
                  <a:lnTo>
                    <a:pt x="38100" y="32918400"/>
                  </a:lnTo>
                  <a:lnTo>
                    <a:pt x="0" y="0"/>
                  </a:lnTo>
                  <a:close/>
                </a:path>
              </a:pathLst>
            </a:custGeom>
            <a:gradFill>
              <a:gsLst>
                <a:gs pos="0">
                  <a:srgbClr val="E3E8DD"/>
                </a:gs>
                <a:gs pos="13000">
                  <a:srgbClr val="E3E8DD"/>
                </a:gs>
                <a:gs pos="79000">
                  <a:srgbClr val="DAE0D2"/>
                </a:gs>
                <a:gs pos="100000">
                  <a:srgbClr val="DAE0D2"/>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8600" b="0" i="0" u="none" strike="noStrike" cap="none">
                <a:solidFill>
                  <a:schemeClr val="lt1"/>
                </a:solidFill>
                <a:latin typeface="Calibri"/>
                <a:ea typeface="Calibri"/>
                <a:cs typeface="Calibri"/>
                <a:sym typeface="Calibri"/>
              </a:endParaRPr>
            </a:p>
          </p:txBody>
        </p:sp>
        <p:sp>
          <p:nvSpPr>
            <p:cNvPr id="93" name="Google Shape;93;p7"/>
            <p:cNvSpPr/>
            <p:nvPr/>
          </p:nvSpPr>
          <p:spPr>
            <a:xfrm rot="10800000">
              <a:off x="-51143" y="-84751"/>
              <a:ext cx="44034921" cy="33039929"/>
            </a:xfrm>
            <a:custGeom>
              <a:avLst/>
              <a:gdLst/>
              <a:ahLst/>
              <a:cxnLst/>
              <a:rect l="l" t="t" r="r" b="b"/>
              <a:pathLst>
                <a:path w="44005500" h="32956500" extrusionOk="0">
                  <a:moveTo>
                    <a:pt x="0" y="0"/>
                  </a:moveTo>
                  <a:lnTo>
                    <a:pt x="44005500" y="32956500"/>
                  </a:lnTo>
                  <a:lnTo>
                    <a:pt x="38100" y="32918400"/>
                  </a:lnTo>
                  <a:lnTo>
                    <a:pt x="0" y="0"/>
                  </a:lnTo>
                  <a:close/>
                </a:path>
              </a:pathLst>
            </a:custGeom>
            <a:gradFill>
              <a:gsLst>
                <a:gs pos="0">
                  <a:schemeClr val="lt2"/>
                </a:gs>
                <a:gs pos="41000">
                  <a:schemeClr val="lt2"/>
                </a:gs>
                <a:gs pos="100000">
                  <a:srgbClr val="E3E8DD"/>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8600" b="0" i="0" u="none" strike="noStrike" cap="none">
                <a:solidFill>
                  <a:schemeClr val="lt1"/>
                </a:solidFill>
                <a:latin typeface="Calibri"/>
                <a:ea typeface="Calibri"/>
                <a:cs typeface="Calibri"/>
                <a:sym typeface="Calibri"/>
              </a:endParaRPr>
            </a:p>
          </p:txBody>
        </p:sp>
        <p:sp>
          <p:nvSpPr>
            <p:cNvPr id="94" name="Google Shape;94;p7"/>
            <p:cNvSpPr/>
            <p:nvPr/>
          </p:nvSpPr>
          <p:spPr>
            <a:xfrm>
              <a:off x="-122803" y="-102882"/>
              <a:ext cx="44106585" cy="33075071"/>
            </a:xfrm>
            <a:custGeom>
              <a:avLst/>
              <a:gdLst/>
              <a:ahLst/>
              <a:cxnLst/>
              <a:rect l="l" t="t" r="r" b="b"/>
              <a:pathLst>
                <a:path w="39026592" h="30614112" extrusionOk="0">
                  <a:moveTo>
                    <a:pt x="36576" y="0"/>
                  </a:moveTo>
                  <a:lnTo>
                    <a:pt x="15837408" y="30614112"/>
                  </a:lnTo>
                  <a:lnTo>
                    <a:pt x="39026592" y="13350240"/>
                  </a:lnTo>
                  <a:lnTo>
                    <a:pt x="0" y="73152"/>
                  </a:lnTo>
                  <a:lnTo>
                    <a:pt x="109728" y="146304"/>
                  </a:lnTo>
                </a:path>
              </a:pathLst>
            </a:custGeom>
            <a:gradFill>
              <a:gsLst>
                <a:gs pos="0">
                  <a:schemeClr val="lt1"/>
                </a:gs>
                <a:gs pos="76000">
                  <a:srgbClr val="E3E8DD">
                    <a:alpha val="0"/>
                  </a:srgbClr>
                </a:gs>
                <a:gs pos="100000">
                  <a:srgbClr val="E3E8DD">
                    <a:alpha val="0"/>
                  </a:srgbClr>
                </a:gs>
              </a:gsLst>
              <a:path path="circle">
                <a:fillToRect r="100000" b="100000"/>
              </a:path>
              <a:tileRect l="-100000" t="-10000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8600" b="0" i="0" u="none" strike="noStrike" cap="none">
                <a:solidFill>
                  <a:schemeClr val="lt1"/>
                </a:solidFill>
                <a:latin typeface="Calibri"/>
                <a:ea typeface="Calibri"/>
                <a:cs typeface="Calibri"/>
                <a:sym typeface="Calibri"/>
              </a:endParaRPr>
            </a:p>
          </p:txBody>
        </p:sp>
        <p:sp>
          <p:nvSpPr>
            <p:cNvPr id="95" name="Google Shape;95;p7"/>
            <p:cNvSpPr txBox="1"/>
            <p:nvPr/>
          </p:nvSpPr>
          <p:spPr>
            <a:xfrm>
              <a:off x="1603881" y="32173891"/>
              <a:ext cx="2514600" cy="361442"/>
            </a:xfrm>
            <a:prstGeom prst="rect">
              <a:avLst/>
            </a:prstGeom>
            <a:noFill/>
            <a:ln>
              <a:noFill/>
            </a:ln>
          </p:spPr>
          <p:txBody>
            <a:bodyPr spcFirstLastPara="1" wrap="square" lIns="91250" tIns="45600" rIns="91250" bIns="45600" anchor="t" anchorCtr="0">
              <a:noAutofit/>
            </a:bodyPr>
            <a:lstStyle/>
            <a:p>
              <a:pPr marL="0" marR="0" lvl="0" indent="0" algn="l" rtl="0">
                <a:lnSpc>
                  <a:spcPct val="65000"/>
                </a:lnSpc>
                <a:spcBef>
                  <a:spcPts val="0"/>
                </a:spcBef>
                <a:spcAft>
                  <a:spcPts val="0"/>
                </a:spcAft>
                <a:buNone/>
              </a:pPr>
              <a:r>
                <a:rPr lang="en-US" sz="700" b="1" i="0" u="none" strike="noStrike" cap="none">
                  <a:solidFill>
                    <a:srgbClr val="BFBFBF"/>
                  </a:solidFill>
                  <a:latin typeface="Arial"/>
                  <a:ea typeface="Arial"/>
                  <a:cs typeface="Arial"/>
                  <a:sym typeface="Arial"/>
                </a:rPr>
                <a:t>RESEARCH POSTER PRESENTATION DESIGN © 2019</a:t>
              </a:r>
              <a:endParaRPr/>
            </a:p>
            <a:p>
              <a:pPr marL="0" marR="0" lvl="0" indent="0" algn="l" rtl="0">
                <a:lnSpc>
                  <a:spcPct val="65000"/>
                </a:lnSpc>
                <a:spcBef>
                  <a:spcPts val="550"/>
                </a:spcBef>
                <a:spcAft>
                  <a:spcPts val="0"/>
                </a:spcAft>
                <a:buNone/>
              </a:pPr>
              <a:r>
                <a:rPr lang="en-US" sz="1100" b="1" i="0" u="none" strike="noStrike" cap="none">
                  <a:solidFill>
                    <a:srgbClr val="BFBFBF"/>
                  </a:solidFill>
                  <a:latin typeface="Arial"/>
                  <a:ea typeface="Arial"/>
                  <a:cs typeface="Arial"/>
                  <a:sym typeface="Arial"/>
                </a:rPr>
                <a:t>www.PosterPresentations.com</a:t>
              </a:r>
              <a:endParaRPr/>
            </a:p>
          </p:txBody>
        </p:sp>
      </p:grpSp>
      <p:graphicFrame>
        <p:nvGraphicFramePr>
          <p:cNvPr id="96" name="Google Shape;96;p7"/>
          <p:cNvGraphicFramePr/>
          <p:nvPr/>
        </p:nvGraphicFramePr>
        <p:xfrm>
          <a:off x="44695228" y="-84749"/>
          <a:ext cx="3000000" cy="3000000"/>
        </p:xfrm>
        <a:graphic>
          <a:graphicData uri="http://schemas.openxmlformats.org/drawingml/2006/table">
            <a:tbl>
              <a:tblPr firstRow="1" bandRow="1">
                <a:noFill/>
                <a:tableStyleId>{0807542F-9ADE-4C04-A32E-A670DF37894B}</a:tableStyleId>
              </a:tblPr>
              <a:tblGrid>
                <a:gridCol w="3343825">
                  <a:extLst>
                    <a:ext uri="{9D8B030D-6E8A-4147-A177-3AD203B41FA5}">
                      <a16:colId xmlns:a16="http://schemas.microsoft.com/office/drawing/2014/main" val="20000"/>
                    </a:ext>
                  </a:extLst>
                </a:gridCol>
                <a:gridCol w="1381550">
                  <a:extLst>
                    <a:ext uri="{9D8B030D-6E8A-4147-A177-3AD203B41FA5}">
                      <a16:colId xmlns:a16="http://schemas.microsoft.com/office/drawing/2014/main" val="20001"/>
                    </a:ext>
                  </a:extLst>
                </a:gridCol>
                <a:gridCol w="4704800">
                  <a:extLst>
                    <a:ext uri="{9D8B030D-6E8A-4147-A177-3AD203B41FA5}">
                      <a16:colId xmlns:a16="http://schemas.microsoft.com/office/drawing/2014/main" val="20002"/>
                    </a:ext>
                  </a:extLst>
                </a:gridCol>
              </a:tblGrid>
              <a:tr h="1756425">
                <a:tc gridSpan="3">
                  <a:txBody>
                    <a:bodyPr/>
                    <a:lstStyle/>
                    <a:p>
                      <a:pPr marL="0" marR="0" lvl="0" indent="0" algn="ctr" rtl="0">
                        <a:lnSpc>
                          <a:spcPct val="100000"/>
                        </a:lnSpc>
                        <a:spcBef>
                          <a:spcPts val="0"/>
                        </a:spcBef>
                        <a:spcAft>
                          <a:spcPts val="0"/>
                        </a:spcAft>
                        <a:buClr>
                          <a:srgbClr val="1F3A4E"/>
                        </a:buClr>
                        <a:buSzPts val="4000"/>
                        <a:buFont typeface="Arial Black"/>
                        <a:buNone/>
                      </a:pPr>
                      <a:r>
                        <a:rPr lang="en-US" sz="4000" b="0">
                          <a:solidFill>
                            <a:srgbClr val="1F3A4E"/>
                          </a:solidFill>
                          <a:latin typeface="Arial Black"/>
                          <a:ea typeface="Arial Black"/>
                          <a:cs typeface="Arial Black"/>
                          <a:sym typeface="Arial Black"/>
                        </a:rPr>
                        <a:t>QUICK START GUIDE</a:t>
                      </a:r>
                      <a:br>
                        <a:rPr lang="en-US" sz="4000" b="0">
                          <a:solidFill>
                            <a:srgbClr val="1F3A4E"/>
                          </a:solidFill>
                          <a:latin typeface="Arial Black"/>
                          <a:ea typeface="Arial Black"/>
                          <a:cs typeface="Arial Black"/>
                          <a:sym typeface="Arial Black"/>
                        </a:rPr>
                      </a:br>
                      <a:r>
                        <a:rPr lang="en-US" sz="3200" b="1">
                          <a:solidFill>
                            <a:srgbClr val="FF0000"/>
                          </a:solidFill>
                          <a:latin typeface="Trebuchet MS"/>
                          <a:ea typeface="Trebuchet MS"/>
                          <a:cs typeface="Trebuchet MS"/>
                          <a:sym typeface="Trebuchet MS"/>
                        </a:rPr>
                        <a:t>(THIS SIDEBAR WILL NOT PRINT)</a:t>
                      </a:r>
                      <a:endParaRPr sz="4000" b="1">
                        <a:solidFill>
                          <a:schemeClr val="lt1"/>
                        </a:solidFill>
                        <a:latin typeface="Trebuchet MS"/>
                        <a:ea typeface="Trebuchet MS"/>
                        <a:cs typeface="Trebuchet MS"/>
                        <a:sym typeface="Trebuchet MS"/>
                      </a:endParaRPr>
                    </a:p>
                  </a:txBody>
                  <a:tcPr marL="182875" marR="91450" marT="137150" marB="45725">
                    <a:solidFill>
                      <a:srgbClr val="FFC000"/>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563100">
                <a:tc gridSpan="3">
                  <a:txBody>
                    <a:bodyPr/>
                    <a:lstStyle/>
                    <a:p>
                      <a:pPr marL="0" marR="0" lvl="0" indent="0" algn="l" rtl="0">
                        <a:spcBef>
                          <a:spcPts val="0"/>
                        </a:spcBef>
                        <a:spcAft>
                          <a:spcPts val="0"/>
                        </a:spcAft>
                        <a:buNone/>
                      </a:pPr>
                      <a:r>
                        <a:rPr lang="en-US" sz="2800" b="1">
                          <a:solidFill>
                            <a:srgbClr val="FFC000"/>
                          </a:solidFill>
                          <a:latin typeface="Arial"/>
                          <a:ea typeface="Arial"/>
                          <a:cs typeface="Arial"/>
                          <a:sym typeface="Arial"/>
                        </a:rPr>
                        <a:t>How to change the template colors</a:t>
                      </a:r>
                      <a:endParaRPr/>
                    </a:p>
                    <a:p>
                      <a:pPr marL="0" marR="0" lvl="0" indent="0" algn="l" rtl="0">
                        <a:spcBef>
                          <a:spcPts val="0"/>
                        </a:spcBef>
                        <a:spcAft>
                          <a:spcPts val="0"/>
                        </a:spcAft>
                        <a:buNone/>
                      </a:pPr>
                      <a:r>
                        <a:rPr lang="en-US" sz="2400" b="0">
                          <a:solidFill>
                            <a:srgbClr val="D9D9D9"/>
                          </a:solidFill>
                          <a:latin typeface="Arial"/>
                          <a:ea typeface="Arial"/>
                          <a:cs typeface="Arial"/>
                          <a:sym typeface="Arial"/>
                        </a:rPr>
                        <a:t>You can change the overall template color theme by clicking on the COLORS dropdown menu under the DESIGN tab. You can see a tutorial here: </a:t>
                      </a:r>
                      <a:r>
                        <a:rPr lang="en-US" sz="2400" u="sng">
                          <a:solidFill>
                            <a:schemeClr val="hlink"/>
                          </a:solidFill>
                          <a:hlinkClick r:id="rId3"/>
                        </a:rPr>
                        <a:t>https://www.posterpresentations.com/how-to-change-the-research-poster-template-colors.html</a:t>
                      </a:r>
                      <a:endParaRPr sz="2400">
                        <a:solidFill>
                          <a:srgbClr val="FFC000"/>
                        </a:solidFill>
                      </a:endParaRPr>
                    </a:p>
                    <a:p>
                      <a:pPr marL="0" marR="0" lvl="0" indent="0" algn="l" rtl="0">
                        <a:spcBef>
                          <a:spcPts val="0"/>
                        </a:spcBef>
                        <a:spcAft>
                          <a:spcPts val="0"/>
                        </a:spcAft>
                        <a:buNone/>
                      </a:pPr>
                      <a:endParaRPr sz="2400" b="0">
                        <a:solidFill>
                          <a:srgbClr val="D9D9D9"/>
                        </a:solidFill>
                        <a:latin typeface="Arial"/>
                        <a:ea typeface="Arial"/>
                        <a:cs typeface="Arial"/>
                        <a:sym typeface="Arial"/>
                      </a:endParaRPr>
                    </a:p>
                    <a:p>
                      <a:pPr marL="0" marR="0" lvl="0" indent="0" algn="l" rtl="0">
                        <a:spcBef>
                          <a:spcPts val="0"/>
                        </a:spcBef>
                        <a:spcAft>
                          <a:spcPts val="0"/>
                        </a:spcAft>
                        <a:buNone/>
                      </a:pPr>
                      <a:r>
                        <a:rPr lang="en-US" sz="2400" b="0">
                          <a:solidFill>
                            <a:srgbClr val="D9D9D9"/>
                          </a:solidFill>
                          <a:latin typeface="Arial"/>
                          <a:ea typeface="Arial"/>
                          <a:cs typeface="Arial"/>
                          <a:sym typeface="Arial"/>
                        </a:rPr>
                        <a:t>You can also manually change the color of individual elements by going to VIEW &gt; SLIDE MASTER. On the left side of your screen select the background master where you can change the template background, column sizes, etc. </a:t>
                      </a:r>
                      <a:endParaRPr/>
                    </a:p>
                    <a:p>
                      <a:pPr marL="0" marR="0" lvl="0" indent="0" algn="l" rtl="0">
                        <a:spcBef>
                          <a:spcPts val="0"/>
                        </a:spcBef>
                        <a:spcAft>
                          <a:spcPts val="0"/>
                        </a:spcAft>
                        <a:buNone/>
                      </a:pPr>
                      <a:endParaRPr sz="2400" b="0">
                        <a:solidFill>
                          <a:srgbClr val="D9D9D9"/>
                        </a:solidFill>
                        <a:latin typeface="Arial"/>
                        <a:ea typeface="Arial"/>
                        <a:cs typeface="Arial"/>
                        <a:sym typeface="Arial"/>
                      </a:endParaRPr>
                    </a:p>
                    <a:p>
                      <a:pPr marL="0" marR="0" lvl="0" indent="0" algn="l" rtl="0">
                        <a:spcBef>
                          <a:spcPts val="0"/>
                        </a:spcBef>
                        <a:spcAft>
                          <a:spcPts val="0"/>
                        </a:spcAft>
                        <a:buNone/>
                      </a:pPr>
                      <a:r>
                        <a:rPr lang="en-US" sz="2400" b="0">
                          <a:solidFill>
                            <a:srgbClr val="D9D9D9"/>
                          </a:solidFill>
                          <a:latin typeface="Arial"/>
                          <a:ea typeface="Arial"/>
                          <a:cs typeface="Arial"/>
                          <a:sym typeface="Arial"/>
                        </a:rPr>
                        <a:t>After you finish working on the SLIDE MASTER, it is important that you go to VIEW &gt; NORMAL to continue working on your poster. </a:t>
                      </a:r>
                      <a:endParaRPr/>
                    </a:p>
                  </a:txBody>
                  <a:tcPr marL="182875" marR="91450" marT="137150" marB="45725">
                    <a:solidFill>
                      <a:schemeClr val="dk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3667725">
                <a:tc gridSpan="3">
                  <a:txBody>
                    <a:bodyPr/>
                    <a:lstStyle/>
                    <a:p>
                      <a:pPr marL="0" marR="0" lvl="0" indent="0" algn="l" rtl="0">
                        <a:spcBef>
                          <a:spcPts val="0"/>
                        </a:spcBef>
                        <a:spcAft>
                          <a:spcPts val="0"/>
                        </a:spcAft>
                        <a:buNone/>
                      </a:pPr>
                      <a:r>
                        <a:rPr lang="en-US" sz="2800" b="1">
                          <a:solidFill>
                            <a:srgbClr val="FFC000"/>
                          </a:solidFill>
                          <a:latin typeface="Arial"/>
                          <a:ea typeface="Arial"/>
                          <a:cs typeface="Arial"/>
                          <a:sym typeface="Arial"/>
                        </a:rPr>
                        <a:t>How to change the column layout configuration</a:t>
                      </a:r>
                      <a:endParaRPr/>
                    </a:p>
                    <a:p>
                      <a:pPr marL="0" marR="0" lvl="0" indent="0" algn="l" rtl="0">
                        <a:spcBef>
                          <a:spcPts val="0"/>
                        </a:spcBef>
                        <a:spcAft>
                          <a:spcPts val="0"/>
                        </a:spcAft>
                        <a:buNone/>
                      </a:pPr>
                      <a:r>
                        <a:rPr lang="en-US" sz="2400">
                          <a:solidFill>
                            <a:srgbClr val="D9D9D9"/>
                          </a:solidFill>
                          <a:latin typeface="Arial"/>
                          <a:ea typeface="Arial"/>
                          <a:cs typeface="Arial"/>
                          <a:sym typeface="Arial"/>
                        </a:rPr>
                        <a:t>You can manually change the configuration on the columns by going to VIEW &gt; SLIDE MASTER. You can delete columns, resize them or modify them as needed for your layout. </a:t>
                      </a:r>
                      <a:endParaRPr/>
                    </a:p>
                    <a:p>
                      <a:pPr marL="0" marR="0" lvl="0" indent="0" algn="l" rtl="0">
                        <a:lnSpc>
                          <a:spcPct val="100000"/>
                        </a:lnSpc>
                        <a:spcBef>
                          <a:spcPts val="0"/>
                        </a:spcBef>
                        <a:spcAft>
                          <a:spcPts val="0"/>
                        </a:spcAft>
                        <a:buClr>
                          <a:srgbClr val="D9D9D9"/>
                        </a:buClr>
                        <a:buSzPts val="2400"/>
                        <a:buFont typeface="Arial"/>
                        <a:buNone/>
                      </a:pPr>
                      <a:r>
                        <a:rPr lang="en-US" sz="2400">
                          <a:solidFill>
                            <a:srgbClr val="D9D9D9"/>
                          </a:solidFill>
                          <a:latin typeface="Arial"/>
                          <a:ea typeface="Arial"/>
                          <a:cs typeface="Arial"/>
                          <a:sym typeface="Arial"/>
                        </a:rPr>
                        <a:t>You can see a tutorial here: </a:t>
                      </a:r>
                      <a:r>
                        <a:rPr lang="en-US" sz="2400" u="sng">
                          <a:solidFill>
                            <a:srgbClr val="FFC000"/>
                          </a:solidFill>
                          <a:latin typeface="Arial"/>
                          <a:ea typeface="Arial"/>
                          <a:cs typeface="Arial"/>
                          <a:sym typeface="Arial"/>
                        </a:rPr>
                        <a:t>https://www.posterpresentations.com/how-to-change-the-column-configuration.html</a:t>
                      </a:r>
                      <a:endParaRPr sz="8600" u="sng">
                        <a:solidFill>
                          <a:srgbClr val="FFC000"/>
                        </a:solidFill>
                      </a:endParaRPr>
                    </a:p>
                  </a:txBody>
                  <a:tcPr marL="182875" marR="91450" marT="137150" marB="45725">
                    <a:solidFill>
                      <a:schemeClr val="dk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2"/>
                  </a:ext>
                </a:extLst>
              </a:tr>
              <a:tr h="5177075">
                <a:tc gridSpan="2">
                  <a:txBody>
                    <a:bodyPr/>
                    <a:lstStyle/>
                    <a:p>
                      <a:pPr marL="0" marR="0" lvl="0" indent="0" algn="l" rtl="0">
                        <a:lnSpc>
                          <a:spcPct val="100000"/>
                        </a:lnSpc>
                        <a:spcBef>
                          <a:spcPts val="0"/>
                        </a:spcBef>
                        <a:spcAft>
                          <a:spcPts val="0"/>
                        </a:spcAft>
                        <a:buClr>
                          <a:schemeClr val="dk1"/>
                        </a:buClr>
                        <a:buSzPts val="2400"/>
                        <a:buFont typeface="Calibri"/>
                        <a:buNone/>
                      </a:pPr>
                      <a:endParaRPr sz="2400">
                        <a:solidFill>
                          <a:srgbClr val="D9D9D9"/>
                        </a:solidFill>
                        <a:latin typeface="Arial"/>
                        <a:ea typeface="Arial"/>
                        <a:cs typeface="Arial"/>
                        <a:sym typeface="Arial"/>
                      </a:endParaRPr>
                    </a:p>
                  </a:txBody>
                  <a:tcPr marL="182875" marR="91450" marT="137150" marB="45725"/>
                </a:tc>
                <a:tc hMerge="1">
                  <a:txBody>
                    <a:bodyPr/>
                    <a:lstStyle/>
                    <a:p>
                      <a:endParaRPr lang="en-US"/>
                    </a:p>
                  </a:txBody>
                  <a:tcPr/>
                </a:tc>
                <a:tc rowSpan="2">
                  <a:txBody>
                    <a:bodyPr/>
                    <a:lstStyle/>
                    <a:p>
                      <a:pPr marL="0" marR="0" lvl="0" indent="0" algn="l" rtl="0">
                        <a:lnSpc>
                          <a:spcPct val="100000"/>
                        </a:lnSpc>
                        <a:spcBef>
                          <a:spcPts val="0"/>
                        </a:spcBef>
                        <a:spcAft>
                          <a:spcPts val="0"/>
                        </a:spcAft>
                        <a:buClr>
                          <a:srgbClr val="FFC000"/>
                        </a:buClr>
                        <a:buSzPts val="2800"/>
                        <a:buFont typeface="Arial"/>
                        <a:buNone/>
                      </a:pPr>
                      <a:r>
                        <a:rPr lang="en-US" sz="2800" b="1">
                          <a:solidFill>
                            <a:srgbClr val="FFC000"/>
                          </a:solidFill>
                          <a:latin typeface="Arial"/>
                          <a:ea typeface="Arial"/>
                          <a:cs typeface="Arial"/>
                          <a:sym typeface="Arial"/>
                        </a:rPr>
                        <a:t>How to hide the QUICK START GUIDE bars from the sides of the template</a:t>
                      </a:r>
                      <a:endParaRPr/>
                    </a:p>
                    <a:p>
                      <a:pPr marL="0" marR="0" lvl="0" indent="0" algn="l" rtl="0">
                        <a:lnSpc>
                          <a:spcPct val="100000"/>
                        </a:lnSpc>
                        <a:spcBef>
                          <a:spcPts val="0"/>
                        </a:spcBef>
                        <a:spcAft>
                          <a:spcPts val="0"/>
                        </a:spcAft>
                        <a:buClr>
                          <a:srgbClr val="D9D9D9"/>
                        </a:buClr>
                        <a:buSzPts val="2400"/>
                        <a:buFont typeface="Arial"/>
                        <a:buNone/>
                      </a:pPr>
                      <a:r>
                        <a:rPr lang="en-US" sz="2400">
                          <a:solidFill>
                            <a:srgbClr val="D9D9D9"/>
                          </a:solidFill>
                          <a:latin typeface="Arial"/>
                          <a:ea typeface="Arial"/>
                          <a:cs typeface="Arial"/>
                          <a:sym typeface="Arial"/>
                        </a:rPr>
                        <a:t>The Quick Start Guides </a:t>
                      </a:r>
                      <a:r>
                        <a:rPr lang="en-US" sz="2400" u="sng">
                          <a:solidFill>
                            <a:srgbClr val="D9D9D9"/>
                          </a:solidFill>
                          <a:latin typeface="Arial"/>
                          <a:ea typeface="Arial"/>
                          <a:cs typeface="Arial"/>
                          <a:sym typeface="Arial"/>
                        </a:rPr>
                        <a:t>are outside the template’s printable area</a:t>
                      </a:r>
                      <a:r>
                        <a:rPr lang="en-US" sz="2400">
                          <a:solidFill>
                            <a:srgbClr val="D9D9D9"/>
                          </a:solidFill>
                          <a:latin typeface="Arial"/>
                          <a:ea typeface="Arial"/>
                          <a:cs typeface="Arial"/>
                          <a:sym typeface="Arial"/>
                        </a:rPr>
                        <a:t> and they will not be on the printed poster. </a:t>
                      </a:r>
                      <a:endParaRPr/>
                    </a:p>
                    <a:p>
                      <a:pPr marL="0" marR="0" lvl="0" indent="0" algn="l" rtl="0">
                        <a:lnSpc>
                          <a:spcPct val="100000"/>
                        </a:lnSpc>
                        <a:spcBef>
                          <a:spcPts val="0"/>
                        </a:spcBef>
                        <a:spcAft>
                          <a:spcPts val="0"/>
                        </a:spcAft>
                        <a:buClr>
                          <a:schemeClr val="dk1"/>
                        </a:buClr>
                        <a:buSzPts val="2400"/>
                        <a:buFont typeface="Calibri"/>
                        <a:buNone/>
                      </a:pPr>
                      <a:endParaRPr sz="2400">
                        <a:solidFill>
                          <a:srgbClr val="D9D9D9"/>
                        </a:solidFill>
                        <a:latin typeface="Arial"/>
                        <a:ea typeface="Arial"/>
                        <a:cs typeface="Arial"/>
                        <a:sym typeface="Arial"/>
                      </a:endParaRPr>
                    </a:p>
                    <a:p>
                      <a:pPr marL="0" marR="0" lvl="0" indent="0" algn="l" rtl="0">
                        <a:lnSpc>
                          <a:spcPct val="100000"/>
                        </a:lnSpc>
                        <a:spcBef>
                          <a:spcPts val="0"/>
                        </a:spcBef>
                        <a:spcAft>
                          <a:spcPts val="0"/>
                        </a:spcAft>
                        <a:buClr>
                          <a:srgbClr val="D9D9D9"/>
                        </a:buClr>
                        <a:buSzPts val="2400"/>
                        <a:buFont typeface="Arial"/>
                        <a:buNone/>
                      </a:pPr>
                      <a:r>
                        <a:rPr lang="en-US" sz="2400">
                          <a:solidFill>
                            <a:srgbClr val="D9D9D9"/>
                          </a:solidFill>
                          <a:latin typeface="Arial"/>
                          <a:ea typeface="Arial"/>
                          <a:cs typeface="Arial"/>
                          <a:sym typeface="Arial"/>
                        </a:rPr>
                        <a:t>If you create a PDF file from your template, the guides will not be included.</a:t>
                      </a:r>
                      <a:endParaRPr/>
                    </a:p>
                    <a:p>
                      <a:pPr marL="0" marR="0" lvl="0" indent="0" algn="l" rtl="0">
                        <a:lnSpc>
                          <a:spcPct val="100000"/>
                        </a:lnSpc>
                        <a:spcBef>
                          <a:spcPts val="0"/>
                        </a:spcBef>
                        <a:spcAft>
                          <a:spcPts val="0"/>
                        </a:spcAft>
                        <a:buClr>
                          <a:schemeClr val="dk1"/>
                        </a:buClr>
                        <a:buSzPts val="2400"/>
                        <a:buFont typeface="Calibri"/>
                        <a:buNone/>
                      </a:pPr>
                      <a:endParaRPr sz="2400">
                        <a:solidFill>
                          <a:srgbClr val="D9D9D9"/>
                        </a:solidFill>
                        <a:latin typeface="Arial"/>
                        <a:ea typeface="Arial"/>
                        <a:cs typeface="Arial"/>
                        <a:sym typeface="Arial"/>
                      </a:endParaRPr>
                    </a:p>
                    <a:p>
                      <a:pPr marL="0" marR="0" lvl="0" indent="0" algn="l" rtl="0">
                        <a:lnSpc>
                          <a:spcPct val="100000"/>
                        </a:lnSpc>
                        <a:spcBef>
                          <a:spcPts val="0"/>
                        </a:spcBef>
                        <a:spcAft>
                          <a:spcPts val="0"/>
                        </a:spcAft>
                        <a:buClr>
                          <a:srgbClr val="D9D9D9"/>
                        </a:buClr>
                        <a:buSzPts val="2400"/>
                        <a:buFont typeface="Arial"/>
                        <a:buNone/>
                      </a:pPr>
                      <a:r>
                        <a:rPr lang="en-US" sz="2400">
                          <a:solidFill>
                            <a:srgbClr val="D9D9D9"/>
                          </a:solidFill>
                          <a:latin typeface="Arial"/>
                          <a:ea typeface="Arial"/>
                          <a:cs typeface="Arial"/>
                          <a:sym typeface="Arial"/>
                        </a:rPr>
                        <a:t>To hide the guides click on the </a:t>
                      </a:r>
                      <a:r>
                        <a:rPr lang="en-US" sz="2400" b="1">
                          <a:solidFill>
                            <a:srgbClr val="D9D9D9"/>
                          </a:solidFill>
                          <a:latin typeface="Arial"/>
                          <a:ea typeface="Arial"/>
                          <a:cs typeface="Arial"/>
                          <a:sym typeface="Arial"/>
                        </a:rPr>
                        <a:t>Home</a:t>
                      </a:r>
                      <a:r>
                        <a:rPr lang="en-US" sz="2400">
                          <a:solidFill>
                            <a:srgbClr val="D9D9D9"/>
                          </a:solidFill>
                          <a:latin typeface="Arial"/>
                          <a:ea typeface="Arial"/>
                          <a:cs typeface="Arial"/>
                          <a:sym typeface="Arial"/>
                        </a:rPr>
                        <a:t> tab (top of the screen) and then click on the </a:t>
                      </a:r>
                      <a:r>
                        <a:rPr lang="en-US" sz="2400" b="1">
                          <a:solidFill>
                            <a:srgbClr val="D9D9D9"/>
                          </a:solidFill>
                          <a:latin typeface="Arial"/>
                          <a:ea typeface="Arial"/>
                          <a:cs typeface="Arial"/>
                          <a:sym typeface="Arial"/>
                        </a:rPr>
                        <a:t>Layout</a:t>
                      </a:r>
                      <a:r>
                        <a:rPr lang="en-US" sz="2400">
                          <a:solidFill>
                            <a:srgbClr val="D9D9D9"/>
                          </a:solidFill>
                          <a:latin typeface="Arial"/>
                          <a:ea typeface="Arial"/>
                          <a:cs typeface="Arial"/>
                          <a:sym typeface="Arial"/>
                        </a:rPr>
                        <a:t> button below to see the available layouts. Choose the </a:t>
                      </a:r>
                      <a:r>
                        <a:rPr lang="en-US" sz="2400" b="1">
                          <a:solidFill>
                            <a:srgbClr val="D9D9D9"/>
                          </a:solidFill>
                          <a:latin typeface="Arial"/>
                          <a:ea typeface="Arial"/>
                          <a:cs typeface="Arial"/>
                          <a:sym typeface="Arial"/>
                        </a:rPr>
                        <a:t>Without Guides </a:t>
                      </a:r>
                      <a:r>
                        <a:rPr lang="en-US" sz="2400" b="0">
                          <a:solidFill>
                            <a:srgbClr val="D9D9D9"/>
                          </a:solidFill>
                          <a:latin typeface="Arial"/>
                          <a:ea typeface="Arial"/>
                          <a:cs typeface="Arial"/>
                          <a:sym typeface="Arial"/>
                        </a:rPr>
                        <a:t>layout</a:t>
                      </a:r>
                      <a:r>
                        <a:rPr lang="en-US" sz="2400">
                          <a:solidFill>
                            <a:srgbClr val="D9D9D9"/>
                          </a:solidFill>
                          <a:latin typeface="Arial"/>
                          <a:ea typeface="Arial"/>
                          <a:cs typeface="Arial"/>
                          <a:sym typeface="Arial"/>
                        </a:rPr>
                        <a:t>.</a:t>
                      </a:r>
                      <a:endParaRPr sz="2400">
                        <a:solidFill>
                          <a:srgbClr val="D9D9D9"/>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400"/>
                        <a:buFont typeface="Calibri"/>
                        <a:buNone/>
                      </a:pPr>
                      <a:endParaRPr sz="2400">
                        <a:solidFill>
                          <a:srgbClr val="D9D9D9"/>
                        </a:solidFill>
                        <a:latin typeface="Arial"/>
                        <a:ea typeface="Arial"/>
                        <a:cs typeface="Arial"/>
                        <a:sym typeface="Arial"/>
                      </a:endParaRPr>
                    </a:p>
                  </a:txBody>
                  <a:tcPr marL="182875" marR="91450" marT="137150" marB="45725">
                    <a:solidFill>
                      <a:srgbClr val="010101"/>
                    </a:solidFill>
                  </a:tcPr>
                </a:tc>
                <a:extLst>
                  <a:ext uri="{0D108BD9-81ED-4DB2-BD59-A6C34878D82A}">
                    <a16:rowId xmlns:a16="http://schemas.microsoft.com/office/drawing/2014/main" val="10003"/>
                  </a:ext>
                </a:extLst>
              </a:tr>
              <a:tr h="2888325">
                <a:tc gridSpan="2">
                  <a:txBody>
                    <a:bodyPr/>
                    <a:lstStyle/>
                    <a:p>
                      <a:pPr marL="0" marR="0" lvl="0" indent="0" algn="l" rtl="0">
                        <a:lnSpc>
                          <a:spcPct val="100000"/>
                        </a:lnSpc>
                        <a:spcBef>
                          <a:spcPts val="0"/>
                        </a:spcBef>
                        <a:spcAft>
                          <a:spcPts val="0"/>
                        </a:spcAft>
                        <a:buClr>
                          <a:schemeClr val="dk1"/>
                        </a:buClr>
                        <a:buSzPts val="2400"/>
                        <a:buFont typeface="Calibri"/>
                        <a:buNone/>
                      </a:pPr>
                      <a:endParaRPr sz="2400">
                        <a:solidFill>
                          <a:srgbClr val="D9D9D9"/>
                        </a:solidFill>
                        <a:latin typeface="Arial"/>
                        <a:ea typeface="Arial"/>
                        <a:cs typeface="Arial"/>
                        <a:sym typeface="Arial"/>
                      </a:endParaRPr>
                    </a:p>
                  </a:txBody>
                  <a:tcPr marL="182875" marR="91450" marT="137150" marB="45725">
                    <a:solidFill>
                      <a:srgbClr val="010101"/>
                    </a:solidFill>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10004"/>
                  </a:ext>
                </a:extLst>
              </a:tr>
              <a:tr h="3781425">
                <a:tc gridSpan="2">
                  <a:txBody>
                    <a:bodyPr/>
                    <a:lstStyle/>
                    <a:p>
                      <a:pPr marL="0" marR="0" lvl="0" indent="0" algn="l" rtl="0">
                        <a:spcBef>
                          <a:spcPts val="0"/>
                        </a:spcBef>
                        <a:spcAft>
                          <a:spcPts val="0"/>
                        </a:spcAft>
                        <a:buNone/>
                      </a:pPr>
                      <a:r>
                        <a:rPr lang="en-US" sz="2800" b="1">
                          <a:solidFill>
                            <a:srgbClr val="FFC000"/>
                          </a:solidFill>
                          <a:latin typeface="Arial"/>
                          <a:ea typeface="Arial"/>
                          <a:cs typeface="Arial"/>
                          <a:sym typeface="Arial"/>
                        </a:rPr>
                        <a:t>How to preview your poster prior to printing</a:t>
                      </a:r>
                      <a:endParaRPr sz="2800" b="1">
                        <a:solidFill>
                          <a:srgbClr val="FFC000"/>
                        </a:solidFill>
                        <a:latin typeface="Arial"/>
                        <a:ea typeface="Arial"/>
                        <a:cs typeface="Arial"/>
                        <a:sym typeface="Arial"/>
                      </a:endParaRPr>
                    </a:p>
                    <a:p>
                      <a:pPr marL="0" marR="0" lvl="0" indent="0" algn="l" rtl="0">
                        <a:spcBef>
                          <a:spcPts val="0"/>
                        </a:spcBef>
                        <a:spcAft>
                          <a:spcPts val="0"/>
                        </a:spcAft>
                        <a:buNone/>
                      </a:pPr>
                      <a:r>
                        <a:rPr lang="en-US" sz="2400">
                          <a:solidFill>
                            <a:srgbClr val="D9D9D9"/>
                          </a:solidFill>
                          <a:latin typeface="Arial"/>
                          <a:ea typeface="Arial"/>
                          <a:cs typeface="Arial"/>
                          <a:sym typeface="Arial"/>
                        </a:rPr>
                        <a:t>You can preview your poster at any time by pressing the </a:t>
                      </a:r>
                      <a:r>
                        <a:rPr lang="en-US" sz="2400">
                          <a:solidFill>
                            <a:srgbClr val="FFC000"/>
                          </a:solidFill>
                          <a:latin typeface="Arial"/>
                          <a:ea typeface="Arial"/>
                          <a:cs typeface="Arial"/>
                          <a:sym typeface="Arial"/>
                        </a:rPr>
                        <a:t>F5 key</a:t>
                      </a:r>
                      <a:r>
                        <a:rPr lang="en-US" sz="2400">
                          <a:solidFill>
                            <a:srgbClr val="D9D9D9"/>
                          </a:solidFill>
                          <a:latin typeface="Arial"/>
                          <a:ea typeface="Arial"/>
                          <a:cs typeface="Arial"/>
                          <a:sym typeface="Arial"/>
                        </a:rPr>
                        <a:t> on your keyboard. You will see on the screen what's on your poster and how it should look when printed. Press the </a:t>
                      </a:r>
                      <a:r>
                        <a:rPr lang="en-US" sz="2400">
                          <a:solidFill>
                            <a:srgbClr val="FFC000"/>
                          </a:solidFill>
                          <a:latin typeface="Arial"/>
                          <a:ea typeface="Arial"/>
                          <a:cs typeface="Arial"/>
                          <a:sym typeface="Arial"/>
                        </a:rPr>
                        <a:t>ESC key </a:t>
                      </a:r>
                      <a:r>
                        <a:rPr lang="en-US" sz="2400">
                          <a:solidFill>
                            <a:srgbClr val="D9D9D9"/>
                          </a:solidFill>
                          <a:latin typeface="Arial"/>
                          <a:ea typeface="Arial"/>
                          <a:cs typeface="Arial"/>
                          <a:sym typeface="Arial"/>
                        </a:rPr>
                        <a:t>to exit Preview.</a:t>
                      </a:r>
                      <a:endParaRPr/>
                    </a:p>
                  </a:txBody>
                  <a:tcPr marL="182875" marR="91450" marT="137150" marB="45725">
                    <a:solidFill>
                      <a:srgbClr val="010101"/>
                    </a:solidFill>
                  </a:tcPr>
                </a:tc>
                <a:tc hMerge="1">
                  <a:txBody>
                    <a:bodyPr/>
                    <a:lstStyle/>
                    <a:p>
                      <a:endParaRPr lang="en-US"/>
                    </a:p>
                  </a:txBody>
                  <a:tcPr/>
                </a:tc>
                <a:tc>
                  <a:txBody>
                    <a:bodyPr/>
                    <a:lstStyle/>
                    <a:p>
                      <a:pPr marL="0" marR="0" lvl="0" indent="0" algn="ctr" rtl="0">
                        <a:spcBef>
                          <a:spcPts val="0"/>
                        </a:spcBef>
                        <a:spcAft>
                          <a:spcPts val="0"/>
                        </a:spcAft>
                        <a:buNone/>
                      </a:pPr>
                      <a:r>
                        <a:rPr lang="en-US" sz="11500" b="1">
                          <a:solidFill>
                            <a:srgbClr val="D9D9D9"/>
                          </a:solidFill>
                          <a:latin typeface="Arial"/>
                          <a:ea typeface="Arial"/>
                          <a:cs typeface="Arial"/>
                          <a:sym typeface="Arial"/>
                        </a:rPr>
                        <a:t>F5</a:t>
                      </a:r>
                      <a:r>
                        <a:rPr lang="en-US" sz="2400">
                          <a:solidFill>
                            <a:srgbClr val="D9D9D9"/>
                          </a:solidFill>
                          <a:latin typeface="Arial"/>
                          <a:ea typeface="Arial"/>
                          <a:cs typeface="Arial"/>
                          <a:sym typeface="Arial"/>
                        </a:rPr>
                        <a:t> </a:t>
                      </a:r>
                      <a:endParaRPr sz="8600"/>
                    </a:p>
                  </a:txBody>
                  <a:tcPr marL="182875" marR="91450" marT="137150" marB="45725" anchor="ctr">
                    <a:solidFill>
                      <a:srgbClr val="0C0C0C"/>
                    </a:solidFill>
                  </a:tcPr>
                </a:tc>
                <a:extLst>
                  <a:ext uri="{0D108BD9-81ED-4DB2-BD59-A6C34878D82A}">
                    <a16:rowId xmlns:a16="http://schemas.microsoft.com/office/drawing/2014/main" val="10005"/>
                  </a:ext>
                </a:extLst>
              </a:tr>
              <a:tr h="5674000">
                <a:tc gridSpan="3">
                  <a:txBody>
                    <a:bodyPr/>
                    <a:lstStyle/>
                    <a:p>
                      <a:pPr marL="0" marR="0" lvl="0" indent="0" algn="l" rtl="0">
                        <a:lnSpc>
                          <a:spcPct val="100000"/>
                        </a:lnSpc>
                        <a:spcBef>
                          <a:spcPts val="0"/>
                        </a:spcBef>
                        <a:spcAft>
                          <a:spcPts val="0"/>
                        </a:spcAft>
                        <a:buClr>
                          <a:srgbClr val="FFC000"/>
                        </a:buClr>
                        <a:buSzPts val="2800"/>
                        <a:buFont typeface="Arial"/>
                        <a:buNone/>
                      </a:pPr>
                      <a:r>
                        <a:rPr lang="en-US" sz="2800" b="1">
                          <a:solidFill>
                            <a:srgbClr val="FFC000"/>
                          </a:solidFill>
                          <a:latin typeface="Arial"/>
                          <a:ea typeface="Arial"/>
                          <a:cs typeface="Arial"/>
                          <a:sym typeface="Arial"/>
                        </a:rPr>
                        <a:t>How to print your poster</a:t>
                      </a:r>
                      <a:endParaRPr/>
                    </a:p>
                    <a:p>
                      <a:pPr marL="0" marR="0" lvl="0" indent="0" algn="l" rtl="0">
                        <a:lnSpc>
                          <a:spcPct val="100000"/>
                        </a:lnSpc>
                        <a:spcBef>
                          <a:spcPts val="0"/>
                        </a:spcBef>
                        <a:spcAft>
                          <a:spcPts val="0"/>
                        </a:spcAft>
                        <a:buClr>
                          <a:srgbClr val="D9D9D9"/>
                        </a:buClr>
                        <a:buSzPts val="2400"/>
                        <a:buFont typeface="Arial"/>
                        <a:buNone/>
                      </a:pPr>
                      <a:r>
                        <a:rPr lang="en-US" sz="2400">
                          <a:solidFill>
                            <a:srgbClr val="D9D9D9"/>
                          </a:solidFill>
                          <a:latin typeface="Arial"/>
                          <a:ea typeface="Arial"/>
                          <a:cs typeface="Arial"/>
                          <a:sym typeface="Arial"/>
                        </a:rPr>
                        <a:t>When you are ready to have your poster printed go online to </a:t>
                      </a:r>
                      <a:r>
                        <a:rPr lang="en-US" sz="2400">
                          <a:solidFill>
                            <a:srgbClr val="FFC000"/>
                          </a:solidFill>
                          <a:latin typeface="Arial"/>
                          <a:ea typeface="Arial"/>
                          <a:cs typeface="Arial"/>
                          <a:sym typeface="Arial"/>
                        </a:rPr>
                        <a:t>PosterPresentations.com</a:t>
                      </a:r>
                      <a:r>
                        <a:rPr lang="en-US" sz="2400">
                          <a:solidFill>
                            <a:srgbClr val="D9D9D9"/>
                          </a:solidFill>
                          <a:latin typeface="Arial"/>
                          <a:ea typeface="Arial"/>
                          <a:cs typeface="Arial"/>
                          <a:sym typeface="Arial"/>
                        </a:rPr>
                        <a:t> and click on the "</a:t>
                      </a:r>
                      <a:r>
                        <a:rPr lang="en-US" sz="2400">
                          <a:solidFill>
                            <a:srgbClr val="FFC000"/>
                          </a:solidFill>
                          <a:latin typeface="Arial"/>
                          <a:ea typeface="Arial"/>
                          <a:cs typeface="Arial"/>
                          <a:sym typeface="Arial"/>
                        </a:rPr>
                        <a:t>Order Your Poster</a:t>
                      </a:r>
                      <a:r>
                        <a:rPr lang="en-US" sz="2400">
                          <a:solidFill>
                            <a:srgbClr val="D9D9D9"/>
                          </a:solidFill>
                          <a:latin typeface="Arial"/>
                          <a:ea typeface="Arial"/>
                          <a:cs typeface="Arial"/>
                          <a:sym typeface="Arial"/>
                        </a:rPr>
                        <a:t>" button. You can have your poster printed on professional papers, fabric for easy traveling and a variety of other materials. </a:t>
                      </a:r>
                      <a:endParaRPr/>
                    </a:p>
                    <a:p>
                      <a:pPr marL="0" marR="0" lvl="0" indent="0" algn="l" rtl="0">
                        <a:lnSpc>
                          <a:spcPct val="100000"/>
                        </a:lnSpc>
                        <a:spcBef>
                          <a:spcPts val="0"/>
                        </a:spcBef>
                        <a:spcAft>
                          <a:spcPts val="0"/>
                        </a:spcAft>
                        <a:buClr>
                          <a:srgbClr val="D9D9D9"/>
                        </a:buClr>
                        <a:buSzPts val="2400"/>
                        <a:buFont typeface="Arial"/>
                        <a:buNone/>
                      </a:pPr>
                      <a:r>
                        <a:rPr lang="en-US" sz="2400">
                          <a:solidFill>
                            <a:srgbClr val="D9D9D9"/>
                          </a:solidFill>
                          <a:latin typeface="Arial"/>
                          <a:ea typeface="Arial"/>
                          <a:cs typeface="Arial"/>
                          <a:sym typeface="Arial"/>
                        </a:rPr>
                        <a:t>If you submit a PowerPoint document, you will be receiving a PDF proof for your approval prior to printing. If your order is placed and paid for before noon (Pacific time) Monday-Friday, your order will ship out that same day. FedEx Next day, Second day, Third day, and Free Ground services are offered. </a:t>
                      </a:r>
                      <a:endParaRPr/>
                    </a:p>
                    <a:p>
                      <a:pPr marL="0" marR="0" lvl="0" indent="0" algn="l" rtl="0">
                        <a:lnSpc>
                          <a:spcPct val="100000"/>
                        </a:lnSpc>
                        <a:spcBef>
                          <a:spcPts val="0"/>
                        </a:spcBef>
                        <a:spcAft>
                          <a:spcPts val="0"/>
                        </a:spcAft>
                        <a:buClr>
                          <a:srgbClr val="D9D9D9"/>
                        </a:buClr>
                        <a:buSzPts val="2400"/>
                        <a:buFont typeface="Arial"/>
                        <a:buNone/>
                      </a:pPr>
                      <a:br>
                        <a:rPr lang="en-US" sz="2400">
                          <a:solidFill>
                            <a:srgbClr val="D9D9D9"/>
                          </a:solidFill>
                          <a:latin typeface="Arial"/>
                          <a:ea typeface="Arial"/>
                          <a:cs typeface="Arial"/>
                          <a:sym typeface="Arial"/>
                        </a:rPr>
                      </a:br>
                      <a:r>
                        <a:rPr lang="en-US" sz="2400">
                          <a:solidFill>
                            <a:srgbClr val="D9D9D9"/>
                          </a:solidFill>
                          <a:latin typeface="Arial"/>
                          <a:ea typeface="Arial"/>
                          <a:cs typeface="Arial"/>
                          <a:sym typeface="Arial"/>
                        </a:rPr>
                        <a:t>Go to </a:t>
                      </a:r>
                      <a:r>
                        <a:rPr lang="en-US" sz="2400">
                          <a:solidFill>
                            <a:srgbClr val="FFC000"/>
                          </a:solidFill>
                          <a:latin typeface="Arial"/>
                          <a:ea typeface="Arial"/>
                          <a:cs typeface="Arial"/>
                          <a:sym typeface="Arial"/>
                        </a:rPr>
                        <a:t>PosterPresentations.com</a:t>
                      </a:r>
                      <a:r>
                        <a:rPr lang="en-US" sz="2400">
                          <a:solidFill>
                            <a:srgbClr val="D9D9D9"/>
                          </a:solidFill>
                          <a:latin typeface="Arial"/>
                          <a:ea typeface="Arial"/>
                          <a:cs typeface="Arial"/>
                          <a:sym typeface="Arial"/>
                        </a:rPr>
                        <a:t> for more information.</a:t>
                      </a:r>
                      <a:endParaRPr/>
                    </a:p>
                  </a:txBody>
                  <a:tcPr marL="182875" marR="91450" marT="137150" marB="45725">
                    <a:solidFill>
                      <a:srgbClr val="01010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6"/>
                  </a:ext>
                </a:extLst>
              </a:tr>
              <a:tr h="1354775">
                <a:tc gridSpan="3">
                  <a:txBody>
                    <a:bodyPr/>
                    <a:lstStyle/>
                    <a:p>
                      <a:pPr marL="0" marR="0" lvl="0" indent="0" algn="l" rtl="0">
                        <a:spcBef>
                          <a:spcPts val="0"/>
                        </a:spcBef>
                        <a:spcAft>
                          <a:spcPts val="0"/>
                        </a:spcAft>
                        <a:buNone/>
                      </a:pPr>
                      <a:endParaRPr sz="2400">
                        <a:solidFill>
                          <a:srgbClr val="1F3A4E"/>
                        </a:solidFill>
                      </a:endParaRPr>
                    </a:p>
                  </a:txBody>
                  <a:tcPr marL="182875" marR="91450" marT="137150" marB="45725"/>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7"/>
                  </a:ext>
                </a:extLst>
              </a:tr>
              <a:tr h="3212200">
                <a:tc>
                  <a:txBody>
                    <a:bodyPr/>
                    <a:lstStyle/>
                    <a:p>
                      <a:pPr marL="0" marR="0" lvl="0" indent="0" algn="l" rtl="0">
                        <a:lnSpc>
                          <a:spcPct val="130000"/>
                        </a:lnSpc>
                        <a:spcBef>
                          <a:spcPts val="0"/>
                        </a:spcBef>
                        <a:spcAft>
                          <a:spcPts val="0"/>
                        </a:spcAft>
                        <a:buNone/>
                      </a:pPr>
                      <a:r>
                        <a:rPr lang="en-US" sz="2000">
                          <a:solidFill>
                            <a:srgbClr val="D8D8D8"/>
                          </a:solidFill>
                          <a:latin typeface="Arial"/>
                          <a:ea typeface="Arial"/>
                          <a:cs typeface="Arial"/>
                          <a:sym typeface="Arial"/>
                        </a:rPr>
                        <a:t>© 2019 PosterPresentations.com</a:t>
                      </a:r>
                      <a:br>
                        <a:rPr lang="en-US" sz="2000">
                          <a:solidFill>
                            <a:srgbClr val="D8D8D8"/>
                          </a:solidFill>
                          <a:latin typeface="Arial"/>
                          <a:ea typeface="Arial"/>
                          <a:cs typeface="Arial"/>
                          <a:sym typeface="Arial"/>
                        </a:rPr>
                      </a:br>
                      <a:r>
                        <a:rPr lang="en-US" sz="2000">
                          <a:solidFill>
                            <a:srgbClr val="D8D8D8"/>
                          </a:solidFill>
                          <a:latin typeface="Arial"/>
                          <a:ea typeface="Arial"/>
                          <a:cs typeface="Arial"/>
                          <a:sym typeface="Arial"/>
                        </a:rPr>
                        <a:t>2117 Fourth Street , STE C        </a:t>
                      </a:r>
                      <a:endParaRPr/>
                    </a:p>
                    <a:p>
                      <a:pPr marL="0" marR="0" lvl="0" indent="0" algn="l" rtl="0">
                        <a:lnSpc>
                          <a:spcPct val="130000"/>
                        </a:lnSpc>
                        <a:spcBef>
                          <a:spcPts val="0"/>
                        </a:spcBef>
                        <a:spcAft>
                          <a:spcPts val="0"/>
                        </a:spcAft>
                        <a:buNone/>
                      </a:pPr>
                      <a:r>
                        <a:rPr lang="en-US" sz="2000">
                          <a:solidFill>
                            <a:srgbClr val="D8D8D8"/>
                          </a:solidFill>
                          <a:latin typeface="Arial"/>
                          <a:ea typeface="Arial"/>
                          <a:cs typeface="Arial"/>
                          <a:sym typeface="Arial"/>
                        </a:rPr>
                        <a:t>Berkeley CA 94710 USA</a:t>
                      </a:r>
                      <a:endParaRPr sz="2000">
                        <a:solidFill>
                          <a:srgbClr val="D8D8D8"/>
                        </a:solidFill>
                        <a:latin typeface="Arial"/>
                        <a:ea typeface="Arial"/>
                        <a:cs typeface="Arial"/>
                        <a:sym typeface="Arial"/>
                      </a:endParaRPr>
                    </a:p>
                  </a:txBody>
                  <a:tcPr marL="182875" marR="91450" marT="137150" marB="45725">
                    <a:solidFill>
                      <a:srgbClr val="010101"/>
                    </a:solidFill>
                  </a:tcPr>
                </a:tc>
                <a:tc gridSpan="2">
                  <a:txBody>
                    <a:bodyPr/>
                    <a:lstStyle/>
                    <a:p>
                      <a:pPr marL="0" marR="0" lvl="0" indent="0" algn="l" rtl="0">
                        <a:lnSpc>
                          <a:spcPct val="100000"/>
                        </a:lnSpc>
                        <a:spcBef>
                          <a:spcPts val="0"/>
                        </a:spcBef>
                        <a:spcAft>
                          <a:spcPts val="0"/>
                        </a:spcAft>
                        <a:buClr>
                          <a:srgbClr val="D0D0D0"/>
                        </a:buClr>
                        <a:buSzPts val="2400"/>
                        <a:buFont typeface="Arial"/>
                        <a:buNone/>
                      </a:pPr>
                      <a:r>
                        <a:rPr lang="en-US" sz="2400" b="1">
                          <a:solidFill>
                            <a:srgbClr val="D0D0D0"/>
                          </a:solidFill>
                          <a:latin typeface="Arial"/>
                          <a:ea typeface="Arial"/>
                          <a:cs typeface="Arial"/>
                          <a:sym typeface="Arial"/>
                        </a:rPr>
                        <a:t>For complete tutorials visit:</a:t>
                      </a:r>
                      <a:endParaRPr/>
                    </a:p>
                    <a:p>
                      <a:pPr marL="0" marR="0" lvl="0" indent="0" algn="l" rtl="0">
                        <a:lnSpc>
                          <a:spcPct val="100000"/>
                        </a:lnSpc>
                        <a:spcBef>
                          <a:spcPts val="0"/>
                        </a:spcBef>
                        <a:spcAft>
                          <a:spcPts val="0"/>
                        </a:spcAft>
                        <a:buClr>
                          <a:srgbClr val="FFC000"/>
                        </a:buClr>
                        <a:buSzPts val="1800"/>
                        <a:buFont typeface="Arial"/>
                        <a:buNone/>
                      </a:pPr>
                      <a:r>
                        <a:rPr lang="en-US" sz="1800" b="1">
                          <a:solidFill>
                            <a:srgbClr val="FFC000"/>
                          </a:solidFill>
                          <a:latin typeface="Arial"/>
                          <a:ea typeface="Arial"/>
                          <a:cs typeface="Arial"/>
                          <a:sym typeface="Arial"/>
                        </a:rPr>
                        <a:t>https://www.posterpresentations.com/helpdesk.html</a:t>
                      </a:r>
                      <a:endParaRPr sz="1800">
                        <a:solidFill>
                          <a:srgbClr val="D8D8D8"/>
                        </a:solidFill>
                        <a:latin typeface="Arial"/>
                        <a:ea typeface="Arial"/>
                        <a:cs typeface="Arial"/>
                        <a:sym typeface="Arial"/>
                      </a:endParaRPr>
                    </a:p>
                  </a:txBody>
                  <a:tcPr marL="182875" marR="91450" marT="137150" marB="45725">
                    <a:solidFill>
                      <a:srgbClr val="010101"/>
                    </a:solidFill>
                  </a:tcPr>
                </a:tc>
                <a:tc hMerge="1">
                  <a:txBody>
                    <a:bodyPr/>
                    <a:lstStyle/>
                    <a:p>
                      <a:endParaRPr lang="en-US"/>
                    </a:p>
                  </a:txBody>
                  <a:tcPr/>
                </a:tc>
                <a:extLst>
                  <a:ext uri="{0D108BD9-81ED-4DB2-BD59-A6C34878D82A}">
                    <a16:rowId xmlns:a16="http://schemas.microsoft.com/office/drawing/2014/main" val="10008"/>
                  </a:ext>
                </a:extLst>
              </a:tr>
            </a:tbl>
          </a:graphicData>
        </a:graphic>
      </p:graphicFrame>
    </p:spTree>
  </p:cSld>
  <p:clrMap bg1="lt1" tx1="dk1" bg2="dk2" tx2="lt2" accent1="accent1" accent2="accent2" accent3="accent3" accent4="accent4" accent5="accent5" accent6="accent6" hlink="hlink" folHlink="folHlink"/>
  <p:sldLayoutIdLst>
    <p:sldLayoutId id="2147483651"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image" Target="../media/image1.png"/><Relationship Id="rId21" Type="http://schemas.openxmlformats.org/officeDocument/2006/relationships/image" Target="../media/image18.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png"/><Relationship Id="rId20"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24" Type="http://schemas.openxmlformats.org/officeDocument/2006/relationships/image" Target="../media/image21.png"/><Relationship Id="rId5" Type="http://schemas.openxmlformats.org/officeDocument/2006/relationships/image" Target="../media/image3.png"/><Relationship Id="rId15" Type="http://schemas.openxmlformats.org/officeDocument/2006/relationships/image" Target="../media/image13.png"/><Relationship Id="rId23" Type="http://schemas.openxmlformats.org/officeDocument/2006/relationships/image" Target="../media/image20.png"/><Relationship Id="rId10" Type="http://schemas.openxmlformats.org/officeDocument/2006/relationships/image" Target="../media/image8.png"/><Relationship Id="rId19" Type="http://schemas.microsoft.com/office/2007/relationships/hdphoto" Target="../media/hdphoto1.wdp"/><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 Id="rId22" Type="http://schemas.openxmlformats.org/officeDocument/2006/relationships/image" Target="../media/image19.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1" name="Google Shape;121;p9"/>
          <p:cNvSpPr txBox="1">
            <a:spLocks noGrp="1"/>
          </p:cNvSpPr>
          <p:nvPr>
            <p:ph type="body" idx="2"/>
          </p:nvPr>
        </p:nvSpPr>
        <p:spPr>
          <a:xfrm>
            <a:off x="1311598" y="5274422"/>
            <a:ext cx="10048875" cy="754045"/>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Clr>
                <a:srgbClr val="4B376B"/>
              </a:buClr>
              <a:buSzPts val="3700"/>
              <a:buNone/>
            </a:pPr>
            <a:r>
              <a:rPr lang="en-US" sz="4800" dirty="0"/>
              <a:t>Why Dragons?</a:t>
            </a:r>
            <a:endParaRPr sz="4800" dirty="0"/>
          </a:p>
        </p:txBody>
      </p:sp>
      <p:sp>
        <p:nvSpPr>
          <p:cNvPr id="122" name="Google Shape;122;p9"/>
          <p:cNvSpPr txBox="1">
            <a:spLocks noGrp="1"/>
          </p:cNvSpPr>
          <p:nvPr>
            <p:ph type="body" idx="3"/>
          </p:nvPr>
        </p:nvSpPr>
        <p:spPr>
          <a:xfrm>
            <a:off x="1031724" y="9655938"/>
            <a:ext cx="10050462" cy="754045"/>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Clr>
                <a:srgbClr val="4B376B"/>
              </a:buClr>
              <a:buSzPts val="3700"/>
              <a:buNone/>
            </a:pPr>
            <a:r>
              <a:rPr lang="en-US" dirty="0"/>
              <a:t>What kind of animal is a dragon?</a:t>
            </a:r>
            <a:endParaRPr dirty="0"/>
          </a:p>
        </p:txBody>
      </p:sp>
      <p:sp>
        <p:nvSpPr>
          <p:cNvPr id="123" name="Google Shape;123;p9"/>
          <p:cNvSpPr txBox="1">
            <a:spLocks noGrp="1"/>
          </p:cNvSpPr>
          <p:nvPr>
            <p:ph type="body" idx="6"/>
          </p:nvPr>
        </p:nvSpPr>
        <p:spPr>
          <a:xfrm>
            <a:off x="1189160" y="18973719"/>
            <a:ext cx="10048874" cy="1815860"/>
          </a:xfrm>
          <a:prstGeom prst="rect">
            <a:avLst/>
          </a:prstGeom>
          <a:noFill/>
          <a:ln>
            <a:noFill/>
          </a:ln>
        </p:spPr>
        <p:txBody>
          <a:bodyPr spcFirstLastPara="1" wrap="square" lIns="228575" tIns="228575" rIns="228575" bIns="228575" anchor="t" anchorCtr="0">
            <a:noAutofit/>
          </a:bodyPr>
          <a:lstStyle/>
          <a:p>
            <a:pPr marL="0" lvl="0" indent="0" algn="ctr" rtl="0">
              <a:spcBef>
                <a:spcPts val="0"/>
              </a:spcBef>
              <a:spcAft>
                <a:spcPts val="0"/>
              </a:spcAft>
              <a:buClr>
                <a:srgbClr val="4B376B"/>
              </a:buClr>
              <a:buSzPts val="4000"/>
              <a:buNone/>
            </a:pPr>
            <a:endParaRPr dirty="0"/>
          </a:p>
          <a:p>
            <a:pPr marL="0" lvl="0" indent="0" algn="ctr" rtl="0">
              <a:spcBef>
                <a:spcPts val="800"/>
              </a:spcBef>
              <a:spcAft>
                <a:spcPts val="0"/>
              </a:spcAft>
              <a:buClr>
                <a:srgbClr val="4B376B"/>
              </a:buClr>
              <a:buSzPts val="4000"/>
              <a:buNone/>
            </a:pPr>
            <a:r>
              <a:rPr lang="en-US" sz="4000" b="1" u="sng" dirty="0"/>
              <a:t>What is a Scansoriopterygid?</a:t>
            </a:r>
            <a:endParaRPr dirty="0"/>
          </a:p>
        </p:txBody>
      </p:sp>
      <p:sp>
        <p:nvSpPr>
          <p:cNvPr id="124" name="Google Shape;124;p9"/>
          <p:cNvSpPr txBox="1">
            <a:spLocks noGrp="1"/>
          </p:cNvSpPr>
          <p:nvPr>
            <p:ph type="body" idx="8"/>
          </p:nvPr>
        </p:nvSpPr>
        <p:spPr>
          <a:xfrm>
            <a:off x="14235045" y="19856679"/>
            <a:ext cx="13986612" cy="3881686"/>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Clr>
                <a:srgbClr val="4B376B"/>
              </a:buClr>
              <a:buSzPts val="4000"/>
              <a:buNone/>
            </a:pPr>
            <a:r>
              <a:rPr lang="en-US" sz="6000" dirty="0">
                <a:latin typeface="Corbel" panose="020B0503020204020204" pitchFamily="34" charset="0"/>
              </a:rPr>
              <a:t>What would the wing structure look like?</a:t>
            </a:r>
            <a:endParaRPr sz="5400" dirty="0">
              <a:latin typeface="Corbel" panose="020B0503020204020204" pitchFamily="34" charset="0"/>
            </a:endParaRPr>
          </a:p>
        </p:txBody>
      </p:sp>
      <p:sp>
        <p:nvSpPr>
          <p:cNvPr id="125" name="Google Shape;125;p9"/>
          <p:cNvSpPr txBox="1">
            <a:spLocks noGrp="1"/>
          </p:cNvSpPr>
          <p:nvPr>
            <p:ph type="body" idx="13"/>
          </p:nvPr>
        </p:nvSpPr>
        <p:spPr>
          <a:xfrm>
            <a:off x="32773143" y="15749333"/>
            <a:ext cx="9741936" cy="223121"/>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Clr>
                <a:srgbClr val="4B376B"/>
              </a:buClr>
              <a:buSzPts val="3700"/>
              <a:buNone/>
            </a:pPr>
            <a:r>
              <a:rPr lang="en-US" sz="6000" dirty="0"/>
              <a:t>How big could they be?</a:t>
            </a:r>
            <a:endParaRPr sz="6000" dirty="0"/>
          </a:p>
        </p:txBody>
      </p:sp>
      <p:sp>
        <p:nvSpPr>
          <p:cNvPr id="127" name="Google Shape;127;p9"/>
          <p:cNvSpPr txBox="1">
            <a:spLocks noGrp="1"/>
          </p:cNvSpPr>
          <p:nvPr>
            <p:ph type="body" idx="18"/>
          </p:nvPr>
        </p:nvSpPr>
        <p:spPr>
          <a:xfrm>
            <a:off x="5932593" y="3383947"/>
            <a:ext cx="31998968" cy="1280160"/>
          </a:xfrm>
          <a:prstGeom prst="rect">
            <a:avLst/>
          </a:prstGeom>
          <a:noFill/>
          <a:ln>
            <a:noFill/>
          </a:ln>
        </p:spPr>
        <p:txBody>
          <a:bodyPr spcFirstLastPara="1" wrap="square" lIns="91425" tIns="45700" rIns="91425" bIns="45700" anchor="t" anchorCtr="0">
            <a:noAutofit/>
          </a:bodyPr>
          <a:lstStyle/>
          <a:p>
            <a:pPr marL="0" lvl="0" indent="0" algn="ctr" rtl="0">
              <a:spcBef>
                <a:spcPts val="0"/>
              </a:spcBef>
              <a:spcAft>
                <a:spcPts val="0"/>
              </a:spcAft>
              <a:buClr>
                <a:srgbClr val="4B376B"/>
              </a:buClr>
              <a:buSzPts val="5400"/>
              <a:buFont typeface="Calibri"/>
              <a:buNone/>
            </a:pPr>
            <a:r>
              <a:rPr lang="en-US" dirty="0"/>
              <a:t>Ellie Mayfield</a:t>
            </a:r>
            <a:endParaRPr dirty="0"/>
          </a:p>
        </p:txBody>
      </p:sp>
      <p:sp>
        <p:nvSpPr>
          <p:cNvPr id="128" name="Google Shape;128;p9"/>
          <p:cNvSpPr txBox="1">
            <a:spLocks noGrp="1"/>
          </p:cNvSpPr>
          <p:nvPr>
            <p:ph type="body" idx="19"/>
          </p:nvPr>
        </p:nvSpPr>
        <p:spPr>
          <a:xfrm>
            <a:off x="5932593" y="2103787"/>
            <a:ext cx="31998968" cy="1280160"/>
          </a:xfrm>
          <a:prstGeom prst="rect">
            <a:avLst/>
          </a:prstGeom>
          <a:noFill/>
          <a:ln>
            <a:noFill/>
          </a:ln>
        </p:spPr>
        <p:txBody>
          <a:bodyPr spcFirstLastPara="1" wrap="square" lIns="91425" tIns="45700" rIns="91425" bIns="45700" anchor="t" anchorCtr="1">
            <a:noAutofit/>
          </a:bodyPr>
          <a:lstStyle/>
          <a:p>
            <a:pPr marL="0" lvl="0" indent="0" algn="ctr" rtl="0">
              <a:lnSpc>
                <a:spcPct val="90000"/>
              </a:lnSpc>
              <a:spcBef>
                <a:spcPts val="0"/>
              </a:spcBef>
              <a:spcAft>
                <a:spcPts val="0"/>
              </a:spcAft>
              <a:buClr>
                <a:srgbClr val="4B376B"/>
              </a:buClr>
              <a:buSzPts val="8000"/>
              <a:buFont typeface="Calibri"/>
              <a:buNone/>
            </a:pPr>
            <a:r>
              <a:rPr lang="en-US" sz="7200" dirty="0">
                <a:latin typeface="Corbel" panose="020B0503020204020204" pitchFamily="34" charset="0"/>
              </a:rPr>
              <a:t>how fantasy creatures can help teach evolutionary concepts</a:t>
            </a:r>
            <a:endParaRPr sz="7200" dirty="0">
              <a:latin typeface="Corbel" panose="020B0503020204020204" pitchFamily="34" charset="0"/>
            </a:endParaRPr>
          </a:p>
        </p:txBody>
      </p:sp>
      <p:sp>
        <p:nvSpPr>
          <p:cNvPr id="129" name="Google Shape;129;p9"/>
          <p:cNvSpPr txBox="1">
            <a:spLocks noGrp="1"/>
          </p:cNvSpPr>
          <p:nvPr>
            <p:ph type="body" idx="20"/>
          </p:nvPr>
        </p:nvSpPr>
        <p:spPr>
          <a:xfrm>
            <a:off x="5932593" y="465813"/>
            <a:ext cx="31998968" cy="1637973"/>
          </a:xfrm>
          <a:prstGeom prst="rect">
            <a:avLst/>
          </a:prstGeom>
          <a:noFill/>
          <a:ln>
            <a:noFill/>
          </a:ln>
        </p:spPr>
        <p:txBody>
          <a:bodyPr spcFirstLastPara="1" wrap="square" lIns="91425" tIns="45700" rIns="91425" bIns="45700" anchor="t" anchorCtr="1">
            <a:noAutofit/>
          </a:bodyPr>
          <a:lstStyle/>
          <a:p>
            <a:pPr marL="0" lvl="0" indent="0" algn="ctr" rtl="0">
              <a:spcBef>
                <a:spcPts val="0"/>
              </a:spcBef>
              <a:spcAft>
                <a:spcPts val="0"/>
              </a:spcAft>
              <a:buClr>
                <a:srgbClr val="4B376B"/>
              </a:buClr>
              <a:buSzPts val="9600"/>
              <a:buFont typeface="Calibri"/>
              <a:buNone/>
            </a:pPr>
            <a:r>
              <a:rPr lang="en-US" u="sng" dirty="0">
                <a:latin typeface="Corbel" panose="020B0503020204020204" pitchFamily="34" charset="0"/>
              </a:rPr>
              <a:t>The Evolution of Dragons</a:t>
            </a:r>
            <a:endParaRPr u="sng" dirty="0">
              <a:latin typeface="Corbel" panose="020B0503020204020204" pitchFamily="34" charset="0"/>
            </a:endParaRPr>
          </a:p>
        </p:txBody>
      </p:sp>
      <p:sp>
        <p:nvSpPr>
          <p:cNvPr id="130" name="Google Shape;130;p9"/>
          <p:cNvSpPr txBox="1"/>
          <p:nvPr/>
        </p:nvSpPr>
        <p:spPr>
          <a:xfrm>
            <a:off x="21089537" y="26675184"/>
            <a:ext cx="8178800" cy="70788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6000" b="1" i="0" u="sng" strike="noStrike" cap="none" dirty="0">
                <a:solidFill>
                  <a:schemeClr val="dk1"/>
                </a:solidFill>
                <a:latin typeface="Corbel" panose="020B0503020204020204" pitchFamily="34" charset="0"/>
                <a:ea typeface="Times New Roman"/>
                <a:cs typeface="Times New Roman"/>
                <a:sym typeface="Times New Roman"/>
              </a:rPr>
              <a:t>What about the Tail?</a:t>
            </a:r>
            <a:endParaRPr sz="2400" dirty="0">
              <a:latin typeface="Corbel" panose="020B0503020204020204" pitchFamily="34" charset="0"/>
            </a:endParaRPr>
          </a:p>
        </p:txBody>
      </p:sp>
      <p:pic>
        <p:nvPicPr>
          <p:cNvPr id="131" name="Google Shape;131;p9"/>
          <p:cNvPicPr preferRelativeResize="0"/>
          <p:nvPr/>
        </p:nvPicPr>
        <p:blipFill rotWithShape="1">
          <a:blip r:embed="rId3">
            <a:alphaModFix/>
          </a:blip>
          <a:srcRect/>
          <a:stretch/>
        </p:blipFill>
        <p:spPr>
          <a:xfrm flipH="1">
            <a:off x="14903273" y="8044239"/>
            <a:ext cx="14594775" cy="9679599"/>
          </a:xfrm>
          <a:prstGeom prst="rect">
            <a:avLst/>
          </a:prstGeom>
          <a:noFill/>
          <a:ln>
            <a:noFill/>
          </a:ln>
        </p:spPr>
      </p:pic>
      <p:pic>
        <p:nvPicPr>
          <p:cNvPr id="132" name="Google Shape;132;p9"/>
          <p:cNvPicPr preferRelativeResize="0"/>
          <p:nvPr/>
        </p:nvPicPr>
        <p:blipFill rotWithShape="1">
          <a:blip r:embed="rId4">
            <a:alphaModFix/>
          </a:blip>
          <a:srcRect r="19741"/>
          <a:stretch/>
        </p:blipFill>
        <p:spPr>
          <a:xfrm>
            <a:off x="1105773" y="11669425"/>
            <a:ext cx="9678948" cy="7202857"/>
          </a:xfrm>
          <a:prstGeom prst="rect">
            <a:avLst/>
          </a:prstGeom>
          <a:noFill/>
          <a:ln>
            <a:noFill/>
          </a:ln>
        </p:spPr>
      </p:pic>
      <p:pic>
        <p:nvPicPr>
          <p:cNvPr id="133" name="Google Shape;133;p9"/>
          <p:cNvPicPr preferRelativeResize="0"/>
          <p:nvPr/>
        </p:nvPicPr>
        <p:blipFill rotWithShape="1">
          <a:blip r:embed="rId5">
            <a:alphaModFix/>
          </a:blip>
          <a:srcRect/>
          <a:stretch/>
        </p:blipFill>
        <p:spPr>
          <a:xfrm>
            <a:off x="605985" y="24218877"/>
            <a:ext cx="5413214" cy="787598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34" name="Google Shape;134;p9"/>
          <p:cNvPicPr preferRelativeResize="0"/>
          <p:nvPr/>
        </p:nvPicPr>
        <p:blipFill rotWithShape="1">
          <a:blip r:embed="rId6">
            <a:alphaModFix/>
          </a:blip>
          <a:srcRect/>
          <a:stretch/>
        </p:blipFill>
        <p:spPr>
          <a:xfrm>
            <a:off x="1041839" y="26633597"/>
            <a:ext cx="4885874" cy="707886"/>
          </a:xfrm>
          <a:prstGeom prst="rect">
            <a:avLst/>
          </a:prstGeom>
          <a:noFill/>
          <a:ln>
            <a:noFill/>
          </a:ln>
        </p:spPr>
      </p:pic>
      <p:pic>
        <p:nvPicPr>
          <p:cNvPr id="135" name="Google Shape;135;p9"/>
          <p:cNvPicPr preferRelativeResize="0"/>
          <p:nvPr/>
        </p:nvPicPr>
        <p:blipFill rotWithShape="1">
          <a:blip r:embed="rId7">
            <a:alphaModFix/>
          </a:blip>
          <a:srcRect/>
          <a:stretch/>
        </p:blipFill>
        <p:spPr>
          <a:xfrm>
            <a:off x="783764" y="21492537"/>
            <a:ext cx="7551114" cy="5142272"/>
          </a:xfrm>
          <a:prstGeom prst="rect">
            <a:avLst/>
          </a:prstGeom>
          <a:noFill/>
          <a:ln>
            <a:noFill/>
          </a:ln>
        </p:spPr>
      </p:pic>
      <p:pic>
        <p:nvPicPr>
          <p:cNvPr id="136" name="Google Shape;136;p9"/>
          <p:cNvPicPr preferRelativeResize="0"/>
          <p:nvPr/>
        </p:nvPicPr>
        <p:blipFill rotWithShape="1">
          <a:blip r:embed="rId8">
            <a:alphaModFix/>
          </a:blip>
          <a:srcRect/>
          <a:stretch/>
        </p:blipFill>
        <p:spPr>
          <a:xfrm>
            <a:off x="6595327" y="24218877"/>
            <a:ext cx="5796141" cy="8037148"/>
          </a:xfrm>
          <a:prstGeom prst="rect">
            <a:avLst/>
          </a:prstGeom>
          <a:noFill/>
          <a:ln>
            <a:noFill/>
          </a:ln>
        </p:spPr>
      </p:pic>
      <p:pic>
        <p:nvPicPr>
          <p:cNvPr id="137" name="Google Shape;137;p9" descr="A close up of a logo&#10;&#10;Description automatically generated"/>
          <p:cNvPicPr preferRelativeResize="0"/>
          <p:nvPr/>
        </p:nvPicPr>
        <p:blipFill rotWithShape="1">
          <a:blip r:embed="rId9">
            <a:alphaModFix/>
          </a:blip>
          <a:srcRect/>
          <a:stretch/>
        </p:blipFill>
        <p:spPr>
          <a:xfrm>
            <a:off x="8850583" y="10299275"/>
            <a:ext cx="1665828" cy="1665828"/>
          </a:xfrm>
          <a:prstGeom prst="rect">
            <a:avLst/>
          </a:prstGeom>
          <a:noFill/>
          <a:ln>
            <a:noFill/>
          </a:ln>
        </p:spPr>
      </p:pic>
      <p:pic>
        <p:nvPicPr>
          <p:cNvPr id="138" name="Google Shape;138;p9"/>
          <p:cNvPicPr preferRelativeResize="0"/>
          <p:nvPr/>
        </p:nvPicPr>
        <p:blipFill rotWithShape="1">
          <a:blip r:embed="rId10">
            <a:alphaModFix/>
          </a:blip>
          <a:srcRect/>
          <a:stretch/>
        </p:blipFill>
        <p:spPr>
          <a:xfrm>
            <a:off x="4055644" y="10432790"/>
            <a:ext cx="1602837" cy="1602837"/>
          </a:xfrm>
          <a:prstGeom prst="rect">
            <a:avLst/>
          </a:prstGeom>
          <a:noFill/>
          <a:ln>
            <a:noFill/>
          </a:ln>
        </p:spPr>
      </p:pic>
      <p:pic>
        <p:nvPicPr>
          <p:cNvPr id="139" name="Google Shape;139;p9" descr="A close up of a logo&#10;&#10;Description automatically generated"/>
          <p:cNvPicPr preferRelativeResize="0"/>
          <p:nvPr/>
        </p:nvPicPr>
        <p:blipFill rotWithShape="1">
          <a:blip r:embed="rId11">
            <a:alphaModFix/>
          </a:blip>
          <a:srcRect/>
          <a:stretch/>
        </p:blipFill>
        <p:spPr>
          <a:xfrm>
            <a:off x="6457959" y="10663795"/>
            <a:ext cx="1668981" cy="1450580"/>
          </a:xfrm>
          <a:prstGeom prst="rect">
            <a:avLst/>
          </a:prstGeom>
          <a:noFill/>
          <a:ln>
            <a:noFill/>
          </a:ln>
        </p:spPr>
      </p:pic>
      <p:pic>
        <p:nvPicPr>
          <p:cNvPr id="140" name="Google Shape;140;p9"/>
          <p:cNvPicPr preferRelativeResize="0"/>
          <p:nvPr/>
        </p:nvPicPr>
        <p:blipFill rotWithShape="1">
          <a:blip r:embed="rId12">
            <a:alphaModFix/>
          </a:blip>
          <a:srcRect/>
          <a:stretch/>
        </p:blipFill>
        <p:spPr>
          <a:xfrm>
            <a:off x="9335911" y="21241779"/>
            <a:ext cx="2304488" cy="2286198"/>
          </a:xfrm>
          <a:prstGeom prst="rect">
            <a:avLst/>
          </a:prstGeom>
          <a:ln>
            <a:noFill/>
          </a:ln>
          <a:effectLst>
            <a:outerShdw blurRad="190500" algn="tl" rotWithShape="0">
              <a:srgbClr val="000000">
                <a:alpha val="70000"/>
              </a:srgbClr>
            </a:outerShdw>
          </a:effectLst>
        </p:spPr>
      </p:pic>
      <p:pic>
        <p:nvPicPr>
          <p:cNvPr id="141" name="Google Shape;141;p9"/>
          <p:cNvPicPr preferRelativeResize="0"/>
          <p:nvPr/>
        </p:nvPicPr>
        <p:blipFill rotWithShape="1">
          <a:blip r:embed="rId13">
            <a:alphaModFix/>
          </a:blip>
          <a:srcRect/>
          <a:stretch/>
        </p:blipFill>
        <p:spPr>
          <a:xfrm>
            <a:off x="36266530" y="19100872"/>
            <a:ext cx="5998984" cy="5340559"/>
          </a:xfrm>
          <a:prstGeom prst="rect">
            <a:avLst/>
          </a:prstGeom>
          <a:noFill/>
          <a:ln>
            <a:noFill/>
          </a:ln>
        </p:spPr>
      </p:pic>
      <p:sp>
        <p:nvSpPr>
          <p:cNvPr id="142" name="Google Shape;142;p9"/>
          <p:cNvSpPr txBox="1">
            <a:spLocks noGrp="1"/>
          </p:cNvSpPr>
          <p:nvPr>
            <p:ph type="body" idx="14"/>
          </p:nvPr>
        </p:nvSpPr>
        <p:spPr>
          <a:xfrm>
            <a:off x="32773143" y="16586828"/>
            <a:ext cx="9741936" cy="1382717"/>
          </a:xfrm>
          <a:prstGeom prst="rect">
            <a:avLst/>
          </a:prstGeom>
          <a:noFill/>
          <a:ln>
            <a:noFill/>
          </a:ln>
        </p:spPr>
        <p:txBody>
          <a:bodyPr spcFirstLastPara="1" wrap="square" lIns="228575" tIns="228575" rIns="228575" bIns="228575" anchor="t" anchorCtr="0">
            <a:noAutofit/>
          </a:bodyPr>
          <a:lstStyle/>
          <a:p>
            <a:pPr marL="342900" lvl="0" indent="-342900" algn="l" rtl="0">
              <a:spcBef>
                <a:spcPts val="0"/>
              </a:spcBef>
              <a:spcAft>
                <a:spcPts val="0"/>
              </a:spcAft>
              <a:buClr>
                <a:srgbClr val="4B376B"/>
              </a:buClr>
              <a:buSzPts val="2500"/>
              <a:buFont typeface="Arial"/>
              <a:buChar char="•"/>
            </a:pPr>
            <a:r>
              <a:rPr lang="en-US" sz="3200" dirty="0"/>
              <a:t>Mountainous dragons could prey on ungulates like elk, moose, and deer.</a:t>
            </a:r>
            <a:endParaRPr sz="3200" dirty="0"/>
          </a:p>
          <a:p>
            <a:pPr marL="342900" lvl="0" indent="-342900" algn="l" rtl="0">
              <a:spcBef>
                <a:spcPts val="500"/>
              </a:spcBef>
              <a:spcAft>
                <a:spcPts val="0"/>
              </a:spcAft>
              <a:buClr>
                <a:srgbClr val="4B376B"/>
              </a:buClr>
              <a:buSzPts val="2500"/>
              <a:buFont typeface="Arial"/>
              <a:buChar char="•"/>
            </a:pPr>
            <a:r>
              <a:rPr lang="en-US" sz="3200" dirty="0"/>
              <a:t>Plants! The largest land animals have all had a plant-based diet.</a:t>
            </a:r>
            <a:endParaRPr sz="3200" dirty="0"/>
          </a:p>
          <a:p>
            <a:pPr marL="342900" lvl="0" indent="-184150" algn="l" rtl="0">
              <a:spcBef>
                <a:spcPts val="500"/>
              </a:spcBef>
              <a:spcAft>
                <a:spcPts val="0"/>
              </a:spcAft>
              <a:buClr>
                <a:srgbClr val="4B376B"/>
              </a:buClr>
              <a:buSzPts val="2500"/>
              <a:buFont typeface="Arial"/>
              <a:buNone/>
            </a:pPr>
            <a:endParaRPr sz="3200" dirty="0"/>
          </a:p>
          <a:p>
            <a:pPr marL="0" lvl="0" indent="0" algn="l" rtl="0">
              <a:spcBef>
                <a:spcPts val="500"/>
              </a:spcBef>
              <a:spcAft>
                <a:spcPts val="0"/>
              </a:spcAft>
              <a:buClr>
                <a:srgbClr val="4B376B"/>
              </a:buClr>
              <a:buSzPts val="2500"/>
              <a:buNone/>
            </a:pPr>
            <a:endParaRPr sz="3200" dirty="0"/>
          </a:p>
        </p:txBody>
      </p:sp>
      <p:pic>
        <p:nvPicPr>
          <p:cNvPr id="143" name="Google Shape;143;p9"/>
          <p:cNvPicPr preferRelativeResize="0"/>
          <p:nvPr/>
        </p:nvPicPr>
        <p:blipFill rotWithShape="1">
          <a:blip r:embed="rId14">
            <a:alphaModFix/>
          </a:blip>
          <a:srcRect t="7265" r="62669"/>
          <a:stretch/>
        </p:blipFill>
        <p:spPr>
          <a:xfrm>
            <a:off x="14878741" y="22843716"/>
            <a:ext cx="5163771" cy="846246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4" name="Google Shape;144;p9"/>
          <p:cNvPicPr preferRelativeResize="0"/>
          <p:nvPr/>
        </p:nvPicPr>
        <p:blipFill rotWithShape="1">
          <a:blip r:embed="rId14">
            <a:alphaModFix/>
          </a:blip>
          <a:srcRect l="77641" b="80113"/>
          <a:stretch/>
        </p:blipFill>
        <p:spPr>
          <a:xfrm>
            <a:off x="20686208" y="22976060"/>
            <a:ext cx="2858804" cy="189810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9" name="Google Shape;149;p9"/>
          <p:cNvPicPr preferRelativeResize="0"/>
          <p:nvPr/>
        </p:nvPicPr>
        <p:blipFill rotWithShape="1">
          <a:blip r:embed="rId15">
            <a:alphaModFix/>
          </a:blip>
          <a:srcRect b="47637"/>
          <a:stretch/>
        </p:blipFill>
        <p:spPr>
          <a:xfrm>
            <a:off x="21089537" y="28052810"/>
            <a:ext cx="8178800" cy="2480621"/>
          </a:xfrm>
          <a:prstGeom prst="rect">
            <a:avLst/>
          </a:prstGeom>
          <a:noFill/>
          <a:ln>
            <a:noFill/>
          </a:ln>
        </p:spPr>
      </p:pic>
      <p:sp>
        <p:nvSpPr>
          <p:cNvPr id="152" name="Google Shape;152;p9"/>
          <p:cNvSpPr/>
          <p:nvPr/>
        </p:nvSpPr>
        <p:spPr>
          <a:xfrm>
            <a:off x="388938" y="3529184"/>
            <a:ext cx="12250068" cy="28923403"/>
          </a:xfrm>
          <a:prstGeom prst="rect">
            <a:avLst/>
          </a:prstGeom>
          <a:noFill/>
          <a:ln w="762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8600" b="0" i="0" u="none" strike="noStrike" cap="none">
              <a:solidFill>
                <a:schemeClr val="lt1"/>
              </a:solidFill>
              <a:latin typeface="Calibri"/>
              <a:ea typeface="Calibri"/>
              <a:cs typeface="Calibri"/>
              <a:sym typeface="Calibri"/>
            </a:endParaRPr>
          </a:p>
        </p:txBody>
      </p:sp>
      <p:sp>
        <p:nvSpPr>
          <p:cNvPr id="153" name="Google Shape;153;p9"/>
          <p:cNvSpPr txBox="1"/>
          <p:nvPr/>
        </p:nvSpPr>
        <p:spPr>
          <a:xfrm>
            <a:off x="388938" y="3547973"/>
            <a:ext cx="12250068" cy="1200329"/>
          </a:xfrm>
          <a:prstGeom prst="rect">
            <a:avLst/>
          </a:prstGeom>
          <a:solidFill>
            <a:schemeClr val="dk1"/>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7200" b="0" i="0" u="none" strike="noStrike" cap="none">
                <a:solidFill>
                  <a:schemeClr val="lt1"/>
                </a:solidFill>
                <a:latin typeface="Times New Roman"/>
                <a:ea typeface="Times New Roman"/>
                <a:cs typeface="Times New Roman"/>
                <a:sym typeface="Times New Roman"/>
              </a:rPr>
              <a:t>INTRODUCTION</a:t>
            </a:r>
            <a:endParaRPr/>
          </a:p>
        </p:txBody>
      </p:sp>
      <p:sp>
        <p:nvSpPr>
          <p:cNvPr id="154" name="Google Shape;154;p9"/>
          <p:cNvSpPr/>
          <p:nvPr/>
        </p:nvSpPr>
        <p:spPr>
          <a:xfrm>
            <a:off x="13586608" y="4612695"/>
            <a:ext cx="30162300" cy="27591900"/>
          </a:xfrm>
          <a:prstGeom prst="rect">
            <a:avLst/>
          </a:prstGeom>
          <a:noFill/>
          <a:ln w="762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8600" b="0" i="0" u="none" strike="noStrike" cap="none">
              <a:solidFill>
                <a:schemeClr val="lt1"/>
              </a:solidFill>
              <a:latin typeface="Calibri"/>
              <a:ea typeface="Calibri"/>
              <a:cs typeface="Calibri"/>
              <a:sym typeface="Calibri"/>
            </a:endParaRPr>
          </a:p>
        </p:txBody>
      </p:sp>
      <p:sp>
        <p:nvSpPr>
          <p:cNvPr id="155" name="Google Shape;155;p9"/>
          <p:cNvSpPr txBox="1"/>
          <p:nvPr/>
        </p:nvSpPr>
        <p:spPr>
          <a:xfrm>
            <a:off x="13407014" y="4660574"/>
            <a:ext cx="30030295" cy="1200329"/>
          </a:xfrm>
          <a:prstGeom prst="rect">
            <a:avLst/>
          </a:prstGeom>
          <a:solidFill>
            <a:schemeClr val="dk1"/>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7200" b="0" i="0" u="none" strike="noStrike" cap="none">
                <a:solidFill>
                  <a:schemeClr val="lt1"/>
                </a:solidFill>
                <a:latin typeface="Times New Roman"/>
                <a:ea typeface="Times New Roman"/>
                <a:cs typeface="Times New Roman"/>
                <a:sym typeface="Times New Roman"/>
              </a:rPr>
              <a:t>WHAT WOULD AN ANATOMICALLY CORRECT DRAGON LOOK LIKE?</a:t>
            </a:r>
            <a:endParaRPr/>
          </a:p>
        </p:txBody>
      </p:sp>
      <p:sp>
        <p:nvSpPr>
          <p:cNvPr id="156" name="Google Shape;156;p9"/>
          <p:cNvSpPr/>
          <p:nvPr/>
        </p:nvSpPr>
        <p:spPr>
          <a:xfrm>
            <a:off x="33130238" y="24864111"/>
            <a:ext cx="10334830" cy="7425968"/>
          </a:xfrm>
          <a:prstGeom prst="rect">
            <a:avLst/>
          </a:prstGeom>
          <a:noFill/>
          <a:ln w="76200"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8600" b="0" i="0" u="none" strike="noStrike" cap="none">
              <a:solidFill>
                <a:schemeClr val="lt1"/>
              </a:solidFill>
              <a:latin typeface="Calibri"/>
              <a:ea typeface="Calibri"/>
              <a:cs typeface="Calibri"/>
              <a:sym typeface="Calibri"/>
            </a:endParaRPr>
          </a:p>
        </p:txBody>
      </p:sp>
      <p:sp>
        <p:nvSpPr>
          <p:cNvPr id="157" name="Google Shape;157;p9"/>
          <p:cNvSpPr txBox="1"/>
          <p:nvPr/>
        </p:nvSpPr>
        <p:spPr>
          <a:xfrm>
            <a:off x="33099369" y="24867155"/>
            <a:ext cx="10334830" cy="1200329"/>
          </a:xfrm>
          <a:prstGeom prst="rect">
            <a:avLst/>
          </a:prstGeom>
          <a:solidFill>
            <a:schemeClr val="dk1"/>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7200" b="0" i="0" u="none" strike="noStrike" cap="none">
                <a:solidFill>
                  <a:schemeClr val="lt1"/>
                </a:solidFill>
                <a:latin typeface="Times New Roman"/>
                <a:ea typeface="Times New Roman"/>
                <a:cs typeface="Times New Roman"/>
                <a:sym typeface="Times New Roman"/>
              </a:rPr>
              <a:t>CONCLUSION</a:t>
            </a:r>
            <a:endParaRPr/>
          </a:p>
        </p:txBody>
      </p:sp>
      <p:sp>
        <p:nvSpPr>
          <p:cNvPr id="158" name="Google Shape;158;p9"/>
          <p:cNvSpPr txBox="1"/>
          <p:nvPr/>
        </p:nvSpPr>
        <p:spPr>
          <a:xfrm>
            <a:off x="33161106" y="29453981"/>
            <a:ext cx="10334830" cy="830997"/>
          </a:xfrm>
          <a:prstGeom prst="rect">
            <a:avLst/>
          </a:prstGeom>
          <a:solidFill>
            <a:schemeClr val="dk1"/>
          </a:solid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4800" b="0" i="0" u="none" strike="noStrike" cap="none">
                <a:solidFill>
                  <a:schemeClr val="lt1"/>
                </a:solidFill>
                <a:latin typeface="Times New Roman"/>
                <a:ea typeface="Times New Roman"/>
                <a:cs typeface="Times New Roman"/>
                <a:sym typeface="Times New Roman"/>
              </a:rPr>
              <a:t>ACKNOWLEDGMENTS &amp; CONTACT</a:t>
            </a:r>
            <a:endParaRPr/>
          </a:p>
        </p:txBody>
      </p:sp>
      <p:pic>
        <p:nvPicPr>
          <p:cNvPr id="96" name="Picture 95" descr="A picture containing game&#10;&#10;Description automatically generated">
            <a:extLst>
              <a:ext uri="{FF2B5EF4-FFF2-40B4-BE49-F238E27FC236}">
                <a16:creationId xmlns:a16="http://schemas.microsoft.com/office/drawing/2014/main" id="{76F3F741-88DE-4604-94A4-1566D5477F05}"/>
              </a:ext>
            </a:extLst>
          </p:cNvPr>
          <p:cNvPicPr>
            <a:picLocks noChangeAspect="1"/>
          </p:cNvPicPr>
          <p:nvPr/>
        </p:nvPicPr>
        <p:blipFill rotWithShape="1">
          <a:blip r:embed="rId16"/>
          <a:srcRect l="33790" t="26022" r="26474" b="32603"/>
          <a:stretch/>
        </p:blipFill>
        <p:spPr>
          <a:xfrm>
            <a:off x="24433098" y="22830401"/>
            <a:ext cx="4902347" cy="323708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6" name="Google Shape;146;p9"/>
          <p:cNvPicPr preferRelativeResize="0"/>
          <p:nvPr/>
        </p:nvPicPr>
        <p:blipFill rotWithShape="1">
          <a:blip r:embed="rId17">
            <a:alphaModFix/>
          </a:blip>
          <a:srcRect/>
          <a:stretch/>
        </p:blipFill>
        <p:spPr>
          <a:xfrm>
            <a:off x="27255634" y="25487953"/>
            <a:ext cx="1761897" cy="432854"/>
          </a:xfrm>
          <a:prstGeom prst="rect">
            <a:avLst/>
          </a:prstGeom>
          <a:noFill/>
          <a:ln>
            <a:noFill/>
          </a:ln>
        </p:spPr>
      </p:pic>
      <p:pic>
        <p:nvPicPr>
          <p:cNvPr id="97" name="Picture 96">
            <a:extLst>
              <a:ext uri="{FF2B5EF4-FFF2-40B4-BE49-F238E27FC236}">
                <a16:creationId xmlns:a16="http://schemas.microsoft.com/office/drawing/2014/main" id="{3D187EF6-3937-41D5-AECB-A3BE66008049}"/>
              </a:ext>
            </a:extLst>
          </p:cNvPr>
          <p:cNvPicPr>
            <a:picLocks noChangeAspect="1"/>
          </p:cNvPicPr>
          <p:nvPr/>
        </p:nvPicPr>
        <p:blipFill>
          <a:blip r:embed="rId18">
            <a:extLst>
              <a:ext uri="{BEBA8EAE-BF5A-486C-A8C5-ECC9F3942E4B}">
                <a14:imgProps xmlns:a14="http://schemas.microsoft.com/office/drawing/2010/main">
                  <a14:imgLayer r:embed="rId19">
                    <a14:imgEffect>
                      <a14:backgroundRemoval t="10000" b="90000" l="10000" r="90000"/>
                    </a14:imgEffect>
                  </a14:imgLayer>
                </a14:imgProps>
              </a:ext>
            </a:extLst>
          </a:blip>
          <a:stretch>
            <a:fillRect/>
          </a:stretch>
        </p:blipFill>
        <p:spPr>
          <a:xfrm rot="16816044">
            <a:off x="23709855" y="28515669"/>
            <a:ext cx="2522023" cy="5484614"/>
          </a:xfrm>
          <a:prstGeom prst="rect">
            <a:avLst/>
          </a:prstGeom>
        </p:spPr>
      </p:pic>
      <p:pic>
        <p:nvPicPr>
          <p:cNvPr id="98" name="Picture 97">
            <a:extLst>
              <a:ext uri="{FF2B5EF4-FFF2-40B4-BE49-F238E27FC236}">
                <a16:creationId xmlns:a16="http://schemas.microsoft.com/office/drawing/2014/main" id="{6D6BE410-F4FA-4752-B3DC-89C67DEF6141}"/>
              </a:ext>
            </a:extLst>
          </p:cNvPr>
          <p:cNvPicPr>
            <a:picLocks noChangeAspect="1"/>
          </p:cNvPicPr>
          <p:nvPr/>
        </p:nvPicPr>
        <p:blipFill>
          <a:blip r:embed="rId20"/>
          <a:stretch>
            <a:fillRect/>
          </a:stretch>
        </p:blipFill>
        <p:spPr>
          <a:xfrm>
            <a:off x="1425356" y="6184026"/>
            <a:ext cx="9471084" cy="2505093"/>
          </a:xfrm>
          <a:prstGeom prst="rect">
            <a:avLst/>
          </a:prstGeom>
        </p:spPr>
      </p:pic>
      <p:sp>
        <p:nvSpPr>
          <p:cNvPr id="102" name="Text Placeholder 101">
            <a:extLst>
              <a:ext uri="{FF2B5EF4-FFF2-40B4-BE49-F238E27FC236}">
                <a16:creationId xmlns:a16="http://schemas.microsoft.com/office/drawing/2014/main" id="{54D2F924-96A2-4A8C-8EE5-8F58424F0AD1}"/>
              </a:ext>
            </a:extLst>
          </p:cNvPr>
          <p:cNvSpPr>
            <a:spLocks noGrp="1"/>
          </p:cNvSpPr>
          <p:nvPr>
            <p:ph type="body" idx="16"/>
          </p:nvPr>
        </p:nvSpPr>
        <p:spPr>
          <a:xfrm>
            <a:off x="33097347" y="26067484"/>
            <a:ext cx="10052050" cy="846363"/>
          </a:xfrm>
        </p:spPr>
        <p:txBody>
          <a:bodyPr/>
          <a:lstStyle/>
          <a:p>
            <a:r>
              <a:rPr lang="en-US" sz="3200" b="1" u="sng" dirty="0"/>
              <a:t>Why do we need biologically correct dragons?</a:t>
            </a:r>
          </a:p>
        </p:txBody>
      </p:sp>
      <p:pic>
        <p:nvPicPr>
          <p:cNvPr id="103" name="Picture 102">
            <a:extLst>
              <a:ext uri="{FF2B5EF4-FFF2-40B4-BE49-F238E27FC236}">
                <a16:creationId xmlns:a16="http://schemas.microsoft.com/office/drawing/2014/main" id="{60B659EA-076D-4B91-A915-093EA03EC73C}"/>
              </a:ext>
            </a:extLst>
          </p:cNvPr>
          <p:cNvPicPr>
            <a:picLocks noChangeAspect="1"/>
          </p:cNvPicPr>
          <p:nvPr/>
        </p:nvPicPr>
        <p:blipFill rotWithShape="1">
          <a:blip r:embed="rId21"/>
          <a:srcRect b="50000"/>
          <a:stretch/>
        </p:blipFill>
        <p:spPr>
          <a:xfrm>
            <a:off x="33687724" y="27106027"/>
            <a:ext cx="7912775" cy="2187094"/>
          </a:xfrm>
          <a:prstGeom prst="rect">
            <a:avLst/>
          </a:prstGeom>
        </p:spPr>
      </p:pic>
      <p:sp>
        <p:nvSpPr>
          <p:cNvPr id="82" name="Title 1">
            <a:extLst>
              <a:ext uri="{FF2B5EF4-FFF2-40B4-BE49-F238E27FC236}">
                <a16:creationId xmlns:a16="http://schemas.microsoft.com/office/drawing/2014/main" id="{21645DBF-D2B6-471B-AA07-190681043359}"/>
              </a:ext>
            </a:extLst>
          </p:cNvPr>
          <p:cNvSpPr txBox="1">
            <a:spLocks/>
          </p:cNvSpPr>
          <p:nvPr/>
        </p:nvSpPr>
        <p:spPr>
          <a:xfrm>
            <a:off x="34914617" y="6542167"/>
            <a:ext cx="6766072" cy="1560716"/>
          </a:xfrm>
          <a:prstGeom prst="rect">
            <a:avLst/>
          </a:prstGeom>
        </p:spPr>
        <p:txBody>
          <a:bodyPr vert="horz" lIns="91440" tIns="45720" rIns="91440" bIns="45720" rtlCol="0" anchor="t">
            <a:norm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pPr marL="0" marR="0" lvl="0" indent="0" algn="l" defTabSz="914400" rtl="0" eaLnBrk="1" fontAlgn="auto" latinLnBrk="0" hangingPunct="1">
              <a:lnSpc>
                <a:spcPct val="99000"/>
              </a:lnSpc>
              <a:spcBef>
                <a:spcPct val="0"/>
              </a:spcBef>
              <a:spcAft>
                <a:spcPts val="0"/>
              </a:spcAft>
              <a:buClrTx/>
              <a:buSzTx/>
              <a:buFontTx/>
              <a:buNone/>
              <a:tabLst/>
              <a:defRPr/>
            </a:pPr>
            <a:r>
              <a:rPr kumimoji="0" lang="en-US" sz="6600" b="1" i="0" u="sng" strike="noStrike" kern="1200" cap="none" spc="0" normalizeH="0" baseline="0" noProof="0" dirty="0">
                <a:ln>
                  <a:noFill/>
                </a:ln>
                <a:solidFill>
                  <a:srgbClr val="121316">
                    <a:lumMod val="75000"/>
                    <a:lumOff val="25000"/>
                  </a:srgbClr>
                </a:solidFill>
                <a:effectLst/>
                <a:uLnTx/>
                <a:uFillTx/>
                <a:latin typeface="Corbel" panose="020B0503020204020204" pitchFamily="34" charset="0"/>
              </a:rPr>
              <a:t>Fire-breathing?</a:t>
            </a:r>
          </a:p>
        </p:txBody>
      </p:sp>
      <p:pic>
        <p:nvPicPr>
          <p:cNvPr id="83" name="Content Placeholder 12" descr="A picture containing text&#10;&#10;Description automatically generated">
            <a:extLst>
              <a:ext uri="{FF2B5EF4-FFF2-40B4-BE49-F238E27FC236}">
                <a16:creationId xmlns:a16="http://schemas.microsoft.com/office/drawing/2014/main" id="{CDD285CC-221D-4772-844D-32583EBBB2DC}"/>
              </a:ext>
            </a:extLst>
          </p:cNvPr>
          <p:cNvPicPr>
            <a:picLocks noChangeAspect="1"/>
          </p:cNvPicPr>
          <p:nvPr/>
        </p:nvPicPr>
        <p:blipFill>
          <a:blip r:embed="rId22"/>
          <a:stretch>
            <a:fillRect/>
          </a:stretch>
        </p:blipFill>
        <p:spPr>
          <a:xfrm>
            <a:off x="35040617" y="12178579"/>
            <a:ext cx="6278968" cy="2755856"/>
          </a:xfrm>
          <a:prstGeom prst="rect">
            <a:avLst/>
          </a:prstGeom>
        </p:spPr>
      </p:pic>
      <p:pic>
        <p:nvPicPr>
          <p:cNvPr id="84" name="Picture 83">
            <a:extLst>
              <a:ext uri="{FF2B5EF4-FFF2-40B4-BE49-F238E27FC236}">
                <a16:creationId xmlns:a16="http://schemas.microsoft.com/office/drawing/2014/main" id="{31AADD7C-A25F-4F4B-AFC8-DA73E2678CD8}"/>
              </a:ext>
            </a:extLst>
          </p:cNvPr>
          <p:cNvPicPr>
            <a:picLocks noChangeAspect="1"/>
          </p:cNvPicPr>
          <p:nvPr/>
        </p:nvPicPr>
        <p:blipFill>
          <a:blip r:embed="rId23"/>
          <a:stretch>
            <a:fillRect/>
          </a:stretch>
        </p:blipFill>
        <p:spPr>
          <a:xfrm>
            <a:off x="35040617" y="9500316"/>
            <a:ext cx="6278968" cy="2747049"/>
          </a:xfrm>
          <a:prstGeom prst="rect">
            <a:avLst/>
          </a:prstGeom>
        </p:spPr>
      </p:pic>
      <p:sp>
        <p:nvSpPr>
          <p:cNvPr id="85" name="Content Placeholder 30">
            <a:extLst>
              <a:ext uri="{FF2B5EF4-FFF2-40B4-BE49-F238E27FC236}">
                <a16:creationId xmlns:a16="http://schemas.microsoft.com/office/drawing/2014/main" id="{EA7C7DD6-B3AE-4E47-9676-AD1C0C92F9F3}"/>
              </a:ext>
            </a:extLst>
          </p:cNvPr>
          <p:cNvSpPr txBox="1">
            <a:spLocks/>
          </p:cNvSpPr>
          <p:nvPr/>
        </p:nvSpPr>
        <p:spPr>
          <a:xfrm>
            <a:off x="34964228" y="7722187"/>
            <a:ext cx="7301286" cy="3856227"/>
          </a:xfrm>
          <a:prstGeom prst="rect">
            <a:avLst/>
          </a:prstGeom>
        </p:spPr>
        <p:txBody>
          <a:bodyPr vert="horz" lIns="91440" tIns="45720" rIns="91440" bIns="45720" rtlCol="0">
            <a:normAutofit/>
          </a:bodyPr>
          <a:lstStyle>
            <a:lvl1pPr marL="320040" indent="-320040" algn="l" defTabSz="914400" rtl="0" eaLnBrk="1" latinLnBrk="0" hangingPunct="1">
              <a:lnSpc>
                <a:spcPct val="111000"/>
              </a:lnSpc>
              <a:spcBef>
                <a:spcPts val="930"/>
              </a:spcBef>
              <a:buFont typeface="Corbel" panose="020B0503020204020204" pitchFamily="34" charset="0"/>
              <a:buChar char="–"/>
              <a:defRPr sz="2000" kern="1200">
                <a:solidFill>
                  <a:schemeClr val="tx2">
                    <a:lumMod val="75000"/>
                    <a:lumOff val="25000"/>
                  </a:schemeClr>
                </a:solidFill>
                <a:latin typeface="+mn-lt"/>
                <a:ea typeface="+mn-ea"/>
                <a:cs typeface="+mn-cs"/>
              </a:defRPr>
            </a:lvl1pPr>
            <a:lvl2pPr marL="640080" indent="-320040" algn="l" defTabSz="914400" rtl="0" eaLnBrk="1" latinLnBrk="0" hangingPunct="1">
              <a:lnSpc>
                <a:spcPct val="111000"/>
              </a:lnSpc>
              <a:spcBef>
                <a:spcPts val="930"/>
              </a:spcBef>
              <a:buFont typeface="Corbel" panose="020B0503020204020204" pitchFamily="34" charset="0"/>
              <a:buChar char="–"/>
              <a:defRPr sz="1800" kern="1200">
                <a:solidFill>
                  <a:schemeClr val="tx2">
                    <a:lumMod val="75000"/>
                    <a:lumOff val="25000"/>
                  </a:schemeClr>
                </a:solidFill>
                <a:latin typeface="+mn-lt"/>
                <a:ea typeface="+mn-ea"/>
                <a:cs typeface="+mn-cs"/>
              </a:defRPr>
            </a:lvl2pPr>
            <a:lvl3pPr marL="960120" indent="-320040" algn="l" defTabSz="914400" rtl="0" eaLnBrk="1" latinLnBrk="0" hangingPunct="1">
              <a:lnSpc>
                <a:spcPct val="111000"/>
              </a:lnSpc>
              <a:spcBef>
                <a:spcPts val="930"/>
              </a:spcBef>
              <a:buFont typeface="Corbel" panose="020B0503020204020204" pitchFamily="34" charset="0"/>
              <a:buChar char="–"/>
              <a:defRPr sz="1600" i="1" kern="1200">
                <a:solidFill>
                  <a:schemeClr val="tx2">
                    <a:lumMod val="75000"/>
                    <a:lumOff val="25000"/>
                  </a:schemeClr>
                </a:solidFill>
                <a:latin typeface="+mn-lt"/>
                <a:ea typeface="+mn-ea"/>
                <a:cs typeface="+mn-cs"/>
              </a:defRPr>
            </a:lvl3pPr>
            <a:lvl4pPr marL="1280160" indent="-320040" algn="l" defTabSz="914400" rtl="0" eaLnBrk="1" latinLnBrk="0" hangingPunct="1">
              <a:lnSpc>
                <a:spcPct val="111000"/>
              </a:lnSpc>
              <a:spcBef>
                <a:spcPts val="930"/>
              </a:spcBef>
              <a:buFont typeface="Corbel" panose="020B0503020204020204" pitchFamily="34" charset="0"/>
              <a:buChar char="–"/>
              <a:defRPr sz="1400" kern="1200">
                <a:solidFill>
                  <a:schemeClr val="tx2">
                    <a:lumMod val="75000"/>
                    <a:lumOff val="25000"/>
                  </a:schemeClr>
                </a:solidFill>
                <a:latin typeface="+mn-lt"/>
                <a:ea typeface="+mn-ea"/>
                <a:cs typeface="+mn-cs"/>
              </a:defRPr>
            </a:lvl4pPr>
            <a:lvl5pPr marL="1600200" indent="-320040" algn="l" defTabSz="914400" rtl="0" eaLnBrk="1" latinLnBrk="0" hangingPunct="1">
              <a:lnSpc>
                <a:spcPct val="111000"/>
              </a:lnSpc>
              <a:spcBef>
                <a:spcPts val="930"/>
              </a:spcBef>
              <a:buFont typeface="Corbel" panose="020B0503020204020204" pitchFamily="34" charset="0"/>
              <a:buChar char="–"/>
              <a:defRPr sz="1400" i="1" kern="1200">
                <a:solidFill>
                  <a:schemeClr val="tx2">
                    <a:lumMod val="75000"/>
                    <a:lumOff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a:lstStyle>
          <a:p>
            <a:pPr marL="320040" marR="0" lvl="0" indent="-320040" algn="l" defTabSz="914400" rtl="0" eaLnBrk="1" fontAlgn="auto" latinLnBrk="0" hangingPunct="1">
              <a:lnSpc>
                <a:spcPct val="111000"/>
              </a:lnSpc>
              <a:spcBef>
                <a:spcPts val="930"/>
              </a:spcBef>
              <a:spcAft>
                <a:spcPts val="0"/>
              </a:spcAft>
              <a:buClrTx/>
              <a:buSzTx/>
              <a:buFont typeface="Wingdings" panose="05000000000000000000" pitchFamily="2" charset="2"/>
              <a:buChar char="§"/>
              <a:tabLst/>
              <a:defRPr/>
            </a:pPr>
            <a:r>
              <a:rPr lang="en-US" sz="2800" dirty="0">
                <a:solidFill>
                  <a:srgbClr val="121316">
                    <a:lumMod val="75000"/>
                    <a:lumOff val="25000"/>
                  </a:srgbClr>
                </a:solidFill>
                <a:latin typeface="Corbel" panose="020B0503020204020204" pitchFamily="34" charset="0"/>
              </a:rPr>
              <a:t>B</a:t>
            </a:r>
            <a:r>
              <a:rPr kumimoji="0" lang="en-US" sz="2800" b="0" i="0" u="none" strike="noStrike" kern="1200" cap="none" spc="0" normalizeH="0" baseline="0" noProof="0" dirty="0" err="1">
                <a:ln>
                  <a:noFill/>
                </a:ln>
                <a:solidFill>
                  <a:srgbClr val="121316">
                    <a:lumMod val="75000"/>
                    <a:lumOff val="25000"/>
                  </a:srgbClr>
                </a:solidFill>
                <a:effectLst/>
                <a:uLnTx/>
                <a:uFillTx/>
                <a:latin typeface="Corbel" panose="020B0503020204020204" pitchFamily="34" charset="0"/>
              </a:rPr>
              <a:t>irds</a:t>
            </a:r>
            <a:r>
              <a:rPr kumimoji="0" lang="en-US" sz="2800" b="0" i="0" u="none" strike="noStrike" kern="1200" cap="none" spc="0" normalizeH="0" baseline="0" noProof="0" dirty="0">
                <a:ln>
                  <a:noFill/>
                </a:ln>
                <a:solidFill>
                  <a:srgbClr val="121316">
                    <a:lumMod val="75000"/>
                    <a:lumOff val="25000"/>
                  </a:srgbClr>
                </a:solidFill>
                <a:effectLst/>
                <a:uLnTx/>
                <a:uFillTx/>
                <a:latin typeface="Corbel" panose="020B0503020204020204" pitchFamily="34" charset="0"/>
              </a:rPr>
              <a:t>’ breathing system makes it </a:t>
            </a:r>
            <a:r>
              <a:rPr lang="en-US" sz="2800" dirty="0">
                <a:solidFill>
                  <a:srgbClr val="121316">
                    <a:lumMod val="75000"/>
                    <a:lumOff val="25000"/>
                  </a:srgbClr>
                </a:solidFill>
                <a:latin typeface="Corbel" panose="020B0503020204020204" pitchFamily="34" charset="0"/>
              </a:rPr>
              <a:t>complicated</a:t>
            </a:r>
            <a:endParaRPr kumimoji="0" lang="en-US" sz="2800" b="0" i="0" u="none" strike="noStrike" kern="1200" cap="none" spc="0" normalizeH="0" baseline="0" noProof="0" dirty="0">
              <a:ln>
                <a:noFill/>
              </a:ln>
              <a:solidFill>
                <a:srgbClr val="121316">
                  <a:lumMod val="75000"/>
                  <a:lumOff val="25000"/>
                </a:srgbClr>
              </a:solidFill>
              <a:effectLst/>
              <a:uLnTx/>
              <a:uFillTx/>
              <a:latin typeface="Corbel" panose="020B0503020204020204" pitchFamily="34" charset="0"/>
            </a:endParaRPr>
          </a:p>
          <a:p>
            <a:pPr marL="320040" marR="0" lvl="0" indent="-320040" algn="l" defTabSz="914400" rtl="0" eaLnBrk="1" fontAlgn="auto" latinLnBrk="0" hangingPunct="1">
              <a:lnSpc>
                <a:spcPct val="111000"/>
              </a:lnSpc>
              <a:spcBef>
                <a:spcPts val="930"/>
              </a:spcBef>
              <a:spcAft>
                <a:spcPts val="0"/>
              </a:spcAft>
              <a:buClrTx/>
              <a:buSzTx/>
              <a:buFont typeface="Wingdings" panose="05000000000000000000" pitchFamily="2" charset="2"/>
              <a:buChar char="§"/>
              <a:tabLst/>
              <a:defRPr/>
            </a:pPr>
            <a:r>
              <a:rPr kumimoji="0" lang="en-US" sz="2800" b="0" i="0" u="none" strike="noStrike" kern="1200" cap="none" spc="0" normalizeH="0" baseline="0" noProof="0" dirty="0">
                <a:ln>
                  <a:noFill/>
                </a:ln>
                <a:solidFill>
                  <a:srgbClr val="121316">
                    <a:lumMod val="75000"/>
                    <a:lumOff val="25000"/>
                  </a:srgbClr>
                </a:solidFill>
                <a:effectLst/>
                <a:uLnTx/>
                <a:uFillTx/>
                <a:latin typeface="Corbel" panose="020B0503020204020204" pitchFamily="34" charset="0"/>
              </a:rPr>
              <a:t>Ultimately, methane + spark = fire</a:t>
            </a:r>
          </a:p>
        </p:txBody>
      </p:sp>
      <p:sp>
        <p:nvSpPr>
          <p:cNvPr id="2" name="TextBox 1">
            <a:extLst>
              <a:ext uri="{FF2B5EF4-FFF2-40B4-BE49-F238E27FC236}">
                <a16:creationId xmlns:a16="http://schemas.microsoft.com/office/drawing/2014/main" id="{E1CA7DFA-0012-47B1-987F-BB05C6EF35E3}"/>
              </a:ext>
            </a:extLst>
          </p:cNvPr>
          <p:cNvSpPr txBox="1"/>
          <p:nvPr/>
        </p:nvSpPr>
        <p:spPr>
          <a:xfrm>
            <a:off x="33462931" y="30359094"/>
            <a:ext cx="9731180" cy="1631216"/>
          </a:xfrm>
          <a:prstGeom prst="rect">
            <a:avLst/>
          </a:prstGeom>
          <a:noFill/>
        </p:spPr>
        <p:txBody>
          <a:bodyPr wrap="square" rtlCol="0">
            <a:spAutoFit/>
          </a:bodyPr>
          <a:lstStyle/>
          <a:p>
            <a:r>
              <a:rPr lang="en-US" sz="2000" dirty="0">
                <a:latin typeface="Corbel" panose="020B0503020204020204" pitchFamily="34" charset="0"/>
              </a:rPr>
              <a:t>I would like to thank my amazing mentor </a:t>
            </a:r>
            <a:r>
              <a:rPr lang="en-US" sz="2000" dirty="0" err="1">
                <a:latin typeface="Corbel" panose="020B0503020204020204" pitchFamily="34" charset="0"/>
              </a:rPr>
              <a:t>Kylla</a:t>
            </a:r>
            <a:r>
              <a:rPr lang="en-US" sz="2000" dirty="0">
                <a:latin typeface="Corbel" panose="020B0503020204020204" pitchFamily="34" charset="0"/>
              </a:rPr>
              <a:t> Benes, my exceptional honors advisor Bethany Applegate, and my artistic friend Bethany Down  for their assistance and support on this project. All images that I did not create were sourced from the internet and exact sources can be provided. If you are interested in this project and want to learn more please contact me at laura.mayfield@umontana</a:t>
            </a:r>
            <a:r>
              <a:rPr lang="en-US" sz="2000">
                <a:latin typeface="Corbel" panose="020B0503020204020204" pitchFamily="34" charset="0"/>
              </a:rPr>
              <a:t>.edu.</a:t>
            </a:r>
            <a:endParaRPr lang="en-US" sz="2000" dirty="0">
              <a:latin typeface="Corbel" panose="020B0503020204020204" pitchFamily="34" charset="0"/>
            </a:endParaRPr>
          </a:p>
        </p:txBody>
      </p:sp>
      <p:pic>
        <p:nvPicPr>
          <p:cNvPr id="3" name="Picture 2">
            <a:extLst>
              <a:ext uri="{FF2B5EF4-FFF2-40B4-BE49-F238E27FC236}">
                <a16:creationId xmlns:a16="http://schemas.microsoft.com/office/drawing/2014/main" id="{8A3D8F9A-484B-4EFA-8B0E-730BB7D6FBEF}"/>
              </a:ext>
            </a:extLst>
          </p:cNvPr>
          <p:cNvPicPr>
            <a:picLocks noChangeAspect="1"/>
          </p:cNvPicPr>
          <p:nvPr/>
        </p:nvPicPr>
        <p:blipFill>
          <a:blip r:embed="rId24"/>
          <a:stretch>
            <a:fillRect/>
          </a:stretch>
        </p:blipFill>
        <p:spPr>
          <a:xfrm>
            <a:off x="21332580" y="17787413"/>
            <a:ext cx="6889077" cy="871804"/>
          </a:xfrm>
          <a:prstGeom prst="rect">
            <a:avLst/>
          </a:prstGeom>
        </p:spPr>
      </p:pic>
    </p:spTree>
  </p:cSld>
  <p:clrMapOvr>
    <a:masterClrMapping/>
  </p:clrMapOvr>
</p:sld>
</file>

<file path=ppt/theme/theme1.xml><?xml version="1.0" encoding="utf-8"?>
<a:theme xmlns:a="http://schemas.openxmlformats.org/drawingml/2006/main" name="Without Quick Guides">
  <a:themeElements>
    <a:clrScheme name="Paper">
      <a:dk1>
        <a:srgbClr val="000000"/>
      </a:dk1>
      <a:lt1>
        <a:srgbClr val="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6x48-Template-V2b">
  <a:themeElements>
    <a:clrScheme name="Paper">
      <a:dk1>
        <a:srgbClr val="000000"/>
      </a:dk1>
      <a:lt1>
        <a:srgbClr val="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lassic 3 Columns">
  <a:themeElements>
    <a:clrScheme name="Paper">
      <a:dk1>
        <a:srgbClr val="000000"/>
      </a:dk1>
      <a:lt1>
        <a:srgbClr val="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lassic - Wide Center">
  <a:themeElements>
    <a:clrScheme name="Paper">
      <a:dk1>
        <a:srgbClr val="000000"/>
      </a:dk1>
      <a:lt1>
        <a:srgbClr val="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203</TotalTime>
  <Words>191</Words>
  <Application>Microsoft Office PowerPoint</Application>
  <PresentationFormat>Custom</PresentationFormat>
  <Paragraphs>22</Paragraphs>
  <Slides>1</Slides>
  <Notes>1</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1</vt:i4>
      </vt:variant>
    </vt:vector>
  </HeadingPairs>
  <TitlesOfParts>
    <vt:vector size="12" baseType="lpstr">
      <vt:lpstr>Trebuchet MS</vt:lpstr>
      <vt:lpstr>Calibri</vt:lpstr>
      <vt:lpstr>Times New Roman</vt:lpstr>
      <vt:lpstr>Wingdings</vt:lpstr>
      <vt:lpstr>Corbel</vt:lpstr>
      <vt:lpstr>Arial Black</vt:lpstr>
      <vt:lpstr>Arial</vt:lpstr>
      <vt:lpstr>Without Quick Guides</vt:lpstr>
      <vt:lpstr>36x48-Template-V2b</vt:lpstr>
      <vt:lpstr>1_Classic 3 Columns</vt:lpstr>
      <vt:lpstr>Classic - Wide Center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Ellie Mayfield</dc:creator>
  <cp:lastModifiedBy>Ellie Mayfield</cp:lastModifiedBy>
  <cp:revision>10</cp:revision>
  <dcterms:modified xsi:type="dcterms:W3CDTF">2020-04-24T04:59:56Z</dcterms:modified>
</cp:coreProperties>
</file>