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Amatic SC"/>
      <p:regular r:id="rId9"/>
      <p:bold r:id="rId10"/>
    </p:embeddedFont>
    <p:embeddedFont>
      <p:font typeface="Source Code Pro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SourceCodePro-regular.fntdata"/><Relationship Id="rId10" Type="http://schemas.openxmlformats.org/officeDocument/2006/relationships/font" Target="fonts/AmaticSC-bold.fntdata"/><Relationship Id="rId13" Type="http://schemas.openxmlformats.org/officeDocument/2006/relationships/font" Target="fonts/SourceCodePro-italic.fntdata"/><Relationship Id="rId12" Type="http://schemas.openxmlformats.org/officeDocument/2006/relationships/font" Target="fonts/SourceCodePro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AmaticSC-regular.fntdata"/><Relationship Id="rId14" Type="http://schemas.openxmlformats.org/officeDocument/2006/relationships/font" Target="fonts/SourceCodePro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g7a275d4e5e_0_2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Google Shape;54;g7a275d4e5e_0_2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7a275d4e5e_0_2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7a275d4e5e_0_2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7a275d4e5e_0_2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7a275d4e5e_0_2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3429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 txBox="1"/>
          <p:nvPr>
            <p:ph type="ctrTitle"/>
          </p:nvPr>
        </p:nvSpPr>
        <p:spPr>
          <a:xfrm>
            <a:off x="311700" y="392150"/>
            <a:ext cx="8520600" cy="2690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311700" y="3890400"/>
            <a:ext cx="8520600" cy="706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/>
          <p:nvPr>
            <p:ph hasCustomPrompt="1" type="title"/>
          </p:nvPr>
        </p:nvSpPr>
        <p:spPr>
          <a:xfrm>
            <a:off x="311700" y="1240275"/>
            <a:ext cx="8520600" cy="198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9pPr>
          </a:lstStyle>
          <a:p>
            <a:r>
              <a:t>xx%</a:t>
            </a:r>
          </a:p>
        </p:txBody>
      </p:sp>
      <p:sp>
        <p:nvSpPr>
          <p:cNvPr id="48" name="Google Shape;48;p11"/>
          <p:cNvSpPr txBox="1"/>
          <p:nvPr>
            <p:ph idx="1" type="body"/>
          </p:nvPr>
        </p:nvSpPr>
        <p:spPr>
          <a:xfrm>
            <a:off x="311700" y="33046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9pPr>
          </a:lstStyle>
          <a:p/>
        </p:txBody>
      </p:sp>
      <p:sp>
        <p:nvSpPr>
          <p:cNvPr id="49" name="Google Shape;4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2802750" y="802500"/>
            <a:ext cx="3538500" cy="3538500"/>
          </a:xfrm>
          <a:prstGeom prst="rect">
            <a:avLst/>
          </a:prstGeom>
          <a:solidFill>
            <a:srgbClr val="FFFFFF"/>
          </a:solidFill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1" type="body"/>
          </p:nvPr>
        </p:nvSpPr>
        <p:spPr>
          <a:xfrm>
            <a:off x="311700" y="1228675"/>
            <a:ext cx="39999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2" type="body"/>
          </p:nvPr>
        </p:nvSpPr>
        <p:spPr>
          <a:xfrm>
            <a:off x="4832400" y="1228675"/>
            <a:ext cx="39999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/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28" name="Google Shape;28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9pPr>
          </a:lstStyle>
          <a:p/>
        </p:txBody>
      </p:sp>
      <p:sp>
        <p:nvSpPr>
          <p:cNvPr id="31" name="Google Shape;31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4"/>
        </a:solid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5" name="Google Shape;35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8" name="Google Shape;38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9" name="Google Shape;39;p9"/>
          <p:cNvSpPr txBox="1"/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40" name="Google Shape;40;p9"/>
          <p:cNvSpPr txBox="1"/>
          <p:nvPr>
            <p:ph idx="1" type="subTitle"/>
          </p:nvPr>
        </p:nvSpPr>
        <p:spPr>
          <a:xfrm>
            <a:off x="265500" y="2845223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41" name="Google Shape;41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9pPr>
          </a:lstStyle>
          <a:p/>
        </p:txBody>
      </p:sp>
      <p:sp>
        <p:nvSpPr>
          <p:cNvPr id="42" name="Google Shape;42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matic SC"/>
              <a:buNone/>
              <a:defRPr b="1" sz="24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</a:lstStyle>
          <a:p/>
        </p:txBody>
      </p:sp>
      <p:sp>
        <p:nvSpPr>
          <p:cNvPr id="45" name="Google Shape;45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beach-day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Code Pro"/>
              <a:buChar char="●"/>
              <a:defRPr sz="18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drive.google.com/file/d/1nGOdRd0yKfTW1KZHwEvuRB8huLaTq4D6/view" TargetMode="Externa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29611" y="0"/>
            <a:ext cx="7200277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919200" y="2252300"/>
            <a:ext cx="7305600" cy="17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000">
                <a:solidFill>
                  <a:srgbClr val="00FF00"/>
                </a:solidFill>
                <a:highlight>
                  <a:schemeClr val="accent1"/>
                </a:highlight>
                <a:latin typeface="Amatic SC"/>
                <a:ea typeface="Amatic SC"/>
                <a:cs typeface="Amatic SC"/>
                <a:sym typeface="Amatic SC"/>
              </a:rPr>
              <a:t>Limelight: </a:t>
            </a:r>
            <a:endParaRPr b="1" sz="5000">
              <a:solidFill>
                <a:srgbClr val="00FF00"/>
              </a:solidFill>
              <a:highlight>
                <a:schemeClr val="accent1"/>
              </a:highlight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000">
                <a:solidFill>
                  <a:srgbClr val="00FF00"/>
                </a:solidFill>
                <a:highlight>
                  <a:schemeClr val="accent1"/>
                </a:highlight>
                <a:latin typeface="Amatic SC"/>
                <a:ea typeface="Amatic SC"/>
                <a:cs typeface="Amatic SC"/>
                <a:sym typeface="Amatic SC"/>
              </a:rPr>
              <a:t>An Investigation into Performance</a:t>
            </a:r>
            <a:endParaRPr b="1" sz="5000">
              <a:solidFill>
                <a:srgbClr val="00FF00"/>
              </a:solidFill>
              <a:highlight>
                <a:schemeClr val="accent1"/>
              </a:highlight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5909925" y="4398725"/>
            <a:ext cx="22332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rgbClr val="00FF00"/>
                </a:solidFill>
                <a:highlight>
                  <a:schemeClr val="accent1"/>
                </a:highlight>
                <a:latin typeface="Amatic SC"/>
                <a:ea typeface="Amatic SC"/>
                <a:cs typeface="Amatic SC"/>
                <a:sym typeface="Amatic SC"/>
              </a:rPr>
              <a:t>By Noelle Huser</a:t>
            </a:r>
            <a:endParaRPr sz="1100"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Content Warning- </a:t>
            </a:r>
            <a:endParaRPr/>
          </a:p>
        </p:txBody>
      </p:sp>
      <p:sp>
        <p:nvSpPr>
          <p:cNvPr id="64" name="Google Shape;64;p14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This presentation mentions eating disorders and sexual assault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Google Shape;69;p15" title="LIMELIGHT- UMCUR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91850" y="716425"/>
            <a:ext cx="4572000" cy="342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Beach Day">
  <a:themeElements>
    <a:clrScheme name="Beach Day">
      <a:dk1>
        <a:srgbClr val="00FDC8"/>
      </a:dk1>
      <a:lt1>
        <a:srgbClr val="FFFFFF"/>
      </a:lt1>
      <a:dk2>
        <a:srgbClr val="666666"/>
      </a:dk2>
      <a:lt2>
        <a:srgbClr val="EEEEEE"/>
      </a:lt2>
      <a:accent1>
        <a:srgbClr val="212121"/>
      </a:accent1>
      <a:accent2>
        <a:srgbClr val="455A64"/>
      </a:accent2>
      <a:accent3>
        <a:srgbClr val="78909C"/>
      </a:accent3>
      <a:accent4>
        <a:srgbClr val="7C7CE0"/>
      </a:accent4>
      <a:accent5>
        <a:srgbClr val="DB4437"/>
      </a:accent5>
      <a:accent6>
        <a:srgbClr val="F6CD4C"/>
      </a:accent6>
      <a:hlink>
        <a:srgbClr val="DB4437"/>
      </a:hlink>
      <a:folHlink>
        <a:srgbClr val="DB443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