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2"/>
  </p:sldMasterIdLst>
  <p:notesMasterIdLst>
    <p:notesMasterId r:id="rId37"/>
  </p:notesMasterIdLst>
  <p:handoutMasterIdLst>
    <p:handoutMasterId r:id="rId38"/>
  </p:handoutMasterIdLst>
  <p:sldIdLst>
    <p:sldId id="631" r:id="rId3"/>
    <p:sldId id="635" r:id="rId4"/>
    <p:sldId id="636" r:id="rId5"/>
    <p:sldId id="697" r:id="rId6"/>
    <p:sldId id="698" r:id="rId7"/>
    <p:sldId id="699" r:id="rId8"/>
    <p:sldId id="700" r:id="rId9"/>
    <p:sldId id="701" r:id="rId10"/>
    <p:sldId id="702" r:id="rId11"/>
    <p:sldId id="703" r:id="rId12"/>
    <p:sldId id="704" r:id="rId13"/>
    <p:sldId id="705" r:id="rId14"/>
    <p:sldId id="646" r:id="rId15"/>
    <p:sldId id="652" r:id="rId16"/>
    <p:sldId id="668" r:id="rId17"/>
    <p:sldId id="671" r:id="rId18"/>
    <p:sldId id="670" r:id="rId19"/>
    <p:sldId id="690" r:id="rId20"/>
    <p:sldId id="672" r:id="rId21"/>
    <p:sldId id="677" r:id="rId22"/>
    <p:sldId id="692" r:id="rId23"/>
    <p:sldId id="693" r:id="rId24"/>
    <p:sldId id="694" r:id="rId25"/>
    <p:sldId id="680" r:id="rId26"/>
    <p:sldId id="679" r:id="rId27"/>
    <p:sldId id="681" r:id="rId28"/>
    <p:sldId id="683" r:id="rId29"/>
    <p:sldId id="695" r:id="rId30"/>
    <p:sldId id="684" r:id="rId31"/>
    <p:sldId id="696" r:id="rId32"/>
    <p:sldId id="687" r:id="rId33"/>
    <p:sldId id="686" r:id="rId34"/>
    <p:sldId id="689" r:id="rId35"/>
    <p:sldId id="688" r:id="rId36"/>
  </p:sldIdLst>
  <p:sldSz cx="9144000" cy="6858000" type="screen4x3"/>
  <p:notesSz cx="7010400" cy="9296400"/>
  <p:defaultTextStyle>
    <a:defPPr>
      <a:defRPr lang="en-US"/>
    </a:defPPr>
    <a:lvl1pPr marL="0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2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9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2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8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5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1" algn="l" defTabSz="91429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rla R. Lipp" initials="KRL" lastIdx="1" clrIdx="0"/>
  <p:cmAuthor id="1" name="Starla A. Otto" initials="SAO" lastIdx="1" clrIdx="1"/>
  <p:cmAuthor id="2" name="Karla Sparks" initials="KS" lastIdx="5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0E26"/>
    <a:srgbClr val="003300"/>
    <a:srgbClr val="51781B"/>
    <a:srgbClr val="9E0000"/>
    <a:srgbClr val="002060"/>
    <a:srgbClr val="00000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6" autoAdjust="0"/>
    <p:restoredTop sz="95108" autoAdjust="0"/>
  </p:normalViewPr>
  <p:slideViewPr>
    <p:cSldViewPr>
      <p:cViewPr varScale="1">
        <p:scale>
          <a:sx n="70" d="100"/>
          <a:sy n="70" d="100"/>
        </p:scale>
        <p:origin x="342" y="-390"/>
      </p:cViewPr>
      <p:guideLst>
        <p:guide orient="horz" pos="9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482"/>
    </p:cViewPr>
  </p:sorterViewPr>
  <p:notesViewPr>
    <p:cSldViewPr>
      <p:cViewPr varScale="1">
        <p:scale>
          <a:sx n="98" d="100"/>
          <a:sy n="98" d="100"/>
        </p:scale>
        <p:origin x="-2562" y="-102"/>
      </p:cViewPr>
      <p:guideLst>
        <p:guide orient="horz" pos="2929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069966948575873"/>
          <c:y val="3.1154032854444458E-2"/>
          <c:w val="0.85815069991251092"/>
          <c:h val="0.7382222538055343"/>
        </c:manualLayout>
      </c:layout>
      <c:scatterChart>
        <c:scatterStyle val="smoothMarker"/>
        <c:varyColors val="0"/>
        <c:ser>
          <c:idx val="5"/>
          <c:order val="0"/>
          <c:tx>
            <c:v>19-Jul-11</c:v>
          </c:tx>
          <c:spPr>
            <a:ln w="12700">
              <a:solidFill>
                <a:schemeClr val="tx1"/>
              </a:solidFill>
            </a:ln>
          </c:spPr>
          <c:marker>
            <c:symbol val="square"/>
            <c:size val="4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'Data for Lerch'!$B$3:$B$340</c:f>
              <c:numCache>
                <c:formatCode>General</c:formatCode>
                <c:ptCount val="338"/>
                <c:pt idx="0">
                  <c:v>0</c:v>
                </c:pt>
                <c:pt idx="1">
                  <c:v>9.9999999999504E-2</c:v>
                </c:pt>
                <c:pt idx="2">
                  <c:v>0.19999999999950499</c:v>
                </c:pt>
                <c:pt idx="3">
                  <c:v>0.2999999999995</c:v>
                </c:pt>
                <c:pt idx="4">
                  <c:v>0.39999999999950098</c:v>
                </c:pt>
                <c:pt idx="5">
                  <c:v>0.49999999999950301</c:v>
                </c:pt>
                <c:pt idx="6">
                  <c:v>0.59999999999950404</c:v>
                </c:pt>
                <c:pt idx="7">
                  <c:v>0.69999999999950502</c:v>
                </c:pt>
                <c:pt idx="8">
                  <c:v>0.7999999999995</c:v>
                </c:pt>
                <c:pt idx="9">
                  <c:v>0.89999999999950098</c:v>
                </c:pt>
                <c:pt idx="10">
                  <c:v>0.99999999999950295</c:v>
                </c:pt>
                <c:pt idx="11">
                  <c:v>1.0999999999995</c:v>
                </c:pt>
                <c:pt idx="12">
                  <c:v>1.1999999999995099</c:v>
                </c:pt>
                <c:pt idx="13">
                  <c:v>1.2999999999995</c:v>
                </c:pt>
                <c:pt idx="14">
                  <c:v>1.3999999999995001</c:v>
                </c:pt>
                <c:pt idx="15">
                  <c:v>1.4999999999995</c:v>
                </c:pt>
                <c:pt idx="16">
                  <c:v>1.5999999999995</c:v>
                </c:pt>
                <c:pt idx="17">
                  <c:v>1.6999999999995099</c:v>
                </c:pt>
                <c:pt idx="18">
                  <c:v>1.7999999999995</c:v>
                </c:pt>
                <c:pt idx="19">
                  <c:v>1.8999999999995001</c:v>
                </c:pt>
                <c:pt idx="20">
                  <c:v>1.9999999999995</c:v>
                </c:pt>
                <c:pt idx="21">
                  <c:v>2.0999999999996</c:v>
                </c:pt>
                <c:pt idx="22">
                  <c:v>2.1999999999996001</c:v>
                </c:pt>
                <c:pt idx="23">
                  <c:v>2.2999999999996001</c:v>
                </c:pt>
                <c:pt idx="24">
                  <c:v>2.3999999999995998</c:v>
                </c:pt>
                <c:pt idx="25">
                  <c:v>2.4999999999995999</c:v>
                </c:pt>
                <c:pt idx="26">
                  <c:v>2.5999999999996</c:v>
                </c:pt>
                <c:pt idx="27">
                  <c:v>2.6999999999996001</c:v>
                </c:pt>
                <c:pt idx="28">
                  <c:v>2.7999999999996001</c:v>
                </c:pt>
                <c:pt idx="29">
                  <c:v>2.8999999999995998</c:v>
                </c:pt>
                <c:pt idx="30">
                  <c:v>2.9999999999995999</c:v>
                </c:pt>
                <c:pt idx="31">
                  <c:v>3.0999999999996</c:v>
                </c:pt>
                <c:pt idx="32">
                  <c:v>3.1999999999996001</c:v>
                </c:pt>
                <c:pt idx="33">
                  <c:v>3.2999999999996001</c:v>
                </c:pt>
                <c:pt idx="34">
                  <c:v>3.3999999999995998</c:v>
                </c:pt>
                <c:pt idx="35">
                  <c:v>3.4999999999995999</c:v>
                </c:pt>
                <c:pt idx="36">
                  <c:v>3.5999999999996</c:v>
                </c:pt>
                <c:pt idx="37">
                  <c:v>3.6999999999996001</c:v>
                </c:pt>
                <c:pt idx="38">
                  <c:v>3.7999999999996001</c:v>
                </c:pt>
                <c:pt idx="39">
                  <c:v>3.8999999999995998</c:v>
                </c:pt>
                <c:pt idx="40">
                  <c:v>3.9999999999995999</c:v>
                </c:pt>
                <c:pt idx="41">
                  <c:v>4.0999999999996</c:v>
                </c:pt>
                <c:pt idx="42">
                  <c:v>4.1999999999995996</c:v>
                </c:pt>
                <c:pt idx="43">
                  <c:v>4.2999999999996001</c:v>
                </c:pt>
                <c:pt idx="44">
                  <c:v>4.3999999999995998</c:v>
                </c:pt>
                <c:pt idx="45">
                  <c:v>4.4999999999996003</c:v>
                </c:pt>
                <c:pt idx="46">
                  <c:v>4.5999999999996</c:v>
                </c:pt>
                <c:pt idx="47">
                  <c:v>4.6999999999995996</c:v>
                </c:pt>
                <c:pt idx="48">
                  <c:v>4.7999999999996001</c:v>
                </c:pt>
                <c:pt idx="49">
                  <c:v>4.8999999999995998</c:v>
                </c:pt>
                <c:pt idx="50">
                  <c:v>4.9999999999996003</c:v>
                </c:pt>
                <c:pt idx="51">
                  <c:v>5.0999999999996</c:v>
                </c:pt>
                <c:pt idx="52">
                  <c:v>5.1999999999995996</c:v>
                </c:pt>
                <c:pt idx="53">
                  <c:v>5.2999999999996001</c:v>
                </c:pt>
                <c:pt idx="54">
                  <c:v>5.3999999999995998</c:v>
                </c:pt>
                <c:pt idx="55">
                  <c:v>5.4999999999996003</c:v>
                </c:pt>
                <c:pt idx="56">
                  <c:v>5.5999999999996</c:v>
                </c:pt>
                <c:pt idx="57">
                  <c:v>5.6999999999995996</c:v>
                </c:pt>
                <c:pt idx="58">
                  <c:v>5.7999999999996001</c:v>
                </c:pt>
                <c:pt idx="59">
                  <c:v>5.8999999999995998</c:v>
                </c:pt>
                <c:pt idx="60">
                  <c:v>5.9999999999996003</c:v>
                </c:pt>
                <c:pt idx="61">
                  <c:v>6.0999999999996</c:v>
                </c:pt>
                <c:pt idx="62">
                  <c:v>6.1999999999995996</c:v>
                </c:pt>
                <c:pt idx="63">
                  <c:v>6.2999999999996001</c:v>
                </c:pt>
                <c:pt idx="64">
                  <c:v>6.3999999999995998</c:v>
                </c:pt>
                <c:pt idx="65">
                  <c:v>6.4999999999996003</c:v>
                </c:pt>
                <c:pt idx="66">
                  <c:v>6.5999999999996</c:v>
                </c:pt>
                <c:pt idx="67">
                  <c:v>6.6999999999995996</c:v>
                </c:pt>
                <c:pt idx="68">
                  <c:v>6.7999999999996001</c:v>
                </c:pt>
                <c:pt idx="69">
                  <c:v>6.8999999999995998</c:v>
                </c:pt>
                <c:pt idx="70">
                  <c:v>6.9999999999996003</c:v>
                </c:pt>
                <c:pt idx="71">
                  <c:v>7.0999999999996</c:v>
                </c:pt>
                <c:pt idx="72">
                  <c:v>7.1999999999995996</c:v>
                </c:pt>
                <c:pt idx="73">
                  <c:v>7.2999999999996001</c:v>
                </c:pt>
                <c:pt idx="74">
                  <c:v>7.3999999999995998</c:v>
                </c:pt>
                <c:pt idx="75">
                  <c:v>7.4999999999996003</c:v>
                </c:pt>
                <c:pt idx="76">
                  <c:v>7.5999999999996</c:v>
                </c:pt>
                <c:pt idx="77">
                  <c:v>7.6999999999995996</c:v>
                </c:pt>
                <c:pt idx="78">
                  <c:v>7.7999999999996001</c:v>
                </c:pt>
                <c:pt idx="79">
                  <c:v>7.8999999999995998</c:v>
                </c:pt>
                <c:pt idx="80">
                  <c:v>7.9999999999996003</c:v>
                </c:pt>
                <c:pt idx="81">
                  <c:v>8.0999999999996</c:v>
                </c:pt>
                <c:pt idx="82">
                  <c:v>8.1999999999995996</c:v>
                </c:pt>
                <c:pt idx="83">
                  <c:v>8.2999999999995993</c:v>
                </c:pt>
                <c:pt idx="84">
                  <c:v>8.3999999999996007</c:v>
                </c:pt>
                <c:pt idx="85">
                  <c:v>8.4999999999996003</c:v>
                </c:pt>
                <c:pt idx="86">
                  <c:v>8.5999999999996</c:v>
                </c:pt>
                <c:pt idx="87">
                  <c:v>8.6999999999995996</c:v>
                </c:pt>
                <c:pt idx="88">
                  <c:v>8.7999999999995993</c:v>
                </c:pt>
                <c:pt idx="89">
                  <c:v>8.8999999999996007</c:v>
                </c:pt>
                <c:pt idx="90">
                  <c:v>8.9999999999996003</c:v>
                </c:pt>
                <c:pt idx="91">
                  <c:v>9.0999999999996994</c:v>
                </c:pt>
                <c:pt idx="92">
                  <c:v>9.1999999999997009</c:v>
                </c:pt>
                <c:pt idx="93">
                  <c:v>9.2999999999997005</c:v>
                </c:pt>
                <c:pt idx="94">
                  <c:v>9.3999999999997002</c:v>
                </c:pt>
                <c:pt idx="95">
                  <c:v>9.4999999999996998</c:v>
                </c:pt>
                <c:pt idx="96">
                  <c:v>9.5999999999996994</c:v>
                </c:pt>
                <c:pt idx="97">
                  <c:v>9.6999999999997009</c:v>
                </c:pt>
                <c:pt idx="98">
                  <c:v>9.7999999999997005</c:v>
                </c:pt>
                <c:pt idx="99">
                  <c:v>9.8999999999997002</c:v>
                </c:pt>
                <c:pt idx="100">
                  <c:v>9.9999999999996998</c:v>
                </c:pt>
                <c:pt idx="101">
                  <c:v>10.099999999999699</c:v>
                </c:pt>
                <c:pt idx="102">
                  <c:v>10.199999999999701</c:v>
                </c:pt>
                <c:pt idx="103">
                  <c:v>10.299999999999701</c:v>
                </c:pt>
                <c:pt idx="104">
                  <c:v>10.3999999999997</c:v>
                </c:pt>
                <c:pt idx="105">
                  <c:v>10.4999999999997</c:v>
                </c:pt>
                <c:pt idx="106">
                  <c:v>10.599999999999699</c:v>
                </c:pt>
                <c:pt idx="107">
                  <c:v>10.699999999999701</c:v>
                </c:pt>
                <c:pt idx="108">
                  <c:v>10.799999999999701</c:v>
                </c:pt>
                <c:pt idx="109">
                  <c:v>10.8999999999997</c:v>
                </c:pt>
                <c:pt idx="110">
                  <c:v>10.9999999999997</c:v>
                </c:pt>
                <c:pt idx="111">
                  <c:v>11.099999999999699</c:v>
                </c:pt>
                <c:pt idx="112">
                  <c:v>11.199999999999701</c:v>
                </c:pt>
                <c:pt idx="113">
                  <c:v>11.299999999999701</c:v>
                </c:pt>
                <c:pt idx="114">
                  <c:v>11.3999999999997</c:v>
                </c:pt>
                <c:pt idx="115">
                  <c:v>11.4999999999997</c:v>
                </c:pt>
                <c:pt idx="116">
                  <c:v>11.599999999999699</c:v>
                </c:pt>
                <c:pt idx="117">
                  <c:v>11.699999999999701</c:v>
                </c:pt>
                <c:pt idx="118">
                  <c:v>11.799999999999701</c:v>
                </c:pt>
                <c:pt idx="119">
                  <c:v>11.8999999999997</c:v>
                </c:pt>
                <c:pt idx="120">
                  <c:v>11.9999999999997</c:v>
                </c:pt>
                <c:pt idx="121">
                  <c:v>12.099999999999699</c:v>
                </c:pt>
                <c:pt idx="122">
                  <c:v>12.199999999999701</c:v>
                </c:pt>
                <c:pt idx="123">
                  <c:v>12.299999999999701</c:v>
                </c:pt>
                <c:pt idx="124">
                  <c:v>12.3999999999997</c:v>
                </c:pt>
                <c:pt idx="125">
                  <c:v>12.4999999999997</c:v>
                </c:pt>
                <c:pt idx="126">
                  <c:v>12.599999999999699</c:v>
                </c:pt>
                <c:pt idx="127">
                  <c:v>12.699999999999701</c:v>
                </c:pt>
                <c:pt idx="128">
                  <c:v>12.799999999999701</c:v>
                </c:pt>
                <c:pt idx="129">
                  <c:v>12.8999999999997</c:v>
                </c:pt>
                <c:pt idx="130">
                  <c:v>12.9999999999997</c:v>
                </c:pt>
                <c:pt idx="131">
                  <c:v>13.099999999999699</c:v>
                </c:pt>
                <c:pt idx="132">
                  <c:v>13.199999999999701</c:v>
                </c:pt>
                <c:pt idx="133">
                  <c:v>13.299999999999701</c:v>
                </c:pt>
                <c:pt idx="134">
                  <c:v>13.3999999999997</c:v>
                </c:pt>
                <c:pt idx="135">
                  <c:v>13.4999999999997</c:v>
                </c:pt>
                <c:pt idx="136">
                  <c:v>13.599999999999699</c:v>
                </c:pt>
                <c:pt idx="137">
                  <c:v>13.699999999999701</c:v>
                </c:pt>
                <c:pt idx="138">
                  <c:v>13.799999999999701</c:v>
                </c:pt>
                <c:pt idx="139">
                  <c:v>13.8999999999997</c:v>
                </c:pt>
                <c:pt idx="140">
                  <c:v>13.9999999999997</c:v>
                </c:pt>
                <c:pt idx="141">
                  <c:v>14.099999999999699</c:v>
                </c:pt>
                <c:pt idx="142">
                  <c:v>14.199999999999701</c:v>
                </c:pt>
                <c:pt idx="143">
                  <c:v>14.299999999999701</c:v>
                </c:pt>
                <c:pt idx="144">
                  <c:v>14.3999999999997</c:v>
                </c:pt>
                <c:pt idx="145">
                  <c:v>14.4999999999997</c:v>
                </c:pt>
                <c:pt idx="146">
                  <c:v>14.599999999999699</c:v>
                </c:pt>
                <c:pt idx="147">
                  <c:v>14.699999999999701</c:v>
                </c:pt>
                <c:pt idx="148">
                  <c:v>14.799999999999701</c:v>
                </c:pt>
                <c:pt idx="149">
                  <c:v>14.8999999999997</c:v>
                </c:pt>
                <c:pt idx="150">
                  <c:v>14.9999999999997</c:v>
                </c:pt>
                <c:pt idx="151">
                  <c:v>15.099999999999699</c:v>
                </c:pt>
                <c:pt idx="152">
                  <c:v>15.199999999999701</c:v>
                </c:pt>
                <c:pt idx="153">
                  <c:v>15.299999999999701</c:v>
                </c:pt>
                <c:pt idx="154">
                  <c:v>15.3999999999997</c:v>
                </c:pt>
                <c:pt idx="155">
                  <c:v>15.4999999999997</c:v>
                </c:pt>
                <c:pt idx="156">
                  <c:v>15.599999999999699</c:v>
                </c:pt>
                <c:pt idx="157">
                  <c:v>15.699999999999701</c:v>
                </c:pt>
                <c:pt idx="158">
                  <c:v>15.799999999999701</c:v>
                </c:pt>
                <c:pt idx="159">
                  <c:v>15.8999999999997</c:v>
                </c:pt>
                <c:pt idx="160">
                  <c:v>15.9999999999997</c:v>
                </c:pt>
                <c:pt idx="161">
                  <c:v>16.099999999999699</c:v>
                </c:pt>
                <c:pt idx="162">
                  <c:v>16.1999999999998</c:v>
                </c:pt>
                <c:pt idx="163">
                  <c:v>16.299999999999802</c:v>
                </c:pt>
                <c:pt idx="164">
                  <c:v>16.3999999999998</c:v>
                </c:pt>
                <c:pt idx="165">
                  <c:v>16.499999999999801</c:v>
                </c:pt>
                <c:pt idx="166">
                  <c:v>16.599999999999799</c:v>
                </c:pt>
                <c:pt idx="167">
                  <c:v>16.6999999999998</c:v>
                </c:pt>
                <c:pt idx="168">
                  <c:v>16.799999999999802</c:v>
                </c:pt>
                <c:pt idx="169">
                  <c:v>16.8999999999998</c:v>
                </c:pt>
                <c:pt idx="170">
                  <c:v>16.999999999999801</c:v>
                </c:pt>
                <c:pt idx="171">
                  <c:v>17.099999999999799</c:v>
                </c:pt>
                <c:pt idx="172">
                  <c:v>17.1999999999998</c:v>
                </c:pt>
                <c:pt idx="173">
                  <c:v>17.299999999999802</c:v>
                </c:pt>
                <c:pt idx="174">
                  <c:v>17.3999999999998</c:v>
                </c:pt>
                <c:pt idx="175">
                  <c:v>17.499999999999801</c:v>
                </c:pt>
                <c:pt idx="176">
                  <c:v>17.599999999999799</c:v>
                </c:pt>
                <c:pt idx="177">
                  <c:v>17.6999999999998</c:v>
                </c:pt>
                <c:pt idx="178">
                  <c:v>17.799999999999802</c:v>
                </c:pt>
                <c:pt idx="179">
                  <c:v>17.8999999999998</c:v>
                </c:pt>
                <c:pt idx="180">
                  <c:v>17.999999999999801</c:v>
                </c:pt>
                <c:pt idx="181">
                  <c:v>18.099999999999799</c:v>
                </c:pt>
                <c:pt idx="182">
                  <c:v>18.1999999999998</c:v>
                </c:pt>
                <c:pt idx="183">
                  <c:v>18.299999999999802</c:v>
                </c:pt>
                <c:pt idx="184">
                  <c:v>18.3999999999998</c:v>
                </c:pt>
                <c:pt idx="185">
                  <c:v>18.499999999999801</c:v>
                </c:pt>
                <c:pt idx="186">
                  <c:v>18.599999999999799</c:v>
                </c:pt>
                <c:pt idx="187">
                  <c:v>18.6999999999998</c:v>
                </c:pt>
                <c:pt idx="188">
                  <c:v>18.799999999999802</c:v>
                </c:pt>
                <c:pt idx="189">
                  <c:v>18.8999999999998</c:v>
                </c:pt>
                <c:pt idx="190">
                  <c:v>18.999999999999801</c:v>
                </c:pt>
                <c:pt idx="191">
                  <c:v>19.099999999999799</c:v>
                </c:pt>
                <c:pt idx="192">
                  <c:v>19.1999999999998</c:v>
                </c:pt>
                <c:pt idx="193">
                  <c:v>19.299999999999802</c:v>
                </c:pt>
                <c:pt idx="194">
                  <c:v>19.3999999999998</c:v>
                </c:pt>
                <c:pt idx="195">
                  <c:v>19.499999999999801</c:v>
                </c:pt>
                <c:pt idx="196">
                  <c:v>19.599999999999799</c:v>
                </c:pt>
                <c:pt idx="197">
                  <c:v>19.6999999999998</c:v>
                </c:pt>
                <c:pt idx="198">
                  <c:v>19.799999999999802</c:v>
                </c:pt>
                <c:pt idx="199">
                  <c:v>19.8999999999998</c:v>
                </c:pt>
                <c:pt idx="200">
                  <c:v>19.999999999999801</c:v>
                </c:pt>
                <c:pt idx="201">
                  <c:v>20.099999999999799</c:v>
                </c:pt>
                <c:pt idx="202">
                  <c:v>20.1999999999998</c:v>
                </c:pt>
                <c:pt idx="203">
                  <c:v>20.299999999999802</c:v>
                </c:pt>
                <c:pt idx="204">
                  <c:v>20.3999999999998</c:v>
                </c:pt>
                <c:pt idx="205">
                  <c:v>20.499999999999801</c:v>
                </c:pt>
                <c:pt idx="206">
                  <c:v>20.599999999999799</c:v>
                </c:pt>
                <c:pt idx="207">
                  <c:v>20.6999999999998</c:v>
                </c:pt>
                <c:pt idx="208">
                  <c:v>20.799999999999802</c:v>
                </c:pt>
                <c:pt idx="209">
                  <c:v>20.8999999999998</c:v>
                </c:pt>
                <c:pt idx="210">
                  <c:v>20.999999999999801</c:v>
                </c:pt>
                <c:pt idx="211">
                  <c:v>21.099999999999799</c:v>
                </c:pt>
                <c:pt idx="212">
                  <c:v>21.1999999999998</c:v>
                </c:pt>
                <c:pt idx="213">
                  <c:v>21.299999999999802</c:v>
                </c:pt>
                <c:pt idx="214">
                  <c:v>21.3999999999998</c:v>
                </c:pt>
                <c:pt idx="215">
                  <c:v>21.499999999999801</c:v>
                </c:pt>
                <c:pt idx="216">
                  <c:v>21.599999999999799</c:v>
                </c:pt>
                <c:pt idx="217">
                  <c:v>21.6999999999998</c:v>
                </c:pt>
                <c:pt idx="218">
                  <c:v>21.799999999999802</c:v>
                </c:pt>
                <c:pt idx="219">
                  <c:v>21.8999999999998</c:v>
                </c:pt>
                <c:pt idx="220">
                  <c:v>21.999999999999801</c:v>
                </c:pt>
                <c:pt idx="221">
                  <c:v>22.099999999999799</c:v>
                </c:pt>
                <c:pt idx="222">
                  <c:v>22.1999999999998</c:v>
                </c:pt>
                <c:pt idx="223">
                  <c:v>22.299999999999802</c:v>
                </c:pt>
                <c:pt idx="224">
                  <c:v>22.3999999999998</c:v>
                </c:pt>
                <c:pt idx="225">
                  <c:v>22.499999999999801</c:v>
                </c:pt>
                <c:pt idx="226">
                  <c:v>22.599999999999799</c:v>
                </c:pt>
                <c:pt idx="227">
                  <c:v>22.6999999999998</c:v>
                </c:pt>
                <c:pt idx="228">
                  <c:v>22.799999999999802</c:v>
                </c:pt>
                <c:pt idx="229">
                  <c:v>22.8999999999998</c:v>
                </c:pt>
                <c:pt idx="230">
                  <c:v>22.999999999999801</c:v>
                </c:pt>
                <c:pt idx="231">
                  <c:v>23.099999999999799</c:v>
                </c:pt>
                <c:pt idx="232">
                  <c:v>23.1999999999999</c:v>
                </c:pt>
                <c:pt idx="233">
                  <c:v>23.299999999999901</c:v>
                </c:pt>
                <c:pt idx="234">
                  <c:v>23.399999999999899</c:v>
                </c:pt>
                <c:pt idx="235">
                  <c:v>23.499999999999901</c:v>
                </c:pt>
                <c:pt idx="236">
                  <c:v>23.599999999999898</c:v>
                </c:pt>
                <c:pt idx="237">
                  <c:v>23.6999999999999</c:v>
                </c:pt>
                <c:pt idx="238">
                  <c:v>23.799999999999901</c:v>
                </c:pt>
                <c:pt idx="239">
                  <c:v>23.899999999999899</c:v>
                </c:pt>
                <c:pt idx="240">
                  <c:v>23.999999999999901</c:v>
                </c:pt>
                <c:pt idx="241">
                  <c:v>24.099999999999898</c:v>
                </c:pt>
                <c:pt idx="242">
                  <c:v>24.1999999999999</c:v>
                </c:pt>
                <c:pt idx="243">
                  <c:v>24.299999999999901</c:v>
                </c:pt>
                <c:pt idx="244">
                  <c:v>24.399999999999899</c:v>
                </c:pt>
                <c:pt idx="245">
                  <c:v>24.499999999999901</c:v>
                </c:pt>
                <c:pt idx="246">
                  <c:v>24.599999999999898</c:v>
                </c:pt>
                <c:pt idx="247">
                  <c:v>24.6999999999999</c:v>
                </c:pt>
                <c:pt idx="248">
                  <c:v>24.799999999999901</c:v>
                </c:pt>
                <c:pt idx="249">
                  <c:v>24.899999999999899</c:v>
                </c:pt>
                <c:pt idx="250">
                  <c:v>24.999999999999901</c:v>
                </c:pt>
                <c:pt idx="251">
                  <c:v>25.099999999999898</c:v>
                </c:pt>
                <c:pt idx="252">
                  <c:v>25.1999999999999</c:v>
                </c:pt>
                <c:pt idx="253">
                  <c:v>25.299999999999901</c:v>
                </c:pt>
                <c:pt idx="254">
                  <c:v>25.399999999999899</c:v>
                </c:pt>
                <c:pt idx="255">
                  <c:v>25.499999999999901</c:v>
                </c:pt>
                <c:pt idx="256">
                  <c:v>25.599999999999898</c:v>
                </c:pt>
                <c:pt idx="257">
                  <c:v>25.6999999999999</c:v>
                </c:pt>
                <c:pt idx="258">
                  <c:v>25.799999999999901</c:v>
                </c:pt>
                <c:pt idx="259">
                  <c:v>25.899999999999899</c:v>
                </c:pt>
                <c:pt idx="260">
                  <c:v>25.999999999999901</c:v>
                </c:pt>
                <c:pt idx="261">
                  <c:v>26.099999999999898</c:v>
                </c:pt>
                <c:pt idx="262">
                  <c:v>26.1999999999999</c:v>
                </c:pt>
                <c:pt idx="263">
                  <c:v>26.299999999999901</c:v>
                </c:pt>
                <c:pt idx="264">
                  <c:v>26.399999999999899</c:v>
                </c:pt>
                <c:pt idx="265">
                  <c:v>26.499999999999901</c:v>
                </c:pt>
                <c:pt idx="266">
                  <c:v>26.599999999999898</c:v>
                </c:pt>
                <c:pt idx="267">
                  <c:v>26.6999999999999</c:v>
                </c:pt>
                <c:pt idx="268">
                  <c:v>26.799999999999901</c:v>
                </c:pt>
                <c:pt idx="269">
                  <c:v>26.899999999999899</c:v>
                </c:pt>
                <c:pt idx="270">
                  <c:v>26.999999999999901</c:v>
                </c:pt>
                <c:pt idx="271">
                  <c:v>27.099999999999898</c:v>
                </c:pt>
                <c:pt idx="272">
                  <c:v>27.1999999999999</c:v>
                </c:pt>
                <c:pt idx="273">
                  <c:v>27.299999999999901</c:v>
                </c:pt>
                <c:pt idx="274">
                  <c:v>27.399999999999899</c:v>
                </c:pt>
                <c:pt idx="275">
                  <c:v>27.499999999999901</c:v>
                </c:pt>
                <c:pt idx="276">
                  <c:v>27.599999999999898</c:v>
                </c:pt>
                <c:pt idx="277">
                  <c:v>27.6999999999999</c:v>
                </c:pt>
                <c:pt idx="278">
                  <c:v>27.799999999999901</c:v>
                </c:pt>
                <c:pt idx="279">
                  <c:v>27.899999999999899</c:v>
                </c:pt>
                <c:pt idx="280">
                  <c:v>27.999999999999901</c:v>
                </c:pt>
                <c:pt idx="281">
                  <c:v>28.099999999999898</c:v>
                </c:pt>
                <c:pt idx="282">
                  <c:v>28.1999999999999</c:v>
                </c:pt>
                <c:pt idx="283">
                  <c:v>28.299999999999901</c:v>
                </c:pt>
                <c:pt idx="284">
                  <c:v>28.399999999999899</c:v>
                </c:pt>
                <c:pt idx="285">
                  <c:v>28.499999999999901</c:v>
                </c:pt>
                <c:pt idx="286">
                  <c:v>28.599999999999898</c:v>
                </c:pt>
                <c:pt idx="287">
                  <c:v>28.6999999999999</c:v>
                </c:pt>
                <c:pt idx="288">
                  <c:v>28.799999999999901</c:v>
                </c:pt>
                <c:pt idx="289">
                  <c:v>28.899999999999899</c:v>
                </c:pt>
                <c:pt idx="290">
                  <c:v>28.999999999999901</c:v>
                </c:pt>
                <c:pt idx="291">
                  <c:v>29.099999999999898</c:v>
                </c:pt>
                <c:pt idx="292">
                  <c:v>29.1999999999999</c:v>
                </c:pt>
                <c:pt idx="293">
                  <c:v>29.299999999999901</c:v>
                </c:pt>
                <c:pt idx="294">
                  <c:v>29.399999999999899</c:v>
                </c:pt>
                <c:pt idx="295">
                  <c:v>29.499999999999901</c:v>
                </c:pt>
                <c:pt idx="296">
                  <c:v>29.599999999999898</c:v>
                </c:pt>
                <c:pt idx="297">
                  <c:v>29.6999999999999</c:v>
                </c:pt>
                <c:pt idx="298">
                  <c:v>29.799999999999901</c:v>
                </c:pt>
                <c:pt idx="299">
                  <c:v>29.9</c:v>
                </c:pt>
                <c:pt idx="300">
                  <c:v>30</c:v>
                </c:pt>
                <c:pt idx="301">
                  <c:v>30.1</c:v>
                </c:pt>
                <c:pt idx="302">
                  <c:v>30.2</c:v>
                </c:pt>
                <c:pt idx="303">
                  <c:v>30.3</c:v>
                </c:pt>
                <c:pt idx="304">
                  <c:v>30.4</c:v>
                </c:pt>
                <c:pt idx="305">
                  <c:v>30.5</c:v>
                </c:pt>
                <c:pt idx="306">
                  <c:v>30.6</c:v>
                </c:pt>
                <c:pt idx="307">
                  <c:v>30.7</c:v>
                </c:pt>
                <c:pt idx="308">
                  <c:v>30.8</c:v>
                </c:pt>
                <c:pt idx="309">
                  <c:v>30.9</c:v>
                </c:pt>
                <c:pt idx="310">
                  <c:v>31</c:v>
                </c:pt>
                <c:pt idx="311">
                  <c:v>31.1</c:v>
                </c:pt>
                <c:pt idx="312">
                  <c:v>31.2</c:v>
                </c:pt>
                <c:pt idx="313">
                  <c:v>31.3</c:v>
                </c:pt>
                <c:pt idx="314">
                  <c:v>31.4</c:v>
                </c:pt>
                <c:pt idx="315">
                  <c:v>31.5</c:v>
                </c:pt>
                <c:pt idx="316">
                  <c:v>31.6</c:v>
                </c:pt>
                <c:pt idx="317">
                  <c:v>31.7</c:v>
                </c:pt>
                <c:pt idx="318">
                  <c:v>31.8</c:v>
                </c:pt>
                <c:pt idx="319">
                  <c:v>31.9</c:v>
                </c:pt>
                <c:pt idx="320">
                  <c:v>32</c:v>
                </c:pt>
                <c:pt idx="321">
                  <c:v>32.1</c:v>
                </c:pt>
                <c:pt idx="322">
                  <c:v>32.200000000000003</c:v>
                </c:pt>
                <c:pt idx="323">
                  <c:v>32.299999999999997</c:v>
                </c:pt>
                <c:pt idx="324">
                  <c:v>32.4</c:v>
                </c:pt>
                <c:pt idx="325">
                  <c:v>32.5</c:v>
                </c:pt>
                <c:pt idx="326">
                  <c:v>32.6</c:v>
                </c:pt>
                <c:pt idx="327">
                  <c:v>32.700000000000003</c:v>
                </c:pt>
                <c:pt idx="328">
                  <c:v>32.799999999999997</c:v>
                </c:pt>
                <c:pt idx="329">
                  <c:v>32.9</c:v>
                </c:pt>
                <c:pt idx="330">
                  <c:v>33</c:v>
                </c:pt>
                <c:pt idx="331">
                  <c:v>33.1</c:v>
                </c:pt>
                <c:pt idx="332">
                  <c:v>33.200000000000003</c:v>
                </c:pt>
                <c:pt idx="333">
                  <c:v>33.299999999999997</c:v>
                </c:pt>
                <c:pt idx="334">
                  <c:v>33.4</c:v>
                </c:pt>
                <c:pt idx="335">
                  <c:v>33.5</c:v>
                </c:pt>
                <c:pt idx="336">
                  <c:v>33.6</c:v>
                </c:pt>
                <c:pt idx="337">
                  <c:v>33.700000000000003</c:v>
                </c:pt>
              </c:numCache>
            </c:numRef>
          </c:xVal>
          <c:yVal>
            <c:numRef>
              <c:f>'Data for Lerch'!$BK$3:$BK$340</c:f>
              <c:numCache>
                <c:formatCode>General</c:formatCode>
                <c:ptCount val="338"/>
                <c:pt idx="10" formatCode="0.00">
                  <c:v>0.12</c:v>
                </c:pt>
                <c:pt idx="40" formatCode="0.00">
                  <c:v>0.11</c:v>
                </c:pt>
                <c:pt idx="49" formatCode="0.00">
                  <c:v>0.09</c:v>
                </c:pt>
                <c:pt idx="65" formatCode="0.00">
                  <c:v>0.09</c:v>
                </c:pt>
                <c:pt idx="83" formatCode="0.00">
                  <c:v>2.76</c:v>
                </c:pt>
                <c:pt idx="106" formatCode="0.00">
                  <c:v>2.56</c:v>
                </c:pt>
                <c:pt idx="131" formatCode="0.00">
                  <c:v>1.73</c:v>
                </c:pt>
                <c:pt idx="140" formatCode="0.00">
                  <c:v>1.31</c:v>
                </c:pt>
                <c:pt idx="149" formatCode="0.00">
                  <c:v>0.95</c:v>
                </c:pt>
                <c:pt idx="165" formatCode="0.00">
                  <c:v>0.71</c:v>
                </c:pt>
                <c:pt idx="179" formatCode="0.00">
                  <c:v>0.62</c:v>
                </c:pt>
                <c:pt idx="202" formatCode="0.00">
                  <c:v>0.49</c:v>
                </c:pt>
                <c:pt idx="217" formatCode="0.00">
                  <c:v>0.39</c:v>
                </c:pt>
                <c:pt idx="229" formatCode="0.00">
                  <c:v>0.25</c:v>
                </c:pt>
                <c:pt idx="245" formatCode="0.00">
                  <c:v>0.22181378476420799</c:v>
                </c:pt>
                <c:pt idx="273" formatCode="0.00">
                  <c:v>0.16</c:v>
                </c:pt>
                <c:pt idx="312" formatCode="0.00">
                  <c:v>0.21</c:v>
                </c:pt>
                <c:pt idx="320" formatCode="0.00">
                  <c:v>0.09</c:v>
                </c:pt>
              </c:numCache>
            </c:numRef>
          </c:yVal>
          <c:smooth val="1"/>
        </c:ser>
        <c:ser>
          <c:idx val="7"/>
          <c:order val="1"/>
          <c:tx>
            <c:v>1-Dec-11</c:v>
          </c:tx>
          <c:spPr>
            <a:ln w="12700">
              <a:solidFill>
                <a:schemeClr val="tx1"/>
              </a:solidFill>
            </a:ln>
          </c:spPr>
          <c:marker>
            <c:symbol val="squar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'Data for Lerch'!$B$3:$B$340</c:f>
              <c:numCache>
                <c:formatCode>General</c:formatCode>
                <c:ptCount val="338"/>
                <c:pt idx="0">
                  <c:v>0</c:v>
                </c:pt>
                <c:pt idx="1">
                  <c:v>9.9999999999504E-2</c:v>
                </c:pt>
                <c:pt idx="2">
                  <c:v>0.19999999999950499</c:v>
                </c:pt>
                <c:pt idx="3">
                  <c:v>0.2999999999995</c:v>
                </c:pt>
                <c:pt idx="4">
                  <c:v>0.39999999999950098</c:v>
                </c:pt>
                <c:pt idx="5">
                  <c:v>0.49999999999950301</c:v>
                </c:pt>
                <c:pt idx="6">
                  <c:v>0.59999999999950404</c:v>
                </c:pt>
                <c:pt idx="7">
                  <c:v>0.69999999999950502</c:v>
                </c:pt>
                <c:pt idx="8">
                  <c:v>0.7999999999995</c:v>
                </c:pt>
                <c:pt idx="9">
                  <c:v>0.89999999999950098</c:v>
                </c:pt>
                <c:pt idx="10">
                  <c:v>0.99999999999950295</c:v>
                </c:pt>
                <c:pt idx="11">
                  <c:v>1.0999999999995</c:v>
                </c:pt>
                <c:pt idx="12">
                  <c:v>1.1999999999995099</c:v>
                </c:pt>
                <c:pt idx="13">
                  <c:v>1.2999999999995</c:v>
                </c:pt>
                <c:pt idx="14">
                  <c:v>1.3999999999995001</c:v>
                </c:pt>
                <c:pt idx="15">
                  <c:v>1.4999999999995</c:v>
                </c:pt>
                <c:pt idx="16">
                  <c:v>1.5999999999995</c:v>
                </c:pt>
                <c:pt idx="17">
                  <c:v>1.6999999999995099</c:v>
                </c:pt>
                <c:pt idx="18">
                  <c:v>1.7999999999995</c:v>
                </c:pt>
                <c:pt idx="19">
                  <c:v>1.8999999999995001</c:v>
                </c:pt>
                <c:pt idx="20">
                  <c:v>1.9999999999995</c:v>
                </c:pt>
                <c:pt idx="21">
                  <c:v>2.0999999999996</c:v>
                </c:pt>
                <c:pt idx="22">
                  <c:v>2.1999999999996001</c:v>
                </c:pt>
                <c:pt idx="23">
                  <c:v>2.2999999999996001</c:v>
                </c:pt>
                <c:pt idx="24">
                  <c:v>2.3999999999995998</c:v>
                </c:pt>
                <c:pt idx="25">
                  <c:v>2.4999999999995999</c:v>
                </c:pt>
                <c:pt idx="26">
                  <c:v>2.5999999999996</c:v>
                </c:pt>
                <c:pt idx="27">
                  <c:v>2.6999999999996001</c:v>
                </c:pt>
                <c:pt idx="28">
                  <c:v>2.7999999999996001</c:v>
                </c:pt>
                <c:pt idx="29">
                  <c:v>2.8999999999995998</c:v>
                </c:pt>
                <c:pt idx="30">
                  <c:v>2.9999999999995999</c:v>
                </c:pt>
                <c:pt idx="31">
                  <c:v>3.0999999999996</c:v>
                </c:pt>
                <c:pt idx="32">
                  <c:v>3.1999999999996001</c:v>
                </c:pt>
                <c:pt idx="33">
                  <c:v>3.2999999999996001</c:v>
                </c:pt>
                <c:pt idx="34">
                  <c:v>3.3999999999995998</c:v>
                </c:pt>
                <c:pt idx="35">
                  <c:v>3.4999999999995999</c:v>
                </c:pt>
                <c:pt idx="36">
                  <c:v>3.5999999999996</c:v>
                </c:pt>
                <c:pt idx="37">
                  <c:v>3.6999999999996001</c:v>
                </c:pt>
                <c:pt idx="38">
                  <c:v>3.7999999999996001</c:v>
                </c:pt>
                <c:pt idx="39">
                  <c:v>3.8999999999995998</c:v>
                </c:pt>
                <c:pt idx="40">
                  <c:v>3.9999999999995999</c:v>
                </c:pt>
                <c:pt idx="41">
                  <c:v>4.0999999999996</c:v>
                </c:pt>
                <c:pt idx="42">
                  <c:v>4.1999999999995996</c:v>
                </c:pt>
                <c:pt idx="43">
                  <c:v>4.2999999999996001</c:v>
                </c:pt>
                <c:pt idx="44">
                  <c:v>4.3999999999995998</c:v>
                </c:pt>
                <c:pt idx="45">
                  <c:v>4.4999999999996003</c:v>
                </c:pt>
                <c:pt idx="46">
                  <c:v>4.5999999999996</c:v>
                </c:pt>
                <c:pt idx="47">
                  <c:v>4.6999999999995996</c:v>
                </c:pt>
                <c:pt idx="48">
                  <c:v>4.7999999999996001</c:v>
                </c:pt>
                <c:pt idx="49">
                  <c:v>4.8999999999995998</c:v>
                </c:pt>
                <c:pt idx="50">
                  <c:v>4.9999999999996003</c:v>
                </c:pt>
                <c:pt idx="51">
                  <c:v>5.0999999999996</c:v>
                </c:pt>
                <c:pt idx="52">
                  <c:v>5.1999999999995996</c:v>
                </c:pt>
                <c:pt idx="53">
                  <c:v>5.2999999999996001</c:v>
                </c:pt>
                <c:pt idx="54">
                  <c:v>5.3999999999995998</c:v>
                </c:pt>
                <c:pt idx="55">
                  <c:v>5.4999999999996003</c:v>
                </c:pt>
                <c:pt idx="56">
                  <c:v>5.5999999999996</c:v>
                </c:pt>
                <c:pt idx="57">
                  <c:v>5.6999999999995996</c:v>
                </c:pt>
                <c:pt idx="58">
                  <c:v>5.7999999999996001</c:v>
                </c:pt>
                <c:pt idx="59">
                  <c:v>5.8999999999995998</c:v>
                </c:pt>
                <c:pt idx="60">
                  <c:v>5.9999999999996003</c:v>
                </c:pt>
                <c:pt idx="61">
                  <c:v>6.0999999999996</c:v>
                </c:pt>
                <c:pt idx="62">
                  <c:v>6.1999999999995996</c:v>
                </c:pt>
                <c:pt idx="63">
                  <c:v>6.2999999999996001</c:v>
                </c:pt>
                <c:pt idx="64">
                  <c:v>6.3999999999995998</c:v>
                </c:pt>
                <c:pt idx="65">
                  <c:v>6.4999999999996003</c:v>
                </c:pt>
                <c:pt idx="66">
                  <c:v>6.5999999999996</c:v>
                </c:pt>
                <c:pt idx="67">
                  <c:v>6.6999999999995996</c:v>
                </c:pt>
                <c:pt idx="68">
                  <c:v>6.7999999999996001</c:v>
                </c:pt>
                <c:pt idx="69">
                  <c:v>6.8999999999995998</c:v>
                </c:pt>
                <c:pt idx="70">
                  <c:v>6.9999999999996003</c:v>
                </c:pt>
                <c:pt idx="71">
                  <c:v>7.0999999999996</c:v>
                </c:pt>
                <c:pt idx="72">
                  <c:v>7.1999999999995996</c:v>
                </c:pt>
                <c:pt idx="73">
                  <c:v>7.2999999999996001</c:v>
                </c:pt>
                <c:pt idx="74">
                  <c:v>7.3999999999995998</c:v>
                </c:pt>
                <c:pt idx="75">
                  <c:v>7.4999999999996003</c:v>
                </c:pt>
                <c:pt idx="76">
                  <c:v>7.5999999999996</c:v>
                </c:pt>
                <c:pt idx="77">
                  <c:v>7.6999999999995996</c:v>
                </c:pt>
                <c:pt idx="78">
                  <c:v>7.7999999999996001</c:v>
                </c:pt>
                <c:pt idx="79">
                  <c:v>7.8999999999995998</c:v>
                </c:pt>
                <c:pt idx="80">
                  <c:v>7.9999999999996003</c:v>
                </c:pt>
                <c:pt idx="81">
                  <c:v>8.0999999999996</c:v>
                </c:pt>
                <c:pt idx="82">
                  <c:v>8.1999999999995996</c:v>
                </c:pt>
                <c:pt idx="83">
                  <c:v>8.2999999999995993</c:v>
                </c:pt>
                <c:pt idx="84">
                  <c:v>8.3999999999996007</c:v>
                </c:pt>
                <c:pt idx="85">
                  <c:v>8.4999999999996003</c:v>
                </c:pt>
                <c:pt idx="86">
                  <c:v>8.5999999999996</c:v>
                </c:pt>
                <c:pt idx="87">
                  <c:v>8.6999999999995996</c:v>
                </c:pt>
                <c:pt idx="88">
                  <c:v>8.7999999999995993</c:v>
                </c:pt>
                <c:pt idx="89">
                  <c:v>8.8999999999996007</c:v>
                </c:pt>
                <c:pt idx="90">
                  <c:v>8.9999999999996003</c:v>
                </c:pt>
                <c:pt idx="91">
                  <c:v>9.0999999999996994</c:v>
                </c:pt>
                <c:pt idx="92">
                  <c:v>9.1999999999997009</c:v>
                </c:pt>
                <c:pt idx="93">
                  <c:v>9.2999999999997005</c:v>
                </c:pt>
                <c:pt idx="94">
                  <c:v>9.3999999999997002</c:v>
                </c:pt>
                <c:pt idx="95">
                  <c:v>9.4999999999996998</c:v>
                </c:pt>
                <c:pt idx="96">
                  <c:v>9.5999999999996994</c:v>
                </c:pt>
                <c:pt idx="97">
                  <c:v>9.6999999999997009</c:v>
                </c:pt>
                <c:pt idx="98">
                  <c:v>9.7999999999997005</c:v>
                </c:pt>
                <c:pt idx="99">
                  <c:v>9.8999999999997002</c:v>
                </c:pt>
                <c:pt idx="100">
                  <c:v>9.9999999999996998</c:v>
                </c:pt>
                <c:pt idx="101">
                  <c:v>10.099999999999699</c:v>
                </c:pt>
                <c:pt idx="102">
                  <c:v>10.199999999999701</c:v>
                </c:pt>
                <c:pt idx="103">
                  <c:v>10.299999999999701</c:v>
                </c:pt>
                <c:pt idx="104">
                  <c:v>10.3999999999997</c:v>
                </c:pt>
                <c:pt idx="105">
                  <c:v>10.4999999999997</c:v>
                </c:pt>
                <c:pt idx="106">
                  <c:v>10.599999999999699</c:v>
                </c:pt>
                <c:pt idx="107">
                  <c:v>10.699999999999701</c:v>
                </c:pt>
                <c:pt idx="108">
                  <c:v>10.799999999999701</c:v>
                </c:pt>
                <c:pt idx="109">
                  <c:v>10.8999999999997</c:v>
                </c:pt>
                <c:pt idx="110">
                  <c:v>10.9999999999997</c:v>
                </c:pt>
                <c:pt idx="111">
                  <c:v>11.099999999999699</c:v>
                </c:pt>
                <c:pt idx="112">
                  <c:v>11.199999999999701</c:v>
                </c:pt>
                <c:pt idx="113">
                  <c:v>11.299999999999701</c:v>
                </c:pt>
                <c:pt idx="114">
                  <c:v>11.3999999999997</c:v>
                </c:pt>
                <c:pt idx="115">
                  <c:v>11.4999999999997</c:v>
                </c:pt>
                <c:pt idx="116">
                  <c:v>11.599999999999699</c:v>
                </c:pt>
                <c:pt idx="117">
                  <c:v>11.699999999999701</c:v>
                </c:pt>
                <c:pt idx="118">
                  <c:v>11.799999999999701</c:v>
                </c:pt>
                <c:pt idx="119">
                  <c:v>11.8999999999997</c:v>
                </c:pt>
                <c:pt idx="120">
                  <c:v>11.9999999999997</c:v>
                </c:pt>
                <c:pt idx="121">
                  <c:v>12.099999999999699</c:v>
                </c:pt>
                <c:pt idx="122">
                  <c:v>12.199999999999701</c:v>
                </c:pt>
                <c:pt idx="123">
                  <c:v>12.299999999999701</c:v>
                </c:pt>
                <c:pt idx="124">
                  <c:v>12.3999999999997</c:v>
                </c:pt>
                <c:pt idx="125">
                  <c:v>12.4999999999997</c:v>
                </c:pt>
                <c:pt idx="126">
                  <c:v>12.599999999999699</c:v>
                </c:pt>
                <c:pt idx="127">
                  <c:v>12.699999999999701</c:v>
                </c:pt>
                <c:pt idx="128">
                  <c:v>12.799999999999701</c:v>
                </c:pt>
                <c:pt idx="129">
                  <c:v>12.8999999999997</c:v>
                </c:pt>
                <c:pt idx="130">
                  <c:v>12.9999999999997</c:v>
                </c:pt>
                <c:pt idx="131">
                  <c:v>13.099999999999699</c:v>
                </c:pt>
                <c:pt idx="132">
                  <c:v>13.199999999999701</c:v>
                </c:pt>
                <c:pt idx="133">
                  <c:v>13.299999999999701</c:v>
                </c:pt>
                <c:pt idx="134">
                  <c:v>13.3999999999997</c:v>
                </c:pt>
                <c:pt idx="135">
                  <c:v>13.4999999999997</c:v>
                </c:pt>
                <c:pt idx="136">
                  <c:v>13.599999999999699</c:v>
                </c:pt>
                <c:pt idx="137">
                  <c:v>13.699999999999701</c:v>
                </c:pt>
                <c:pt idx="138">
                  <c:v>13.799999999999701</c:v>
                </c:pt>
                <c:pt idx="139">
                  <c:v>13.8999999999997</c:v>
                </c:pt>
                <c:pt idx="140">
                  <c:v>13.9999999999997</c:v>
                </c:pt>
                <c:pt idx="141">
                  <c:v>14.099999999999699</c:v>
                </c:pt>
                <c:pt idx="142">
                  <c:v>14.199999999999701</c:v>
                </c:pt>
                <c:pt idx="143">
                  <c:v>14.299999999999701</c:v>
                </c:pt>
                <c:pt idx="144">
                  <c:v>14.3999999999997</c:v>
                </c:pt>
                <c:pt idx="145">
                  <c:v>14.4999999999997</c:v>
                </c:pt>
                <c:pt idx="146">
                  <c:v>14.599999999999699</c:v>
                </c:pt>
                <c:pt idx="147">
                  <c:v>14.699999999999701</c:v>
                </c:pt>
                <c:pt idx="148">
                  <c:v>14.799999999999701</c:v>
                </c:pt>
                <c:pt idx="149">
                  <c:v>14.8999999999997</c:v>
                </c:pt>
                <c:pt idx="150">
                  <c:v>14.9999999999997</c:v>
                </c:pt>
                <c:pt idx="151">
                  <c:v>15.099999999999699</c:v>
                </c:pt>
                <c:pt idx="152">
                  <c:v>15.199999999999701</c:v>
                </c:pt>
                <c:pt idx="153">
                  <c:v>15.299999999999701</c:v>
                </c:pt>
                <c:pt idx="154">
                  <c:v>15.3999999999997</c:v>
                </c:pt>
                <c:pt idx="155">
                  <c:v>15.4999999999997</c:v>
                </c:pt>
                <c:pt idx="156">
                  <c:v>15.599999999999699</c:v>
                </c:pt>
                <c:pt idx="157">
                  <c:v>15.699999999999701</c:v>
                </c:pt>
                <c:pt idx="158">
                  <c:v>15.799999999999701</c:v>
                </c:pt>
                <c:pt idx="159">
                  <c:v>15.8999999999997</c:v>
                </c:pt>
                <c:pt idx="160">
                  <c:v>15.9999999999997</c:v>
                </c:pt>
                <c:pt idx="161">
                  <c:v>16.099999999999699</c:v>
                </c:pt>
                <c:pt idx="162">
                  <c:v>16.1999999999998</c:v>
                </c:pt>
                <c:pt idx="163">
                  <c:v>16.299999999999802</c:v>
                </c:pt>
                <c:pt idx="164">
                  <c:v>16.3999999999998</c:v>
                </c:pt>
                <c:pt idx="165">
                  <c:v>16.499999999999801</c:v>
                </c:pt>
                <c:pt idx="166">
                  <c:v>16.599999999999799</c:v>
                </c:pt>
                <c:pt idx="167">
                  <c:v>16.6999999999998</c:v>
                </c:pt>
                <c:pt idx="168">
                  <c:v>16.799999999999802</c:v>
                </c:pt>
                <c:pt idx="169">
                  <c:v>16.8999999999998</c:v>
                </c:pt>
                <c:pt idx="170">
                  <c:v>16.999999999999801</c:v>
                </c:pt>
                <c:pt idx="171">
                  <c:v>17.099999999999799</c:v>
                </c:pt>
                <c:pt idx="172">
                  <c:v>17.1999999999998</c:v>
                </c:pt>
                <c:pt idx="173">
                  <c:v>17.299999999999802</c:v>
                </c:pt>
                <c:pt idx="174">
                  <c:v>17.3999999999998</c:v>
                </c:pt>
                <c:pt idx="175">
                  <c:v>17.499999999999801</c:v>
                </c:pt>
                <c:pt idx="176">
                  <c:v>17.599999999999799</c:v>
                </c:pt>
                <c:pt idx="177">
                  <c:v>17.6999999999998</c:v>
                </c:pt>
                <c:pt idx="178">
                  <c:v>17.799999999999802</c:v>
                </c:pt>
                <c:pt idx="179">
                  <c:v>17.8999999999998</c:v>
                </c:pt>
                <c:pt idx="180">
                  <c:v>17.999999999999801</c:v>
                </c:pt>
                <c:pt idx="181">
                  <c:v>18.099999999999799</c:v>
                </c:pt>
                <c:pt idx="182">
                  <c:v>18.1999999999998</c:v>
                </c:pt>
                <c:pt idx="183">
                  <c:v>18.299999999999802</c:v>
                </c:pt>
                <c:pt idx="184">
                  <c:v>18.3999999999998</c:v>
                </c:pt>
                <c:pt idx="185">
                  <c:v>18.499999999999801</c:v>
                </c:pt>
                <c:pt idx="186">
                  <c:v>18.599999999999799</c:v>
                </c:pt>
                <c:pt idx="187">
                  <c:v>18.6999999999998</c:v>
                </c:pt>
                <c:pt idx="188">
                  <c:v>18.799999999999802</c:v>
                </c:pt>
                <c:pt idx="189">
                  <c:v>18.8999999999998</c:v>
                </c:pt>
                <c:pt idx="190">
                  <c:v>18.999999999999801</c:v>
                </c:pt>
                <c:pt idx="191">
                  <c:v>19.099999999999799</c:v>
                </c:pt>
                <c:pt idx="192">
                  <c:v>19.1999999999998</c:v>
                </c:pt>
                <c:pt idx="193">
                  <c:v>19.299999999999802</c:v>
                </c:pt>
                <c:pt idx="194">
                  <c:v>19.3999999999998</c:v>
                </c:pt>
                <c:pt idx="195">
                  <c:v>19.499999999999801</c:v>
                </c:pt>
                <c:pt idx="196">
                  <c:v>19.599999999999799</c:v>
                </c:pt>
                <c:pt idx="197">
                  <c:v>19.6999999999998</c:v>
                </c:pt>
                <c:pt idx="198">
                  <c:v>19.799999999999802</c:v>
                </c:pt>
                <c:pt idx="199">
                  <c:v>19.8999999999998</c:v>
                </c:pt>
                <c:pt idx="200">
                  <c:v>19.999999999999801</c:v>
                </c:pt>
                <c:pt idx="201">
                  <c:v>20.099999999999799</c:v>
                </c:pt>
                <c:pt idx="202">
                  <c:v>20.1999999999998</c:v>
                </c:pt>
                <c:pt idx="203">
                  <c:v>20.299999999999802</c:v>
                </c:pt>
                <c:pt idx="204">
                  <c:v>20.3999999999998</c:v>
                </c:pt>
                <c:pt idx="205">
                  <c:v>20.499999999999801</c:v>
                </c:pt>
                <c:pt idx="206">
                  <c:v>20.599999999999799</c:v>
                </c:pt>
                <c:pt idx="207">
                  <c:v>20.6999999999998</c:v>
                </c:pt>
                <c:pt idx="208">
                  <c:v>20.799999999999802</c:v>
                </c:pt>
                <c:pt idx="209">
                  <c:v>20.8999999999998</c:v>
                </c:pt>
                <c:pt idx="210">
                  <c:v>20.999999999999801</c:v>
                </c:pt>
                <c:pt idx="211">
                  <c:v>21.099999999999799</c:v>
                </c:pt>
                <c:pt idx="212">
                  <c:v>21.1999999999998</c:v>
                </c:pt>
                <c:pt idx="213">
                  <c:v>21.299999999999802</c:v>
                </c:pt>
                <c:pt idx="214">
                  <c:v>21.3999999999998</c:v>
                </c:pt>
                <c:pt idx="215">
                  <c:v>21.499999999999801</c:v>
                </c:pt>
                <c:pt idx="216">
                  <c:v>21.599999999999799</c:v>
                </c:pt>
                <c:pt idx="217">
                  <c:v>21.6999999999998</c:v>
                </c:pt>
                <c:pt idx="218">
                  <c:v>21.799999999999802</c:v>
                </c:pt>
                <c:pt idx="219">
                  <c:v>21.8999999999998</c:v>
                </c:pt>
                <c:pt idx="220">
                  <c:v>21.999999999999801</c:v>
                </c:pt>
                <c:pt idx="221">
                  <c:v>22.099999999999799</c:v>
                </c:pt>
                <c:pt idx="222">
                  <c:v>22.1999999999998</c:v>
                </c:pt>
                <c:pt idx="223">
                  <c:v>22.299999999999802</c:v>
                </c:pt>
                <c:pt idx="224">
                  <c:v>22.3999999999998</c:v>
                </c:pt>
                <c:pt idx="225">
                  <c:v>22.499999999999801</c:v>
                </c:pt>
                <c:pt idx="226">
                  <c:v>22.599999999999799</c:v>
                </c:pt>
                <c:pt idx="227">
                  <c:v>22.6999999999998</c:v>
                </c:pt>
                <c:pt idx="228">
                  <c:v>22.799999999999802</c:v>
                </c:pt>
                <c:pt idx="229">
                  <c:v>22.8999999999998</c:v>
                </c:pt>
                <c:pt idx="230">
                  <c:v>22.999999999999801</c:v>
                </c:pt>
                <c:pt idx="231">
                  <c:v>23.099999999999799</c:v>
                </c:pt>
                <c:pt idx="232">
                  <c:v>23.1999999999999</c:v>
                </c:pt>
                <c:pt idx="233">
                  <c:v>23.299999999999901</c:v>
                </c:pt>
                <c:pt idx="234">
                  <c:v>23.399999999999899</c:v>
                </c:pt>
                <c:pt idx="235">
                  <c:v>23.499999999999901</c:v>
                </c:pt>
                <c:pt idx="236">
                  <c:v>23.599999999999898</c:v>
                </c:pt>
                <c:pt idx="237">
                  <c:v>23.6999999999999</c:v>
                </c:pt>
                <c:pt idx="238">
                  <c:v>23.799999999999901</c:v>
                </c:pt>
                <c:pt idx="239">
                  <c:v>23.899999999999899</c:v>
                </c:pt>
                <c:pt idx="240">
                  <c:v>23.999999999999901</c:v>
                </c:pt>
                <c:pt idx="241">
                  <c:v>24.099999999999898</c:v>
                </c:pt>
                <c:pt idx="242">
                  <c:v>24.1999999999999</c:v>
                </c:pt>
                <c:pt idx="243">
                  <c:v>24.299999999999901</c:v>
                </c:pt>
                <c:pt idx="244">
                  <c:v>24.399999999999899</c:v>
                </c:pt>
                <c:pt idx="245">
                  <c:v>24.499999999999901</c:v>
                </c:pt>
                <c:pt idx="246">
                  <c:v>24.599999999999898</c:v>
                </c:pt>
                <c:pt idx="247">
                  <c:v>24.6999999999999</c:v>
                </c:pt>
                <c:pt idx="248">
                  <c:v>24.799999999999901</c:v>
                </c:pt>
                <c:pt idx="249">
                  <c:v>24.899999999999899</c:v>
                </c:pt>
                <c:pt idx="250">
                  <c:v>24.999999999999901</c:v>
                </c:pt>
                <c:pt idx="251">
                  <c:v>25.099999999999898</c:v>
                </c:pt>
                <c:pt idx="252">
                  <c:v>25.1999999999999</c:v>
                </c:pt>
                <c:pt idx="253">
                  <c:v>25.299999999999901</c:v>
                </c:pt>
                <c:pt idx="254">
                  <c:v>25.399999999999899</c:v>
                </c:pt>
                <c:pt idx="255">
                  <c:v>25.499999999999901</c:v>
                </c:pt>
                <c:pt idx="256">
                  <c:v>25.599999999999898</c:v>
                </c:pt>
                <c:pt idx="257">
                  <c:v>25.6999999999999</c:v>
                </c:pt>
                <c:pt idx="258">
                  <c:v>25.799999999999901</c:v>
                </c:pt>
                <c:pt idx="259">
                  <c:v>25.899999999999899</c:v>
                </c:pt>
                <c:pt idx="260">
                  <c:v>25.999999999999901</c:v>
                </c:pt>
                <c:pt idx="261">
                  <c:v>26.099999999999898</c:v>
                </c:pt>
                <c:pt idx="262">
                  <c:v>26.1999999999999</c:v>
                </c:pt>
                <c:pt idx="263">
                  <c:v>26.299999999999901</c:v>
                </c:pt>
                <c:pt idx="264">
                  <c:v>26.399999999999899</c:v>
                </c:pt>
                <c:pt idx="265">
                  <c:v>26.499999999999901</c:v>
                </c:pt>
                <c:pt idx="266">
                  <c:v>26.599999999999898</c:v>
                </c:pt>
                <c:pt idx="267">
                  <c:v>26.6999999999999</c:v>
                </c:pt>
                <c:pt idx="268">
                  <c:v>26.799999999999901</c:v>
                </c:pt>
                <c:pt idx="269">
                  <c:v>26.899999999999899</c:v>
                </c:pt>
                <c:pt idx="270">
                  <c:v>26.999999999999901</c:v>
                </c:pt>
                <c:pt idx="271">
                  <c:v>27.099999999999898</c:v>
                </c:pt>
                <c:pt idx="272">
                  <c:v>27.1999999999999</c:v>
                </c:pt>
                <c:pt idx="273">
                  <c:v>27.299999999999901</c:v>
                </c:pt>
                <c:pt idx="274">
                  <c:v>27.399999999999899</c:v>
                </c:pt>
                <c:pt idx="275">
                  <c:v>27.499999999999901</c:v>
                </c:pt>
                <c:pt idx="276">
                  <c:v>27.599999999999898</c:v>
                </c:pt>
                <c:pt idx="277">
                  <c:v>27.6999999999999</c:v>
                </c:pt>
                <c:pt idx="278">
                  <c:v>27.799999999999901</c:v>
                </c:pt>
                <c:pt idx="279">
                  <c:v>27.899999999999899</c:v>
                </c:pt>
                <c:pt idx="280">
                  <c:v>27.999999999999901</c:v>
                </c:pt>
                <c:pt idx="281">
                  <c:v>28.099999999999898</c:v>
                </c:pt>
                <c:pt idx="282">
                  <c:v>28.1999999999999</c:v>
                </c:pt>
                <c:pt idx="283">
                  <c:v>28.299999999999901</c:v>
                </c:pt>
                <c:pt idx="284">
                  <c:v>28.399999999999899</c:v>
                </c:pt>
                <c:pt idx="285">
                  <c:v>28.499999999999901</c:v>
                </c:pt>
                <c:pt idx="286">
                  <c:v>28.599999999999898</c:v>
                </c:pt>
                <c:pt idx="287">
                  <c:v>28.6999999999999</c:v>
                </c:pt>
                <c:pt idx="288">
                  <c:v>28.799999999999901</c:v>
                </c:pt>
                <c:pt idx="289">
                  <c:v>28.899999999999899</c:v>
                </c:pt>
                <c:pt idx="290">
                  <c:v>28.999999999999901</c:v>
                </c:pt>
                <c:pt idx="291">
                  <c:v>29.099999999999898</c:v>
                </c:pt>
                <c:pt idx="292">
                  <c:v>29.1999999999999</c:v>
                </c:pt>
                <c:pt idx="293">
                  <c:v>29.299999999999901</c:v>
                </c:pt>
                <c:pt idx="294">
                  <c:v>29.399999999999899</c:v>
                </c:pt>
                <c:pt idx="295">
                  <c:v>29.499999999999901</c:v>
                </c:pt>
                <c:pt idx="296">
                  <c:v>29.599999999999898</c:v>
                </c:pt>
                <c:pt idx="297">
                  <c:v>29.6999999999999</c:v>
                </c:pt>
                <c:pt idx="298">
                  <c:v>29.799999999999901</c:v>
                </c:pt>
                <c:pt idx="299">
                  <c:v>29.9</c:v>
                </c:pt>
                <c:pt idx="300">
                  <c:v>30</c:v>
                </c:pt>
                <c:pt idx="301">
                  <c:v>30.1</c:v>
                </c:pt>
                <c:pt idx="302">
                  <c:v>30.2</c:v>
                </c:pt>
                <c:pt idx="303">
                  <c:v>30.3</c:v>
                </c:pt>
                <c:pt idx="304">
                  <c:v>30.4</c:v>
                </c:pt>
                <c:pt idx="305">
                  <c:v>30.5</c:v>
                </c:pt>
                <c:pt idx="306">
                  <c:v>30.6</c:v>
                </c:pt>
                <c:pt idx="307">
                  <c:v>30.7</c:v>
                </c:pt>
                <c:pt idx="308">
                  <c:v>30.8</c:v>
                </c:pt>
                <c:pt idx="309">
                  <c:v>30.9</c:v>
                </c:pt>
                <c:pt idx="310">
                  <c:v>31</c:v>
                </c:pt>
                <c:pt idx="311">
                  <c:v>31.1</c:v>
                </c:pt>
                <c:pt idx="312">
                  <c:v>31.2</c:v>
                </c:pt>
                <c:pt idx="313">
                  <c:v>31.3</c:v>
                </c:pt>
                <c:pt idx="314">
                  <c:v>31.4</c:v>
                </c:pt>
                <c:pt idx="315">
                  <c:v>31.5</c:v>
                </c:pt>
                <c:pt idx="316">
                  <c:v>31.6</c:v>
                </c:pt>
                <c:pt idx="317">
                  <c:v>31.7</c:v>
                </c:pt>
                <c:pt idx="318">
                  <c:v>31.8</c:v>
                </c:pt>
                <c:pt idx="319">
                  <c:v>31.9</c:v>
                </c:pt>
                <c:pt idx="320">
                  <c:v>32</c:v>
                </c:pt>
                <c:pt idx="321">
                  <c:v>32.1</c:v>
                </c:pt>
                <c:pt idx="322">
                  <c:v>32.200000000000003</c:v>
                </c:pt>
                <c:pt idx="323">
                  <c:v>32.299999999999997</c:v>
                </c:pt>
                <c:pt idx="324">
                  <c:v>32.4</c:v>
                </c:pt>
                <c:pt idx="325">
                  <c:v>32.5</c:v>
                </c:pt>
                <c:pt idx="326">
                  <c:v>32.6</c:v>
                </c:pt>
                <c:pt idx="327">
                  <c:v>32.700000000000003</c:v>
                </c:pt>
                <c:pt idx="328">
                  <c:v>32.799999999999997</c:v>
                </c:pt>
                <c:pt idx="329">
                  <c:v>32.9</c:v>
                </c:pt>
                <c:pt idx="330">
                  <c:v>33</c:v>
                </c:pt>
                <c:pt idx="331">
                  <c:v>33.1</c:v>
                </c:pt>
                <c:pt idx="332">
                  <c:v>33.200000000000003</c:v>
                </c:pt>
                <c:pt idx="333">
                  <c:v>33.299999999999997</c:v>
                </c:pt>
                <c:pt idx="334">
                  <c:v>33.4</c:v>
                </c:pt>
                <c:pt idx="335">
                  <c:v>33.5</c:v>
                </c:pt>
                <c:pt idx="336">
                  <c:v>33.6</c:v>
                </c:pt>
                <c:pt idx="337">
                  <c:v>33.700000000000003</c:v>
                </c:pt>
              </c:numCache>
            </c:numRef>
          </c:xVal>
          <c:yVal>
            <c:numRef>
              <c:f>'Data for Lerch'!$BM$3:$BM$340</c:f>
              <c:numCache>
                <c:formatCode>General</c:formatCode>
                <c:ptCount val="338"/>
                <c:pt idx="10" formatCode="0.00">
                  <c:v>0.01</c:v>
                </c:pt>
                <c:pt idx="40" formatCode="0.00">
                  <c:v>0.02</c:v>
                </c:pt>
                <c:pt idx="49" formatCode="0.00">
                  <c:v>0</c:v>
                </c:pt>
                <c:pt idx="65" formatCode="0.00">
                  <c:v>0</c:v>
                </c:pt>
                <c:pt idx="83" formatCode="0.00">
                  <c:v>2.62</c:v>
                </c:pt>
                <c:pt idx="106" formatCode="0.00">
                  <c:v>2.58</c:v>
                </c:pt>
                <c:pt idx="121" formatCode="0.00">
                  <c:v>2.54</c:v>
                </c:pt>
                <c:pt idx="131" formatCode="0.00">
                  <c:v>2.4300000000000002</c:v>
                </c:pt>
                <c:pt idx="140" formatCode="0.00">
                  <c:v>2.46</c:v>
                </c:pt>
                <c:pt idx="149" formatCode="0.00">
                  <c:v>2.54</c:v>
                </c:pt>
                <c:pt idx="165" formatCode="0.00">
                  <c:v>2.48</c:v>
                </c:pt>
                <c:pt idx="179" formatCode="0.00">
                  <c:v>2.41</c:v>
                </c:pt>
                <c:pt idx="202" formatCode="0.00">
                  <c:v>2.38</c:v>
                </c:pt>
                <c:pt idx="217" formatCode="0.00">
                  <c:v>2.0499999999999998</c:v>
                </c:pt>
                <c:pt idx="229" formatCode="0.00">
                  <c:v>1.72</c:v>
                </c:pt>
                <c:pt idx="245" formatCode="0.00">
                  <c:v>1.72</c:v>
                </c:pt>
                <c:pt idx="273" formatCode="0.00">
                  <c:v>1.42</c:v>
                </c:pt>
                <c:pt idx="312" formatCode="0.00">
                  <c:v>1.45</c:v>
                </c:pt>
                <c:pt idx="320" formatCode="0.00">
                  <c:v>1.1780000000000002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656912"/>
        <c:axId val="155657304"/>
      </c:scatterChart>
      <c:valAx>
        <c:axId val="155656912"/>
        <c:scaling>
          <c:orientation val="minMax"/>
          <c:max val="33.700000000000003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Stream kilometer</a:t>
                </a:r>
              </a:p>
            </c:rich>
          </c:tx>
          <c:overlay val="0"/>
        </c:title>
        <c:numFmt formatCode="General" sourceLinked="1"/>
        <c:majorTickMark val="out"/>
        <c:minorTickMark val="out"/>
        <c:tickLblPos val="nextTo"/>
        <c:crossAx val="155657304"/>
        <c:crosses val="autoZero"/>
        <c:crossBetween val="midCat"/>
        <c:majorUnit val="5"/>
        <c:minorUnit val="1"/>
      </c:valAx>
      <c:valAx>
        <c:axId val="155657304"/>
        <c:scaling>
          <c:orientation val="minMax"/>
          <c:max val="3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Ammonium (NH3-N; mg/L)</a:t>
                </a:r>
              </a:p>
            </c:rich>
          </c:tx>
          <c:overlay val="0"/>
        </c:title>
        <c:numFmt formatCode="0" sourceLinked="0"/>
        <c:majorTickMark val="out"/>
        <c:minorTickMark val="out"/>
        <c:tickLblPos val="nextTo"/>
        <c:crossAx val="155656912"/>
        <c:crosses val="autoZero"/>
        <c:crossBetween val="midCat"/>
        <c:majorUnit val="1"/>
        <c:minorUnit val="0.5"/>
      </c:valAx>
      <c:spPr>
        <a:solidFill>
          <a:sysClr val="window" lastClr="FFFFFF">
            <a:lumMod val="95000"/>
          </a:sysClr>
        </a:solidFill>
      </c:spPr>
    </c:plotArea>
    <c:legend>
      <c:legendPos val="b"/>
      <c:layout>
        <c:manualLayout>
          <c:xMode val="edge"/>
          <c:yMode val="edge"/>
          <c:x val="0.20694444444444443"/>
          <c:y val="0.90141896322525883"/>
          <c:w val="0.70694444444444449"/>
          <c:h val="8.6732111504917692E-2"/>
        </c:manualLayout>
      </c:layout>
      <c:overlay val="0"/>
    </c:legend>
    <c:plotVisOnly val="0"/>
    <c:dispBlanksAs val="span"/>
    <c:showDLblsOverMax val="0"/>
  </c:chart>
  <c:spPr>
    <a:solidFill>
      <a:sysClr val="window" lastClr="FFFFFF">
        <a:lumMod val="95000"/>
      </a:sysClr>
    </a:solidFill>
    <a:ln>
      <a:noFill/>
    </a:ln>
  </c:spPr>
  <c:txPr>
    <a:bodyPr/>
    <a:lstStyle/>
    <a:p>
      <a:pPr>
        <a:defRPr sz="1400"/>
      </a:pPr>
      <a:endParaRPr lang="en-US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0.28333</cdr:x>
      <cdr:y>0.03913</cdr:y>
    </cdr:from>
    <cdr:to>
      <cdr:x>0.28333</cdr:x>
      <cdr:y>0.76472</cdr:y>
    </cdr:to>
    <cdr:cxnSp macro="">
      <cdr:nvCxnSpPr>
        <cdr:cNvPr id="5" name="Straight Connector 4"/>
        <cdr:cNvCxnSpPr/>
      </cdr:nvCxnSpPr>
      <cdr:spPr>
        <a:xfrm xmlns:a="http://schemas.openxmlformats.org/drawingml/2006/main" flipV="1">
          <a:off x="2590800" y="274341"/>
          <a:ext cx="0" cy="508667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50000"/>
              <a:lumOff val="50000"/>
            </a:scheme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319" cy="464820"/>
          </a:xfrm>
          <a:prstGeom prst="rect">
            <a:avLst/>
          </a:prstGeom>
        </p:spPr>
        <p:txBody>
          <a:bodyPr vert="horz" lIns="90283" tIns="45142" rIns="90283" bIns="4514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517" y="0"/>
            <a:ext cx="3037319" cy="464820"/>
          </a:xfrm>
          <a:prstGeom prst="rect">
            <a:avLst/>
          </a:prstGeom>
        </p:spPr>
        <p:txBody>
          <a:bodyPr vert="horz" lIns="90283" tIns="45142" rIns="90283" bIns="45142" rtlCol="0"/>
          <a:lstStyle>
            <a:lvl1pPr algn="r">
              <a:defRPr sz="1200"/>
            </a:lvl1pPr>
          </a:lstStyle>
          <a:p>
            <a:fld id="{BD3A5B1E-DA73-48CF-BF6A-4668C02A4B0D}" type="datetimeFigureOut">
              <a:rPr lang="en-US" smtClean="0"/>
              <a:pPr/>
              <a:t>4/24/2015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010"/>
            <a:ext cx="3037319" cy="464820"/>
          </a:xfrm>
          <a:prstGeom prst="rect">
            <a:avLst/>
          </a:prstGeom>
        </p:spPr>
        <p:txBody>
          <a:bodyPr vert="horz" lIns="90283" tIns="45142" rIns="90283" bIns="4514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517" y="8830010"/>
            <a:ext cx="3037319" cy="464820"/>
          </a:xfrm>
          <a:prstGeom prst="rect">
            <a:avLst/>
          </a:prstGeom>
        </p:spPr>
        <p:txBody>
          <a:bodyPr vert="horz" lIns="90283" tIns="45142" rIns="90283" bIns="45142" rtlCol="0" anchor="b"/>
          <a:lstStyle>
            <a:lvl1pPr algn="r">
              <a:defRPr sz="1200"/>
            </a:lvl1pPr>
          </a:lstStyle>
          <a:p>
            <a:fld id="{FFAD6935-E61B-4116-8AB9-5E63F2C28E0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26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037840" cy="464820"/>
          </a:xfrm>
          <a:prstGeom prst="rect">
            <a:avLst/>
          </a:prstGeom>
        </p:spPr>
        <p:txBody>
          <a:bodyPr vert="horz" lIns="93145" tIns="46571" rIns="93145" bIns="4657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45" tIns="46571" rIns="93145" bIns="46571" rtlCol="0"/>
          <a:lstStyle>
            <a:lvl1pPr algn="r">
              <a:defRPr sz="1200"/>
            </a:lvl1pPr>
          </a:lstStyle>
          <a:p>
            <a:fld id="{9779F85A-342F-42BC-995B-9DAAA25586D7}" type="datetimeFigureOut">
              <a:rPr lang="en-US" smtClean="0"/>
              <a:pPr/>
              <a:t>4/24/2015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45" tIns="46571" rIns="93145" bIns="4657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45" tIns="46571" rIns="93145" bIns="4657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829967"/>
            <a:ext cx="3037840" cy="464820"/>
          </a:xfrm>
          <a:prstGeom prst="rect">
            <a:avLst/>
          </a:prstGeom>
        </p:spPr>
        <p:txBody>
          <a:bodyPr vert="horz" lIns="93145" tIns="46571" rIns="93145" bIns="4657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45" tIns="46571" rIns="93145" bIns="46571" rtlCol="0" anchor="b"/>
          <a:lstStyle>
            <a:lvl1pPr algn="r">
              <a:defRPr sz="1200"/>
            </a:lvl1pPr>
          </a:lstStyle>
          <a:p>
            <a:fld id="{FF23FE9D-A276-4540-B087-D3D981838B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420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2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9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2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8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5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1" algn="l" defTabSz="9142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Clark Fork headwaters</a:t>
            </a:r>
          </a:p>
          <a:p>
            <a:r>
              <a:rPr lang="en-US" altLang="en-US" smtClean="0"/>
              <a:t>Cont Divide – High elevation stream 3000m 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B8963A-78A8-4190-B92F-D7F15E29B47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007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Clark Fork headwaters</a:t>
            </a:r>
          </a:p>
          <a:p>
            <a:r>
              <a:rPr lang="en-US" altLang="en-US" smtClean="0"/>
              <a:t>Cont Divide – High elevation stream 3000m 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386500-3B01-4A6F-B390-882F9598D3D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1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microsoft.com/office/2007/relationships/hdphoto" Target="../media/hdphoto3.wdp"/><Relationship Id="rId4" Type="http://schemas.openxmlformats.org/officeDocument/2006/relationships/image" Target="../media/image16.jpe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7" r="28805" b="19725"/>
          <a:stretch/>
        </p:blipFill>
        <p:spPr>
          <a:xfrm>
            <a:off x="-60097" y="-209610"/>
            <a:ext cx="9179769" cy="7086598"/>
          </a:xfrm>
          <a:prstGeom prst="rect">
            <a:avLst/>
          </a:prstGeom>
        </p:spPr>
      </p:pic>
      <p:cxnSp>
        <p:nvCxnSpPr>
          <p:cNvPr id="24" name="Straight Connector 23"/>
          <p:cNvCxnSpPr/>
          <p:nvPr userDrawn="1"/>
        </p:nvCxnSpPr>
        <p:spPr>
          <a:xfrm>
            <a:off x="509072" y="3295588"/>
            <a:ext cx="0" cy="228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H="1">
            <a:off x="280472" y="5048188"/>
            <a:ext cx="82296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t="534" b="2677"/>
          <a:stretch/>
        </p:blipFill>
        <p:spPr bwMode="auto">
          <a:xfrm rot="5400000">
            <a:off x="3859492" y="-4107432"/>
            <a:ext cx="1365994" cy="9205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-60097" y="5514971"/>
            <a:ext cx="9240941" cy="1365994"/>
            <a:chOff x="-60097" y="5514971"/>
            <a:chExt cx="9240941" cy="1365994"/>
          </a:xfrm>
        </p:grpSpPr>
        <p:pic>
          <p:nvPicPr>
            <p:cNvPr id="27" name="Picture 2"/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20" t="534" b="2677"/>
            <a:stretch/>
          </p:blipFill>
          <p:spPr bwMode="auto">
            <a:xfrm rot="16200000">
              <a:off x="3877377" y="1577497"/>
              <a:ext cx="1365994" cy="9240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8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51" b="23653"/>
            <a:stretch/>
          </p:blipFill>
          <p:spPr>
            <a:xfrm>
              <a:off x="7138472" y="6203096"/>
              <a:ext cx="1790518" cy="445292"/>
            </a:xfrm>
            <a:prstGeom prst="rect">
              <a:avLst/>
            </a:prstGeom>
          </p:spPr>
        </p:pic>
      </p:grpSp>
      <p:grpSp>
        <p:nvGrpSpPr>
          <p:cNvPr id="30" name="Group 29"/>
          <p:cNvGrpSpPr>
            <a:grpSpLocks noChangeAspect="1"/>
          </p:cNvGrpSpPr>
          <p:nvPr userDrawn="1"/>
        </p:nvGrpSpPr>
        <p:grpSpPr>
          <a:xfrm>
            <a:off x="1423472" y="853558"/>
            <a:ext cx="6893768" cy="3130419"/>
            <a:chOff x="1126169" y="-55629"/>
            <a:chExt cx="15509166" cy="704261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" t="12542" r="10441" b="26822"/>
            <a:stretch/>
          </p:blipFill>
          <p:spPr>
            <a:xfrm>
              <a:off x="1126169" y="1689674"/>
              <a:ext cx="10505773" cy="4756740"/>
            </a:xfrm>
            <a:prstGeom prst="rect">
              <a:avLst/>
            </a:prstGeom>
            <a:ln w="76200" cap="sq">
              <a:solidFill>
                <a:schemeClr val="accent1"/>
              </a:solidFill>
              <a:miter lim="800000"/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744" b="35215"/>
            <a:stretch/>
          </p:blipFill>
          <p:spPr>
            <a:xfrm>
              <a:off x="6051810" y="-55629"/>
              <a:ext cx="10583525" cy="2191653"/>
            </a:xfrm>
            <a:prstGeom prst="rect">
              <a:avLst/>
            </a:prstGeom>
            <a:ln w="76200" cap="sq">
              <a:solidFill>
                <a:schemeClr val="accent1"/>
              </a:solidFill>
              <a:miter lim="800000"/>
            </a:ln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91" r="11151"/>
            <a:stretch/>
          </p:blipFill>
          <p:spPr>
            <a:xfrm>
              <a:off x="11633451" y="1966473"/>
              <a:ext cx="4876799" cy="5020516"/>
            </a:xfrm>
            <a:prstGeom prst="rect">
              <a:avLst/>
            </a:prstGeom>
            <a:ln w="76200" cap="sq">
              <a:solidFill>
                <a:schemeClr val="accent1"/>
              </a:solidFill>
              <a:miter lim="800000"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43" y="3174444"/>
            <a:ext cx="8229600" cy="1981201"/>
          </a:xfrm>
          <a:prstGeom prst="rect">
            <a:avLst/>
          </a:prstGeom>
        </p:spPr>
        <p:txBody>
          <a:bodyPr anchor="b"/>
          <a:lstStyle>
            <a:lvl1pPr marL="0" algn="l" defTabSz="914400" rtl="0" eaLnBrk="1" latinLnBrk="0" hangingPunct="1">
              <a:lnSpc>
                <a:spcPts val="7299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  <a:ea typeface="+mj-ea"/>
                <a:cs typeface="Vijay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4" name="Subtitle 2"/>
          <p:cNvSpPr txBox="1">
            <a:spLocks/>
          </p:cNvSpPr>
          <p:nvPr userDrawn="1"/>
        </p:nvSpPr>
        <p:spPr>
          <a:xfrm>
            <a:off x="476456" y="5033674"/>
            <a:ext cx="6400800" cy="7016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 cap="small" baseline="0">
                <a:solidFill>
                  <a:schemeClr val="tx2">
                    <a:lumMod val="75000"/>
                  </a:schemeClr>
                </a:solidFill>
                <a:latin typeface="+mj-lt"/>
                <a:ea typeface="+mn-ea"/>
                <a:cs typeface="AngsanaUPC" panose="02020603050405020304" pitchFamily="18" charset="-34"/>
              </a:defRPr>
            </a:lvl1pPr>
            <a:lvl2pPr marL="457149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298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448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597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5746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2895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044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193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95732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" t="2589" r="28806" b="19725"/>
          <a:stretch/>
        </p:blipFill>
        <p:spPr>
          <a:xfrm>
            <a:off x="0" y="0"/>
            <a:ext cx="9257410" cy="6858000"/>
          </a:xfrm>
          <a:prstGeom prst="rect">
            <a:avLst/>
          </a:prstGeom>
        </p:spPr>
      </p:pic>
      <p:sp>
        <p:nvSpPr>
          <p:cNvPr id="4" name="Arc 3"/>
          <p:cNvSpPr/>
          <p:nvPr userDrawn="1"/>
        </p:nvSpPr>
        <p:spPr>
          <a:xfrm rot="21157382">
            <a:off x="-2559249" y="854855"/>
            <a:ext cx="7623904" cy="2169882"/>
          </a:xfrm>
          <a:prstGeom prst="arc">
            <a:avLst>
              <a:gd name="adj1" fmla="val 13132074"/>
              <a:gd name="adj2" fmla="val 21010840"/>
            </a:avLst>
          </a:prstGeom>
          <a:noFill/>
          <a:ln w="6350">
            <a:gradFill flip="none" rotWithShape="1">
              <a:gsLst>
                <a:gs pos="67506">
                  <a:srgbClr val="A3A39E"/>
                </a:gs>
                <a:gs pos="14000">
                  <a:srgbClr val="4C472A">
                    <a:alpha val="49000"/>
                  </a:srgbClr>
                </a:gs>
                <a:gs pos="23000">
                  <a:srgbClr val="4C472A">
                    <a:alpha val="65000"/>
                  </a:srgbClr>
                </a:gs>
                <a:gs pos="0">
                  <a:srgbClr val="E9E8DB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817" y="-152400"/>
            <a:ext cx="8456383" cy="129540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3500"/>
              </a:lnSpc>
              <a:defRPr>
                <a:solidFill>
                  <a:srgbClr val="9C0E2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b="2676"/>
          <a:stretch/>
        </p:blipFill>
        <p:spPr bwMode="auto">
          <a:xfrm rot="5400000">
            <a:off x="3326177" y="-3326181"/>
            <a:ext cx="2720241" cy="937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-25400" y="2560637"/>
            <a:ext cx="9257411" cy="45259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cap="small" baseline="0">
                <a:solidFill>
                  <a:schemeClr val="tx2">
                    <a:lumMod val="50000"/>
                  </a:schemeClr>
                </a:solidFill>
              </a:defRPr>
            </a:lvl1pPr>
            <a:lvl2pPr marL="742950" indent="-285750">
              <a:buFont typeface="Wingdings" pitchFamily="2" charset="2"/>
              <a:buChar char="§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47" b="22308"/>
          <a:stretch/>
        </p:blipFill>
        <p:spPr>
          <a:xfrm>
            <a:off x="63500" y="6581411"/>
            <a:ext cx="762000" cy="20038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b="2676"/>
          <a:stretch/>
        </p:blipFill>
        <p:spPr bwMode="auto">
          <a:xfrm rot="16200000">
            <a:off x="3243185" y="881874"/>
            <a:ext cx="2720241" cy="925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0949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1" t="863" r="29643" b="19725"/>
          <a:stretch/>
        </p:blipFill>
        <p:spPr>
          <a:xfrm>
            <a:off x="0" y="-152400"/>
            <a:ext cx="9144000" cy="70104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769" y="231444"/>
            <a:ext cx="3076953" cy="205130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81" y="209262"/>
            <a:ext cx="3108691" cy="207246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576" y="266701"/>
            <a:ext cx="3038711" cy="20258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6100" y="3505196"/>
            <a:ext cx="7772400" cy="228600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lang="en-US" sz="4000" b="1" kern="1200" cap="small" baseline="0" dirty="0"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851525"/>
            <a:ext cx="6400800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b="0" cap="small" baseline="0">
                <a:solidFill>
                  <a:schemeClr val="tx2">
                    <a:lumMod val="75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457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63348" y="6950075"/>
            <a:ext cx="2085975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pPr defTabSz="91429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9F53606-B2D3-4502-8B18-F1436B8A1CAC}" type="datetimeFigureOut">
              <a:rPr lang="en-US" sz="2400" smtClean="0">
                <a:solidFill>
                  <a:prstClr val="black">
                    <a:tint val="75000"/>
                  </a:prstClr>
                </a:solidFill>
                <a:latin typeface="Footlight MT Light" pitchFamily="18" charset="0"/>
              </a:rPr>
              <a:pPr defTabSz="91429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4/24/2015</a:t>
            </a:fld>
            <a:endParaRPr lang="en-US" sz="2400" dirty="0">
              <a:solidFill>
                <a:prstClr val="black">
                  <a:tint val="75000"/>
                </a:prstClr>
              </a:solidFill>
              <a:latin typeface="Footlight MT Light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543279" y="6950075"/>
            <a:ext cx="561975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pPr defTabSz="91429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A062598-D6A3-4590-B73D-30919B2695E7}" type="slidenum">
              <a:rPr lang="en-US" sz="2400" smtClean="0">
                <a:solidFill>
                  <a:prstClr val="black">
                    <a:tint val="75000"/>
                  </a:prstClr>
                </a:solidFill>
                <a:latin typeface="Footlight MT Light" pitchFamily="18" charset="0"/>
              </a:rPr>
              <a:pPr defTabSz="91429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 dirty="0">
              <a:solidFill>
                <a:prstClr val="black">
                  <a:tint val="75000"/>
                </a:prstClr>
              </a:solidFill>
              <a:latin typeface="Footlight MT Light" pitchFamily="18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659166" y="6950075"/>
            <a:ext cx="2847975" cy="365125"/>
          </a:xfrm>
          <a:prstGeom prst="rect">
            <a:avLst/>
          </a:prstGeom>
        </p:spPr>
        <p:txBody>
          <a:bodyPr lIns="91430" tIns="45715" rIns="91430" bIns="45715"/>
          <a:lstStyle/>
          <a:p>
            <a:pPr defTabSz="91429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  <a:latin typeface="Footlight MT Light" pitchFamily="18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3038711" y="326030"/>
            <a:ext cx="58057" cy="1932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Subtitle 1"/>
          <p:cNvSpPr txBox="1">
            <a:spLocks/>
          </p:cNvSpPr>
          <p:nvPr userDrawn="1"/>
        </p:nvSpPr>
        <p:spPr>
          <a:xfrm>
            <a:off x="609600" y="5927725"/>
            <a:ext cx="6400800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3200" dirty="0">
              <a:solidFill>
                <a:srgbClr val="000000">
                  <a:lumMod val="50000"/>
                  <a:lumOff val="50000"/>
                </a:srgbClr>
              </a:solidFill>
              <a:latin typeface="Rockwell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1" b="23653"/>
          <a:stretch/>
        </p:blipFill>
        <p:spPr>
          <a:xfrm>
            <a:off x="6826308" y="5958981"/>
            <a:ext cx="1669809" cy="415273"/>
          </a:xfrm>
          <a:prstGeom prst="rect">
            <a:avLst/>
          </a:prstGeom>
        </p:spPr>
      </p:pic>
      <p:cxnSp>
        <p:nvCxnSpPr>
          <p:cNvPr id="21" name="Straight Connector 20"/>
          <p:cNvCxnSpPr/>
          <p:nvPr userDrawn="1"/>
        </p:nvCxnSpPr>
        <p:spPr>
          <a:xfrm>
            <a:off x="533400" y="4098925"/>
            <a:ext cx="0" cy="228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flipH="1">
            <a:off x="304800" y="5851525"/>
            <a:ext cx="82296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1"/>
          <a:stretch/>
        </p:blipFill>
        <p:spPr bwMode="auto">
          <a:xfrm>
            <a:off x="-168276" y="2331488"/>
            <a:ext cx="9312275" cy="83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Freeform 25"/>
          <p:cNvSpPr>
            <a:spLocks/>
          </p:cNvSpPr>
          <p:nvPr userDrawn="1"/>
        </p:nvSpPr>
        <p:spPr bwMode="auto">
          <a:xfrm rot="5400000" flipH="1">
            <a:off x="4139184" y="-4319017"/>
            <a:ext cx="838199" cy="9171434"/>
          </a:xfrm>
          <a:custGeom>
            <a:avLst/>
            <a:gdLst>
              <a:gd name="T0" fmla="*/ 502 w 502"/>
              <a:gd name="T1" fmla="*/ 0 h 3168"/>
              <a:gd name="T2" fmla="*/ 93 w 502"/>
              <a:gd name="T3" fmla="*/ 0 h 3168"/>
              <a:gd name="T4" fmla="*/ 0 w 502"/>
              <a:gd name="T5" fmla="*/ 3168 h 3168"/>
              <a:gd name="T6" fmla="*/ 502 w 502"/>
              <a:gd name="T7" fmla="*/ 3168 h 3168"/>
              <a:gd name="T8" fmla="*/ 502 w 502"/>
              <a:gd name="T9" fmla="*/ 0 h 3168"/>
              <a:gd name="connsiteX0" fmla="*/ 10000 w 10000"/>
              <a:gd name="connsiteY0" fmla="*/ 99 h 10099"/>
              <a:gd name="connsiteX1" fmla="*/ 3311 w 10000"/>
              <a:gd name="connsiteY1" fmla="*/ 0 h 10099"/>
              <a:gd name="connsiteX2" fmla="*/ 0 w 10000"/>
              <a:gd name="connsiteY2" fmla="*/ 10099 h 10099"/>
              <a:gd name="connsiteX3" fmla="*/ 10000 w 10000"/>
              <a:gd name="connsiteY3" fmla="*/ 10099 h 10099"/>
              <a:gd name="connsiteX4" fmla="*/ 10000 w 10000"/>
              <a:gd name="connsiteY4" fmla="*/ 99 h 10099"/>
              <a:gd name="connsiteX0" fmla="*/ 10000 w 10000"/>
              <a:gd name="connsiteY0" fmla="*/ 0 h 10000"/>
              <a:gd name="connsiteX1" fmla="*/ 3311 w 10000"/>
              <a:gd name="connsiteY1" fmla="*/ 24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0 h 10000"/>
              <a:gd name="connsiteX1" fmla="*/ 3472 w 10000"/>
              <a:gd name="connsiteY1" fmla="*/ 6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12 h 10012"/>
              <a:gd name="connsiteX1" fmla="*/ 3338 w 10000"/>
              <a:gd name="connsiteY1" fmla="*/ 0 h 10012"/>
              <a:gd name="connsiteX2" fmla="*/ 0 w 10000"/>
              <a:gd name="connsiteY2" fmla="*/ 10012 h 10012"/>
              <a:gd name="connsiteX3" fmla="*/ 10000 w 10000"/>
              <a:gd name="connsiteY3" fmla="*/ 10012 h 10012"/>
              <a:gd name="connsiteX4" fmla="*/ 10000 w 10000"/>
              <a:gd name="connsiteY4" fmla="*/ 12 h 10012"/>
              <a:gd name="connsiteX0" fmla="*/ 10000 w 10000"/>
              <a:gd name="connsiteY0" fmla="*/ 2 h 10002"/>
              <a:gd name="connsiteX1" fmla="*/ 3338 w 10000"/>
              <a:gd name="connsiteY1" fmla="*/ 0 h 10002"/>
              <a:gd name="connsiteX2" fmla="*/ 0 w 10000"/>
              <a:gd name="connsiteY2" fmla="*/ 10002 h 10002"/>
              <a:gd name="connsiteX3" fmla="*/ 10000 w 10000"/>
              <a:gd name="connsiteY3" fmla="*/ 10002 h 10002"/>
              <a:gd name="connsiteX4" fmla="*/ 10000 w 10000"/>
              <a:gd name="connsiteY4" fmla="*/ 2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2">
                <a:moveTo>
                  <a:pt x="10000" y="2"/>
                </a:moveTo>
                <a:lnTo>
                  <a:pt x="3338" y="0"/>
                </a:lnTo>
                <a:cubicBezTo>
                  <a:pt x="4393" y="1209"/>
                  <a:pt x="6434" y="5999"/>
                  <a:pt x="0" y="10002"/>
                </a:cubicBezTo>
                <a:lnTo>
                  <a:pt x="10000" y="10002"/>
                </a:lnTo>
                <a:lnTo>
                  <a:pt x="10000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6114143" y="264562"/>
            <a:ext cx="58057" cy="19487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Freeform 27"/>
          <p:cNvSpPr>
            <a:spLocks/>
          </p:cNvSpPr>
          <p:nvPr userDrawn="1"/>
        </p:nvSpPr>
        <p:spPr bwMode="auto">
          <a:xfrm rot="5400000" flipH="1">
            <a:off x="4296510" y="-4321154"/>
            <a:ext cx="537675" cy="9171432"/>
          </a:xfrm>
          <a:custGeom>
            <a:avLst/>
            <a:gdLst>
              <a:gd name="T0" fmla="*/ 502 w 502"/>
              <a:gd name="T1" fmla="*/ 0 h 3168"/>
              <a:gd name="T2" fmla="*/ 93 w 502"/>
              <a:gd name="T3" fmla="*/ 0 h 3168"/>
              <a:gd name="T4" fmla="*/ 0 w 502"/>
              <a:gd name="T5" fmla="*/ 3168 h 3168"/>
              <a:gd name="T6" fmla="*/ 502 w 502"/>
              <a:gd name="T7" fmla="*/ 3168 h 3168"/>
              <a:gd name="T8" fmla="*/ 502 w 502"/>
              <a:gd name="T9" fmla="*/ 0 h 3168"/>
              <a:gd name="connsiteX0" fmla="*/ 10000 w 10000"/>
              <a:gd name="connsiteY0" fmla="*/ 99 h 10099"/>
              <a:gd name="connsiteX1" fmla="*/ 3311 w 10000"/>
              <a:gd name="connsiteY1" fmla="*/ 0 h 10099"/>
              <a:gd name="connsiteX2" fmla="*/ 0 w 10000"/>
              <a:gd name="connsiteY2" fmla="*/ 10099 h 10099"/>
              <a:gd name="connsiteX3" fmla="*/ 10000 w 10000"/>
              <a:gd name="connsiteY3" fmla="*/ 10099 h 10099"/>
              <a:gd name="connsiteX4" fmla="*/ 10000 w 10000"/>
              <a:gd name="connsiteY4" fmla="*/ 99 h 10099"/>
              <a:gd name="connsiteX0" fmla="*/ 10000 w 10000"/>
              <a:gd name="connsiteY0" fmla="*/ 0 h 10000"/>
              <a:gd name="connsiteX1" fmla="*/ 3311 w 10000"/>
              <a:gd name="connsiteY1" fmla="*/ 24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0 h 10000"/>
              <a:gd name="connsiteX1" fmla="*/ 3472 w 10000"/>
              <a:gd name="connsiteY1" fmla="*/ 6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12 h 10012"/>
              <a:gd name="connsiteX1" fmla="*/ 3338 w 10000"/>
              <a:gd name="connsiteY1" fmla="*/ 0 h 10012"/>
              <a:gd name="connsiteX2" fmla="*/ 0 w 10000"/>
              <a:gd name="connsiteY2" fmla="*/ 10012 h 10012"/>
              <a:gd name="connsiteX3" fmla="*/ 10000 w 10000"/>
              <a:gd name="connsiteY3" fmla="*/ 10012 h 10012"/>
              <a:gd name="connsiteX4" fmla="*/ 10000 w 10000"/>
              <a:gd name="connsiteY4" fmla="*/ 12 h 10012"/>
              <a:gd name="connsiteX0" fmla="*/ 10000 w 10000"/>
              <a:gd name="connsiteY0" fmla="*/ 2 h 10002"/>
              <a:gd name="connsiteX1" fmla="*/ 3338 w 10000"/>
              <a:gd name="connsiteY1" fmla="*/ 0 h 10002"/>
              <a:gd name="connsiteX2" fmla="*/ 0 w 10000"/>
              <a:gd name="connsiteY2" fmla="*/ 10002 h 10002"/>
              <a:gd name="connsiteX3" fmla="*/ 10000 w 10000"/>
              <a:gd name="connsiteY3" fmla="*/ 10002 h 10002"/>
              <a:gd name="connsiteX4" fmla="*/ 10000 w 10000"/>
              <a:gd name="connsiteY4" fmla="*/ 2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2">
                <a:moveTo>
                  <a:pt x="10000" y="2"/>
                </a:moveTo>
                <a:lnTo>
                  <a:pt x="3338" y="0"/>
                </a:lnTo>
                <a:cubicBezTo>
                  <a:pt x="4393" y="1209"/>
                  <a:pt x="6434" y="5999"/>
                  <a:pt x="0" y="10002"/>
                </a:cubicBezTo>
                <a:lnTo>
                  <a:pt x="10000" y="10002"/>
                </a:lnTo>
                <a:lnTo>
                  <a:pt x="10000" y="2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9" name="Freeform 28"/>
          <p:cNvSpPr>
            <a:spLocks/>
          </p:cNvSpPr>
          <p:nvPr userDrawn="1"/>
        </p:nvSpPr>
        <p:spPr bwMode="auto">
          <a:xfrm rot="5400000" flipH="1">
            <a:off x="4216777" y="-1962491"/>
            <a:ext cx="690075" cy="9178499"/>
          </a:xfrm>
          <a:custGeom>
            <a:avLst/>
            <a:gdLst>
              <a:gd name="T0" fmla="*/ 502 w 502"/>
              <a:gd name="T1" fmla="*/ 0 h 3168"/>
              <a:gd name="T2" fmla="*/ 93 w 502"/>
              <a:gd name="T3" fmla="*/ 0 h 3168"/>
              <a:gd name="T4" fmla="*/ 0 w 502"/>
              <a:gd name="T5" fmla="*/ 3168 h 3168"/>
              <a:gd name="T6" fmla="*/ 502 w 502"/>
              <a:gd name="T7" fmla="*/ 3168 h 3168"/>
              <a:gd name="T8" fmla="*/ 502 w 502"/>
              <a:gd name="T9" fmla="*/ 0 h 3168"/>
              <a:gd name="connsiteX0" fmla="*/ 10000 w 10000"/>
              <a:gd name="connsiteY0" fmla="*/ 99 h 10099"/>
              <a:gd name="connsiteX1" fmla="*/ 3311 w 10000"/>
              <a:gd name="connsiteY1" fmla="*/ 0 h 10099"/>
              <a:gd name="connsiteX2" fmla="*/ 0 w 10000"/>
              <a:gd name="connsiteY2" fmla="*/ 10099 h 10099"/>
              <a:gd name="connsiteX3" fmla="*/ 10000 w 10000"/>
              <a:gd name="connsiteY3" fmla="*/ 10099 h 10099"/>
              <a:gd name="connsiteX4" fmla="*/ 10000 w 10000"/>
              <a:gd name="connsiteY4" fmla="*/ 99 h 10099"/>
              <a:gd name="connsiteX0" fmla="*/ 10000 w 10000"/>
              <a:gd name="connsiteY0" fmla="*/ 0 h 10000"/>
              <a:gd name="connsiteX1" fmla="*/ 3311 w 10000"/>
              <a:gd name="connsiteY1" fmla="*/ 24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0 h 10000"/>
              <a:gd name="connsiteX1" fmla="*/ 3472 w 10000"/>
              <a:gd name="connsiteY1" fmla="*/ 6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12 h 10012"/>
              <a:gd name="connsiteX1" fmla="*/ 3338 w 10000"/>
              <a:gd name="connsiteY1" fmla="*/ 0 h 10012"/>
              <a:gd name="connsiteX2" fmla="*/ 0 w 10000"/>
              <a:gd name="connsiteY2" fmla="*/ 10012 h 10012"/>
              <a:gd name="connsiteX3" fmla="*/ 10000 w 10000"/>
              <a:gd name="connsiteY3" fmla="*/ 10012 h 10012"/>
              <a:gd name="connsiteX4" fmla="*/ 10000 w 10000"/>
              <a:gd name="connsiteY4" fmla="*/ 12 h 10012"/>
              <a:gd name="connsiteX0" fmla="*/ 10000 w 10000"/>
              <a:gd name="connsiteY0" fmla="*/ 2 h 10002"/>
              <a:gd name="connsiteX1" fmla="*/ 3338 w 10000"/>
              <a:gd name="connsiteY1" fmla="*/ 0 h 10002"/>
              <a:gd name="connsiteX2" fmla="*/ 0 w 10000"/>
              <a:gd name="connsiteY2" fmla="*/ 10002 h 10002"/>
              <a:gd name="connsiteX3" fmla="*/ 10000 w 10000"/>
              <a:gd name="connsiteY3" fmla="*/ 10002 h 10002"/>
              <a:gd name="connsiteX4" fmla="*/ 10000 w 10000"/>
              <a:gd name="connsiteY4" fmla="*/ 2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2">
                <a:moveTo>
                  <a:pt x="10000" y="2"/>
                </a:moveTo>
                <a:lnTo>
                  <a:pt x="3338" y="0"/>
                </a:lnTo>
                <a:cubicBezTo>
                  <a:pt x="4393" y="1209"/>
                  <a:pt x="6434" y="5999"/>
                  <a:pt x="0" y="10002"/>
                </a:cubicBezTo>
                <a:lnTo>
                  <a:pt x="10000" y="10002"/>
                </a:lnTo>
                <a:lnTo>
                  <a:pt x="10000" y="2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30" name="Freeform 29"/>
          <p:cNvSpPr>
            <a:spLocks/>
          </p:cNvSpPr>
          <p:nvPr userDrawn="1"/>
        </p:nvSpPr>
        <p:spPr bwMode="auto">
          <a:xfrm rot="16200000" flipH="1">
            <a:off x="4308830" y="-2289536"/>
            <a:ext cx="533403" cy="9151068"/>
          </a:xfrm>
          <a:custGeom>
            <a:avLst/>
            <a:gdLst>
              <a:gd name="T0" fmla="*/ 502 w 502"/>
              <a:gd name="T1" fmla="*/ 0 h 3168"/>
              <a:gd name="T2" fmla="*/ 93 w 502"/>
              <a:gd name="T3" fmla="*/ 0 h 3168"/>
              <a:gd name="T4" fmla="*/ 0 w 502"/>
              <a:gd name="T5" fmla="*/ 3168 h 3168"/>
              <a:gd name="T6" fmla="*/ 502 w 502"/>
              <a:gd name="T7" fmla="*/ 3168 h 3168"/>
              <a:gd name="T8" fmla="*/ 502 w 502"/>
              <a:gd name="T9" fmla="*/ 0 h 3168"/>
              <a:gd name="connsiteX0" fmla="*/ 10000 w 10000"/>
              <a:gd name="connsiteY0" fmla="*/ 99 h 10099"/>
              <a:gd name="connsiteX1" fmla="*/ 3311 w 10000"/>
              <a:gd name="connsiteY1" fmla="*/ 0 h 10099"/>
              <a:gd name="connsiteX2" fmla="*/ 0 w 10000"/>
              <a:gd name="connsiteY2" fmla="*/ 10099 h 10099"/>
              <a:gd name="connsiteX3" fmla="*/ 10000 w 10000"/>
              <a:gd name="connsiteY3" fmla="*/ 10099 h 10099"/>
              <a:gd name="connsiteX4" fmla="*/ 10000 w 10000"/>
              <a:gd name="connsiteY4" fmla="*/ 99 h 10099"/>
              <a:gd name="connsiteX0" fmla="*/ 10000 w 10000"/>
              <a:gd name="connsiteY0" fmla="*/ 0 h 10000"/>
              <a:gd name="connsiteX1" fmla="*/ 3311 w 10000"/>
              <a:gd name="connsiteY1" fmla="*/ 24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0 h 10000"/>
              <a:gd name="connsiteX1" fmla="*/ 3472 w 10000"/>
              <a:gd name="connsiteY1" fmla="*/ 6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12 h 10012"/>
              <a:gd name="connsiteX1" fmla="*/ 3338 w 10000"/>
              <a:gd name="connsiteY1" fmla="*/ 0 h 10012"/>
              <a:gd name="connsiteX2" fmla="*/ 0 w 10000"/>
              <a:gd name="connsiteY2" fmla="*/ 10012 h 10012"/>
              <a:gd name="connsiteX3" fmla="*/ 10000 w 10000"/>
              <a:gd name="connsiteY3" fmla="*/ 10012 h 10012"/>
              <a:gd name="connsiteX4" fmla="*/ 10000 w 10000"/>
              <a:gd name="connsiteY4" fmla="*/ 12 h 10012"/>
              <a:gd name="connsiteX0" fmla="*/ 10000 w 10000"/>
              <a:gd name="connsiteY0" fmla="*/ 2 h 10002"/>
              <a:gd name="connsiteX1" fmla="*/ 3338 w 10000"/>
              <a:gd name="connsiteY1" fmla="*/ 0 h 10002"/>
              <a:gd name="connsiteX2" fmla="*/ 0 w 10000"/>
              <a:gd name="connsiteY2" fmla="*/ 10002 h 10002"/>
              <a:gd name="connsiteX3" fmla="*/ 10000 w 10000"/>
              <a:gd name="connsiteY3" fmla="*/ 10002 h 10002"/>
              <a:gd name="connsiteX4" fmla="*/ 10000 w 10000"/>
              <a:gd name="connsiteY4" fmla="*/ 2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2">
                <a:moveTo>
                  <a:pt x="10000" y="2"/>
                </a:moveTo>
                <a:lnTo>
                  <a:pt x="3338" y="0"/>
                </a:lnTo>
                <a:cubicBezTo>
                  <a:pt x="4393" y="1209"/>
                  <a:pt x="6434" y="5999"/>
                  <a:pt x="0" y="10002"/>
                </a:cubicBezTo>
                <a:lnTo>
                  <a:pt x="10000" y="10002"/>
                </a:lnTo>
                <a:lnTo>
                  <a:pt x="10000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31" name="Freeform 30"/>
          <p:cNvSpPr>
            <a:spLocks/>
          </p:cNvSpPr>
          <p:nvPr userDrawn="1"/>
        </p:nvSpPr>
        <p:spPr bwMode="auto">
          <a:xfrm rot="16200000" flipH="1">
            <a:off x="4531763" y="-2697712"/>
            <a:ext cx="537675" cy="10058402"/>
          </a:xfrm>
          <a:custGeom>
            <a:avLst/>
            <a:gdLst>
              <a:gd name="T0" fmla="*/ 502 w 502"/>
              <a:gd name="T1" fmla="*/ 0 h 3168"/>
              <a:gd name="T2" fmla="*/ 93 w 502"/>
              <a:gd name="T3" fmla="*/ 0 h 3168"/>
              <a:gd name="T4" fmla="*/ 0 w 502"/>
              <a:gd name="T5" fmla="*/ 3168 h 3168"/>
              <a:gd name="T6" fmla="*/ 502 w 502"/>
              <a:gd name="T7" fmla="*/ 3168 h 3168"/>
              <a:gd name="T8" fmla="*/ 502 w 502"/>
              <a:gd name="T9" fmla="*/ 0 h 3168"/>
              <a:gd name="connsiteX0" fmla="*/ 10000 w 10000"/>
              <a:gd name="connsiteY0" fmla="*/ 99 h 10099"/>
              <a:gd name="connsiteX1" fmla="*/ 3311 w 10000"/>
              <a:gd name="connsiteY1" fmla="*/ 0 h 10099"/>
              <a:gd name="connsiteX2" fmla="*/ 0 w 10000"/>
              <a:gd name="connsiteY2" fmla="*/ 10099 h 10099"/>
              <a:gd name="connsiteX3" fmla="*/ 10000 w 10000"/>
              <a:gd name="connsiteY3" fmla="*/ 10099 h 10099"/>
              <a:gd name="connsiteX4" fmla="*/ 10000 w 10000"/>
              <a:gd name="connsiteY4" fmla="*/ 99 h 10099"/>
              <a:gd name="connsiteX0" fmla="*/ 10000 w 10000"/>
              <a:gd name="connsiteY0" fmla="*/ 0 h 10000"/>
              <a:gd name="connsiteX1" fmla="*/ 3311 w 10000"/>
              <a:gd name="connsiteY1" fmla="*/ 24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0 h 10000"/>
              <a:gd name="connsiteX1" fmla="*/ 3472 w 10000"/>
              <a:gd name="connsiteY1" fmla="*/ 6 h 10000"/>
              <a:gd name="connsiteX2" fmla="*/ 0 w 10000"/>
              <a:gd name="connsiteY2" fmla="*/ 10000 h 10000"/>
              <a:gd name="connsiteX3" fmla="*/ 10000 w 10000"/>
              <a:gd name="connsiteY3" fmla="*/ 10000 h 10000"/>
              <a:gd name="connsiteX4" fmla="*/ 10000 w 10000"/>
              <a:gd name="connsiteY4" fmla="*/ 0 h 10000"/>
              <a:gd name="connsiteX0" fmla="*/ 10000 w 10000"/>
              <a:gd name="connsiteY0" fmla="*/ 12 h 10012"/>
              <a:gd name="connsiteX1" fmla="*/ 3338 w 10000"/>
              <a:gd name="connsiteY1" fmla="*/ 0 h 10012"/>
              <a:gd name="connsiteX2" fmla="*/ 0 w 10000"/>
              <a:gd name="connsiteY2" fmla="*/ 10012 h 10012"/>
              <a:gd name="connsiteX3" fmla="*/ 10000 w 10000"/>
              <a:gd name="connsiteY3" fmla="*/ 10012 h 10012"/>
              <a:gd name="connsiteX4" fmla="*/ 10000 w 10000"/>
              <a:gd name="connsiteY4" fmla="*/ 12 h 10012"/>
              <a:gd name="connsiteX0" fmla="*/ 10000 w 10000"/>
              <a:gd name="connsiteY0" fmla="*/ 2 h 10002"/>
              <a:gd name="connsiteX1" fmla="*/ 3338 w 10000"/>
              <a:gd name="connsiteY1" fmla="*/ 0 h 10002"/>
              <a:gd name="connsiteX2" fmla="*/ 0 w 10000"/>
              <a:gd name="connsiteY2" fmla="*/ 10002 h 10002"/>
              <a:gd name="connsiteX3" fmla="*/ 10000 w 10000"/>
              <a:gd name="connsiteY3" fmla="*/ 10002 h 10002"/>
              <a:gd name="connsiteX4" fmla="*/ 10000 w 10000"/>
              <a:gd name="connsiteY4" fmla="*/ 2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2">
                <a:moveTo>
                  <a:pt x="10000" y="2"/>
                </a:moveTo>
                <a:lnTo>
                  <a:pt x="3338" y="0"/>
                </a:lnTo>
                <a:cubicBezTo>
                  <a:pt x="4393" y="1209"/>
                  <a:pt x="6434" y="5999"/>
                  <a:pt x="0" y="10002"/>
                </a:cubicBezTo>
                <a:lnTo>
                  <a:pt x="10000" y="10002"/>
                </a:lnTo>
                <a:lnTo>
                  <a:pt x="10000" y="2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485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" t="2589" r="28806" b="19725"/>
          <a:stretch/>
        </p:blipFill>
        <p:spPr>
          <a:xfrm>
            <a:off x="0" y="0"/>
            <a:ext cx="9257410" cy="6858000"/>
          </a:xfrm>
          <a:prstGeom prst="rect">
            <a:avLst/>
          </a:prstGeom>
        </p:spPr>
      </p:pic>
      <p:sp>
        <p:nvSpPr>
          <p:cNvPr id="4" name="Arc 3"/>
          <p:cNvSpPr/>
          <p:nvPr userDrawn="1"/>
        </p:nvSpPr>
        <p:spPr>
          <a:xfrm rot="21157382">
            <a:off x="-2559249" y="854855"/>
            <a:ext cx="7623904" cy="2169882"/>
          </a:xfrm>
          <a:prstGeom prst="arc">
            <a:avLst>
              <a:gd name="adj1" fmla="val 13132074"/>
              <a:gd name="adj2" fmla="val 21010840"/>
            </a:avLst>
          </a:prstGeom>
          <a:noFill/>
          <a:ln w="6350">
            <a:gradFill flip="none" rotWithShape="1">
              <a:gsLst>
                <a:gs pos="67506">
                  <a:srgbClr val="A3A39E"/>
                </a:gs>
                <a:gs pos="14000">
                  <a:srgbClr val="4C472A">
                    <a:alpha val="49000"/>
                  </a:srgbClr>
                </a:gs>
                <a:gs pos="23000">
                  <a:srgbClr val="4C472A">
                    <a:alpha val="65000"/>
                  </a:srgbClr>
                </a:gs>
                <a:gs pos="0">
                  <a:srgbClr val="E9E8DB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817" y="-152400"/>
            <a:ext cx="8075383" cy="129540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3500"/>
              </a:lnSpc>
              <a:defRPr cap="small" baseline="0">
                <a:solidFill>
                  <a:srgbClr val="9C0E2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961566" y="1066800"/>
            <a:ext cx="7877634" cy="4525963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b="1">
                <a:solidFill>
                  <a:schemeClr val="tx2">
                    <a:lumMod val="75000"/>
                  </a:schemeClr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 marL="1143000" indent="-228600">
              <a:buFont typeface="Century Gothic" panose="020B0502020202020204" pitchFamily="34" charset="0"/>
              <a:buChar char="–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0" y="-12699"/>
            <a:ext cx="1365994" cy="6870700"/>
            <a:chOff x="0" y="-12699"/>
            <a:chExt cx="1365994" cy="6870700"/>
          </a:xfrm>
        </p:grpSpPr>
        <p:pic>
          <p:nvPicPr>
            <p:cNvPr id="1026" name="Picture 2"/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20" b="2676"/>
            <a:stretch/>
          </p:blipFill>
          <p:spPr bwMode="auto">
            <a:xfrm>
              <a:off x="0" y="-12699"/>
              <a:ext cx="1365994" cy="6870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3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47" b="22308"/>
            <a:stretch/>
          </p:blipFill>
          <p:spPr>
            <a:xfrm>
              <a:off x="63500" y="6581411"/>
              <a:ext cx="762000" cy="200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67318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3"/>
          <p:cNvSpPr/>
          <p:nvPr userDrawn="1"/>
        </p:nvSpPr>
        <p:spPr>
          <a:xfrm rot="21157382">
            <a:off x="-2559249" y="854855"/>
            <a:ext cx="7623904" cy="2169882"/>
          </a:xfrm>
          <a:prstGeom prst="arc">
            <a:avLst>
              <a:gd name="adj1" fmla="val 13132074"/>
              <a:gd name="adj2" fmla="val 21010840"/>
            </a:avLst>
          </a:prstGeom>
          <a:noFill/>
          <a:ln w="6350">
            <a:gradFill flip="none" rotWithShape="1">
              <a:gsLst>
                <a:gs pos="67506">
                  <a:srgbClr val="A3A39E"/>
                </a:gs>
                <a:gs pos="14000">
                  <a:srgbClr val="4C472A">
                    <a:alpha val="49000"/>
                  </a:srgbClr>
                </a:gs>
                <a:gs pos="23000">
                  <a:srgbClr val="4C472A">
                    <a:alpha val="65000"/>
                  </a:srgbClr>
                </a:gs>
                <a:gs pos="0">
                  <a:srgbClr val="E9E8DB">
                    <a:alpha val="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817" y="-152400"/>
            <a:ext cx="7694383" cy="129540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3500"/>
              </a:lnSpc>
              <a:defRPr sz="4400" cap="small" baseline="0">
                <a:solidFill>
                  <a:srgbClr val="9C0E26"/>
                </a:solidFill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b="2676"/>
          <a:stretch/>
        </p:blipFill>
        <p:spPr bwMode="auto">
          <a:xfrm>
            <a:off x="0" y="-12699"/>
            <a:ext cx="1365994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 hasCustomPrompt="1"/>
          </p:nvPr>
        </p:nvSpPr>
        <p:spPr>
          <a:xfrm>
            <a:off x="961566" y="1066800"/>
            <a:ext cx="7496634" cy="4525963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b="1">
                <a:solidFill>
                  <a:schemeClr val="tx2">
                    <a:lumMod val="75000"/>
                  </a:schemeClr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 marL="1143000" indent="-228600">
              <a:buFont typeface="Century Gothic" panose="020B0502020202020204" pitchFamily="34" charset="0"/>
              <a:buChar char="–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47" b="22308"/>
          <a:stretch/>
        </p:blipFill>
        <p:spPr>
          <a:xfrm>
            <a:off x="63500" y="6581411"/>
            <a:ext cx="762000" cy="20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118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" b="9701"/>
          <a:stretch/>
        </p:blipFill>
        <p:spPr>
          <a:xfrm>
            <a:off x="578964" y="4176063"/>
            <a:ext cx="2365800" cy="268193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0" r="27315"/>
          <a:stretch/>
        </p:blipFill>
        <p:spPr>
          <a:xfrm>
            <a:off x="6986954" y="4206775"/>
            <a:ext cx="2157045" cy="2668506"/>
          </a:xfrm>
          <a:prstGeom prst="rect">
            <a:avLst/>
          </a:prstGeom>
          <a:effectLst/>
        </p:spPr>
      </p:pic>
      <p:pic>
        <p:nvPicPr>
          <p:cNvPr id="20" name="Picture 19" descr="C:\My Documents\Research Work\BHNF IRI\Photos\Redwater 4th\Lower Spearfish\RED_LOSPE_IRON4_USS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63"/>
          <a:stretch/>
        </p:blipFill>
        <p:spPr bwMode="auto">
          <a:xfrm>
            <a:off x="2938396" y="4181933"/>
            <a:ext cx="4099534" cy="26760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 userDrawn="1"/>
        </p:nvSpPr>
        <p:spPr>
          <a:xfrm>
            <a:off x="-227111" y="-1600200"/>
            <a:ext cx="8334505" cy="12954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ts val="3500"/>
              </a:lnSpc>
              <a:spcBef>
                <a:spcPct val="0"/>
              </a:spcBef>
              <a:buNone/>
              <a:defRPr sz="4400" b="1" kern="1200">
                <a:solidFill>
                  <a:srgbClr val="9C0E26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Vijaya" pitchFamily="34" charset="0"/>
                <a:ea typeface="+mj-ea"/>
                <a:cs typeface="Vijay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C0E26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Vijaya" pitchFamily="34" charset="0"/>
                <a:cs typeface="Vijaya" pitchFamily="34" charset="0"/>
              </a:rPr>
              <a:t>Battle Creek Temperature TMDL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9C0E26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Vijaya" pitchFamily="34" charset="0"/>
              <a:cs typeface="Vijaya" pitchFamily="34" charset="0"/>
            </a:endParaRPr>
          </a:p>
        </p:txBody>
      </p:sp>
      <p:sp>
        <p:nvSpPr>
          <p:cNvPr id="22" name="Slide Number Placeholder 3"/>
          <p:cNvSpPr txBox="1">
            <a:spLocks/>
          </p:cNvSpPr>
          <p:nvPr userDrawn="1"/>
        </p:nvSpPr>
        <p:spPr>
          <a:xfrm>
            <a:off x="8103765" y="6338311"/>
            <a:ext cx="662731" cy="457200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Footlight MT Light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6590B1-54C0-49BD-9F36-3A08933021AE}" type="slidenum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ootlight MT Light" pitchFamily="18" charset="0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ootlight MT Light" pitchFamily="18" charset="0"/>
            </a:endParaRPr>
          </a:p>
        </p:txBody>
      </p:sp>
      <p:pic>
        <p:nvPicPr>
          <p:cNvPr id="23" name="Picture 22" descr="C:\My Documents\Research Work\BHNF IRI\Photos\Rapid Creek 4th\Lower Castle Creek\RAPID_LCAST_CAST8_USV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7"/>
          <a:stretch/>
        </p:blipFill>
        <p:spPr bwMode="auto">
          <a:xfrm>
            <a:off x="578758" y="-11723"/>
            <a:ext cx="2553780" cy="21245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C:\My Documents\Research Work\BHNF IRI\Photos\Middle Cheyenne-Elk\Little Elk Creek\LEC_LEC6_DSV.jpg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"/>
          <a:stretch/>
        </p:blipFill>
        <p:spPr bwMode="auto">
          <a:xfrm>
            <a:off x="6289978" y="-28865"/>
            <a:ext cx="2854022" cy="214166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farm4.static.flickr.com/3643/3404664663_4c3bfb84da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538" y="3098"/>
            <a:ext cx="3167721" cy="210970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/>
          <p:cNvCxnSpPr/>
          <p:nvPr userDrawn="1"/>
        </p:nvCxnSpPr>
        <p:spPr>
          <a:xfrm>
            <a:off x="578758" y="2112802"/>
            <a:ext cx="8741088" cy="0"/>
          </a:xfrm>
          <a:prstGeom prst="line">
            <a:avLst/>
          </a:prstGeom>
          <a:noFill/>
          <a:ln w="57150" cap="flat" cmpd="sng" algn="ctr">
            <a:solidFill>
              <a:srgbClr val="846648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28" name="Straight Connector 27"/>
          <p:cNvCxnSpPr/>
          <p:nvPr userDrawn="1"/>
        </p:nvCxnSpPr>
        <p:spPr>
          <a:xfrm>
            <a:off x="672748" y="4176063"/>
            <a:ext cx="8741088" cy="0"/>
          </a:xfrm>
          <a:prstGeom prst="line">
            <a:avLst/>
          </a:prstGeom>
          <a:noFill/>
          <a:ln w="57150" cap="flat" cmpd="sng" algn="ctr">
            <a:solidFill>
              <a:srgbClr val="846648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8234" y="2590800"/>
            <a:ext cx="8456383" cy="129540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ts val="3500"/>
              </a:lnSpc>
              <a:defRPr sz="4400" cap="small" baseline="0">
                <a:solidFill>
                  <a:srgbClr val="9C0E26"/>
                </a:solidFill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b="2676"/>
          <a:stretch/>
        </p:blipFill>
        <p:spPr bwMode="auto">
          <a:xfrm>
            <a:off x="0" y="-12699"/>
            <a:ext cx="1365994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5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47" b="22308"/>
          <a:stretch/>
        </p:blipFill>
        <p:spPr>
          <a:xfrm>
            <a:off x="63500" y="6581411"/>
            <a:ext cx="762000" cy="20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05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956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47569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C32192B-CED2-498D-AB49-ECF1813ABFD8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E21B9D-6127-4288-B030-94582A75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9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C32192B-CED2-498D-AB49-ECF1813ABFD8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E21B9D-6127-4288-B030-94582A75E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06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09359" y="5887166"/>
            <a:ext cx="3801176" cy="3438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87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72" r:id="rId2"/>
    <p:sldLayoutId id="2147483852" r:id="rId3"/>
    <p:sldLayoutId id="2147483855" r:id="rId4"/>
    <p:sldLayoutId id="2147483856" r:id="rId5"/>
    <p:sldLayoutId id="2147483862" r:id="rId6"/>
    <p:sldLayoutId id="2147483861" r:id="rId7"/>
    <p:sldLayoutId id="2147483873" r:id="rId8"/>
    <p:sldLayoutId id="2147483874" r:id="rId9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ts val="5800"/>
        </a:lnSpc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Vijaya" pitchFamily="34" charset="0"/>
          <a:ea typeface="+mj-ea"/>
          <a:cs typeface="Vijay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2.jpg"/><Relationship Id="rId7" Type="http://schemas.openxmlformats.org/officeDocument/2006/relationships/image" Target="../media/image37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31.jpg"/><Relationship Id="rId4" Type="http://schemas.openxmlformats.org/officeDocument/2006/relationships/image" Target="../media/image34.pn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2.jpg"/><Relationship Id="rId7" Type="http://schemas.openxmlformats.org/officeDocument/2006/relationships/image" Target="../media/image37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3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11" Type="http://schemas.openxmlformats.org/officeDocument/2006/relationships/image" Target="../media/image40.jpe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10" Type="http://schemas.openxmlformats.org/officeDocument/2006/relationships/image" Target="../media/image25.jp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11" Type="http://schemas.openxmlformats.org/officeDocument/2006/relationships/image" Target="../media/image41.jp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2069918"/>
            <a:ext cx="2438400" cy="18298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4498" y="381000"/>
            <a:ext cx="8075383" cy="12954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dirty="0" smtClean="0"/>
              <a:t>Relationship Between Water Quality, Habitat, and Trout Abundance in Silver Bow Creek </a:t>
            </a:r>
            <a:br>
              <a:rPr lang="en-US" sz="3200" dirty="0" smtClean="0"/>
            </a:br>
            <a:r>
              <a:rPr lang="en-US" sz="3200" dirty="0" smtClean="0"/>
              <a:t>– Joe Naughton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85" y="2072178"/>
            <a:ext cx="2438400" cy="1828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1" y="4038600"/>
            <a:ext cx="2432685" cy="182451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4112331"/>
            <a:ext cx="2419350" cy="18135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JOE\Photos\2011-12 Photos\2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472" y="2069918"/>
            <a:ext cx="2441414" cy="183106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797" y="4093281"/>
            <a:ext cx="2619375" cy="17698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46" y="6485276"/>
            <a:ext cx="821452" cy="2606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82" y="6454931"/>
            <a:ext cx="984430" cy="2584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798" y="6443458"/>
            <a:ext cx="1075373" cy="26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979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/>
          <p:cNvCxnSpPr/>
          <p:nvPr/>
        </p:nvCxnSpPr>
        <p:spPr>
          <a:xfrm flipV="1">
            <a:off x="7911413" y="1882137"/>
            <a:ext cx="0" cy="1510722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277464" y="294844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931730" y="3165227"/>
            <a:ext cx="2256119" cy="1815812"/>
          </a:xfrm>
        </p:spPr>
        <p:txBody>
          <a:bodyPr>
            <a:normAutofit fontScale="92500" lnSpcReduction="20000"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Treatment Lagoons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 Treatment Plant </a:t>
            </a:r>
          </a:p>
          <a:p>
            <a:pPr marL="174625" lvl="1" indent="0">
              <a:buNone/>
            </a:pP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3565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71800" y="1512805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11787" y="1964571"/>
            <a:ext cx="15478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mine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wastewater</a:t>
            </a:r>
          </a:p>
          <a:p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5495953" y="3971912"/>
            <a:ext cx="220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Macroinvertebrates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6594291" y="3476993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426044" y="1882137"/>
            <a:ext cx="3485369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06000" y="1148112"/>
            <a:ext cx="2133600" cy="1588064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4676"/>
            <a:ext cx="2677131" cy="1795912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80253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/>
          <p:cNvCxnSpPr/>
          <p:nvPr/>
        </p:nvCxnSpPr>
        <p:spPr>
          <a:xfrm flipV="1">
            <a:off x="7911413" y="1882137"/>
            <a:ext cx="0" cy="1510722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277464" y="294844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782577" y="604899"/>
            <a:ext cx="2257672" cy="1815812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 algn="ctr">
              <a:buNone/>
            </a:pPr>
            <a:r>
              <a:rPr lang="en-US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87" y="143240"/>
            <a:ext cx="2054346" cy="13695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530" y="228600"/>
            <a:ext cx="2061376" cy="847360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71800" y="1512805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11787" y="1964571"/>
            <a:ext cx="15478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mine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wastewater</a:t>
            </a:r>
          </a:p>
          <a:p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5495953" y="3971912"/>
            <a:ext cx="220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Macroinvertebrates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6594291" y="3476993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426044" y="1882137"/>
            <a:ext cx="3485369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" y="143240"/>
            <a:ext cx="2133600" cy="1588064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cxnSp>
        <p:nvCxnSpPr>
          <p:cNvPr id="35" name="Straight Connector 34"/>
          <p:cNvCxnSpPr/>
          <p:nvPr/>
        </p:nvCxnSpPr>
        <p:spPr>
          <a:xfrm flipV="1">
            <a:off x="8088031" y="1219200"/>
            <a:ext cx="0" cy="2162791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2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/>
          <p:cNvCxnSpPr/>
          <p:nvPr/>
        </p:nvCxnSpPr>
        <p:spPr>
          <a:xfrm flipV="1">
            <a:off x="7911413" y="1882137"/>
            <a:ext cx="0" cy="1510722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277464" y="294844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782577" y="881048"/>
            <a:ext cx="2257672" cy="1815812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 algn="ctr">
              <a:buNone/>
            </a:pPr>
            <a:r>
              <a:rPr lang="en-US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indent="-168275"/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71800" y="1512805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367" y="625918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367" y="5772010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3136" y="5170254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11787" y="1964571"/>
            <a:ext cx="15478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mine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wastewater</a:t>
            </a:r>
          </a:p>
          <a:p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5372100" y="3971912"/>
            <a:ext cx="220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acroinvertebrates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6477000" y="3476993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426044" y="1882137"/>
            <a:ext cx="3485369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8088031" y="1512805"/>
            <a:ext cx="0" cy="1869186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8305800" y="3464512"/>
            <a:ext cx="0" cy="613838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010400" y="4120123"/>
            <a:ext cx="213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Fish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" name="Picture 10" descr="longnose sucker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921047"/>
            <a:ext cx="1524000" cy="64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/>
          <p:nvPr/>
        </p:nvCxnSpPr>
        <p:spPr>
          <a:xfrm>
            <a:off x="8314140" y="3429000"/>
            <a:ext cx="42504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43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/>
          <p:cNvCxnSpPr/>
          <p:nvPr/>
        </p:nvCxnSpPr>
        <p:spPr>
          <a:xfrm flipV="1">
            <a:off x="7911413" y="1882137"/>
            <a:ext cx="0" cy="1510722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277464" y="294844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782577" y="816251"/>
            <a:ext cx="2257672" cy="1815812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 algn="ctr">
              <a:buNone/>
            </a:pPr>
            <a:r>
              <a:rPr lang="en-US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indent="-168275" algn="ctr"/>
            <a:endParaRPr lang="en-US" sz="12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71800" y="1512805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548" y="5189079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422" y="5943600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11787" y="1964571"/>
            <a:ext cx="15478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mine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wastewater</a:t>
            </a:r>
          </a:p>
          <a:p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5372100" y="3971912"/>
            <a:ext cx="220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acroinvertebrates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6477000" y="3476993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426044" y="1882137"/>
            <a:ext cx="3485369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8077200" y="1512805"/>
            <a:ext cx="10831" cy="1869186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8305800" y="3464512"/>
            <a:ext cx="0" cy="613838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010400" y="4117854"/>
            <a:ext cx="213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Fish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8314140" y="3429000"/>
            <a:ext cx="42504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391400" y="5324281"/>
            <a:ext cx="213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Trout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Straight Connector 41"/>
          <p:cNvCxnSpPr>
            <a:stCxn id="41" idx="0"/>
          </p:cNvCxnSpPr>
          <p:nvPr/>
        </p:nvCxnSpPr>
        <p:spPr>
          <a:xfrm flipV="1">
            <a:off x="8458200" y="3429001"/>
            <a:ext cx="0" cy="189528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17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450121"/>
            <a:ext cx="4114800" cy="219456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 descr="Speculator_Mine_-_Butte__MT_1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4320" y="203494"/>
            <a:ext cx="8595360" cy="1911224"/>
          </a:xfrm>
          <a:prstGeom prst="rect">
            <a:avLst/>
          </a:prstGeom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7" name="Picture 26" descr="siver Bow tailings from the sky - Cfwep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6898" y="2328068"/>
            <a:ext cx="3295403" cy="1919722"/>
          </a:xfrm>
          <a:prstGeom prst="rect">
            <a:avLst/>
          </a:prstGeom>
          <a:solidFill>
            <a:schemeClr val="tx1">
              <a:lumMod val="75000"/>
            </a:schemeClr>
          </a:solidFill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8" name="Picture 9" descr="C:\JOE\Photos\2011-09-20 habitat photos 2011 - Nissler to BT1+0.7\habitat photos 2011 - Nissler to BT1+0.7 110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27270" y="4415485"/>
            <a:ext cx="2804160" cy="2103120"/>
          </a:xfrm>
          <a:prstGeom prst="rect">
            <a:avLst/>
          </a:prstGeom>
          <a:ln w="127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439392" y="2601022"/>
            <a:ext cx="39554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Trout absent from Silver Bow Creek: </a:t>
            </a:r>
          </a:p>
          <a:p>
            <a:r>
              <a:rPr lang="en-US" dirty="0"/>
              <a:t>	</a:t>
            </a:r>
            <a:r>
              <a:rPr lang="en-US" dirty="0" smtClean="0"/>
              <a:t>1892 - 2004</a:t>
            </a:r>
          </a:p>
          <a:p>
            <a:endParaRPr lang="en-US" dirty="0"/>
          </a:p>
          <a:p>
            <a:r>
              <a:rPr lang="en-US" dirty="0" smtClean="0"/>
              <a:t>Macroinvertebrates absent:</a:t>
            </a:r>
          </a:p>
          <a:p>
            <a:r>
              <a:rPr lang="en-US" dirty="0"/>
              <a:t>	</a:t>
            </a:r>
            <a:r>
              <a:rPr lang="en-US" dirty="0" smtClean="0"/>
              <a:t>     ? - 1975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2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067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6874" y="718066"/>
            <a:ext cx="1626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(Leaving Butte)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19800" y="699016"/>
            <a:ext cx="213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(Entering WS Ponds)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362075" y="6038850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7824" y="5930384"/>
            <a:ext cx="689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USGS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48000" y="603885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93473" y="5930384"/>
            <a:ext cx="591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DEQ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0" y="152400"/>
            <a:ext cx="4419600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067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6874" y="718066"/>
            <a:ext cx="1626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(Leaving Butte)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19800" y="699016"/>
            <a:ext cx="213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(Entering WS Ponds)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362075" y="6038850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7824" y="5930384"/>
            <a:ext cx="689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USGS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48000" y="603885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93473" y="5930384"/>
            <a:ext cx="591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DEQ</a:t>
            </a:r>
            <a:endParaRPr lang="en-US" dirty="0">
              <a:latin typeface="Calibri" panose="020F050202020403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86000" y="1981199"/>
            <a:ext cx="0" cy="22860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99314" y="1334868"/>
            <a:ext cx="1773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LAO Remedy/</a:t>
            </a:r>
          </a:p>
          <a:p>
            <a:pPr algn="ctr"/>
            <a:r>
              <a:rPr lang="en-US" dirty="0" smtClean="0">
                <a:latin typeface="Calibri" panose="020F0502020204030204" pitchFamily="34" charset="0"/>
              </a:rPr>
              <a:t>Butte </a:t>
            </a:r>
            <a:r>
              <a:rPr lang="en-US" dirty="0" err="1" smtClean="0">
                <a:latin typeface="Calibri" panose="020F0502020204030204" pitchFamily="34" charset="0"/>
              </a:rPr>
              <a:t>Tx</a:t>
            </a:r>
            <a:r>
              <a:rPr lang="en-US" dirty="0" smtClean="0">
                <a:latin typeface="Calibri" panose="020F0502020204030204" pitchFamily="34" charset="0"/>
              </a:rPr>
              <a:t> Lagoons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152400"/>
            <a:ext cx="4419600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9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371475"/>
            <a:ext cx="8639175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27461" y="6477000"/>
            <a:ext cx="1964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</a:rPr>
              <a:t>Redmond et al., 2004</a:t>
            </a:r>
            <a:endParaRPr lang="en-US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9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067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6874" y="718066"/>
            <a:ext cx="1626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(Leaving Butte)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19800" y="699016"/>
            <a:ext cx="213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(Entering WS Ponds)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362075" y="6038850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7824" y="5930384"/>
            <a:ext cx="689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USGS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48000" y="603885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93473" y="5930384"/>
            <a:ext cx="591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DEQ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923" y="10886"/>
            <a:ext cx="4419600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8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067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6874" y="718066"/>
            <a:ext cx="1626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(Leaving Butte)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19800" y="699016"/>
            <a:ext cx="213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alibri" panose="020F0502020204030204" pitchFamily="34" charset="0"/>
              </a:rPr>
              <a:t>(Entering WS Ponds)</a:t>
            </a:r>
            <a:endParaRPr lang="en-US" b="1" dirty="0">
              <a:latin typeface="Calibri" panose="020F05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362075" y="6038850"/>
            <a:ext cx="152400" cy="152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7824" y="5930384"/>
            <a:ext cx="689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USGS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48000" y="603885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93473" y="5930384"/>
            <a:ext cx="591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DEQ</a:t>
            </a:r>
            <a:endParaRPr lang="en-US" dirty="0">
              <a:latin typeface="Calibri" panose="020F050202020403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8263248" y="2514600"/>
            <a:ext cx="11875" cy="1792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08274" y="1868269"/>
            <a:ext cx="1333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alibri" panose="020F0502020204030204" pitchFamily="34" charset="0"/>
              </a:rPr>
              <a:t>Site </a:t>
            </a:r>
          </a:p>
          <a:p>
            <a:pPr algn="ctr"/>
            <a:r>
              <a:rPr lang="en-US" dirty="0" smtClean="0">
                <a:latin typeface="Calibri" panose="020F0502020204030204" pitchFamily="34" charset="0"/>
              </a:rPr>
              <a:t>remediation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923" y="10886"/>
            <a:ext cx="4419600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62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3" descr="UCF_Map.bmp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</p:spTree>
    <p:extLst>
      <p:ext uri="{BB962C8B-B14F-4D97-AF65-F5344CB8AC3E}">
        <p14:creationId xmlns:p14="http://schemas.microsoft.com/office/powerpoint/2010/main" val="14593306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134527"/>
            <a:ext cx="7406640" cy="6588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595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134527"/>
            <a:ext cx="7406640" cy="6588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24696"/>
            <a:ext cx="3200721" cy="23992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114800"/>
            <a:ext cx="3124200" cy="23419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33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134527"/>
            <a:ext cx="7406640" cy="6588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86288"/>
            <a:ext cx="2590800" cy="19431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586288"/>
            <a:ext cx="2590799" cy="194309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5" name="Picture 7" descr="G:\2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095" y="4571209"/>
            <a:ext cx="2610905" cy="1958178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01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40453"/>
            <a:ext cx="7406640" cy="6588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93365" y="4648200"/>
            <a:ext cx="50292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400" y="4823936"/>
            <a:ext cx="45491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Habitat – Substrate, cover, W:D, pool area</a:t>
            </a:r>
          </a:p>
          <a:p>
            <a:endParaRPr lang="en-US" b="1" dirty="0" smtClean="0"/>
          </a:p>
          <a:p>
            <a:r>
              <a:rPr lang="en-US" b="1" dirty="0" smtClean="0"/>
              <a:t>Night WQ – Cu (0.2 µm), DO, NH3</a:t>
            </a:r>
          </a:p>
          <a:p>
            <a:endParaRPr lang="en-US" b="1" dirty="0"/>
          </a:p>
          <a:p>
            <a:r>
              <a:rPr lang="en-US" b="1" dirty="0" smtClean="0"/>
              <a:t>Regression analysis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4770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93" y="228600"/>
            <a:ext cx="5287615" cy="6400800"/>
          </a:xfrm>
        </p:spPr>
      </p:pic>
    </p:spTree>
    <p:extLst>
      <p:ext uri="{BB962C8B-B14F-4D97-AF65-F5344CB8AC3E}">
        <p14:creationId xmlns:p14="http://schemas.microsoft.com/office/powerpoint/2010/main" val="424919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146" y="228600"/>
            <a:ext cx="536370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8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249997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701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33226"/>
            <a:ext cx="6858000" cy="6191548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1550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33226"/>
            <a:ext cx="6858000" cy="6191548"/>
          </a:xfrm>
          <a:prstGeom prst="rect">
            <a:avLst/>
          </a:prstGeom>
          <a:ln w="12700">
            <a:noFill/>
          </a:ln>
        </p:spPr>
      </p:pic>
      <p:sp>
        <p:nvSpPr>
          <p:cNvPr id="5" name="Rectangle 4"/>
          <p:cNvSpPr/>
          <p:nvPr/>
        </p:nvSpPr>
        <p:spPr>
          <a:xfrm>
            <a:off x="3200400" y="304800"/>
            <a:ext cx="3352800" cy="5105400"/>
          </a:xfrm>
          <a:prstGeom prst="rect">
            <a:avLst/>
          </a:prstGeom>
          <a:solidFill>
            <a:srgbClr val="00206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7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895" y="518160"/>
            <a:ext cx="4478210" cy="5821680"/>
          </a:xfrm>
          <a:prstGeom prst="rect">
            <a:avLst/>
          </a:prstGeom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352" y="1972015"/>
            <a:ext cx="908050" cy="328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IMG_2387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6" r="4340" b="5446"/>
          <a:stretch/>
        </p:blipFill>
        <p:spPr bwMode="auto">
          <a:xfrm>
            <a:off x="6324600" y="3358774"/>
            <a:ext cx="2687555" cy="1890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34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Content Placeholder 3" descr="UCF_Map.bmp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91338"/>
          </a:xfrm>
        </p:spPr>
      </p:pic>
      <p:sp>
        <p:nvSpPr>
          <p:cNvPr id="5" name="Oval 4"/>
          <p:cNvSpPr/>
          <p:nvPr/>
        </p:nvSpPr>
        <p:spPr>
          <a:xfrm>
            <a:off x="5943600" y="4419600"/>
            <a:ext cx="2133600" cy="2057400"/>
          </a:xfrm>
          <a:prstGeom prst="ellipse">
            <a:avLst/>
          </a:prstGeom>
          <a:solidFill>
            <a:srgbClr val="4F81BD">
              <a:alpha val="1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205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" y="3962400"/>
            <a:ext cx="3383280" cy="2537460"/>
          </a:xfrm>
          <a:prstGeom prst="rect">
            <a:avLst/>
          </a:prstGeom>
          <a:ln w="127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344" y="3962400"/>
            <a:ext cx="3474720" cy="260604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57371"/>
            <a:ext cx="3474720" cy="26046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344" y="1057371"/>
            <a:ext cx="3474720" cy="26046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68700" y="228600"/>
            <a:ext cx="20219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Web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800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</a:t>
            </a: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54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NRDP, FWP, Greenway Service District, MT Water Center, USGS, MSU </a:t>
            </a:r>
          </a:p>
          <a:p>
            <a:pPr marL="0" indent="0">
              <a:buNone/>
            </a:pPr>
            <a:endParaRPr lang="en-US" sz="1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Atlantic Richfield, BNSF, Rarus, anonymous landowners</a:t>
            </a:r>
          </a:p>
          <a:p>
            <a:pPr marL="0" indent="0">
              <a:buNone/>
            </a:pPr>
            <a:endParaRPr lang="en-US" sz="1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FWP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P. Saffel, J. Lindstrom, B. Whiteford</a:t>
            </a:r>
          </a:p>
          <a:p>
            <a:pPr marL="0" indent="0">
              <a:buNone/>
            </a:pPr>
            <a:endParaRPr lang="en-US" sz="1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WQ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T. Prescott, S. Talley,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Gammons, S.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Parker (all MT-Tech), H. Langner (UM)</a:t>
            </a:r>
          </a:p>
          <a:p>
            <a:pPr marL="0" indent="0">
              <a:buNone/>
            </a:pPr>
            <a:endParaRPr lang="en-US" sz="1600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Technicians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B. Miller, T. Wendt, K. Eckert, M. Mayfield, C. Cooney,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Talley, B. Whiteford, B. </a:t>
            </a:r>
            <a:r>
              <a:rPr lang="en-US" sz="1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Bakevich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1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Stats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M. Lerch, H. Naughton, J. Powell, K. Irvine</a:t>
            </a:r>
            <a:endParaRPr lang="en-US" sz="1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1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1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NRDP (C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Fox, G. Mullen, P. Cunneen,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T. Mostad), DEQ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(J. Griffin, J. Chavez, T.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Reilly, B Quinones),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MBMG (N. 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Tucci, G. Icopini), 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Pioneer (B. Holloman, D. </a:t>
            </a:r>
            <a:r>
              <a:rPr lang="en-US" sz="16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Peitz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5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987140"/>
            <a:ext cx="3657600" cy="2743200"/>
          </a:xfrm>
          <a:prstGeom prst="rect">
            <a:avLst/>
          </a:prstGeom>
          <a:ln w="127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62" y="3997036"/>
            <a:ext cx="3657600" cy="274320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32837"/>
            <a:ext cx="3657600" cy="27417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32836"/>
            <a:ext cx="3657600" cy="27417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68700" y="228600"/>
            <a:ext cx="2124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Web</a:t>
            </a:r>
            <a:endParaRPr lang="en-US" sz="3200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474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9931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7623083"/>
              </p:ext>
            </p:extLst>
          </p:nvPr>
        </p:nvGraphicFramePr>
        <p:xfrm>
          <a:off x="533400" y="272902"/>
          <a:ext cx="8115300" cy="3503355"/>
        </p:xfrm>
        <a:graphic>
          <a:graphicData uri="http://schemas.openxmlformats.org/drawingml/2006/table">
            <a:tbl>
              <a:tblPr/>
              <a:tblGrid>
                <a:gridCol w="1181101"/>
                <a:gridCol w="1524000"/>
                <a:gridCol w="1295399"/>
                <a:gridCol w="1748063"/>
                <a:gridCol w="1611042"/>
                <a:gridCol w="755695"/>
              </a:tblGrid>
              <a:tr h="32293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it-IT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Most parsimonious ZANB model </a:t>
                      </a:r>
                      <a:r>
                        <a:rPr lang="it-IT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(based on BIC</a:t>
                      </a:r>
                      <a:r>
                        <a:rPr lang="it-IT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)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Model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Observed 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Odds ratio 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Coefficient 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29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portion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Variable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range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estimate [95% CI]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estimate [95% CI]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P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-value</a:t>
                      </a:r>
                    </a:p>
                  </a:txBody>
                  <a:tcPr marL="8296" marR="8296" marT="82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Logistic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DO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2-10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(mg/L)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1.6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[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1.3, 2.0]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&lt;0.001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314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Cu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0-20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(µg/L)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0.9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[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0.8, 0.9]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&lt;0.001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14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Coarse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substrate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0-50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(%)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1.1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[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1.0, 1.1]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0.01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14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14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Non-zero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DO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2-10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(mg/L)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0.7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[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0.5, 0.9]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&lt;0.001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14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count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Cu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0-20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(µg/L)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-0.14 [-0.16, -0.12]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&lt;0.001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9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FFFF00"/>
                          </a:solidFill>
                          <a:effectLst/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mic Sans MS"/>
                        </a:rPr>
                        <a:t>Ammonia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0-3 (mg/L)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 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0.6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[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0.3, 0.9]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/>
                      </a:endParaRP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/>
                        </a:rPr>
                        <a:t>&lt;0.001</a:t>
                      </a:r>
                    </a:p>
                  </a:txBody>
                  <a:tcPr marL="8296" marR="8296" marT="82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" t="14208" r="64356" b="15338"/>
          <a:stretch/>
        </p:blipFill>
        <p:spPr bwMode="auto">
          <a:xfrm>
            <a:off x="3238501" y="4235302"/>
            <a:ext cx="2590800" cy="220979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4025703" y="646629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(mg/L)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4760" y="4997302"/>
            <a:ext cx="81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Trout/</a:t>
            </a: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100m</a:t>
            </a:r>
          </a:p>
        </p:txBody>
      </p:sp>
    </p:spTree>
    <p:extLst>
      <p:ext uri="{BB962C8B-B14F-4D97-AF65-F5344CB8AC3E}">
        <p14:creationId xmlns:p14="http://schemas.microsoft.com/office/powerpoint/2010/main" val="249159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496888"/>
            <a:ext cx="8686800" cy="3864224"/>
          </a:xfrm>
          <a:prstGeom prst="rect">
            <a:avLst/>
          </a:prstGeom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6403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0" y="84676"/>
            <a:ext cx="1509809" cy="8052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 descr="Speculator_Mine_-_Butte__MT_1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450" y="84676"/>
            <a:ext cx="8961120" cy="1992552"/>
          </a:xfrm>
          <a:prstGeom prst="rect">
            <a:avLst/>
          </a:prstGeom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425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0" y="84676"/>
            <a:ext cx="1509809" cy="8052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Speculator_Mine_-_Butte__MT_1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450" y="84676"/>
            <a:ext cx="8961120" cy="1992552"/>
          </a:xfrm>
          <a:prstGeom prst="rect">
            <a:avLst/>
          </a:prstGeom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71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V="1">
            <a:off x="2172188" y="2948464"/>
            <a:ext cx="0" cy="444411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0" y="84676"/>
            <a:ext cx="1509809" cy="8052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>
              <a:solidFill>
                <a:srgbClr val="FFFF00"/>
              </a:solidFill>
            </a:endParaRPr>
          </a:p>
        </p:txBody>
      </p:sp>
      <p:pic>
        <p:nvPicPr>
          <p:cNvPr id="44" name="Picture 43" descr="siver Bow tailings from the sky - Cfwep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4486" y="199245"/>
            <a:ext cx="3295403" cy="1919722"/>
          </a:xfrm>
          <a:prstGeom prst="rect">
            <a:avLst/>
          </a:prstGeom>
          <a:solidFill>
            <a:schemeClr val="tx1">
              <a:lumMod val="75000"/>
            </a:schemeClr>
          </a:solidFill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53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600" y="84676"/>
            <a:ext cx="1509809" cy="8052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393" y="287568"/>
            <a:ext cx="2619375" cy="17698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179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 flipV="1">
            <a:off x="6277464" y="294844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0" y="84676"/>
            <a:ext cx="1509809" cy="8052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11787" y="1964571"/>
            <a:ext cx="15478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Lime treatment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mine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wastewater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4656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 flipV="1">
            <a:off x="6277464" y="294844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9326281" y="2290112"/>
            <a:ext cx="3126445" cy="1647161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1998-present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buNone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Superfund remediation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Streamside Tailings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Area One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 Priority Soils </a:t>
            </a:r>
          </a:p>
          <a:p>
            <a:pPr marL="342900" lvl="1" indent="-168275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Lagoons</a:t>
            </a:r>
          </a:p>
          <a:p>
            <a:pPr indent="-168275"/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356506"/>
            <a:ext cx="1600200" cy="10668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09" y="4604139"/>
            <a:ext cx="1623157" cy="130567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159106"/>
            <a:ext cx="2061376" cy="7214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 descr="Fafacing ds from tx plant_ecoro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0" y="84676"/>
            <a:ext cx="1509809" cy="8052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81000" y="3429000"/>
            <a:ext cx="8358187" cy="0"/>
          </a:xfrm>
          <a:prstGeom prst="line">
            <a:avLst/>
          </a:prstGeom>
          <a:ln w="984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-2895600" y="1635066"/>
            <a:ext cx="17335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2003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Horseshoe Bend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Plant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12888" y="5618027"/>
            <a:ext cx="14542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1996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Doodle </a:t>
            </a:r>
            <a:endParaRPr lang="en-US" sz="1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Tailings </a:t>
            </a: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Ponds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2400" y="2209800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1870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Mining period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begins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807387" y="3068283"/>
            <a:ext cx="0" cy="36071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667000" y="7076265"/>
            <a:ext cx="0" cy="431042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71797" y="4117854"/>
            <a:ext cx="1407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1892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“Uninhabitable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brown soup”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Everman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482547" y="7315200"/>
            <a:ext cx="685682" cy="0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52800" y="7291786"/>
            <a:ext cx="0" cy="378089"/>
          </a:xfrm>
          <a:prstGeom prst="line">
            <a:avLst/>
          </a:prstGeom>
          <a:ln w="127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-2328568" y="3871531"/>
            <a:ext cx="1661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1st</a:t>
            </a:r>
          </a:p>
          <a:p>
            <a:pPr algn="ctr"/>
            <a:r>
              <a:rPr lang="en-US" sz="1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Macroinverts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" name="Picture 8" descr="slimy sculpin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2791" y="4366148"/>
            <a:ext cx="894865" cy="35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" descr="longnose sucke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7618" y="4078350"/>
            <a:ext cx="1379406" cy="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mudminnow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160" y="4392553"/>
            <a:ext cx="856098" cy="31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-3390737" y="4847228"/>
            <a:ext cx="27238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</a:p>
          <a:p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1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trout sampled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Westslope cutthroat trout</a:t>
            </a:r>
          </a:p>
          <a:p>
            <a:pPr marL="285750" indent="-1714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Brook trout</a:t>
            </a:r>
            <a:endParaRPr lang="en-US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6" name="Picture 11" descr="westslope_cutthroa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4200" y="5189080"/>
            <a:ext cx="1670865" cy="59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3" descr="bkt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4818" y="5849288"/>
            <a:ext cx="1467115" cy="58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Straight Connector 42"/>
          <p:cNvCxnSpPr/>
          <p:nvPr/>
        </p:nvCxnSpPr>
        <p:spPr>
          <a:xfrm flipV="1">
            <a:off x="1675676" y="3476993"/>
            <a:ext cx="0" cy="601357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75676" y="3429000"/>
            <a:ext cx="7063511" cy="0"/>
          </a:xfrm>
          <a:prstGeom prst="line">
            <a:avLst/>
          </a:prstGeom>
          <a:ln w="920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20818" y="2209800"/>
            <a:ext cx="9141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1908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</a:t>
            </a:r>
          </a:p>
          <a:p>
            <a:endParaRPr lang="en-US" sz="1400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68229" y="2948465"/>
            <a:ext cx="3959" cy="433524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06571" y="2198914"/>
            <a:ext cx="8755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Berkeley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044351" y="2937579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511787" y="1964571"/>
            <a:ext cx="15478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Lime treatment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mine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wastewater</a:t>
            </a:r>
          </a:p>
          <a:p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5495953" y="3971912"/>
            <a:ext cx="220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1975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</a:t>
            </a:r>
          </a:p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Macroinvertebrates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6594291" y="3476993"/>
            <a:ext cx="0" cy="44441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901" y="4811379"/>
            <a:ext cx="2286000" cy="1524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816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Executiv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89A2193-5EDC-4BFA-A97F-4942E436C47C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26131</TotalTime>
  <Words>1075</Words>
  <Application>Microsoft Office PowerPoint</Application>
  <PresentationFormat>On-screen Show (4:3)</PresentationFormat>
  <Paragraphs>448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AngsanaUPC</vt:lpstr>
      <vt:lpstr>Arial</vt:lpstr>
      <vt:lpstr>Arial Narrow</vt:lpstr>
      <vt:lpstr>Calibri</vt:lpstr>
      <vt:lpstr>Century Gothic</vt:lpstr>
      <vt:lpstr>Comic Sans MS</vt:lpstr>
      <vt:lpstr>Courier New</vt:lpstr>
      <vt:lpstr>Footlight MT Light</vt:lpstr>
      <vt:lpstr>Palatino Linotype</vt:lpstr>
      <vt:lpstr>Rockwell</vt:lpstr>
      <vt:lpstr>Vijaya</vt:lpstr>
      <vt:lpstr>Wingdings</vt:lpstr>
      <vt:lpstr>3_Executive</vt:lpstr>
      <vt:lpstr>Relationship Between Water Quality, Habitat, and Trout Abundance in Silver Bow Creek  – Joe Naughton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Support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lacy.pomarleau</dc:creator>
  <cp:lastModifiedBy>Watson, Vicki</cp:lastModifiedBy>
  <cp:revision>812</cp:revision>
  <cp:lastPrinted>2013-08-20T21:11:42Z</cp:lastPrinted>
  <dcterms:created xsi:type="dcterms:W3CDTF">2012-01-11T20:29:53Z</dcterms:created>
  <dcterms:modified xsi:type="dcterms:W3CDTF">2015-04-24T19:58:24Z</dcterms:modified>
</cp:coreProperties>
</file>