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3">
  <p:sldMasterIdLst>
    <p:sldMasterId id="2147483684" r:id="rId1"/>
  </p:sldMasterIdLst>
  <p:sldIdLst>
    <p:sldId id="256" r:id="rId2"/>
  </p:sldIdLst>
  <p:sldSz cx="40233600" cy="329184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DDDDD"/>
    <a:srgbClr val="C0C0C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8579" autoAdjust="0"/>
    <p:restoredTop sz="96702" autoAdjust="0"/>
  </p:normalViewPr>
  <p:slideViewPr>
    <p:cSldViewPr snapToGrid="0">
      <p:cViewPr>
        <p:scale>
          <a:sx n="20" d="100"/>
          <a:sy n="20" d="100"/>
        </p:scale>
        <p:origin x="919" y="5"/>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3017520" y="5387342"/>
            <a:ext cx="34198560" cy="11460480"/>
          </a:xfrm>
        </p:spPr>
        <p:txBody>
          <a:bodyPr anchor="b"/>
          <a:lstStyle>
            <a:lvl1pPr algn="ctr">
              <a:defRPr sz="26400"/>
            </a:lvl1pPr>
          </a:lstStyle>
          <a:p>
            <a:r>
              <a:rPr lang="en-US"/>
              <a:t>Click to edit Master title style</a:t>
            </a:r>
            <a:endParaRPr lang="en-US" dirty="0"/>
          </a:p>
        </p:txBody>
      </p:sp>
      <p:sp>
        <p:nvSpPr>
          <p:cNvPr id="3" name="Subtitle 2"/>
          <p:cNvSpPr>
            <a:spLocks noGrp="1"/>
          </p:cNvSpPr>
          <p:nvPr>
            <p:ph type="subTitle" idx="1"/>
          </p:nvPr>
        </p:nvSpPr>
        <p:spPr>
          <a:xfrm>
            <a:off x="5029200" y="17289782"/>
            <a:ext cx="30175200" cy="7947658"/>
          </a:xfrm>
        </p:spPr>
        <p:txBody>
          <a:bodyPr/>
          <a:lstStyle>
            <a:lvl1pPr marL="0" indent="0" algn="ctr">
              <a:buNone/>
              <a:defRPr sz="10560"/>
            </a:lvl1pPr>
            <a:lvl2pPr marL="2011680" indent="0" algn="ctr">
              <a:buNone/>
              <a:defRPr sz="8800"/>
            </a:lvl2pPr>
            <a:lvl3pPr marL="4023360" indent="0" algn="ctr">
              <a:buNone/>
              <a:defRPr sz="7920"/>
            </a:lvl3pPr>
            <a:lvl4pPr marL="6035040" indent="0" algn="ctr">
              <a:buNone/>
              <a:defRPr sz="7040"/>
            </a:lvl4pPr>
            <a:lvl5pPr marL="8046720" indent="0" algn="ctr">
              <a:buNone/>
              <a:defRPr sz="7040"/>
            </a:lvl5pPr>
            <a:lvl6pPr marL="10058400" indent="0" algn="ctr">
              <a:buNone/>
              <a:defRPr sz="7040"/>
            </a:lvl6pPr>
            <a:lvl7pPr marL="12070080" indent="0" algn="ctr">
              <a:buNone/>
              <a:defRPr sz="7040"/>
            </a:lvl7pPr>
            <a:lvl8pPr marL="14081760" indent="0" algn="ctr">
              <a:buNone/>
              <a:defRPr sz="7040"/>
            </a:lvl8pPr>
            <a:lvl9pPr marL="16093440" indent="0" algn="ctr">
              <a:buNone/>
              <a:defRPr sz="704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C4E19624-CFFB-443F-BAF7-E5C811DBDB96}" type="datetimeFigureOut">
              <a:rPr lang="en-US" smtClean="0"/>
              <a:t>4/12/2017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9AA6055-8028-4191-924B-09975EA19082}" type="slidenum">
              <a:rPr lang="en-US" smtClean="0"/>
              <a:t>‹#›</a:t>
            </a:fld>
            <a:endParaRPr lang="en-US"/>
          </a:p>
        </p:txBody>
      </p:sp>
    </p:spTree>
    <p:extLst>
      <p:ext uri="{BB962C8B-B14F-4D97-AF65-F5344CB8AC3E}">
        <p14:creationId xmlns:p14="http://schemas.microsoft.com/office/powerpoint/2010/main" val="150003562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4E19624-CFFB-443F-BAF7-E5C811DBDB96}" type="datetimeFigureOut">
              <a:rPr lang="en-US" smtClean="0"/>
              <a:t>4/12/2017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9AA6055-8028-4191-924B-09975EA19082}" type="slidenum">
              <a:rPr lang="en-US" smtClean="0"/>
              <a:t>‹#›</a:t>
            </a:fld>
            <a:endParaRPr lang="en-US"/>
          </a:p>
        </p:txBody>
      </p:sp>
    </p:spTree>
    <p:extLst>
      <p:ext uri="{BB962C8B-B14F-4D97-AF65-F5344CB8AC3E}">
        <p14:creationId xmlns:p14="http://schemas.microsoft.com/office/powerpoint/2010/main" val="424990419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28792172" y="1752600"/>
            <a:ext cx="8675370" cy="27896822"/>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2766062" y="1752600"/>
            <a:ext cx="25523190" cy="27896822"/>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4E19624-CFFB-443F-BAF7-E5C811DBDB96}" type="datetimeFigureOut">
              <a:rPr lang="en-US" smtClean="0"/>
              <a:t>4/12/2017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9AA6055-8028-4191-924B-09975EA19082}" type="slidenum">
              <a:rPr lang="en-US" smtClean="0"/>
              <a:t>‹#›</a:t>
            </a:fld>
            <a:endParaRPr lang="en-US"/>
          </a:p>
        </p:txBody>
      </p:sp>
    </p:spTree>
    <p:extLst>
      <p:ext uri="{BB962C8B-B14F-4D97-AF65-F5344CB8AC3E}">
        <p14:creationId xmlns:p14="http://schemas.microsoft.com/office/powerpoint/2010/main" val="380926113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4E19624-CFFB-443F-BAF7-E5C811DBDB96}" type="datetimeFigureOut">
              <a:rPr lang="en-US" smtClean="0"/>
              <a:t>4/12/2017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9AA6055-8028-4191-924B-09975EA19082}" type="slidenum">
              <a:rPr lang="en-US" smtClean="0"/>
              <a:t>‹#›</a:t>
            </a:fld>
            <a:endParaRPr lang="en-US"/>
          </a:p>
        </p:txBody>
      </p:sp>
    </p:spTree>
    <p:extLst>
      <p:ext uri="{BB962C8B-B14F-4D97-AF65-F5344CB8AC3E}">
        <p14:creationId xmlns:p14="http://schemas.microsoft.com/office/powerpoint/2010/main" val="25517747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745107" y="8206749"/>
            <a:ext cx="34701480" cy="13693138"/>
          </a:xfrm>
        </p:spPr>
        <p:txBody>
          <a:bodyPr anchor="b"/>
          <a:lstStyle>
            <a:lvl1pPr>
              <a:defRPr sz="26400"/>
            </a:lvl1pPr>
          </a:lstStyle>
          <a:p>
            <a:r>
              <a:rPr lang="en-US"/>
              <a:t>Click to edit Master title style</a:t>
            </a:r>
            <a:endParaRPr lang="en-US" dirty="0"/>
          </a:p>
        </p:txBody>
      </p:sp>
      <p:sp>
        <p:nvSpPr>
          <p:cNvPr id="3" name="Text Placeholder 2"/>
          <p:cNvSpPr>
            <a:spLocks noGrp="1"/>
          </p:cNvSpPr>
          <p:nvPr>
            <p:ph type="body" idx="1"/>
          </p:nvPr>
        </p:nvSpPr>
        <p:spPr>
          <a:xfrm>
            <a:off x="2745107" y="22029429"/>
            <a:ext cx="34701480" cy="7200898"/>
          </a:xfrm>
        </p:spPr>
        <p:txBody>
          <a:bodyPr/>
          <a:lstStyle>
            <a:lvl1pPr marL="0" indent="0">
              <a:buNone/>
              <a:defRPr sz="10560">
                <a:solidFill>
                  <a:schemeClr val="tx1"/>
                </a:solidFill>
              </a:defRPr>
            </a:lvl1pPr>
            <a:lvl2pPr marL="2011680" indent="0">
              <a:buNone/>
              <a:defRPr sz="8800">
                <a:solidFill>
                  <a:schemeClr val="tx1">
                    <a:tint val="75000"/>
                  </a:schemeClr>
                </a:solidFill>
              </a:defRPr>
            </a:lvl2pPr>
            <a:lvl3pPr marL="4023360" indent="0">
              <a:buNone/>
              <a:defRPr sz="7920">
                <a:solidFill>
                  <a:schemeClr val="tx1">
                    <a:tint val="75000"/>
                  </a:schemeClr>
                </a:solidFill>
              </a:defRPr>
            </a:lvl3pPr>
            <a:lvl4pPr marL="6035040" indent="0">
              <a:buNone/>
              <a:defRPr sz="7040">
                <a:solidFill>
                  <a:schemeClr val="tx1">
                    <a:tint val="75000"/>
                  </a:schemeClr>
                </a:solidFill>
              </a:defRPr>
            </a:lvl4pPr>
            <a:lvl5pPr marL="8046720" indent="0">
              <a:buNone/>
              <a:defRPr sz="7040">
                <a:solidFill>
                  <a:schemeClr val="tx1">
                    <a:tint val="75000"/>
                  </a:schemeClr>
                </a:solidFill>
              </a:defRPr>
            </a:lvl5pPr>
            <a:lvl6pPr marL="10058400" indent="0">
              <a:buNone/>
              <a:defRPr sz="7040">
                <a:solidFill>
                  <a:schemeClr val="tx1">
                    <a:tint val="75000"/>
                  </a:schemeClr>
                </a:solidFill>
              </a:defRPr>
            </a:lvl6pPr>
            <a:lvl7pPr marL="12070080" indent="0">
              <a:buNone/>
              <a:defRPr sz="7040">
                <a:solidFill>
                  <a:schemeClr val="tx1">
                    <a:tint val="75000"/>
                  </a:schemeClr>
                </a:solidFill>
              </a:defRPr>
            </a:lvl7pPr>
            <a:lvl8pPr marL="14081760" indent="0">
              <a:buNone/>
              <a:defRPr sz="7040">
                <a:solidFill>
                  <a:schemeClr val="tx1">
                    <a:tint val="75000"/>
                  </a:schemeClr>
                </a:solidFill>
              </a:defRPr>
            </a:lvl8pPr>
            <a:lvl9pPr marL="16093440" indent="0">
              <a:buNone/>
              <a:defRPr sz="704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C4E19624-CFFB-443F-BAF7-E5C811DBDB96}" type="datetimeFigureOut">
              <a:rPr lang="en-US" smtClean="0"/>
              <a:t>4/12/2017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9AA6055-8028-4191-924B-09975EA19082}" type="slidenum">
              <a:rPr lang="en-US" smtClean="0"/>
              <a:t>‹#›</a:t>
            </a:fld>
            <a:endParaRPr lang="en-US"/>
          </a:p>
        </p:txBody>
      </p:sp>
    </p:spTree>
    <p:extLst>
      <p:ext uri="{BB962C8B-B14F-4D97-AF65-F5344CB8AC3E}">
        <p14:creationId xmlns:p14="http://schemas.microsoft.com/office/powerpoint/2010/main" val="136654471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2766060" y="8763000"/>
            <a:ext cx="17099280" cy="2088642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20368260" y="8763000"/>
            <a:ext cx="17099280" cy="2088642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C4E19624-CFFB-443F-BAF7-E5C811DBDB96}" type="datetimeFigureOut">
              <a:rPr lang="en-US" smtClean="0"/>
              <a:t>4/12/2017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9AA6055-8028-4191-924B-09975EA19082}" type="slidenum">
              <a:rPr lang="en-US" smtClean="0"/>
              <a:t>‹#›</a:t>
            </a:fld>
            <a:endParaRPr lang="en-US"/>
          </a:p>
        </p:txBody>
      </p:sp>
    </p:spTree>
    <p:extLst>
      <p:ext uri="{BB962C8B-B14F-4D97-AF65-F5344CB8AC3E}">
        <p14:creationId xmlns:p14="http://schemas.microsoft.com/office/powerpoint/2010/main" val="297531155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2771300" y="1752607"/>
            <a:ext cx="34701480" cy="6362702"/>
          </a:xfrm>
        </p:spPr>
        <p:txBody>
          <a:bodyPr/>
          <a:lstStyle/>
          <a:p>
            <a:r>
              <a:rPr lang="en-US"/>
              <a:t>Click to edit Master title style</a:t>
            </a:r>
            <a:endParaRPr lang="en-US" dirty="0"/>
          </a:p>
        </p:txBody>
      </p:sp>
      <p:sp>
        <p:nvSpPr>
          <p:cNvPr id="3" name="Text Placeholder 2"/>
          <p:cNvSpPr>
            <a:spLocks noGrp="1"/>
          </p:cNvSpPr>
          <p:nvPr>
            <p:ph type="body" idx="1"/>
          </p:nvPr>
        </p:nvSpPr>
        <p:spPr>
          <a:xfrm>
            <a:off x="2771305" y="8069582"/>
            <a:ext cx="17020696" cy="3954778"/>
          </a:xfrm>
        </p:spPr>
        <p:txBody>
          <a:bodyPr anchor="b"/>
          <a:lstStyle>
            <a:lvl1pPr marL="0" indent="0">
              <a:buNone/>
              <a:defRPr sz="10560" b="1"/>
            </a:lvl1pPr>
            <a:lvl2pPr marL="2011680" indent="0">
              <a:buNone/>
              <a:defRPr sz="8800" b="1"/>
            </a:lvl2pPr>
            <a:lvl3pPr marL="4023360" indent="0">
              <a:buNone/>
              <a:defRPr sz="7920" b="1"/>
            </a:lvl3pPr>
            <a:lvl4pPr marL="6035040" indent="0">
              <a:buNone/>
              <a:defRPr sz="7040" b="1"/>
            </a:lvl4pPr>
            <a:lvl5pPr marL="8046720" indent="0">
              <a:buNone/>
              <a:defRPr sz="7040" b="1"/>
            </a:lvl5pPr>
            <a:lvl6pPr marL="10058400" indent="0">
              <a:buNone/>
              <a:defRPr sz="7040" b="1"/>
            </a:lvl6pPr>
            <a:lvl7pPr marL="12070080" indent="0">
              <a:buNone/>
              <a:defRPr sz="7040" b="1"/>
            </a:lvl7pPr>
            <a:lvl8pPr marL="14081760" indent="0">
              <a:buNone/>
              <a:defRPr sz="7040" b="1"/>
            </a:lvl8pPr>
            <a:lvl9pPr marL="16093440" indent="0">
              <a:buNone/>
              <a:defRPr sz="7040" b="1"/>
            </a:lvl9pPr>
          </a:lstStyle>
          <a:p>
            <a:pPr lvl="0"/>
            <a:r>
              <a:rPr lang="en-US"/>
              <a:t>Edit Master text styles</a:t>
            </a:r>
          </a:p>
        </p:txBody>
      </p:sp>
      <p:sp>
        <p:nvSpPr>
          <p:cNvPr id="4" name="Content Placeholder 3"/>
          <p:cNvSpPr>
            <a:spLocks noGrp="1"/>
          </p:cNvSpPr>
          <p:nvPr>
            <p:ph sz="half" idx="2"/>
          </p:nvPr>
        </p:nvSpPr>
        <p:spPr>
          <a:xfrm>
            <a:off x="2771305" y="12024360"/>
            <a:ext cx="17020696" cy="1768602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20368262" y="8069582"/>
            <a:ext cx="17104520" cy="3954778"/>
          </a:xfrm>
        </p:spPr>
        <p:txBody>
          <a:bodyPr anchor="b"/>
          <a:lstStyle>
            <a:lvl1pPr marL="0" indent="0">
              <a:buNone/>
              <a:defRPr sz="10560" b="1"/>
            </a:lvl1pPr>
            <a:lvl2pPr marL="2011680" indent="0">
              <a:buNone/>
              <a:defRPr sz="8800" b="1"/>
            </a:lvl2pPr>
            <a:lvl3pPr marL="4023360" indent="0">
              <a:buNone/>
              <a:defRPr sz="7920" b="1"/>
            </a:lvl3pPr>
            <a:lvl4pPr marL="6035040" indent="0">
              <a:buNone/>
              <a:defRPr sz="7040" b="1"/>
            </a:lvl4pPr>
            <a:lvl5pPr marL="8046720" indent="0">
              <a:buNone/>
              <a:defRPr sz="7040" b="1"/>
            </a:lvl5pPr>
            <a:lvl6pPr marL="10058400" indent="0">
              <a:buNone/>
              <a:defRPr sz="7040" b="1"/>
            </a:lvl6pPr>
            <a:lvl7pPr marL="12070080" indent="0">
              <a:buNone/>
              <a:defRPr sz="7040" b="1"/>
            </a:lvl7pPr>
            <a:lvl8pPr marL="14081760" indent="0">
              <a:buNone/>
              <a:defRPr sz="7040" b="1"/>
            </a:lvl8pPr>
            <a:lvl9pPr marL="16093440" indent="0">
              <a:buNone/>
              <a:defRPr sz="7040" b="1"/>
            </a:lvl9pPr>
          </a:lstStyle>
          <a:p>
            <a:pPr lvl="0"/>
            <a:r>
              <a:rPr lang="en-US"/>
              <a:t>Edit Master text styles</a:t>
            </a:r>
          </a:p>
        </p:txBody>
      </p:sp>
      <p:sp>
        <p:nvSpPr>
          <p:cNvPr id="6" name="Content Placeholder 5"/>
          <p:cNvSpPr>
            <a:spLocks noGrp="1"/>
          </p:cNvSpPr>
          <p:nvPr>
            <p:ph sz="quarter" idx="4"/>
          </p:nvPr>
        </p:nvSpPr>
        <p:spPr>
          <a:xfrm>
            <a:off x="20368262" y="12024360"/>
            <a:ext cx="17104520" cy="1768602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C4E19624-CFFB-443F-BAF7-E5C811DBDB96}" type="datetimeFigureOut">
              <a:rPr lang="en-US" smtClean="0"/>
              <a:t>4/12/2017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9AA6055-8028-4191-924B-09975EA19082}" type="slidenum">
              <a:rPr lang="en-US" smtClean="0"/>
              <a:t>‹#›</a:t>
            </a:fld>
            <a:endParaRPr lang="en-US"/>
          </a:p>
        </p:txBody>
      </p:sp>
    </p:spTree>
    <p:extLst>
      <p:ext uri="{BB962C8B-B14F-4D97-AF65-F5344CB8AC3E}">
        <p14:creationId xmlns:p14="http://schemas.microsoft.com/office/powerpoint/2010/main" val="62850349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C4E19624-CFFB-443F-BAF7-E5C811DBDB96}" type="datetimeFigureOut">
              <a:rPr lang="en-US" smtClean="0"/>
              <a:t>4/12/2017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9AA6055-8028-4191-924B-09975EA19082}" type="slidenum">
              <a:rPr lang="en-US" smtClean="0"/>
              <a:t>‹#›</a:t>
            </a:fld>
            <a:endParaRPr lang="en-US"/>
          </a:p>
        </p:txBody>
      </p:sp>
    </p:spTree>
    <p:extLst>
      <p:ext uri="{BB962C8B-B14F-4D97-AF65-F5344CB8AC3E}">
        <p14:creationId xmlns:p14="http://schemas.microsoft.com/office/powerpoint/2010/main" val="31343308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4E19624-CFFB-443F-BAF7-E5C811DBDB96}" type="datetimeFigureOut">
              <a:rPr lang="en-US" smtClean="0"/>
              <a:t>4/12/2017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9AA6055-8028-4191-924B-09975EA19082}" type="slidenum">
              <a:rPr lang="en-US" smtClean="0"/>
              <a:t>‹#›</a:t>
            </a:fld>
            <a:endParaRPr lang="en-US"/>
          </a:p>
        </p:txBody>
      </p:sp>
    </p:spTree>
    <p:extLst>
      <p:ext uri="{BB962C8B-B14F-4D97-AF65-F5344CB8AC3E}">
        <p14:creationId xmlns:p14="http://schemas.microsoft.com/office/powerpoint/2010/main" val="198576296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771301" y="2194560"/>
            <a:ext cx="12976383" cy="7680960"/>
          </a:xfrm>
        </p:spPr>
        <p:txBody>
          <a:bodyPr anchor="b"/>
          <a:lstStyle>
            <a:lvl1pPr>
              <a:defRPr sz="14080"/>
            </a:lvl1pPr>
          </a:lstStyle>
          <a:p>
            <a:r>
              <a:rPr lang="en-US"/>
              <a:t>Click to edit Master title style</a:t>
            </a:r>
            <a:endParaRPr lang="en-US" dirty="0"/>
          </a:p>
        </p:txBody>
      </p:sp>
      <p:sp>
        <p:nvSpPr>
          <p:cNvPr id="3" name="Content Placeholder 2"/>
          <p:cNvSpPr>
            <a:spLocks noGrp="1"/>
          </p:cNvSpPr>
          <p:nvPr>
            <p:ph idx="1"/>
          </p:nvPr>
        </p:nvSpPr>
        <p:spPr>
          <a:xfrm>
            <a:off x="17104520" y="4739647"/>
            <a:ext cx="20368260" cy="23393400"/>
          </a:xfrm>
        </p:spPr>
        <p:txBody>
          <a:bodyPr/>
          <a:lstStyle>
            <a:lvl1pPr>
              <a:defRPr sz="14080"/>
            </a:lvl1pPr>
            <a:lvl2pPr>
              <a:defRPr sz="12320"/>
            </a:lvl2pPr>
            <a:lvl3pPr>
              <a:defRPr sz="10560"/>
            </a:lvl3pPr>
            <a:lvl4pPr>
              <a:defRPr sz="8800"/>
            </a:lvl4pPr>
            <a:lvl5pPr>
              <a:defRPr sz="8800"/>
            </a:lvl5pPr>
            <a:lvl6pPr>
              <a:defRPr sz="8800"/>
            </a:lvl6pPr>
            <a:lvl7pPr>
              <a:defRPr sz="8800"/>
            </a:lvl7pPr>
            <a:lvl8pPr>
              <a:defRPr sz="8800"/>
            </a:lvl8pPr>
            <a:lvl9pPr>
              <a:defRPr sz="8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2771301" y="9875520"/>
            <a:ext cx="12976383" cy="18295622"/>
          </a:xfrm>
        </p:spPr>
        <p:txBody>
          <a:bodyPr/>
          <a:lstStyle>
            <a:lvl1pPr marL="0" indent="0">
              <a:buNone/>
              <a:defRPr sz="7040"/>
            </a:lvl1pPr>
            <a:lvl2pPr marL="2011680" indent="0">
              <a:buNone/>
              <a:defRPr sz="6160"/>
            </a:lvl2pPr>
            <a:lvl3pPr marL="4023360" indent="0">
              <a:buNone/>
              <a:defRPr sz="5280"/>
            </a:lvl3pPr>
            <a:lvl4pPr marL="6035040" indent="0">
              <a:buNone/>
              <a:defRPr sz="4400"/>
            </a:lvl4pPr>
            <a:lvl5pPr marL="8046720" indent="0">
              <a:buNone/>
              <a:defRPr sz="4400"/>
            </a:lvl5pPr>
            <a:lvl6pPr marL="10058400" indent="0">
              <a:buNone/>
              <a:defRPr sz="4400"/>
            </a:lvl6pPr>
            <a:lvl7pPr marL="12070080" indent="0">
              <a:buNone/>
              <a:defRPr sz="4400"/>
            </a:lvl7pPr>
            <a:lvl8pPr marL="14081760" indent="0">
              <a:buNone/>
              <a:defRPr sz="4400"/>
            </a:lvl8pPr>
            <a:lvl9pPr marL="16093440" indent="0">
              <a:buNone/>
              <a:defRPr sz="4400"/>
            </a:lvl9pPr>
          </a:lstStyle>
          <a:p>
            <a:pPr lvl="0"/>
            <a:r>
              <a:rPr lang="en-US"/>
              <a:t>Edit Master text styles</a:t>
            </a:r>
          </a:p>
        </p:txBody>
      </p:sp>
      <p:sp>
        <p:nvSpPr>
          <p:cNvPr id="5" name="Date Placeholder 4"/>
          <p:cNvSpPr>
            <a:spLocks noGrp="1"/>
          </p:cNvSpPr>
          <p:nvPr>
            <p:ph type="dt" sz="half" idx="10"/>
          </p:nvPr>
        </p:nvSpPr>
        <p:spPr/>
        <p:txBody>
          <a:bodyPr/>
          <a:lstStyle/>
          <a:p>
            <a:fld id="{C4E19624-CFFB-443F-BAF7-E5C811DBDB96}" type="datetimeFigureOut">
              <a:rPr lang="en-US" smtClean="0"/>
              <a:t>4/12/2017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9AA6055-8028-4191-924B-09975EA19082}" type="slidenum">
              <a:rPr lang="en-US" smtClean="0"/>
              <a:t>‹#›</a:t>
            </a:fld>
            <a:endParaRPr lang="en-US"/>
          </a:p>
        </p:txBody>
      </p:sp>
    </p:spTree>
    <p:extLst>
      <p:ext uri="{BB962C8B-B14F-4D97-AF65-F5344CB8AC3E}">
        <p14:creationId xmlns:p14="http://schemas.microsoft.com/office/powerpoint/2010/main" val="28580079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771301" y="2194560"/>
            <a:ext cx="12976383" cy="7680960"/>
          </a:xfrm>
        </p:spPr>
        <p:txBody>
          <a:bodyPr anchor="b"/>
          <a:lstStyle>
            <a:lvl1pPr>
              <a:defRPr sz="14080"/>
            </a:lvl1pPr>
          </a:lstStyle>
          <a:p>
            <a:r>
              <a:rPr lang="en-US"/>
              <a:t>Click to edit Master title style</a:t>
            </a:r>
            <a:endParaRPr lang="en-US" dirty="0"/>
          </a:p>
        </p:txBody>
      </p:sp>
      <p:sp>
        <p:nvSpPr>
          <p:cNvPr id="3" name="Picture Placeholder 2"/>
          <p:cNvSpPr>
            <a:spLocks noGrp="1" noChangeAspect="1"/>
          </p:cNvSpPr>
          <p:nvPr>
            <p:ph type="pic" idx="1"/>
          </p:nvPr>
        </p:nvSpPr>
        <p:spPr>
          <a:xfrm>
            <a:off x="17104520" y="4739647"/>
            <a:ext cx="20368260" cy="23393400"/>
          </a:xfrm>
        </p:spPr>
        <p:txBody>
          <a:bodyPr anchor="t"/>
          <a:lstStyle>
            <a:lvl1pPr marL="0" indent="0">
              <a:buNone/>
              <a:defRPr sz="14080"/>
            </a:lvl1pPr>
            <a:lvl2pPr marL="2011680" indent="0">
              <a:buNone/>
              <a:defRPr sz="12320"/>
            </a:lvl2pPr>
            <a:lvl3pPr marL="4023360" indent="0">
              <a:buNone/>
              <a:defRPr sz="10560"/>
            </a:lvl3pPr>
            <a:lvl4pPr marL="6035040" indent="0">
              <a:buNone/>
              <a:defRPr sz="8800"/>
            </a:lvl4pPr>
            <a:lvl5pPr marL="8046720" indent="0">
              <a:buNone/>
              <a:defRPr sz="8800"/>
            </a:lvl5pPr>
            <a:lvl6pPr marL="10058400" indent="0">
              <a:buNone/>
              <a:defRPr sz="8800"/>
            </a:lvl6pPr>
            <a:lvl7pPr marL="12070080" indent="0">
              <a:buNone/>
              <a:defRPr sz="8800"/>
            </a:lvl7pPr>
            <a:lvl8pPr marL="14081760" indent="0">
              <a:buNone/>
              <a:defRPr sz="8800"/>
            </a:lvl8pPr>
            <a:lvl9pPr marL="16093440" indent="0">
              <a:buNone/>
              <a:defRPr sz="8800"/>
            </a:lvl9pPr>
          </a:lstStyle>
          <a:p>
            <a:r>
              <a:rPr lang="en-US"/>
              <a:t>Click icon to add picture</a:t>
            </a:r>
            <a:endParaRPr lang="en-US" dirty="0"/>
          </a:p>
        </p:txBody>
      </p:sp>
      <p:sp>
        <p:nvSpPr>
          <p:cNvPr id="4" name="Text Placeholder 3"/>
          <p:cNvSpPr>
            <a:spLocks noGrp="1"/>
          </p:cNvSpPr>
          <p:nvPr>
            <p:ph type="body" sz="half" idx="2"/>
          </p:nvPr>
        </p:nvSpPr>
        <p:spPr>
          <a:xfrm>
            <a:off x="2771301" y="9875520"/>
            <a:ext cx="12976383" cy="18295622"/>
          </a:xfrm>
        </p:spPr>
        <p:txBody>
          <a:bodyPr/>
          <a:lstStyle>
            <a:lvl1pPr marL="0" indent="0">
              <a:buNone/>
              <a:defRPr sz="7040"/>
            </a:lvl1pPr>
            <a:lvl2pPr marL="2011680" indent="0">
              <a:buNone/>
              <a:defRPr sz="6160"/>
            </a:lvl2pPr>
            <a:lvl3pPr marL="4023360" indent="0">
              <a:buNone/>
              <a:defRPr sz="5280"/>
            </a:lvl3pPr>
            <a:lvl4pPr marL="6035040" indent="0">
              <a:buNone/>
              <a:defRPr sz="4400"/>
            </a:lvl4pPr>
            <a:lvl5pPr marL="8046720" indent="0">
              <a:buNone/>
              <a:defRPr sz="4400"/>
            </a:lvl5pPr>
            <a:lvl6pPr marL="10058400" indent="0">
              <a:buNone/>
              <a:defRPr sz="4400"/>
            </a:lvl6pPr>
            <a:lvl7pPr marL="12070080" indent="0">
              <a:buNone/>
              <a:defRPr sz="4400"/>
            </a:lvl7pPr>
            <a:lvl8pPr marL="14081760" indent="0">
              <a:buNone/>
              <a:defRPr sz="4400"/>
            </a:lvl8pPr>
            <a:lvl9pPr marL="16093440" indent="0">
              <a:buNone/>
              <a:defRPr sz="4400"/>
            </a:lvl9pPr>
          </a:lstStyle>
          <a:p>
            <a:pPr lvl="0"/>
            <a:r>
              <a:rPr lang="en-US"/>
              <a:t>Edit Master text styles</a:t>
            </a:r>
          </a:p>
        </p:txBody>
      </p:sp>
      <p:sp>
        <p:nvSpPr>
          <p:cNvPr id="5" name="Date Placeholder 4"/>
          <p:cNvSpPr>
            <a:spLocks noGrp="1"/>
          </p:cNvSpPr>
          <p:nvPr>
            <p:ph type="dt" sz="half" idx="10"/>
          </p:nvPr>
        </p:nvSpPr>
        <p:spPr/>
        <p:txBody>
          <a:bodyPr/>
          <a:lstStyle/>
          <a:p>
            <a:fld id="{C4E19624-CFFB-443F-BAF7-E5C811DBDB96}" type="datetimeFigureOut">
              <a:rPr lang="en-US" smtClean="0"/>
              <a:t>4/12/2017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9AA6055-8028-4191-924B-09975EA19082}" type="slidenum">
              <a:rPr lang="en-US" smtClean="0"/>
              <a:t>‹#›</a:t>
            </a:fld>
            <a:endParaRPr lang="en-US"/>
          </a:p>
        </p:txBody>
      </p:sp>
    </p:spTree>
    <p:extLst>
      <p:ext uri="{BB962C8B-B14F-4D97-AF65-F5344CB8AC3E}">
        <p14:creationId xmlns:p14="http://schemas.microsoft.com/office/powerpoint/2010/main" val="374847048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766060" y="1752607"/>
            <a:ext cx="34701480" cy="6362702"/>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2766060" y="8763000"/>
            <a:ext cx="34701480" cy="20886422"/>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2766060" y="30510487"/>
            <a:ext cx="9052560" cy="1752600"/>
          </a:xfrm>
          <a:prstGeom prst="rect">
            <a:avLst/>
          </a:prstGeom>
        </p:spPr>
        <p:txBody>
          <a:bodyPr vert="horz" lIns="91440" tIns="45720" rIns="91440" bIns="45720" rtlCol="0" anchor="ctr"/>
          <a:lstStyle>
            <a:lvl1pPr algn="l">
              <a:defRPr sz="5280">
                <a:solidFill>
                  <a:schemeClr val="tx1">
                    <a:tint val="75000"/>
                  </a:schemeClr>
                </a:solidFill>
              </a:defRPr>
            </a:lvl1pPr>
          </a:lstStyle>
          <a:p>
            <a:fld id="{C4E19624-CFFB-443F-BAF7-E5C811DBDB96}" type="datetimeFigureOut">
              <a:rPr lang="en-US" smtClean="0"/>
              <a:t>4/12/2017</a:t>
            </a:fld>
            <a:endParaRPr lang="en-US"/>
          </a:p>
        </p:txBody>
      </p:sp>
      <p:sp>
        <p:nvSpPr>
          <p:cNvPr id="5" name="Footer Placeholder 4"/>
          <p:cNvSpPr>
            <a:spLocks noGrp="1"/>
          </p:cNvSpPr>
          <p:nvPr>
            <p:ph type="ftr" sz="quarter" idx="3"/>
          </p:nvPr>
        </p:nvSpPr>
        <p:spPr>
          <a:xfrm>
            <a:off x="13327380" y="30510487"/>
            <a:ext cx="13578840" cy="1752600"/>
          </a:xfrm>
          <a:prstGeom prst="rect">
            <a:avLst/>
          </a:prstGeom>
        </p:spPr>
        <p:txBody>
          <a:bodyPr vert="horz" lIns="91440" tIns="45720" rIns="91440" bIns="45720" rtlCol="0" anchor="ctr"/>
          <a:lstStyle>
            <a:lvl1pPr algn="ctr">
              <a:defRPr sz="528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28414980" y="30510487"/>
            <a:ext cx="9052560" cy="1752600"/>
          </a:xfrm>
          <a:prstGeom prst="rect">
            <a:avLst/>
          </a:prstGeom>
        </p:spPr>
        <p:txBody>
          <a:bodyPr vert="horz" lIns="91440" tIns="45720" rIns="91440" bIns="45720" rtlCol="0" anchor="ctr"/>
          <a:lstStyle>
            <a:lvl1pPr algn="r">
              <a:defRPr sz="5280">
                <a:solidFill>
                  <a:schemeClr val="tx1">
                    <a:tint val="75000"/>
                  </a:schemeClr>
                </a:solidFill>
              </a:defRPr>
            </a:lvl1pPr>
          </a:lstStyle>
          <a:p>
            <a:fld id="{E9AA6055-8028-4191-924B-09975EA19082}" type="slidenum">
              <a:rPr lang="en-US" smtClean="0"/>
              <a:t>‹#›</a:t>
            </a:fld>
            <a:endParaRPr lang="en-US"/>
          </a:p>
        </p:txBody>
      </p:sp>
    </p:spTree>
    <p:extLst>
      <p:ext uri="{BB962C8B-B14F-4D97-AF65-F5344CB8AC3E}">
        <p14:creationId xmlns:p14="http://schemas.microsoft.com/office/powerpoint/2010/main" val="3855781355"/>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defTabSz="4023360" rtl="0" eaLnBrk="1" latinLnBrk="0" hangingPunct="1">
        <a:lnSpc>
          <a:spcPct val="90000"/>
        </a:lnSpc>
        <a:spcBef>
          <a:spcPct val="0"/>
        </a:spcBef>
        <a:buNone/>
        <a:defRPr sz="19360" kern="1200">
          <a:solidFill>
            <a:schemeClr val="tx1"/>
          </a:solidFill>
          <a:latin typeface="+mj-lt"/>
          <a:ea typeface="+mj-ea"/>
          <a:cs typeface="+mj-cs"/>
        </a:defRPr>
      </a:lvl1pPr>
    </p:titleStyle>
    <p:bodyStyle>
      <a:lvl1pPr marL="1005840" indent="-1005840" algn="l" defTabSz="4023360" rtl="0" eaLnBrk="1" latinLnBrk="0" hangingPunct="1">
        <a:lnSpc>
          <a:spcPct val="90000"/>
        </a:lnSpc>
        <a:spcBef>
          <a:spcPts val="4400"/>
        </a:spcBef>
        <a:buFont typeface="Arial" panose="020B0604020202020204" pitchFamily="34" charset="0"/>
        <a:buChar char="•"/>
        <a:defRPr sz="12320" kern="1200">
          <a:solidFill>
            <a:schemeClr val="tx1"/>
          </a:solidFill>
          <a:latin typeface="+mn-lt"/>
          <a:ea typeface="+mn-ea"/>
          <a:cs typeface="+mn-cs"/>
        </a:defRPr>
      </a:lvl1pPr>
      <a:lvl2pPr marL="3017520" indent="-1005840" algn="l" defTabSz="4023360" rtl="0" eaLnBrk="1" latinLnBrk="0" hangingPunct="1">
        <a:lnSpc>
          <a:spcPct val="90000"/>
        </a:lnSpc>
        <a:spcBef>
          <a:spcPts val="2200"/>
        </a:spcBef>
        <a:buFont typeface="Arial" panose="020B0604020202020204" pitchFamily="34" charset="0"/>
        <a:buChar char="•"/>
        <a:defRPr sz="10560" kern="1200">
          <a:solidFill>
            <a:schemeClr val="tx1"/>
          </a:solidFill>
          <a:latin typeface="+mn-lt"/>
          <a:ea typeface="+mn-ea"/>
          <a:cs typeface="+mn-cs"/>
        </a:defRPr>
      </a:lvl2pPr>
      <a:lvl3pPr marL="5029200" indent="-1005840" algn="l" defTabSz="4023360" rtl="0" eaLnBrk="1" latinLnBrk="0" hangingPunct="1">
        <a:lnSpc>
          <a:spcPct val="90000"/>
        </a:lnSpc>
        <a:spcBef>
          <a:spcPts val="2200"/>
        </a:spcBef>
        <a:buFont typeface="Arial" panose="020B0604020202020204" pitchFamily="34" charset="0"/>
        <a:buChar char="•"/>
        <a:defRPr sz="8800" kern="1200">
          <a:solidFill>
            <a:schemeClr val="tx1"/>
          </a:solidFill>
          <a:latin typeface="+mn-lt"/>
          <a:ea typeface="+mn-ea"/>
          <a:cs typeface="+mn-cs"/>
        </a:defRPr>
      </a:lvl3pPr>
      <a:lvl4pPr marL="7040880" indent="-1005840" algn="l" defTabSz="4023360" rtl="0" eaLnBrk="1" latinLnBrk="0" hangingPunct="1">
        <a:lnSpc>
          <a:spcPct val="90000"/>
        </a:lnSpc>
        <a:spcBef>
          <a:spcPts val="2200"/>
        </a:spcBef>
        <a:buFont typeface="Arial" panose="020B0604020202020204" pitchFamily="34" charset="0"/>
        <a:buChar char="•"/>
        <a:defRPr sz="7920" kern="1200">
          <a:solidFill>
            <a:schemeClr val="tx1"/>
          </a:solidFill>
          <a:latin typeface="+mn-lt"/>
          <a:ea typeface="+mn-ea"/>
          <a:cs typeface="+mn-cs"/>
        </a:defRPr>
      </a:lvl4pPr>
      <a:lvl5pPr marL="9052560" indent="-1005840" algn="l" defTabSz="4023360" rtl="0" eaLnBrk="1" latinLnBrk="0" hangingPunct="1">
        <a:lnSpc>
          <a:spcPct val="90000"/>
        </a:lnSpc>
        <a:spcBef>
          <a:spcPts val="2200"/>
        </a:spcBef>
        <a:buFont typeface="Arial" panose="020B0604020202020204" pitchFamily="34" charset="0"/>
        <a:buChar char="•"/>
        <a:defRPr sz="7920" kern="1200">
          <a:solidFill>
            <a:schemeClr val="tx1"/>
          </a:solidFill>
          <a:latin typeface="+mn-lt"/>
          <a:ea typeface="+mn-ea"/>
          <a:cs typeface="+mn-cs"/>
        </a:defRPr>
      </a:lvl5pPr>
      <a:lvl6pPr marL="11064240" indent="-1005840" algn="l" defTabSz="4023360" rtl="0" eaLnBrk="1" latinLnBrk="0" hangingPunct="1">
        <a:lnSpc>
          <a:spcPct val="90000"/>
        </a:lnSpc>
        <a:spcBef>
          <a:spcPts val="2200"/>
        </a:spcBef>
        <a:buFont typeface="Arial" panose="020B0604020202020204" pitchFamily="34" charset="0"/>
        <a:buChar char="•"/>
        <a:defRPr sz="7920" kern="1200">
          <a:solidFill>
            <a:schemeClr val="tx1"/>
          </a:solidFill>
          <a:latin typeface="+mn-lt"/>
          <a:ea typeface="+mn-ea"/>
          <a:cs typeface="+mn-cs"/>
        </a:defRPr>
      </a:lvl6pPr>
      <a:lvl7pPr marL="13075920" indent="-1005840" algn="l" defTabSz="4023360" rtl="0" eaLnBrk="1" latinLnBrk="0" hangingPunct="1">
        <a:lnSpc>
          <a:spcPct val="90000"/>
        </a:lnSpc>
        <a:spcBef>
          <a:spcPts val="2200"/>
        </a:spcBef>
        <a:buFont typeface="Arial" panose="020B0604020202020204" pitchFamily="34" charset="0"/>
        <a:buChar char="•"/>
        <a:defRPr sz="7920" kern="1200">
          <a:solidFill>
            <a:schemeClr val="tx1"/>
          </a:solidFill>
          <a:latin typeface="+mn-lt"/>
          <a:ea typeface="+mn-ea"/>
          <a:cs typeface="+mn-cs"/>
        </a:defRPr>
      </a:lvl7pPr>
      <a:lvl8pPr marL="15087600" indent="-1005840" algn="l" defTabSz="4023360" rtl="0" eaLnBrk="1" latinLnBrk="0" hangingPunct="1">
        <a:lnSpc>
          <a:spcPct val="90000"/>
        </a:lnSpc>
        <a:spcBef>
          <a:spcPts val="2200"/>
        </a:spcBef>
        <a:buFont typeface="Arial" panose="020B0604020202020204" pitchFamily="34" charset="0"/>
        <a:buChar char="•"/>
        <a:defRPr sz="7920" kern="1200">
          <a:solidFill>
            <a:schemeClr val="tx1"/>
          </a:solidFill>
          <a:latin typeface="+mn-lt"/>
          <a:ea typeface="+mn-ea"/>
          <a:cs typeface="+mn-cs"/>
        </a:defRPr>
      </a:lvl8pPr>
      <a:lvl9pPr marL="17099280" indent="-1005840" algn="l" defTabSz="4023360" rtl="0" eaLnBrk="1" latinLnBrk="0" hangingPunct="1">
        <a:lnSpc>
          <a:spcPct val="90000"/>
        </a:lnSpc>
        <a:spcBef>
          <a:spcPts val="2200"/>
        </a:spcBef>
        <a:buFont typeface="Arial" panose="020B0604020202020204" pitchFamily="34" charset="0"/>
        <a:buChar char="•"/>
        <a:defRPr sz="7920" kern="1200">
          <a:solidFill>
            <a:schemeClr val="tx1"/>
          </a:solidFill>
          <a:latin typeface="+mn-lt"/>
          <a:ea typeface="+mn-ea"/>
          <a:cs typeface="+mn-cs"/>
        </a:defRPr>
      </a:lvl9pPr>
    </p:bodyStyle>
    <p:otherStyle>
      <a:defPPr>
        <a:defRPr lang="en-US"/>
      </a:defPPr>
      <a:lvl1pPr marL="0" algn="l" defTabSz="4023360" rtl="0" eaLnBrk="1" latinLnBrk="0" hangingPunct="1">
        <a:defRPr sz="7920" kern="1200">
          <a:solidFill>
            <a:schemeClr val="tx1"/>
          </a:solidFill>
          <a:latin typeface="+mn-lt"/>
          <a:ea typeface="+mn-ea"/>
          <a:cs typeface="+mn-cs"/>
        </a:defRPr>
      </a:lvl1pPr>
      <a:lvl2pPr marL="2011680" algn="l" defTabSz="4023360" rtl="0" eaLnBrk="1" latinLnBrk="0" hangingPunct="1">
        <a:defRPr sz="7920" kern="1200">
          <a:solidFill>
            <a:schemeClr val="tx1"/>
          </a:solidFill>
          <a:latin typeface="+mn-lt"/>
          <a:ea typeface="+mn-ea"/>
          <a:cs typeface="+mn-cs"/>
        </a:defRPr>
      </a:lvl2pPr>
      <a:lvl3pPr marL="4023360" algn="l" defTabSz="4023360" rtl="0" eaLnBrk="1" latinLnBrk="0" hangingPunct="1">
        <a:defRPr sz="7920" kern="1200">
          <a:solidFill>
            <a:schemeClr val="tx1"/>
          </a:solidFill>
          <a:latin typeface="+mn-lt"/>
          <a:ea typeface="+mn-ea"/>
          <a:cs typeface="+mn-cs"/>
        </a:defRPr>
      </a:lvl3pPr>
      <a:lvl4pPr marL="6035040" algn="l" defTabSz="4023360" rtl="0" eaLnBrk="1" latinLnBrk="0" hangingPunct="1">
        <a:defRPr sz="7920" kern="1200">
          <a:solidFill>
            <a:schemeClr val="tx1"/>
          </a:solidFill>
          <a:latin typeface="+mn-lt"/>
          <a:ea typeface="+mn-ea"/>
          <a:cs typeface="+mn-cs"/>
        </a:defRPr>
      </a:lvl4pPr>
      <a:lvl5pPr marL="8046720" algn="l" defTabSz="4023360" rtl="0" eaLnBrk="1" latinLnBrk="0" hangingPunct="1">
        <a:defRPr sz="7920" kern="1200">
          <a:solidFill>
            <a:schemeClr val="tx1"/>
          </a:solidFill>
          <a:latin typeface="+mn-lt"/>
          <a:ea typeface="+mn-ea"/>
          <a:cs typeface="+mn-cs"/>
        </a:defRPr>
      </a:lvl5pPr>
      <a:lvl6pPr marL="10058400" algn="l" defTabSz="4023360" rtl="0" eaLnBrk="1" latinLnBrk="0" hangingPunct="1">
        <a:defRPr sz="7920" kern="1200">
          <a:solidFill>
            <a:schemeClr val="tx1"/>
          </a:solidFill>
          <a:latin typeface="+mn-lt"/>
          <a:ea typeface="+mn-ea"/>
          <a:cs typeface="+mn-cs"/>
        </a:defRPr>
      </a:lvl6pPr>
      <a:lvl7pPr marL="12070080" algn="l" defTabSz="4023360" rtl="0" eaLnBrk="1" latinLnBrk="0" hangingPunct="1">
        <a:defRPr sz="7920" kern="1200">
          <a:solidFill>
            <a:schemeClr val="tx1"/>
          </a:solidFill>
          <a:latin typeface="+mn-lt"/>
          <a:ea typeface="+mn-ea"/>
          <a:cs typeface="+mn-cs"/>
        </a:defRPr>
      </a:lvl7pPr>
      <a:lvl8pPr marL="14081760" algn="l" defTabSz="4023360" rtl="0" eaLnBrk="1" latinLnBrk="0" hangingPunct="1">
        <a:defRPr sz="7920" kern="1200">
          <a:solidFill>
            <a:schemeClr val="tx1"/>
          </a:solidFill>
          <a:latin typeface="+mn-lt"/>
          <a:ea typeface="+mn-ea"/>
          <a:cs typeface="+mn-cs"/>
        </a:defRPr>
      </a:lvl8pPr>
      <a:lvl9pPr marL="16093440" algn="l" defTabSz="4023360" rtl="0" eaLnBrk="1" latinLnBrk="0" hangingPunct="1">
        <a:defRPr sz="792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jpeg"/><Relationship Id="rId7" Type="http://schemas.openxmlformats.org/officeDocument/2006/relationships/image" Target="../media/image6.png"/><Relationship Id="rId2"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image" Target="../media/image5.jpeg"/><Relationship Id="rId5" Type="http://schemas.openxmlformats.org/officeDocument/2006/relationships/image" Target="../media/image4.jpeg"/><Relationship Id="rId4" Type="http://schemas.openxmlformats.org/officeDocument/2006/relationships/image" Target="../media/image3.jpe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DDDDDD"/>
        </a:solidFill>
        <a:effectLst/>
      </p:bgPr>
    </p:bg>
    <p:spTree>
      <p:nvGrpSpPr>
        <p:cNvPr id="1" name=""/>
        <p:cNvGrpSpPr/>
        <p:nvPr/>
      </p:nvGrpSpPr>
      <p:grpSpPr>
        <a:xfrm>
          <a:off x="0" y="0"/>
          <a:ext cx="0" cy="0"/>
          <a:chOff x="0" y="0"/>
          <a:chExt cx="0" cy="0"/>
        </a:xfrm>
      </p:grpSpPr>
      <p:sp>
        <p:nvSpPr>
          <p:cNvPr id="7" name="Rounded Rectangle 6"/>
          <p:cNvSpPr/>
          <p:nvPr/>
        </p:nvSpPr>
        <p:spPr>
          <a:xfrm>
            <a:off x="21915415" y="29811204"/>
            <a:ext cx="1545748" cy="484856"/>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6344671" y="396443"/>
            <a:ext cx="25562241" cy="1323439"/>
          </a:xfrm>
          <a:prstGeom prst="rect">
            <a:avLst/>
          </a:prstGeom>
          <a:noFill/>
        </p:spPr>
        <p:txBody>
          <a:bodyPr wrap="square" rtlCol="0">
            <a:spAutoFit/>
          </a:bodyPr>
          <a:lstStyle/>
          <a:p>
            <a:pPr algn="ctr"/>
            <a:r>
              <a:rPr lang="en-US" sz="8000" b="1" dirty="0">
                <a:latin typeface="Times New Roman" panose="02020603050405020304" pitchFamily="18" charset="0"/>
                <a:cs typeface="Times New Roman" panose="02020603050405020304" pitchFamily="18" charset="0"/>
              </a:rPr>
              <a:t>Finding Identity in a Skeletal Cold Case</a:t>
            </a:r>
          </a:p>
        </p:txBody>
      </p:sp>
      <p:sp>
        <p:nvSpPr>
          <p:cNvPr id="18" name="Rectangle 17"/>
          <p:cNvSpPr/>
          <p:nvPr/>
        </p:nvSpPr>
        <p:spPr>
          <a:xfrm>
            <a:off x="762113" y="4011241"/>
            <a:ext cx="12004399" cy="6592574"/>
          </a:xfrm>
          <a:prstGeom prst="rect">
            <a:avLst/>
          </a:prstGeom>
        </p:spPr>
        <p:txBody>
          <a:bodyPr wrap="square">
            <a:spAutoFit/>
          </a:bodyPr>
          <a:lstStyle/>
          <a:p>
            <a:r>
              <a:rPr lang="en-US" sz="3840" b="1" dirty="0">
                <a:latin typeface="Times New Roman" panose="02020603050405020304" pitchFamily="18" charset="0"/>
                <a:ea typeface="Calibri" panose="020F0502020204030204" pitchFamily="34" charset="0"/>
                <a:cs typeface="Times New Roman" panose="02020603050405020304" pitchFamily="18" charset="0"/>
              </a:rPr>
              <a:t>What is Forensic Anthropology?</a:t>
            </a:r>
          </a:p>
          <a:p>
            <a:r>
              <a:rPr lang="en-US" sz="3840" dirty="0">
                <a:latin typeface="Times New Roman" panose="02020603050405020304" pitchFamily="18" charset="0"/>
                <a:cs typeface="Times New Roman" panose="02020603050405020304" pitchFamily="18" charset="0"/>
              </a:rPr>
              <a:t>Forensic anthropology consists of the study and analysis of skeletal remains in a legal context in an attempt to aid in the identification of human remains.  A forensic anthropologist’s job consists of identifying human bone versus non-human bone, aiding in the excavation and recovery of human remains, analyzing the remains to create a biological profile, and aiding in the discovery of any information which might help law enforcement to identify a set of skeletal remains.  A biological profile consists of an estimation of age, sex, ancestry, and stature.  </a:t>
            </a:r>
            <a:endParaRPr lang="en-US" sz="3840" dirty="0">
              <a:latin typeface="Times New Roman" panose="02020603050405020304" pitchFamily="18" charset="0"/>
              <a:ea typeface="Calibri" panose="020F0502020204030204" pitchFamily="34" charset="0"/>
              <a:cs typeface="Times New Roman" panose="02020603050405020304" pitchFamily="18" charset="0"/>
            </a:endParaRPr>
          </a:p>
        </p:txBody>
      </p:sp>
      <p:sp>
        <p:nvSpPr>
          <p:cNvPr id="19" name="TextBox 18"/>
          <p:cNvSpPr txBox="1"/>
          <p:nvPr/>
        </p:nvSpPr>
        <p:spPr>
          <a:xfrm>
            <a:off x="421569" y="20776607"/>
            <a:ext cx="11667673" cy="9547229"/>
          </a:xfrm>
          <a:prstGeom prst="rect">
            <a:avLst/>
          </a:prstGeom>
          <a:noFill/>
        </p:spPr>
        <p:txBody>
          <a:bodyPr wrap="square" rtlCol="0">
            <a:spAutoFit/>
          </a:bodyPr>
          <a:lstStyle/>
          <a:p>
            <a:r>
              <a:rPr lang="en-US" sz="3840" b="1" dirty="0">
                <a:latin typeface="Times New Roman" panose="02020603050405020304" pitchFamily="18" charset="0"/>
                <a:cs typeface="Times New Roman" panose="02020603050405020304" pitchFamily="18" charset="0"/>
              </a:rPr>
              <a:t>The Cold Case</a:t>
            </a:r>
          </a:p>
          <a:p>
            <a:r>
              <a:rPr lang="en-US" sz="3840" dirty="0">
                <a:latin typeface="Times New Roman" panose="02020603050405020304" pitchFamily="18" charset="0"/>
                <a:cs typeface="Times New Roman" panose="02020603050405020304" pitchFamily="18" charset="0"/>
              </a:rPr>
              <a:t>On February 10, 2017, the University of Montana Forensic Anthropology Laboratory (UMFAL) received the remains of a cold case that had been stored in the Montana State Crime Lab. Our goal was to conduct a re-analysis of a previously documented case, including the establishment of a biological profile and an assessment of trauma. The remains were in excellent condition and included:</a:t>
            </a:r>
          </a:p>
          <a:p>
            <a:pPr marL="571500" indent="-571500">
              <a:buFont typeface="Arial" panose="020B0604020202020204" pitchFamily="34" charset="0"/>
              <a:buChar char="•"/>
            </a:pPr>
            <a:r>
              <a:rPr lang="en-US" sz="3840" dirty="0">
                <a:latin typeface="Times New Roman" panose="02020603050405020304" pitchFamily="18" charset="0"/>
                <a:cs typeface="Times New Roman" panose="02020603050405020304" pitchFamily="18" charset="0"/>
              </a:rPr>
              <a:t>Complete cranium (missing portions of the basilar and facial skeleton)</a:t>
            </a:r>
          </a:p>
          <a:p>
            <a:pPr marL="571500" indent="-571500">
              <a:buFont typeface="Arial" panose="020B0604020202020204" pitchFamily="34" charset="0"/>
              <a:buChar char="•"/>
            </a:pPr>
            <a:r>
              <a:rPr lang="en-US" sz="3840" dirty="0">
                <a:latin typeface="Times New Roman" panose="02020603050405020304" pitchFamily="18" charset="0"/>
                <a:cs typeface="Times New Roman" panose="02020603050405020304" pitchFamily="18" charset="0"/>
              </a:rPr>
              <a:t>Complete mandible</a:t>
            </a:r>
          </a:p>
          <a:p>
            <a:pPr marL="571500" indent="-571500">
              <a:buFont typeface="Arial" panose="020B0604020202020204" pitchFamily="34" charset="0"/>
              <a:buChar char="•"/>
            </a:pPr>
            <a:r>
              <a:rPr lang="en-US" sz="3840" dirty="0">
                <a:latin typeface="Times New Roman" panose="02020603050405020304" pitchFamily="18" charset="0"/>
                <a:cs typeface="Times New Roman" panose="02020603050405020304" pitchFamily="18" charset="0"/>
              </a:rPr>
              <a:t>Complete first cervical vertebra</a:t>
            </a:r>
          </a:p>
          <a:p>
            <a:pPr marL="571500" indent="-571500">
              <a:buFont typeface="Arial" panose="020B0604020202020204" pitchFamily="34" charset="0"/>
              <a:buChar char="•"/>
            </a:pPr>
            <a:r>
              <a:rPr lang="en-US" sz="3840" dirty="0">
                <a:latin typeface="Times New Roman" panose="02020603050405020304" pitchFamily="18" charset="0"/>
                <a:cs typeface="Times New Roman" panose="02020603050405020304" pitchFamily="18" charset="0"/>
              </a:rPr>
              <a:t>Complete left innominate</a:t>
            </a:r>
          </a:p>
          <a:p>
            <a:pPr marL="571500" indent="-571500">
              <a:buFont typeface="Arial" panose="020B0604020202020204" pitchFamily="34" charset="0"/>
              <a:buChar char="•"/>
            </a:pPr>
            <a:r>
              <a:rPr lang="en-US" sz="3840" dirty="0">
                <a:latin typeface="Times New Roman" panose="02020603050405020304" pitchFamily="18" charset="0"/>
                <a:cs typeface="Times New Roman" panose="02020603050405020304" pitchFamily="18" charset="0"/>
              </a:rPr>
              <a:t>Two complete left ribs</a:t>
            </a:r>
          </a:p>
          <a:p>
            <a:r>
              <a:rPr lang="en-US" sz="3840" dirty="0">
                <a:latin typeface="Times New Roman" panose="02020603050405020304" pitchFamily="18" charset="0"/>
                <a:cs typeface="Times New Roman" panose="02020603050405020304" pitchFamily="18" charset="0"/>
              </a:rPr>
              <a:t>The cranium was highly fragmented and had been previously reconstructed.  </a:t>
            </a:r>
          </a:p>
        </p:txBody>
      </p:sp>
      <p:sp>
        <p:nvSpPr>
          <p:cNvPr id="22" name="TextBox 21"/>
          <p:cNvSpPr txBox="1"/>
          <p:nvPr/>
        </p:nvSpPr>
        <p:spPr>
          <a:xfrm>
            <a:off x="12481640" y="14158233"/>
            <a:ext cx="15954104" cy="10729091"/>
          </a:xfrm>
          <a:prstGeom prst="rect">
            <a:avLst/>
          </a:prstGeom>
          <a:noFill/>
        </p:spPr>
        <p:txBody>
          <a:bodyPr wrap="square" rtlCol="0">
            <a:spAutoFit/>
          </a:bodyPr>
          <a:lstStyle/>
          <a:p>
            <a:r>
              <a:rPr lang="en-US" sz="3840" b="1" dirty="0">
                <a:latin typeface="Times New Roman" panose="02020603050405020304" pitchFamily="18" charset="0"/>
                <a:cs typeface="Times New Roman" panose="02020603050405020304" pitchFamily="18" charset="0"/>
              </a:rPr>
              <a:t>Cranial Trauma Analysis</a:t>
            </a:r>
          </a:p>
          <a:p>
            <a:r>
              <a:rPr lang="en-US" sz="3840" dirty="0">
                <a:latin typeface="Times New Roman" panose="02020603050405020304" pitchFamily="18" charset="0"/>
                <a:cs typeface="Times New Roman" panose="02020603050405020304" pitchFamily="18" charset="0"/>
              </a:rPr>
              <a:t>The individual presented evidence of projectile injuries to the facial and basilar skeleton.  The entrance wound appeared to be located at the base of the skull, anterior to the foramen magnum, with multiple radiating fractures originating here.  There were also a minimum of three exit wounds; two in the right parietal and one in the left parietal.  All three exit wounds exhibited ectocranial beveling, consistent with exit wounds caused by bullets.  There were also multiple radiating fractures from all exit wounds.  There was clear blowout of both orbits and the midface, which is consistent with a gunshot wound to the head.  The inferior aspects of both nasals were fractured.  There was a diastatic fracture at both zygomaticomaxillary sutures, as well as a diastatic fracture of the intermaxillary suture.  There were also fractures of the palate present.  The mandible, while complete, exhibited three complete fractures from the alveolar process to the inferior edge of the mandible. </a:t>
            </a:r>
          </a:p>
          <a:p>
            <a:r>
              <a:rPr lang="en-US" sz="3840" b="1" dirty="0">
                <a:latin typeface="Times New Roman" panose="02020603050405020304" pitchFamily="18" charset="0"/>
                <a:cs typeface="Times New Roman" panose="02020603050405020304" pitchFamily="18" charset="0"/>
              </a:rPr>
              <a:t>Postcranial Trauma Analysis</a:t>
            </a:r>
          </a:p>
          <a:p>
            <a:r>
              <a:rPr lang="en-US" sz="3840" dirty="0">
                <a:latin typeface="Times New Roman" panose="02020603050405020304" pitchFamily="18" charset="0"/>
                <a:cs typeface="Times New Roman" panose="02020603050405020304" pitchFamily="18" charset="0"/>
              </a:rPr>
              <a:t>The first cervical vertebra exhibits two fractures.  One was on the left neural arch, slightly posterior to the superior articular surface.  The second was a complete fracture through the left, anterior arch. </a:t>
            </a:r>
          </a:p>
        </p:txBody>
      </p:sp>
      <p:sp>
        <p:nvSpPr>
          <p:cNvPr id="5" name="TextBox 4"/>
          <p:cNvSpPr txBox="1"/>
          <p:nvPr/>
        </p:nvSpPr>
        <p:spPr>
          <a:xfrm>
            <a:off x="25993951" y="3541167"/>
            <a:ext cx="13982700" cy="10729091"/>
          </a:xfrm>
          <a:prstGeom prst="rect">
            <a:avLst/>
          </a:prstGeom>
          <a:noFill/>
        </p:spPr>
        <p:txBody>
          <a:bodyPr wrap="square" rtlCol="0">
            <a:spAutoFit/>
          </a:bodyPr>
          <a:lstStyle/>
          <a:p>
            <a:r>
              <a:rPr lang="en-US" sz="3840" b="1" dirty="0">
                <a:latin typeface="Times New Roman" panose="02020603050405020304" pitchFamily="18" charset="0"/>
                <a:cs typeface="Times New Roman" panose="02020603050405020304" pitchFamily="18" charset="0"/>
              </a:rPr>
              <a:t>Discovering Identity and Cause of Death</a:t>
            </a:r>
          </a:p>
          <a:p>
            <a:r>
              <a:rPr lang="en-US" sz="3840" dirty="0">
                <a:latin typeface="Times New Roman" panose="02020603050405020304" pitchFamily="18" charset="0"/>
                <a:cs typeface="Times New Roman" panose="02020603050405020304" pitchFamily="18" charset="0"/>
              </a:rPr>
              <a:t>All cranial wounds were consistent with projectile trauma, however it was unclear why there was only one entrance wound and three exit wounds.  Due to the condition of the remains, it also appeared unusual that additional elements were not present for analysis.  The elements present were exactly what was needed for a biological profile estimation and analysis of trauma for this individual.  These circumstances suggested that the decedent had been previously identified and the remainder of the skeleton had been returned to family.  After speaking with the Montana State Crime Lab, it was determined that the case was a Missoula County Sheriff’s Office case from 2012.  The original report identified the individual and stated that these elements were those retained as evidence by the Montana State Crime Lab (in the event that this case went to court and evidence was needed), and that the remaining elements had been returned to family and buried.  The injuries observed were sustained from a self-inflicted shotgun wound to the head.  This mechanism of injury explains the single entrance wound and multiple exit wounds.   </a:t>
            </a:r>
          </a:p>
        </p:txBody>
      </p:sp>
      <p:sp>
        <p:nvSpPr>
          <p:cNvPr id="2" name="TextBox 1"/>
          <p:cNvSpPr txBox="1"/>
          <p:nvPr/>
        </p:nvSpPr>
        <p:spPr>
          <a:xfrm>
            <a:off x="9436643" y="1948209"/>
            <a:ext cx="20285650" cy="2677656"/>
          </a:xfrm>
          <a:prstGeom prst="rect">
            <a:avLst/>
          </a:prstGeom>
          <a:noFill/>
        </p:spPr>
        <p:txBody>
          <a:bodyPr wrap="square" rtlCol="0">
            <a:spAutoFit/>
          </a:bodyPr>
          <a:lstStyle/>
          <a:p>
            <a:pPr algn="ctr"/>
            <a:r>
              <a:rPr lang="en-US" sz="4320" b="1" dirty="0">
                <a:latin typeface="Times New Roman" panose="02020603050405020304" pitchFamily="18" charset="0"/>
                <a:cs typeface="Times New Roman" panose="02020603050405020304" pitchFamily="18" charset="0"/>
              </a:rPr>
              <a:t>Katie Jackson, Dr. Ashley Kendell</a:t>
            </a:r>
          </a:p>
          <a:p>
            <a:pPr algn="ctr"/>
            <a:r>
              <a:rPr lang="en-US" sz="4320" b="1" dirty="0">
                <a:latin typeface="Times New Roman" panose="02020603050405020304" pitchFamily="18" charset="0"/>
                <a:cs typeface="Times New Roman" panose="02020603050405020304" pitchFamily="18" charset="0"/>
              </a:rPr>
              <a:t>University of Montana Forensic Anthropology Laboratory</a:t>
            </a:r>
          </a:p>
          <a:p>
            <a:pPr algn="ctr"/>
            <a:endParaRPr lang="en-US" sz="3840" b="1" dirty="0">
              <a:latin typeface="Times New Roman" panose="02020603050405020304" pitchFamily="18" charset="0"/>
              <a:cs typeface="Times New Roman" panose="02020603050405020304" pitchFamily="18" charset="0"/>
            </a:endParaRPr>
          </a:p>
          <a:p>
            <a:pPr algn="ctr"/>
            <a:endParaRPr lang="en-US" sz="4320" dirty="0">
              <a:latin typeface="Times New Roman" panose="02020603050405020304" pitchFamily="18" charset="0"/>
              <a:cs typeface="Times New Roman" panose="02020603050405020304" pitchFamily="18" charset="0"/>
            </a:endParaRPr>
          </a:p>
        </p:txBody>
      </p:sp>
      <p:sp>
        <p:nvSpPr>
          <p:cNvPr id="34" name="TextBox 33"/>
          <p:cNvSpPr txBox="1"/>
          <p:nvPr/>
        </p:nvSpPr>
        <p:spPr>
          <a:xfrm>
            <a:off x="15612513" y="5250608"/>
            <a:ext cx="1352650" cy="923330"/>
          </a:xfrm>
          <a:prstGeom prst="rect">
            <a:avLst/>
          </a:prstGeom>
          <a:noFill/>
        </p:spPr>
        <p:txBody>
          <a:bodyPr wrap="square" rtlCol="0">
            <a:spAutoFit/>
          </a:bodyPr>
          <a:lstStyle/>
          <a:p>
            <a:r>
              <a:rPr lang="en-US" sz="5400" b="1" dirty="0">
                <a:solidFill>
                  <a:schemeClr val="bg1"/>
                </a:solidFill>
              </a:rPr>
              <a:t>A</a:t>
            </a:r>
          </a:p>
        </p:txBody>
      </p:sp>
      <p:sp>
        <p:nvSpPr>
          <p:cNvPr id="3" name="TextBox 2"/>
          <p:cNvSpPr txBox="1"/>
          <p:nvPr/>
        </p:nvSpPr>
        <p:spPr>
          <a:xfrm>
            <a:off x="35399168" y="18848046"/>
            <a:ext cx="5061315" cy="584775"/>
          </a:xfrm>
          <a:prstGeom prst="rect">
            <a:avLst/>
          </a:prstGeom>
          <a:noFill/>
        </p:spPr>
        <p:txBody>
          <a:bodyPr wrap="square" rtlCol="0">
            <a:spAutoFit/>
          </a:bodyPr>
          <a:lstStyle/>
          <a:p>
            <a:r>
              <a:rPr lang="en-US" sz="3200" dirty="0">
                <a:solidFill>
                  <a:schemeClr val="bg1"/>
                </a:solidFill>
                <a:latin typeface="Times New Roman" panose="02020603050405020304" pitchFamily="18" charset="0"/>
                <a:cs typeface="Times New Roman" panose="02020603050405020304" pitchFamily="18" charset="0"/>
              </a:rPr>
              <a:t>S. Grubel</a:t>
            </a:r>
          </a:p>
        </p:txBody>
      </p:sp>
      <p:sp>
        <p:nvSpPr>
          <p:cNvPr id="13" name="Rectangle 12"/>
          <p:cNvSpPr/>
          <p:nvPr/>
        </p:nvSpPr>
        <p:spPr>
          <a:xfrm>
            <a:off x="22539365" y="29885555"/>
            <a:ext cx="873602" cy="49478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7" name="Picture 4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82271" y="10920413"/>
            <a:ext cx="11480007" cy="7653338"/>
          </a:xfrm>
          <a:prstGeom prst="rect">
            <a:avLst/>
          </a:prstGeom>
        </p:spPr>
      </p:pic>
      <p:sp>
        <p:nvSpPr>
          <p:cNvPr id="48" name="TextBox 47"/>
          <p:cNvSpPr txBox="1"/>
          <p:nvPr/>
        </p:nvSpPr>
        <p:spPr>
          <a:xfrm>
            <a:off x="515932" y="18890349"/>
            <a:ext cx="11212683" cy="1569660"/>
          </a:xfrm>
          <a:prstGeom prst="rect">
            <a:avLst/>
          </a:prstGeom>
          <a:noFill/>
        </p:spPr>
        <p:txBody>
          <a:bodyPr wrap="square" rtlCol="0">
            <a:spAutoFit/>
          </a:bodyPr>
          <a:lstStyle/>
          <a:p>
            <a:r>
              <a:rPr lang="en-US" sz="3200" dirty="0">
                <a:latin typeface="Times New Roman" panose="02020603050405020304" pitchFamily="18" charset="0"/>
                <a:cs typeface="Times New Roman" panose="02020603050405020304" pitchFamily="18" charset="0"/>
              </a:rPr>
              <a:t>Image 1. The mandible, displaying two of the three complete fractures and postmortem loss of the mandibular second right incisor. </a:t>
            </a:r>
          </a:p>
        </p:txBody>
      </p:sp>
      <p:pic>
        <p:nvPicPr>
          <p:cNvPr id="50" name="Picture 4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3263034" y="4224317"/>
            <a:ext cx="12234395" cy="8156263"/>
          </a:xfrm>
          <a:prstGeom prst="rect">
            <a:avLst/>
          </a:prstGeom>
        </p:spPr>
      </p:pic>
      <p:sp>
        <p:nvSpPr>
          <p:cNvPr id="51" name="TextBox 50"/>
          <p:cNvSpPr txBox="1"/>
          <p:nvPr/>
        </p:nvSpPr>
        <p:spPr>
          <a:xfrm>
            <a:off x="13201269" y="12674636"/>
            <a:ext cx="11835921" cy="1077218"/>
          </a:xfrm>
          <a:prstGeom prst="rect">
            <a:avLst/>
          </a:prstGeom>
          <a:noFill/>
        </p:spPr>
        <p:txBody>
          <a:bodyPr wrap="square" rtlCol="0">
            <a:spAutoFit/>
          </a:bodyPr>
          <a:lstStyle/>
          <a:p>
            <a:r>
              <a:rPr lang="en-US" sz="3200" dirty="0">
                <a:latin typeface="Times New Roman" panose="02020603050405020304" pitchFamily="18" charset="0"/>
                <a:cs typeface="Times New Roman" panose="02020603050405020304" pitchFamily="18" charset="0"/>
              </a:rPr>
              <a:t>Image 2. The right parietal, displaying one of the three exit wounds, notice the external beveling around the wound. </a:t>
            </a:r>
          </a:p>
        </p:txBody>
      </p:sp>
      <p:pic>
        <p:nvPicPr>
          <p:cNvPr id="53" name="Picture 52"/>
          <p:cNvPicPr>
            <a:picLocks noChangeAspect="1"/>
          </p:cNvPicPr>
          <p:nvPr/>
        </p:nvPicPr>
        <p:blipFill rotWithShape="1">
          <a:blip r:embed="rId4" cstate="print">
            <a:extLst>
              <a:ext uri="{28A0092B-C50C-407E-A947-70E740481C1C}">
                <a14:useLocalDpi xmlns:a14="http://schemas.microsoft.com/office/drawing/2010/main" val="0"/>
              </a:ext>
            </a:extLst>
          </a:blip>
          <a:srcRect l="7294" t="10034" r="7293" b="7129"/>
          <a:stretch/>
        </p:blipFill>
        <p:spPr>
          <a:xfrm>
            <a:off x="13866574" y="25194116"/>
            <a:ext cx="11371921" cy="7352519"/>
          </a:xfrm>
          <a:prstGeom prst="rect">
            <a:avLst/>
          </a:prstGeom>
        </p:spPr>
      </p:pic>
      <p:sp>
        <p:nvSpPr>
          <p:cNvPr id="54" name="TextBox 53"/>
          <p:cNvSpPr txBox="1"/>
          <p:nvPr/>
        </p:nvSpPr>
        <p:spPr>
          <a:xfrm>
            <a:off x="25299854" y="30296061"/>
            <a:ext cx="3052456" cy="2062103"/>
          </a:xfrm>
          <a:prstGeom prst="rect">
            <a:avLst/>
          </a:prstGeom>
          <a:noFill/>
        </p:spPr>
        <p:txBody>
          <a:bodyPr wrap="square" rtlCol="0">
            <a:spAutoFit/>
          </a:bodyPr>
          <a:lstStyle/>
          <a:p>
            <a:r>
              <a:rPr lang="en-US" sz="3200" dirty="0">
                <a:latin typeface="Times New Roman" panose="02020603050405020304" pitchFamily="18" charset="0"/>
                <a:cs typeface="Times New Roman" panose="02020603050405020304" pitchFamily="18" charset="0"/>
              </a:rPr>
              <a:t>Image 3. the first cervical vertebra, displaying both fractures.</a:t>
            </a:r>
          </a:p>
        </p:txBody>
      </p:sp>
      <p:pic>
        <p:nvPicPr>
          <p:cNvPr id="56" name="Picture 5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8932265" y="14589071"/>
            <a:ext cx="10377569" cy="6918379"/>
          </a:xfrm>
          <a:prstGeom prst="rect">
            <a:avLst/>
          </a:prstGeom>
        </p:spPr>
      </p:pic>
      <p:pic>
        <p:nvPicPr>
          <p:cNvPr id="58" name="Picture 57"/>
          <p:cNvPicPr>
            <a:picLocks noChangeAspect="1"/>
          </p:cNvPicPr>
          <p:nvPr/>
        </p:nvPicPr>
        <p:blipFill rotWithShape="1">
          <a:blip r:embed="rId6" cstate="print">
            <a:extLst>
              <a:ext uri="{28A0092B-C50C-407E-A947-70E740481C1C}">
                <a14:useLocalDpi xmlns:a14="http://schemas.microsoft.com/office/drawing/2010/main" val="0"/>
              </a:ext>
            </a:extLst>
          </a:blip>
          <a:srcRect l="16768" t="7478" r="34168" b="29877"/>
          <a:stretch/>
        </p:blipFill>
        <p:spPr>
          <a:xfrm>
            <a:off x="29445824" y="23044434"/>
            <a:ext cx="9301875" cy="7917699"/>
          </a:xfrm>
          <a:prstGeom prst="rect">
            <a:avLst/>
          </a:prstGeom>
        </p:spPr>
      </p:pic>
      <p:sp>
        <p:nvSpPr>
          <p:cNvPr id="59" name="TextBox 58"/>
          <p:cNvSpPr txBox="1"/>
          <p:nvPr/>
        </p:nvSpPr>
        <p:spPr>
          <a:xfrm>
            <a:off x="28932265" y="21648403"/>
            <a:ext cx="9999913" cy="1077218"/>
          </a:xfrm>
          <a:prstGeom prst="rect">
            <a:avLst/>
          </a:prstGeom>
          <a:noFill/>
        </p:spPr>
        <p:txBody>
          <a:bodyPr wrap="square" rtlCol="0">
            <a:spAutoFit/>
          </a:bodyPr>
          <a:lstStyle/>
          <a:p>
            <a:r>
              <a:rPr lang="en-US" sz="3200" dirty="0">
                <a:latin typeface="Times New Roman" panose="02020603050405020304" pitchFamily="18" charset="0"/>
                <a:cs typeface="Times New Roman" panose="02020603050405020304" pitchFamily="18" charset="0"/>
              </a:rPr>
              <a:t>Image 4. Ectocranial view of the left parietal, displaying one of the three exit wounds. </a:t>
            </a:r>
          </a:p>
        </p:txBody>
      </p:sp>
      <p:sp>
        <p:nvSpPr>
          <p:cNvPr id="60" name="TextBox 59"/>
          <p:cNvSpPr txBox="1"/>
          <p:nvPr/>
        </p:nvSpPr>
        <p:spPr>
          <a:xfrm>
            <a:off x="29445825" y="31280946"/>
            <a:ext cx="9681568" cy="1077218"/>
          </a:xfrm>
          <a:prstGeom prst="rect">
            <a:avLst/>
          </a:prstGeom>
          <a:noFill/>
        </p:spPr>
        <p:txBody>
          <a:bodyPr wrap="square" rtlCol="0">
            <a:spAutoFit/>
          </a:bodyPr>
          <a:lstStyle/>
          <a:p>
            <a:r>
              <a:rPr lang="en-US" sz="3200" dirty="0">
                <a:latin typeface="Times New Roman" panose="02020603050405020304" pitchFamily="18" charset="0"/>
                <a:cs typeface="Times New Roman" panose="02020603050405020304" pitchFamily="18" charset="0"/>
              </a:rPr>
              <a:t>Image 5. An ectocranial view of a portion of the right parietal, displaying one of the three exit wounds. </a:t>
            </a:r>
          </a:p>
        </p:txBody>
      </p:sp>
      <p:pic>
        <p:nvPicPr>
          <p:cNvPr id="62" name="Picture 61"/>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2819487" y="623895"/>
            <a:ext cx="4315291" cy="3148005"/>
          </a:xfrm>
          <a:prstGeom prst="rect">
            <a:avLst/>
          </a:prstGeom>
        </p:spPr>
      </p:pic>
      <p:pic>
        <p:nvPicPr>
          <p:cNvPr id="8" name="Picture 7"/>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29078488" y="623895"/>
            <a:ext cx="10228834" cy="2400645"/>
          </a:xfrm>
          <a:prstGeom prst="rect">
            <a:avLst/>
          </a:prstGeom>
        </p:spPr>
      </p:pic>
      <p:sp>
        <p:nvSpPr>
          <p:cNvPr id="9" name="TextBox 8"/>
          <p:cNvSpPr txBox="1"/>
          <p:nvPr/>
        </p:nvSpPr>
        <p:spPr>
          <a:xfrm>
            <a:off x="515932" y="30788504"/>
            <a:ext cx="12685337" cy="1569660"/>
          </a:xfrm>
          <a:prstGeom prst="rect">
            <a:avLst/>
          </a:prstGeom>
          <a:noFill/>
        </p:spPr>
        <p:txBody>
          <a:bodyPr wrap="square" rtlCol="0">
            <a:spAutoFit/>
          </a:bodyPr>
          <a:lstStyle/>
          <a:p>
            <a:r>
              <a:rPr lang="en-US" sz="3200" dirty="0">
                <a:latin typeface="Times New Roman" panose="02020603050405020304" pitchFamily="18" charset="0"/>
                <a:cs typeface="Times New Roman" panose="02020603050405020304" pitchFamily="18" charset="0"/>
              </a:rPr>
              <a:t>Acknowledgements: Thank you to the Montana State Crime Lab, and Heather </a:t>
            </a:r>
            <a:r>
              <a:rPr lang="en-US" sz="3200" dirty="0" err="1">
                <a:latin typeface="Times New Roman" panose="02020603050405020304" pitchFamily="18" charset="0"/>
                <a:cs typeface="Times New Roman" panose="02020603050405020304" pitchFamily="18" charset="0"/>
              </a:rPr>
              <a:t>Krell</a:t>
            </a:r>
            <a:r>
              <a:rPr lang="en-US" sz="3200" dirty="0">
                <a:latin typeface="Times New Roman" panose="02020603050405020304" pitchFamily="18" charset="0"/>
                <a:cs typeface="Times New Roman" panose="02020603050405020304" pitchFamily="18" charset="0"/>
              </a:rPr>
              <a:t>, for allowing the UMFAL to work cold cases; thank you to Dr. Ashley Kendell, </a:t>
            </a:r>
            <a:r>
              <a:rPr lang="en-US" sz="3200" dirty="0" err="1">
                <a:latin typeface="Times New Roman" panose="02020603050405020304" pitchFamily="18" charset="0"/>
                <a:cs typeface="Times New Roman" panose="02020603050405020304" pitchFamily="18" charset="0"/>
              </a:rPr>
              <a:t>Geni</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Mielke</a:t>
            </a:r>
            <a:r>
              <a:rPr lang="en-US" sz="3200" dirty="0">
                <a:latin typeface="Times New Roman" panose="02020603050405020304" pitchFamily="18" charset="0"/>
                <a:cs typeface="Times New Roman" panose="02020603050405020304" pitchFamily="18" charset="0"/>
              </a:rPr>
              <a:t>, and Dani Price for collaboration on the case.  </a:t>
            </a:r>
          </a:p>
        </p:txBody>
      </p:sp>
    </p:spTree>
    <p:extLst>
      <p:ext uri="{BB962C8B-B14F-4D97-AF65-F5344CB8AC3E}">
        <p14:creationId xmlns:p14="http://schemas.microsoft.com/office/powerpoint/2010/main" val="2319159362"/>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630</TotalTime>
  <Words>790</Words>
  <Application>Microsoft Office PowerPoint</Application>
  <PresentationFormat>Custom</PresentationFormat>
  <Paragraphs>27</Paragraphs>
  <Slides>1</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vt:i4>
      </vt:variant>
    </vt:vector>
  </HeadingPairs>
  <TitlesOfParts>
    <vt:vector size="6" baseType="lpstr">
      <vt:lpstr>Arial</vt:lpstr>
      <vt:lpstr>Calibri</vt:lpstr>
      <vt:lpstr>Calibri Light</vt:lpstr>
      <vt:lpstr>Times New Roman</vt:lpstr>
      <vt:lpstr>Office Theme</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Adam Baca</dc:creator>
  <cp:lastModifiedBy>Katie Jackson</cp:lastModifiedBy>
  <cp:revision>69</cp:revision>
  <dcterms:created xsi:type="dcterms:W3CDTF">2016-11-10T20:47:19Z</dcterms:created>
  <dcterms:modified xsi:type="dcterms:W3CDTF">2017-04-12T20:15:08Z</dcterms:modified>
</cp:coreProperties>
</file>