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Pic"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Lst>
  <p:sldSz cx="40233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88" autoAdjust="0"/>
    <p:restoredTop sz="94660"/>
  </p:normalViewPr>
  <p:slideViewPr>
    <p:cSldViewPr snapToGrid="0">
      <p:cViewPr>
        <p:scale>
          <a:sx n="30" d="100"/>
          <a:sy n="30" d="100"/>
        </p:scale>
        <p:origin x="-144" y="-54"/>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6987" y="0"/>
            <a:ext cx="40240587" cy="32931830"/>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3812338" y="10687217"/>
            <a:ext cx="26037788" cy="12244210"/>
          </a:xfrm>
        </p:spPr>
        <p:txBody>
          <a:bodyPr anchor="b"/>
          <a:lstStyle>
            <a:lvl1pPr>
              <a:defRPr sz="21120"/>
            </a:lvl1pPr>
          </a:lstStyle>
          <a:p>
            <a:r>
              <a:rPr lang="en-US"/>
              <a:t>Click to edit Master title style</a:t>
            </a:r>
            <a:endParaRPr lang="en-US" dirty="0"/>
          </a:p>
        </p:txBody>
      </p:sp>
      <p:sp>
        <p:nvSpPr>
          <p:cNvPr id="3" name="Subtitle 2"/>
          <p:cNvSpPr>
            <a:spLocks noGrp="1"/>
          </p:cNvSpPr>
          <p:nvPr>
            <p:ph type="subTitle" idx="1"/>
          </p:nvPr>
        </p:nvSpPr>
        <p:spPr>
          <a:xfrm>
            <a:off x="3812338" y="22931424"/>
            <a:ext cx="26037788" cy="4134816"/>
          </a:xfrm>
        </p:spPr>
        <p:txBody>
          <a:bodyPr anchor="t"/>
          <a:lstStyle>
            <a:lvl1pPr marL="0" indent="0" algn="l">
              <a:buNone/>
              <a:defRPr cap="all">
                <a:solidFill>
                  <a:schemeClr val="accent1">
                    <a:lumMod val="60000"/>
                    <a:lumOff val="40000"/>
                  </a:schemeClr>
                </a:solidFill>
              </a:defRPr>
            </a:lvl1pPr>
            <a:lvl2pPr marL="2011680" indent="0" algn="ctr">
              <a:buNone/>
              <a:defRPr>
                <a:solidFill>
                  <a:schemeClr val="tx1">
                    <a:tint val="75000"/>
                  </a:schemeClr>
                </a:solidFill>
              </a:defRPr>
            </a:lvl2pPr>
            <a:lvl3pPr marL="4023360" indent="0" algn="ctr">
              <a:buNone/>
              <a:defRPr>
                <a:solidFill>
                  <a:schemeClr val="tx1">
                    <a:tint val="75000"/>
                  </a:schemeClr>
                </a:solidFill>
              </a:defRPr>
            </a:lvl3pPr>
            <a:lvl4pPr marL="6035040" indent="0" algn="ctr">
              <a:buNone/>
              <a:defRPr>
                <a:solidFill>
                  <a:schemeClr val="tx1">
                    <a:tint val="75000"/>
                  </a:schemeClr>
                </a:solidFill>
              </a:defRPr>
            </a:lvl4pPr>
            <a:lvl5pPr marL="8046720" indent="0" algn="ctr">
              <a:buNone/>
              <a:defRPr>
                <a:solidFill>
                  <a:schemeClr val="tx1">
                    <a:tint val="75000"/>
                  </a:schemeClr>
                </a:solidFill>
              </a:defRPr>
            </a:lvl5pPr>
            <a:lvl6pPr marL="10058400" indent="0" algn="ctr">
              <a:buNone/>
              <a:defRPr>
                <a:solidFill>
                  <a:schemeClr val="tx1">
                    <a:tint val="75000"/>
                  </a:schemeClr>
                </a:solidFill>
              </a:defRPr>
            </a:lvl6pPr>
            <a:lvl7pPr marL="12070080" indent="0" algn="ctr">
              <a:buNone/>
              <a:defRPr>
                <a:solidFill>
                  <a:schemeClr val="tx1">
                    <a:tint val="75000"/>
                  </a:schemeClr>
                </a:solidFill>
              </a:defRPr>
            </a:lvl7pPr>
            <a:lvl8pPr marL="14081760" indent="0" algn="ctr">
              <a:buNone/>
              <a:defRPr>
                <a:solidFill>
                  <a:schemeClr val="tx1">
                    <a:tint val="75000"/>
                  </a:schemeClr>
                </a:solidFill>
              </a:defRPr>
            </a:lvl8pPr>
            <a:lvl9pPr marL="1609344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32793435" y="8823974"/>
            <a:ext cx="4754875" cy="1006100"/>
          </a:xfrm>
        </p:spPr>
        <p:txBody>
          <a:bodyPr anchor="t"/>
          <a:lstStyle>
            <a:lvl1pPr algn="l">
              <a:defRPr b="0" i="0">
                <a:solidFill>
                  <a:schemeClr val="bg1">
                    <a:alpha val="60000"/>
                  </a:schemeClr>
                </a:solidFill>
              </a:defRPr>
            </a:lvl1pPr>
          </a:lstStyle>
          <a:p>
            <a:fld id="{C10E3EDE-B4EF-40C8-AF9A-042D092FAF4B}" type="datetimeFigureOut">
              <a:rPr lang="en-US" smtClean="0"/>
              <a:t>2/18/2019</a:t>
            </a:fld>
            <a:endParaRPr lang="en-US"/>
          </a:p>
        </p:txBody>
      </p:sp>
      <p:sp>
        <p:nvSpPr>
          <p:cNvPr id="5" name="Footer Placeholder 4"/>
          <p:cNvSpPr>
            <a:spLocks noGrp="1"/>
          </p:cNvSpPr>
          <p:nvPr>
            <p:ph type="ftr" sz="quarter" idx="11"/>
          </p:nvPr>
        </p:nvSpPr>
        <p:spPr bwMode="gray">
          <a:xfrm rot="5400000">
            <a:off x="26667358" y="15714890"/>
            <a:ext cx="18527016" cy="1006104"/>
          </a:xfrm>
        </p:spPr>
        <p:txBody>
          <a:bodyPr/>
          <a:lstStyle>
            <a:lvl1pPr>
              <a:defRPr b="0" i="0">
                <a:solidFill>
                  <a:schemeClr val="bg1">
                    <a:alpha val="60000"/>
                  </a:schemeClr>
                </a:solidFill>
              </a:defRPr>
            </a:lvl1pPr>
          </a:lstStyle>
          <a:p>
            <a:endParaRPr lang="en-US"/>
          </a:p>
        </p:txBody>
      </p:sp>
      <p:sp>
        <p:nvSpPr>
          <p:cNvPr id="11" name="Rectangle 10"/>
          <p:cNvSpPr/>
          <p:nvPr/>
        </p:nvSpPr>
        <p:spPr>
          <a:xfrm>
            <a:off x="34080834" y="0"/>
            <a:ext cx="3017520" cy="527739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33785911" y="1419506"/>
            <a:ext cx="3481755" cy="3684898"/>
          </a:xfrm>
          <a:prstGeom prst="rect">
            <a:avLst/>
          </a:prstGeom>
        </p:spPr>
        <p:txBody>
          <a:bodyPr anchor="b"/>
          <a:lstStyle>
            <a:lvl1pPr algn="ctr">
              <a:defRPr sz="12320"/>
            </a:lvl1pPr>
          </a:lstStyle>
          <a:p>
            <a:fld id="{3A3D6337-6097-43DA-8D4B-E29ABF668010}" type="slidenum">
              <a:rPr lang="en-US" smtClean="0"/>
              <a:t>‹#›</a:t>
            </a:fld>
            <a:endParaRPr lang="en-US"/>
          </a:p>
        </p:txBody>
      </p:sp>
    </p:spTree>
    <p:extLst>
      <p:ext uri="{BB962C8B-B14F-4D97-AF65-F5344CB8AC3E}">
        <p14:creationId xmlns:p14="http://schemas.microsoft.com/office/powerpoint/2010/main" val="1485973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6987" y="0"/>
            <a:ext cx="40240587" cy="32931830"/>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3812340" y="23814979"/>
            <a:ext cx="28256818" cy="2720342"/>
          </a:xfrm>
        </p:spPr>
        <p:txBody>
          <a:bodyPr anchor="b">
            <a:normAutofit/>
          </a:bodyPr>
          <a:lstStyle>
            <a:lvl1pPr algn="l">
              <a:defRPr sz="105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340" y="3291840"/>
            <a:ext cx="28256818" cy="164592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7040"/>
            </a:lvl1pPr>
            <a:lvl2pPr marL="2011680" indent="0">
              <a:buNone/>
              <a:defRPr sz="7040"/>
            </a:lvl2pPr>
            <a:lvl3pPr marL="4023360" indent="0">
              <a:buNone/>
              <a:defRPr sz="7040"/>
            </a:lvl3pPr>
            <a:lvl4pPr marL="6035040" indent="0">
              <a:buNone/>
              <a:defRPr sz="7040"/>
            </a:lvl4pPr>
            <a:lvl5pPr marL="8046720" indent="0">
              <a:buNone/>
              <a:defRPr sz="7040"/>
            </a:lvl5pPr>
            <a:lvl6pPr marL="10058400" indent="0">
              <a:buNone/>
              <a:defRPr sz="7040"/>
            </a:lvl6pPr>
            <a:lvl7pPr marL="12070080" indent="0">
              <a:buNone/>
              <a:defRPr sz="7040"/>
            </a:lvl7pPr>
            <a:lvl8pPr marL="14081760" indent="0">
              <a:buNone/>
              <a:defRPr sz="7040"/>
            </a:lvl8pPr>
            <a:lvl9pPr marL="16093440" indent="0">
              <a:buNone/>
              <a:defRPr sz="7040"/>
            </a:lvl9pPr>
          </a:lstStyle>
          <a:p>
            <a:r>
              <a:rPr lang="en-US"/>
              <a:t>Click icon to add picture</a:t>
            </a:r>
            <a:endParaRPr lang="en-US" dirty="0"/>
          </a:p>
        </p:txBody>
      </p:sp>
      <p:sp>
        <p:nvSpPr>
          <p:cNvPr id="4" name="Text Placeholder 3"/>
          <p:cNvSpPr>
            <a:spLocks noGrp="1"/>
          </p:cNvSpPr>
          <p:nvPr>
            <p:ph type="body" sz="half" idx="2"/>
          </p:nvPr>
        </p:nvSpPr>
        <p:spPr bwMode="gray">
          <a:xfrm>
            <a:off x="3812336" y="26535321"/>
            <a:ext cx="28256818" cy="2369818"/>
          </a:xfrm>
        </p:spPr>
        <p:txBody>
          <a:bodyPr>
            <a:normAutofit/>
          </a:bodyPr>
          <a:lstStyle>
            <a:lvl1pPr marL="0" indent="0">
              <a:buNone/>
              <a:defRPr sz="5280">
                <a:solidFill>
                  <a:schemeClr val="accent1">
                    <a:lumMod val="60000"/>
                    <a:lumOff val="40000"/>
                  </a:schemeClr>
                </a:solidFill>
              </a:defRPr>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Edit Master text styles</a:t>
            </a:r>
          </a:p>
        </p:txBody>
      </p:sp>
      <p:sp>
        <p:nvSpPr>
          <p:cNvPr id="5" name="Date Placeholder 4"/>
          <p:cNvSpPr>
            <a:spLocks noGrp="1"/>
          </p:cNvSpPr>
          <p:nvPr>
            <p:ph type="dt" sz="half" idx="10"/>
          </p:nvPr>
        </p:nvSpPr>
        <p:spPr/>
        <p:txBody>
          <a:bodyPr/>
          <a:lstStyle/>
          <a:p>
            <a:fld id="{C10E3EDE-B4EF-40C8-AF9A-042D092FAF4B}"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34080834" y="0"/>
            <a:ext cx="3017520" cy="527739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33785911" y="1419506"/>
            <a:ext cx="3481755" cy="3684898"/>
          </a:xfrm>
          <a:prstGeom prst="rect">
            <a:avLst/>
          </a:prstGeom>
        </p:spPr>
        <p:txBody>
          <a:bodyPr/>
          <a:lstStyle>
            <a:lvl1pPr algn="ctr">
              <a:defRPr sz="12320"/>
            </a:lvl1pPr>
          </a:lstStyle>
          <a:p>
            <a:fld id="{3A3D6337-6097-43DA-8D4B-E29ABF668010}" type="slidenum">
              <a:rPr lang="en-US" smtClean="0"/>
              <a:t>‹#›</a:t>
            </a:fld>
            <a:endParaRPr lang="en-US"/>
          </a:p>
        </p:txBody>
      </p:sp>
    </p:spTree>
    <p:extLst>
      <p:ext uri="{BB962C8B-B14F-4D97-AF65-F5344CB8AC3E}">
        <p14:creationId xmlns:p14="http://schemas.microsoft.com/office/powerpoint/2010/main" val="71826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6987" y="0"/>
            <a:ext cx="40240587" cy="32931830"/>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3812338" y="4450080"/>
            <a:ext cx="28256822" cy="8125056"/>
          </a:xfrm>
        </p:spPr>
        <p:txBody>
          <a:bodyPr/>
          <a:lstStyle>
            <a:lvl1pPr>
              <a:defRPr sz="15840"/>
            </a:lvl1pPr>
          </a:lstStyle>
          <a:p>
            <a:r>
              <a:rPr lang="en-US"/>
              <a:t>Click to edit Master title style</a:t>
            </a:r>
            <a:endParaRPr lang="en-US" dirty="0"/>
          </a:p>
        </p:txBody>
      </p:sp>
      <p:sp>
        <p:nvSpPr>
          <p:cNvPr id="13" name="Text Placeholder 3"/>
          <p:cNvSpPr>
            <a:spLocks noGrp="1"/>
          </p:cNvSpPr>
          <p:nvPr>
            <p:ph type="body" sz="half" idx="2"/>
          </p:nvPr>
        </p:nvSpPr>
        <p:spPr>
          <a:xfrm>
            <a:off x="3812338" y="16742513"/>
            <a:ext cx="28256822" cy="12176914"/>
          </a:xfrm>
        </p:spPr>
        <p:txBody>
          <a:bodyPr anchor="ctr">
            <a:normAutofit/>
          </a:bodyPr>
          <a:lstStyle>
            <a:lvl1pPr marL="0" indent="0">
              <a:buNone/>
              <a:defRPr sz="792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Edit Master text styles</a:t>
            </a:r>
          </a:p>
        </p:txBody>
      </p:sp>
      <p:sp>
        <p:nvSpPr>
          <p:cNvPr id="4" name="Date Placeholder 3"/>
          <p:cNvSpPr>
            <a:spLocks noGrp="1"/>
          </p:cNvSpPr>
          <p:nvPr>
            <p:ph type="dt" sz="half" idx="10"/>
          </p:nvPr>
        </p:nvSpPr>
        <p:spPr/>
        <p:txBody>
          <a:bodyPr/>
          <a:lstStyle/>
          <a:p>
            <a:fld id="{C10E3EDE-B4EF-40C8-AF9A-042D092FAF4B}"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34080834" y="0"/>
            <a:ext cx="3017520" cy="527739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33785911" y="1419506"/>
            <a:ext cx="3481755" cy="3684898"/>
          </a:xfrm>
          <a:prstGeom prst="rect">
            <a:avLst/>
          </a:prstGeom>
        </p:spPr>
        <p:txBody>
          <a:bodyPr/>
          <a:lstStyle>
            <a:lvl1pPr algn="ctr">
              <a:defRPr sz="12320"/>
            </a:lvl1pPr>
          </a:lstStyle>
          <a:p>
            <a:fld id="{3A3D6337-6097-43DA-8D4B-E29ABF668010}" type="slidenum">
              <a:rPr lang="en-US" smtClean="0"/>
              <a:t>‹#›</a:t>
            </a:fld>
            <a:endParaRPr lang="en-US"/>
          </a:p>
        </p:txBody>
      </p:sp>
    </p:spTree>
    <p:extLst>
      <p:ext uri="{BB962C8B-B14F-4D97-AF65-F5344CB8AC3E}">
        <p14:creationId xmlns:p14="http://schemas.microsoft.com/office/powerpoint/2010/main" val="168305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6987" y="0"/>
            <a:ext cx="40240587" cy="32931830"/>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2848694" y="3128112"/>
            <a:ext cx="2647000" cy="5509200"/>
          </a:xfrm>
          <a:prstGeom prst="rect">
            <a:avLst/>
          </a:prstGeom>
          <a:noFill/>
        </p:spPr>
        <p:txBody>
          <a:bodyPr wrap="square" rtlCol="0">
            <a:spAutoFit/>
          </a:bodyPr>
          <a:lstStyle/>
          <a:p>
            <a:pPr algn="r"/>
            <a:r>
              <a:rPr lang="en-US" sz="35200" b="0" i="0" dirty="0">
                <a:solidFill>
                  <a:schemeClr val="accent1">
                    <a:lumMod val="60000"/>
                    <a:lumOff val="40000"/>
                  </a:schemeClr>
                </a:solidFill>
                <a:latin typeface="Arial"/>
                <a:cs typeface="Arial"/>
              </a:rPr>
              <a:t>“</a:t>
            </a:r>
          </a:p>
        </p:txBody>
      </p:sp>
      <p:sp>
        <p:nvSpPr>
          <p:cNvPr id="14" name="TextBox 13"/>
          <p:cNvSpPr txBox="1"/>
          <p:nvPr/>
        </p:nvSpPr>
        <p:spPr bwMode="gray">
          <a:xfrm>
            <a:off x="31105442" y="13921402"/>
            <a:ext cx="2723877" cy="5509200"/>
          </a:xfrm>
          <a:prstGeom prst="rect">
            <a:avLst/>
          </a:prstGeom>
          <a:noFill/>
        </p:spPr>
        <p:txBody>
          <a:bodyPr wrap="square" rtlCol="0">
            <a:spAutoFit/>
          </a:bodyPr>
          <a:lstStyle/>
          <a:p>
            <a:pPr algn="r"/>
            <a:r>
              <a:rPr lang="en-US" sz="35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4963466" y="4450078"/>
            <a:ext cx="27105694" cy="13834459"/>
          </a:xfrm>
        </p:spPr>
        <p:txBody>
          <a:bodyPr anchor="ctr"/>
          <a:lstStyle>
            <a:lvl1pPr>
              <a:defRPr sz="1584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6104026" y="18284537"/>
            <a:ext cx="24843029" cy="1598942"/>
          </a:xfrm>
        </p:spPr>
        <p:txBody>
          <a:bodyPr>
            <a:normAutofit/>
          </a:bodyPr>
          <a:lstStyle>
            <a:lvl1pPr marL="0" indent="0">
              <a:buNone/>
              <a:defRPr lang="en-US" sz="6160" b="0" i="0" kern="1200" cap="small" dirty="0">
                <a:solidFill>
                  <a:schemeClr val="accent1">
                    <a:lumMod val="60000"/>
                    <a:lumOff val="40000"/>
                  </a:schemeClr>
                </a:solidFill>
                <a:latin typeface="+mn-lt"/>
                <a:ea typeface="+mn-ea"/>
              </a:defRPr>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Edit Master text styles</a:t>
            </a:r>
          </a:p>
        </p:txBody>
      </p:sp>
      <p:sp>
        <p:nvSpPr>
          <p:cNvPr id="16" name="Text Placeholder 3"/>
          <p:cNvSpPr>
            <a:spLocks noGrp="1"/>
          </p:cNvSpPr>
          <p:nvPr>
            <p:ph type="body" sz="half" idx="2"/>
          </p:nvPr>
        </p:nvSpPr>
        <p:spPr>
          <a:xfrm>
            <a:off x="3812338" y="24003919"/>
            <a:ext cx="27912161" cy="4850971"/>
          </a:xfrm>
        </p:spPr>
        <p:txBody>
          <a:bodyPr anchor="ctr">
            <a:normAutofit/>
          </a:bodyPr>
          <a:lstStyle>
            <a:lvl1pPr marL="0" indent="0">
              <a:buNone/>
              <a:defRPr sz="792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Edit Master text styles</a:t>
            </a:r>
          </a:p>
        </p:txBody>
      </p:sp>
      <p:sp>
        <p:nvSpPr>
          <p:cNvPr id="4" name="Date Placeholder 3"/>
          <p:cNvSpPr>
            <a:spLocks noGrp="1"/>
          </p:cNvSpPr>
          <p:nvPr>
            <p:ph type="dt" sz="half" idx="10"/>
          </p:nvPr>
        </p:nvSpPr>
        <p:spPr/>
        <p:txBody>
          <a:bodyPr/>
          <a:lstStyle/>
          <a:p>
            <a:fld id="{C10E3EDE-B4EF-40C8-AF9A-042D092FAF4B}"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080834" y="0"/>
            <a:ext cx="3017520" cy="527739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33785911" y="1419506"/>
            <a:ext cx="3481755" cy="3684898"/>
          </a:xfrm>
          <a:prstGeom prst="rect">
            <a:avLst/>
          </a:prstGeom>
        </p:spPr>
        <p:txBody>
          <a:bodyPr/>
          <a:lstStyle>
            <a:lvl1pPr algn="ctr">
              <a:defRPr sz="12320"/>
            </a:lvl1pPr>
          </a:lstStyle>
          <a:p>
            <a:fld id="{3A3D6337-6097-43DA-8D4B-E29ABF668010}" type="slidenum">
              <a:rPr lang="en-US" smtClean="0"/>
              <a:t>‹#›</a:t>
            </a:fld>
            <a:endParaRPr lang="en-US"/>
          </a:p>
        </p:txBody>
      </p:sp>
    </p:spTree>
    <p:extLst>
      <p:ext uri="{BB962C8B-B14F-4D97-AF65-F5344CB8AC3E}">
        <p14:creationId xmlns:p14="http://schemas.microsoft.com/office/powerpoint/2010/main" val="1585462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6987" y="0"/>
            <a:ext cx="40240587" cy="32931830"/>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3812338" y="9875520"/>
            <a:ext cx="28256822" cy="10058400"/>
          </a:xfrm>
        </p:spPr>
        <p:txBody>
          <a:bodyPr anchor="b"/>
          <a:lstStyle>
            <a:lvl1pPr algn="l">
              <a:defRPr sz="17600" b="0" cap="none"/>
            </a:lvl1pPr>
          </a:lstStyle>
          <a:p>
            <a:r>
              <a:rPr lang="en-US"/>
              <a:t>Click to edit Master title style</a:t>
            </a:r>
            <a:endParaRPr lang="en-US" dirty="0"/>
          </a:p>
        </p:txBody>
      </p:sp>
      <p:sp>
        <p:nvSpPr>
          <p:cNvPr id="3" name="Text Placeholder 2"/>
          <p:cNvSpPr>
            <a:spLocks noGrp="1"/>
          </p:cNvSpPr>
          <p:nvPr>
            <p:ph type="body" idx="1"/>
          </p:nvPr>
        </p:nvSpPr>
        <p:spPr>
          <a:xfrm>
            <a:off x="3812340" y="24119561"/>
            <a:ext cx="28256818" cy="4775477"/>
          </a:xfrm>
        </p:spPr>
        <p:txBody>
          <a:bodyPr anchor="t"/>
          <a:lstStyle>
            <a:lvl1pPr marL="0" indent="0" algn="l">
              <a:buNone/>
              <a:defRPr sz="8800" cap="none">
                <a:solidFill>
                  <a:schemeClr val="accent1">
                    <a:lumMod val="60000"/>
                    <a:lumOff val="40000"/>
                  </a:schemeClr>
                </a:solidFill>
              </a:defRPr>
            </a:lvl1pPr>
            <a:lvl2pPr marL="2011680" indent="0">
              <a:buNone/>
              <a:defRPr sz="7920">
                <a:solidFill>
                  <a:schemeClr val="tx1">
                    <a:tint val="75000"/>
                  </a:schemeClr>
                </a:solidFill>
              </a:defRPr>
            </a:lvl2pPr>
            <a:lvl3pPr marL="4023360" indent="0">
              <a:buNone/>
              <a:defRPr sz="7040">
                <a:solidFill>
                  <a:schemeClr val="tx1">
                    <a:tint val="75000"/>
                  </a:schemeClr>
                </a:solidFill>
              </a:defRPr>
            </a:lvl3pPr>
            <a:lvl4pPr marL="6035040" indent="0">
              <a:buNone/>
              <a:defRPr sz="6160">
                <a:solidFill>
                  <a:schemeClr val="tx1">
                    <a:tint val="75000"/>
                  </a:schemeClr>
                </a:solidFill>
              </a:defRPr>
            </a:lvl4pPr>
            <a:lvl5pPr marL="8046720" indent="0">
              <a:buNone/>
              <a:defRPr sz="6160">
                <a:solidFill>
                  <a:schemeClr val="tx1">
                    <a:tint val="75000"/>
                  </a:schemeClr>
                </a:solidFill>
              </a:defRPr>
            </a:lvl5pPr>
            <a:lvl6pPr marL="10058400" indent="0">
              <a:buNone/>
              <a:defRPr sz="6160">
                <a:solidFill>
                  <a:schemeClr val="tx1">
                    <a:tint val="75000"/>
                  </a:schemeClr>
                </a:solidFill>
              </a:defRPr>
            </a:lvl6pPr>
            <a:lvl7pPr marL="12070080" indent="0">
              <a:buNone/>
              <a:defRPr sz="6160">
                <a:solidFill>
                  <a:schemeClr val="tx1">
                    <a:tint val="75000"/>
                  </a:schemeClr>
                </a:solidFill>
              </a:defRPr>
            </a:lvl7pPr>
            <a:lvl8pPr marL="14081760" indent="0">
              <a:buNone/>
              <a:defRPr sz="6160">
                <a:solidFill>
                  <a:schemeClr val="tx1">
                    <a:tint val="75000"/>
                  </a:schemeClr>
                </a:solidFill>
              </a:defRPr>
            </a:lvl8pPr>
            <a:lvl9pPr marL="16093440" indent="0">
              <a:buNone/>
              <a:defRPr sz="61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0E3EDE-B4EF-40C8-AF9A-042D092FAF4B}"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34080834" y="0"/>
            <a:ext cx="3017520" cy="527739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33785911" y="1419506"/>
            <a:ext cx="3481755" cy="3684898"/>
          </a:xfrm>
          <a:prstGeom prst="rect">
            <a:avLst/>
          </a:prstGeom>
        </p:spPr>
        <p:txBody>
          <a:bodyPr/>
          <a:lstStyle>
            <a:lvl1pPr algn="ctr">
              <a:defRPr sz="12320"/>
            </a:lvl1pPr>
          </a:lstStyle>
          <a:p>
            <a:fld id="{3A3D6337-6097-43DA-8D4B-E29ABF668010}" type="slidenum">
              <a:rPr lang="en-US" smtClean="0"/>
              <a:t>‹#›</a:t>
            </a:fld>
            <a:endParaRPr lang="en-US"/>
          </a:p>
        </p:txBody>
      </p:sp>
    </p:spTree>
    <p:extLst>
      <p:ext uri="{BB962C8B-B14F-4D97-AF65-F5344CB8AC3E}">
        <p14:creationId xmlns:p14="http://schemas.microsoft.com/office/powerpoint/2010/main" val="2174776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3812338" y="4450080"/>
            <a:ext cx="28263809" cy="3407347"/>
          </a:xfrm>
        </p:spPr>
        <p:txBody>
          <a:bodyPr/>
          <a:lstStyle>
            <a:lvl1pPr>
              <a:defRPr sz="14080"/>
            </a:lvl1pPr>
          </a:lstStyle>
          <a:p>
            <a:r>
              <a:rPr lang="en-US"/>
              <a:t>Click to edit Master title style</a:t>
            </a:r>
            <a:endParaRPr lang="en-US" dirty="0"/>
          </a:p>
        </p:txBody>
      </p:sp>
      <p:sp>
        <p:nvSpPr>
          <p:cNvPr id="3" name="Text Placeholder 2"/>
          <p:cNvSpPr>
            <a:spLocks noGrp="1"/>
          </p:cNvSpPr>
          <p:nvPr>
            <p:ph type="body" idx="1"/>
          </p:nvPr>
        </p:nvSpPr>
        <p:spPr>
          <a:xfrm>
            <a:off x="3812336" y="11948160"/>
            <a:ext cx="10179101" cy="3158218"/>
          </a:xfrm>
        </p:spPr>
        <p:txBody>
          <a:bodyPr anchor="b">
            <a:noAutofit/>
          </a:bodyPr>
          <a:lstStyle>
            <a:lvl1pPr marL="0" indent="0">
              <a:buNone/>
              <a:defRPr sz="8800" b="0">
                <a:solidFill>
                  <a:schemeClr val="accent1">
                    <a:lumMod val="60000"/>
                    <a:lumOff val="40000"/>
                  </a:schemeClr>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22" name="Text Placeholder 3"/>
          <p:cNvSpPr>
            <a:spLocks noGrp="1"/>
          </p:cNvSpPr>
          <p:nvPr>
            <p:ph type="body" sz="half" idx="15"/>
          </p:nvPr>
        </p:nvSpPr>
        <p:spPr>
          <a:xfrm>
            <a:off x="3812336" y="15106387"/>
            <a:ext cx="10179101" cy="13864157"/>
          </a:xfrm>
        </p:spPr>
        <p:txBody>
          <a:bodyPr anchor="t">
            <a:normAutofit/>
          </a:bodyPr>
          <a:lstStyle>
            <a:lvl1pPr marL="0" indent="0">
              <a:buNone/>
              <a:defRPr sz="528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Edit Master text styles</a:t>
            </a:r>
          </a:p>
        </p:txBody>
      </p:sp>
      <p:sp>
        <p:nvSpPr>
          <p:cNvPr id="5" name="Text Placeholder 4"/>
          <p:cNvSpPr>
            <a:spLocks noGrp="1"/>
          </p:cNvSpPr>
          <p:nvPr>
            <p:ph type="body" sz="quarter" idx="3"/>
          </p:nvPr>
        </p:nvSpPr>
        <p:spPr>
          <a:xfrm>
            <a:off x="14984702" y="11948160"/>
            <a:ext cx="10203239" cy="3158218"/>
          </a:xfrm>
        </p:spPr>
        <p:txBody>
          <a:bodyPr anchor="b">
            <a:noAutofit/>
          </a:bodyPr>
          <a:lstStyle>
            <a:lvl1pPr marL="0" indent="0">
              <a:buNone/>
              <a:defRPr sz="8800" b="0">
                <a:solidFill>
                  <a:schemeClr val="accent1">
                    <a:lumMod val="60000"/>
                    <a:lumOff val="40000"/>
                  </a:schemeClr>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23" name="Text Placeholder 3"/>
          <p:cNvSpPr>
            <a:spLocks noGrp="1"/>
          </p:cNvSpPr>
          <p:nvPr>
            <p:ph type="body" sz="half" idx="16"/>
          </p:nvPr>
        </p:nvSpPr>
        <p:spPr>
          <a:xfrm>
            <a:off x="14997273" y="15106387"/>
            <a:ext cx="10203239" cy="13864157"/>
          </a:xfrm>
        </p:spPr>
        <p:txBody>
          <a:bodyPr anchor="t">
            <a:normAutofit/>
          </a:bodyPr>
          <a:lstStyle>
            <a:lvl1pPr marL="0" indent="0">
              <a:buNone/>
              <a:defRPr sz="528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Edit Master text styles</a:t>
            </a:r>
          </a:p>
        </p:txBody>
      </p:sp>
      <p:sp>
        <p:nvSpPr>
          <p:cNvPr id="14" name="Text Placeholder 4"/>
          <p:cNvSpPr>
            <a:spLocks noGrp="1"/>
          </p:cNvSpPr>
          <p:nvPr>
            <p:ph type="body" sz="quarter" idx="13"/>
          </p:nvPr>
        </p:nvSpPr>
        <p:spPr>
          <a:xfrm>
            <a:off x="26218025" y="11948160"/>
            <a:ext cx="10203239" cy="3158218"/>
          </a:xfrm>
        </p:spPr>
        <p:txBody>
          <a:bodyPr anchor="b">
            <a:noAutofit/>
          </a:bodyPr>
          <a:lstStyle>
            <a:lvl1pPr marL="0" indent="0">
              <a:buNone/>
              <a:defRPr sz="8800" b="0">
                <a:solidFill>
                  <a:schemeClr val="accent1">
                    <a:lumMod val="60000"/>
                    <a:lumOff val="40000"/>
                  </a:schemeClr>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24" name="Text Placeholder 3"/>
          <p:cNvSpPr>
            <a:spLocks noGrp="1"/>
          </p:cNvSpPr>
          <p:nvPr>
            <p:ph type="body" sz="half" idx="17"/>
          </p:nvPr>
        </p:nvSpPr>
        <p:spPr>
          <a:xfrm>
            <a:off x="26228116" y="15106387"/>
            <a:ext cx="10193150" cy="13864157"/>
          </a:xfrm>
        </p:spPr>
        <p:txBody>
          <a:bodyPr anchor="t">
            <a:normAutofit/>
          </a:bodyPr>
          <a:lstStyle>
            <a:lvl1pPr marL="0" indent="0">
              <a:buNone/>
              <a:defRPr sz="528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Edit Master text styles</a:t>
            </a:r>
          </a:p>
        </p:txBody>
      </p:sp>
      <p:cxnSp>
        <p:nvCxnSpPr>
          <p:cNvPr id="17" name="Straight Connector 16"/>
          <p:cNvCxnSpPr/>
          <p:nvPr/>
        </p:nvCxnSpPr>
        <p:spPr>
          <a:xfrm>
            <a:off x="14495932" y="11948165"/>
            <a:ext cx="0" cy="17022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5737892" y="11948165"/>
            <a:ext cx="0" cy="17022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0E3EDE-B4EF-40C8-AF9A-042D092FAF4B}" type="datetimeFigureOut">
              <a:rPr lang="en-US" smtClean="0"/>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33785911" y="1419506"/>
            <a:ext cx="3481755" cy="3684898"/>
          </a:xfrm>
          <a:prstGeom prst="rect">
            <a:avLst/>
          </a:prstGeom>
        </p:spPr>
        <p:txBody>
          <a:bodyPr/>
          <a:lstStyle>
            <a:lvl1pPr algn="ctr">
              <a:defRPr sz="12320"/>
            </a:lvl1pPr>
          </a:lstStyle>
          <a:p>
            <a:fld id="{3A3D6337-6097-43DA-8D4B-E29ABF668010}" type="slidenum">
              <a:rPr lang="en-US" smtClean="0"/>
              <a:t>‹#›</a:t>
            </a:fld>
            <a:endParaRPr lang="en-US"/>
          </a:p>
        </p:txBody>
      </p:sp>
    </p:spTree>
    <p:extLst>
      <p:ext uri="{BB962C8B-B14F-4D97-AF65-F5344CB8AC3E}">
        <p14:creationId xmlns:p14="http://schemas.microsoft.com/office/powerpoint/2010/main" val="220095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3812336" y="4450080"/>
            <a:ext cx="27919144" cy="3407347"/>
          </a:xfrm>
        </p:spPr>
        <p:txBody>
          <a:bodyPr/>
          <a:lstStyle>
            <a:lvl1pPr>
              <a:defRPr sz="14080"/>
            </a:lvl1pPr>
          </a:lstStyle>
          <a:p>
            <a:r>
              <a:rPr lang="en-US"/>
              <a:t>Click to edit Master title style</a:t>
            </a:r>
            <a:endParaRPr lang="en-US" dirty="0"/>
          </a:p>
        </p:txBody>
      </p:sp>
      <p:sp>
        <p:nvSpPr>
          <p:cNvPr id="3" name="Text Placeholder 2"/>
          <p:cNvSpPr>
            <a:spLocks noGrp="1"/>
          </p:cNvSpPr>
          <p:nvPr>
            <p:ph type="body" idx="1"/>
          </p:nvPr>
        </p:nvSpPr>
        <p:spPr>
          <a:xfrm>
            <a:off x="3812336" y="20062061"/>
            <a:ext cx="10179101" cy="3158218"/>
          </a:xfrm>
        </p:spPr>
        <p:txBody>
          <a:bodyPr anchor="b">
            <a:noAutofit/>
          </a:bodyPr>
          <a:lstStyle>
            <a:lvl1pPr marL="0" indent="0">
              <a:buNone/>
              <a:defRPr sz="8800" b="0">
                <a:solidFill>
                  <a:schemeClr val="accent1">
                    <a:lumMod val="60000"/>
                    <a:lumOff val="40000"/>
                  </a:schemeClr>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22" name="Picture Placeholder 2"/>
          <p:cNvSpPr>
            <a:spLocks noGrp="1" noChangeAspect="1"/>
          </p:cNvSpPr>
          <p:nvPr>
            <p:ph type="pic" idx="15"/>
          </p:nvPr>
        </p:nvSpPr>
        <p:spPr>
          <a:xfrm>
            <a:off x="4483842" y="11948160"/>
            <a:ext cx="8866634" cy="69472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7040"/>
            </a:lvl1pPr>
            <a:lvl2pPr marL="2011680" indent="0">
              <a:buNone/>
              <a:defRPr sz="7040"/>
            </a:lvl2pPr>
            <a:lvl3pPr marL="4023360" indent="0">
              <a:buNone/>
              <a:defRPr sz="7040"/>
            </a:lvl3pPr>
            <a:lvl4pPr marL="6035040" indent="0">
              <a:buNone/>
              <a:defRPr sz="7040"/>
            </a:lvl4pPr>
            <a:lvl5pPr marL="8046720" indent="0">
              <a:buNone/>
              <a:defRPr sz="7040"/>
            </a:lvl5pPr>
            <a:lvl6pPr marL="10058400" indent="0">
              <a:buNone/>
              <a:defRPr sz="7040"/>
            </a:lvl6pPr>
            <a:lvl7pPr marL="12070080" indent="0">
              <a:buNone/>
              <a:defRPr sz="7040"/>
            </a:lvl7pPr>
            <a:lvl8pPr marL="14081760" indent="0">
              <a:buNone/>
              <a:defRPr sz="7040"/>
            </a:lvl8pPr>
            <a:lvl9pPr marL="16093440" indent="0">
              <a:buNone/>
              <a:defRPr sz="7040"/>
            </a:lvl9pPr>
          </a:lstStyle>
          <a:p>
            <a:r>
              <a:rPr lang="en-US"/>
              <a:t>Click icon to add picture</a:t>
            </a:r>
            <a:endParaRPr lang="en-US" dirty="0"/>
          </a:p>
        </p:txBody>
      </p:sp>
      <p:sp>
        <p:nvSpPr>
          <p:cNvPr id="23" name="Text Placeholder 3"/>
          <p:cNvSpPr>
            <a:spLocks noGrp="1"/>
          </p:cNvSpPr>
          <p:nvPr>
            <p:ph type="body" sz="half" idx="18"/>
          </p:nvPr>
        </p:nvSpPr>
        <p:spPr>
          <a:xfrm>
            <a:off x="3812332" y="23220281"/>
            <a:ext cx="10179101" cy="5699141"/>
          </a:xfrm>
        </p:spPr>
        <p:txBody>
          <a:bodyPr anchor="t">
            <a:normAutofit/>
          </a:bodyPr>
          <a:lstStyle>
            <a:lvl1pPr marL="0" indent="0">
              <a:buNone/>
              <a:defRPr sz="528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Edit Master text styles</a:t>
            </a:r>
          </a:p>
        </p:txBody>
      </p:sp>
      <p:sp>
        <p:nvSpPr>
          <p:cNvPr id="5" name="Text Placeholder 4"/>
          <p:cNvSpPr>
            <a:spLocks noGrp="1"/>
          </p:cNvSpPr>
          <p:nvPr>
            <p:ph type="body" sz="quarter" idx="3"/>
          </p:nvPr>
        </p:nvSpPr>
        <p:spPr>
          <a:xfrm>
            <a:off x="15008950" y="20062056"/>
            <a:ext cx="10203239" cy="3158218"/>
          </a:xfrm>
        </p:spPr>
        <p:txBody>
          <a:bodyPr anchor="b">
            <a:noAutofit/>
          </a:bodyPr>
          <a:lstStyle>
            <a:lvl1pPr marL="0" indent="0">
              <a:buNone/>
              <a:defRPr sz="8800" b="0">
                <a:solidFill>
                  <a:schemeClr val="accent1">
                    <a:lumMod val="60000"/>
                    <a:lumOff val="40000"/>
                  </a:schemeClr>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38" name="Picture Placeholder 2"/>
          <p:cNvSpPr>
            <a:spLocks noGrp="1" noChangeAspect="1"/>
          </p:cNvSpPr>
          <p:nvPr>
            <p:ph type="pic" idx="21"/>
          </p:nvPr>
        </p:nvSpPr>
        <p:spPr>
          <a:xfrm>
            <a:off x="15634031" y="11948160"/>
            <a:ext cx="8866634" cy="69472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7040"/>
            </a:lvl1pPr>
            <a:lvl2pPr marL="2011680" indent="0">
              <a:buNone/>
              <a:defRPr sz="7040"/>
            </a:lvl2pPr>
            <a:lvl3pPr marL="4023360" indent="0">
              <a:buNone/>
              <a:defRPr sz="7040"/>
            </a:lvl3pPr>
            <a:lvl4pPr marL="6035040" indent="0">
              <a:buNone/>
              <a:defRPr sz="7040"/>
            </a:lvl4pPr>
            <a:lvl5pPr marL="8046720" indent="0">
              <a:buNone/>
              <a:defRPr sz="7040"/>
            </a:lvl5pPr>
            <a:lvl6pPr marL="10058400" indent="0">
              <a:buNone/>
              <a:defRPr sz="7040"/>
            </a:lvl6pPr>
            <a:lvl7pPr marL="12070080" indent="0">
              <a:buNone/>
              <a:defRPr sz="7040"/>
            </a:lvl7pPr>
            <a:lvl8pPr marL="14081760" indent="0">
              <a:buNone/>
              <a:defRPr sz="7040"/>
            </a:lvl8pPr>
            <a:lvl9pPr marL="16093440" indent="0">
              <a:buNone/>
              <a:defRPr sz="7040"/>
            </a:lvl9pPr>
          </a:lstStyle>
          <a:p>
            <a:r>
              <a:rPr lang="en-US"/>
              <a:t>Click icon to add picture</a:t>
            </a:r>
            <a:endParaRPr lang="en-US" dirty="0"/>
          </a:p>
        </p:txBody>
      </p:sp>
      <p:sp>
        <p:nvSpPr>
          <p:cNvPr id="24" name="Text Placeholder 3"/>
          <p:cNvSpPr>
            <a:spLocks noGrp="1"/>
          </p:cNvSpPr>
          <p:nvPr>
            <p:ph type="body" sz="half" idx="19"/>
          </p:nvPr>
        </p:nvSpPr>
        <p:spPr>
          <a:xfrm>
            <a:off x="15008950" y="23271401"/>
            <a:ext cx="10203239" cy="5699141"/>
          </a:xfrm>
        </p:spPr>
        <p:txBody>
          <a:bodyPr anchor="t">
            <a:normAutofit/>
          </a:bodyPr>
          <a:lstStyle>
            <a:lvl1pPr marL="0" indent="0">
              <a:buNone/>
              <a:defRPr sz="528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Edit Master text styles</a:t>
            </a:r>
          </a:p>
        </p:txBody>
      </p:sp>
      <p:sp>
        <p:nvSpPr>
          <p:cNvPr id="14" name="Text Placeholder 4"/>
          <p:cNvSpPr>
            <a:spLocks noGrp="1"/>
          </p:cNvSpPr>
          <p:nvPr>
            <p:ph type="body" sz="quarter" idx="13"/>
          </p:nvPr>
        </p:nvSpPr>
        <p:spPr>
          <a:xfrm>
            <a:off x="26218025" y="20062061"/>
            <a:ext cx="10203239" cy="3158218"/>
          </a:xfrm>
        </p:spPr>
        <p:txBody>
          <a:bodyPr anchor="b">
            <a:noAutofit/>
          </a:bodyPr>
          <a:lstStyle>
            <a:lvl1pPr marL="0" indent="0">
              <a:buNone/>
              <a:defRPr sz="8800" b="0">
                <a:solidFill>
                  <a:schemeClr val="accent1">
                    <a:lumMod val="60000"/>
                    <a:lumOff val="40000"/>
                  </a:schemeClr>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39" name="Picture Placeholder 2"/>
          <p:cNvSpPr>
            <a:spLocks noGrp="1" noChangeAspect="1"/>
          </p:cNvSpPr>
          <p:nvPr>
            <p:ph type="pic" idx="22"/>
          </p:nvPr>
        </p:nvSpPr>
        <p:spPr>
          <a:xfrm>
            <a:off x="26878020" y="11948160"/>
            <a:ext cx="8866634" cy="69472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7040"/>
            </a:lvl1pPr>
            <a:lvl2pPr marL="2011680" indent="0">
              <a:buNone/>
              <a:defRPr sz="7040"/>
            </a:lvl2pPr>
            <a:lvl3pPr marL="4023360" indent="0">
              <a:buNone/>
              <a:defRPr sz="7040"/>
            </a:lvl3pPr>
            <a:lvl4pPr marL="6035040" indent="0">
              <a:buNone/>
              <a:defRPr sz="7040"/>
            </a:lvl4pPr>
            <a:lvl5pPr marL="8046720" indent="0">
              <a:buNone/>
              <a:defRPr sz="7040"/>
            </a:lvl5pPr>
            <a:lvl6pPr marL="10058400" indent="0">
              <a:buNone/>
              <a:defRPr sz="7040"/>
            </a:lvl6pPr>
            <a:lvl7pPr marL="12070080" indent="0">
              <a:buNone/>
              <a:defRPr sz="7040"/>
            </a:lvl7pPr>
            <a:lvl8pPr marL="14081760" indent="0">
              <a:buNone/>
              <a:defRPr sz="7040"/>
            </a:lvl8pPr>
            <a:lvl9pPr marL="16093440" indent="0">
              <a:buNone/>
              <a:defRPr sz="7040"/>
            </a:lvl9pPr>
          </a:lstStyle>
          <a:p>
            <a:r>
              <a:rPr lang="en-US"/>
              <a:t>Click icon to add picture</a:t>
            </a:r>
            <a:endParaRPr lang="en-US" dirty="0"/>
          </a:p>
        </p:txBody>
      </p:sp>
      <p:sp>
        <p:nvSpPr>
          <p:cNvPr id="27" name="Text Placeholder 3"/>
          <p:cNvSpPr>
            <a:spLocks noGrp="1"/>
          </p:cNvSpPr>
          <p:nvPr>
            <p:ph type="body" sz="half" idx="20"/>
          </p:nvPr>
        </p:nvSpPr>
        <p:spPr>
          <a:xfrm>
            <a:off x="26218025" y="23220281"/>
            <a:ext cx="10203239" cy="5699141"/>
          </a:xfrm>
        </p:spPr>
        <p:txBody>
          <a:bodyPr anchor="t">
            <a:normAutofit/>
          </a:bodyPr>
          <a:lstStyle>
            <a:lvl1pPr marL="0" indent="0">
              <a:buNone/>
              <a:defRPr sz="5280"/>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Edit Master text styles</a:t>
            </a:r>
          </a:p>
        </p:txBody>
      </p:sp>
      <p:cxnSp>
        <p:nvCxnSpPr>
          <p:cNvPr id="40" name="Straight Connector 39"/>
          <p:cNvCxnSpPr/>
          <p:nvPr/>
        </p:nvCxnSpPr>
        <p:spPr>
          <a:xfrm>
            <a:off x="14476084" y="11948165"/>
            <a:ext cx="0" cy="17022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5737892" y="11948165"/>
            <a:ext cx="0" cy="17022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0E3EDE-B4EF-40C8-AF9A-042D092FAF4B}" type="datetimeFigureOut">
              <a:rPr lang="en-US" smtClean="0"/>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33785911" y="1419506"/>
            <a:ext cx="3481755" cy="3684898"/>
          </a:xfrm>
          <a:prstGeom prst="rect">
            <a:avLst/>
          </a:prstGeom>
        </p:spPr>
        <p:txBody>
          <a:bodyPr/>
          <a:lstStyle>
            <a:lvl1pPr algn="ctr">
              <a:defRPr sz="12320"/>
            </a:lvl1pPr>
          </a:lstStyle>
          <a:p>
            <a:fld id="{3A3D6337-6097-43DA-8D4B-E29ABF668010}" type="slidenum">
              <a:rPr lang="en-US" smtClean="0"/>
              <a:t>‹#›</a:t>
            </a:fld>
            <a:endParaRPr lang="en-US"/>
          </a:p>
        </p:txBody>
      </p:sp>
    </p:spTree>
    <p:extLst>
      <p:ext uri="{BB962C8B-B14F-4D97-AF65-F5344CB8AC3E}">
        <p14:creationId xmlns:p14="http://schemas.microsoft.com/office/powerpoint/2010/main" val="824588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3533726" y="30661971"/>
            <a:ext cx="4358636" cy="1097563"/>
          </a:xfrm>
        </p:spPr>
        <p:txBody>
          <a:bodyPr/>
          <a:lstStyle/>
          <a:p>
            <a:fld id="{C10E3EDE-B4EF-40C8-AF9A-042D092FAF4B}" type="datetimeFigureOut">
              <a:rPr lang="en-US" smtClean="0"/>
              <a:t>2/18/2019</a:t>
            </a:fld>
            <a:endParaRPr lang="en-US"/>
          </a:p>
        </p:txBody>
      </p:sp>
      <p:sp>
        <p:nvSpPr>
          <p:cNvPr id="5" name="Footer Placeholder 4"/>
          <p:cNvSpPr>
            <a:spLocks noGrp="1"/>
          </p:cNvSpPr>
          <p:nvPr>
            <p:ph type="ftr" sz="quarter" idx="11"/>
          </p:nvPr>
        </p:nvSpPr>
        <p:spPr>
          <a:xfrm>
            <a:off x="2270987" y="30661968"/>
            <a:ext cx="16983098" cy="1097568"/>
          </a:xfrm>
        </p:spPr>
        <p:txBody>
          <a:bodyPr/>
          <a:lstStyle/>
          <a:p>
            <a:endParaRPr lang="en-US"/>
          </a:p>
        </p:txBody>
      </p:sp>
      <p:sp>
        <p:nvSpPr>
          <p:cNvPr id="6" name="Slide Number Placeholder 5"/>
          <p:cNvSpPr>
            <a:spLocks noGrp="1"/>
          </p:cNvSpPr>
          <p:nvPr>
            <p:ph type="sldNum" sz="quarter" idx="12"/>
          </p:nvPr>
        </p:nvSpPr>
        <p:spPr>
          <a:xfrm>
            <a:off x="33785911" y="1419506"/>
            <a:ext cx="3481755" cy="3684898"/>
          </a:xfrm>
          <a:prstGeom prst="rect">
            <a:avLst/>
          </a:prstGeom>
        </p:spPr>
        <p:txBody>
          <a:bodyPr/>
          <a:lstStyle>
            <a:lvl1pPr algn="ctr">
              <a:defRPr sz="12320"/>
            </a:lvl1pPr>
          </a:lstStyle>
          <a:p>
            <a:fld id="{3A3D6337-6097-43DA-8D4B-E29ABF668010}" type="slidenum">
              <a:rPr lang="en-US" smtClean="0"/>
              <a:t>‹#›</a:t>
            </a:fld>
            <a:endParaRPr lang="en-US"/>
          </a:p>
        </p:txBody>
      </p:sp>
    </p:spTree>
    <p:extLst>
      <p:ext uri="{BB962C8B-B14F-4D97-AF65-F5344CB8AC3E}">
        <p14:creationId xmlns:p14="http://schemas.microsoft.com/office/powerpoint/2010/main" val="4241379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6987" y="0"/>
            <a:ext cx="40129848" cy="32931830"/>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1825417" y="1930392"/>
            <a:ext cx="20286486" cy="29057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4517763" y="9140225"/>
            <a:ext cx="28780766" cy="14637960"/>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40233600" cy="329184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27169683" y="6949438"/>
            <a:ext cx="4899470" cy="21945605"/>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3813647" y="6949438"/>
            <a:ext cx="19434518" cy="219456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0E3EDE-B4EF-40C8-AF9A-042D092FAF4B}" type="datetimeFigureOut">
              <a:rPr lang="en-US" smtClean="0"/>
              <a:t>2/18/2019</a:t>
            </a:fld>
            <a:endParaRPr lang="en-US"/>
          </a:p>
        </p:txBody>
      </p:sp>
      <p:sp>
        <p:nvSpPr>
          <p:cNvPr id="5" name="Footer Placeholder 4"/>
          <p:cNvSpPr>
            <a:spLocks noGrp="1"/>
          </p:cNvSpPr>
          <p:nvPr>
            <p:ph type="ftr" sz="quarter" idx="11"/>
          </p:nvPr>
        </p:nvSpPr>
        <p:spPr>
          <a:xfrm>
            <a:off x="2369605" y="30554390"/>
            <a:ext cx="16983098" cy="1097568"/>
          </a:xfrm>
        </p:spPr>
        <p:txBody>
          <a:bodyPr/>
          <a:lstStyle/>
          <a:p>
            <a:endParaRPr lang="en-US"/>
          </a:p>
        </p:txBody>
      </p:sp>
      <p:sp>
        <p:nvSpPr>
          <p:cNvPr id="9" name="Rectangle 8"/>
          <p:cNvSpPr/>
          <p:nvPr/>
        </p:nvSpPr>
        <p:spPr>
          <a:xfrm>
            <a:off x="34080834" y="0"/>
            <a:ext cx="3017520" cy="527739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33785911" y="1419506"/>
            <a:ext cx="3481755" cy="3684898"/>
          </a:xfrm>
          <a:prstGeom prst="rect">
            <a:avLst/>
          </a:prstGeom>
        </p:spPr>
        <p:txBody>
          <a:bodyPr/>
          <a:lstStyle>
            <a:lvl1pPr algn="ctr">
              <a:defRPr sz="12320"/>
            </a:lvl1pPr>
          </a:lstStyle>
          <a:p>
            <a:fld id="{3A3D6337-6097-43DA-8D4B-E29ABF668010}" type="slidenum">
              <a:rPr lang="en-US" smtClean="0"/>
              <a:t>‹#›</a:t>
            </a:fld>
            <a:endParaRPr lang="en-US"/>
          </a:p>
        </p:txBody>
      </p:sp>
    </p:spTree>
    <p:extLst>
      <p:ext uri="{BB962C8B-B14F-4D97-AF65-F5344CB8AC3E}">
        <p14:creationId xmlns:p14="http://schemas.microsoft.com/office/powerpoint/2010/main" val="124148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268" y="4450073"/>
            <a:ext cx="27912157" cy="3407352"/>
          </a:xfrm>
        </p:spPr>
        <p:txBody>
          <a:bodyPr anchor="ctr"/>
          <a:lstStyle>
            <a:lvl1pPr>
              <a:defRPr sz="1408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0E3EDE-B4EF-40C8-AF9A-042D092FAF4B}"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3785911" y="1419506"/>
            <a:ext cx="3481755" cy="3684898"/>
          </a:xfrm>
          <a:prstGeom prst="rect">
            <a:avLst/>
          </a:prstGeom>
        </p:spPr>
        <p:txBody>
          <a:bodyPr anchor="b"/>
          <a:lstStyle>
            <a:lvl1pPr algn="ctr">
              <a:defRPr sz="12320"/>
            </a:lvl1pPr>
          </a:lstStyle>
          <a:p>
            <a:fld id="{3A3D6337-6097-43DA-8D4B-E29ABF668010}" type="slidenum">
              <a:rPr lang="en-US" smtClean="0"/>
              <a:t>‹#›</a:t>
            </a:fld>
            <a:endParaRPr lang="en-US"/>
          </a:p>
        </p:txBody>
      </p:sp>
    </p:spTree>
    <p:extLst>
      <p:ext uri="{BB962C8B-B14F-4D97-AF65-F5344CB8AC3E}">
        <p14:creationId xmlns:p14="http://schemas.microsoft.com/office/powerpoint/2010/main" val="61973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6987" y="0"/>
            <a:ext cx="40240587" cy="32931830"/>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3861150" y="10836423"/>
            <a:ext cx="13598957" cy="14497651"/>
          </a:xfrm>
        </p:spPr>
        <p:txBody>
          <a:bodyPr anchor="ctr"/>
          <a:lstStyle>
            <a:lvl1pPr algn="l">
              <a:defRPr sz="14080" b="0" cap="none"/>
            </a:lvl1pPr>
          </a:lstStyle>
          <a:p>
            <a:r>
              <a:rPr lang="en-US"/>
              <a:t>Click to edit Master title style</a:t>
            </a:r>
            <a:endParaRPr lang="en-US" dirty="0"/>
          </a:p>
        </p:txBody>
      </p:sp>
      <p:sp>
        <p:nvSpPr>
          <p:cNvPr id="3" name="Text Placeholder 2"/>
          <p:cNvSpPr>
            <a:spLocks noGrp="1"/>
          </p:cNvSpPr>
          <p:nvPr>
            <p:ph type="body" idx="1"/>
          </p:nvPr>
        </p:nvSpPr>
        <p:spPr>
          <a:xfrm>
            <a:off x="22524749" y="10836423"/>
            <a:ext cx="13563070" cy="14497651"/>
          </a:xfrm>
        </p:spPr>
        <p:txBody>
          <a:bodyPr anchor="ctr"/>
          <a:lstStyle>
            <a:lvl1pPr marL="0" indent="0" algn="l">
              <a:buNone/>
              <a:defRPr sz="8800" cap="all">
                <a:solidFill>
                  <a:schemeClr val="accent1">
                    <a:lumMod val="60000"/>
                    <a:lumOff val="40000"/>
                  </a:schemeClr>
                </a:solidFill>
              </a:defRPr>
            </a:lvl1pPr>
            <a:lvl2pPr marL="2011680" indent="0">
              <a:buNone/>
              <a:defRPr sz="7920">
                <a:solidFill>
                  <a:schemeClr val="tx1">
                    <a:tint val="75000"/>
                  </a:schemeClr>
                </a:solidFill>
              </a:defRPr>
            </a:lvl2pPr>
            <a:lvl3pPr marL="4023360" indent="0">
              <a:buNone/>
              <a:defRPr sz="7040">
                <a:solidFill>
                  <a:schemeClr val="tx1">
                    <a:tint val="75000"/>
                  </a:schemeClr>
                </a:solidFill>
              </a:defRPr>
            </a:lvl3pPr>
            <a:lvl4pPr marL="6035040" indent="0">
              <a:buNone/>
              <a:defRPr sz="6160">
                <a:solidFill>
                  <a:schemeClr val="tx1">
                    <a:tint val="75000"/>
                  </a:schemeClr>
                </a:solidFill>
              </a:defRPr>
            </a:lvl4pPr>
            <a:lvl5pPr marL="8046720" indent="0">
              <a:buNone/>
              <a:defRPr sz="6160">
                <a:solidFill>
                  <a:schemeClr val="tx1">
                    <a:tint val="75000"/>
                  </a:schemeClr>
                </a:solidFill>
              </a:defRPr>
            </a:lvl5pPr>
            <a:lvl6pPr marL="10058400" indent="0">
              <a:buNone/>
              <a:defRPr sz="6160">
                <a:solidFill>
                  <a:schemeClr val="tx1">
                    <a:tint val="75000"/>
                  </a:schemeClr>
                </a:solidFill>
              </a:defRPr>
            </a:lvl6pPr>
            <a:lvl7pPr marL="12070080" indent="0">
              <a:buNone/>
              <a:defRPr sz="6160">
                <a:solidFill>
                  <a:schemeClr val="tx1">
                    <a:tint val="75000"/>
                  </a:schemeClr>
                </a:solidFill>
              </a:defRPr>
            </a:lvl7pPr>
            <a:lvl8pPr marL="14081760" indent="0">
              <a:buNone/>
              <a:defRPr sz="6160">
                <a:solidFill>
                  <a:schemeClr val="tx1">
                    <a:tint val="75000"/>
                  </a:schemeClr>
                </a:solidFill>
              </a:defRPr>
            </a:lvl8pPr>
            <a:lvl9pPr marL="16093440" indent="0">
              <a:buNone/>
              <a:defRPr sz="61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0E3EDE-B4EF-40C8-AF9A-042D092FAF4B}"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34080834" y="0"/>
            <a:ext cx="3017520" cy="527739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33785911" y="1419506"/>
            <a:ext cx="3481755" cy="3684898"/>
          </a:xfrm>
          <a:prstGeom prst="rect">
            <a:avLst/>
          </a:prstGeom>
        </p:spPr>
        <p:txBody>
          <a:bodyPr anchor="b"/>
          <a:lstStyle>
            <a:lvl1pPr algn="ctr">
              <a:defRPr sz="12320"/>
            </a:lvl1pPr>
          </a:lstStyle>
          <a:p>
            <a:fld id="{3A3D6337-6097-43DA-8D4B-E29ABF668010}" type="slidenum">
              <a:rPr lang="en-US" smtClean="0"/>
              <a:t>‹#›</a:t>
            </a:fld>
            <a:endParaRPr lang="en-US"/>
          </a:p>
        </p:txBody>
      </p:sp>
    </p:spTree>
    <p:extLst>
      <p:ext uri="{BB962C8B-B14F-4D97-AF65-F5344CB8AC3E}">
        <p14:creationId xmlns:p14="http://schemas.microsoft.com/office/powerpoint/2010/main" val="145714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3812336" y="11948163"/>
            <a:ext cx="16002712" cy="1694689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418556" y="11948174"/>
            <a:ext cx="16002712" cy="1694688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0E3EDE-B4EF-40C8-AF9A-042D092FAF4B}"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3785911" y="1419506"/>
            <a:ext cx="3481755" cy="3684898"/>
          </a:xfrm>
          <a:prstGeom prst="rect">
            <a:avLst/>
          </a:prstGeom>
        </p:spPr>
        <p:txBody>
          <a:bodyPr anchor="b"/>
          <a:lstStyle>
            <a:lvl1pPr algn="ctr">
              <a:defRPr sz="12320"/>
            </a:lvl1pPr>
          </a:lstStyle>
          <a:p>
            <a:fld id="{3A3D6337-6097-43DA-8D4B-E29ABF668010}" type="slidenum">
              <a:rPr lang="en-US" smtClean="0"/>
              <a:t>‹#›</a:t>
            </a:fld>
            <a:endParaRPr lang="en-US"/>
          </a:p>
        </p:txBody>
      </p:sp>
    </p:spTree>
    <p:extLst>
      <p:ext uri="{BB962C8B-B14F-4D97-AF65-F5344CB8AC3E}">
        <p14:creationId xmlns:p14="http://schemas.microsoft.com/office/powerpoint/2010/main" val="369236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27639" y="11948160"/>
            <a:ext cx="15987409" cy="3644592"/>
          </a:xfrm>
        </p:spPr>
        <p:txBody>
          <a:bodyPr anchor="b">
            <a:noAutofit/>
          </a:bodyPr>
          <a:lstStyle>
            <a:lvl1pPr marL="0" indent="0">
              <a:buNone/>
              <a:defRPr sz="10560" b="0">
                <a:solidFill>
                  <a:schemeClr val="accent1">
                    <a:lumMod val="60000"/>
                    <a:lumOff val="40000"/>
                  </a:schemeClr>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3812336" y="15592754"/>
            <a:ext cx="16002712" cy="1330229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418558" y="11948162"/>
            <a:ext cx="16002708" cy="3631848"/>
          </a:xfrm>
        </p:spPr>
        <p:txBody>
          <a:bodyPr anchor="b">
            <a:noAutofit/>
          </a:bodyPr>
          <a:lstStyle>
            <a:lvl1pPr marL="0" indent="0">
              <a:buNone/>
              <a:defRPr sz="10560" b="0">
                <a:solidFill>
                  <a:schemeClr val="accent1">
                    <a:lumMod val="60000"/>
                    <a:lumOff val="40000"/>
                  </a:schemeClr>
                </a:solidFill>
              </a:defRPr>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418556" y="15580010"/>
            <a:ext cx="16002712" cy="1331504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0E3EDE-B4EF-40C8-AF9A-042D092FAF4B}" type="datetimeFigureOut">
              <a:rPr lang="en-US" smtClean="0"/>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33785911" y="1419506"/>
            <a:ext cx="3481755" cy="3684898"/>
          </a:xfrm>
          <a:prstGeom prst="rect">
            <a:avLst/>
          </a:prstGeom>
        </p:spPr>
        <p:txBody>
          <a:bodyPr anchor="b"/>
          <a:lstStyle>
            <a:lvl1pPr algn="ctr">
              <a:defRPr sz="12320"/>
            </a:lvl1pPr>
          </a:lstStyle>
          <a:p>
            <a:fld id="{3A3D6337-6097-43DA-8D4B-E29ABF668010}" type="slidenum">
              <a:rPr lang="en-US" smtClean="0"/>
              <a:t>‹#›</a:t>
            </a:fld>
            <a:endParaRPr lang="en-US"/>
          </a:p>
        </p:txBody>
      </p:sp>
    </p:spTree>
    <p:extLst>
      <p:ext uri="{BB962C8B-B14F-4D97-AF65-F5344CB8AC3E}">
        <p14:creationId xmlns:p14="http://schemas.microsoft.com/office/powerpoint/2010/main" val="174890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0E3EDE-B4EF-40C8-AF9A-042D092FAF4B}" type="datetimeFigureOut">
              <a:rPr lang="en-US" smtClean="0"/>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33785911" y="1419506"/>
            <a:ext cx="3481755" cy="3684898"/>
          </a:xfrm>
          <a:prstGeom prst="rect">
            <a:avLst/>
          </a:prstGeom>
        </p:spPr>
        <p:txBody>
          <a:bodyPr anchor="b"/>
          <a:lstStyle>
            <a:lvl1pPr algn="ctr">
              <a:defRPr sz="12320"/>
            </a:lvl1pPr>
          </a:lstStyle>
          <a:p>
            <a:fld id="{3A3D6337-6097-43DA-8D4B-E29ABF668010}" type="slidenum">
              <a:rPr lang="en-US" smtClean="0"/>
              <a:t>‹#›</a:t>
            </a:fld>
            <a:endParaRPr lang="en-US"/>
          </a:p>
        </p:txBody>
      </p:sp>
    </p:spTree>
    <p:extLst>
      <p:ext uri="{BB962C8B-B14F-4D97-AF65-F5344CB8AC3E}">
        <p14:creationId xmlns:p14="http://schemas.microsoft.com/office/powerpoint/2010/main" val="280961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4080834" y="0"/>
            <a:ext cx="3017520" cy="527739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C10E3EDE-B4EF-40C8-AF9A-042D092FAF4B}" type="datetimeFigureOut">
              <a:rPr lang="en-US" smtClean="0"/>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33785911" y="1419506"/>
            <a:ext cx="3481755" cy="3684898"/>
          </a:xfrm>
          <a:prstGeom prst="rect">
            <a:avLst/>
          </a:prstGeom>
        </p:spPr>
        <p:txBody>
          <a:bodyPr/>
          <a:lstStyle>
            <a:lvl1pPr algn="ctr">
              <a:defRPr sz="12320"/>
            </a:lvl1pPr>
          </a:lstStyle>
          <a:p>
            <a:fld id="{3A3D6337-6097-43DA-8D4B-E29ABF668010}" type="slidenum">
              <a:rPr lang="en-US" smtClean="0"/>
              <a:t>‹#›</a:t>
            </a:fld>
            <a:endParaRPr lang="en-US"/>
          </a:p>
        </p:txBody>
      </p:sp>
    </p:spTree>
    <p:extLst>
      <p:ext uri="{BB962C8B-B14F-4D97-AF65-F5344CB8AC3E}">
        <p14:creationId xmlns:p14="http://schemas.microsoft.com/office/powerpoint/2010/main" val="110279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6987" y="0"/>
            <a:ext cx="40240587" cy="32931830"/>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3812336" y="6949440"/>
            <a:ext cx="11935396" cy="7178822"/>
          </a:xfrm>
        </p:spPr>
        <p:txBody>
          <a:bodyPr anchor="b"/>
          <a:lstStyle>
            <a:lvl1pPr algn="l">
              <a:defRPr sz="10560" b="0"/>
            </a:lvl1pPr>
          </a:lstStyle>
          <a:p>
            <a:r>
              <a:rPr lang="en-US"/>
              <a:t>Click to edit Master title style</a:t>
            </a:r>
            <a:endParaRPr lang="en-US" dirty="0"/>
          </a:p>
        </p:txBody>
      </p:sp>
      <p:sp>
        <p:nvSpPr>
          <p:cNvPr id="3" name="Content Placeholder 2"/>
          <p:cNvSpPr>
            <a:spLocks noGrp="1"/>
          </p:cNvSpPr>
          <p:nvPr>
            <p:ph idx="1"/>
          </p:nvPr>
        </p:nvSpPr>
        <p:spPr>
          <a:xfrm>
            <a:off x="20103279" y="6949440"/>
            <a:ext cx="15984540" cy="21945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3812342" y="14816858"/>
            <a:ext cx="11935392" cy="14081765"/>
          </a:xfrm>
        </p:spPr>
        <p:txBody>
          <a:bodyPr/>
          <a:lstStyle>
            <a:lvl1pPr marL="0" indent="0">
              <a:buNone/>
              <a:defRPr sz="6160">
                <a:solidFill>
                  <a:schemeClr val="accent1">
                    <a:lumMod val="60000"/>
                    <a:lumOff val="40000"/>
                  </a:schemeClr>
                </a:solidFill>
              </a:defRPr>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Edit Master text styles</a:t>
            </a:r>
          </a:p>
        </p:txBody>
      </p:sp>
      <p:sp>
        <p:nvSpPr>
          <p:cNvPr id="5" name="Date Placeholder 4"/>
          <p:cNvSpPr>
            <a:spLocks noGrp="1"/>
          </p:cNvSpPr>
          <p:nvPr>
            <p:ph type="dt" sz="half" idx="10"/>
          </p:nvPr>
        </p:nvSpPr>
        <p:spPr/>
        <p:txBody>
          <a:bodyPr/>
          <a:lstStyle/>
          <a:p>
            <a:fld id="{C10E3EDE-B4EF-40C8-AF9A-042D092FAF4B}"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34080834" y="0"/>
            <a:ext cx="3017520" cy="527739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33785911" y="1419506"/>
            <a:ext cx="3481755" cy="3684898"/>
          </a:xfrm>
          <a:prstGeom prst="rect">
            <a:avLst/>
          </a:prstGeom>
        </p:spPr>
        <p:txBody>
          <a:bodyPr/>
          <a:lstStyle>
            <a:lvl1pPr algn="ctr">
              <a:defRPr sz="12320"/>
            </a:lvl1pPr>
          </a:lstStyle>
          <a:p>
            <a:fld id="{3A3D6337-6097-43DA-8D4B-E29ABF668010}" type="slidenum">
              <a:rPr lang="en-US" smtClean="0"/>
              <a:t>‹#›</a:t>
            </a:fld>
            <a:endParaRPr lang="en-US"/>
          </a:p>
        </p:txBody>
      </p:sp>
    </p:spTree>
    <p:extLst>
      <p:ext uri="{BB962C8B-B14F-4D97-AF65-F5344CB8AC3E}">
        <p14:creationId xmlns:p14="http://schemas.microsoft.com/office/powerpoint/2010/main" val="315599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6987" y="0"/>
            <a:ext cx="40240587" cy="32931830"/>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3812338" y="6630672"/>
            <a:ext cx="13143192" cy="7559078"/>
          </a:xfrm>
        </p:spPr>
        <p:txBody>
          <a:bodyPr anchor="b">
            <a:normAutofit/>
          </a:bodyPr>
          <a:lstStyle>
            <a:lvl1pPr algn="l">
              <a:defRPr sz="105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780800" y="6339840"/>
            <a:ext cx="12280849" cy="2023872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7040"/>
            </a:lvl1pPr>
            <a:lvl2pPr marL="2011680" indent="0">
              <a:buNone/>
              <a:defRPr sz="7040"/>
            </a:lvl2pPr>
            <a:lvl3pPr marL="4023360" indent="0">
              <a:buNone/>
              <a:defRPr sz="7040"/>
            </a:lvl3pPr>
            <a:lvl4pPr marL="6035040" indent="0">
              <a:buNone/>
              <a:defRPr sz="7040"/>
            </a:lvl4pPr>
            <a:lvl5pPr marL="8046720" indent="0">
              <a:buNone/>
              <a:defRPr sz="7040"/>
            </a:lvl5pPr>
            <a:lvl6pPr marL="10058400" indent="0">
              <a:buNone/>
              <a:defRPr sz="7040"/>
            </a:lvl6pPr>
            <a:lvl7pPr marL="12070080" indent="0">
              <a:buNone/>
              <a:defRPr sz="7040"/>
            </a:lvl7pPr>
            <a:lvl8pPr marL="14081760" indent="0">
              <a:buNone/>
              <a:defRPr sz="7040"/>
            </a:lvl8pPr>
            <a:lvl9pPr marL="16093440" indent="0">
              <a:buNone/>
              <a:defRPr sz="7040"/>
            </a:lvl9pPr>
          </a:lstStyle>
          <a:p>
            <a:r>
              <a:rPr lang="en-US"/>
              <a:t>Click icon to add picture</a:t>
            </a:r>
            <a:endParaRPr lang="en-US" dirty="0"/>
          </a:p>
        </p:txBody>
      </p:sp>
      <p:sp>
        <p:nvSpPr>
          <p:cNvPr id="4" name="Text Placeholder 3"/>
          <p:cNvSpPr>
            <a:spLocks noGrp="1"/>
          </p:cNvSpPr>
          <p:nvPr>
            <p:ph type="body" sz="half" idx="2"/>
          </p:nvPr>
        </p:nvSpPr>
        <p:spPr>
          <a:xfrm>
            <a:off x="3812338" y="14813280"/>
            <a:ext cx="13143192" cy="11765280"/>
          </a:xfrm>
        </p:spPr>
        <p:txBody>
          <a:bodyPr>
            <a:normAutofit/>
          </a:bodyPr>
          <a:lstStyle>
            <a:lvl1pPr marL="0" indent="0">
              <a:buNone/>
              <a:defRPr sz="6160">
                <a:solidFill>
                  <a:schemeClr val="accent1">
                    <a:lumMod val="60000"/>
                    <a:lumOff val="40000"/>
                  </a:schemeClr>
                </a:solidFill>
              </a:defRPr>
            </a:lvl1pPr>
            <a:lvl2pPr marL="2011680" indent="0">
              <a:buNone/>
              <a:defRPr sz="5280"/>
            </a:lvl2pPr>
            <a:lvl3pPr marL="4023360" indent="0">
              <a:buNone/>
              <a:defRPr sz="4400"/>
            </a:lvl3pPr>
            <a:lvl4pPr marL="6035040" indent="0">
              <a:buNone/>
              <a:defRPr sz="3960"/>
            </a:lvl4pPr>
            <a:lvl5pPr marL="8046720" indent="0">
              <a:buNone/>
              <a:defRPr sz="3960"/>
            </a:lvl5pPr>
            <a:lvl6pPr marL="10058400" indent="0">
              <a:buNone/>
              <a:defRPr sz="3960"/>
            </a:lvl6pPr>
            <a:lvl7pPr marL="12070080" indent="0">
              <a:buNone/>
              <a:defRPr sz="3960"/>
            </a:lvl7pPr>
            <a:lvl8pPr marL="14081760" indent="0">
              <a:buNone/>
              <a:defRPr sz="3960"/>
            </a:lvl8pPr>
            <a:lvl9pPr marL="16093440" indent="0">
              <a:buNone/>
              <a:defRPr sz="3960"/>
            </a:lvl9pPr>
          </a:lstStyle>
          <a:p>
            <a:pPr lvl="0"/>
            <a:r>
              <a:rPr lang="en-US"/>
              <a:t>Edit Master text styles</a:t>
            </a:r>
          </a:p>
        </p:txBody>
      </p:sp>
      <p:sp>
        <p:nvSpPr>
          <p:cNvPr id="5" name="Date Placeholder 4"/>
          <p:cNvSpPr>
            <a:spLocks noGrp="1"/>
          </p:cNvSpPr>
          <p:nvPr>
            <p:ph type="dt" sz="half" idx="10"/>
          </p:nvPr>
        </p:nvSpPr>
        <p:spPr/>
        <p:txBody>
          <a:bodyPr/>
          <a:lstStyle/>
          <a:p>
            <a:fld id="{C10E3EDE-B4EF-40C8-AF9A-042D092FAF4B}"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34080834" y="0"/>
            <a:ext cx="3017520" cy="527739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33785911" y="1419506"/>
            <a:ext cx="3481755" cy="3684898"/>
          </a:xfrm>
          <a:prstGeom prst="rect">
            <a:avLst/>
          </a:prstGeom>
        </p:spPr>
        <p:txBody>
          <a:bodyPr/>
          <a:lstStyle>
            <a:lvl1pPr algn="ctr">
              <a:defRPr sz="12320"/>
            </a:lvl1pPr>
          </a:lstStyle>
          <a:p>
            <a:fld id="{3A3D6337-6097-43DA-8D4B-E29ABF668010}" type="slidenum">
              <a:rPr lang="en-US" smtClean="0"/>
              <a:t>‹#›</a:t>
            </a:fld>
            <a:endParaRPr lang="en-US"/>
          </a:p>
        </p:txBody>
      </p:sp>
    </p:spTree>
    <p:extLst>
      <p:ext uri="{BB962C8B-B14F-4D97-AF65-F5344CB8AC3E}">
        <p14:creationId xmlns:p14="http://schemas.microsoft.com/office/powerpoint/2010/main" val="1837428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6987" y="0"/>
            <a:ext cx="40240587" cy="32931830"/>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3812336" y="4450078"/>
            <a:ext cx="27919144" cy="340735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3281" y="11948160"/>
            <a:ext cx="27919144" cy="16946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327551" y="30554393"/>
            <a:ext cx="4358636" cy="1097563"/>
          </a:xfrm>
          <a:prstGeom prst="rect">
            <a:avLst/>
          </a:prstGeom>
        </p:spPr>
        <p:txBody>
          <a:bodyPr vert="horz" lIns="91440" tIns="45720" rIns="91440" bIns="45720" rtlCol="0" anchor="b"/>
          <a:lstStyle>
            <a:lvl1pPr algn="r">
              <a:defRPr sz="3960" b="1" i="0">
                <a:solidFill>
                  <a:schemeClr val="accent1"/>
                </a:solidFill>
              </a:defRPr>
            </a:lvl1pPr>
          </a:lstStyle>
          <a:p>
            <a:fld id="{C10E3EDE-B4EF-40C8-AF9A-042D092FAF4B}" type="datetimeFigureOut">
              <a:rPr lang="en-US" smtClean="0"/>
              <a:t>2/18/2019</a:t>
            </a:fld>
            <a:endParaRPr lang="en-US"/>
          </a:p>
        </p:txBody>
      </p:sp>
      <p:sp>
        <p:nvSpPr>
          <p:cNvPr id="5" name="Footer Placeholder 4"/>
          <p:cNvSpPr>
            <a:spLocks noGrp="1"/>
          </p:cNvSpPr>
          <p:nvPr>
            <p:ph type="ftr" sz="quarter" idx="3"/>
          </p:nvPr>
        </p:nvSpPr>
        <p:spPr>
          <a:xfrm>
            <a:off x="2599711" y="30554386"/>
            <a:ext cx="16983098" cy="1097568"/>
          </a:xfrm>
          <a:prstGeom prst="rect">
            <a:avLst/>
          </a:prstGeom>
        </p:spPr>
        <p:txBody>
          <a:bodyPr vert="horz" lIns="91440" tIns="45720" rIns="91440" bIns="45720" rtlCol="0" anchor="b"/>
          <a:lstStyle>
            <a:lvl1pPr algn="l">
              <a:defRPr sz="3960" b="1" i="0">
                <a:solidFill>
                  <a:schemeClr val="accent1"/>
                </a:solidFill>
              </a:defRPr>
            </a:lvl1pPr>
          </a:lstStyle>
          <a:p>
            <a:endParaRPr lang="en-US"/>
          </a:p>
        </p:txBody>
      </p:sp>
      <p:sp>
        <p:nvSpPr>
          <p:cNvPr id="26" name="Rectangle 25"/>
          <p:cNvSpPr/>
          <p:nvPr/>
        </p:nvSpPr>
        <p:spPr>
          <a:xfrm>
            <a:off x="34080834" y="0"/>
            <a:ext cx="3017520" cy="527739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33785911" y="1419506"/>
            <a:ext cx="3481755" cy="3684898"/>
          </a:xfrm>
          <a:prstGeom prst="rect">
            <a:avLst/>
          </a:prstGeom>
        </p:spPr>
        <p:txBody>
          <a:bodyPr anchor="b"/>
          <a:lstStyle>
            <a:lvl1pPr algn="ctr">
              <a:defRPr sz="12320">
                <a:solidFill>
                  <a:schemeClr val="bg1"/>
                </a:solidFill>
              </a:defRPr>
            </a:lvl1pPr>
          </a:lstStyle>
          <a:p>
            <a:fld id="{3A3D6337-6097-43DA-8D4B-E29ABF668010}" type="slidenum">
              <a:rPr lang="en-US" smtClean="0"/>
              <a:t>‹#›</a:t>
            </a:fld>
            <a:endParaRPr lang="en-US"/>
          </a:p>
        </p:txBody>
      </p:sp>
    </p:spTree>
    <p:extLst>
      <p:ext uri="{BB962C8B-B14F-4D97-AF65-F5344CB8AC3E}">
        <p14:creationId xmlns:p14="http://schemas.microsoft.com/office/powerpoint/2010/main" val="29041441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2011680" rtl="0" eaLnBrk="1" latinLnBrk="0" hangingPunct="1">
        <a:spcBef>
          <a:spcPct val="0"/>
        </a:spcBef>
        <a:buNone/>
        <a:defRPr sz="1408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508760" indent="-1508760" algn="l" defTabSz="2011680" rtl="0" eaLnBrk="1" latinLnBrk="0" hangingPunct="1">
        <a:spcBef>
          <a:spcPts val="4400"/>
        </a:spcBef>
        <a:spcAft>
          <a:spcPts val="0"/>
        </a:spcAft>
        <a:buClr>
          <a:schemeClr val="accent1"/>
        </a:buClr>
        <a:buSzPct val="80000"/>
        <a:buFont typeface="Wingdings 3" charset="2"/>
        <a:buChar char=""/>
        <a:defRPr sz="7920" b="0" i="0" kern="1200">
          <a:solidFill>
            <a:schemeClr val="tx1">
              <a:lumMod val="75000"/>
              <a:lumOff val="25000"/>
            </a:schemeClr>
          </a:solidFill>
          <a:latin typeface="+mn-lt"/>
          <a:ea typeface="+mn-ea"/>
          <a:cs typeface="+mn-cs"/>
        </a:defRPr>
      </a:lvl1pPr>
      <a:lvl2pPr marL="3017520" indent="-1247242" algn="l" defTabSz="2011680" rtl="0" eaLnBrk="1" latinLnBrk="0" hangingPunct="1">
        <a:spcBef>
          <a:spcPts val="4400"/>
        </a:spcBef>
        <a:spcAft>
          <a:spcPts val="0"/>
        </a:spcAft>
        <a:buClr>
          <a:schemeClr val="accent1"/>
        </a:buClr>
        <a:buSzPct val="80000"/>
        <a:buFont typeface="Wingdings 3" charset="2"/>
        <a:buChar char=""/>
        <a:defRPr sz="7040" b="0" i="0" kern="1200">
          <a:solidFill>
            <a:schemeClr val="tx1">
              <a:lumMod val="75000"/>
              <a:lumOff val="25000"/>
            </a:schemeClr>
          </a:solidFill>
          <a:latin typeface="+mn-lt"/>
          <a:ea typeface="+mn-ea"/>
          <a:cs typeface="+mn-cs"/>
        </a:defRPr>
      </a:lvl2pPr>
      <a:lvl3pPr marL="4224528" indent="-1005840" algn="l" defTabSz="2011680" rtl="0" eaLnBrk="1" latinLnBrk="0" hangingPunct="1">
        <a:spcBef>
          <a:spcPts val="4400"/>
        </a:spcBef>
        <a:spcAft>
          <a:spcPts val="0"/>
        </a:spcAft>
        <a:buClr>
          <a:schemeClr val="accent1"/>
        </a:buClr>
        <a:buSzPct val="80000"/>
        <a:buFont typeface="Wingdings 3" charset="2"/>
        <a:buChar char=""/>
        <a:defRPr sz="6160" b="0" i="0" kern="1200">
          <a:solidFill>
            <a:schemeClr val="tx1">
              <a:lumMod val="75000"/>
              <a:lumOff val="25000"/>
            </a:schemeClr>
          </a:solidFill>
          <a:latin typeface="+mn-lt"/>
          <a:ea typeface="+mn-ea"/>
          <a:cs typeface="+mn-cs"/>
        </a:defRPr>
      </a:lvl3pPr>
      <a:lvl4pPr marL="5431536" indent="-1005840" algn="l" defTabSz="2011680" rtl="0" eaLnBrk="1" latinLnBrk="0" hangingPunct="1">
        <a:spcBef>
          <a:spcPts val="4400"/>
        </a:spcBef>
        <a:spcAft>
          <a:spcPts val="0"/>
        </a:spcAft>
        <a:buClr>
          <a:schemeClr val="accent1"/>
        </a:buClr>
        <a:buSzPct val="80000"/>
        <a:buFont typeface="Wingdings 3" charset="2"/>
        <a:buChar char=""/>
        <a:defRPr sz="5280" b="0" i="0" kern="1200">
          <a:solidFill>
            <a:schemeClr val="tx1">
              <a:lumMod val="75000"/>
              <a:lumOff val="25000"/>
            </a:schemeClr>
          </a:solidFill>
          <a:latin typeface="+mn-lt"/>
          <a:ea typeface="+mn-ea"/>
          <a:cs typeface="+mn-cs"/>
        </a:defRPr>
      </a:lvl4pPr>
      <a:lvl5pPr marL="6638544" indent="-1005840" algn="l" defTabSz="2011680" rtl="0" eaLnBrk="1" latinLnBrk="0" hangingPunct="1">
        <a:spcBef>
          <a:spcPts val="4400"/>
        </a:spcBef>
        <a:spcAft>
          <a:spcPts val="0"/>
        </a:spcAft>
        <a:buClr>
          <a:schemeClr val="accent1"/>
        </a:buClr>
        <a:buSzPct val="80000"/>
        <a:buFont typeface="Wingdings 3" charset="2"/>
        <a:buChar char=""/>
        <a:defRPr sz="5280" b="0" i="0" kern="1200">
          <a:solidFill>
            <a:schemeClr val="tx1">
              <a:lumMod val="75000"/>
              <a:lumOff val="25000"/>
            </a:schemeClr>
          </a:solidFill>
          <a:latin typeface="+mn-lt"/>
          <a:ea typeface="+mn-ea"/>
          <a:cs typeface="+mn-cs"/>
        </a:defRPr>
      </a:lvl5pPr>
      <a:lvl6pPr marL="7984240" indent="-1005840" algn="l" defTabSz="2011680" rtl="0" eaLnBrk="1" latinLnBrk="0" hangingPunct="1">
        <a:spcBef>
          <a:spcPts val="4400"/>
        </a:spcBef>
        <a:spcAft>
          <a:spcPts val="0"/>
        </a:spcAft>
        <a:buClr>
          <a:schemeClr val="accent1"/>
        </a:buClr>
        <a:buSzPct val="80000"/>
        <a:buFont typeface="Wingdings 3" charset="2"/>
        <a:buChar char=""/>
        <a:defRPr sz="5280" b="0" i="0" kern="1200">
          <a:solidFill>
            <a:schemeClr val="tx1">
              <a:lumMod val="75000"/>
              <a:lumOff val="25000"/>
            </a:schemeClr>
          </a:solidFill>
          <a:latin typeface="+mn-lt"/>
          <a:ea typeface="+mn-ea"/>
          <a:cs typeface="+mn-cs"/>
        </a:defRPr>
      </a:lvl6pPr>
      <a:lvl7pPr marL="9115920" indent="-1005840" algn="l" defTabSz="2011680" rtl="0" eaLnBrk="1" latinLnBrk="0" hangingPunct="1">
        <a:spcBef>
          <a:spcPts val="4400"/>
        </a:spcBef>
        <a:spcAft>
          <a:spcPts val="0"/>
        </a:spcAft>
        <a:buClr>
          <a:schemeClr val="accent1"/>
        </a:buClr>
        <a:buSzPct val="80000"/>
        <a:buFont typeface="Wingdings 3" charset="2"/>
        <a:buChar char=""/>
        <a:defRPr sz="5280" b="0" i="0" kern="1200">
          <a:solidFill>
            <a:schemeClr val="tx1">
              <a:lumMod val="75000"/>
              <a:lumOff val="25000"/>
            </a:schemeClr>
          </a:solidFill>
          <a:latin typeface="+mn-lt"/>
          <a:ea typeface="+mn-ea"/>
          <a:cs typeface="+mn-cs"/>
        </a:defRPr>
      </a:lvl7pPr>
      <a:lvl8pPr marL="9939600" indent="-1005840" algn="l" defTabSz="2011680" rtl="0" eaLnBrk="1" latinLnBrk="0" hangingPunct="1">
        <a:spcBef>
          <a:spcPts val="4400"/>
        </a:spcBef>
        <a:spcAft>
          <a:spcPts val="0"/>
        </a:spcAft>
        <a:buClr>
          <a:schemeClr val="accent1"/>
        </a:buClr>
        <a:buSzPct val="80000"/>
        <a:buFont typeface="Wingdings 3" charset="2"/>
        <a:buChar char=""/>
        <a:defRPr sz="5280" b="0" i="0" kern="1200">
          <a:solidFill>
            <a:schemeClr val="tx1">
              <a:lumMod val="75000"/>
              <a:lumOff val="25000"/>
            </a:schemeClr>
          </a:solidFill>
          <a:latin typeface="+mn-lt"/>
          <a:ea typeface="+mn-ea"/>
          <a:cs typeface="+mn-cs"/>
        </a:defRPr>
      </a:lvl8pPr>
      <a:lvl9pPr marL="10939280" indent="-1005840" algn="l" defTabSz="2011680" rtl="0" eaLnBrk="1" latinLnBrk="0" hangingPunct="1">
        <a:spcBef>
          <a:spcPts val="4400"/>
        </a:spcBef>
        <a:spcAft>
          <a:spcPts val="0"/>
        </a:spcAft>
        <a:buClr>
          <a:schemeClr val="accent1"/>
        </a:buClr>
        <a:buSzPct val="80000"/>
        <a:buFont typeface="Wingdings 3" charset="2"/>
        <a:buChar char=""/>
        <a:defRPr sz="5280" b="0" i="0" kern="1200">
          <a:solidFill>
            <a:schemeClr val="tx1">
              <a:lumMod val="75000"/>
              <a:lumOff val="25000"/>
            </a:schemeClr>
          </a:solidFill>
          <a:latin typeface="+mn-lt"/>
          <a:ea typeface="+mn-ea"/>
          <a:cs typeface="+mn-cs"/>
        </a:defRPr>
      </a:lvl9pPr>
    </p:bodyStyle>
    <p:otherStyle>
      <a:defPPr>
        <a:defRPr lang="en-US"/>
      </a:defPPr>
      <a:lvl1pPr marL="0" algn="l" defTabSz="2011680" rtl="0" eaLnBrk="1" latinLnBrk="0" hangingPunct="1">
        <a:defRPr sz="7920" kern="1200">
          <a:solidFill>
            <a:schemeClr val="tx1"/>
          </a:solidFill>
          <a:latin typeface="+mn-lt"/>
          <a:ea typeface="+mn-ea"/>
          <a:cs typeface="+mn-cs"/>
        </a:defRPr>
      </a:lvl1pPr>
      <a:lvl2pPr marL="2011680" algn="l" defTabSz="2011680" rtl="0" eaLnBrk="1" latinLnBrk="0" hangingPunct="1">
        <a:defRPr sz="7920" kern="1200">
          <a:solidFill>
            <a:schemeClr val="tx1"/>
          </a:solidFill>
          <a:latin typeface="+mn-lt"/>
          <a:ea typeface="+mn-ea"/>
          <a:cs typeface="+mn-cs"/>
        </a:defRPr>
      </a:lvl2pPr>
      <a:lvl3pPr marL="4023360" algn="l" defTabSz="2011680" rtl="0" eaLnBrk="1" latinLnBrk="0" hangingPunct="1">
        <a:defRPr sz="7920" kern="1200">
          <a:solidFill>
            <a:schemeClr val="tx1"/>
          </a:solidFill>
          <a:latin typeface="+mn-lt"/>
          <a:ea typeface="+mn-ea"/>
          <a:cs typeface="+mn-cs"/>
        </a:defRPr>
      </a:lvl3pPr>
      <a:lvl4pPr marL="6035040" algn="l" defTabSz="2011680" rtl="0" eaLnBrk="1" latinLnBrk="0" hangingPunct="1">
        <a:defRPr sz="7920" kern="1200">
          <a:solidFill>
            <a:schemeClr val="tx1"/>
          </a:solidFill>
          <a:latin typeface="+mn-lt"/>
          <a:ea typeface="+mn-ea"/>
          <a:cs typeface="+mn-cs"/>
        </a:defRPr>
      </a:lvl4pPr>
      <a:lvl5pPr marL="8046720" algn="l" defTabSz="2011680" rtl="0" eaLnBrk="1" latinLnBrk="0" hangingPunct="1">
        <a:defRPr sz="7920" kern="1200">
          <a:solidFill>
            <a:schemeClr val="tx1"/>
          </a:solidFill>
          <a:latin typeface="+mn-lt"/>
          <a:ea typeface="+mn-ea"/>
          <a:cs typeface="+mn-cs"/>
        </a:defRPr>
      </a:lvl5pPr>
      <a:lvl6pPr marL="10058400" algn="l" defTabSz="2011680" rtl="0" eaLnBrk="1" latinLnBrk="0" hangingPunct="1">
        <a:defRPr sz="7920" kern="1200">
          <a:solidFill>
            <a:schemeClr val="tx1"/>
          </a:solidFill>
          <a:latin typeface="+mn-lt"/>
          <a:ea typeface="+mn-ea"/>
          <a:cs typeface="+mn-cs"/>
        </a:defRPr>
      </a:lvl6pPr>
      <a:lvl7pPr marL="12070080" algn="l" defTabSz="2011680" rtl="0" eaLnBrk="1" latinLnBrk="0" hangingPunct="1">
        <a:defRPr sz="7920" kern="1200">
          <a:solidFill>
            <a:schemeClr val="tx1"/>
          </a:solidFill>
          <a:latin typeface="+mn-lt"/>
          <a:ea typeface="+mn-ea"/>
          <a:cs typeface="+mn-cs"/>
        </a:defRPr>
      </a:lvl7pPr>
      <a:lvl8pPr marL="14081760" algn="l" defTabSz="2011680" rtl="0" eaLnBrk="1" latinLnBrk="0" hangingPunct="1">
        <a:defRPr sz="7920" kern="1200">
          <a:solidFill>
            <a:schemeClr val="tx1"/>
          </a:solidFill>
          <a:latin typeface="+mn-lt"/>
          <a:ea typeface="+mn-ea"/>
          <a:cs typeface="+mn-cs"/>
        </a:defRPr>
      </a:lvl8pPr>
      <a:lvl9pPr marL="16093440" algn="l" defTabSz="201168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Pic"/><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1CCA-92B6-48B9-8EBE-9260387E0B9C}"/>
              </a:ext>
            </a:extLst>
          </p:cNvPr>
          <p:cNvSpPr>
            <a:spLocks noGrp="1"/>
          </p:cNvSpPr>
          <p:nvPr>
            <p:ph type="ctrTitle"/>
          </p:nvPr>
        </p:nvSpPr>
        <p:spPr>
          <a:xfrm>
            <a:off x="1966887" y="394145"/>
            <a:ext cx="32755401" cy="2082267"/>
          </a:xfrm>
        </p:spPr>
        <p:txBody>
          <a:bodyPr/>
          <a:lstStyle/>
          <a:p>
            <a:pPr algn="ctr"/>
            <a:r>
              <a:rPr lang="en-US" sz="7920" b="1" dirty="0">
                <a:solidFill>
                  <a:schemeClr val="tx1"/>
                </a:solidFill>
              </a:rPr>
              <a:t>Human vs. Non-human bone: A non-destructive histological method</a:t>
            </a:r>
            <a:endParaRPr lang="en-US" sz="7920" dirty="0">
              <a:solidFill>
                <a:schemeClr val="tx1"/>
              </a:solidFill>
            </a:endParaRPr>
          </a:p>
        </p:txBody>
      </p:sp>
      <p:sp>
        <p:nvSpPr>
          <p:cNvPr id="5" name="TextBox 4">
            <a:extLst>
              <a:ext uri="{FF2B5EF4-FFF2-40B4-BE49-F238E27FC236}">
                <a16:creationId xmlns:a16="http://schemas.microsoft.com/office/drawing/2014/main" id="{123A0E20-4F90-4F7E-A1A4-D5B9914ED565}"/>
              </a:ext>
            </a:extLst>
          </p:cNvPr>
          <p:cNvSpPr txBox="1"/>
          <p:nvPr/>
        </p:nvSpPr>
        <p:spPr>
          <a:xfrm>
            <a:off x="194935" y="1884505"/>
            <a:ext cx="10061254" cy="10372072"/>
          </a:xfrm>
          <a:prstGeom prst="rect">
            <a:avLst/>
          </a:prstGeom>
          <a:solidFill>
            <a:schemeClr val="accent6">
              <a:lumMod val="40000"/>
              <a:lumOff val="60000"/>
            </a:schemeClr>
          </a:solidFill>
        </p:spPr>
        <p:txBody>
          <a:bodyPr wrap="square" rtlCol="0">
            <a:spAutoFit/>
          </a:bodyPr>
          <a:lstStyle/>
          <a:p>
            <a:pPr lvl="0" algn="ctr"/>
            <a:r>
              <a:rPr lang="en-US" sz="6000" dirty="0">
                <a:solidFill>
                  <a:prstClr val="black"/>
                </a:solidFill>
              </a:rPr>
              <a:t>Project Overview</a:t>
            </a:r>
          </a:p>
          <a:p>
            <a:endParaRPr lang="en-US" sz="3200" dirty="0"/>
          </a:p>
          <a:p>
            <a:r>
              <a:rPr lang="en-US" sz="3200" dirty="0"/>
              <a:t>Within biological, anatomical systems, bone is a connective tissue that acts as the main supporting internal structure of the body. It directly reflects the soft tissues (e.g. muscles) that surround it in what osteologists call “bone morphologies” and is the primary focus of studies in forensic anthropology and zooarchaeology. Within these disciplines, species identification is one of the first steps in the analysis of bone fragments in both forensic and archaeological contexts. </a:t>
            </a:r>
          </a:p>
          <a:p>
            <a:endParaRPr lang="en-US" sz="3200" dirty="0"/>
          </a:p>
          <a:p>
            <a:r>
              <a:rPr lang="en-US" sz="3200" dirty="0"/>
              <a:t>This thesis project focuses on the identification of human vs. non-human bone using a novel, non-destructive histological method assuming a qualitative distinction can be found between species using a high-resolution camera microscope.</a:t>
            </a:r>
            <a:endParaRPr lang="en-US" sz="7200" dirty="0">
              <a:solidFill>
                <a:schemeClr val="bg1"/>
              </a:solidFill>
            </a:endParaRPr>
          </a:p>
        </p:txBody>
      </p:sp>
      <p:sp>
        <p:nvSpPr>
          <p:cNvPr id="4" name="TextBox 3">
            <a:extLst>
              <a:ext uri="{FF2B5EF4-FFF2-40B4-BE49-F238E27FC236}">
                <a16:creationId xmlns:a16="http://schemas.microsoft.com/office/drawing/2014/main" id="{C395A404-123B-41BE-91B5-2EA0B08CBDA1}"/>
              </a:ext>
            </a:extLst>
          </p:cNvPr>
          <p:cNvSpPr txBox="1"/>
          <p:nvPr/>
        </p:nvSpPr>
        <p:spPr>
          <a:xfrm>
            <a:off x="194024" y="12770488"/>
            <a:ext cx="10045451" cy="10187406"/>
          </a:xfrm>
          <a:prstGeom prst="rect">
            <a:avLst/>
          </a:prstGeom>
          <a:solidFill>
            <a:schemeClr val="accent6">
              <a:lumMod val="40000"/>
              <a:lumOff val="60000"/>
            </a:schemeClr>
          </a:solidFill>
        </p:spPr>
        <p:txBody>
          <a:bodyPr wrap="square" rtlCol="0">
            <a:spAutoFit/>
          </a:bodyPr>
          <a:lstStyle/>
          <a:p>
            <a:pPr algn="ctr"/>
            <a:r>
              <a:rPr lang="en-US" sz="6000" dirty="0"/>
              <a:t>Materials &amp; Methods</a:t>
            </a:r>
          </a:p>
          <a:p>
            <a:endParaRPr lang="en-US" sz="1600" dirty="0"/>
          </a:p>
          <a:p>
            <a:r>
              <a:rPr lang="en-US" sz="3200" dirty="0"/>
              <a:t>Using an </a:t>
            </a:r>
            <a:r>
              <a:rPr lang="en-US" sz="3200" dirty="0" err="1"/>
              <a:t>AmScope</a:t>
            </a:r>
            <a:r>
              <a:rPr lang="en-US" sz="3200" dirty="0"/>
              <a:t>: MA1000 camera microscope, this method is testing for a notable difference in human vs. bovid vs. </a:t>
            </a:r>
            <a:r>
              <a:rPr lang="en-US" sz="3200" dirty="0" err="1"/>
              <a:t>cervid</a:t>
            </a:r>
            <a:r>
              <a:rPr lang="en-US" sz="3200" dirty="0"/>
              <a:t> endosteal cortical bone without the use of destructive, histological cross-sections. </a:t>
            </a:r>
          </a:p>
          <a:p>
            <a:endParaRPr lang="en-US" sz="1600" dirty="0"/>
          </a:p>
          <a:p>
            <a:r>
              <a:rPr lang="en-US" sz="3200" dirty="0"/>
              <a:t>All bones were already fractured, photographed under 2x-225x resolution, and examined for: </a:t>
            </a:r>
          </a:p>
          <a:p>
            <a:pPr marL="457200" indent="-457200">
              <a:buFont typeface="Arial" panose="020B0604020202020204" pitchFamily="34" charset="0"/>
              <a:buChar char="•"/>
            </a:pPr>
            <a:r>
              <a:rPr lang="en-US" sz="3200" dirty="0"/>
              <a:t>Orientation and pattern of vascularization</a:t>
            </a:r>
          </a:p>
          <a:p>
            <a:pPr marL="457200" indent="-457200">
              <a:buFont typeface="Arial" panose="020B0604020202020204" pitchFamily="34" charset="0"/>
              <a:buChar char="•"/>
            </a:pPr>
            <a:r>
              <a:rPr lang="en-US" sz="3200" dirty="0"/>
              <a:t>Type of primary bone (e.g. lamellar vs. plexiform)</a:t>
            </a:r>
          </a:p>
          <a:p>
            <a:pPr marL="457200" indent="-457200">
              <a:buFont typeface="Arial" panose="020B0604020202020204" pitchFamily="34" charset="0"/>
              <a:buChar char="•"/>
            </a:pPr>
            <a:r>
              <a:rPr lang="en-US" sz="3200" dirty="0"/>
              <a:t>Morphological measures of the transition from cortical to cancellous bone</a:t>
            </a:r>
          </a:p>
          <a:p>
            <a:pPr marL="457200" indent="-457200">
              <a:buFont typeface="Arial" panose="020B0604020202020204" pitchFamily="34" charset="0"/>
              <a:buChar char="•"/>
            </a:pPr>
            <a:r>
              <a:rPr lang="en-US" sz="3200" dirty="0" err="1"/>
              <a:t>Robusticity</a:t>
            </a:r>
            <a:r>
              <a:rPr lang="en-US" sz="3200" dirty="0"/>
              <a:t> of the cortical bone. </a:t>
            </a:r>
          </a:p>
          <a:p>
            <a:endParaRPr lang="en-US" sz="1600" dirty="0"/>
          </a:p>
          <a:p>
            <a:r>
              <a:rPr lang="en-US" sz="3200" dirty="0"/>
              <a:t>The non-human species were chosen for their common appearance in potential forensic cases that have come through the University of Montana Forensic Anthropology Lab (UMFAL).</a:t>
            </a:r>
            <a:endParaRPr lang="en-US" sz="8000" dirty="0"/>
          </a:p>
        </p:txBody>
      </p:sp>
      <p:sp>
        <p:nvSpPr>
          <p:cNvPr id="6" name="TextBox 5">
            <a:extLst>
              <a:ext uri="{FF2B5EF4-FFF2-40B4-BE49-F238E27FC236}">
                <a16:creationId xmlns:a16="http://schemas.microsoft.com/office/drawing/2014/main" id="{7E501DA1-5D07-410E-877E-894A9E28749E}"/>
              </a:ext>
            </a:extLst>
          </p:cNvPr>
          <p:cNvSpPr txBox="1"/>
          <p:nvPr/>
        </p:nvSpPr>
        <p:spPr>
          <a:xfrm>
            <a:off x="29604591" y="7131605"/>
            <a:ext cx="10434073" cy="12398591"/>
          </a:xfrm>
          <a:prstGeom prst="rect">
            <a:avLst/>
          </a:prstGeom>
          <a:solidFill>
            <a:schemeClr val="accent6">
              <a:lumMod val="40000"/>
              <a:lumOff val="60000"/>
            </a:schemeClr>
          </a:solidFill>
        </p:spPr>
        <p:txBody>
          <a:bodyPr wrap="square" rtlCol="0">
            <a:spAutoFit/>
          </a:bodyPr>
          <a:lstStyle/>
          <a:p>
            <a:pPr algn="ctr"/>
            <a:r>
              <a:rPr lang="en-US" sz="6600" dirty="0"/>
              <a:t>Broader Impacts</a:t>
            </a:r>
            <a:endParaRPr lang="en-US" sz="22810" dirty="0"/>
          </a:p>
          <a:p>
            <a:endParaRPr lang="en-US" sz="3200" dirty="0"/>
          </a:p>
          <a:p>
            <a:r>
              <a:rPr lang="en-US" sz="3200" dirty="0"/>
              <a:t>The results of this study could provide an accessible, affordable, and fast identification method which, in turn, could save time and resources if non-human determinations are made early in a forensic investigation. </a:t>
            </a:r>
          </a:p>
          <a:p>
            <a:endParaRPr lang="en-US" sz="3200" dirty="0"/>
          </a:p>
          <a:p>
            <a:r>
              <a:rPr lang="en-US" sz="3200" b="1" dirty="0"/>
              <a:t>Forensic Crime Lab: </a:t>
            </a:r>
            <a:r>
              <a:rPr lang="en-US" sz="3200" dirty="0"/>
              <a:t>Someone without extensive histological knowledge in osteology could look for quantitative and basic morphological features to establish forensic significance of remains.</a:t>
            </a:r>
          </a:p>
          <a:p>
            <a:endParaRPr lang="en-US" sz="3200" dirty="0"/>
          </a:p>
          <a:p>
            <a:r>
              <a:rPr lang="en-US" sz="3200" b="1" dirty="0"/>
              <a:t>Archaeology:</a:t>
            </a:r>
            <a:r>
              <a:rPr lang="en-US" sz="3200" dirty="0"/>
              <a:t> Useful for similar low cost, non-destructive, and efficiency reasons. Additionally, most faunal fragments are regularly too small for taxonomic or element identification beyond possible long bone shaft fragments. </a:t>
            </a:r>
          </a:p>
          <a:p>
            <a:endParaRPr lang="en-US" sz="3200" dirty="0"/>
          </a:p>
          <a:p>
            <a:r>
              <a:rPr lang="en-US" sz="3200" dirty="0"/>
              <a:t>This would additionally help give archaeologists and biological anthropologists a method for human vs. non-human taxonomic identification in known archaeological sites that is respectful to tribal beliefs on how to handle the deceased.</a:t>
            </a:r>
          </a:p>
        </p:txBody>
      </p:sp>
      <p:sp>
        <p:nvSpPr>
          <p:cNvPr id="10" name="TextBox 9">
            <a:extLst>
              <a:ext uri="{FF2B5EF4-FFF2-40B4-BE49-F238E27FC236}">
                <a16:creationId xmlns:a16="http://schemas.microsoft.com/office/drawing/2014/main" id="{4300C00E-6702-41CB-BAA1-E85088D12EA7}"/>
              </a:ext>
            </a:extLst>
          </p:cNvPr>
          <p:cNvSpPr txBox="1"/>
          <p:nvPr/>
        </p:nvSpPr>
        <p:spPr>
          <a:xfrm>
            <a:off x="11473060" y="30696787"/>
            <a:ext cx="14158831" cy="1815882"/>
          </a:xfrm>
          <a:prstGeom prst="rect">
            <a:avLst/>
          </a:prstGeom>
          <a:solidFill>
            <a:schemeClr val="accent6">
              <a:lumMod val="20000"/>
              <a:lumOff val="80000"/>
            </a:schemeClr>
          </a:solidFill>
        </p:spPr>
        <p:txBody>
          <a:bodyPr wrap="square" rtlCol="0">
            <a:spAutoFit/>
          </a:bodyPr>
          <a:lstStyle/>
          <a:p>
            <a:r>
              <a:rPr lang="en-US" sz="2800" b="1" dirty="0"/>
              <a:t>Acknowledgements:</a:t>
            </a:r>
            <a:r>
              <a:rPr lang="en-US" sz="2800" dirty="0"/>
              <a:t> Special thanks to my advisors, the Montana State Crime Lab: Missoula, and the faculty of the University of Montana Anthropology Department for their ongoing support in finding samples for this project and providing feedback at every corner. </a:t>
            </a:r>
          </a:p>
        </p:txBody>
      </p:sp>
      <p:sp>
        <p:nvSpPr>
          <p:cNvPr id="8" name="TextBox 7">
            <a:extLst>
              <a:ext uri="{FF2B5EF4-FFF2-40B4-BE49-F238E27FC236}">
                <a16:creationId xmlns:a16="http://schemas.microsoft.com/office/drawing/2014/main" id="{DA6D057B-7423-4A6A-9D6F-D3EEE95BE4D1}"/>
              </a:ext>
            </a:extLst>
          </p:cNvPr>
          <p:cNvSpPr txBox="1"/>
          <p:nvPr/>
        </p:nvSpPr>
        <p:spPr>
          <a:xfrm>
            <a:off x="26213875" y="30706435"/>
            <a:ext cx="13822173" cy="2000548"/>
          </a:xfrm>
          <a:prstGeom prst="rect">
            <a:avLst/>
          </a:prstGeom>
          <a:solidFill>
            <a:schemeClr val="accent6">
              <a:lumMod val="20000"/>
              <a:lumOff val="80000"/>
            </a:schemeClr>
          </a:solidFill>
        </p:spPr>
        <p:txBody>
          <a:bodyPr wrap="square" rtlCol="0">
            <a:spAutoFit/>
          </a:bodyPr>
          <a:lstStyle/>
          <a:p>
            <a:r>
              <a:rPr lang="en-US" sz="2800" b="1" dirty="0"/>
              <a:t>References:</a:t>
            </a:r>
          </a:p>
          <a:p>
            <a:pPr marL="342900" indent="-342900">
              <a:buFont typeface="Arial" panose="020B0604020202020204" pitchFamily="34" charset="0"/>
              <a:buChar char="•"/>
            </a:pPr>
            <a:r>
              <a:rPr lang="en-US" sz="2400" dirty="0"/>
              <a:t>Broughton JM, Miller SD. 2016. </a:t>
            </a:r>
            <a:r>
              <a:rPr lang="en-US" sz="2400" dirty="0" err="1"/>
              <a:t>Zooarchaeology</a:t>
            </a:r>
            <a:r>
              <a:rPr lang="en-US" sz="2400" dirty="0"/>
              <a:t> &amp; Field Ecology: A Photographic Atlas. Salt Lake City: University of Utah Press.</a:t>
            </a:r>
            <a:endParaRPr lang="en-US" sz="2400" dirty="0">
              <a:ea typeface="Calibri"/>
            </a:endParaRPr>
          </a:p>
          <a:p>
            <a:pPr marL="342900" indent="-342900">
              <a:buFont typeface="Arial" panose="020B0604020202020204" pitchFamily="34" charset="0"/>
              <a:buChar char="•"/>
            </a:pPr>
            <a:r>
              <a:rPr lang="en-US" sz="2400" dirty="0">
                <a:ea typeface="Calibri"/>
              </a:rPr>
              <a:t>Gilbert BM. 1990. Mammalian Osteology. Columbia: Missouri Archaeological Society.</a:t>
            </a:r>
          </a:p>
          <a:p>
            <a:pPr marL="342900" indent="-342900">
              <a:buFont typeface="Arial" panose="020B0604020202020204" pitchFamily="34" charset="0"/>
              <a:buChar char="•"/>
            </a:pPr>
            <a:r>
              <a:rPr lang="en-US" sz="2400" dirty="0"/>
              <a:t>White TD, </a:t>
            </a:r>
            <a:r>
              <a:rPr lang="en-US" sz="2400" dirty="0" err="1"/>
              <a:t>Folkens</a:t>
            </a:r>
            <a:r>
              <a:rPr lang="en-US" sz="2400" dirty="0"/>
              <a:t> PA. 2005. The Human Bone Manual. Elsevier. </a:t>
            </a:r>
          </a:p>
        </p:txBody>
      </p:sp>
      <p:sp>
        <p:nvSpPr>
          <p:cNvPr id="19" name="TextBox 18">
            <a:extLst>
              <a:ext uri="{FF2B5EF4-FFF2-40B4-BE49-F238E27FC236}">
                <a16:creationId xmlns:a16="http://schemas.microsoft.com/office/drawing/2014/main" id="{C24209EA-8889-439E-8EF7-8B7B7B0F9FA6}"/>
              </a:ext>
            </a:extLst>
          </p:cNvPr>
          <p:cNvSpPr txBox="1"/>
          <p:nvPr/>
        </p:nvSpPr>
        <p:spPr>
          <a:xfrm>
            <a:off x="26928333" y="1422840"/>
            <a:ext cx="6098160" cy="923330"/>
          </a:xfrm>
          <a:prstGeom prst="rect">
            <a:avLst/>
          </a:prstGeom>
          <a:noFill/>
        </p:spPr>
        <p:txBody>
          <a:bodyPr wrap="square" rtlCol="0">
            <a:spAutoFit/>
          </a:bodyPr>
          <a:lstStyle/>
          <a:p>
            <a:r>
              <a:rPr lang="en-US" sz="5400" dirty="0"/>
              <a:t>Haley O’Brien, BA</a:t>
            </a:r>
          </a:p>
        </p:txBody>
      </p:sp>
      <p:grpSp>
        <p:nvGrpSpPr>
          <p:cNvPr id="18" name="Group 17"/>
          <p:cNvGrpSpPr/>
          <p:nvPr/>
        </p:nvGrpSpPr>
        <p:grpSpPr>
          <a:xfrm>
            <a:off x="11180938" y="3083578"/>
            <a:ext cx="17804986" cy="8085855"/>
            <a:chOff x="10506244" y="3083578"/>
            <a:chExt cx="17804986" cy="8085855"/>
          </a:xfrm>
        </p:grpSpPr>
        <p:pic>
          <p:nvPicPr>
            <p:cNvPr id="7" name="Content Placeholder 4" descr="P4: Human (Right, Proximal Tibia)&#10;FSD 0-5174">
              <a:extLst>
                <a:ext uri="{FF2B5EF4-FFF2-40B4-BE49-F238E27FC236}">
                  <a16:creationId xmlns:a16="http://schemas.microsoft.com/office/drawing/2014/main" id="{B4412C70-61B1-4516-8CD6-0FD39A5CF6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10506244" y="3083578"/>
              <a:ext cx="10014671" cy="7511004"/>
            </a:xfrm>
            <a:prstGeom prst="rect">
              <a:avLst/>
            </a:prstGeom>
          </p:spPr>
        </p:pic>
        <p:sp>
          <p:nvSpPr>
            <p:cNvPr id="11" name="TextBox 10">
              <a:extLst>
                <a:ext uri="{FF2B5EF4-FFF2-40B4-BE49-F238E27FC236}">
                  <a16:creationId xmlns:a16="http://schemas.microsoft.com/office/drawing/2014/main" id="{F86E2764-9770-40E7-BD69-5FEAD519E158}"/>
                </a:ext>
              </a:extLst>
            </p:cNvPr>
            <p:cNvSpPr txBox="1"/>
            <p:nvPr/>
          </p:nvSpPr>
          <p:spPr>
            <a:xfrm>
              <a:off x="11841773" y="10646213"/>
              <a:ext cx="7343607" cy="523220"/>
            </a:xfrm>
            <a:prstGeom prst="rect">
              <a:avLst/>
            </a:prstGeom>
            <a:solidFill>
              <a:schemeClr val="accent6">
                <a:lumMod val="20000"/>
                <a:lumOff val="80000"/>
              </a:schemeClr>
            </a:solidFill>
          </p:spPr>
          <p:txBody>
            <a:bodyPr wrap="square" rtlCol="0">
              <a:spAutoFit/>
            </a:bodyPr>
            <a:lstStyle/>
            <a:p>
              <a:r>
                <a:rPr lang="en-US" sz="2800" dirty="0"/>
                <a:t>Human (FSD 0-5174), Right, Proximal Tibia</a:t>
              </a:r>
            </a:p>
          </p:txBody>
        </p:sp>
        <p:pic>
          <p:nvPicPr>
            <p:cNvPr id="21" name="Picture 20">
              <a:extLst>
                <a:ext uri="{FF2B5EF4-FFF2-40B4-BE49-F238E27FC236}">
                  <a16:creationId xmlns:a16="http://schemas.microsoft.com/office/drawing/2014/main" id="{EAA7646D-38A0-4772-8BE9-5BE75D326C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16799" y="3400250"/>
              <a:ext cx="8194431" cy="5462954"/>
            </a:xfrm>
            <a:prstGeom prst="rect">
              <a:avLst/>
            </a:prstGeom>
          </p:spPr>
        </p:pic>
      </p:grpSp>
      <p:grpSp>
        <p:nvGrpSpPr>
          <p:cNvPr id="23" name="Group 22"/>
          <p:cNvGrpSpPr/>
          <p:nvPr/>
        </p:nvGrpSpPr>
        <p:grpSpPr>
          <a:xfrm>
            <a:off x="11180937" y="21385935"/>
            <a:ext cx="17804987" cy="8128286"/>
            <a:chOff x="10506243" y="21385935"/>
            <a:chExt cx="17804987" cy="8128286"/>
          </a:xfrm>
        </p:grpSpPr>
        <p:pic>
          <p:nvPicPr>
            <p:cNvPr id="9" name="Picture 8" descr="P10: Cervid (Right Humerus, Mid-Shaft)&#10;UMFC 85">
              <a:extLst>
                <a:ext uri="{FF2B5EF4-FFF2-40B4-BE49-F238E27FC236}">
                  <a16:creationId xmlns:a16="http://schemas.microsoft.com/office/drawing/2014/main" id="{F2267E08-6717-4605-A258-B180F4EF85A1}"/>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
                      </a14:imgEffect>
                    </a14:imgLayer>
                  </a14:imgProps>
                </a:ext>
                <a:ext uri="{28A0092B-C50C-407E-A947-70E740481C1C}">
                  <a14:useLocalDpi xmlns:a14="http://schemas.microsoft.com/office/drawing/2010/main" val="0"/>
                </a:ext>
              </a:extLst>
            </a:blip>
            <a:stretch>
              <a:fillRect/>
            </a:stretch>
          </p:blipFill>
          <p:spPr>
            <a:xfrm rot="10800000">
              <a:off x="10506243" y="21385935"/>
              <a:ext cx="10014668" cy="7511001"/>
            </a:xfrm>
            <a:prstGeom prst="rect">
              <a:avLst/>
            </a:prstGeom>
          </p:spPr>
        </p:pic>
        <p:sp>
          <p:nvSpPr>
            <p:cNvPr id="14" name="TextBox 13">
              <a:extLst>
                <a:ext uri="{FF2B5EF4-FFF2-40B4-BE49-F238E27FC236}">
                  <a16:creationId xmlns:a16="http://schemas.microsoft.com/office/drawing/2014/main" id="{A36B26D4-A240-47B4-A64A-C01E64DBDED9}"/>
                </a:ext>
              </a:extLst>
            </p:cNvPr>
            <p:cNvSpPr txBox="1"/>
            <p:nvPr/>
          </p:nvSpPr>
          <p:spPr>
            <a:xfrm>
              <a:off x="11616836" y="28991001"/>
              <a:ext cx="7793480" cy="523220"/>
            </a:xfrm>
            <a:prstGeom prst="rect">
              <a:avLst/>
            </a:prstGeom>
            <a:solidFill>
              <a:schemeClr val="accent6">
                <a:lumMod val="20000"/>
                <a:lumOff val="80000"/>
              </a:schemeClr>
            </a:solidFill>
          </p:spPr>
          <p:txBody>
            <a:bodyPr wrap="square" rtlCol="0">
              <a:spAutoFit/>
            </a:bodyPr>
            <a:lstStyle/>
            <a:p>
              <a:r>
                <a:rPr lang="en-US" sz="2800" dirty="0" err="1"/>
                <a:t>Cervid</a:t>
              </a:r>
              <a:r>
                <a:rPr lang="en-US" sz="2800" dirty="0"/>
                <a:t> (UMFC 85), Right, Mid-Shaft </a:t>
              </a:r>
              <a:r>
                <a:rPr lang="en-US" sz="2800" dirty="0" err="1"/>
                <a:t>Humerus</a:t>
              </a:r>
              <a:r>
                <a:rPr lang="en-US" sz="2800" dirty="0"/>
                <a:t>  </a:t>
              </a:r>
            </a:p>
          </p:txBody>
        </p:sp>
        <p:pic>
          <p:nvPicPr>
            <p:cNvPr id="16" name="Picture 15">
              <a:extLst>
                <a:ext uri="{FF2B5EF4-FFF2-40B4-BE49-F238E27FC236}">
                  <a16:creationId xmlns:a16="http://schemas.microsoft.com/office/drawing/2014/main" id="{37BC133B-F96B-4D8D-8E85-19910FA9CF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16800" y="21708622"/>
              <a:ext cx="8194430" cy="5462953"/>
            </a:xfrm>
            <a:prstGeom prst="rect">
              <a:avLst/>
            </a:prstGeom>
          </p:spPr>
        </p:pic>
      </p:gr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4794" y="23660662"/>
            <a:ext cx="6668355" cy="6668355"/>
          </a:xfrm>
          <a:prstGeom prst="rect">
            <a:avLst/>
          </a:prstGeom>
        </p:spPr>
      </p:pic>
      <p:sp>
        <p:nvSpPr>
          <p:cNvPr id="15" name="TextBox 14"/>
          <p:cNvSpPr txBox="1"/>
          <p:nvPr/>
        </p:nvSpPr>
        <p:spPr>
          <a:xfrm>
            <a:off x="29597538" y="20796139"/>
            <a:ext cx="10442038" cy="5940087"/>
          </a:xfrm>
          <a:prstGeom prst="rect">
            <a:avLst/>
          </a:prstGeom>
          <a:solidFill>
            <a:schemeClr val="accent6">
              <a:lumMod val="40000"/>
              <a:lumOff val="60000"/>
            </a:schemeClr>
          </a:solidFill>
        </p:spPr>
        <p:txBody>
          <a:bodyPr wrap="square" rtlCol="0">
            <a:spAutoFit/>
          </a:bodyPr>
          <a:lstStyle/>
          <a:p>
            <a:pPr lvl="0" algn="ctr"/>
            <a:r>
              <a:rPr lang="en-US" sz="6000" dirty="0">
                <a:solidFill>
                  <a:prstClr val="black"/>
                </a:solidFill>
              </a:rPr>
              <a:t>Future Research</a:t>
            </a:r>
          </a:p>
          <a:p>
            <a:pPr marL="457200" indent="-457200">
              <a:buFont typeface="Arial" panose="020B0604020202020204" pitchFamily="34" charset="0"/>
              <a:buChar char="•"/>
            </a:pPr>
            <a:endParaRPr lang="en-US" sz="3200" dirty="0">
              <a:solidFill>
                <a:prstClr val="black"/>
              </a:solidFill>
            </a:endParaRPr>
          </a:p>
          <a:p>
            <a:pPr marL="457200" indent="-457200">
              <a:buFont typeface="Arial" panose="020B0604020202020204" pitchFamily="34" charset="0"/>
              <a:buChar char="•"/>
            </a:pPr>
            <a:r>
              <a:rPr lang="en-US" sz="3200" dirty="0">
                <a:solidFill>
                  <a:prstClr val="black"/>
                </a:solidFill>
              </a:rPr>
              <a:t>Expanding the sample size using more collections outside of the University</a:t>
            </a:r>
          </a:p>
          <a:p>
            <a:pPr marL="457200" indent="-457200">
              <a:buFont typeface="Arial" panose="020B0604020202020204" pitchFamily="34" charset="0"/>
              <a:buChar char="•"/>
            </a:pPr>
            <a:r>
              <a:rPr lang="en-US" sz="3200" dirty="0">
                <a:solidFill>
                  <a:prstClr val="black"/>
                </a:solidFill>
              </a:rPr>
              <a:t>Comparing more fracture types (e.g. transverse)</a:t>
            </a:r>
          </a:p>
          <a:p>
            <a:pPr marL="457200" indent="-457200">
              <a:buFont typeface="Arial" panose="020B0604020202020204" pitchFamily="34" charset="0"/>
              <a:buChar char="•"/>
            </a:pPr>
            <a:r>
              <a:rPr lang="en-US" sz="3200" dirty="0">
                <a:solidFill>
                  <a:prstClr val="black"/>
                </a:solidFill>
              </a:rPr>
              <a:t>Expanding the species analyzed (e.g. </a:t>
            </a:r>
            <a:r>
              <a:rPr lang="en-US" sz="3200" i="1" dirty="0">
                <a:solidFill>
                  <a:prstClr val="black"/>
                </a:solidFill>
              </a:rPr>
              <a:t>Equid</a:t>
            </a:r>
            <a:r>
              <a:rPr lang="en-US" sz="3200" dirty="0">
                <a:solidFill>
                  <a:prstClr val="black"/>
                </a:solidFill>
              </a:rPr>
              <a:t>, </a:t>
            </a:r>
            <a:r>
              <a:rPr lang="en-US" sz="3200" i="1" dirty="0">
                <a:solidFill>
                  <a:prstClr val="black"/>
                </a:solidFill>
              </a:rPr>
              <a:t>Canid</a:t>
            </a:r>
            <a:r>
              <a:rPr lang="en-US" sz="3200" dirty="0">
                <a:solidFill>
                  <a:prstClr val="black"/>
                </a:solidFill>
              </a:rPr>
              <a:t>, </a:t>
            </a:r>
            <a:r>
              <a:rPr lang="en-US" sz="3200" i="1" dirty="0" err="1">
                <a:solidFill>
                  <a:prstClr val="black"/>
                </a:solidFill>
              </a:rPr>
              <a:t>Ursid</a:t>
            </a:r>
            <a:r>
              <a:rPr lang="en-US" sz="3200" dirty="0">
                <a:solidFill>
                  <a:prstClr val="black"/>
                </a:solidFill>
              </a:rPr>
              <a:t>)</a:t>
            </a:r>
          </a:p>
          <a:p>
            <a:pPr marL="457200" indent="-457200">
              <a:buFont typeface="Arial" panose="020B0604020202020204" pitchFamily="34" charset="0"/>
              <a:buChar char="•"/>
            </a:pPr>
            <a:r>
              <a:rPr lang="en-US" sz="3200" dirty="0">
                <a:solidFill>
                  <a:prstClr val="black"/>
                </a:solidFill>
              </a:rPr>
              <a:t>Doing more blind tests for use by someone without osteological knowledge</a:t>
            </a:r>
          </a:p>
          <a:p>
            <a:pPr marL="457200" indent="-457200">
              <a:buFont typeface="Arial" panose="020B0604020202020204" pitchFamily="34" charset="0"/>
              <a:buChar char="•"/>
            </a:pPr>
            <a:r>
              <a:rPr lang="en-US" sz="3200" dirty="0">
                <a:solidFill>
                  <a:prstClr val="black"/>
                </a:solidFill>
              </a:rPr>
              <a:t>Using older, archaeological specimens for comparison with modern remains </a:t>
            </a:r>
          </a:p>
        </p:txBody>
      </p:sp>
      <p:sp>
        <p:nvSpPr>
          <p:cNvPr id="17" name="TextBox 16"/>
          <p:cNvSpPr txBox="1"/>
          <p:nvPr/>
        </p:nvSpPr>
        <p:spPr>
          <a:xfrm>
            <a:off x="4485581" y="30696787"/>
            <a:ext cx="6552706" cy="1938992"/>
          </a:xfrm>
          <a:prstGeom prst="rect">
            <a:avLst/>
          </a:prstGeom>
          <a:solidFill>
            <a:schemeClr val="accent6">
              <a:lumMod val="20000"/>
              <a:lumOff val="80000"/>
            </a:schemeClr>
          </a:solidFill>
        </p:spPr>
        <p:txBody>
          <a:bodyPr wrap="square" rtlCol="0">
            <a:spAutoFit/>
          </a:bodyPr>
          <a:lstStyle/>
          <a:p>
            <a:r>
              <a:rPr lang="en-US" sz="2400" b="1" dirty="0"/>
              <a:t>Contact:</a:t>
            </a:r>
          </a:p>
          <a:p>
            <a:r>
              <a:rPr lang="en-US" sz="2400" dirty="0"/>
              <a:t>Haley O’Brien, BA</a:t>
            </a:r>
          </a:p>
          <a:p>
            <a:r>
              <a:rPr lang="en-US" sz="2400" dirty="0"/>
              <a:t>University of Montana: Anthropology Department </a:t>
            </a:r>
          </a:p>
          <a:p>
            <a:r>
              <a:rPr lang="en-US" sz="2400" dirty="0"/>
              <a:t>haley.obrien@umontana.edu</a:t>
            </a:r>
          </a:p>
        </p:txBody>
      </p:sp>
      <p:grpSp>
        <p:nvGrpSpPr>
          <p:cNvPr id="22" name="Group 21"/>
          <p:cNvGrpSpPr/>
          <p:nvPr/>
        </p:nvGrpSpPr>
        <p:grpSpPr>
          <a:xfrm>
            <a:off x="11180937" y="12132955"/>
            <a:ext cx="17804987" cy="8116634"/>
            <a:chOff x="10506243" y="12093271"/>
            <a:chExt cx="17804987" cy="8116634"/>
          </a:xfrm>
        </p:grpSpPr>
        <p:pic>
          <p:nvPicPr>
            <p:cNvPr id="12" name="Picture 11" descr="P30: Bovid (Right Femur, Distal)&#10;UMFC 85">
              <a:extLst>
                <a:ext uri="{FF2B5EF4-FFF2-40B4-BE49-F238E27FC236}">
                  <a16:creationId xmlns:a16="http://schemas.microsoft.com/office/drawing/2014/main" id="{ADDC3A69-D5E7-4C69-96F1-5E7BC1310C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06243" y="12093271"/>
              <a:ext cx="10014672" cy="7511005"/>
            </a:xfrm>
            <a:prstGeom prst="rect">
              <a:avLst/>
            </a:prstGeom>
          </p:spPr>
        </p:pic>
        <p:sp>
          <p:nvSpPr>
            <p:cNvPr id="13" name="TextBox 12">
              <a:extLst>
                <a:ext uri="{FF2B5EF4-FFF2-40B4-BE49-F238E27FC236}">
                  <a16:creationId xmlns:a16="http://schemas.microsoft.com/office/drawing/2014/main" id="{265AB55D-B234-4B94-8540-2D28DB51BA3F}"/>
                </a:ext>
              </a:extLst>
            </p:cNvPr>
            <p:cNvSpPr txBox="1"/>
            <p:nvPr/>
          </p:nvSpPr>
          <p:spPr>
            <a:xfrm>
              <a:off x="12322701" y="19686685"/>
              <a:ext cx="6381750" cy="523220"/>
            </a:xfrm>
            <a:prstGeom prst="rect">
              <a:avLst/>
            </a:prstGeom>
            <a:solidFill>
              <a:schemeClr val="accent6">
                <a:lumMod val="20000"/>
                <a:lumOff val="80000"/>
              </a:schemeClr>
            </a:solidFill>
          </p:spPr>
          <p:txBody>
            <a:bodyPr wrap="square" rtlCol="0">
              <a:spAutoFit/>
            </a:bodyPr>
            <a:lstStyle/>
            <a:p>
              <a:r>
                <a:rPr lang="en-US" sz="2800" dirty="0"/>
                <a:t>Bovid (UMFC 85), Right, Distal Femur </a:t>
              </a:r>
            </a:p>
          </p:txBody>
        </p:sp>
        <p:pic>
          <p:nvPicPr>
            <p:cNvPr id="20" name="Picture 19">
              <a:extLst>
                <a:ext uri="{FF2B5EF4-FFF2-40B4-BE49-F238E27FC236}">
                  <a16:creationId xmlns:a16="http://schemas.microsoft.com/office/drawing/2014/main" id="{2EDAAF3C-5D0B-404E-956B-8E0768E165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116800" y="12403785"/>
              <a:ext cx="8194430" cy="5462953"/>
            </a:xfrm>
            <a:prstGeom prst="rect">
              <a:avLst/>
            </a:prstGeom>
          </p:spPr>
        </p:pic>
      </p:grpSp>
      <p:sp>
        <p:nvSpPr>
          <p:cNvPr id="24" name="TextBox 23">
            <a:extLst>
              <a:ext uri="{FF2B5EF4-FFF2-40B4-BE49-F238E27FC236}">
                <a16:creationId xmlns:a16="http://schemas.microsoft.com/office/drawing/2014/main" id="{99EE3FB9-ED7C-4654-A2E0-485851539FC7}"/>
              </a:ext>
            </a:extLst>
          </p:cNvPr>
          <p:cNvSpPr txBox="1"/>
          <p:nvPr/>
        </p:nvSpPr>
        <p:spPr>
          <a:xfrm>
            <a:off x="21782312" y="9033387"/>
            <a:ext cx="6825343" cy="2677656"/>
          </a:xfrm>
          <a:prstGeom prst="rect">
            <a:avLst/>
          </a:prstGeom>
          <a:solidFill>
            <a:schemeClr val="accent6">
              <a:lumMod val="20000"/>
              <a:lumOff val="80000"/>
            </a:schemeClr>
          </a:solidFill>
        </p:spPr>
        <p:txBody>
          <a:bodyPr wrap="square" rtlCol="0">
            <a:spAutoFit/>
          </a:bodyPr>
          <a:lstStyle/>
          <a:p>
            <a:pPr marL="342900" indent="-342900">
              <a:buFont typeface="Arial" panose="020B0604020202020204" pitchFamily="34" charset="0"/>
              <a:buChar char="•"/>
            </a:pPr>
            <a:r>
              <a:rPr lang="en-US" sz="2800" dirty="0"/>
              <a:t>Surface:</a:t>
            </a:r>
          </a:p>
          <a:p>
            <a:pPr marL="800100" lvl="1" indent="-342900">
              <a:buFont typeface="Arial" panose="020B0604020202020204" pitchFamily="34" charset="0"/>
              <a:buChar char="•"/>
            </a:pPr>
            <a:r>
              <a:rPr lang="en-US" sz="2800" dirty="0"/>
              <a:t>Linear ridges (parallel to bone shaft)</a:t>
            </a:r>
          </a:p>
          <a:p>
            <a:pPr marL="800100" lvl="1" indent="-342900">
              <a:buFont typeface="Arial" panose="020B0604020202020204" pitchFamily="34" charset="0"/>
              <a:buChar char="•"/>
            </a:pPr>
            <a:r>
              <a:rPr lang="en-US" sz="2800" dirty="0"/>
              <a:t>Ovular foramen transition to cancellous bone</a:t>
            </a:r>
          </a:p>
          <a:p>
            <a:pPr marL="342900" indent="-342900">
              <a:buFont typeface="Arial" panose="020B0604020202020204" pitchFamily="34" charset="0"/>
              <a:buChar char="•"/>
            </a:pPr>
            <a:r>
              <a:rPr lang="en-US" sz="2800" dirty="0"/>
              <a:t>Thin, dense cortical bone </a:t>
            </a:r>
          </a:p>
        </p:txBody>
      </p:sp>
      <p:sp>
        <p:nvSpPr>
          <p:cNvPr id="26" name="TextBox 25">
            <a:extLst>
              <a:ext uri="{FF2B5EF4-FFF2-40B4-BE49-F238E27FC236}">
                <a16:creationId xmlns:a16="http://schemas.microsoft.com/office/drawing/2014/main" id="{9BC9FAF8-91E5-444E-8CC8-B2E2D799C116}"/>
              </a:ext>
            </a:extLst>
          </p:cNvPr>
          <p:cNvSpPr txBox="1"/>
          <p:nvPr/>
        </p:nvSpPr>
        <p:spPr>
          <a:xfrm>
            <a:off x="21782312" y="18084874"/>
            <a:ext cx="6825343" cy="1815882"/>
          </a:xfrm>
          <a:prstGeom prst="rect">
            <a:avLst/>
          </a:prstGeom>
          <a:solidFill>
            <a:schemeClr val="accent6">
              <a:lumMod val="20000"/>
              <a:lumOff val="80000"/>
            </a:schemeClr>
          </a:solidFill>
        </p:spPr>
        <p:txBody>
          <a:bodyPr wrap="square" rtlCol="0">
            <a:spAutoFit/>
          </a:bodyPr>
          <a:lstStyle/>
          <a:p>
            <a:pPr marL="342900" indent="-342900">
              <a:buFont typeface="Arial" panose="020B0604020202020204" pitchFamily="34" charset="0"/>
              <a:buChar char="•"/>
            </a:pPr>
            <a:r>
              <a:rPr lang="en-US" sz="2800" dirty="0"/>
              <a:t>Surface:</a:t>
            </a:r>
          </a:p>
          <a:p>
            <a:pPr marL="800100" lvl="1" indent="-342900">
              <a:buFont typeface="Arial" panose="020B0604020202020204" pitchFamily="34" charset="0"/>
              <a:buChar char="•"/>
            </a:pPr>
            <a:r>
              <a:rPr lang="en-US" sz="2800" dirty="0"/>
              <a:t>Porous</a:t>
            </a:r>
          </a:p>
          <a:p>
            <a:pPr marL="800100" lvl="1" indent="-342900">
              <a:buFont typeface="Arial" panose="020B0604020202020204" pitchFamily="34" charset="0"/>
              <a:buChar char="•"/>
            </a:pPr>
            <a:r>
              <a:rPr lang="en-US" sz="2800" dirty="0"/>
              <a:t>Granularity</a:t>
            </a:r>
          </a:p>
          <a:p>
            <a:pPr marL="342900" indent="-342900">
              <a:buFont typeface="Arial" panose="020B0604020202020204" pitchFamily="34" charset="0"/>
              <a:buChar char="•"/>
            </a:pPr>
            <a:r>
              <a:rPr lang="en-US" sz="2800" dirty="0"/>
              <a:t>Robust, thick cortical bone</a:t>
            </a:r>
          </a:p>
        </p:txBody>
      </p:sp>
      <p:sp>
        <p:nvSpPr>
          <p:cNvPr id="27" name="TextBox 26">
            <a:extLst>
              <a:ext uri="{FF2B5EF4-FFF2-40B4-BE49-F238E27FC236}">
                <a16:creationId xmlns:a16="http://schemas.microsoft.com/office/drawing/2014/main" id="{E12B4846-AD6C-4A04-970D-1EC1844F1F60}"/>
              </a:ext>
            </a:extLst>
          </p:cNvPr>
          <p:cNvSpPr txBox="1"/>
          <p:nvPr/>
        </p:nvSpPr>
        <p:spPr>
          <a:xfrm>
            <a:off x="21782312" y="27341758"/>
            <a:ext cx="6825343" cy="1384995"/>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US" sz="2800" dirty="0"/>
              <a:t>Surface:</a:t>
            </a:r>
          </a:p>
          <a:p>
            <a:pPr marL="742950" lvl="1" indent="-285750">
              <a:buFont typeface="Arial" panose="020B0604020202020204" pitchFamily="34" charset="0"/>
              <a:buChar char="•"/>
            </a:pPr>
            <a:r>
              <a:rPr lang="en-US" sz="2800" dirty="0"/>
              <a:t>Granularity</a:t>
            </a:r>
          </a:p>
          <a:p>
            <a:pPr marL="285750" indent="-285750">
              <a:buFont typeface="Arial" panose="020B0604020202020204" pitchFamily="34" charset="0"/>
              <a:buChar char="•"/>
            </a:pPr>
            <a:r>
              <a:rPr lang="en-US" sz="2800" dirty="0"/>
              <a:t>Thin, dense cortical bone</a:t>
            </a:r>
          </a:p>
        </p:txBody>
      </p:sp>
    </p:spTree>
    <p:extLst>
      <p:ext uri="{BB962C8B-B14F-4D97-AF65-F5344CB8AC3E}">
        <p14:creationId xmlns:p14="http://schemas.microsoft.com/office/powerpoint/2010/main" val="3846701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1126</TotalTime>
  <Words>631</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Wingdings 3</vt:lpstr>
      <vt:lpstr>Ion Boardroom</vt:lpstr>
      <vt:lpstr>Human vs. Non-human bone: A non-destructive histological method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vs. Non-human bone: A non-destructive histological method</dc:title>
  <dc:creator>Haley Obrien</dc:creator>
  <cp:lastModifiedBy>Haley Obrien</cp:lastModifiedBy>
  <cp:revision>47</cp:revision>
  <dcterms:created xsi:type="dcterms:W3CDTF">2019-02-12T16:56:00Z</dcterms:created>
  <dcterms:modified xsi:type="dcterms:W3CDTF">2019-02-19T03:40:21Z</dcterms:modified>
</cp:coreProperties>
</file>