
<file path=[Content_Types].xml><?xml version="1.0" encoding="utf-8"?>
<Types xmlns="http://schemas.openxmlformats.org/package/2006/content-types">
  <Default ContentType="application/x-fontdata" Extension="fntdata"/>
  <Default ContentType="image/png" Extension="png"/>
  <Default ContentType="application/vnd.openxmlformats-package.relationships+xml" Extension="rels"/>
  <Default ContentType="application/xml" Extension="xml"/>
  <Override ContentType="application/vnd.openxmlformats-officedocument.presentationml.notesMaster+xml" PartName="/ppt/notesMasters/notesMaster1.xml"/>
  <Override ContentType="application/vnd.openxmlformats-officedocument.presentationml.notesSlide+xml" PartName="/ppt/notesSlides/notesSlide10.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2.xml"/>
  <Override ContentType="application/vnd.openxmlformats-officedocument.presentationml.notesSlide+xml" PartName="/ppt/notesSlides/notesSlide3.xml"/>
  <Override ContentType="application/vnd.openxmlformats-officedocument.presentationml.notesSlide+xml" PartName="/ppt/notesSlides/notesSlide4.xml"/>
  <Override ContentType="application/vnd.openxmlformats-officedocument.presentationml.notesSlide+xml" PartName="/ppt/notesSlides/notesSlide5.xml"/>
  <Override ContentType="application/vnd.openxmlformats-officedocument.presentationml.notesSlide+xml" PartName="/ppt/notesSlides/notesSlide6.xml"/>
  <Override ContentType="application/vnd.openxmlformats-officedocument.presentationml.notesSlide+xml" PartName="/ppt/notesSlides/notesSlide7.xml"/>
  <Override ContentType="application/vnd.openxmlformats-officedocument.presentationml.notesSlide+xml" PartName="/ppt/notesSlides/notesSlide8.xml"/>
  <Override ContentType="application/vnd.openxmlformats-officedocument.presentationml.notesSlide+xml" PartName="/ppt/notesSlides/notesSlide9.xml"/>
  <Override ContentType="application/vnd.openxmlformats-officedocument.presentationml.presProps+xml" PartName="/ppt/presProps.xml"/>
  <Override ContentType="application/vnd.openxmlformats-officedocument.presentationml.presentation.main+xml" PartName="/ppt/presentation.xml"/>
  <Override ContentType="application/vnd.openxmlformats-officedocument.presentationml.slide+xml" PartName="/ppt/slides/slide10.xml"/>
  <Override ContentType="application/vnd.openxmlformats-officedocument.presentationml.slide+xml" PartName="/ppt/slides/slide11.xml"/>
  <Override ContentType="application/vnd.openxmlformats-officedocument.presentationml.slide+xml" PartName="/ppt/slides/slide12.xml"/>
  <Override ContentType="application/vnd.openxmlformats-officedocument.presentationml.slide+xml" PartName="/ppt/slides/slide13.xml"/>
  <Override ContentType="application/vnd.openxmlformats-officedocument.presentationml.slide+xml" PartName="/ppt/slides/slide1.xml"/>
  <Override ContentType="application/vnd.openxmlformats-officedocument.presentationml.slide+xml" PartName="/ppt/slides/slide2.xml"/>
  <Override ContentType="application/vnd.openxmlformats-officedocument.presentationml.slide+xml" PartName="/ppt/slides/slide3.xml"/>
  <Override ContentType="application/vnd.openxmlformats-officedocument.presentationml.slide+xml" PartName="/ppt/slides/slide4.xml"/>
  <Override ContentType="application/vnd.openxmlformats-officedocument.presentationml.slide+xml" PartName="/ppt/slides/slide5.xml"/>
  <Override ContentType="application/vnd.openxmlformats-officedocument.presentationml.slide+xml" PartName="/ppt/slides/slide6.xml"/>
  <Override ContentType="application/vnd.openxmlformats-officedocument.presentationml.slide+xml" PartName="/ppt/slides/slide7.xml"/>
  <Override ContentType="application/vnd.openxmlformats-officedocument.presentationml.slide+xml" PartName="/ppt/slides/slide8.xml"/>
  <Override ContentType="application/vnd.openxmlformats-officedocument.presentationml.slide+xml" PartName="/ppt/slides/slide9.xml"/>
  <Override ContentType="application/vnd.openxmlformats-officedocument.presentationml.slideLayout+xml" PartName="/ppt/slideLayouts/slideLayout10.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2.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6.xml"/>
  <Override ContentType="application/vnd.openxmlformats-officedocument.presentationml.slideLayout+xml" PartName="/ppt/slideLayouts/slideLayout7.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viewProps+xml" PartName="/ppt/view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p:sldMasterIdLst>
    <p:sldMasterId id="2147483659"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Lst>
  <p:sldSz cy="5143500" cx="9144000"/>
  <p:notesSz cx="6858000" cy="9144000"/>
  <p:embeddedFontLst>
    <p:embeddedFont>
      <p:font typeface="Nunito"/>
      <p:regular r:id="rId19"/>
      <p:bold r:id="rId20"/>
      <p:italic r:id="rId21"/>
      <p:boldItalic r:id="rId22"/>
    </p:embeddedFont>
    <p:embeddedFont>
      <p:font typeface="Maven Pro"/>
      <p:regular r:id="rId23"/>
      <p:bold r:id="rId24"/>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20" Type="http://schemas.openxmlformats.org/officeDocument/2006/relationships/font" Target="fonts/Nunito-bold.fntdata"/><Relationship Id="rId11" Type="http://schemas.openxmlformats.org/officeDocument/2006/relationships/slide" Target="slides/slide6.xml"/><Relationship Id="rId22" Type="http://schemas.openxmlformats.org/officeDocument/2006/relationships/font" Target="fonts/Nunito-boldItalic.fntdata"/><Relationship Id="rId10" Type="http://schemas.openxmlformats.org/officeDocument/2006/relationships/slide" Target="slides/slide5.xml"/><Relationship Id="rId21" Type="http://schemas.openxmlformats.org/officeDocument/2006/relationships/font" Target="fonts/Nunito-italic.fntdata"/><Relationship Id="rId13" Type="http://schemas.openxmlformats.org/officeDocument/2006/relationships/slide" Target="slides/slide8.xml"/><Relationship Id="rId24" Type="http://schemas.openxmlformats.org/officeDocument/2006/relationships/font" Target="fonts/MavenPro-bold.fntdata"/><Relationship Id="rId12" Type="http://schemas.openxmlformats.org/officeDocument/2006/relationships/slide" Target="slides/slide7.xml"/><Relationship Id="rId23" Type="http://schemas.openxmlformats.org/officeDocument/2006/relationships/font" Target="fonts/MavenPro-regular.fntdata"/><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slideMaster" Target="slideMasters/slideMaster1.xml"/><Relationship Id="rId9" Type="http://schemas.openxmlformats.org/officeDocument/2006/relationships/slide" Target="slides/slide4.xml"/><Relationship Id="rId15" Type="http://schemas.openxmlformats.org/officeDocument/2006/relationships/slide" Target="slides/slide10.xml"/><Relationship Id="rId14" Type="http://schemas.openxmlformats.org/officeDocument/2006/relationships/slide" Target="slides/slide9.xml"/><Relationship Id="rId17" Type="http://schemas.openxmlformats.org/officeDocument/2006/relationships/slide" Target="slides/slide12.xml"/><Relationship Id="rId16" Type="http://schemas.openxmlformats.org/officeDocument/2006/relationships/slide" Target="slides/slide11.xml"/><Relationship Id="rId5" Type="http://schemas.openxmlformats.org/officeDocument/2006/relationships/notesMaster" Target="notesMasters/notesMaster1.xml"/><Relationship Id="rId19" Type="http://schemas.openxmlformats.org/officeDocument/2006/relationships/font" Target="fonts/Nunito-regular.fntdata"/><Relationship Id="rId6" Type="http://schemas.openxmlformats.org/officeDocument/2006/relationships/slide" Target="slides/slide1.xml"/><Relationship Id="rId18" Type="http://schemas.openxmlformats.org/officeDocument/2006/relationships/slide" Target="slides/slide13.xml"/><Relationship Id="rId7" Type="http://schemas.openxmlformats.org/officeDocument/2006/relationships/slide" Target="slides/slide2.xml"/><Relationship Id="rId8"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3" name="Shape 273"/>
        <p:cNvGrpSpPr/>
        <p:nvPr/>
      </p:nvGrpSpPr>
      <p:grpSpPr>
        <a:xfrm>
          <a:off x="0" y="0"/>
          <a:ext cx="0" cy="0"/>
          <a:chOff x="0" y="0"/>
          <a:chExt cx="0" cy="0"/>
        </a:xfrm>
      </p:grpSpPr>
      <p:sp>
        <p:nvSpPr>
          <p:cNvPr id="274" name="Google Shape;274;p:notes"/>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p:spPr>
      </p:sp>
      <p:sp>
        <p:nvSpPr>
          <p:cNvPr id="275" name="Google Shape;275;p: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6" name="Shape 336"/>
        <p:cNvGrpSpPr/>
        <p:nvPr/>
      </p:nvGrpSpPr>
      <p:grpSpPr>
        <a:xfrm>
          <a:off x="0" y="0"/>
          <a:ext cx="0" cy="0"/>
          <a:chOff x="0" y="0"/>
          <a:chExt cx="0" cy="0"/>
        </a:xfrm>
      </p:grpSpPr>
      <p:sp>
        <p:nvSpPr>
          <p:cNvPr id="337" name="Google Shape;337;g7ec75403f9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7ec75403f9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b="1" lang="en">
                <a:solidFill>
                  <a:schemeClr val="dk1"/>
                </a:solidFill>
              </a:rPr>
              <a:t>So we are looking at models and studies pertaining to the melting of Antarctic ice sheets due to anthropogenic climate change and the effects of this melting on sea levels.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Models are uncertain, abstract, idealized</a:t>
            </a:r>
            <a:endParaRPr b="1">
              <a:solidFill>
                <a:schemeClr val="dk1"/>
              </a:solidFill>
            </a:endParaRPr>
          </a:p>
          <a:p>
            <a:pPr indent="0" lvl="0" marL="457200" rtl="0" algn="l">
              <a:lnSpc>
                <a:spcPct val="100000"/>
              </a:lnSpc>
              <a:spcBef>
                <a:spcPts val="0"/>
              </a:spcBef>
              <a:spcAft>
                <a:spcPts val="0"/>
              </a:spcAft>
              <a:buNone/>
            </a:pPr>
            <a:r>
              <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Pollard et. al simulated Antarctic ice sheet variations based on grounding-line dynamics</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Naish et. al was a model time series looking at temperature, CO</a:t>
            </a:r>
            <a:r>
              <a:rPr b="1" baseline="-25000" lang="en">
                <a:solidFill>
                  <a:schemeClr val="dk1"/>
                </a:solidFill>
              </a:rPr>
              <a:t>2</a:t>
            </a:r>
            <a:r>
              <a:rPr b="1" lang="en">
                <a:solidFill>
                  <a:schemeClr val="dk1"/>
                </a:solidFill>
              </a:rPr>
              <a:t> concentration, and sea levels.</a:t>
            </a:r>
            <a:endParaRPr b="1">
              <a:solidFill>
                <a:schemeClr val="dk1"/>
              </a:solidFill>
            </a:endParaRPr>
          </a:p>
          <a:p>
            <a:pPr indent="0" lvl="0" marL="457200" rtl="0" algn="l">
              <a:lnSpc>
                <a:spcPct val="100000"/>
              </a:lnSpc>
              <a:spcBef>
                <a:spcPts val="0"/>
              </a:spcBef>
              <a:spcAft>
                <a:spcPts val="0"/>
              </a:spcAft>
              <a:buNone/>
            </a:pPr>
            <a:r>
              <a:t/>
            </a:r>
            <a:endParaRPr b="1">
              <a:solidFill>
                <a:schemeClr val="dk1"/>
              </a:solidFill>
            </a:endParaRPr>
          </a:p>
          <a:p>
            <a:pPr indent="-298450" lvl="0" marL="457200" rtl="0" algn="l">
              <a:lnSpc>
                <a:spcPct val="100000"/>
              </a:lnSpc>
              <a:spcBef>
                <a:spcPts val="0"/>
              </a:spcBef>
              <a:spcAft>
                <a:spcPts val="0"/>
              </a:spcAft>
              <a:buClr>
                <a:schemeClr val="dk1"/>
              </a:buClr>
              <a:buSzPts val="1100"/>
              <a:buChar char="●"/>
            </a:pPr>
            <a:r>
              <a:rPr b="1" lang="en">
                <a:solidFill>
                  <a:schemeClr val="dk1"/>
                </a:solidFill>
              </a:rPr>
              <a:t>What’s important here is that both of these articles claim that the findings of the other make their own claim more credible as the models seem to tell the same story. Also, both Pollard et. al and Naish et. al refer repeatedly to other ice sheet/ice shelf models throughout their articles as “consistent” with findings of their own models or attributes of their own models as further evidence for their claims.</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3" name="Shape 343"/>
        <p:cNvGrpSpPr/>
        <p:nvPr/>
      </p:nvGrpSpPr>
      <p:grpSpPr>
        <a:xfrm>
          <a:off x="0" y="0"/>
          <a:ext cx="0" cy="0"/>
          <a:chOff x="0" y="0"/>
          <a:chExt cx="0" cy="0"/>
        </a:xfrm>
      </p:grpSpPr>
      <p:sp>
        <p:nvSpPr>
          <p:cNvPr id="344" name="Google Shape;344;g7ec75403f9_0_3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45" name="Google Shape;345;g7ec75403f9_0_3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298450" lvl="0" marL="457200" rtl="0" algn="l">
              <a:lnSpc>
                <a:spcPct val="100000"/>
              </a:lnSpc>
              <a:spcBef>
                <a:spcPts val="0"/>
              </a:spcBef>
              <a:spcAft>
                <a:spcPts val="0"/>
              </a:spcAft>
              <a:buClr>
                <a:schemeClr val="dk1"/>
              </a:buClr>
              <a:buSzPts val="1100"/>
              <a:buChar char="●"/>
            </a:pPr>
            <a:r>
              <a:rPr lang="en">
                <a:solidFill>
                  <a:schemeClr val="dk1"/>
                </a:solidFill>
              </a:rPr>
              <a:t>The agreement between these models tell us how the target phenomena may come to be in possible worlds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This helps us understand how particular dependency structures, like ice volume and sea levels, the relation between glacial state and grounding line, and the relation between CO</a:t>
            </a:r>
            <a:r>
              <a:rPr baseline="-25000" lang="en">
                <a:solidFill>
                  <a:schemeClr val="dk1"/>
                </a:solidFill>
              </a:rPr>
              <a:t>2</a:t>
            </a:r>
            <a:r>
              <a:rPr baseline="30000" lang="en">
                <a:solidFill>
                  <a:schemeClr val="dk1"/>
                </a:solidFill>
              </a:rPr>
              <a:t> </a:t>
            </a:r>
            <a:r>
              <a:rPr lang="en">
                <a:solidFill>
                  <a:schemeClr val="dk1"/>
                </a:solidFill>
              </a:rPr>
              <a:t>levels and surface temperature, may work in other worlds as well as how the different dependency structures may relate to one another.</a:t>
            </a:r>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0" name="Shape 350"/>
        <p:cNvGrpSpPr/>
        <p:nvPr/>
      </p:nvGrpSpPr>
      <p:grpSpPr>
        <a:xfrm>
          <a:off x="0" y="0"/>
          <a:ext cx="0" cy="0"/>
          <a:chOff x="0" y="0"/>
          <a:chExt cx="0" cy="0"/>
        </a:xfrm>
      </p:grpSpPr>
      <p:sp>
        <p:nvSpPr>
          <p:cNvPr id="351" name="Google Shape;351;g7ecaf05890_0_1: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2" name="Google Shape;352;g7ecaf05890_0_1: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7" name="Shape 357"/>
        <p:cNvGrpSpPr/>
        <p:nvPr/>
      </p:nvGrpSpPr>
      <p:grpSpPr>
        <a:xfrm>
          <a:off x="0" y="0"/>
          <a:ext cx="0" cy="0"/>
          <a:chOff x="0" y="0"/>
          <a:chExt cx="0" cy="0"/>
        </a:xfrm>
      </p:grpSpPr>
      <p:sp>
        <p:nvSpPr>
          <p:cNvPr id="358" name="Google Shape;358;g7ec75403f9_0_2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59" name="Google Shape;359;g7ec75403f9_0_2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9" name="Shape 279"/>
        <p:cNvGrpSpPr/>
        <p:nvPr/>
      </p:nvGrpSpPr>
      <p:grpSpPr>
        <a:xfrm>
          <a:off x="0" y="0"/>
          <a:ext cx="0" cy="0"/>
          <a:chOff x="0" y="0"/>
          <a:chExt cx="0" cy="0"/>
        </a:xfrm>
      </p:grpSpPr>
      <p:sp>
        <p:nvSpPr>
          <p:cNvPr id="280" name="Google Shape;280;g6fde6bdf9e_0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1" name="Google Shape;281;g6fde6bdf9e_0_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5" name="Shape 285"/>
        <p:cNvGrpSpPr/>
        <p:nvPr/>
      </p:nvGrpSpPr>
      <p:grpSpPr>
        <a:xfrm>
          <a:off x="0" y="0"/>
          <a:ext cx="0" cy="0"/>
          <a:chOff x="0" y="0"/>
          <a:chExt cx="0" cy="0"/>
        </a:xfrm>
      </p:grpSpPr>
      <p:sp>
        <p:nvSpPr>
          <p:cNvPr id="286" name="Google Shape;286;g6fde6bdf9e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87" name="Google Shape;287;g6fde6bdf9e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solidFill>
                  <a:schemeClr val="dk1"/>
                </a:solidFill>
              </a:rPr>
              <a:t>Robustness: when models agree, similar results, share a common property</a:t>
            </a:r>
            <a:endParaRPr b="1">
              <a:solidFill>
                <a:schemeClr val="dk1"/>
              </a:solidFill>
            </a:endParaRPr>
          </a:p>
          <a:p>
            <a:pPr indent="0" lvl="0" marL="0" rtl="0" algn="l">
              <a:lnSpc>
                <a:spcPct val="100000"/>
              </a:lnSpc>
              <a:spcBef>
                <a:spcPts val="0"/>
              </a:spcBef>
              <a:spcAft>
                <a:spcPts val="0"/>
              </a:spcAft>
              <a:buNone/>
            </a:pPr>
            <a:r>
              <a:t/>
            </a:r>
            <a:endParaRPr b="1">
              <a:solidFill>
                <a:schemeClr val="dk1"/>
              </a:solidFill>
            </a:endParaRPr>
          </a:p>
          <a:p>
            <a:pPr indent="0" lvl="0" marL="0" rtl="0" algn="l">
              <a:lnSpc>
                <a:spcPct val="100000"/>
              </a:lnSpc>
              <a:spcBef>
                <a:spcPts val="0"/>
              </a:spcBef>
              <a:spcAft>
                <a:spcPts val="0"/>
              </a:spcAft>
              <a:buClr>
                <a:schemeClr val="dk1"/>
              </a:buClr>
              <a:buSzPts val="1100"/>
              <a:buFont typeface="Arial"/>
              <a:buNone/>
            </a:pPr>
            <a:r>
              <a:rPr b="1" lang="en">
                <a:solidFill>
                  <a:schemeClr val="dk1"/>
                </a:solidFill>
              </a:rPr>
              <a:t>In other words, when individual models share a common property, this “robustness” is able to tell us something real about the world (Levins 1993). So robustness is taken to have some level of confirmatory power.</a:t>
            </a:r>
            <a:endParaRPr b="1"/>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3" name="Shape 293"/>
        <p:cNvGrpSpPr/>
        <p:nvPr/>
      </p:nvGrpSpPr>
      <p:grpSpPr>
        <a:xfrm>
          <a:off x="0" y="0"/>
          <a:ext cx="0" cy="0"/>
          <a:chOff x="0" y="0"/>
          <a:chExt cx="0" cy="0"/>
        </a:xfrm>
      </p:grpSpPr>
      <p:sp>
        <p:nvSpPr>
          <p:cNvPr id="294" name="Google Shape;294;g6fde6bdf9e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295" name="Google Shape;295;g6fde6bdf9e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Levins: </a:t>
            </a:r>
            <a:r>
              <a:rPr b="1" lang="en">
                <a:solidFill>
                  <a:schemeClr val="dk1"/>
                </a:solidFill>
              </a:rPr>
              <a:t>We are able to access truths about nature when we identify robust theorems.</a:t>
            </a:r>
            <a:endParaRPr b="1">
              <a:solidFill>
                <a:schemeClr val="dk1"/>
              </a:solidFill>
            </a:endParaRPr>
          </a:p>
          <a:p>
            <a:pPr indent="0" lvl="0" marL="0" rtl="0" algn="l">
              <a:spcBef>
                <a:spcPts val="0"/>
              </a:spcBef>
              <a:spcAft>
                <a:spcPts val="0"/>
              </a:spcAft>
              <a:buNone/>
            </a:pPr>
            <a:r>
              <a:t/>
            </a:r>
            <a:endParaRPr b="1">
              <a:solidFill>
                <a:schemeClr val="dk1"/>
              </a:solidFill>
            </a:endParaRPr>
          </a:p>
          <a:p>
            <a:pPr indent="0" lvl="0" marL="0" rtl="0" algn="l">
              <a:spcBef>
                <a:spcPts val="0"/>
              </a:spcBef>
              <a:spcAft>
                <a:spcPts val="0"/>
              </a:spcAft>
              <a:buNone/>
            </a:pPr>
            <a:r>
              <a:rPr b="1" lang="en"/>
              <a:t>Orzack and Sober: </a:t>
            </a:r>
            <a:r>
              <a:rPr b="1" lang="en">
                <a:solidFill>
                  <a:schemeClr val="dk1"/>
                </a:solidFill>
              </a:rPr>
              <a:t>When models produce similar results they are not pointing at something true in the world but rather demonstrating a shared set of mathematical principles between the models</a:t>
            </a:r>
            <a:endParaRPr b="1"/>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0" name="Shape 300"/>
        <p:cNvGrpSpPr/>
        <p:nvPr/>
      </p:nvGrpSpPr>
      <p:grpSpPr>
        <a:xfrm>
          <a:off x="0" y="0"/>
          <a:ext cx="0" cy="0"/>
          <a:chOff x="0" y="0"/>
          <a:chExt cx="0" cy="0"/>
        </a:xfrm>
      </p:grpSpPr>
      <p:sp>
        <p:nvSpPr>
          <p:cNvPr id="301" name="Google Shape;301;g7ec75403f9_0_5: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7ec75403f9_0_5: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b="1" lang="en"/>
              <a:t>Few philosophers of science want to throw out RA altogether, but some are more skeptical than others.</a:t>
            </a:r>
            <a:endParaRPr b="1"/>
          </a:p>
          <a:p>
            <a:pPr indent="0" lvl="0" marL="0" rtl="0" algn="l">
              <a:spcBef>
                <a:spcPts val="0"/>
              </a:spcBef>
              <a:spcAft>
                <a:spcPts val="0"/>
              </a:spcAft>
              <a:buNone/>
            </a:pPr>
            <a:r>
              <a:t/>
            </a:r>
            <a:endParaRPr/>
          </a:p>
          <a:p>
            <a:pPr indent="0" lvl="0" marL="0" rtl="0" algn="l">
              <a:spcBef>
                <a:spcPts val="0"/>
              </a:spcBef>
              <a:spcAft>
                <a:spcPts val="0"/>
              </a:spcAft>
              <a:buNone/>
            </a:pPr>
            <a:r>
              <a:rPr b="1" lang="en"/>
              <a:t>Odenbaugh: </a:t>
            </a:r>
            <a:r>
              <a:rPr b="1" lang="en">
                <a:solidFill>
                  <a:schemeClr val="dk1"/>
                </a:solidFill>
              </a:rPr>
              <a:t>even when model building is predictively inaccurate, it is still successful insofar as models provide scientists with insights and opportunities that are useful and would otherwise be inaccessible. Also, Odenbaugh (2011) argues RA may have the ability to help scientists “de-idealize” models.</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Weisberg: RA does not so much empirically confirm results, but rather RA points to a conditional proposition that links a causal structure and a common property of the agreeing models. So ultimately, “robustness analysis helps to identify robust theorems, but it does not confirm them”</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Lloyd: Took Weisberg’s account of robustness analysis a step further suggesting that when one employs Weisberg’s technique of examining the structure of the RA, one more readily understands the strengths of models rather than their weaknesses</a:t>
            </a:r>
            <a:endParaRPr>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b="1" lang="en">
                <a:solidFill>
                  <a:schemeClr val="dk1"/>
                </a:solidFill>
              </a:rPr>
              <a:t>Parker: the uncertainty of individual models cannot be overlooked. Robust theorems, she says, are not necessarily fit to tell scientists “that the hypothesis is likely to be true or that scientists’ confidence in the hypothesis should be significantly increased or that a claim to have evidence for the hypothesis is now more secure”</a:t>
            </a:r>
            <a:endParaRPr b="1">
              <a:solidFill>
                <a:schemeClr val="dk1"/>
              </a:solidFill>
            </a:endParaRPr>
          </a:p>
          <a:p>
            <a:pPr indent="0" lvl="0" marL="0" rtl="0" algn="l">
              <a:spcBef>
                <a:spcPts val="0"/>
              </a:spcBef>
              <a:spcAft>
                <a:spcPts val="0"/>
              </a:spcAft>
              <a:buNone/>
            </a:pPr>
            <a:r>
              <a:t/>
            </a:r>
            <a:endParaRPr>
              <a:solidFill>
                <a:schemeClr val="dk1"/>
              </a:solidFill>
            </a:endParaRPr>
          </a:p>
          <a:p>
            <a:pPr indent="0" lvl="0" marL="0" rtl="0" algn="l">
              <a:spcBef>
                <a:spcPts val="0"/>
              </a:spcBef>
              <a:spcAft>
                <a:spcPts val="0"/>
              </a:spcAft>
              <a:buNone/>
            </a:pPr>
            <a:r>
              <a:rPr lang="en">
                <a:solidFill>
                  <a:schemeClr val="dk1"/>
                </a:solidFill>
              </a:rPr>
              <a:t>Schupbach: When scientists examine individual models with agreeing results, we ought to make sure that the ways in which the models arrived at the results are different enough to warrant any significance</a:t>
            </a:r>
            <a:endParaRPr>
              <a:solidFill>
                <a:schemeClr val="dk1"/>
              </a:solidFill>
            </a:endParaRPr>
          </a:p>
          <a:p>
            <a:pPr indent="0" lvl="0" marL="0" rtl="0" algn="l">
              <a:spcBef>
                <a:spcPts val="0"/>
              </a:spcBef>
              <a:spcAft>
                <a:spcPts val="0"/>
              </a:spcAft>
              <a:buNone/>
            </a:pPr>
            <a:r>
              <a:t/>
            </a:r>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8" name="Shape 308"/>
        <p:cNvGrpSpPr/>
        <p:nvPr/>
      </p:nvGrpSpPr>
      <p:grpSpPr>
        <a:xfrm>
          <a:off x="0" y="0"/>
          <a:ext cx="0" cy="0"/>
          <a:chOff x="0" y="0"/>
          <a:chExt cx="0" cy="0"/>
        </a:xfrm>
      </p:grpSpPr>
      <p:sp>
        <p:nvSpPr>
          <p:cNvPr id="309" name="Google Shape;309;g6fde6bdf9e_0_1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0" name="Google Shape;310;g6fde6bdf9e_0_1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Not to mention that we think we’ve discovered something new when models agree</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5" name="Shape 315"/>
        <p:cNvGrpSpPr/>
        <p:nvPr/>
      </p:nvGrpSpPr>
      <p:grpSpPr>
        <a:xfrm>
          <a:off x="0" y="0"/>
          <a:ext cx="0" cy="0"/>
          <a:chOff x="0" y="0"/>
          <a:chExt cx="0" cy="0"/>
        </a:xfrm>
      </p:grpSpPr>
      <p:sp>
        <p:nvSpPr>
          <p:cNvPr id="316" name="Google Shape;316;g6fde6bdf9e_0_2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17" name="Google Shape;317;g6fde6bdf9e_0_2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In short, my answer to this question is that under the modal view of understanding, robust theorems provide us with navigating power in a couple of different ways, which is epistemically and </a:t>
            </a:r>
            <a:r>
              <a:rPr lang="en"/>
              <a:t>heuristically</a:t>
            </a:r>
            <a:r>
              <a:rPr lang="en"/>
              <a:t> valuable.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When we understand any of these various relationships, we have what we can call navigating power. This is crucial to accounting for the value of RA. </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3" name="Shape 323"/>
        <p:cNvGrpSpPr/>
        <p:nvPr/>
      </p:nvGrpSpPr>
      <p:grpSpPr>
        <a:xfrm>
          <a:off x="0" y="0"/>
          <a:ext cx="0" cy="0"/>
          <a:chOff x="0" y="0"/>
          <a:chExt cx="0" cy="0"/>
        </a:xfrm>
      </p:grpSpPr>
      <p:sp>
        <p:nvSpPr>
          <p:cNvPr id="324" name="Google Shape;324;g7ec75403f9_0_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25" name="Google Shape;325;g7ec75403f9_0_12: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I lied, modal understanding is a bit more complex. And it changes form just a bit when we are targeting phenomena versus when we are targeting a theory. </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(Cover target theory) </a:t>
            </a:r>
            <a:endParaRPr/>
          </a:p>
          <a:p>
            <a:pPr indent="-298450" lvl="0" marL="457200" rtl="0" algn="l">
              <a:spcBef>
                <a:spcPts val="0"/>
              </a:spcBef>
              <a:spcAft>
                <a:spcPts val="0"/>
              </a:spcAft>
              <a:buSzPts val="1100"/>
              <a:buChar char="●"/>
            </a:pPr>
            <a:r>
              <a:rPr b="1" lang="en"/>
              <a:t>Target phenomena: antarctic ice sheet melting</a:t>
            </a:r>
            <a:endParaRPr b="1"/>
          </a:p>
          <a:p>
            <a:pPr indent="-298450" lvl="0" marL="457200" rtl="0" algn="l">
              <a:spcBef>
                <a:spcPts val="0"/>
              </a:spcBef>
              <a:spcAft>
                <a:spcPts val="0"/>
              </a:spcAft>
              <a:buSzPts val="1100"/>
              <a:buChar char="●"/>
            </a:pPr>
            <a:r>
              <a:rPr b="1" lang="en"/>
              <a:t>Identify possibility space</a:t>
            </a:r>
            <a:endParaRPr b="1"/>
          </a:p>
          <a:p>
            <a:pPr indent="-298450" lvl="0" marL="457200" rtl="0" algn="l">
              <a:spcBef>
                <a:spcPts val="0"/>
              </a:spcBef>
              <a:spcAft>
                <a:spcPts val="0"/>
              </a:spcAft>
              <a:buSzPts val="1100"/>
              <a:buChar char="●"/>
            </a:pPr>
            <a:r>
              <a:rPr b="1" lang="en"/>
              <a:t>If we know how to navigate the possibility space, we have modal understanding of the target phenomena</a:t>
            </a:r>
            <a:endParaRPr b="1"/>
          </a:p>
          <a:p>
            <a:pPr indent="0" lvl="0" marL="0" rtl="0" algn="l">
              <a:spcBef>
                <a:spcPts val="0"/>
              </a:spcBef>
              <a:spcAft>
                <a:spcPts val="0"/>
              </a:spcAft>
              <a:buNone/>
            </a:pPr>
            <a:r>
              <a:t/>
            </a:r>
            <a:endParaRPr/>
          </a:p>
          <a:p>
            <a:pPr indent="0" lvl="0" marL="0" rtl="0" algn="l">
              <a:spcBef>
                <a:spcPts val="0"/>
              </a:spcBef>
              <a:spcAft>
                <a:spcPts val="0"/>
              </a:spcAft>
              <a:buNone/>
            </a:pPr>
            <a:r>
              <a:rPr lang="en"/>
              <a:t>(Cover target phenomena)</a:t>
            </a:r>
            <a:r>
              <a:rPr b="1" lang="en"/>
              <a:t> </a:t>
            </a:r>
            <a:endParaRPr/>
          </a:p>
          <a:p>
            <a:pPr indent="-298450" lvl="0" marL="457200" rtl="0" algn="l">
              <a:spcBef>
                <a:spcPts val="0"/>
              </a:spcBef>
              <a:spcAft>
                <a:spcPts val="0"/>
              </a:spcAft>
              <a:buSzPts val="1100"/>
              <a:buChar char="●"/>
            </a:pPr>
            <a:r>
              <a:rPr b="1" lang="en"/>
              <a:t>Two types of understanding when we target theory: Internal and Extensional</a:t>
            </a:r>
            <a:endParaRPr b="1"/>
          </a:p>
          <a:p>
            <a:pPr indent="-298450" lvl="0" marL="457200" rtl="0" algn="l">
              <a:spcBef>
                <a:spcPts val="0"/>
              </a:spcBef>
              <a:spcAft>
                <a:spcPts val="0"/>
              </a:spcAft>
              <a:buSzPts val="1100"/>
              <a:buChar char="●"/>
            </a:pPr>
            <a:r>
              <a:rPr b="1" lang="en"/>
              <a:t>There is a crucial difference between the internal possibility space and the extensional possibility space. Internal contains representations of theoretical content, whereas extensional contains phenomena that the theory can represent. </a:t>
            </a:r>
            <a:endParaRPr b="1"/>
          </a:p>
          <a:p>
            <a:pPr indent="-298450" lvl="0" marL="457200" rtl="0" algn="l">
              <a:spcBef>
                <a:spcPts val="0"/>
              </a:spcBef>
              <a:spcAft>
                <a:spcPts val="0"/>
              </a:spcAft>
              <a:buSzPts val="1100"/>
              <a:buChar char="●"/>
            </a:pPr>
            <a:r>
              <a:rPr b="1" lang="en"/>
              <a:t>Remember, navigating power is when we have the know how to navigate the possibility space.</a:t>
            </a:r>
            <a:endParaRPr b="1"/>
          </a:p>
          <a:p>
            <a:pPr indent="-298450" lvl="0" marL="457200" rtl="0" algn="l">
              <a:spcBef>
                <a:spcPts val="0"/>
              </a:spcBef>
              <a:spcAft>
                <a:spcPts val="0"/>
              </a:spcAft>
              <a:buSzPts val="1100"/>
              <a:buChar char="●"/>
            </a:pPr>
            <a:r>
              <a:rPr b="1" lang="en"/>
              <a:t>When we have navigating power of these possibility spaces, we have understanding.</a:t>
            </a:r>
            <a:endParaRPr b="1"/>
          </a:p>
          <a:p>
            <a:pPr indent="0" lvl="0" marL="0" rtl="0" algn="l">
              <a:spcBef>
                <a:spcPts val="0"/>
              </a:spcBef>
              <a:spcAft>
                <a:spcPts val="0"/>
              </a:spcAft>
              <a:buNone/>
            </a:pPr>
            <a:r>
              <a:t/>
            </a:r>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9" name="Shape 329"/>
        <p:cNvGrpSpPr/>
        <p:nvPr/>
      </p:nvGrpSpPr>
      <p:grpSpPr>
        <a:xfrm>
          <a:off x="0" y="0"/>
          <a:ext cx="0" cy="0"/>
          <a:chOff x="0" y="0"/>
          <a:chExt cx="0" cy="0"/>
        </a:xfrm>
      </p:grpSpPr>
      <p:sp>
        <p:nvSpPr>
          <p:cNvPr id="330" name="Google Shape;330;g7ec75403f9_0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7ec75403f9_0_17: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Navigating power has heuristic value</a:t>
            </a:r>
            <a:endParaRPr/>
          </a:p>
          <a:p>
            <a:pPr indent="0" lvl="0" marL="0" rtl="0" algn="l">
              <a:spcBef>
                <a:spcPts val="0"/>
              </a:spcBef>
              <a:spcAft>
                <a:spcPts val="0"/>
              </a:spcAft>
              <a:buNone/>
            </a:pPr>
            <a:r>
              <a:t/>
            </a:r>
            <a:endParaRPr/>
          </a:p>
          <a:p>
            <a:pPr indent="0" lvl="0" marL="0" rtl="0" algn="l">
              <a:spcBef>
                <a:spcPts val="0"/>
              </a:spcBef>
              <a:spcAft>
                <a:spcPts val="0"/>
              </a:spcAft>
              <a:buNone/>
            </a:pPr>
            <a:r>
              <a:rPr lang="en"/>
              <a:t>Target Phenomena:</a:t>
            </a:r>
            <a:endParaRPr/>
          </a:p>
          <a:p>
            <a:pPr indent="-298450" lvl="0" marL="457200" rtl="0" algn="l">
              <a:spcBef>
                <a:spcPts val="0"/>
              </a:spcBef>
              <a:spcAft>
                <a:spcPts val="0"/>
              </a:spcAft>
              <a:buClr>
                <a:schemeClr val="dk1"/>
              </a:buClr>
              <a:buSzPts val="1100"/>
              <a:buChar char="●"/>
            </a:pPr>
            <a:r>
              <a:rPr b="1" lang="en">
                <a:solidFill>
                  <a:schemeClr val="dk1"/>
                </a:solidFill>
              </a:rPr>
              <a:t>W</a:t>
            </a:r>
            <a:r>
              <a:rPr b="1" lang="en">
                <a:solidFill>
                  <a:schemeClr val="dk1"/>
                </a:solidFill>
              </a:rPr>
              <a:t>hen these models agree or share some property, we learn something about how the models relate to one another.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Robustness clearly tells us something about how the models relate (and may even tell us something about boundaries)</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So robustness has navigating power.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From Navigating power follows heuristic value. - </a:t>
            </a:r>
            <a:r>
              <a:rPr lang="en">
                <a:solidFill>
                  <a:srgbClr val="666666"/>
                </a:solidFill>
              </a:rPr>
              <a:t>“Once the relation between a particular dependency structure represented within the model and the specific subset of phenomena recovered is recognized, the ways in which the model can be changed to recover a larger portion of the phenomena may become clearer.” (Le Bihan 2017)</a:t>
            </a:r>
            <a:endParaRPr b="1">
              <a:solidFill>
                <a:schemeClr val="dk1"/>
              </a:solidFill>
            </a:endParaRPr>
          </a:p>
          <a:p>
            <a:pPr indent="0" lvl="0" marL="0" rtl="0" algn="l">
              <a:spcBef>
                <a:spcPts val="0"/>
              </a:spcBef>
              <a:spcAft>
                <a:spcPts val="0"/>
              </a:spcAft>
              <a:buNone/>
            </a:pPr>
            <a:r>
              <a:t/>
            </a:r>
            <a:endParaRPr/>
          </a:p>
          <a:p>
            <a:pPr indent="0" lvl="0" marL="0" rtl="0" algn="l">
              <a:spcBef>
                <a:spcPts val="0"/>
              </a:spcBef>
              <a:spcAft>
                <a:spcPts val="0"/>
              </a:spcAft>
              <a:buNone/>
            </a:pPr>
            <a:r>
              <a:rPr lang="en"/>
              <a:t>Target Theory:</a:t>
            </a:r>
            <a:endParaRPr/>
          </a:p>
          <a:p>
            <a:pPr indent="-298450" lvl="0" marL="457200" rtl="0" algn="l">
              <a:spcBef>
                <a:spcPts val="0"/>
              </a:spcBef>
              <a:spcAft>
                <a:spcPts val="0"/>
              </a:spcAft>
              <a:buClr>
                <a:schemeClr val="dk1"/>
              </a:buClr>
              <a:buSzPts val="1100"/>
              <a:buChar char="●"/>
            </a:pPr>
            <a:r>
              <a:rPr b="1" lang="en">
                <a:solidFill>
                  <a:schemeClr val="dk1"/>
                </a:solidFill>
              </a:rPr>
              <a:t>Over here, however, we can make a slightly more interesting claim.</a:t>
            </a:r>
            <a:r>
              <a:rPr lang="en">
                <a:solidFill>
                  <a:schemeClr val="dk1"/>
                </a:solidFill>
              </a:rPr>
              <a:t>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We have navigating power over here with the target theory for the same reasons, but it works a little bit differently.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Robustness provides us with both Internal and Extensional understanding. </a:t>
            </a:r>
            <a:endParaRPr b="1">
              <a:solidFill>
                <a:schemeClr val="dk1"/>
              </a:solidFill>
            </a:endParaRPr>
          </a:p>
          <a:p>
            <a:pPr indent="-298450" lvl="0" marL="457200" rtl="0" algn="l">
              <a:spcBef>
                <a:spcPts val="0"/>
              </a:spcBef>
              <a:spcAft>
                <a:spcPts val="0"/>
              </a:spcAft>
              <a:buClr>
                <a:schemeClr val="dk1"/>
              </a:buClr>
              <a:buSzPts val="1100"/>
              <a:buChar char="●"/>
            </a:pPr>
            <a:r>
              <a:rPr b="1" lang="en">
                <a:solidFill>
                  <a:schemeClr val="dk1"/>
                </a:solidFill>
              </a:rPr>
              <a:t>Interestingly, we possibly see heuristic value here because extensional understanding of a theory consists in the ability to navigate phenomena using that theory. So robustness can actually lead to understanding of phenomena.</a:t>
            </a:r>
            <a:endParaRPr b="1">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bg>
      <p:bgPr>
        <a:solidFill>
          <a:schemeClr val="accent3"/>
        </a:solidFill>
      </p:bgPr>
    </p:bg>
    <p:spTree>
      <p:nvGrpSpPr>
        <p:cNvPr id="9" name="Shape 9"/>
        <p:cNvGrpSpPr/>
        <p:nvPr/>
      </p:nvGrpSpPr>
      <p:grpSpPr>
        <a:xfrm>
          <a:off x="0" y="0"/>
          <a:ext cx="0" cy="0"/>
          <a:chOff x="0" y="0"/>
          <a:chExt cx="0" cy="0"/>
        </a:xfrm>
      </p:grpSpPr>
      <p:grpSp>
        <p:nvGrpSpPr>
          <p:cNvPr id="10" name="Google Shape;10;p2"/>
          <p:cNvGrpSpPr/>
          <p:nvPr/>
        </p:nvGrpSpPr>
        <p:grpSpPr>
          <a:xfrm>
            <a:off x="7343003" y="3409675"/>
            <a:ext cx="1691422" cy="1732548"/>
            <a:chOff x="7343003" y="3409675"/>
            <a:chExt cx="1691422" cy="1732548"/>
          </a:xfrm>
        </p:grpSpPr>
        <p:grpSp>
          <p:nvGrpSpPr>
            <p:cNvPr id="11" name="Google Shape;11;p2"/>
            <p:cNvGrpSpPr/>
            <p:nvPr/>
          </p:nvGrpSpPr>
          <p:grpSpPr>
            <a:xfrm>
              <a:off x="7343003" y="4453711"/>
              <a:ext cx="316800" cy="688513"/>
              <a:chOff x="7343003" y="4453711"/>
              <a:chExt cx="316800" cy="688513"/>
            </a:xfrm>
          </p:grpSpPr>
          <p:sp>
            <p:nvSpPr>
              <p:cNvPr id="12" name="Google Shape;12;p2"/>
              <p:cNvSpPr/>
              <p:nvPr/>
            </p:nvSpPr>
            <p:spPr>
              <a:xfrm>
                <a:off x="7343003"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 name="Google Shape;13;p2"/>
              <p:cNvSpPr/>
              <p:nvPr/>
            </p:nvSpPr>
            <p:spPr>
              <a:xfrm>
                <a:off x="7343003"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 name="Google Shape;14;p2"/>
            <p:cNvGrpSpPr/>
            <p:nvPr/>
          </p:nvGrpSpPr>
          <p:grpSpPr>
            <a:xfrm>
              <a:off x="7801210" y="4105700"/>
              <a:ext cx="316800" cy="1036523"/>
              <a:chOff x="7801210" y="4105700"/>
              <a:chExt cx="316800" cy="1036523"/>
            </a:xfrm>
          </p:grpSpPr>
          <p:sp>
            <p:nvSpPr>
              <p:cNvPr id="15" name="Google Shape;15;p2"/>
              <p:cNvSpPr/>
              <p:nvPr/>
            </p:nvSpPr>
            <p:spPr>
              <a:xfrm>
                <a:off x="7801210"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 name="Google Shape;16;p2"/>
              <p:cNvSpPr/>
              <p:nvPr/>
            </p:nvSpPr>
            <p:spPr>
              <a:xfrm>
                <a:off x="7801210"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 name="Google Shape;17;p2"/>
              <p:cNvSpPr/>
              <p:nvPr/>
            </p:nvSpPr>
            <p:spPr>
              <a:xfrm>
                <a:off x="7801210"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 name="Google Shape;18;p2"/>
            <p:cNvGrpSpPr/>
            <p:nvPr/>
          </p:nvGrpSpPr>
          <p:grpSpPr>
            <a:xfrm>
              <a:off x="8259418" y="3757688"/>
              <a:ext cx="316800" cy="1384535"/>
              <a:chOff x="8259418" y="3757688"/>
              <a:chExt cx="316800" cy="1384535"/>
            </a:xfrm>
          </p:grpSpPr>
          <p:sp>
            <p:nvSpPr>
              <p:cNvPr id="19" name="Google Shape;19;p2"/>
              <p:cNvSpPr/>
              <p:nvPr/>
            </p:nvSpPr>
            <p:spPr>
              <a:xfrm>
                <a:off x="8259418"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 name="Google Shape;20;p2"/>
              <p:cNvSpPr/>
              <p:nvPr/>
            </p:nvSpPr>
            <p:spPr>
              <a:xfrm>
                <a:off x="8259418"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 name="Google Shape;21;p2"/>
              <p:cNvSpPr/>
              <p:nvPr/>
            </p:nvSpPr>
            <p:spPr>
              <a:xfrm>
                <a:off x="8259418"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 name="Google Shape;22;p2"/>
              <p:cNvSpPr/>
              <p:nvPr/>
            </p:nvSpPr>
            <p:spPr>
              <a:xfrm>
                <a:off x="8259418"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 name="Google Shape;23;p2"/>
            <p:cNvGrpSpPr/>
            <p:nvPr/>
          </p:nvGrpSpPr>
          <p:grpSpPr>
            <a:xfrm>
              <a:off x="8717625" y="3409675"/>
              <a:ext cx="316800" cy="1732548"/>
              <a:chOff x="8717625" y="3409675"/>
              <a:chExt cx="316800" cy="1732548"/>
            </a:xfrm>
          </p:grpSpPr>
          <p:sp>
            <p:nvSpPr>
              <p:cNvPr id="24" name="Google Shape;24;p2"/>
              <p:cNvSpPr/>
              <p:nvPr/>
            </p:nvSpPr>
            <p:spPr>
              <a:xfrm>
                <a:off x="8717625" y="4453711"/>
                <a:ext cx="316800" cy="688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 name="Google Shape;25;p2"/>
              <p:cNvSpPr/>
              <p:nvPr/>
            </p:nvSpPr>
            <p:spPr>
              <a:xfrm>
                <a:off x="8717625" y="3757688"/>
                <a:ext cx="316800" cy="1384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 name="Google Shape;26;p2"/>
              <p:cNvSpPr/>
              <p:nvPr/>
            </p:nvSpPr>
            <p:spPr>
              <a:xfrm>
                <a:off x="8717625" y="4105700"/>
                <a:ext cx="316800" cy="1036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7" name="Google Shape;27;p2"/>
              <p:cNvSpPr/>
              <p:nvPr/>
            </p:nvSpPr>
            <p:spPr>
              <a:xfrm>
                <a:off x="8717625" y="3409675"/>
                <a:ext cx="316800" cy="1732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8" name="Google Shape;28;p2"/>
              <p:cNvSpPr/>
              <p:nvPr/>
            </p:nvSpPr>
            <p:spPr>
              <a:xfrm>
                <a:off x="8717625" y="4801723"/>
                <a:ext cx="316800" cy="340500"/>
              </a:xfrm>
              <a:prstGeom prst="round2SameRect">
                <a:avLst>
                  <a:gd fmla="val 50000" name="adj1"/>
                  <a:gd fmla="val 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29" name="Google Shape;29;p2"/>
          <p:cNvGrpSpPr/>
          <p:nvPr/>
        </p:nvGrpSpPr>
        <p:grpSpPr>
          <a:xfrm>
            <a:off x="5043503" y="0"/>
            <a:ext cx="3814072" cy="3839102"/>
            <a:chOff x="5043503" y="0"/>
            <a:chExt cx="3814072" cy="3839102"/>
          </a:xfrm>
        </p:grpSpPr>
        <p:sp>
          <p:nvSpPr>
            <p:cNvPr id="30" name="Google Shape;30;p2"/>
            <p:cNvSpPr/>
            <p:nvPr/>
          </p:nvSpPr>
          <p:spPr>
            <a:xfrm>
              <a:off x="8460975" y="1817775"/>
              <a:ext cx="396600" cy="3966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1" name="Google Shape;31;p2"/>
            <p:cNvSpPr/>
            <p:nvPr/>
          </p:nvSpPr>
          <p:spPr>
            <a:xfrm rot="-9830444">
              <a:off x="6469759" y="3480728"/>
              <a:ext cx="320148" cy="32014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2" name="Google Shape;32;p2"/>
            <p:cNvGrpSpPr/>
            <p:nvPr/>
          </p:nvGrpSpPr>
          <p:grpSpPr>
            <a:xfrm>
              <a:off x="7647812" y="2704283"/>
              <a:ext cx="635219" cy="635219"/>
              <a:chOff x="6725724" y="2701260"/>
              <a:chExt cx="1208101" cy="1208100"/>
            </a:xfrm>
          </p:grpSpPr>
          <p:sp>
            <p:nvSpPr>
              <p:cNvPr id="33" name="Google Shape;33;p2"/>
              <p:cNvSpPr/>
              <p:nvPr/>
            </p:nvSpPr>
            <p:spPr>
              <a:xfrm rot="5400000">
                <a:off x="6725725" y="2701260"/>
                <a:ext cx="1208100" cy="12081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4" name="Google Shape;34;p2"/>
              <p:cNvSpPr/>
              <p:nvPr/>
            </p:nvSpPr>
            <p:spPr>
              <a:xfrm rot="5400000">
                <a:off x="6725724" y="2701260"/>
                <a:ext cx="1208100" cy="1208100"/>
              </a:xfrm>
              <a:prstGeom prst="pie">
                <a:avLst>
                  <a:gd fmla="val 8244818" name="adj1"/>
                  <a:gd fmla="val 16246175"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5" name="Google Shape;35;p2"/>
              <p:cNvSpPr/>
              <p:nvPr/>
            </p:nvSpPr>
            <p:spPr>
              <a:xfrm rot="5400000">
                <a:off x="6954988" y="2930398"/>
                <a:ext cx="749700" cy="7497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36" name="Google Shape;36;p2"/>
            <p:cNvSpPr/>
            <p:nvPr/>
          </p:nvSpPr>
          <p:spPr>
            <a:xfrm>
              <a:off x="8460975" y="1817775"/>
              <a:ext cx="396600" cy="396600"/>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nvGrpSpPr>
            <p:cNvPr id="37" name="Google Shape;37;p2"/>
            <p:cNvGrpSpPr/>
            <p:nvPr/>
          </p:nvGrpSpPr>
          <p:grpSpPr>
            <a:xfrm>
              <a:off x="7952720" y="179238"/>
              <a:ext cx="873165" cy="873003"/>
              <a:chOff x="7754428" y="208725"/>
              <a:chExt cx="541800" cy="541800"/>
            </a:xfrm>
          </p:grpSpPr>
          <p:sp>
            <p:nvSpPr>
              <p:cNvPr id="38" name="Google Shape;38;p2"/>
              <p:cNvSpPr/>
              <p:nvPr/>
            </p:nvSpPr>
            <p:spPr>
              <a:xfrm rot="-8647347">
                <a:off x="7831319" y="285616"/>
                <a:ext cx="388018" cy="388018"/>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9" name="Google Shape;39;p2"/>
              <p:cNvSpPr/>
              <p:nvPr/>
            </p:nvSpPr>
            <p:spPr>
              <a:xfrm rot="-8647347">
                <a:off x="7831319" y="285616"/>
                <a:ext cx="388018" cy="388018"/>
              </a:xfrm>
              <a:prstGeom prst="pie">
                <a:avLst>
                  <a:gd fmla="val 19376841" name="adj1"/>
                  <a:gd fmla="val 12313574"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0" name="Google Shape;40;p2"/>
            <p:cNvSpPr/>
            <p:nvPr/>
          </p:nvSpPr>
          <p:spPr>
            <a:xfrm>
              <a:off x="5399840" y="356365"/>
              <a:ext cx="2577000" cy="257700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1" name="Google Shape;41;p2"/>
            <p:cNvSpPr/>
            <p:nvPr/>
          </p:nvSpPr>
          <p:spPr>
            <a:xfrm rot="2043858">
              <a:off x="5503813" y="460310"/>
              <a:ext cx="2369480" cy="2369480"/>
            </a:xfrm>
            <a:prstGeom prst="ellipse">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2" name="Google Shape;42;p2"/>
            <p:cNvSpPr/>
            <p:nvPr/>
          </p:nvSpPr>
          <p:spPr>
            <a:xfrm>
              <a:off x="5399795" y="360281"/>
              <a:ext cx="2577000" cy="2577000"/>
            </a:xfrm>
            <a:prstGeom prst="pie">
              <a:avLst>
                <a:gd fmla="val 8801158"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3" name="Google Shape;43;p2"/>
            <p:cNvSpPr/>
            <p:nvPr/>
          </p:nvSpPr>
          <p:spPr>
            <a:xfrm rot="2044777">
              <a:off x="5911449" y="867729"/>
              <a:ext cx="1554223" cy="1554223"/>
            </a:xfrm>
            <a:prstGeom prst="ellipse">
              <a:avLst/>
            </a:prstGeom>
            <a:solidFill>
              <a:schemeClr val="accent3"/>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4" name="Google Shape;44;p2"/>
            <p:cNvSpPr/>
            <p:nvPr/>
          </p:nvSpPr>
          <p:spPr>
            <a:xfrm>
              <a:off x="5399795" y="356358"/>
              <a:ext cx="2577000" cy="2577000"/>
            </a:xfrm>
            <a:prstGeom prst="pie">
              <a:avLst>
                <a:gd fmla="val 1255410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45" name="Google Shape;45;p2"/>
            <p:cNvSpPr/>
            <p:nvPr/>
          </p:nvSpPr>
          <p:spPr>
            <a:xfrm rot="-9830444">
              <a:off x="6469759" y="3480727"/>
              <a:ext cx="320148" cy="320148"/>
            </a:xfrm>
            <a:prstGeom prst="pie">
              <a:avLst>
                <a:gd fmla="val 19376841" name="adj1"/>
                <a:gd fmla="val 16200000" name="adj2"/>
              </a:avLst>
            </a:prstGeom>
            <a:solidFill>
              <a:schemeClr val="lt1">
                <a:alpha val="941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46" name="Google Shape;46;p2"/>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47" name="Google Shape;47;p2"/>
          <p:cNvSpPr txBox="1"/>
          <p:nvPr>
            <p:ph idx="1" type="subTitle"/>
          </p:nvPr>
        </p:nvSpPr>
        <p:spPr>
          <a:xfrm>
            <a:off x="824000" y="3596300"/>
            <a:ext cx="4255500" cy="695400"/>
          </a:xfrm>
          <a:prstGeom prst="rect">
            <a:avLst/>
          </a:prstGeom>
        </p:spPr>
        <p:txBody>
          <a:bodyPr anchorCtr="0" anchor="t" bIns="91425" lIns="91425" spcFirstLastPara="1" rIns="91425" wrap="square" tIns="91425">
            <a:noAutofit/>
          </a:bodyPr>
          <a:lstStyle>
            <a:lvl1pPr lvl="0" rtl="0">
              <a:lnSpc>
                <a:spcPct val="100000"/>
              </a:lnSpc>
              <a:spcBef>
                <a:spcPts val="0"/>
              </a:spcBef>
              <a:spcAft>
                <a:spcPts val="0"/>
              </a:spcAft>
              <a:buClr>
                <a:schemeClr val="lt1"/>
              </a:buClr>
              <a:buSzPts val="1600"/>
              <a:buNone/>
              <a:defRPr sz="1600">
                <a:solidFill>
                  <a:schemeClr val="lt1"/>
                </a:solidFill>
              </a:defRPr>
            </a:lvl1pPr>
            <a:lvl2pPr lvl="1" rtl="0">
              <a:lnSpc>
                <a:spcPct val="100000"/>
              </a:lnSpc>
              <a:spcBef>
                <a:spcPts val="0"/>
              </a:spcBef>
              <a:spcAft>
                <a:spcPts val="0"/>
              </a:spcAft>
              <a:buClr>
                <a:schemeClr val="lt1"/>
              </a:buClr>
              <a:buSzPts val="1600"/>
              <a:buNone/>
              <a:defRPr sz="1600">
                <a:solidFill>
                  <a:schemeClr val="lt1"/>
                </a:solidFill>
              </a:defRPr>
            </a:lvl2pPr>
            <a:lvl3pPr lvl="2" rtl="0">
              <a:lnSpc>
                <a:spcPct val="100000"/>
              </a:lnSpc>
              <a:spcBef>
                <a:spcPts val="0"/>
              </a:spcBef>
              <a:spcAft>
                <a:spcPts val="0"/>
              </a:spcAft>
              <a:buClr>
                <a:schemeClr val="lt1"/>
              </a:buClr>
              <a:buSzPts val="1600"/>
              <a:buNone/>
              <a:defRPr sz="1600">
                <a:solidFill>
                  <a:schemeClr val="lt1"/>
                </a:solidFill>
              </a:defRPr>
            </a:lvl3pPr>
            <a:lvl4pPr lvl="3" rtl="0">
              <a:lnSpc>
                <a:spcPct val="100000"/>
              </a:lnSpc>
              <a:spcBef>
                <a:spcPts val="0"/>
              </a:spcBef>
              <a:spcAft>
                <a:spcPts val="0"/>
              </a:spcAft>
              <a:buClr>
                <a:schemeClr val="lt1"/>
              </a:buClr>
              <a:buSzPts val="1600"/>
              <a:buNone/>
              <a:defRPr sz="1600">
                <a:solidFill>
                  <a:schemeClr val="lt1"/>
                </a:solidFill>
              </a:defRPr>
            </a:lvl4pPr>
            <a:lvl5pPr lvl="4" rtl="0">
              <a:lnSpc>
                <a:spcPct val="100000"/>
              </a:lnSpc>
              <a:spcBef>
                <a:spcPts val="0"/>
              </a:spcBef>
              <a:spcAft>
                <a:spcPts val="0"/>
              </a:spcAft>
              <a:buClr>
                <a:schemeClr val="lt1"/>
              </a:buClr>
              <a:buSzPts val="1600"/>
              <a:buNone/>
              <a:defRPr sz="1600">
                <a:solidFill>
                  <a:schemeClr val="lt1"/>
                </a:solidFill>
              </a:defRPr>
            </a:lvl5pPr>
            <a:lvl6pPr lvl="5" rtl="0">
              <a:lnSpc>
                <a:spcPct val="100000"/>
              </a:lnSpc>
              <a:spcBef>
                <a:spcPts val="0"/>
              </a:spcBef>
              <a:spcAft>
                <a:spcPts val="0"/>
              </a:spcAft>
              <a:buClr>
                <a:schemeClr val="lt1"/>
              </a:buClr>
              <a:buSzPts val="1600"/>
              <a:buNone/>
              <a:defRPr sz="1600">
                <a:solidFill>
                  <a:schemeClr val="lt1"/>
                </a:solidFill>
              </a:defRPr>
            </a:lvl6pPr>
            <a:lvl7pPr lvl="6" rtl="0">
              <a:lnSpc>
                <a:spcPct val="100000"/>
              </a:lnSpc>
              <a:spcBef>
                <a:spcPts val="0"/>
              </a:spcBef>
              <a:spcAft>
                <a:spcPts val="0"/>
              </a:spcAft>
              <a:buClr>
                <a:schemeClr val="lt1"/>
              </a:buClr>
              <a:buSzPts val="1600"/>
              <a:buNone/>
              <a:defRPr sz="1600">
                <a:solidFill>
                  <a:schemeClr val="lt1"/>
                </a:solidFill>
              </a:defRPr>
            </a:lvl7pPr>
            <a:lvl8pPr lvl="7" rtl="0">
              <a:lnSpc>
                <a:spcPct val="100000"/>
              </a:lnSpc>
              <a:spcBef>
                <a:spcPts val="0"/>
              </a:spcBef>
              <a:spcAft>
                <a:spcPts val="0"/>
              </a:spcAft>
              <a:buClr>
                <a:schemeClr val="lt1"/>
              </a:buClr>
              <a:buSzPts val="1600"/>
              <a:buNone/>
              <a:defRPr sz="1600">
                <a:solidFill>
                  <a:schemeClr val="lt1"/>
                </a:solidFill>
              </a:defRPr>
            </a:lvl8pPr>
            <a:lvl9pPr lvl="8" rtl="0">
              <a:lnSpc>
                <a:spcPct val="100000"/>
              </a:lnSpc>
              <a:spcBef>
                <a:spcPts val="0"/>
              </a:spcBef>
              <a:spcAft>
                <a:spcPts val="0"/>
              </a:spcAft>
              <a:buClr>
                <a:schemeClr val="lt1"/>
              </a:buClr>
              <a:buSzPts val="1600"/>
              <a:buNone/>
              <a:defRPr sz="1600">
                <a:solidFill>
                  <a:schemeClr val="lt1"/>
                </a:solidFill>
              </a:defRPr>
            </a:lvl9pPr>
          </a:lstStyle>
          <a:p/>
        </p:txBody>
      </p:sp>
      <p:sp>
        <p:nvSpPr>
          <p:cNvPr id="48" name="Google Shape;48;p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ig number">
  <p:cSld name="BIG_NUMBER">
    <p:bg>
      <p:bgPr>
        <a:solidFill>
          <a:schemeClr val="accent3"/>
        </a:solidFill>
      </p:bgPr>
    </p:bg>
    <p:spTree>
      <p:nvGrpSpPr>
        <p:cNvPr id="141" name="Shape 141"/>
        <p:cNvGrpSpPr/>
        <p:nvPr/>
      </p:nvGrpSpPr>
      <p:grpSpPr>
        <a:xfrm>
          <a:off x="0" y="0"/>
          <a:ext cx="0" cy="0"/>
          <a:chOff x="0" y="0"/>
          <a:chExt cx="0" cy="0"/>
        </a:xfrm>
      </p:grpSpPr>
      <p:grpSp>
        <p:nvGrpSpPr>
          <p:cNvPr id="142" name="Google Shape;142;p11"/>
          <p:cNvGrpSpPr/>
          <p:nvPr/>
        </p:nvGrpSpPr>
        <p:grpSpPr>
          <a:xfrm>
            <a:off x="52" y="4099200"/>
            <a:ext cx="9144036" cy="1044300"/>
            <a:chOff x="52" y="4099200"/>
            <a:chExt cx="9144036" cy="1044300"/>
          </a:xfrm>
        </p:grpSpPr>
        <p:grpSp>
          <p:nvGrpSpPr>
            <p:cNvPr id="143" name="Google Shape;143;p11"/>
            <p:cNvGrpSpPr/>
            <p:nvPr/>
          </p:nvGrpSpPr>
          <p:grpSpPr>
            <a:xfrm>
              <a:off x="52" y="4309200"/>
              <a:ext cx="231622" cy="834300"/>
              <a:chOff x="2688737" y="4301380"/>
              <a:chExt cx="231900" cy="834300"/>
            </a:xfrm>
          </p:grpSpPr>
          <p:sp>
            <p:nvSpPr>
              <p:cNvPr id="144" name="Google Shape;144;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5" name="Google Shape;145;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6" name="Google Shape;146;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47" name="Google Shape;147;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48" name="Google Shape;148;p11"/>
            <p:cNvGrpSpPr/>
            <p:nvPr/>
          </p:nvGrpSpPr>
          <p:grpSpPr>
            <a:xfrm>
              <a:off x="371406" y="4099200"/>
              <a:ext cx="231622" cy="1044300"/>
              <a:chOff x="2688737" y="4091380"/>
              <a:chExt cx="231900" cy="1044300"/>
            </a:xfrm>
          </p:grpSpPr>
          <p:sp>
            <p:nvSpPr>
              <p:cNvPr id="149" name="Google Shape;149;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0" name="Google Shape;150;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1" name="Google Shape;15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2" name="Google Shape;152;p11"/>
              <p:cNvSpPr/>
              <p:nvPr/>
            </p:nvSpPr>
            <p:spPr>
              <a:xfrm flipH="1">
                <a:off x="2688737" y="4091380"/>
                <a:ext cx="2319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3" name="Google Shape;153;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4" name="Google Shape;154;p11"/>
            <p:cNvGrpSpPr/>
            <p:nvPr/>
          </p:nvGrpSpPr>
          <p:grpSpPr>
            <a:xfrm>
              <a:off x="742761" y="4309200"/>
              <a:ext cx="231622" cy="834300"/>
              <a:chOff x="2688737" y="4301380"/>
              <a:chExt cx="231900" cy="834300"/>
            </a:xfrm>
          </p:grpSpPr>
          <p:sp>
            <p:nvSpPr>
              <p:cNvPr id="155" name="Google Shape;155;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6" name="Google Shape;156;p11"/>
              <p:cNvSpPr/>
              <p:nvPr/>
            </p:nvSpPr>
            <p:spPr>
              <a:xfrm flipH="1">
                <a:off x="2688737" y="4301380"/>
                <a:ext cx="2319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7" name="Google Shape;157;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58" name="Google Shape;158;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59" name="Google Shape;159;p11"/>
            <p:cNvGrpSpPr/>
            <p:nvPr/>
          </p:nvGrpSpPr>
          <p:grpSpPr>
            <a:xfrm>
              <a:off x="1114115" y="4518900"/>
              <a:ext cx="231622" cy="624600"/>
              <a:chOff x="2688737" y="4511080"/>
              <a:chExt cx="231900" cy="624600"/>
            </a:xfrm>
          </p:grpSpPr>
          <p:sp>
            <p:nvSpPr>
              <p:cNvPr id="160" name="Google Shape;160;p11"/>
              <p:cNvSpPr/>
              <p:nvPr/>
            </p:nvSpPr>
            <p:spPr>
              <a:xfrm flipH="1">
                <a:off x="2688737" y="4720780"/>
                <a:ext cx="2319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1" name="Google Shape;161;p11"/>
              <p:cNvSpPr/>
              <p:nvPr/>
            </p:nvSpPr>
            <p:spPr>
              <a:xfrm flipH="1">
                <a:off x="2688737" y="4511080"/>
                <a:ext cx="2319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2" name="Google Shape;162;p11"/>
              <p:cNvSpPr/>
              <p:nvPr/>
            </p:nvSpPr>
            <p:spPr>
              <a:xfrm flipH="1">
                <a:off x="2688737" y="4930480"/>
                <a:ext cx="2319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3" name="Google Shape;163;p11"/>
            <p:cNvGrpSpPr/>
            <p:nvPr/>
          </p:nvGrpSpPr>
          <p:grpSpPr>
            <a:xfrm>
              <a:off x="1856753" y="4099200"/>
              <a:ext cx="231600" cy="1044300"/>
              <a:chOff x="1856753" y="4099200"/>
              <a:chExt cx="231600" cy="1044300"/>
            </a:xfrm>
          </p:grpSpPr>
          <p:sp>
            <p:nvSpPr>
              <p:cNvPr id="164" name="Google Shape;164;p11"/>
              <p:cNvSpPr/>
              <p:nvPr/>
            </p:nvSpPr>
            <p:spPr>
              <a:xfrm flipH="1">
                <a:off x="185675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5" name="Google Shape;165;p11"/>
              <p:cNvSpPr/>
              <p:nvPr/>
            </p:nvSpPr>
            <p:spPr>
              <a:xfrm flipH="1">
                <a:off x="185675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6" name="Google Shape;166;p11"/>
              <p:cNvSpPr/>
              <p:nvPr/>
            </p:nvSpPr>
            <p:spPr>
              <a:xfrm flipH="1">
                <a:off x="185675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7" name="Google Shape;167;p11"/>
              <p:cNvSpPr/>
              <p:nvPr/>
            </p:nvSpPr>
            <p:spPr>
              <a:xfrm flipH="1">
                <a:off x="1856753"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68" name="Google Shape;168;p11"/>
              <p:cNvSpPr/>
              <p:nvPr/>
            </p:nvSpPr>
            <p:spPr>
              <a:xfrm flipH="1">
                <a:off x="185675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69" name="Google Shape;169;p11"/>
            <p:cNvGrpSpPr/>
            <p:nvPr/>
          </p:nvGrpSpPr>
          <p:grpSpPr>
            <a:xfrm>
              <a:off x="2228107" y="4309200"/>
              <a:ext cx="231600" cy="834300"/>
              <a:chOff x="2228107" y="4309200"/>
              <a:chExt cx="231600" cy="834300"/>
            </a:xfrm>
          </p:grpSpPr>
          <p:sp>
            <p:nvSpPr>
              <p:cNvPr id="170" name="Google Shape;170;p11"/>
              <p:cNvSpPr/>
              <p:nvPr/>
            </p:nvSpPr>
            <p:spPr>
              <a:xfrm flipH="1">
                <a:off x="222810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1" name="Google Shape;171;p11"/>
              <p:cNvSpPr/>
              <p:nvPr/>
            </p:nvSpPr>
            <p:spPr>
              <a:xfrm flipH="1">
                <a:off x="2228107"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2" name="Google Shape;172;p11"/>
              <p:cNvSpPr/>
              <p:nvPr/>
            </p:nvSpPr>
            <p:spPr>
              <a:xfrm flipH="1">
                <a:off x="222810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p11"/>
              <p:cNvSpPr/>
              <p:nvPr/>
            </p:nvSpPr>
            <p:spPr>
              <a:xfrm flipH="1">
                <a:off x="222810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4" name="Google Shape;174;p11"/>
            <p:cNvGrpSpPr/>
            <p:nvPr/>
          </p:nvGrpSpPr>
          <p:grpSpPr>
            <a:xfrm>
              <a:off x="2599462" y="4518900"/>
              <a:ext cx="231600" cy="624600"/>
              <a:chOff x="2599462" y="4518900"/>
              <a:chExt cx="231600" cy="624600"/>
            </a:xfrm>
          </p:grpSpPr>
          <p:sp>
            <p:nvSpPr>
              <p:cNvPr id="175" name="Google Shape;175;p11"/>
              <p:cNvSpPr/>
              <p:nvPr/>
            </p:nvSpPr>
            <p:spPr>
              <a:xfrm flipH="1">
                <a:off x="259946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6" name="Google Shape;176;p11"/>
              <p:cNvSpPr/>
              <p:nvPr/>
            </p:nvSpPr>
            <p:spPr>
              <a:xfrm flipH="1">
                <a:off x="259946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77" name="Google Shape;177;p11"/>
              <p:cNvSpPr/>
              <p:nvPr/>
            </p:nvSpPr>
            <p:spPr>
              <a:xfrm flipH="1">
                <a:off x="259946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78" name="Google Shape;178;p11"/>
            <p:cNvGrpSpPr/>
            <p:nvPr/>
          </p:nvGrpSpPr>
          <p:grpSpPr>
            <a:xfrm>
              <a:off x="3342171" y="4099200"/>
              <a:ext cx="231600" cy="1044300"/>
              <a:chOff x="3342171" y="4099200"/>
              <a:chExt cx="231600" cy="1044300"/>
            </a:xfrm>
          </p:grpSpPr>
          <p:sp>
            <p:nvSpPr>
              <p:cNvPr id="179" name="Google Shape;179;p11"/>
              <p:cNvSpPr/>
              <p:nvPr/>
            </p:nvSpPr>
            <p:spPr>
              <a:xfrm flipH="1">
                <a:off x="334217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0" name="Google Shape;180;p11"/>
              <p:cNvSpPr/>
              <p:nvPr/>
            </p:nvSpPr>
            <p:spPr>
              <a:xfrm flipH="1">
                <a:off x="334217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p11"/>
              <p:cNvSpPr/>
              <p:nvPr/>
            </p:nvSpPr>
            <p:spPr>
              <a:xfrm flipH="1">
                <a:off x="334217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2" name="Google Shape;182;p11"/>
              <p:cNvSpPr/>
              <p:nvPr/>
            </p:nvSpPr>
            <p:spPr>
              <a:xfrm flipH="1">
                <a:off x="3342171"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3" name="Google Shape;183;p11"/>
              <p:cNvSpPr/>
              <p:nvPr/>
            </p:nvSpPr>
            <p:spPr>
              <a:xfrm flipH="1">
                <a:off x="334217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4" name="Google Shape;184;p11"/>
            <p:cNvGrpSpPr/>
            <p:nvPr/>
          </p:nvGrpSpPr>
          <p:grpSpPr>
            <a:xfrm>
              <a:off x="3713525" y="4309200"/>
              <a:ext cx="231600" cy="834300"/>
              <a:chOff x="3713525" y="4309200"/>
              <a:chExt cx="231600" cy="834300"/>
            </a:xfrm>
          </p:grpSpPr>
          <p:sp>
            <p:nvSpPr>
              <p:cNvPr id="185" name="Google Shape;185;p11"/>
              <p:cNvSpPr/>
              <p:nvPr/>
            </p:nvSpPr>
            <p:spPr>
              <a:xfrm flipH="1">
                <a:off x="371352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6" name="Google Shape;186;p11"/>
              <p:cNvSpPr/>
              <p:nvPr/>
            </p:nvSpPr>
            <p:spPr>
              <a:xfrm flipH="1">
                <a:off x="3713525"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7" name="Google Shape;187;p11"/>
              <p:cNvSpPr/>
              <p:nvPr/>
            </p:nvSpPr>
            <p:spPr>
              <a:xfrm flipH="1">
                <a:off x="371352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88" name="Google Shape;188;p11"/>
              <p:cNvSpPr/>
              <p:nvPr/>
            </p:nvSpPr>
            <p:spPr>
              <a:xfrm flipH="1">
                <a:off x="371352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89" name="Google Shape;189;p11"/>
            <p:cNvGrpSpPr/>
            <p:nvPr/>
          </p:nvGrpSpPr>
          <p:grpSpPr>
            <a:xfrm>
              <a:off x="1485398" y="4309200"/>
              <a:ext cx="231600" cy="834300"/>
              <a:chOff x="1485398" y="4309200"/>
              <a:chExt cx="231600" cy="834300"/>
            </a:xfrm>
          </p:grpSpPr>
          <p:sp>
            <p:nvSpPr>
              <p:cNvPr id="190" name="Google Shape;190;p11"/>
              <p:cNvSpPr/>
              <p:nvPr/>
            </p:nvSpPr>
            <p:spPr>
              <a:xfrm flipH="1">
                <a:off x="148539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p11"/>
              <p:cNvSpPr/>
              <p:nvPr/>
            </p:nvSpPr>
            <p:spPr>
              <a:xfrm flipH="1">
                <a:off x="148539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2" name="Google Shape;192;p11"/>
              <p:cNvSpPr/>
              <p:nvPr/>
            </p:nvSpPr>
            <p:spPr>
              <a:xfrm flipH="1">
                <a:off x="148539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3" name="Google Shape;193;p11"/>
              <p:cNvSpPr/>
              <p:nvPr/>
            </p:nvSpPr>
            <p:spPr>
              <a:xfrm flipH="1">
                <a:off x="148539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4" name="Google Shape;194;p11"/>
            <p:cNvGrpSpPr/>
            <p:nvPr/>
          </p:nvGrpSpPr>
          <p:grpSpPr>
            <a:xfrm>
              <a:off x="4084879" y="4518900"/>
              <a:ext cx="231600" cy="624600"/>
              <a:chOff x="4084879" y="4518900"/>
              <a:chExt cx="231600" cy="624600"/>
            </a:xfrm>
          </p:grpSpPr>
          <p:sp>
            <p:nvSpPr>
              <p:cNvPr id="195" name="Google Shape;195;p11"/>
              <p:cNvSpPr/>
              <p:nvPr/>
            </p:nvSpPr>
            <p:spPr>
              <a:xfrm flipH="1">
                <a:off x="40848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6" name="Google Shape;196;p11"/>
              <p:cNvSpPr/>
              <p:nvPr/>
            </p:nvSpPr>
            <p:spPr>
              <a:xfrm flipH="1">
                <a:off x="40848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97" name="Google Shape;197;p11"/>
              <p:cNvSpPr/>
              <p:nvPr/>
            </p:nvSpPr>
            <p:spPr>
              <a:xfrm flipH="1">
                <a:off x="40848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98" name="Google Shape;198;p11"/>
            <p:cNvGrpSpPr/>
            <p:nvPr/>
          </p:nvGrpSpPr>
          <p:grpSpPr>
            <a:xfrm>
              <a:off x="2970816" y="4309200"/>
              <a:ext cx="231600" cy="834300"/>
              <a:chOff x="2970816" y="4309200"/>
              <a:chExt cx="231600" cy="834300"/>
            </a:xfrm>
          </p:grpSpPr>
          <p:sp>
            <p:nvSpPr>
              <p:cNvPr id="199" name="Google Shape;199;p11"/>
              <p:cNvSpPr/>
              <p:nvPr/>
            </p:nvSpPr>
            <p:spPr>
              <a:xfrm flipH="1">
                <a:off x="297081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0" name="Google Shape;200;p11"/>
              <p:cNvSpPr/>
              <p:nvPr/>
            </p:nvSpPr>
            <p:spPr>
              <a:xfrm flipH="1">
                <a:off x="297081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p11"/>
              <p:cNvSpPr/>
              <p:nvPr/>
            </p:nvSpPr>
            <p:spPr>
              <a:xfrm flipH="1">
                <a:off x="297081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2" name="Google Shape;202;p11"/>
              <p:cNvSpPr/>
              <p:nvPr/>
            </p:nvSpPr>
            <p:spPr>
              <a:xfrm flipH="1">
                <a:off x="297081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3" name="Google Shape;203;p11"/>
            <p:cNvGrpSpPr/>
            <p:nvPr/>
          </p:nvGrpSpPr>
          <p:grpSpPr>
            <a:xfrm>
              <a:off x="4456234" y="4309200"/>
              <a:ext cx="231600" cy="834300"/>
              <a:chOff x="4456234" y="4309200"/>
              <a:chExt cx="231600" cy="834300"/>
            </a:xfrm>
          </p:grpSpPr>
          <p:sp>
            <p:nvSpPr>
              <p:cNvPr id="204" name="Google Shape;204;p11"/>
              <p:cNvSpPr/>
              <p:nvPr/>
            </p:nvSpPr>
            <p:spPr>
              <a:xfrm flipH="1">
                <a:off x="445623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5" name="Google Shape;205;p11"/>
              <p:cNvSpPr/>
              <p:nvPr/>
            </p:nvSpPr>
            <p:spPr>
              <a:xfrm flipH="1">
                <a:off x="445623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6" name="Google Shape;206;p11"/>
              <p:cNvSpPr/>
              <p:nvPr/>
            </p:nvSpPr>
            <p:spPr>
              <a:xfrm flipH="1">
                <a:off x="445623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07" name="Google Shape;207;p11"/>
              <p:cNvSpPr/>
              <p:nvPr/>
            </p:nvSpPr>
            <p:spPr>
              <a:xfrm flipH="1">
                <a:off x="445623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08" name="Google Shape;208;p11"/>
            <p:cNvGrpSpPr/>
            <p:nvPr/>
          </p:nvGrpSpPr>
          <p:grpSpPr>
            <a:xfrm>
              <a:off x="4827588" y="4099200"/>
              <a:ext cx="231600" cy="1044300"/>
              <a:chOff x="4827588" y="4099200"/>
              <a:chExt cx="231600" cy="1044300"/>
            </a:xfrm>
          </p:grpSpPr>
          <p:sp>
            <p:nvSpPr>
              <p:cNvPr id="209" name="Google Shape;209;p11"/>
              <p:cNvSpPr/>
              <p:nvPr/>
            </p:nvSpPr>
            <p:spPr>
              <a:xfrm flipH="1">
                <a:off x="48275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0" name="Google Shape;210;p11"/>
              <p:cNvSpPr/>
              <p:nvPr/>
            </p:nvSpPr>
            <p:spPr>
              <a:xfrm flipH="1">
                <a:off x="48275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1" name="Google Shape;211;p11"/>
              <p:cNvSpPr/>
              <p:nvPr/>
            </p:nvSpPr>
            <p:spPr>
              <a:xfrm flipH="1">
                <a:off x="48275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2" name="Google Shape;212;p11"/>
              <p:cNvSpPr/>
              <p:nvPr/>
            </p:nvSpPr>
            <p:spPr>
              <a:xfrm flipH="1">
                <a:off x="4827588"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3" name="Google Shape;213;p11"/>
              <p:cNvSpPr/>
              <p:nvPr/>
            </p:nvSpPr>
            <p:spPr>
              <a:xfrm flipH="1">
                <a:off x="48275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4" name="Google Shape;214;p11"/>
            <p:cNvGrpSpPr/>
            <p:nvPr/>
          </p:nvGrpSpPr>
          <p:grpSpPr>
            <a:xfrm>
              <a:off x="5198943" y="4309200"/>
              <a:ext cx="231600" cy="834300"/>
              <a:chOff x="5198943" y="4309200"/>
              <a:chExt cx="231600" cy="834300"/>
            </a:xfrm>
          </p:grpSpPr>
          <p:sp>
            <p:nvSpPr>
              <p:cNvPr id="215" name="Google Shape;215;p11"/>
              <p:cNvSpPr/>
              <p:nvPr/>
            </p:nvSpPr>
            <p:spPr>
              <a:xfrm flipH="1">
                <a:off x="519894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6" name="Google Shape;216;p11"/>
              <p:cNvSpPr/>
              <p:nvPr/>
            </p:nvSpPr>
            <p:spPr>
              <a:xfrm flipH="1">
                <a:off x="5198943"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7" name="Google Shape;217;p11"/>
              <p:cNvSpPr/>
              <p:nvPr/>
            </p:nvSpPr>
            <p:spPr>
              <a:xfrm flipH="1">
                <a:off x="519894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18" name="Google Shape;218;p11"/>
              <p:cNvSpPr/>
              <p:nvPr/>
            </p:nvSpPr>
            <p:spPr>
              <a:xfrm flipH="1">
                <a:off x="519894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19" name="Google Shape;219;p11"/>
            <p:cNvGrpSpPr/>
            <p:nvPr/>
          </p:nvGrpSpPr>
          <p:grpSpPr>
            <a:xfrm>
              <a:off x="5570297" y="4518900"/>
              <a:ext cx="231600" cy="624600"/>
              <a:chOff x="5570297" y="4518900"/>
              <a:chExt cx="231600" cy="624600"/>
            </a:xfrm>
          </p:grpSpPr>
          <p:sp>
            <p:nvSpPr>
              <p:cNvPr id="220" name="Google Shape;220;p11"/>
              <p:cNvSpPr/>
              <p:nvPr/>
            </p:nvSpPr>
            <p:spPr>
              <a:xfrm flipH="1">
                <a:off x="5570297"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1" name="Google Shape;221;p11"/>
              <p:cNvSpPr/>
              <p:nvPr/>
            </p:nvSpPr>
            <p:spPr>
              <a:xfrm flipH="1">
                <a:off x="5570297"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2" name="Google Shape;222;p11"/>
              <p:cNvSpPr/>
              <p:nvPr/>
            </p:nvSpPr>
            <p:spPr>
              <a:xfrm flipH="1">
                <a:off x="5570297"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3" name="Google Shape;223;p11"/>
            <p:cNvGrpSpPr/>
            <p:nvPr/>
          </p:nvGrpSpPr>
          <p:grpSpPr>
            <a:xfrm>
              <a:off x="5941652" y="4309200"/>
              <a:ext cx="231600" cy="834300"/>
              <a:chOff x="5941652" y="4309200"/>
              <a:chExt cx="231600" cy="834300"/>
            </a:xfrm>
          </p:grpSpPr>
          <p:sp>
            <p:nvSpPr>
              <p:cNvPr id="224" name="Google Shape;224;p11"/>
              <p:cNvSpPr/>
              <p:nvPr/>
            </p:nvSpPr>
            <p:spPr>
              <a:xfrm flipH="1">
                <a:off x="5941652"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5" name="Google Shape;225;p11"/>
              <p:cNvSpPr/>
              <p:nvPr/>
            </p:nvSpPr>
            <p:spPr>
              <a:xfrm flipH="1">
                <a:off x="5941652"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6" name="Google Shape;226;p11"/>
              <p:cNvSpPr/>
              <p:nvPr/>
            </p:nvSpPr>
            <p:spPr>
              <a:xfrm flipH="1">
                <a:off x="5941652"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27" name="Google Shape;227;p11"/>
              <p:cNvSpPr/>
              <p:nvPr/>
            </p:nvSpPr>
            <p:spPr>
              <a:xfrm flipH="1">
                <a:off x="5941652"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28" name="Google Shape;228;p11"/>
            <p:cNvGrpSpPr/>
            <p:nvPr/>
          </p:nvGrpSpPr>
          <p:grpSpPr>
            <a:xfrm>
              <a:off x="6313006" y="4099200"/>
              <a:ext cx="231600" cy="1044300"/>
              <a:chOff x="6313006" y="4099200"/>
              <a:chExt cx="231600" cy="1044300"/>
            </a:xfrm>
          </p:grpSpPr>
          <p:sp>
            <p:nvSpPr>
              <p:cNvPr id="229" name="Google Shape;229;p11"/>
              <p:cNvSpPr/>
              <p:nvPr/>
            </p:nvSpPr>
            <p:spPr>
              <a:xfrm flipH="1">
                <a:off x="6313006"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0" name="Google Shape;230;p11"/>
              <p:cNvSpPr/>
              <p:nvPr/>
            </p:nvSpPr>
            <p:spPr>
              <a:xfrm flipH="1">
                <a:off x="6313006"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1" name="Google Shape;231;p11"/>
              <p:cNvSpPr/>
              <p:nvPr/>
            </p:nvSpPr>
            <p:spPr>
              <a:xfrm flipH="1">
                <a:off x="6313006"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2" name="Google Shape;232;p11"/>
              <p:cNvSpPr/>
              <p:nvPr/>
            </p:nvSpPr>
            <p:spPr>
              <a:xfrm flipH="1">
                <a:off x="6313006"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3" name="Google Shape;233;p11"/>
              <p:cNvSpPr/>
              <p:nvPr/>
            </p:nvSpPr>
            <p:spPr>
              <a:xfrm flipH="1">
                <a:off x="6313006"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4" name="Google Shape;234;p11"/>
            <p:cNvGrpSpPr/>
            <p:nvPr/>
          </p:nvGrpSpPr>
          <p:grpSpPr>
            <a:xfrm>
              <a:off x="6684361" y="4309200"/>
              <a:ext cx="231600" cy="834300"/>
              <a:chOff x="6684361" y="4309200"/>
              <a:chExt cx="231600" cy="834300"/>
            </a:xfrm>
          </p:grpSpPr>
          <p:sp>
            <p:nvSpPr>
              <p:cNvPr id="235" name="Google Shape;235;p11"/>
              <p:cNvSpPr/>
              <p:nvPr/>
            </p:nvSpPr>
            <p:spPr>
              <a:xfrm flipH="1">
                <a:off x="6684361"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6" name="Google Shape;236;p11"/>
              <p:cNvSpPr/>
              <p:nvPr/>
            </p:nvSpPr>
            <p:spPr>
              <a:xfrm flipH="1">
                <a:off x="6684361"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7" name="Google Shape;237;p11"/>
              <p:cNvSpPr/>
              <p:nvPr/>
            </p:nvSpPr>
            <p:spPr>
              <a:xfrm flipH="1">
                <a:off x="6684361"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p11"/>
              <p:cNvSpPr/>
              <p:nvPr/>
            </p:nvSpPr>
            <p:spPr>
              <a:xfrm flipH="1">
                <a:off x="6684361"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39" name="Google Shape;239;p11"/>
            <p:cNvGrpSpPr/>
            <p:nvPr/>
          </p:nvGrpSpPr>
          <p:grpSpPr>
            <a:xfrm>
              <a:off x="7055715" y="4518900"/>
              <a:ext cx="231600" cy="624600"/>
              <a:chOff x="7055715" y="4518900"/>
              <a:chExt cx="231600" cy="624600"/>
            </a:xfrm>
          </p:grpSpPr>
          <p:sp>
            <p:nvSpPr>
              <p:cNvPr id="240" name="Google Shape;240;p11"/>
              <p:cNvSpPr/>
              <p:nvPr/>
            </p:nvSpPr>
            <p:spPr>
              <a:xfrm flipH="1">
                <a:off x="7055715"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1" name="Google Shape;241;p11"/>
              <p:cNvSpPr/>
              <p:nvPr/>
            </p:nvSpPr>
            <p:spPr>
              <a:xfrm flipH="1">
                <a:off x="7055715"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2" name="Google Shape;242;p11"/>
              <p:cNvSpPr/>
              <p:nvPr/>
            </p:nvSpPr>
            <p:spPr>
              <a:xfrm flipH="1">
                <a:off x="7055715"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3" name="Google Shape;243;p11"/>
            <p:cNvGrpSpPr/>
            <p:nvPr/>
          </p:nvGrpSpPr>
          <p:grpSpPr>
            <a:xfrm>
              <a:off x="7798424" y="4099200"/>
              <a:ext cx="231600" cy="1044300"/>
              <a:chOff x="7798424" y="4099200"/>
              <a:chExt cx="231600" cy="1044300"/>
            </a:xfrm>
          </p:grpSpPr>
          <p:sp>
            <p:nvSpPr>
              <p:cNvPr id="244" name="Google Shape;244;p11"/>
              <p:cNvSpPr/>
              <p:nvPr/>
            </p:nvSpPr>
            <p:spPr>
              <a:xfrm flipH="1">
                <a:off x="7798424"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5" name="Google Shape;245;p11"/>
              <p:cNvSpPr/>
              <p:nvPr/>
            </p:nvSpPr>
            <p:spPr>
              <a:xfrm flipH="1">
                <a:off x="7798424"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6" name="Google Shape;246;p11"/>
              <p:cNvSpPr/>
              <p:nvPr/>
            </p:nvSpPr>
            <p:spPr>
              <a:xfrm flipH="1">
                <a:off x="7798424"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7" name="Google Shape;247;p11"/>
              <p:cNvSpPr/>
              <p:nvPr/>
            </p:nvSpPr>
            <p:spPr>
              <a:xfrm flipH="1">
                <a:off x="7798424" y="4099200"/>
                <a:ext cx="231600" cy="104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48" name="Google Shape;248;p11"/>
              <p:cNvSpPr/>
              <p:nvPr/>
            </p:nvSpPr>
            <p:spPr>
              <a:xfrm flipH="1">
                <a:off x="7798424"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49" name="Google Shape;249;p11"/>
            <p:cNvGrpSpPr/>
            <p:nvPr/>
          </p:nvGrpSpPr>
          <p:grpSpPr>
            <a:xfrm>
              <a:off x="8169779" y="4309200"/>
              <a:ext cx="231600" cy="834300"/>
              <a:chOff x="8169779" y="4309200"/>
              <a:chExt cx="231600" cy="834300"/>
            </a:xfrm>
          </p:grpSpPr>
          <p:sp>
            <p:nvSpPr>
              <p:cNvPr id="250" name="Google Shape;250;p11"/>
              <p:cNvSpPr/>
              <p:nvPr/>
            </p:nvSpPr>
            <p:spPr>
              <a:xfrm flipH="1">
                <a:off x="8169779"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1" name="Google Shape;251;p11"/>
              <p:cNvSpPr/>
              <p:nvPr/>
            </p:nvSpPr>
            <p:spPr>
              <a:xfrm flipH="1">
                <a:off x="8169779"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2" name="Google Shape;252;p11"/>
              <p:cNvSpPr/>
              <p:nvPr/>
            </p:nvSpPr>
            <p:spPr>
              <a:xfrm flipH="1">
                <a:off x="8169779"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3" name="Google Shape;253;p11"/>
              <p:cNvSpPr/>
              <p:nvPr/>
            </p:nvSpPr>
            <p:spPr>
              <a:xfrm flipH="1">
                <a:off x="8169779"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4" name="Google Shape;254;p11"/>
            <p:cNvGrpSpPr/>
            <p:nvPr/>
          </p:nvGrpSpPr>
          <p:grpSpPr>
            <a:xfrm>
              <a:off x="7427070" y="4309200"/>
              <a:ext cx="231600" cy="834300"/>
              <a:chOff x="7427070" y="4309200"/>
              <a:chExt cx="231600" cy="834300"/>
            </a:xfrm>
          </p:grpSpPr>
          <p:sp>
            <p:nvSpPr>
              <p:cNvPr id="255" name="Google Shape;255;p11"/>
              <p:cNvSpPr/>
              <p:nvPr/>
            </p:nvSpPr>
            <p:spPr>
              <a:xfrm flipH="1">
                <a:off x="7427070"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6" name="Google Shape;256;p11"/>
              <p:cNvSpPr/>
              <p:nvPr/>
            </p:nvSpPr>
            <p:spPr>
              <a:xfrm flipH="1">
                <a:off x="7427070"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7" name="Google Shape;257;p11"/>
              <p:cNvSpPr/>
              <p:nvPr/>
            </p:nvSpPr>
            <p:spPr>
              <a:xfrm flipH="1">
                <a:off x="7427070"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58" name="Google Shape;258;p11"/>
              <p:cNvSpPr/>
              <p:nvPr/>
            </p:nvSpPr>
            <p:spPr>
              <a:xfrm flipH="1">
                <a:off x="7427070"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59" name="Google Shape;259;p11"/>
            <p:cNvGrpSpPr/>
            <p:nvPr/>
          </p:nvGrpSpPr>
          <p:grpSpPr>
            <a:xfrm>
              <a:off x="8541133" y="4518900"/>
              <a:ext cx="231600" cy="624600"/>
              <a:chOff x="8541133" y="4518900"/>
              <a:chExt cx="231600" cy="624600"/>
            </a:xfrm>
          </p:grpSpPr>
          <p:sp>
            <p:nvSpPr>
              <p:cNvPr id="260" name="Google Shape;260;p11"/>
              <p:cNvSpPr/>
              <p:nvPr/>
            </p:nvSpPr>
            <p:spPr>
              <a:xfrm flipH="1">
                <a:off x="8541133"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1" name="Google Shape;261;p11"/>
              <p:cNvSpPr/>
              <p:nvPr/>
            </p:nvSpPr>
            <p:spPr>
              <a:xfrm flipH="1">
                <a:off x="8541133"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2" name="Google Shape;262;p11"/>
              <p:cNvSpPr/>
              <p:nvPr/>
            </p:nvSpPr>
            <p:spPr>
              <a:xfrm flipH="1">
                <a:off x="8541133"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263" name="Google Shape;263;p11"/>
            <p:cNvGrpSpPr/>
            <p:nvPr/>
          </p:nvGrpSpPr>
          <p:grpSpPr>
            <a:xfrm>
              <a:off x="8912488" y="4309200"/>
              <a:ext cx="231600" cy="834300"/>
              <a:chOff x="8912488" y="4309200"/>
              <a:chExt cx="231600" cy="834300"/>
            </a:xfrm>
          </p:grpSpPr>
          <p:sp>
            <p:nvSpPr>
              <p:cNvPr id="264" name="Google Shape;264;p11"/>
              <p:cNvSpPr/>
              <p:nvPr/>
            </p:nvSpPr>
            <p:spPr>
              <a:xfrm flipH="1">
                <a:off x="8912488" y="4728600"/>
                <a:ext cx="231600" cy="4149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5" name="Google Shape;265;p11"/>
              <p:cNvSpPr/>
              <p:nvPr/>
            </p:nvSpPr>
            <p:spPr>
              <a:xfrm flipH="1">
                <a:off x="8912488" y="4309200"/>
                <a:ext cx="231600" cy="8343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6" name="Google Shape;266;p11"/>
              <p:cNvSpPr/>
              <p:nvPr/>
            </p:nvSpPr>
            <p:spPr>
              <a:xfrm flipH="1">
                <a:off x="8912488" y="4518900"/>
                <a:ext cx="231600" cy="6246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267" name="Google Shape;267;p11"/>
              <p:cNvSpPr/>
              <p:nvPr/>
            </p:nvSpPr>
            <p:spPr>
              <a:xfrm flipH="1">
                <a:off x="8912488" y="4938300"/>
                <a:ext cx="231600" cy="2052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268" name="Google Shape;268;p11"/>
          <p:cNvSpPr txBox="1"/>
          <p:nvPr>
            <p:ph hasCustomPrompt="1" type="title"/>
          </p:nvPr>
        </p:nvSpPr>
        <p:spPr>
          <a:xfrm>
            <a:off x="1388625" y="772725"/>
            <a:ext cx="6366900" cy="1863300"/>
          </a:xfrm>
          <a:prstGeom prst="rect">
            <a:avLst/>
          </a:prstGeom>
        </p:spPr>
        <p:txBody>
          <a:bodyPr anchorCtr="0" anchor="ctr" bIns="91425" lIns="91425" spcFirstLastPara="1" rIns="91425" wrap="square" tIns="91425">
            <a:noAutofit/>
          </a:bodyPr>
          <a:lstStyle>
            <a:lvl1pPr lvl="0" rtl="0" algn="ctr">
              <a:spcBef>
                <a:spcPts val="0"/>
              </a:spcBef>
              <a:spcAft>
                <a:spcPts val="0"/>
              </a:spcAft>
              <a:buClr>
                <a:schemeClr val="lt1"/>
              </a:buClr>
              <a:buSzPts val="8000"/>
              <a:buNone/>
              <a:defRPr sz="8000">
                <a:solidFill>
                  <a:schemeClr val="lt1"/>
                </a:solidFill>
              </a:defRPr>
            </a:lvl1pPr>
            <a:lvl2pPr lvl="1" rtl="0" algn="ctr">
              <a:spcBef>
                <a:spcPts val="0"/>
              </a:spcBef>
              <a:spcAft>
                <a:spcPts val="0"/>
              </a:spcAft>
              <a:buClr>
                <a:schemeClr val="lt1"/>
              </a:buClr>
              <a:buSzPts val="8000"/>
              <a:buNone/>
              <a:defRPr sz="8000">
                <a:solidFill>
                  <a:schemeClr val="lt1"/>
                </a:solidFill>
              </a:defRPr>
            </a:lvl2pPr>
            <a:lvl3pPr lvl="2" rtl="0" algn="ctr">
              <a:spcBef>
                <a:spcPts val="0"/>
              </a:spcBef>
              <a:spcAft>
                <a:spcPts val="0"/>
              </a:spcAft>
              <a:buClr>
                <a:schemeClr val="lt1"/>
              </a:buClr>
              <a:buSzPts val="8000"/>
              <a:buNone/>
              <a:defRPr sz="8000">
                <a:solidFill>
                  <a:schemeClr val="lt1"/>
                </a:solidFill>
              </a:defRPr>
            </a:lvl3pPr>
            <a:lvl4pPr lvl="3" rtl="0" algn="ctr">
              <a:spcBef>
                <a:spcPts val="0"/>
              </a:spcBef>
              <a:spcAft>
                <a:spcPts val="0"/>
              </a:spcAft>
              <a:buClr>
                <a:schemeClr val="lt1"/>
              </a:buClr>
              <a:buSzPts val="8000"/>
              <a:buNone/>
              <a:defRPr sz="8000">
                <a:solidFill>
                  <a:schemeClr val="lt1"/>
                </a:solidFill>
              </a:defRPr>
            </a:lvl4pPr>
            <a:lvl5pPr lvl="4" rtl="0" algn="ctr">
              <a:spcBef>
                <a:spcPts val="0"/>
              </a:spcBef>
              <a:spcAft>
                <a:spcPts val="0"/>
              </a:spcAft>
              <a:buClr>
                <a:schemeClr val="lt1"/>
              </a:buClr>
              <a:buSzPts val="8000"/>
              <a:buNone/>
              <a:defRPr sz="8000">
                <a:solidFill>
                  <a:schemeClr val="lt1"/>
                </a:solidFill>
              </a:defRPr>
            </a:lvl5pPr>
            <a:lvl6pPr lvl="5" rtl="0" algn="ctr">
              <a:spcBef>
                <a:spcPts val="0"/>
              </a:spcBef>
              <a:spcAft>
                <a:spcPts val="0"/>
              </a:spcAft>
              <a:buClr>
                <a:schemeClr val="lt1"/>
              </a:buClr>
              <a:buSzPts val="8000"/>
              <a:buNone/>
              <a:defRPr sz="8000">
                <a:solidFill>
                  <a:schemeClr val="lt1"/>
                </a:solidFill>
              </a:defRPr>
            </a:lvl6pPr>
            <a:lvl7pPr lvl="6" rtl="0" algn="ctr">
              <a:spcBef>
                <a:spcPts val="0"/>
              </a:spcBef>
              <a:spcAft>
                <a:spcPts val="0"/>
              </a:spcAft>
              <a:buClr>
                <a:schemeClr val="lt1"/>
              </a:buClr>
              <a:buSzPts val="8000"/>
              <a:buNone/>
              <a:defRPr sz="8000">
                <a:solidFill>
                  <a:schemeClr val="lt1"/>
                </a:solidFill>
              </a:defRPr>
            </a:lvl7pPr>
            <a:lvl8pPr lvl="7" rtl="0" algn="ctr">
              <a:spcBef>
                <a:spcPts val="0"/>
              </a:spcBef>
              <a:spcAft>
                <a:spcPts val="0"/>
              </a:spcAft>
              <a:buClr>
                <a:schemeClr val="lt1"/>
              </a:buClr>
              <a:buSzPts val="8000"/>
              <a:buNone/>
              <a:defRPr sz="8000">
                <a:solidFill>
                  <a:schemeClr val="lt1"/>
                </a:solidFill>
              </a:defRPr>
            </a:lvl8pPr>
            <a:lvl9pPr lvl="8" rtl="0" algn="ctr">
              <a:spcBef>
                <a:spcPts val="0"/>
              </a:spcBef>
              <a:spcAft>
                <a:spcPts val="0"/>
              </a:spcAft>
              <a:buClr>
                <a:schemeClr val="lt1"/>
              </a:buClr>
              <a:buSzPts val="8000"/>
              <a:buNone/>
              <a:defRPr sz="8000">
                <a:solidFill>
                  <a:schemeClr val="lt1"/>
                </a:solidFill>
              </a:defRPr>
            </a:lvl9pPr>
          </a:lstStyle>
          <a:p>
            <a:r>
              <a:t>xx%</a:t>
            </a:r>
          </a:p>
        </p:txBody>
      </p:sp>
      <p:sp>
        <p:nvSpPr>
          <p:cNvPr id="269" name="Google Shape;269;p11"/>
          <p:cNvSpPr txBox="1"/>
          <p:nvPr>
            <p:ph idx="1" type="body"/>
          </p:nvPr>
        </p:nvSpPr>
        <p:spPr>
          <a:xfrm>
            <a:off x="1388625" y="2712300"/>
            <a:ext cx="6366900" cy="1111200"/>
          </a:xfrm>
          <a:prstGeom prst="rect">
            <a:avLst/>
          </a:prstGeom>
        </p:spPr>
        <p:txBody>
          <a:bodyPr anchorCtr="0" anchor="t" bIns="91425" lIns="91425" spcFirstLastPara="1" rIns="91425" wrap="square" tIns="91425">
            <a:noAutofit/>
          </a:bodyPr>
          <a:lstStyle>
            <a:lvl1pPr indent="-311150" lvl="0" marL="457200" rtl="0" algn="ctr">
              <a:spcBef>
                <a:spcPts val="0"/>
              </a:spcBef>
              <a:spcAft>
                <a:spcPts val="0"/>
              </a:spcAft>
              <a:buClr>
                <a:schemeClr val="lt1"/>
              </a:buClr>
              <a:buSzPts val="1300"/>
              <a:buChar char="●"/>
              <a:defRPr>
                <a:solidFill>
                  <a:schemeClr val="lt1"/>
                </a:solidFill>
              </a:defRPr>
            </a:lvl1pPr>
            <a:lvl2pPr indent="-298450" lvl="1" marL="914400" rtl="0" algn="ctr">
              <a:spcBef>
                <a:spcPts val="1600"/>
              </a:spcBef>
              <a:spcAft>
                <a:spcPts val="0"/>
              </a:spcAft>
              <a:buClr>
                <a:schemeClr val="lt1"/>
              </a:buClr>
              <a:buSzPts val="1100"/>
              <a:buChar char="○"/>
              <a:defRPr>
                <a:solidFill>
                  <a:schemeClr val="lt1"/>
                </a:solidFill>
              </a:defRPr>
            </a:lvl2pPr>
            <a:lvl3pPr indent="-298450" lvl="2" marL="1371600" rtl="0" algn="ctr">
              <a:spcBef>
                <a:spcPts val="1600"/>
              </a:spcBef>
              <a:spcAft>
                <a:spcPts val="0"/>
              </a:spcAft>
              <a:buClr>
                <a:schemeClr val="lt1"/>
              </a:buClr>
              <a:buSzPts val="1100"/>
              <a:buChar char="■"/>
              <a:defRPr>
                <a:solidFill>
                  <a:schemeClr val="lt1"/>
                </a:solidFill>
              </a:defRPr>
            </a:lvl3pPr>
            <a:lvl4pPr indent="-298450" lvl="3" marL="1828800" rtl="0" algn="ctr">
              <a:spcBef>
                <a:spcPts val="1600"/>
              </a:spcBef>
              <a:spcAft>
                <a:spcPts val="0"/>
              </a:spcAft>
              <a:buClr>
                <a:schemeClr val="lt1"/>
              </a:buClr>
              <a:buSzPts val="1100"/>
              <a:buChar char="●"/>
              <a:defRPr>
                <a:solidFill>
                  <a:schemeClr val="lt1"/>
                </a:solidFill>
              </a:defRPr>
            </a:lvl4pPr>
            <a:lvl5pPr indent="-298450" lvl="4" marL="2286000" rtl="0" algn="ctr">
              <a:spcBef>
                <a:spcPts val="1600"/>
              </a:spcBef>
              <a:spcAft>
                <a:spcPts val="0"/>
              </a:spcAft>
              <a:buClr>
                <a:schemeClr val="lt1"/>
              </a:buClr>
              <a:buSzPts val="1100"/>
              <a:buChar char="○"/>
              <a:defRPr>
                <a:solidFill>
                  <a:schemeClr val="lt1"/>
                </a:solidFill>
              </a:defRPr>
            </a:lvl5pPr>
            <a:lvl6pPr indent="-298450" lvl="5" marL="2743200" rtl="0" algn="ctr">
              <a:spcBef>
                <a:spcPts val="1600"/>
              </a:spcBef>
              <a:spcAft>
                <a:spcPts val="0"/>
              </a:spcAft>
              <a:buClr>
                <a:schemeClr val="lt1"/>
              </a:buClr>
              <a:buSzPts val="1100"/>
              <a:buChar char="■"/>
              <a:defRPr>
                <a:solidFill>
                  <a:schemeClr val="lt1"/>
                </a:solidFill>
              </a:defRPr>
            </a:lvl6pPr>
            <a:lvl7pPr indent="-298450" lvl="6" marL="3200400" rtl="0" algn="ctr">
              <a:spcBef>
                <a:spcPts val="1600"/>
              </a:spcBef>
              <a:spcAft>
                <a:spcPts val="0"/>
              </a:spcAft>
              <a:buClr>
                <a:schemeClr val="lt1"/>
              </a:buClr>
              <a:buSzPts val="1100"/>
              <a:buChar char="●"/>
              <a:defRPr>
                <a:solidFill>
                  <a:schemeClr val="lt1"/>
                </a:solidFill>
              </a:defRPr>
            </a:lvl7pPr>
            <a:lvl8pPr indent="-298450" lvl="7" marL="3657600" rtl="0" algn="ctr">
              <a:spcBef>
                <a:spcPts val="1600"/>
              </a:spcBef>
              <a:spcAft>
                <a:spcPts val="0"/>
              </a:spcAft>
              <a:buClr>
                <a:schemeClr val="lt1"/>
              </a:buClr>
              <a:buSzPts val="1100"/>
              <a:buChar char="○"/>
              <a:defRPr>
                <a:solidFill>
                  <a:schemeClr val="lt1"/>
                </a:solidFill>
              </a:defRPr>
            </a:lvl8pPr>
            <a:lvl9pPr indent="-298450" lvl="8" marL="4114800" rtl="0" algn="ctr">
              <a:spcBef>
                <a:spcPts val="1600"/>
              </a:spcBef>
              <a:spcAft>
                <a:spcPts val="1600"/>
              </a:spcAft>
              <a:buClr>
                <a:schemeClr val="lt1"/>
              </a:buClr>
              <a:buSzPts val="1100"/>
              <a:buChar char="■"/>
              <a:defRPr>
                <a:solidFill>
                  <a:schemeClr val="lt1"/>
                </a:solidFill>
              </a:defRPr>
            </a:lvl9pPr>
          </a:lstStyle>
          <a:p/>
        </p:txBody>
      </p:sp>
      <p:sp>
        <p:nvSpPr>
          <p:cNvPr id="270" name="Google Shape;270;p11"/>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Blank" type="blank">
  <p:cSld name="BLANK">
    <p:spTree>
      <p:nvGrpSpPr>
        <p:cNvPr id="271" name="Shape 271"/>
        <p:cNvGrpSpPr/>
        <p:nvPr/>
      </p:nvGrpSpPr>
      <p:grpSpPr>
        <a:xfrm>
          <a:off x="0" y="0"/>
          <a:ext cx="0" cy="0"/>
          <a:chOff x="0" y="0"/>
          <a:chExt cx="0" cy="0"/>
        </a:xfrm>
      </p:grpSpPr>
      <p:sp>
        <p:nvSpPr>
          <p:cNvPr id="272" name="Google Shape;272;p12"/>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header" type="secHead">
  <p:cSld name="SECTION_HEADER">
    <p:bg>
      <p:bgPr>
        <a:solidFill>
          <a:schemeClr val="dk1"/>
        </a:solidFill>
      </p:bgPr>
    </p:bg>
    <p:spTree>
      <p:nvGrpSpPr>
        <p:cNvPr id="49" name="Shape 49"/>
        <p:cNvGrpSpPr/>
        <p:nvPr/>
      </p:nvGrpSpPr>
      <p:grpSpPr>
        <a:xfrm>
          <a:off x="0" y="0"/>
          <a:ext cx="0" cy="0"/>
          <a:chOff x="0" y="0"/>
          <a:chExt cx="0" cy="0"/>
        </a:xfrm>
      </p:grpSpPr>
      <p:grpSp>
        <p:nvGrpSpPr>
          <p:cNvPr id="50" name="Google Shape;50;p3"/>
          <p:cNvGrpSpPr/>
          <p:nvPr/>
        </p:nvGrpSpPr>
        <p:grpSpPr>
          <a:xfrm>
            <a:off x="146769" y="3406"/>
            <a:ext cx="1233215" cy="1384535"/>
            <a:chOff x="146769" y="3406"/>
            <a:chExt cx="1233215" cy="1384535"/>
          </a:xfrm>
        </p:grpSpPr>
        <p:grpSp>
          <p:nvGrpSpPr>
            <p:cNvPr id="51" name="Google Shape;51;p3"/>
            <p:cNvGrpSpPr/>
            <p:nvPr/>
          </p:nvGrpSpPr>
          <p:grpSpPr>
            <a:xfrm>
              <a:off x="1063183" y="3406"/>
              <a:ext cx="316800" cy="688513"/>
              <a:chOff x="1063183" y="3406"/>
              <a:chExt cx="316800" cy="688513"/>
            </a:xfrm>
          </p:grpSpPr>
          <p:sp>
            <p:nvSpPr>
              <p:cNvPr id="52" name="Google Shape;52;p3"/>
              <p:cNvSpPr/>
              <p:nvPr/>
            </p:nvSpPr>
            <p:spPr>
              <a:xfrm rot="10800000">
                <a:off x="1063183"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 name="Google Shape;53;p3"/>
              <p:cNvSpPr/>
              <p:nvPr/>
            </p:nvSpPr>
            <p:spPr>
              <a:xfrm rot="10800000">
                <a:off x="1063183"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4" name="Google Shape;54;p3"/>
            <p:cNvGrpSpPr/>
            <p:nvPr/>
          </p:nvGrpSpPr>
          <p:grpSpPr>
            <a:xfrm>
              <a:off x="604976" y="3406"/>
              <a:ext cx="316800" cy="1036524"/>
              <a:chOff x="604976" y="3406"/>
              <a:chExt cx="316800" cy="1036524"/>
            </a:xfrm>
          </p:grpSpPr>
          <p:sp>
            <p:nvSpPr>
              <p:cNvPr id="55" name="Google Shape;55;p3"/>
              <p:cNvSpPr/>
              <p:nvPr/>
            </p:nvSpPr>
            <p:spPr>
              <a:xfrm rot="10800000">
                <a:off x="604976"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6" name="Google Shape;56;p3"/>
              <p:cNvSpPr/>
              <p:nvPr/>
            </p:nvSpPr>
            <p:spPr>
              <a:xfrm rot="10800000">
                <a:off x="604976"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7" name="Google Shape;57;p3"/>
              <p:cNvSpPr/>
              <p:nvPr/>
            </p:nvSpPr>
            <p:spPr>
              <a:xfrm rot="10800000">
                <a:off x="604976"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58" name="Google Shape;58;p3"/>
            <p:cNvGrpSpPr/>
            <p:nvPr/>
          </p:nvGrpSpPr>
          <p:grpSpPr>
            <a:xfrm>
              <a:off x="146769" y="3406"/>
              <a:ext cx="316800" cy="1384535"/>
              <a:chOff x="146769" y="3406"/>
              <a:chExt cx="316800" cy="1384535"/>
            </a:xfrm>
          </p:grpSpPr>
          <p:sp>
            <p:nvSpPr>
              <p:cNvPr id="59" name="Google Shape;59;p3"/>
              <p:cNvSpPr/>
              <p:nvPr/>
            </p:nvSpPr>
            <p:spPr>
              <a:xfrm rot="10800000">
                <a:off x="146769" y="3419"/>
                <a:ext cx="316800" cy="688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0" name="Google Shape;60;p3"/>
              <p:cNvSpPr/>
              <p:nvPr/>
            </p:nvSpPr>
            <p:spPr>
              <a:xfrm rot="10800000">
                <a:off x="146769" y="3441"/>
                <a:ext cx="316800" cy="1384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1" name="Google Shape;61;p3"/>
              <p:cNvSpPr/>
              <p:nvPr/>
            </p:nvSpPr>
            <p:spPr>
              <a:xfrm rot="10800000">
                <a:off x="146769" y="3430"/>
                <a:ext cx="316800" cy="1036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2" name="Google Shape;62;p3"/>
              <p:cNvSpPr/>
              <p:nvPr/>
            </p:nvSpPr>
            <p:spPr>
              <a:xfrm rot="10800000">
                <a:off x="146769" y="3406"/>
                <a:ext cx="316800" cy="340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grpSp>
        <p:nvGrpSpPr>
          <p:cNvPr id="63" name="Google Shape;63;p3"/>
          <p:cNvGrpSpPr/>
          <p:nvPr/>
        </p:nvGrpSpPr>
        <p:grpSpPr>
          <a:xfrm>
            <a:off x="6775084" y="2904008"/>
            <a:ext cx="2186148" cy="2239500"/>
            <a:chOff x="6775084" y="2904008"/>
            <a:chExt cx="2186148" cy="2239500"/>
          </a:xfrm>
        </p:grpSpPr>
        <p:grpSp>
          <p:nvGrpSpPr>
            <p:cNvPr id="64" name="Google Shape;64;p3"/>
            <p:cNvGrpSpPr/>
            <p:nvPr/>
          </p:nvGrpSpPr>
          <p:grpSpPr>
            <a:xfrm>
              <a:off x="6775084" y="4253708"/>
              <a:ext cx="409500" cy="889800"/>
              <a:chOff x="6775084" y="4253708"/>
              <a:chExt cx="409500" cy="889800"/>
            </a:xfrm>
          </p:grpSpPr>
          <p:sp>
            <p:nvSpPr>
              <p:cNvPr id="65" name="Google Shape;65;p3"/>
              <p:cNvSpPr/>
              <p:nvPr/>
            </p:nvSpPr>
            <p:spPr>
              <a:xfrm>
                <a:off x="6775084"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6" name="Google Shape;66;p3"/>
              <p:cNvSpPr/>
              <p:nvPr/>
            </p:nvSpPr>
            <p:spPr>
              <a:xfrm>
                <a:off x="6775084"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67" name="Google Shape;67;p3"/>
            <p:cNvGrpSpPr/>
            <p:nvPr/>
          </p:nvGrpSpPr>
          <p:grpSpPr>
            <a:xfrm>
              <a:off x="7367299" y="3804008"/>
              <a:ext cx="409500" cy="1339500"/>
              <a:chOff x="7367299" y="3804008"/>
              <a:chExt cx="409500" cy="1339500"/>
            </a:xfrm>
          </p:grpSpPr>
          <p:sp>
            <p:nvSpPr>
              <p:cNvPr id="68" name="Google Shape;68;p3"/>
              <p:cNvSpPr/>
              <p:nvPr/>
            </p:nvSpPr>
            <p:spPr>
              <a:xfrm>
                <a:off x="7367299"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69" name="Google Shape;69;p3"/>
              <p:cNvSpPr/>
              <p:nvPr/>
            </p:nvSpPr>
            <p:spPr>
              <a:xfrm>
                <a:off x="7367299"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0" name="Google Shape;70;p3"/>
              <p:cNvSpPr/>
              <p:nvPr/>
            </p:nvSpPr>
            <p:spPr>
              <a:xfrm>
                <a:off x="7367299"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1" name="Google Shape;71;p3"/>
            <p:cNvGrpSpPr/>
            <p:nvPr/>
          </p:nvGrpSpPr>
          <p:grpSpPr>
            <a:xfrm>
              <a:off x="7959516" y="3354008"/>
              <a:ext cx="409500" cy="1789500"/>
              <a:chOff x="7959516" y="3354008"/>
              <a:chExt cx="409500" cy="1789500"/>
            </a:xfrm>
          </p:grpSpPr>
          <p:sp>
            <p:nvSpPr>
              <p:cNvPr id="72" name="Google Shape;72;p3"/>
              <p:cNvSpPr/>
              <p:nvPr/>
            </p:nvSpPr>
            <p:spPr>
              <a:xfrm>
                <a:off x="7959516"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3" name="Google Shape;73;p3"/>
              <p:cNvSpPr/>
              <p:nvPr/>
            </p:nvSpPr>
            <p:spPr>
              <a:xfrm>
                <a:off x="7959516"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4" name="Google Shape;74;p3"/>
              <p:cNvSpPr/>
              <p:nvPr/>
            </p:nvSpPr>
            <p:spPr>
              <a:xfrm>
                <a:off x="7959516"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5" name="Google Shape;75;p3"/>
              <p:cNvSpPr/>
              <p:nvPr/>
            </p:nvSpPr>
            <p:spPr>
              <a:xfrm>
                <a:off x="7959516"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76" name="Google Shape;76;p3"/>
            <p:cNvGrpSpPr/>
            <p:nvPr/>
          </p:nvGrpSpPr>
          <p:grpSpPr>
            <a:xfrm>
              <a:off x="8551731" y="2904008"/>
              <a:ext cx="409500" cy="2239500"/>
              <a:chOff x="8551731" y="2904008"/>
              <a:chExt cx="409500" cy="2239500"/>
            </a:xfrm>
          </p:grpSpPr>
          <p:sp>
            <p:nvSpPr>
              <p:cNvPr id="77" name="Google Shape;77;p3"/>
              <p:cNvSpPr/>
              <p:nvPr/>
            </p:nvSpPr>
            <p:spPr>
              <a:xfrm>
                <a:off x="8551731" y="4253708"/>
                <a:ext cx="409500" cy="8898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8" name="Google Shape;78;p3"/>
              <p:cNvSpPr/>
              <p:nvPr/>
            </p:nvSpPr>
            <p:spPr>
              <a:xfrm>
                <a:off x="8551731" y="3354008"/>
                <a:ext cx="409500" cy="178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79" name="Google Shape;79;p3"/>
              <p:cNvSpPr/>
              <p:nvPr/>
            </p:nvSpPr>
            <p:spPr>
              <a:xfrm>
                <a:off x="8551731" y="3804008"/>
                <a:ext cx="409500" cy="13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0" name="Google Shape;80;p3"/>
              <p:cNvSpPr/>
              <p:nvPr/>
            </p:nvSpPr>
            <p:spPr>
              <a:xfrm>
                <a:off x="8551731" y="2904008"/>
                <a:ext cx="409500" cy="22395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1" name="Google Shape;81;p3"/>
              <p:cNvSpPr/>
              <p:nvPr/>
            </p:nvSpPr>
            <p:spPr>
              <a:xfrm>
                <a:off x="8551731" y="4703408"/>
                <a:ext cx="409500" cy="440100"/>
              </a:xfrm>
              <a:prstGeom prst="round2SameRect">
                <a:avLst>
                  <a:gd fmla="val 50000" name="adj1"/>
                  <a:gd fmla="val 0"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82" name="Google Shape;82;p3"/>
          <p:cNvSpPr txBox="1"/>
          <p:nvPr>
            <p:ph type="title"/>
          </p:nvPr>
        </p:nvSpPr>
        <p:spPr>
          <a:xfrm>
            <a:off x="824000" y="1613825"/>
            <a:ext cx="5857800" cy="18729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83" name="Google Shape;83;p3"/>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body" type="tx">
  <p:cSld name="TITLE_AND_BODY">
    <p:spTree>
      <p:nvGrpSpPr>
        <p:cNvPr id="84" name="Shape 84"/>
        <p:cNvGrpSpPr/>
        <p:nvPr/>
      </p:nvGrpSpPr>
      <p:grpSpPr>
        <a:xfrm>
          <a:off x="0" y="0"/>
          <a:ext cx="0" cy="0"/>
          <a:chOff x="0" y="0"/>
          <a:chExt cx="0" cy="0"/>
        </a:xfrm>
      </p:grpSpPr>
      <p:grpSp>
        <p:nvGrpSpPr>
          <p:cNvPr id="85" name="Google Shape;85;p4"/>
          <p:cNvGrpSpPr/>
          <p:nvPr/>
        </p:nvGrpSpPr>
        <p:grpSpPr>
          <a:xfrm>
            <a:off x="625966" y="299376"/>
            <a:ext cx="999312" cy="999312"/>
            <a:chOff x="348199" y="179450"/>
            <a:chExt cx="1116300" cy="1116300"/>
          </a:xfrm>
        </p:grpSpPr>
        <p:sp>
          <p:nvSpPr>
            <p:cNvPr id="86" name="Google Shape;86;p4"/>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87" name="Google Shape;87;p4"/>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88" name="Google Shape;88;p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89" name="Google Shape;89;p4"/>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0" name="Google Shape;90;p4"/>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two columns" type="twoColTx">
  <p:cSld name="TITLE_AND_TWO_COLUMNS">
    <p:spTree>
      <p:nvGrpSpPr>
        <p:cNvPr id="91" name="Shape 91"/>
        <p:cNvGrpSpPr/>
        <p:nvPr/>
      </p:nvGrpSpPr>
      <p:grpSpPr>
        <a:xfrm>
          <a:off x="0" y="0"/>
          <a:ext cx="0" cy="0"/>
          <a:chOff x="0" y="0"/>
          <a:chExt cx="0" cy="0"/>
        </a:xfrm>
      </p:grpSpPr>
      <p:grpSp>
        <p:nvGrpSpPr>
          <p:cNvPr id="92" name="Google Shape;92;p5"/>
          <p:cNvGrpSpPr/>
          <p:nvPr/>
        </p:nvGrpSpPr>
        <p:grpSpPr>
          <a:xfrm>
            <a:off x="625966" y="299376"/>
            <a:ext cx="999312" cy="999312"/>
            <a:chOff x="348199" y="179450"/>
            <a:chExt cx="1116300" cy="1116300"/>
          </a:xfrm>
        </p:grpSpPr>
        <p:sp>
          <p:nvSpPr>
            <p:cNvPr id="93" name="Google Shape;93;p5"/>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94" name="Google Shape;94;p5"/>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95" name="Google Shape;95;p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96" name="Google Shape;96;p5"/>
          <p:cNvSpPr txBox="1"/>
          <p:nvPr>
            <p:ph idx="1" type="body"/>
          </p:nvPr>
        </p:nvSpPr>
        <p:spPr>
          <a:xfrm>
            <a:off x="1303800" y="1990050"/>
            <a:ext cx="34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7" name="Google Shape;97;p5"/>
          <p:cNvSpPr txBox="1"/>
          <p:nvPr>
            <p:ph idx="2" type="body"/>
          </p:nvPr>
        </p:nvSpPr>
        <p:spPr>
          <a:xfrm>
            <a:off x="4903650" y="1990050"/>
            <a:ext cx="3430500" cy="25416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98" name="Google Shape;98;p5"/>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only" type="titleOnly">
  <p:cSld name="TITLE_ONLY">
    <p:spTree>
      <p:nvGrpSpPr>
        <p:cNvPr id="99" name="Shape 99"/>
        <p:cNvGrpSpPr/>
        <p:nvPr/>
      </p:nvGrpSpPr>
      <p:grpSpPr>
        <a:xfrm>
          <a:off x="0" y="0"/>
          <a:ext cx="0" cy="0"/>
          <a:chOff x="0" y="0"/>
          <a:chExt cx="0" cy="0"/>
        </a:xfrm>
      </p:grpSpPr>
      <p:grpSp>
        <p:nvGrpSpPr>
          <p:cNvPr id="100" name="Google Shape;100;p6"/>
          <p:cNvGrpSpPr/>
          <p:nvPr/>
        </p:nvGrpSpPr>
        <p:grpSpPr>
          <a:xfrm>
            <a:off x="625966" y="299376"/>
            <a:ext cx="999312" cy="999312"/>
            <a:chOff x="348199" y="179450"/>
            <a:chExt cx="1116300" cy="1116300"/>
          </a:xfrm>
        </p:grpSpPr>
        <p:sp>
          <p:nvSpPr>
            <p:cNvPr id="101" name="Google Shape;101;p6"/>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2" name="Google Shape;102;p6"/>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3" name="Google Shape;103;p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04" name="Google Shape;104;p6"/>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One column text">
  <p:cSld name="ONE_COLUMN_TEXT">
    <p:spTree>
      <p:nvGrpSpPr>
        <p:cNvPr id="105" name="Shape 105"/>
        <p:cNvGrpSpPr/>
        <p:nvPr/>
      </p:nvGrpSpPr>
      <p:grpSpPr>
        <a:xfrm>
          <a:off x="0" y="0"/>
          <a:ext cx="0" cy="0"/>
          <a:chOff x="0" y="0"/>
          <a:chExt cx="0" cy="0"/>
        </a:xfrm>
      </p:grpSpPr>
      <p:grpSp>
        <p:nvGrpSpPr>
          <p:cNvPr id="106" name="Google Shape;106;p7"/>
          <p:cNvGrpSpPr/>
          <p:nvPr/>
        </p:nvGrpSpPr>
        <p:grpSpPr>
          <a:xfrm>
            <a:off x="625966" y="299376"/>
            <a:ext cx="999312" cy="999312"/>
            <a:chOff x="348199" y="179450"/>
            <a:chExt cx="1116300" cy="1116300"/>
          </a:xfrm>
        </p:grpSpPr>
        <p:sp>
          <p:nvSpPr>
            <p:cNvPr id="107" name="Google Shape;107;p7"/>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08" name="Google Shape;108;p7"/>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09" name="Google Shape;109;p7"/>
          <p:cNvSpPr txBox="1"/>
          <p:nvPr>
            <p:ph type="title"/>
          </p:nvPr>
        </p:nvSpPr>
        <p:spPr>
          <a:xfrm>
            <a:off x="1303800" y="598575"/>
            <a:ext cx="3312000" cy="1590000"/>
          </a:xfrm>
          <a:prstGeom prst="rect">
            <a:avLst/>
          </a:prstGeom>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10" name="Google Shape;110;p7"/>
          <p:cNvSpPr txBox="1"/>
          <p:nvPr>
            <p:ph idx="1" type="body"/>
          </p:nvPr>
        </p:nvSpPr>
        <p:spPr>
          <a:xfrm>
            <a:off x="1303800" y="2309675"/>
            <a:ext cx="3312000" cy="2221800"/>
          </a:xfrm>
          <a:prstGeom prst="rect">
            <a:avLst/>
          </a:prstGeom>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11" name="Google Shape;111;p7"/>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Main point">
  <p:cSld name="MAIN_POINT">
    <p:bg>
      <p:bgPr>
        <a:solidFill>
          <a:schemeClr val="dk1"/>
        </a:solidFill>
      </p:bgPr>
    </p:bg>
    <p:spTree>
      <p:nvGrpSpPr>
        <p:cNvPr id="112" name="Shape 112"/>
        <p:cNvGrpSpPr/>
        <p:nvPr/>
      </p:nvGrpSpPr>
      <p:grpSpPr>
        <a:xfrm>
          <a:off x="0" y="0"/>
          <a:ext cx="0" cy="0"/>
          <a:chOff x="0" y="0"/>
          <a:chExt cx="0" cy="0"/>
        </a:xfrm>
      </p:grpSpPr>
      <p:grpSp>
        <p:nvGrpSpPr>
          <p:cNvPr id="113" name="Google Shape;113;p8"/>
          <p:cNvGrpSpPr/>
          <p:nvPr/>
        </p:nvGrpSpPr>
        <p:grpSpPr>
          <a:xfrm>
            <a:off x="6866714" y="1306"/>
            <a:ext cx="2267451" cy="2601690"/>
            <a:chOff x="6790514" y="1306"/>
            <a:chExt cx="2267451" cy="2601690"/>
          </a:xfrm>
        </p:grpSpPr>
        <p:grpSp>
          <p:nvGrpSpPr>
            <p:cNvPr id="114" name="Google Shape;114;p8"/>
            <p:cNvGrpSpPr/>
            <p:nvPr/>
          </p:nvGrpSpPr>
          <p:grpSpPr>
            <a:xfrm>
              <a:off x="7067465" y="1306"/>
              <a:ext cx="1990500" cy="1990200"/>
              <a:chOff x="7067465" y="1306"/>
              <a:chExt cx="1990500" cy="1990200"/>
            </a:xfrm>
          </p:grpSpPr>
          <p:sp>
            <p:nvSpPr>
              <p:cNvPr id="115" name="Google Shape;115;p8"/>
              <p:cNvSpPr/>
              <p:nvPr/>
            </p:nvSpPr>
            <p:spPr>
              <a:xfrm rot="-8648551">
                <a:off x="7594313" y="527721"/>
                <a:ext cx="937226" cy="937226"/>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6" name="Google Shape;116;p8"/>
              <p:cNvSpPr/>
              <p:nvPr/>
            </p:nvSpPr>
            <p:spPr>
              <a:xfrm rot="-8648551">
                <a:off x="7594313" y="527721"/>
                <a:ext cx="937226" cy="937226"/>
              </a:xfrm>
              <a:prstGeom prst="pie">
                <a:avLst>
                  <a:gd fmla="val 19376841"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17" name="Google Shape;117;p8"/>
              <p:cNvSpPr/>
              <p:nvPr/>
            </p:nvSpPr>
            <p:spPr>
              <a:xfrm rot="-8649154">
                <a:off x="7349891" y="283705"/>
                <a:ext cx="1425647" cy="14254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18" name="Google Shape;118;p8"/>
            <p:cNvGrpSpPr/>
            <p:nvPr/>
          </p:nvGrpSpPr>
          <p:grpSpPr>
            <a:xfrm>
              <a:off x="8207126" y="1807996"/>
              <a:ext cx="795000" cy="795000"/>
              <a:chOff x="8207126" y="1807996"/>
              <a:chExt cx="795000" cy="795000"/>
            </a:xfrm>
          </p:grpSpPr>
          <p:sp>
            <p:nvSpPr>
              <p:cNvPr id="119" name="Google Shape;119;p8"/>
              <p:cNvSpPr/>
              <p:nvPr/>
            </p:nvSpPr>
            <p:spPr>
              <a:xfrm rot="2152054">
                <a:off x="8319942" y="1920813"/>
                <a:ext cx="569367" cy="569367"/>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0" name="Google Shape;120;p8"/>
              <p:cNvSpPr/>
              <p:nvPr/>
            </p:nvSpPr>
            <p:spPr>
              <a:xfrm rot="2150259">
                <a:off x="8408218" y="2008610"/>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1" name="Google Shape;121;p8"/>
              <p:cNvSpPr/>
              <p:nvPr/>
            </p:nvSpPr>
            <p:spPr>
              <a:xfrm rot="2150259">
                <a:off x="8408218" y="2008610"/>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nvGrpSpPr>
            <p:cNvPr id="122" name="Google Shape;122;p8"/>
            <p:cNvGrpSpPr/>
            <p:nvPr/>
          </p:nvGrpSpPr>
          <p:grpSpPr>
            <a:xfrm>
              <a:off x="6790514" y="118857"/>
              <a:ext cx="548700" cy="548700"/>
              <a:chOff x="6790514" y="118857"/>
              <a:chExt cx="548700" cy="548700"/>
            </a:xfrm>
          </p:grpSpPr>
          <p:sp>
            <p:nvSpPr>
              <p:cNvPr id="123" name="Google Shape;123;p8"/>
              <p:cNvSpPr/>
              <p:nvPr/>
            </p:nvSpPr>
            <p:spPr>
              <a:xfrm rot="2150259">
                <a:off x="6868362" y="196705"/>
                <a:ext cx="393004" cy="393004"/>
              </a:xfrm>
              <a:prstGeom prst="ellipse">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24" name="Google Shape;124;p8"/>
              <p:cNvSpPr/>
              <p:nvPr/>
            </p:nvSpPr>
            <p:spPr>
              <a:xfrm rot="2150259">
                <a:off x="6868362" y="196705"/>
                <a:ext cx="393004" cy="393004"/>
              </a:xfrm>
              <a:prstGeom prst="pie">
                <a:avLst>
                  <a:gd fmla="val 5699893" name="adj1"/>
                  <a:gd fmla="val 12313574" name="adj2"/>
                </a:avLst>
              </a:prstGeom>
              <a:solidFill>
                <a:schemeClr val="lt1">
                  <a:alpha val="9020"/>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grpSp>
      <p:sp>
        <p:nvSpPr>
          <p:cNvPr id="125" name="Google Shape;125;p8"/>
          <p:cNvSpPr txBox="1"/>
          <p:nvPr>
            <p:ph type="title"/>
          </p:nvPr>
        </p:nvSpPr>
        <p:spPr>
          <a:xfrm>
            <a:off x="824000" y="763600"/>
            <a:ext cx="5857800" cy="3573300"/>
          </a:xfrm>
          <a:prstGeom prst="rect">
            <a:avLst/>
          </a:prstGeom>
        </p:spPr>
        <p:txBody>
          <a:bodyPr anchorCtr="0" anchor="ctr" bIns="91425" lIns="91425" spcFirstLastPara="1" rIns="91425" wrap="square" tIns="91425">
            <a:noAutofit/>
          </a:bodyPr>
          <a:lstStyle>
            <a:lvl1pPr lvl="0" rtl="0">
              <a:spcBef>
                <a:spcPts val="0"/>
              </a:spcBef>
              <a:spcAft>
                <a:spcPts val="0"/>
              </a:spcAft>
              <a:buClr>
                <a:schemeClr val="lt1"/>
              </a:buClr>
              <a:buSzPts val="3600"/>
              <a:buNone/>
              <a:defRPr sz="3600">
                <a:solidFill>
                  <a:schemeClr val="lt1"/>
                </a:solidFill>
              </a:defRPr>
            </a:lvl1pPr>
            <a:lvl2pPr lvl="1" rtl="0">
              <a:spcBef>
                <a:spcPts val="0"/>
              </a:spcBef>
              <a:spcAft>
                <a:spcPts val="0"/>
              </a:spcAft>
              <a:buClr>
                <a:schemeClr val="lt1"/>
              </a:buClr>
              <a:buSzPts val="3600"/>
              <a:buNone/>
              <a:defRPr sz="3600">
                <a:solidFill>
                  <a:schemeClr val="lt1"/>
                </a:solidFill>
              </a:defRPr>
            </a:lvl2pPr>
            <a:lvl3pPr lvl="2" rtl="0">
              <a:spcBef>
                <a:spcPts val="0"/>
              </a:spcBef>
              <a:spcAft>
                <a:spcPts val="0"/>
              </a:spcAft>
              <a:buClr>
                <a:schemeClr val="lt1"/>
              </a:buClr>
              <a:buSzPts val="3600"/>
              <a:buNone/>
              <a:defRPr sz="3600">
                <a:solidFill>
                  <a:schemeClr val="lt1"/>
                </a:solidFill>
              </a:defRPr>
            </a:lvl3pPr>
            <a:lvl4pPr lvl="3" rtl="0">
              <a:spcBef>
                <a:spcPts val="0"/>
              </a:spcBef>
              <a:spcAft>
                <a:spcPts val="0"/>
              </a:spcAft>
              <a:buClr>
                <a:schemeClr val="lt1"/>
              </a:buClr>
              <a:buSzPts val="3600"/>
              <a:buNone/>
              <a:defRPr sz="3600">
                <a:solidFill>
                  <a:schemeClr val="lt1"/>
                </a:solidFill>
              </a:defRPr>
            </a:lvl4pPr>
            <a:lvl5pPr lvl="4" rtl="0">
              <a:spcBef>
                <a:spcPts val="0"/>
              </a:spcBef>
              <a:spcAft>
                <a:spcPts val="0"/>
              </a:spcAft>
              <a:buClr>
                <a:schemeClr val="lt1"/>
              </a:buClr>
              <a:buSzPts val="3600"/>
              <a:buNone/>
              <a:defRPr sz="3600">
                <a:solidFill>
                  <a:schemeClr val="lt1"/>
                </a:solidFill>
              </a:defRPr>
            </a:lvl5pPr>
            <a:lvl6pPr lvl="5" rtl="0">
              <a:spcBef>
                <a:spcPts val="0"/>
              </a:spcBef>
              <a:spcAft>
                <a:spcPts val="0"/>
              </a:spcAft>
              <a:buClr>
                <a:schemeClr val="lt1"/>
              </a:buClr>
              <a:buSzPts val="3600"/>
              <a:buNone/>
              <a:defRPr sz="3600">
                <a:solidFill>
                  <a:schemeClr val="lt1"/>
                </a:solidFill>
              </a:defRPr>
            </a:lvl6pPr>
            <a:lvl7pPr lvl="6" rtl="0">
              <a:spcBef>
                <a:spcPts val="0"/>
              </a:spcBef>
              <a:spcAft>
                <a:spcPts val="0"/>
              </a:spcAft>
              <a:buClr>
                <a:schemeClr val="lt1"/>
              </a:buClr>
              <a:buSzPts val="3600"/>
              <a:buNone/>
              <a:defRPr sz="3600">
                <a:solidFill>
                  <a:schemeClr val="lt1"/>
                </a:solidFill>
              </a:defRPr>
            </a:lvl7pPr>
            <a:lvl8pPr lvl="7" rtl="0">
              <a:spcBef>
                <a:spcPts val="0"/>
              </a:spcBef>
              <a:spcAft>
                <a:spcPts val="0"/>
              </a:spcAft>
              <a:buClr>
                <a:schemeClr val="lt1"/>
              </a:buClr>
              <a:buSzPts val="3600"/>
              <a:buNone/>
              <a:defRPr sz="3600">
                <a:solidFill>
                  <a:schemeClr val="lt1"/>
                </a:solidFill>
              </a:defRPr>
            </a:lvl8pPr>
            <a:lvl9pPr lvl="8" rtl="0">
              <a:spcBef>
                <a:spcPts val="0"/>
              </a:spcBef>
              <a:spcAft>
                <a:spcPts val="0"/>
              </a:spcAft>
              <a:buClr>
                <a:schemeClr val="lt1"/>
              </a:buClr>
              <a:buSzPts val="3600"/>
              <a:buNone/>
              <a:defRPr sz="3600">
                <a:solidFill>
                  <a:schemeClr val="lt1"/>
                </a:solidFill>
              </a:defRPr>
            </a:lvl9pPr>
          </a:lstStyle>
          <a:p/>
        </p:txBody>
      </p:sp>
      <p:sp>
        <p:nvSpPr>
          <p:cNvPr id="126" name="Google Shape;126;p8"/>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Section title and description">
  <p:cSld name="SECTION_TITLE_AND_DESCRIPTION">
    <p:spTree>
      <p:nvGrpSpPr>
        <p:cNvPr id="127" name="Shape 127"/>
        <p:cNvGrpSpPr/>
        <p:nvPr/>
      </p:nvGrpSpPr>
      <p:grpSpPr>
        <a:xfrm>
          <a:off x="0" y="0"/>
          <a:ext cx="0" cy="0"/>
          <a:chOff x="0" y="0"/>
          <a:chExt cx="0" cy="0"/>
        </a:xfrm>
      </p:grpSpPr>
      <p:grpSp>
        <p:nvGrpSpPr>
          <p:cNvPr id="128" name="Google Shape;128;p9"/>
          <p:cNvGrpSpPr/>
          <p:nvPr/>
        </p:nvGrpSpPr>
        <p:grpSpPr>
          <a:xfrm>
            <a:off x="625966" y="299376"/>
            <a:ext cx="999312" cy="999312"/>
            <a:chOff x="348199" y="179450"/>
            <a:chExt cx="1116300" cy="1116300"/>
          </a:xfrm>
        </p:grpSpPr>
        <p:sp>
          <p:nvSpPr>
            <p:cNvPr id="129" name="Google Shape;129;p9"/>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0" name="Google Shape;130;p9"/>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1" name="Google Shape;131;p9"/>
          <p:cNvSpPr txBox="1"/>
          <p:nvPr>
            <p:ph type="title"/>
          </p:nvPr>
        </p:nvSpPr>
        <p:spPr>
          <a:xfrm>
            <a:off x="1303800" y="598575"/>
            <a:ext cx="3430500" cy="19902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p:txBody>
      </p:sp>
      <p:sp>
        <p:nvSpPr>
          <p:cNvPr id="132" name="Google Shape;132;p9"/>
          <p:cNvSpPr txBox="1"/>
          <p:nvPr>
            <p:ph idx="1" type="subTitle"/>
          </p:nvPr>
        </p:nvSpPr>
        <p:spPr>
          <a:xfrm>
            <a:off x="1303800" y="2743203"/>
            <a:ext cx="3430500" cy="7260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lvl="0" rtl="0">
              <a:lnSpc>
                <a:spcPct val="100000"/>
              </a:lnSpc>
              <a:spcBef>
                <a:spcPts val="0"/>
              </a:spcBef>
              <a:spcAft>
                <a:spcPts val="0"/>
              </a:spcAft>
              <a:buSzPts val="1600"/>
              <a:buNone/>
              <a:defRPr sz="1600"/>
            </a:lvl1pPr>
            <a:lvl2pPr lvl="1" rtl="0">
              <a:lnSpc>
                <a:spcPct val="100000"/>
              </a:lnSpc>
              <a:spcBef>
                <a:spcPts val="0"/>
              </a:spcBef>
              <a:spcAft>
                <a:spcPts val="0"/>
              </a:spcAft>
              <a:buSzPts val="1600"/>
              <a:buNone/>
              <a:defRPr sz="1600"/>
            </a:lvl2pPr>
            <a:lvl3pPr lvl="2" rtl="0">
              <a:lnSpc>
                <a:spcPct val="100000"/>
              </a:lnSpc>
              <a:spcBef>
                <a:spcPts val="0"/>
              </a:spcBef>
              <a:spcAft>
                <a:spcPts val="0"/>
              </a:spcAft>
              <a:buSzPts val="1600"/>
              <a:buNone/>
              <a:defRPr sz="1600"/>
            </a:lvl3pPr>
            <a:lvl4pPr lvl="3" rtl="0">
              <a:lnSpc>
                <a:spcPct val="100000"/>
              </a:lnSpc>
              <a:spcBef>
                <a:spcPts val="0"/>
              </a:spcBef>
              <a:spcAft>
                <a:spcPts val="0"/>
              </a:spcAft>
              <a:buSzPts val="1600"/>
              <a:buNone/>
              <a:defRPr sz="1600"/>
            </a:lvl4pPr>
            <a:lvl5pPr lvl="4" rtl="0">
              <a:lnSpc>
                <a:spcPct val="100000"/>
              </a:lnSpc>
              <a:spcBef>
                <a:spcPts val="0"/>
              </a:spcBef>
              <a:spcAft>
                <a:spcPts val="0"/>
              </a:spcAft>
              <a:buSzPts val="1600"/>
              <a:buNone/>
              <a:defRPr sz="1600"/>
            </a:lvl5pPr>
            <a:lvl6pPr lvl="5" rtl="0">
              <a:lnSpc>
                <a:spcPct val="100000"/>
              </a:lnSpc>
              <a:spcBef>
                <a:spcPts val="0"/>
              </a:spcBef>
              <a:spcAft>
                <a:spcPts val="0"/>
              </a:spcAft>
              <a:buSzPts val="1600"/>
              <a:buNone/>
              <a:defRPr sz="1600"/>
            </a:lvl6pPr>
            <a:lvl7pPr lvl="6" rtl="0">
              <a:lnSpc>
                <a:spcPct val="100000"/>
              </a:lnSpc>
              <a:spcBef>
                <a:spcPts val="0"/>
              </a:spcBef>
              <a:spcAft>
                <a:spcPts val="0"/>
              </a:spcAft>
              <a:buSzPts val="1600"/>
              <a:buNone/>
              <a:defRPr sz="1600"/>
            </a:lvl7pPr>
            <a:lvl8pPr lvl="7" rtl="0">
              <a:lnSpc>
                <a:spcPct val="100000"/>
              </a:lnSpc>
              <a:spcBef>
                <a:spcPts val="0"/>
              </a:spcBef>
              <a:spcAft>
                <a:spcPts val="0"/>
              </a:spcAft>
              <a:buSzPts val="1600"/>
              <a:buNone/>
              <a:defRPr sz="1600"/>
            </a:lvl8pPr>
            <a:lvl9pPr lvl="8" rtl="0">
              <a:lnSpc>
                <a:spcPct val="100000"/>
              </a:lnSpc>
              <a:spcBef>
                <a:spcPts val="0"/>
              </a:spcBef>
              <a:spcAft>
                <a:spcPts val="0"/>
              </a:spcAft>
              <a:buSzPts val="1600"/>
              <a:buNone/>
              <a:defRPr sz="1600"/>
            </a:lvl9pPr>
          </a:lstStyle>
          <a:p/>
        </p:txBody>
      </p:sp>
      <p:sp>
        <p:nvSpPr>
          <p:cNvPr id="133" name="Google Shape;133;p9"/>
          <p:cNvSpPr txBox="1"/>
          <p:nvPr>
            <p:ph idx="2" type="body"/>
          </p:nvPr>
        </p:nvSpPr>
        <p:spPr>
          <a:xfrm>
            <a:off x="4903700" y="661000"/>
            <a:ext cx="3430500" cy="3870600"/>
          </a:xfrm>
          <a:prstGeom prst="rect">
            <a:avLst/>
          </a:prstGeom>
          <a:ln cap="flat" cmpd="sng" w="9525">
            <a:solidFill>
              <a:schemeClr val="lt1"/>
            </a:solidFill>
            <a:prstDash val="solid"/>
            <a:round/>
            <a:headEnd len="sm" w="sm" type="none"/>
            <a:tailEnd len="sm" w="sm" type="none"/>
          </a:ln>
        </p:spPr>
        <p:txBody>
          <a:bodyPr anchorCtr="0" anchor="t" bIns="91425" lIns="91425" spcFirstLastPara="1" rIns="91425" wrap="square" tIns="91425">
            <a:noAutofit/>
          </a:bodyPr>
          <a:lstStyle>
            <a:lvl1pPr indent="-311150" lvl="0" marL="457200" rtl="0">
              <a:spcBef>
                <a:spcPts val="0"/>
              </a:spcBef>
              <a:spcAft>
                <a:spcPts val="0"/>
              </a:spcAft>
              <a:buSzPts val="1300"/>
              <a:buChar char="●"/>
              <a:defRPr/>
            </a:lvl1pPr>
            <a:lvl2pPr indent="-298450" lvl="1" marL="914400" rtl="0">
              <a:spcBef>
                <a:spcPts val="1600"/>
              </a:spcBef>
              <a:spcAft>
                <a:spcPts val="0"/>
              </a:spcAft>
              <a:buSzPts val="1100"/>
              <a:buChar char="○"/>
              <a:defRPr/>
            </a:lvl2pPr>
            <a:lvl3pPr indent="-298450" lvl="2" marL="1371600" rtl="0">
              <a:spcBef>
                <a:spcPts val="1600"/>
              </a:spcBef>
              <a:spcAft>
                <a:spcPts val="0"/>
              </a:spcAft>
              <a:buSzPts val="1100"/>
              <a:buChar char="■"/>
              <a:defRPr/>
            </a:lvl3pPr>
            <a:lvl4pPr indent="-298450" lvl="3" marL="1828800" rtl="0">
              <a:spcBef>
                <a:spcPts val="1600"/>
              </a:spcBef>
              <a:spcAft>
                <a:spcPts val="0"/>
              </a:spcAft>
              <a:buSzPts val="1100"/>
              <a:buChar char="●"/>
              <a:defRPr/>
            </a:lvl4pPr>
            <a:lvl5pPr indent="-298450" lvl="4" marL="2286000" rtl="0">
              <a:spcBef>
                <a:spcPts val="1600"/>
              </a:spcBef>
              <a:spcAft>
                <a:spcPts val="0"/>
              </a:spcAft>
              <a:buSzPts val="1100"/>
              <a:buChar char="○"/>
              <a:defRPr/>
            </a:lvl5pPr>
            <a:lvl6pPr indent="-298450" lvl="5" marL="2743200" rtl="0">
              <a:spcBef>
                <a:spcPts val="1600"/>
              </a:spcBef>
              <a:spcAft>
                <a:spcPts val="0"/>
              </a:spcAft>
              <a:buSzPts val="1100"/>
              <a:buChar char="■"/>
              <a:defRPr/>
            </a:lvl6pPr>
            <a:lvl7pPr indent="-298450" lvl="6" marL="3200400" rtl="0">
              <a:spcBef>
                <a:spcPts val="1600"/>
              </a:spcBef>
              <a:spcAft>
                <a:spcPts val="0"/>
              </a:spcAft>
              <a:buSzPts val="1100"/>
              <a:buChar char="●"/>
              <a:defRPr/>
            </a:lvl7pPr>
            <a:lvl8pPr indent="-298450" lvl="7" marL="3657600" rtl="0">
              <a:spcBef>
                <a:spcPts val="1600"/>
              </a:spcBef>
              <a:spcAft>
                <a:spcPts val="0"/>
              </a:spcAft>
              <a:buSzPts val="1100"/>
              <a:buChar char="○"/>
              <a:defRPr/>
            </a:lvl8pPr>
            <a:lvl9pPr indent="-298450" lvl="8" marL="4114800" rtl="0">
              <a:spcBef>
                <a:spcPts val="1600"/>
              </a:spcBef>
              <a:spcAft>
                <a:spcPts val="1600"/>
              </a:spcAft>
              <a:buSzPts val="1100"/>
              <a:buChar char="■"/>
              <a:defRPr/>
            </a:lvl9pPr>
          </a:lstStyle>
          <a:p/>
        </p:txBody>
      </p:sp>
      <p:sp>
        <p:nvSpPr>
          <p:cNvPr id="134" name="Google Shape;134;p9"/>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Caption">
  <p:cSld name="CAPTION_ONLY">
    <p:spTree>
      <p:nvGrpSpPr>
        <p:cNvPr id="135" name="Shape 135"/>
        <p:cNvGrpSpPr/>
        <p:nvPr/>
      </p:nvGrpSpPr>
      <p:grpSpPr>
        <a:xfrm>
          <a:off x="0" y="0"/>
          <a:ext cx="0" cy="0"/>
          <a:chOff x="0" y="0"/>
          <a:chExt cx="0" cy="0"/>
        </a:xfrm>
      </p:grpSpPr>
      <p:grpSp>
        <p:nvGrpSpPr>
          <p:cNvPr id="136" name="Google Shape;136;p10"/>
          <p:cNvGrpSpPr/>
          <p:nvPr/>
        </p:nvGrpSpPr>
        <p:grpSpPr>
          <a:xfrm>
            <a:off x="713373" y="3847119"/>
            <a:ext cx="825392" cy="825392"/>
            <a:chOff x="348199" y="179450"/>
            <a:chExt cx="1116300" cy="1116300"/>
          </a:xfrm>
        </p:grpSpPr>
        <p:sp>
          <p:nvSpPr>
            <p:cNvPr id="137" name="Google Shape;137;p10"/>
            <p:cNvSpPr/>
            <p:nvPr/>
          </p:nvSpPr>
          <p:spPr>
            <a:xfrm rot="-5400000">
              <a:off x="574557" y="405788"/>
              <a:ext cx="663600" cy="6636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138" name="Google Shape;138;p10"/>
            <p:cNvSpPr/>
            <p:nvPr/>
          </p:nvSpPr>
          <p:spPr>
            <a:xfrm rot="-5400000">
              <a:off x="348199" y="179450"/>
              <a:ext cx="1116300" cy="1116300"/>
            </a:xfrm>
            <a:prstGeom prst="pie">
              <a:avLst>
                <a:gd fmla="val 10792838" name="adj1"/>
                <a:gd fmla="val 16200000" name="adj2"/>
              </a:avLst>
            </a:prstGeom>
            <a:solidFill>
              <a:schemeClr val="dk2">
                <a:alpha val="12549"/>
              </a:schemeClr>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grpSp>
      <p:sp>
        <p:nvSpPr>
          <p:cNvPr id="139" name="Google Shape;139;p10"/>
          <p:cNvSpPr txBox="1"/>
          <p:nvPr>
            <p:ph idx="1" type="body"/>
          </p:nvPr>
        </p:nvSpPr>
        <p:spPr>
          <a:xfrm>
            <a:off x="1303800" y="4138975"/>
            <a:ext cx="5843100" cy="534900"/>
          </a:xfrm>
          <a:prstGeom prst="rect">
            <a:avLst/>
          </a:prstGeom>
        </p:spPr>
        <p:txBody>
          <a:bodyPr anchorCtr="0" anchor="t" bIns="91425" lIns="91425" spcFirstLastPara="1" rIns="91425" wrap="square" tIns="91425">
            <a:noAutofit/>
          </a:bodyPr>
          <a:lstStyle>
            <a:lvl1pPr indent="-228600" lvl="0" marL="457200" rtl="0">
              <a:lnSpc>
                <a:spcPct val="100000"/>
              </a:lnSpc>
              <a:spcBef>
                <a:spcPts val="0"/>
              </a:spcBef>
              <a:spcAft>
                <a:spcPts val="0"/>
              </a:spcAft>
              <a:buSzPts val="1300"/>
              <a:buNone/>
              <a:defRPr/>
            </a:lvl1pPr>
          </a:lstStyle>
          <a:p/>
        </p:txBody>
      </p:sp>
      <p:sp>
        <p:nvSpPr>
          <p:cNvPr id="140" name="Google Shape;140;p10"/>
          <p:cNvSpPr txBox="1"/>
          <p:nvPr>
            <p:ph idx="12" type="sldNum"/>
          </p:nvPr>
        </p:nvSpPr>
        <p:spPr>
          <a:xfrm>
            <a:off x="8451046" y="4736976"/>
            <a:ext cx="548700" cy="393600"/>
          </a:xfrm>
          <a:prstGeom prst="rect">
            <a:avLst/>
          </a:prstGeom>
        </p:spPr>
        <p:txBody>
          <a:bodyPr anchorCtr="0" anchor="ctr" bIns="91425" lIns="91425" spcFirstLastPara="1" rIns="91425" wrap="square" tIns="91425">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name="momentum">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Autofit/>
          </a:bodyPr>
          <a:lstStyle>
            <a:lvl1pPr lvl="0"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1pPr>
            <a:lvl2pPr lvl="1"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2pPr>
            <a:lvl3pPr lvl="2"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3pPr>
            <a:lvl4pPr lvl="3"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4pPr>
            <a:lvl5pPr lvl="4"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5pPr>
            <a:lvl6pPr lvl="5"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6pPr>
            <a:lvl7pPr lvl="6"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7pPr>
            <a:lvl8pPr lvl="7"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8pPr>
            <a:lvl9pPr lvl="8" rtl="0">
              <a:spcBef>
                <a:spcPts val="0"/>
              </a:spcBef>
              <a:spcAft>
                <a:spcPts val="0"/>
              </a:spcAft>
              <a:buClr>
                <a:schemeClr val="dk2"/>
              </a:buClr>
              <a:buSzPts val="2800"/>
              <a:buFont typeface="Maven Pro"/>
              <a:buNone/>
              <a:defRPr b="1" sz="2800">
                <a:solidFill>
                  <a:schemeClr val="dk2"/>
                </a:solidFill>
                <a:latin typeface="Maven Pro"/>
                <a:ea typeface="Maven Pro"/>
                <a:cs typeface="Maven Pro"/>
                <a:sym typeface="Maven Pro"/>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Autofit/>
          </a:bodyPr>
          <a:lstStyle>
            <a:lvl1pPr indent="-311150" lvl="0" marL="457200" rtl="0">
              <a:lnSpc>
                <a:spcPct val="115000"/>
              </a:lnSpc>
              <a:spcBef>
                <a:spcPts val="0"/>
              </a:spcBef>
              <a:spcAft>
                <a:spcPts val="0"/>
              </a:spcAft>
              <a:buClr>
                <a:schemeClr val="dk2"/>
              </a:buClr>
              <a:buSzPts val="1300"/>
              <a:buFont typeface="Nunito"/>
              <a:buChar char="●"/>
              <a:defRPr sz="1300">
                <a:solidFill>
                  <a:schemeClr val="dk2"/>
                </a:solidFill>
                <a:latin typeface="Nunito"/>
                <a:ea typeface="Nunito"/>
                <a:cs typeface="Nunito"/>
                <a:sym typeface="Nunito"/>
              </a:defRPr>
            </a:lvl1pPr>
            <a:lvl2pPr indent="-298450" lvl="1" marL="914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2pPr>
            <a:lvl3pPr indent="-298450" lvl="2" marL="1371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3pPr>
            <a:lvl4pPr indent="-298450" lvl="3" marL="18288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4pPr>
            <a:lvl5pPr indent="-298450" lvl="4" marL="22860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5pPr>
            <a:lvl6pPr indent="-298450" lvl="5" marL="27432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6pPr>
            <a:lvl7pPr indent="-298450" lvl="6" marL="32004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7pPr>
            <a:lvl8pPr indent="-298450" lvl="7" marL="3657600" rtl="0">
              <a:lnSpc>
                <a:spcPct val="115000"/>
              </a:lnSpc>
              <a:spcBef>
                <a:spcPts val="1600"/>
              </a:spcBef>
              <a:spcAft>
                <a:spcPts val="0"/>
              </a:spcAft>
              <a:buClr>
                <a:schemeClr val="dk2"/>
              </a:buClr>
              <a:buSzPts val="1100"/>
              <a:buFont typeface="Nunito"/>
              <a:buChar char="○"/>
              <a:defRPr sz="1100">
                <a:solidFill>
                  <a:schemeClr val="dk2"/>
                </a:solidFill>
                <a:latin typeface="Nunito"/>
                <a:ea typeface="Nunito"/>
                <a:cs typeface="Nunito"/>
                <a:sym typeface="Nunito"/>
              </a:defRPr>
            </a:lvl8pPr>
            <a:lvl9pPr indent="-298450" lvl="8" marL="4114800" rtl="0">
              <a:lnSpc>
                <a:spcPct val="115000"/>
              </a:lnSpc>
              <a:spcBef>
                <a:spcPts val="1600"/>
              </a:spcBef>
              <a:spcAft>
                <a:spcPts val="1600"/>
              </a:spcAft>
              <a:buClr>
                <a:schemeClr val="dk2"/>
              </a:buClr>
              <a:buSzPts val="1100"/>
              <a:buFont typeface="Nunito"/>
              <a:buChar char="■"/>
              <a:defRPr sz="1100">
                <a:solidFill>
                  <a:schemeClr val="dk2"/>
                </a:solidFill>
                <a:latin typeface="Nunito"/>
                <a:ea typeface="Nunito"/>
                <a:cs typeface="Nunito"/>
                <a:sym typeface="Nunito"/>
              </a:defRPr>
            </a:lvl9pPr>
          </a:lstStyle>
          <a:p/>
        </p:txBody>
      </p:sp>
      <p:sp>
        <p:nvSpPr>
          <p:cNvPr id="8" name="Google Shape;8;p1"/>
          <p:cNvSpPr txBox="1"/>
          <p:nvPr>
            <p:ph idx="12" type="sldNum"/>
          </p:nvPr>
        </p:nvSpPr>
        <p:spPr>
          <a:xfrm>
            <a:off x="8451046" y="4736976"/>
            <a:ext cx="548700" cy="393600"/>
          </a:xfrm>
          <a:prstGeom prst="rect">
            <a:avLst/>
          </a:prstGeom>
          <a:noFill/>
          <a:ln>
            <a:noFill/>
          </a:ln>
        </p:spPr>
        <p:txBody>
          <a:bodyPr anchorCtr="0" anchor="ctr" bIns="91425" lIns="91425" spcFirstLastPara="1" rIns="91425" wrap="square" tIns="91425">
            <a:noAutofit/>
          </a:bodyPr>
          <a:lstStyle>
            <a:lvl1pPr lvl="0" rtl="0" algn="r">
              <a:buNone/>
              <a:defRPr sz="900">
                <a:solidFill>
                  <a:schemeClr val="dk2"/>
                </a:solidFill>
                <a:latin typeface="Nunito"/>
                <a:ea typeface="Nunito"/>
                <a:cs typeface="Nunito"/>
                <a:sym typeface="Nunito"/>
              </a:defRPr>
            </a:lvl1pPr>
            <a:lvl2pPr lvl="1" rtl="0" algn="r">
              <a:buNone/>
              <a:defRPr sz="900">
                <a:solidFill>
                  <a:schemeClr val="dk2"/>
                </a:solidFill>
                <a:latin typeface="Nunito"/>
                <a:ea typeface="Nunito"/>
                <a:cs typeface="Nunito"/>
                <a:sym typeface="Nunito"/>
              </a:defRPr>
            </a:lvl2pPr>
            <a:lvl3pPr lvl="2" rtl="0" algn="r">
              <a:buNone/>
              <a:defRPr sz="900">
                <a:solidFill>
                  <a:schemeClr val="dk2"/>
                </a:solidFill>
                <a:latin typeface="Nunito"/>
                <a:ea typeface="Nunito"/>
                <a:cs typeface="Nunito"/>
                <a:sym typeface="Nunito"/>
              </a:defRPr>
            </a:lvl3pPr>
            <a:lvl4pPr lvl="3" rtl="0" algn="r">
              <a:buNone/>
              <a:defRPr sz="900">
                <a:solidFill>
                  <a:schemeClr val="dk2"/>
                </a:solidFill>
                <a:latin typeface="Nunito"/>
                <a:ea typeface="Nunito"/>
                <a:cs typeface="Nunito"/>
                <a:sym typeface="Nunito"/>
              </a:defRPr>
            </a:lvl4pPr>
            <a:lvl5pPr lvl="4" rtl="0" algn="r">
              <a:buNone/>
              <a:defRPr sz="900">
                <a:solidFill>
                  <a:schemeClr val="dk2"/>
                </a:solidFill>
                <a:latin typeface="Nunito"/>
                <a:ea typeface="Nunito"/>
                <a:cs typeface="Nunito"/>
                <a:sym typeface="Nunito"/>
              </a:defRPr>
            </a:lvl5pPr>
            <a:lvl6pPr lvl="5" rtl="0" algn="r">
              <a:buNone/>
              <a:defRPr sz="900">
                <a:solidFill>
                  <a:schemeClr val="dk2"/>
                </a:solidFill>
                <a:latin typeface="Nunito"/>
                <a:ea typeface="Nunito"/>
                <a:cs typeface="Nunito"/>
                <a:sym typeface="Nunito"/>
              </a:defRPr>
            </a:lvl6pPr>
            <a:lvl7pPr lvl="6" rtl="0" algn="r">
              <a:buNone/>
              <a:defRPr sz="900">
                <a:solidFill>
                  <a:schemeClr val="dk2"/>
                </a:solidFill>
                <a:latin typeface="Nunito"/>
                <a:ea typeface="Nunito"/>
                <a:cs typeface="Nunito"/>
                <a:sym typeface="Nunito"/>
              </a:defRPr>
            </a:lvl7pPr>
            <a:lvl8pPr lvl="7" rtl="0" algn="r">
              <a:buNone/>
              <a:defRPr sz="900">
                <a:solidFill>
                  <a:schemeClr val="dk2"/>
                </a:solidFill>
                <a:latin typeface="Nunito"/>
                <a:ea typeface="Nunito"/>
                <a:cs typeface="Nunito"/>
                <a:sym typeface="Nunito"/>
              </a:defRPr>
            </a:lvl8pPr>
            <a:lvl9pPr lvl="8" rtl="0" algn="r">
              <a:buNone/>
              <a:defRPr sz="900">
                <a:solidFill>
                  <a:schemeClr val="dk2"/>
                </a:solidFill>
                <a:latin typeface="Nunito"/>
                <a:ea typeface="Nunito"/>
                <a:cs typeface="Nunito"/>
                <a:sym typeface="Nunito"/>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4.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 Id="rId3" Type="http://schemas.openxmlformats.org/officeDocument/2006/relationships/image" Target="../media/image6.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 Id="rId3"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5.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7.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6" name="Shape 276"/>
        <p:cNvGrpSpPr/>
        <p:nvPr/>
      </p:nvGrpSpPr>
      <p:grpSpPr>
        <a:xfrm>
          <a:off x="0" y="0"/>
          <a:ext cx="0" cy="0"/>
          <a:chOff x="0" y="0"/>
          <a:chExt cx="0" cy="0"/>
        </a:xfrm>
      </p:grpSpPr>
      <p:sp>
        <p:nvSpPr>
          <p:cNvPr id="277" name="Google Shape;277;p13"/>
          <p:cNvSpPr txBox="1"/>
          <p:nvPr>
            <p:ph type="ctrTitle"/>
          </p:nvPr>
        </p:nvSpPr>
        <p:spPr>
          <a:xfrm>
            <a:off x="824000" y="1613813"/>
            <a:ext cx="4255500" cy="1872900"/>
          </a:xfrm>
          <a:prstGeom prst="rect">
            <a:avLst/>
          </a:prstGeom>
        </p:spPr>
        <p:txBody>
          <a:bodyPr anchorCtr="0" anchor="ctr" bIns="91425" lIns="91425" spcFirstLastPara="1" rIns="91425" wrap="square" tIns="91425">
            <a:noAutofit/>
          </a:bodyPr>
          <a:lstStyle/>
          <a:p>
            <a:pPr indent="0" lvl="0" marL="0" rtl="0" algn="l">
              <a:spcBef>
                <a:spcPts val="0"/>
              </a:spcBef>
              <a:spcAft>
                <a:spcPts val="0"/>
              </a:spcAft>
              <a:buNone/>
            </a:pPr>
            <a:r>
              <a:rPr lang="en" sz="3600"/>
              <a:t>Accounting for the Value of Robustness Analysis Through the Modal Understanding Framework</a:t>
            </a:r>
            <a:endParaRPr sz="3600"/>
          </a:p>
        </p:txBody>
      </p:sp>
      <p:sp>
        <p:nvSpPr>
          <p:cNvPr id="278" name="Google Shape;278;p13"/>
          <p:cNvSpPr txBox="1"/>
          <p:nvPr>
            <p:ph idx="1" type="subTitle"/>
          </p:nvPr>
        </p:nvSpPr>
        <p:spPr>
          <a:xfrm>
            <a:off x="4310625" y="4246400"/>
            <a:ext cx="4680300" cy="6954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Gray O’Reilly</a:t>
            </a:r>
            <a:endParaRPr/>
          </a:p>
          <a:p>
            <a:pPr indent="0" lvl="0" marL="0" rtl="0" algn="l">
              <a:spcBef>
                <a:spcPts val="0"/>
              </a:spcBef>
              <a:spcAft>
                <a:spcPts val="0"/>
              </a:spcAft>
              <a:buNone/>
            </a:pPr>
            <a:r>
              <a:rPr lang="en"/>
              <a:t>M.A. Student - Environmental Philosophy</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9" name="Shape 339"/>
        <p:cNvGrpSpPr/>
        <p:nvPr/>
      </p:nvGrpSpPr>
      <p:grpSpPr>
        <a:xfrm>
          <a:off x="0" y="0"/>
          <a:ext cx="0" cy="0"/>
          <a:chOff x="0" y="0"/>
          <a:chExt cx="0" cy="0"/>
        </a:xfrm>
      </p:grpSpPr>
      <p:sp>
        <p:nvSpPr>
          <p:cNvPr id="340" name="Google Shape;340;p22"/>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Case Study: Antarctic Ice Sheet Models</a:t>
            </a:r>
            <a:endParaRPr/>
          </a:p>
        </p:txBody>
      </p:sp>
      <p:sp>
        <p:nvSpPr>
          <p:cNvPr id="341" name="Google Shape;341;p22"/>
          <p:cNvSpPr txBox="1"/>
          <p:nvPr>
            <p:ph idx="1" type="body"/>
          </p:nvPr>
        </p:nvSpPr>
        <p:spPr>
          <a:xfrm>
            <a:off x="1303800" y="1129950"/>
            <a:ext cx="7030500" cy="2541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666666"/>
              </a:buClr>
              <a:buSzPts val="1800"/>
              <a:buChar char="●"/>
            </a:pPr>
            <a:r>
              <a:rPr lang="en" sz="1800">
                <a:solidFill>
                  <a:srgbClr val="666666"/>
                </a:solidFill>
              </a:rPr>
              <a:t>Pollard et. al (2009): </a:t>
            </a:r>
            <a:r>
              <a:rPr lang="en" sz="1800">
                <a:solidFill>
                  <a:srgbClr val="666666"/>
                </a:solidFill>
              </a:rPr>
              <a:t>grounding-line dynamics</a:t>
            </a:r>
            <a:endParaRPr sz="1800">
              <a:solidFill>
                <a:srgbClr val="666666"/>
              </a:solidFill>
            </a:endParaRPr>
          </a:p>
          <a:p>
            <a:pPr indent="-342900" lvl="0" marL="457200" rtl="0" algn="l">
              <a:lnSpc>
                <a:spcPct val="100000"/>
              </a:lnSpc>
              <a:spcBef>
                <a:spcPts val="0"/>
              </a:spcBef>
              <a:spcAft>
                <a:spcPts val="0"/>
              </a:spcAft>
              <a:buClr>
                <a:srgbClr val="666666"/>
              </a:buClr>
              <a:buSzPts val="1800"/>
              <a:buChar char="●"/>
            </a:pPr>
            <a:r>
              <a:rPr lang="en" sz="1800">
                <a:solidFill>
                  <a:srgbClr val="666666"/>
                </a:solidFill>
              </a:rPr>
              <a:t>Naish et. al (2009): </a:t>
            </a:r>
            <a:r>
              <a:rPr lang="en" sz="1800">
                <a:solidFill>
                  <a:srgbClr val="666666"/>
                </a:solidFill>
              </a:rPr>
              <a:t>temperature, CO</a:t>
            </a:r>
            <a:r>
              <a:rPr baseline="-25000" lang="en" sz="1800">
                <a:solidFill>
                  <a:srgbClr val="666666"/>
                </a:solidFill>
              </a:rPr>
              <a:t>2</a:t>
            </a:r>
            <a:r>
              <a:rPr lang="en" sz="1800">
                <a:solidFill>
                  <a:srgbClr val="666666"/>
                </a:solidFill>
              </a:rPr>
              <a:t> concentration, and sea levels</a:t>
            </a:r>
            <a:endParaRPr sz="1800">
              <a:solidFill>
                <a:srgbClr val="666666"/>
              </a:solidFill>
            </a:endParaRPr>
          </a:p>
        </p:txBody>
      </p:sp>
      <p:pic>
        <p:nvPicPr>
          <p:cNvPr id="342" name="Google Shape;342;p22"/>
          <p:cNvPicPr preferRelativeResize="0"/>
          <p:nvPr/>
        </p:nvPicPr>
        <p:blipFill rotWithShape="1">
          <a:blip r:embed="rId3">
            <a:alphaModFix/>
          </a:blip>
          <a:srcRect b="23478" l="0" r="0" t="20539"/>
          <a:stretch/>
        </p:blipFill>
        <p:spPr>
          <a:xfrm>
            <a:off x="0" y="2266650"/>
            <a:ext cx="9144000" cy="287685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6" name="Shape 346"/>
        <p:cNvGrpSpPr/>
        <p:nvPr/>
      </p:nvGrpSpPr>
      <p:grpSpPr>
        <a:xfrm>
          <a:off x="0" y="0"/>
          <a:ext cx="0" cy="0"/>
          <a:chOff x="0" y="0"/>
          <a:chExt cx="0" cy="0"/>
        </a:xfrm>
      </p:grpSpPr>
      <p:sp>
        <p:nvSpPr>
          <p:cNvPr id="347" name="Google Shape;347;p23"/>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 Modal Understanding of Phenomena: Antarctic Ice Sheet Models</a:t>
            </a:r>
            <a:endParaRPr/>
          </a:p>
        </p:txBody>
      </p:sp>
      <p:sp>
        <p:nvSpPr>
          <p:cNvPr id="348" name="Google Shape;348;p23"/>
          <p:cNvSpPr txBox="1"/>
          <p:nvPr>
            <p:ph idx="1" type="body"/>
          </p:nvPr>
        </p:nvSpPr>
        <p:spPr>
          <a:xfrm>
            <a:off x="1066850" y="2315975"/>
            <a:ext cx="4447800" cy="2257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Set up the possibility space</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Identify robust theorem</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Navigating power</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Heuristic value</a:t>
            </a:r>
            <a:endParaRPr sz="1800">
              <a:solidFill>
                <a:srgbClr val="666666"/>
              </a:solidFill>
            </a:endParaRPr>
          </a:p>
        </p:txBody>
      </p:sp>
      <p:pic>
        <p:nvPicPr>
          <p:cNvPr id="349" name="Google Shape;349;p23"/>
          <p:cNvPicPr preferRelativeResize="0"/>
          <p:nvPr/>
        </p:nvPicPr>
        <p:blipFill>
          <a:blip r:embed="rId3">
            <a:alphaModFix/>
          </a:blip>
          <a:stretch>
            <a:fillRect/>
          </a:stretch>
        </p:blipFill>
        <p:spPr>
          <a:xfrm>
            <a:off x="4572000" y="1689075"/>
            <a:ext cx="3310125" cy="2714775"/>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3" name="Shape 353"/>
        <p:cNvGrpSpPr/>
        <p:nvPr/>
      </p:nvGrpSpPr>
      <p:grpSpPr>
        <a:xfrm>
          <a:off x="0" y="0"/>
          <a:ext cx="0" cy="0"/>
          <a:chOff x="0" y="0"/>
          <a:chExt cx="0" cy="0"/>
        </a:xfrm>
      </p:grpSpPr>
      <p:sp>
        <p:nvSpPr>
          <p:cNvPr id="354" name="Google Shape;354;p2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 Modal Understanding of Theory: Antarctic Ice Sheet Models</a:t>
            </a:r>
            <a:endParaRPr/>
          </a:p>
        </p:txBody>
      </p:sp>
      <p:sp>
        <p:nvSpPr>
          <p:cNvPr id="355" name="Google Shape;355;p24"/>
          <p:cNvSpPr txBox="1"/>
          <p:nvPr>
            <p:ph idx="1" type="body"/>
          </p:nvPr>
        </p:nvSpPr>
        <p:spPr>
          <a:xfrm>
            <a:off x="1921700" y="2254400"/>
            <a:ext cx="4547400" cy="18489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Internal Understanding</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Extensional Understanding</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Heuristic value that can lead </a:t>
            </a:r>
            <a:br>
              <a:rPr lang="en" sz="1800">
                <a:solidFill>
                  <a:srgbClr val="666666"/>
                </a:solidFill>
              </a:rPr>
            </a:br>
            <a:r>
              <a:rPr lang="en" sz="1800">
                <a:solidFill>
                  <a:srgbClr val="666666"/>
                </a:solidFill>
              </a:rPr>
              <a:t>to understanding of phenomena</a:t>
            </a:r>
            <a:endParaRPr sz="1800">
              <a:solidFill>
                <a:srgbClr val="666666"/>
              </a:solidFill>
            </a:endParaRPr>
          </a:p>
        </p:txBody>
      </p:sp>
      <p:pic>
        <p:nvPicPr>
          <p:cNvPr id="356" name="Google Shape;356;p24"/>
          <p:cNvPicPr preferRelativeResize="0"/>
          <p:nvPr/>
        </p:nvPicPr>
        <p:blipFill>
          <a:blip r:embed="rId3">
            <a:alphaModFix/>
          </a:blip>
          <a:stretch>
            <a:fillRect/>
          </a:stretch>
        </p:blipFill>
        <p:spPr>
          <a:xfrm>
            <a:off x="5924900" y="1269325"/>
            <a:ext cx="3031025" cy="355815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60" name="Shape 360"/>
        <p:cNvGrpSpPr/>
        <p:nvPr/>
      </p:nvGrpSpPr>
      <p:grpSpPr>
        <a:xfrm>
          <a:off x="0" y="0"/>
          <a:ext cx="0" cy="0"/>
          <a:chOff x="0" y="0"/>
          <a:chExt cx="0" cy="0"/>
        </a:xfrm>
      </p:grpSpPr>
      <p:pic>
        <p:nvPicPr>
          <p:cNvPr id="361" name="Google Shape;361;p25"/>
          <p:cNvPicPr preferRelativeResize="0"/>
          <p:nvPr/>
        </p:nvPicPr>
        <p:blipFill rotWithShape="1">
          <a:blip r:embed="rId3">
            <a:alphaModFix/>
          </a:blip>
          <a:srcRect b="-14277" l="0" r="0" t="3597"/>
          <a:stretch/>
        </p:blipFill>
        <p:spPr>
          <a:xfrm>
            <a:off x="0" y="0"/>
            <a:ext cx="9144002" cy="5905500"/>
          </a:xfrm>
          <a:prstGeom prst="rect">
            <a:avLst/>
          </a:prstGeom>
          <a:noFill/>
          <a:ln>
            <a:noFill/>
          </a:ln>
        </p:spPr>
      </p:pic>
      <p:sp>
        <p:nvSpPr>
          <p:cNvPr id="362" name="Google Shape;362;p2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solidFill>
                  <a:srgbClr val="FFFFFF"/>
                </a:solidFill>
              </a:rPr>
              <a:t>Thank you!</a:t>
            </a:r>
            <a:endParaRPr>
              <a:solidFill>
                <a:srgbClr val="FFFFFF"/>
              </a:solidFill>
            </a:endParaRPr>
          </a:p>
        </p:txBody>
      </p:sp>
      <p:sp>
        <p:nvSpPr>
          <p:cNvPr id="363" name="Google Shape;363;p25"/>
          <p:cNvSpPr txBox="1"/>
          <p:nvPr>
            <p:ph idx="1" type="body"/>
          </p:nvPr>
        </p:nvSpPr>
        <p:spPr>
          <a:xfrm>
            <a:off x="1303800" y="1234900"/>
            <a:ext cx="7030500" cy="2541600"/>
          </a:xfrm>
          <a:prstGeom prst="rect">
            <a:avLst/>
          </a:prstGeom>
        </p:spPr>
        <p:txBody>
          <a:bodyPr anchorCtr="0" anchor="t" bIns="91425" lIns="91425" spcFirstLastPara="1" rIns="91425" wrap="square" tIns="91425">
            <a:noAutofit/>
          </a:bodyPr>
          <a:lstStyle/>
          <a:p>
            <a:pPr indent="0" lvl="0" marL="0" rtl="0" algn="l">
              <a:spcBef>
                <a:spcPts val="0"/>
              </a:spcBef>
              <a:spcAft>
                <a:spcPts val="1600"/>
              </a:spcAft>
              <a:buNone/>
            </a:pPr>
            <a:r>
              <a:rPr lang="en" sz="1800">
                <a:solidFill>
                  <a:srgbClr val="FFFFFF"/>
                </a:solidFill>
              </a:rPr>
              <a:t>Special thanks to Soazig Le Bihan</a:t>
            </a:r>
            <a:endParaRPr sz="1800">
              <a:solidFill>
                <a:srgbClr val="FFFFFF"/>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2" name="Shape 282"/>
        <p:cNvGrpSpPr/>
        <p:nvPr/>
      </p:nvGrpSpPr>
      <p:grpSpPr>
        <a:xfrm>
          <a:off x="0" y="0"/>
          <a:ext cx="0" cy="0"/>
          <a:chOff x="0" y="0"/>
          <a:chExt cx="0" cy="0"/>
        </a:xfrm>
      </p:grpSpPr>
      <p:sp>
        <p:nvSpPr>
          <p:cNvPr id="283" name="Google Shape;283;p14"/>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Presentation Outline</a:t>
            </a:r>
            <a:endParaRPr/>
          </a:p>
        </p:txBody>
      </p:sp>
      <p:sp>
        <p:nvSpPr>
          <p:cNvPr id="284" name="Google Shape;284;p14"/>
          <p:cNvSpPr txBox="1"/>
          <p:nvPr>
            <p:ph idx="1" type="body"/>
          </p:nvPr>
        </p:nvSpPr>
        <p:spPr>
          <a:xfrm>
            <a:off x="1303800" y="1428150"/>
            <a:ext cx="7030500" cy="2541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b="1" lang="en" sz="1800">
                <a:solidFill>
                  <a:srgbClr val="666666"/>
                </a:solidFill>
              </a:rPr>
              <a:t>Problem Set Up</a:t>
            </a:r>
            <a:endParaRPr b="1"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What is robustness analysis and why does it matter?</a:t>
            </a:r>
            <a:endParaRPr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Background on robustness analysis</a:t>
            </a:r>
            <a:endParaRPr sz="1800">
              <a:solidFill>
                <a:srgbClr val="666666"/>
              </a:solidFill>
            </a:endParaRPr>
          </a:p>
          <a:p>
            <a:pPr indent="-342900" lvl="0" marL="457200" rtl="0" algn="l">
              <a:spcBef>
                <a:spcPts val="0"/>
              </a:spcBef>
              <a:spcAft>
                <a:spcPts val="0"/>
              </a:spcAft>
              <a:buClr>
                <a:srgbClr val="666666"/>
              </a:buClr>
              <a:buSzPts val="1800"/>
              <a:buChar char="●"/>
            </a:pPr>
            <a:r>
              <a:rPr b="1" lang="en" sz="1800">
                <a:solidFill>
                  <a:srgbClr val="666666"/>
                </a:solidFill>
              </a:rPr>
              <a:t>Problem Solution</a:t>
            </a:r>
            <a:endParaRPr b="1"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Understanding the modal understanding framework</a:t>
            </a:r>
            <a:endParaRPr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How robustness analysis fits in the picture</a:t>
            </a:r>
            <a:endParaRPr sz="1800">
              <a:solidFill>
                <a:srgbClr val="666666"/>
              </a:solidFill>
            </a:endParaRPr>
          </a:p>
          <a:p>
            <a:pPr indent="-342900" lvl="0" marL="457200" rtl="0" algn="l">
              <a:spcBef>
                <a:spcPts val="0"/>
              </a:spcBef>
              <a:spcAft>
                <a:spcPts val="0"/>
              </a:spcAft>
              <a:buClr>
                <a:srgbClr val="666666"/>
              </a:buClr>
              <a:buSzPts val="1800"/>
              <a:buChar char="●"/>
            </a:pPr>
            <a:r>
              <a:rPr b="1" lang="en" sz="1800">
                <a:solidFill>
                  <a:srgbClr val="666666"/>
                </a:solidFill>
              </a:rPr>
              <a:t>The Solution in Action</a:t>
            </a:r>
            <a:endParaRPr b="1"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Case study of antarctic ice sheet models</a:t>
            </a:r>
            <a:endParaRPr sz="1800">
              <a:solidFill>
                <a:srgbClr val="666666"/>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8" name="Shape 288"/>
        <p:cNvGrpSpPr/>
        <p:nvPr/>
      </p:nvGrpSpPr>
      <p:grpSpPr>
        <a:xfrm>
          <a:off x="0" y="0"/>
          <a:ext cx="0" cy="0"/>
          <a:chOff x="0" y="0"/>
          <a:chExt cx="0" cy="0"/>
        </a:xfrm>
      </p:grpSpPr>
      <p:sp>
        <p:nvSpPr>
          <p:cNvPr id="289" name="Google Shape;289;p15"/>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What is robustness analysis (RA)?</a:t>
            </a:r>
            <a:endParaRPr/>
          </a:p>
        </p:txBody>
      </p:sp>
      <p:sp>
        <p:nvSpPr>
          <p:cNvPr id="290" name="Google Shape;290;p15"/>
          <p:cNvSpPr txBox="1"/>
          <p:nvPr>
            <p:ph idx="1" type="body"/>
          </p:nvPr>
        </p:nvSpPr>
        <p:spPr>
          <a:xfrm>
            <a:off x="1303800" y="1183225"/>
            <a:ext cx="7030500" cy="2541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b="1" lang="en" sz="1800">
                <a:solidFill>
                  <a:srgbClr val="666666"/>
                </a:solidFill>
              </a:rPr>
              <a:t>Models:</a:t>
            </a:r>
            <a:r>
              <a:rPr lang="en" sz="1800">
                <a:solidFill>
                  <a:srgbClr val="666666"/>
                </a:solidFill>
              </a:rPr>
              <a:t> “representations that abstract and idealize” (Odenbaugh 2019)</a:t>
            </a:r>
            <a:endParaRPr sz="1800">
              <a:solidFill>
                <a:srgbClr val="666666"/>
              </a:solidFill>
            </a:endParaRPr>
          </a:p>
          <a:p>
            <a:pPr indent="-342900" lvl="0" marL="457200" rtl="0" algn="l">
              <a:spcBef>
                <a:spcPts val="0"/>
              </a:spcBef>
              <a:spcAft>
                <a:spcPts val="0"/>
              </a:spcAft>
              <a:buClr>
                <a:srgbClr val="666666"/>
              </a:buClr>
              <a:buSzPts val="1800"/>
              <a:buChar char="●"/>
            </a:pPr>
            <a:r>
              <a:rPr b="1" lang="en" sz="1800">
                <a:solidFill>
                  <a:srgbClr val="666666"/>
                </a:solidFill>
              </a:rPr>
              <a:t>Robust Theorems:</a:t>
            </a:r>
            <a:r>
              <a:rPr lang="en" sz="1800">
                <a:solidFill>
                  <a:srgbClr val="666666"/>
                </a:solidFill>
              </a:rPr>
              <a:t> </a:t>
            </a:r>
            <a:r>
              <a:rPr lang="en" sz="1800">
                <a:solidFill>
                  <a:srgbClr val="666666"/>
                </a:solidFill>
              </a:rPr>
              <a:t>“[I]f these models, despite their different assumptions, lead to similar results, we have what we can call a robust theorem that is relatively free of the details of the model. Hence, our truth is the intersection of independent lies” (Levins 1966)</a:t>
            </a:r>
            <a:endParaRPr sz="1800">
              <a:solidFill>
                <a:srgbClr val="666666"/>
              </a:solidFill>
            </a:endParaRPr>
          </a:p>
        </p:txBody>
      </p:sp>
      <p:sp>
        <p:nvSpPr>
          <p:cNvPr id="291" name="Google Shape;291;p15"/>
          <p:cNvSpPr txBox="1"/>
          <p:nvPr>
            <p:ph type="title"/>
          </p:nvPr>
        </p:nvSpPr>
        <p:spPr>
          <a:xfrm>
            <a:off x="3594600" y="3279300"/>
            <a:ext cx="554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And why does it matter</a:t>
            </a:r>
            <a:r>
              <a:rPr lang="en"/>
              <a:t>?</a:t>
            </a:r>
            <a:endParaRPr/>
          </a:p>
        </p:txBody>
      </p:sp>
      <p:sp>
        <p:nvSpPr>
          <p:cNvPr id="292" name="Google Shape;292;p15"/>
          <p:cNvSpPr txBox="1"/>
          <p:nvPr>
            <p:ph idx="1" type="body"/>
          </p:nvPr>
        </p:nvSpPr>
        <p:spPr>
          <a:xfrm>
            <a:off x="3594600" y="3852000"/>
            <a:ext cx="5549400" cy="129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Idealized models are used to inform policies</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Robustness analysis is routinely relevant</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So we need to account for the value of RA</a:t>
            </a:r>
            <a:endParaRPr sz="1800">
              <a:solidFill>
                <a:srgbClr val="666666"/>
              </a:solidFill>
            </a:endParaRPr>
          </a:p>
          <a:p>
            <a:pPr indent="0" lvl="0" marL="0" rtl="0" algn="l">
              <a:spcBef>
                <a:spcPts val="1600"/>
              </a:spcBef>
              <a:spcAft>
                <a:spcPts val="1600"/>
              </a:spcAft>
              <a:buNone/>
            </a:pPr>
            <a:r>
              <a:t/>
            </a:r>
            <a:endParaRPr sz="1800"/>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291"/>
                                        </p:tgtEl>
                                        <p:attrNameLst>
                                          <p:attrName>style.visibility</p:attrName>
                                        </p:attrNameLst>
                                      </p:cBhvr>
                                      <p:to>
                                        <p:strVal val="visible"/>
                                      </p:to>
                                    </p:set>
                                    <p:anim calcmode="lin" valueType="num">
                                      <p:cBhvr additive="base">
                                        <p:cTn dur="1000"/>
                                        <p:tgtEl>
                                          <p:spTgt spid="291"/>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292"/>
                                        </p:tgtEl>
                                        <p:attrNameLst>
                                          <p:attrName>style.visibility</p:attrName>
                                        </p:attrNameLst>
                                      </p:cBhvr>
                                      <p:to>
                                        <p:strVal val="visible"/>
                                      </p:to>
                                    </p:set>
                                    <p:animEffect filter="fade" transition="in">
                                      <p:cBhvr>
                                        <p:cTn dur="1000"/>
                                        <p:tgtEl>
                                          <p:spTgt spid="29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6" name="Shape 296"/>
        <p:cNvGrpSpPr/>
        <p:nvPr/>
      </p:nvGrpSpPr>
      <p:grpSpPr>
        <a:xfrm>
          <a:off x="0" y="0"/>
          <a:ext cx="0" cy="0"/>
          <a:chOff x="0" y="0"/>
          <a:chExt cx="0" cy="0"/>
        </a:xfrm>
      </p:grpSpPr>
      <p:sp>
        <p:nvSpPr>
          <p:cNvPr id="297" name="Google Shape;297;p16"/>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Background on Robustness Analysis</a:t>
            </a:r>
            <a:endParaRPr/>
          </a:p>
        </p:txBody>
      </p:sp>
      <p:sp>
        <p:nvSpPr>
          <p:cNvPr id="298" name="Google Shape;298;p16"/>
          <p:cNvSpPr txBox="1"/>
          <p:nvPr>
            <p:ph idx="1" type="body"/>
          </p:nvPr>
        </p:nvSpPr>
        <p:spPr>
          <a:xfrm>
            <a:off x="1303800" y="1990050"/>
            <a:ext cx="7030500" cy="2541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Richard Levins (1966</a:t>
            </a:r>
            <a:r>
              <a:rPr lang="en" sz="1800">
                <a:solidFill>
                  <a:srgbClr val="666666"/>
                </a:solidFill>
              </a:rPr>
              <a:t>): </a:t>
            </a:r>
            <a:r>
              <a:rPr lang="en" sz="1800">
                <a:solidFill>
                  <a:srgbClr val="666666"/>
                </a:solidFill>
              </a:rPr>
              <a:t>RA </a:t>
            </a:r>
            <a:br>
              <a:rPr lang="en" sz="1800">
                <a:solidFill>
                  <a:srgbClr val="666666"/>
                </a:solidFill>
              </a:rPr>
            </a:br>
            <a:r>
              <a:rPr lang="en" sz="1800">
                <a:solidFill>
                  <a:srgbClr val="666666"/>
                </a:solidFill>
              </a:rPr>
              <a:t>has confirmatory power</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Orzack and Sober (1993): </a:t>
            </a:r>
            <a:br>
              <a:rPr lang="en" sz="1800">
                <a:solidFill>
                  <a:srgbClr val="666666"/>
                </a:solidFill>
              </a:rPr>
            </a:br>
            <a:r>
              <a:rPr lang="en" sz="1800">
                <a:solidFill>
                  <a:srgbClr val="666666"/>
                </a:solidFill>
              </a:rPr>
              <a:t>Shared set of mathematical </a:t>
            </a:r>
            <a:br>
              <a:rPr lang="en" sz="1800">
                <a:solidFill>
                  <a:srgbClr val="666666"/>
                </a:solidFill>
              </a:rPr>
            </a:br>
            <a:r>
              <a:rPr lang="en" sz="1800">
                <a:solidFill>
                  <a:srgbClr val="666666"/>
                </a:solidFill>
              </a:rPr>
              <a:t>principles between the </a:t>
            </a:r>
            <a:br>
              <a:rPr lang="en" sz="1800">
                <a:solidFill>
                  <a:srgbClr val="666666"/>
                </a:solidFill>
              </a:rPr>
            </a:br>
            <a:r>
              <a:rPr lang="en" sz="1800">
                <a:solidFill>
                  <a:srgbClr val="666666"/>
                </a:solidFill>
              </a:rPr>
              <a:t>models</a:t>
            </a:r>
            <a:endParaRPr sz="1800">
              <a:solidFill>
                <a:srgbClr val="666666"/>
              </a:solidFill>
            </a:endParaRPr>
          </a:p>
        </p:txBody>
      </p:sp>
      <p:pic>
        <p:nvPicPr>
          <p:cNvPr id="299" name="Google Shape;299;p16"/>
          <p:cNvPicPr preferRelativeResize="0"/>
          <p:nvPr/>
        </p:nvPicPr>
        <p:blipFill>
          <a:blip r:embed="rId3">
            <a:alphaModFix/>
          </a:blip>
          <a:stretch>
            <a:fillRect/>
          </a:stretch>
        </p:blipFill>
        <p:spPr>
          <a:xfrm>
            <a:off x="4825590" y="1951900"/>
            <a:ext cx="3935034" cy="261790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3" name="Shape 303"/>
        <p:cNvGrpSpPr/>
        <p:nvPr/>
      </p:nvGrpSpPr>
      <p:grpSpPr>
        <a:xfrm>
          <a:off x="0" y="0"/>
          <a:ext cx="0" cy="0"/>
          <a:chOff x="0" y="0"/>
          <a:chExt cx="0" cy="0"/>
        </a:xfrm>
      </p:grpSpPr>
      <p:sp>
        <p:nvSpPr>
          <p:cNvPr id="304" name="Google Shape;304;p17"/>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champion RA...</a:t>
            </a:r>
            <a:endParaRPr/>
          </a:p>
        </p:txBody>
      </p:sp>
      <p:sp>
        <p:nvSpPr>
          <p:cNvPr id="305" name="Google Shape;305;p17"/>
          <p:cNvSpPr txBox="1"/>
          <p:nvPr>
            <p:ph idx="1" type="body"/>
          </p:nvPr>
        </p:nvSpPr>
        <p:spPr>
          <a:xfrm>
            <a:off x="1303800" y="1243300"/>
            <a:ext cx="7030500" cy="25416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Richard Levins (1966)</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Jay Odenbaugh (2005, 2011)</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Michael Weisberg (2006)</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Elizabeth Lloyd (2010)</a:t>
            </a:r>
            <a:endParaRPr sz="1800">
              <a:solidFill>
                <a:srgbClr val="666666"/>
              </a:solidFill>
            </a:endParaRPr>
          </a:p>
        </p:txBody>
      </p:sp>
      <p:sp>
        <p:nvSpPr>
          <p:cNvPr id="306" name="Google Shape;306;p17"/>
          <p:cNvSpPr txBox="1"/>
          <p:nvPr>
            <p:ph type="title"/>
          </p:nvPr>
        </p:nvSpPr>
        <p:spPr>
          <a:xfrm>
            <a:off x="3594500" y="3000575"/>
            <a:ext cx="5549400" cy="5727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Some are less convinced...</a:t>
            </a:r>
            <a:endParaRPr/>
          </a:p>
        </p:txBody>
      </p:sp>
      <p:sp>
        <p:nvSpPr>
          <p:cNvPr id="307" name="Google Shape;307;p17"/>
          <p:cNvSpPr txBox="1"/>
          <p:nvPr>
            <p:ph idx="1" type="body"/>
          </p:nvPr>
        </p:nvSpPr>
        <p:spPr>
          <a:xfrm>
            <a:off x="3594500" y="3573275"/>
            <a:ext cx="5549400" cy="129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Orzack and Sober (1993)</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Wendy Parker (2011,2013)</a:t>
            </a:r>
            <a:endParaRPr sz="1800">
              <a:solidFill>
                <a:srgbClr val="666666"/>
              </a:solidFill>
            </a:endParaRPr>
          </a:p>
          <a:p>
            <a:pPr indent="-342900" lvl="0" marL="457200" rtl="0" algn="l">
              <a:spcBef>
                <a:spcPts val="0"/>
              </a:spcBef>
              <a:spcAft>
                <a:spcPts val="0"/>
              </a:spcAft>
              <a:buClr>
                <a:srgbClr val="666666"/>
              </a:buClr>
              <a:buSzPts val="1800"/>
              <a:buChar char="●"/>
            </a:pPr>
            <a:r>
              <a:rPr lang="en" sz="1800">
                <a:solidFill>
                  <a:srgbClr val="666666"/>
                </a:solidFill>
              </a:rPr>
              <a:t>Jonah Schupbach (2018)</a:t>
            </a:r>
            <a:endParaRPr sz="1800">
              <a:solidFill>
                <a:srgbClr val="666666"/>
              </a:solidFill>
            </a:endParaRPr>
          </a:p>
          <a:p>
            <a:pPr indent="0" lvl="0" marL="0" rtl="0" algn="l">
              <a:spcBef>
                <a:spcPts val="1600"/>
              </a:spcBef>
              <a:spcAft>
                <a:spcPts val="1600"/>
              </a:spcAft>
              <a:buNone/>
            </a:pPr>
            <a:r>
              <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06"/>
                                        </p:tgtEl>
                                        <p:attrNameLst>
                                          <p:attrName>style.visibility</p:attrName>
                                        </p:attrNameLst>
                                      </p:cBhvr>
                                      <p:to>
                                        <p:strVal val="visible"/>
                                      </p:to>
                                    </p:set>
                                    <p:anim calcmode="lin" valueType="num">
                                      <p:cBhvr additive="base">
                                        <p:cTn dur="1000"/>
                                        <p:tgtEl>
                                          <p:spTgt spid="306"/>
                                        </p:tgtEl>
                                        <p:attrNameLst>
                                          <p:attrName>ppt_x</p:attrName>
                                        </p:attrNameLst>
                                      </p:cBhvr>
                                      <p:tavLst>
                                        <p:tav fmla="" tm="0">
                                          <p:val>
                                            <p:strVal val="#ppt_x+1"/>
                                          </p:val>
                                        </p:tav>
                                        <p:tav fmla="" tm="100000">
                                          <p:val>
                                            <p:strVal val="#ppt_x"/>
                                          </p:val>
                                        </p:tav>
                                      </p:tavLst>
                                    </p:anim>
                                  </p:childTnLst>
                                </p:cTn>
                              </p:par>
                              <p:par>
                                <p:cTn fill="hold" nodeType="withEffect" presetClass="entr" presetID="10" presetSubtype="0">
                                  <p:stCondLst>
                                    <p:cond delay="0"/>
                                  </p:stCondLst>
                                  <p:childTnLst>
                                    <p:set>
                                      <p:cBhvr>
                                        <p:cTn dur="1" fill="hold">
                                          <p:stCondLst>
                                            <p:cond delay="0"/>
                                          </p:stCondLst>
                                        </p:cTn>
                                        <p:tgtEl>
                                          <p:spTgt spid="307"/>
                                        </p:tgtEl>
                                        <p:attrNameLst>
                                          <p:attrName>style.visibility</p:attrName>
                                        </p:attrNameLst>
                                      </p:cBhvr>
                                      <p:to>
                                        <p:strVal val="visible"/>
                                      </p:to>
                                    </p:set>
                                    <p:animEffect filter="fade" transition="in">
                                      <p:cBhvr>
                                        <p:cTn dur="1000"/>
                                        <p:tgtEl>
                                          <p:spTgt spid="30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1" name="Shape 311"/>
        <p:cNvGrpSpPr/>
        <p:nvPr/>
      </p:nvGrpSpPr>
      <p:grpSpPr>
        <a:xfrm>
          <a:off x="0" y="0"/>
          <a:ext cx="0" cy="0"/>
          <a:chOff x="0" y="0"/>
          <a:chExt cx="0" cy="0"/>
        </a:xfrm>
      </p:grpSpPr>
      <p:pic>
        <p:nvPicPr>
          <p:cNvPr id="312" name="Google Shape;312;p18"/>
          <p:cNvPicPr preferRelativeResize="0"/>
          <p:nvPr/>
        </p:nvPicPr>
        <p:blipFill rotWithShape="1">
          <a:blip r:embed="rId3">
            <a:alphaModFix amt="76000"/>
          </a:blip>
          <a:srcRect b="34709" l="0" r="0" t="19959"/>
          <a:stretch/>
        </p:blipFill>
        <p:spPr>
          <a:xfrm>
            <a:off x="0" y="3400200"/>
            <a:ext cx="9144000" cy="1743300"/>
          </a:xfrm>
          <a:prstGeom prst="rect">
            <a:avLst/>
          </a:prstGeom>
          <a:noFill/>
          <a:ln>
            <a:noFill/>
          </a:ln>
        </p:spPr>
      </p:pic>
      <p:sp>
        <p:nvSpPr>
          <p:cNvPr id="313" name="Google Shape;313;p18"/>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So what’s the problem?</a:t>
            </a:r>
            <a:endParaRPr/>
          </a:p>
        </p:txBody>
      </p:sp>
      <p:sp>
        <p:nvSpPr>
          <p:cNvPr id="314" name="Google Shape;314;p18"/>
          <p:cNvSpPr txBox="1"/>
          <p:nvPr>
            <p:ph idx="1" type="body"/>
          </p:nvPr>
        </p:nvSpPr>
        <p:spPr>
          <a:xfrm>
            <a:off x="1303800" y="1226450"/>
            <a:ext cx="7030500" cy="2541600"/>
          </a:xfrm>
          <a:prstGeom prst="rect">
            <a:avLst/>
          </a:prstGeom>
        </p:spPr>
        <p:txBody>
          <a:bodyPr anchorCtr="0" anchor="t" bIns="91425" lIns="91425" spcFirstLastPara="1" rIns="91425" wrap="square" tIns="91425">
            <a:noAutofit/>
          </a:bodyPr>
          <a:lstStyle/>
          <a:p>
            <a:pPr indent="-342900" lvl="0" marL="457200" rtl="0" algn="l">
              <a:lnSpc>
                <a:spcPct val="100000"/>
              </a:lnSpc>
              <a:spcBef>
                <a:spcPts val="0"/>
              </a:spcBef>
              <a:spcAft>
                <a:spcPts val="0"/>
              </a:spcAft>
              <a:buClr>
                <a:srgbClr val="666666"/>
              </a:buClr>
              <a:buSzPts val="1800"/>
              <a:buChar char="●"/>
            </a:pPr>
            <a:r>
              <a:rPr lang="en" sz="1800">
                <a:solidFill>
                  <a:srgbClr val="666666"/>
                </a:solidFill>
              </a:rPr>
              <a:t>Scientific practices suggest that RA lends epistemic and cognitive value to a proposition</a:t>
            </a:r>
            <a:endParaRPr sz="1800">
              <a:solidFill>
                <a:srgbClr val="666666"/>
              </a:solidFill>
            </a:endParaRPr>
          </a:p>
          <a:p>
            <a:pPr indent="-342900" lvl="0" marL="457200" rtl="0" algn="l">
              <a:lnSpc>
                <a:spcPct val="100000"/>
              </a:lnSpc>
              <a:spcBef>
                <a:spcPts val="0"/>
              </a:spcBef>
              <a:spcAft>
                <a:spcPts val="0"/>
              </a:spcAft>
              <a:buClr>
                <a:srgbClr val="666666"/>
              </a:buClr>
              <a:buSzPts val="1800"/>
              <a:buChar char="●"/>
            </a:pPr>
            <a:r>
              <a:rPr lang="en" sz="1800">
                <a:solidFill>
                  <a:srgbClr val="666666"/>
                </a:solidFill>
              </a:rPr>
              <a:t>Philosophical analysis suggests that RA does not contribute empirical confirmation </a:t>
            </a:r>
            <a:endParaRPr sz="1800">
              <a:solidFill>
                <a:srgbClr val="666666"/>
              </a:solidFill>
            </a:endParaRPr>
          </a:p>
          <a:p>
            <a:pPr indent="-342900" lvl="0" marL="457200" rtl="0" algn="l">
              <a:lnSpc>
                <a:spcPct val="100000"/>
              </a:lnSpc>
              <a:spcBef>
                <a:spcPts val="0"/>
              </a:spcBef>
              <a:spcAft>
                <a:spcPts val="0"/>
              </a:spcAft>
              <a:buClr>
                <a:srgbClr val="666666"/>
              </a:buClr>
              <a:buSzPts val="1800"/>
              <a:buChar char="●"/>
            </a:pPr>
            <a:r>
              <a:rPr lang="en" sz="1800">
                <a:solidFill>
                  <a:srgbClr val="666666"/>
                </a:solidFill>
              </a:rPr>
              <a:t>But still, robust theorems are used to inform policies</a:t>
            </a:r>
            <a:endParaRPr sz="1800">
              <a:solidFill>
                <a:srgbClr val="666666"/>
              </a:solidFill>
            </a:endParaRPr>
          </a:p>
          <a:p>
            <a:pPr indent="-342900" lvl="0" marL="457200" rtl="0" algn="l">
              <a:lnSpc>
                <a:spcPct val="100000"/>
              </a:lnSpc>
              <a:spcBef>
                <a:spcPts val="0"/>
              </a:spcBef>
              <a:spcAft>
                <a:spcPts val="0"/>
              </a:spcAft>
              <a:buClr>
                <a:srgbClr val="666666"/>
              </a:buClr>
              <a:buSzPts val="1800"/>
              <a:buChar char="●"/>
            </a:pPr>
            <a:r>
              <a:rPr lang="en" sz="1800">
                <a:solidFill>
                  <a:srgbClr val="666666"/>
                </a:solidFill>
              </a:rPr>
              <a:t>So the question is: what does robustness analysis do that is epistemically and cognitively valuable?</a:t>
            </a:r>
            <a:endParaRPr sz="1800">
              <a:solidFill>
                <a:srgbClr val="666666"/>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8" name="Shape 318"/>
        <p:cNvGrpSpPr/>
        <p:nvPr/>
      </p:nvGrpSpPr>
      <p:grpSpPr>
        <a:xfrm>
          <a:off x="0" y="0"/>
          <a:ext cx="0" cy="0"/>
          <a:chOff x="0" y="0"/>
          <a:chExt cx="0" cy="0"/>
        </a:xfrm>
      </p:grpSpPr>
      <p:sp>
        <p:nvSpPr>
          <p:cNvPr id="319" name="Google Shape;319;p19"/>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The Solution: Modal Understanding </a:t>
            </a:r>
            <a:endParaRPr/>
          </a:p>
        </p:txBody>
      </p:sp>
      <p:sp>
        <p:nvSpPr>
          <p:cNvPr id="320" name="Google Shape;320;p19"/>
          <p:cNvSpPr txBox="1"/>
          <p:nvPr>
            <p:ph idx="1" type="body"/>
          </p:nvPr>
        </p:nvSpPr>
        <p:spPr>
          <a:xfrm>
            <a:off x="1303800" y="1156875"/>
            <a:ext cx="7413300" cy="16815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What is modal understanding? “One has some modal understanding of some phenomena…”</a:t>
            </a:r>
            <a:endParaRPr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 if and only if one knows how to navigate some of the possibility space associated with the phenomena” (Le Bihan 2017)</a:t>
            </a:r>
            <a:endParaRPr sz="1800">
              <a:solidFill>
                <a:srgbClr val="666666"/>
              </a:solidFill>
            </a:endParaRPr>
          </a:p>
        </p:txBody>
      </p:sp>
      <p:sp>
        <p:nvSpPr>
          <p:cNvPr id="321" name="Google Shape;321;p19"/>
          <p:cNvSpPr txBox="1"/>
          <p:nvPr/>
        </p:nvSpPr>
        <p:spPr>
          <a:xfrm>
            <a:off x="1303800" y="2737525"/>
            <a:ext cx="7499700" cy="12807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What is the possibility space?</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The “set of representations of some of [the phenomena] and their relations” (Duwell 2018)</a:t>
            </a:r>
            <a:endParaRPr/>
          </a:p>
        </p:txBody>
      </p:sp>
      <p:sp>
        <p:nvSpPr>
          <p:cNvPr id="322" name="Google Shape;322;p19"/>
          <p:cNvSpPr txBox="1"/>
          <p:nvPr/>
        </p:nvSpPr>
        <p:spPr>
          <a:xfrm>
            <a:off x="1303800" y="3702750"/>
            <a:ext cx="7840200" cy="14406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And how do we navigate it? By understanding...</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How the models represent</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How the models relate to one another</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How constraints apply to the possibility space</a:t>
            </a:r>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21"/>
                                        </p:tgtEl>
                                        <p:attrNameLst>
                                          <p:attrName>style.visibility</p:attrName>
                                        </p:attrNameLst>
                                      </p:cBhvr>
                                      <p:to>
                                        <p:strVal val="visible"/>
                                      </p:to>
                                    </p:set>
                                    <p:anim calcmode="lin" valueType="num">
                                      <p:cBhvr additive="base">
                                        <p:cTn dur="1000"/>
                                        <p:tgtEl>
                                          <p:spTgt spid="321"/>
                                        </p:tgtEl>
                                        <p:attrNameLst>
                                          <p:attrName>ppt_x</p:attrName>
                                        </p:attrNameLst>
                                      </p:cBhvr>
                                      <p:tavLst>
                                        <p:tav fmla="" tm="0">
                                          <p:val>
                                            <p:strVal val="#ppt_x+1"/>
                                          </p:val>
                                        </p:tav>
                                        <p:tav fmla="" tm="100000">
                                          <p:val>
                                            <p:strVal val="#ppt_x"/>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22"/>
                                        </p:tgtEl>
                                        <p:attrNameLst>
                                          <p:attrName>style.visibility</p:attrName>
                                        </p:attrNameLst>
                                      </p:cBhvr>
                                      <p:to>
                                        <p:strVal val="visible"/>
                                      </p:to>
                                    </p:set>
                                    <p:anim calcmode="lin" valueType="num">
                                      <p:cBhvr additive="base">
                                        <p:cTn dur="1000"/>
                                        <p:tgtEl>
                                          <p:spTgt spid="322"/>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6" name="Shape 326"/>
        <p:cNvGrpSpPr/>
        <p:nvPr/>
      </p:nvGrpSpPr>
      <p:grpSpPr>
        <a:xfrm>
          <a:off x="0" y="0"/>
          <a:ext cx="0" cy="0"/>
          <a:chOff x="0" y="0"/>
          <a:chExt cx="0" cy="0"/>
        </a:xfrm>
      </p:grpSpPr>
      <p:sp>
        <p:nvSpPr>
          <p:cNvPr id="327" name="Google Shape;327;p20"/>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Types of Modal Understanding</a:t>
            </a:r>
            <a:endParaRPr/>
          </a:p>
        </p:txBody>
      </p:sp>
      <p:pic>
        <p:nvPicPr>
          <p:cNvPr id="328" name="Google Shape;328;p20"/>
          <p:cNvPicPr preferRelativeResize="0"/>
          <p:nvPr/>
        </p:nvPicPr>
        <p:blipFill>
          <a:blip r:embed="rId3">
            <a:alphaModFix/>
          </a:blip>
          <a:stretch>
            <a:fillRect/>
          </a:stretch>
        </p:blipFill>
        <p:spPr>
          <a:xfrm>
            <a:off x="1681612" y="1230625"/>
            <a:ext cx="5780776" cy="3912875"/>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2" name="Shape 332"/>
        <p:cNvGrpSpPr/>
        <p:nvPr/>
      </p:nvGrpSpPr>
      <p:grpSpPr>
        <a:xfrm>
          <a:off x="0" y="0"/>
          <a:ext cx="0" cy="0"/>
          <a:chOff x="0" y="0"/>
          <a:chExt cx="0" cy="0"/>
        </a:xfrm>
      </p:grpSpPr>
      <p:sp>
        <p:nvSpPr>
          <p:cNvPr id="333" name="Google Shape;333;p21"/>
          <p:cNvSpPr txBox="1"/>
          <p:nvPr>
            <p:ph type="title"/>
          </p:nvPr>
        </p:nvSpPr>
        <p:spPr>
          <a:xfrm>
            <a:off x="1303800" y="598575"/>
            <a:ext cx="7030500" cy="9993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Where does robustness come in?</a:t>
            </a:r>
            <a:endParaRPr/>
          </a:p>
        </p:txBody>
      </p:sp>
      <p:sp>
        <p:nvSpPr>
          <p:cNvPr id="334" name="Google Shape;334;p21"/>
          <p:cNvSpPr txBox="1"/>
          <p:nvPr>
            <p:ph idx="1" type="body"/>
          </p:nvPr>
        </p:nvSpPr>
        <p:spPr>
          <a:xfrm>
            <a:off x="1303800" y="1166975"/>
            <a:ext cx="7829100" cy="2002800"/>
          </a:xfrm>
          <a:prstGeom prst="rect">
            <a:avLst/>
          </a:prstGeom>
        </p:spPr>
        <p:txBody>
          <a:bodyPr anchorCtr="0" anchor="t" bIns="91425" lIns="91425" spcFirstLastPara="1" rIns="91425" wrap="square" tIns="91425">
            <a:noAutofit/>
          </a:bodyPr>
          <a:lstStyle/>
          <a:p>
            <a:pPr indent="-342900" lvl="0" marL="457200" rtl="0" algn="l">
              <a:spcBef>
                <a:spcPts val="0"/>
              </a:spcBef>
              <a:spcAft>
                <a:spcPts val="0"/>
              </a:spcAft>
              <a:buClr>
                <a:srgbClr val="666666"/>
              </a:buClr>
              <a:buSzPts val="1800"/>
              <a:buChar char="●"/>
            </a:pPr>
            <a:r>
              <a:rPr lang="en" sz="1800">
                <a:solidFill>
                  <a:srgbClr val="666666"/>
                </a:solidFill>
              </a:rPr>
              <a:t>When understanding target phenomena…</a:t>
            </a:r>
            <a:endParaRPr sz="1800">
              <a:solidFill>
                <a:srgbClr val="666666"/>
              </a:solidFill>
            </a:endParaRPr>
          </a:p>
          <a:p>
            <a:pPr indent="-342900" lvl="1" marL="914400" rtl="0" algn="l">
              <a:spcBef>
                <a:spcPts val="0"/>
              </a:spcBef>
              <a:spcAft>
                <a:spcPts val="0"/>
              </a:spcAft>
              <a:buClr>
                <a:srgbClr val="666666"/>
              </a:buClr>
              <a:buSzPts val="1800"/>
              <a:buChar char="○"/>
            </a:pPr>
            <a:r>
              <a:rPr lang="en" sz="1800">
                <a:solidFill>
                  <a:srgbClr val="666666"/>
                </a:solidFill>
              </a:rPr>
              <a:t>Robustness provides</a:t>
            </a:r>
            <a:endParaRPr sz="1800">
              <a:solidFill>
                <a:srgbClr val="666666"/>
              </a:solidFill>
            </a:endParaRPr>
          </a:p>
          <a:p>
            <a:pPr indent="-342900" lvl="2" marL="1371600" rtl="0" algn="l">
              <a:spcBef>
                <a:spcPts val="0"/>
              </a:spcBef>
              <a:spcAft>
                <a:spcPts val="0"/>
              </a:spcAft>
              <a:buClr>
                <a:srgbClr val="666666"/>
              </a:buClr>
              <a:buSzPts val="1800"/>
              <a:buChar char="■"/>
            </a:pPr>
            <a:r>
              <a:rPr lang="en" sz="1800">
                <a:solidFill>
                  <a:srgbClr val="666666"/>
                </a:solidFill>
              </a:rPr>
              <a:t>Navigating power</a:t>
            </a:r>
            <a:endParaRPr sz="1800">
              <a:solidFill>
                <a:srgbClr val="666666"/>
              </a:solidFill>
            </a:endParaRPr>
          </a:p>
          <a:p>
            <a:pPr indent="-342900" lvl="2" marL="1371600" rtl="0" algn="l">
              <a:spcBef>
                <a:spcPts val="0"/>
              </a:spcBef>
              <a:spcAft>
                <a:spcPts val="0"/>
              </a:spcAft>
              <a:buClr>
                <a:srgbClr val="666666"/>
              </a:buClr>
              <a:buSzPts val="1800"/>
              <a:buChar char="■"/>
            </a:pPr>
            <a:r>
              <a:rPr lang="en" sz="1800">
                <a:solidFill>
                  <a:srgbClr val="666666"/>
                </a:solidFill>
              </a:rPr>
              <a:t>From which follows heuristic value</a:t>
            </a:r>
            <a:endParaRPr sz="1800">
              <a:solidFill>
                <a:srgbClr val="666666"/>
              </a:solidFill>
            </a:endParaRPr>
          </a:p>
        </p:txBody>
      </p:sp>
      <p:sp>
        <p:nvSpPr>
          <p:cNvPr id="335" name="Google Shape;335;p21"/>
          <p:cNvSpPr txBox="1"/>
          <p:nvPr/>
        </p:nvSpPr>
        <p:spPr>
          <a:xfrm>
            <a:off x="1303800" y="2428875"/>
            <a:ext cx="7829100" cy="3000000"/>
          </a:xfrm>
          <a:prstGeom prst="rect">
            <a:avLst/>
          </a:prstGeom>
          <a:noFill/>
          <a:ln>
            <a:noFill/>
          </a:ln>
        </p:spPr>
        <p:txBody>
          <a:bodyPr anchorCtr="0" anchor="t" bIns="91425" lIns="91425" spcFirstLastPara="1" rIns="91425" wrap="square" tIns="91425">
            <a:noAutofit/>
          </a:bodyPr>
          <a:lstStyle/>
          <a:p>
            <a:pPr indent="-342900" lvl="0" marL="4572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When understanding target theory…</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Robustness provides</a:t>
            </a:r>
            <a:endParaRPr sz="1800">
              <a:solidFill>
                <a:srgbClr val="666666"/>
              </a:solidFill>
              <a:latin typeface="Nunito"/>
              <a:ea typeface="Nunito"/>
              <a:cs typeface="Nunito"/>
              <a:sym typeface="Nunito"/>
            </a:endParaRPr>
          </a:p>
          <a:p>
            <a:pPr indent="-342900" lvl="2" marL="13716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Internal understanding</a:t>
            </a:r>
            <a:endParaRPr sz="1800">
              <a:solidFill>
                <a:srgbClr val="666666"/>
              </a:solidFill>
              <a:latin typeface="Nunito"/>
              <a:ea typeface="Nunito"/>
              <a:cs typeface="Nunito"/>
              <a:sym typeface="Nunito"/>
            </a:endParaRPr>
          </a:p>
          <a:p>
            <a:pPr indent="-342900" lvl="2" marL="13716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Extensional understanding</a:t>
            </a:r>
            <a:endParaRPr sz="1800">
              <a:solidFill>
                <a:srgbClr val="666666"/>
              </a:solidFill>
              <a:latin typeface="Nunito"/>
              <a:ea typeface="Nunito"/>
              <a:cs typeface="Nunito"/>
              <a:sym typeface="Nunito"/>
            </a:endParaRPr>
          </a:p>
          <a:p>
            <a:pPr indent="-342900" lvl="1" marL="914400" rtl="0" algn="l">
              <a:lnSpc>
                <a:spcPct val="115000"/>
              </a:lnSpc>
              <a:spcBef>
                <a:spcPts val="0"/>
              </a:spcBef>
              <a:spcAft>
                <a:spcPts val="0"/>
              </a:spcAft>
              <a:buClr>
                <a:srgbClr val="666666"/>
              </a:buClr>
              <a:buSzPts val="1800"/>
              <a:buFont typeface="Nunito"/>
              <a:buChar char="○"/>
            </a:pPr>
            <a:r>
              <a:rPr lang="en" sz="1800">
                <a:solidFill>
                  <a:srgbClr val="666666"/>
                </a:solidFill>
                <a:latin typeface="Nunito"/>
                <a:ea typeface="Nunito"/>
                <a:cs typeface="Nunito"/>
                <a:sym typeface="Nunito"/>
              </a:rPr>
              <a:t>Heuristic Value that can lead to a better understanding of the phenomena</a:t>
            </a:r>
            <a:endParaRPr sz="1800">
              <a:solidFill>
                <a:srgbClr val="666666"/>
              </a:solidFill>
              <a:latin typeface="Nunito"/>
              <a:ea typeface="Nunito"/>
              <a:cs typeface="Nunito"/>
              <a:sym typeface="Nunito"/>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2">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1000"/>
                                        <p:tgtEl>
                                          <p:spTgt spid="335"/>
                                        </p:tgtEl>
                                        <p:attrNameLst>
                                          <p:attrName>ppt_x</p:attrName>
                                        </p:attrNameLst>
                                      </p:cBhvr>
                                      <p:tavLst>
                                        <p:tav fmla="" tm="0">
                                          <p:val>
                                            <p:strVal val="#ppt_x+1"/>
                                          </p:val>
                                        </p:tav>
                                        <p:tav fmla="" tm="100000">
                                          <p:val>
                                            <p:strVal val="#ppt_x"/>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name="Momentum">
  <a:themeElements>
    <a:clrScheme name="Momentum">
      <a:dk1>
        <a:srgbClr val="C0791B"/>
      </a:dk1>
      <a:lt1>
        <a:srgbClr val="FFFFFF"/>
      </a:lt1>
      <a:dk2>
        <a:srgbClr val="424242"/>
      </a:dk2>
      <a:lt2>
        <a:srgbClr val="8DD8D3"/>
      </a:lt2>
      <a:accent1>
        <a:srgbClr val="0B6374"/>
      </a:accent1>
      <a:accent2>
        <a:srgbClr val="FD5B58"/>
      </a:accent2>
      <a:accent3>
        <a:srgbClr val="599191"/>
      </a:accent3>
      <a:accent4>
        <a:srgbClr val="D7E6A3"/>
      </a:accent4>
      <a:accent5>
        <a:srgbClr val="27278B"/>
      </a:accent5>
      <a:accent6>
        <a:srgbClr val="D558AB"/>
      </a:accent6>
      <a:hlink>
        <a:srgbClr val="27278B"/>
      </a:hlink>
      <a:folHlink>
        <a:srgbClr val="2727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