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4" r:id="rId5"/>
    <p:sldId id="287" r:id="rId6"/>
    <p:sldId id="278" r:id="rId7"/>
    <p:sldId id="295" r:id="rId8"/>
    <p:sldId id="288" r:id="rId9"/>
    <p:sldId id="271" r:id="rId10"/>
    <p:sldId id="270" r:id="rId11"/>
    <p:sldId id="276" r:id="rId12"/>
    <p:sldId id="308" r:id="rId13"/>
    <p:sldId id="309" r:id="rId14"/>
    <p:sldId id="297" r:id="rId15"/>
    <p:sldId id="298" r:id="rId16"/>
    <p:sldId id="299" r:id="rId17"/>
    <p:sldId id="300" r:id="rId18"/>
    <p:sldId id="272" r:id="rId19"/>
    <p:sldId id="31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mphers-ginther, Sara" initials="HS" lastIdx="1" clrIdx="0">
    <p:extLst>
      <p:ext uri="{19B8F6BF-5375-455C-9EA6-DF929625EA0E}">
        <p15:presenceInfo xmlns:p15="http://schemas.microsoft.com/office/powerpoint/2012/main" userId="S::sh114350@umconnect.umt.edu::62ba8cb3-44fb-4773-9186-5d99d99ff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5934"/>
  </p:normalViewPr>
  <p:slideViewPr>
    <p:cSldViewPr snapToGrid="0" snapToObjects="1">
      <p:cViewPr varScale="1">
        <p:scale>
          <a:sx n="75" d="100"/>
          <a:sy n="75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raginther/Desktop/Data%20Analysis%20Workb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raginther/Desktop/Data%20Analysis%20Workbo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raginther/Desktop/Data%20Analysis%20Workbo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raginther/Desktop/Data%20Analysis%20Workbo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raginther/Desktop/Data%20Analysis%20Workbo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raginther/Desktop/Data%20Analysis%20Workbo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Age</a:t>
            </a:r>
            <a:r>
              <a:rPr lang="en-US" sz="2000" baseline="0" dirty="0"/>
              <a:t> cohort comparison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'Interview Participant Make-Up'!$B$1</c:f>
              <c:strCache>
                <c:ptCount val="1"/>
                <c:pt idx="0">
                  <c:v>How many people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879-4F4E-93C6-549C0F384DAD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879-4F4E-93C6-549C0F384DAD}"/>
              </c:ext>
            </c:extLst>
          </c:dPt>
          <c:dLbls>
            <c:dLbl>
              <c:idx val="0"/>
              <c:layout>
                <c:manualLayout>
                  <c:x val="-0.25578540231299218"/>
                  <c:y val="-0.2281493873332574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92A647D8-AB06-4A42-B0C8-479DA682E33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79-4F4E-93C6-549C0F384DAD}"/>
                </c:ext>
              </c:extLst>
            </c:dLbl>
            <c:dLbl>
              <c:idx val="1"/>
              <c:layout>
                <c:manualLayout>
                  <c:x val="0.22294460506889763"/>
                  <c:y val="7.704325891410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081DE0A0-1412-E540-AE94-0A26833323B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79-4F4E-93C6-549C0F384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'Interview Participant Make-Up'!$A$2:$A$3</c:f>
              <c:strCache>
                <c:ptCount val="2"/>
                <c:pt idx="0">
                  <c:v>18-36</c:v>
                </c:pt>
                <c:pt idx="1">
                  <c:v>55+</c:v>
                </c:pt>
              </c:strCache>
            </c:strRef>
          </c:cat>
          <c:val>
            <c:numRef>
              <c:f>'Interview Participant Make-Up'!$B$2:$B$3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79-4F4E-93C6-549C0F384DA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level</a:t>
            </a:r>
            <a:r>
              <a:rPr lang="en-US" baseline="0"/>
              <a:t> of education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'Interview Participant Make-Up'!$D$1</c:f>
              <c:strCache>
                <c:ptCount val="1"/>
                <c:pt idx="0">
                  <c:v>How many people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AC5-9846-A535-01E3E983B31D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AC5-9846-A535-01E3E983B31D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8AC5-9846-A535-01E3E983B31D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8AC5-9846-A535-01E3E983B31D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8AC5-9846-A535-01E3E983B31D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8AC5-9846-A535-01E3E983B31D}"/>
              </c:ext>
            </c:extLst>
          </c:dPt>
          <c:dLbls>
            <c:delete val="1"/>
          </c:dLbls>
          <c:cat>
            <c:strRef>
              <c:f>'Interview Participant Make-Up'!$C$2:$C$7</c:f>
              <c:strCache>
                <c:ptCount val="6"/>
                <c:pt idx="0">
                  <c:v>Some High School</c:v>
                </c:pt>
                <c:pt idx="1">
                  <c:v>High School</c:v>
                </c:pt>
                <c:pt idx="2">
                  <c:v>Bachelor's Degree</c:v>
                </c:pt>
                <c:pt idx="3">
                  <c:v>Master's Degree</c:v>
                </c:pt>
                <c:pt idx="4">
                  <c:v>Ph.D. or higher</c:v>
                </c:pt>
                <c:pt idx="5">
                  <c:v>Trade School</c:v>
                </c:pt>
              </c:strCache>
            </c:strRef>
          </c:cat>
          <c:val>
            <c:numRef>
              <c:f>'Interview Participant Make-Up'!$D$2:$D$7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C5-9846-A535-01E3E983B31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Collective action frame problem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'Cohort Contrast'!$D$1</c:f>
              <c:strCache>
                <c:ptCount val="1"/>
                <c:pt idx="0">
                  <c:v>Total People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Contrast'!$B$2:$C$11</c:f>
              <c:strCache>
                <c:ptCount val="10"/>
                <c:pt idx="0">
                  <c:v>*CAFP - I</c:v>
                </c:pt>
                <c:pt idx="1">
                  <c:v>CAFP - A</c:v>
                </c:pt>
                <c:pt idx="2">
                  <c:v>*CAFP - HA</c:v>
                </c:pt>
                <c:pt idx="3">
                  <c:v>*CAFP - OI</c:v>
                </c:pt>
                <c:pt idx="4">
                  <c:v>*CAFP - FS</c:v>
                </c:pt>
                <c:pt idx="5">
                  <c:v>*CAFP - S</c:v>
                </c:pt>
                <c:pt idx="6">
                  <c:v>*CAFP - V</c:v>
                </c:pt>
                <c:pt idx="7">
                  <c:v>CAFP - MH</c:v>
                </c:pt>
                <c:pt idx="8">
                  <c:v>CAFP - PS</c:v>
                </c:pt>
                <c:pt idx="9">
                  <c:v>*CAFP - ED</c:v>
                </c:pt>
              </c:strCache>
            </c:strRef>
          </c:cat>
          <c:val>
            <c:numRef>
              <c:f>'Cohort Contrast'!$D$2:$D$11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0-3D43-8CB8-865754516072}"/>
            </c:ext>
          </c:extLst>
        </c:ser>
        <c:ser>
          <c:idx val="1"/>
          <c:order val="1"/>
          <c:tx>
            <c:strRef>
              <c:f>'Cohort Contrast'!$E$1</c:f>
              <c:strCache>
                <c:ptCount val="1"/>
                <c:pt idx="0">
                  <c:v>Older Cohort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Contrast'!$B$2:$C$11</c:f>
              <c:strCache>
                <c:ptCount val="10"/>
                <c:pt idx="0">
                  <c:v>*CAFP - I</c:v>
                </c:pt>
                <c:pt idx="1">
                  <c:v>CAFP - A</c:v>
                </c:pt>
                <c:pt idx="2">
                  <c:v>*CAFP - HA</c:v>
                </c:pt>
                <c:pt idx="3">
                  <c:v>*CAFP - OI</c:v>
                </c:pt>
                <c:pt idx="4">
                  <c:v>*CAFP - FS</c:v>
                </c:pt>
                <c:pt idx="5">
                  <c:v>*CAFP - S</c:v>
                </c:pt>
                <c:pt idx="6">
                  <c:v>*CAFP - V</c:v>
                </c:pt>
                <c:pt idx="7">
                  <c:v>CAFP - MH</c:v>
                </c:pt>
                <c:pt idx="8">
                  <c:v>CAFP - PS</c:v>
                </c:pt>
                <c:pt idx="9">
                  <c:v>*CAFP - ED</c:v>
                </c:pt>
              </c:strCache>
            </c:strRef>
          </c:cat>
          <c:val>
            <c:numRef>
              <c:f>'Cohort Contrast'!$E$2:$E$11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90-3D43-8CB8-865754516072}"/>
            </c:ext>
          </c:extLst>
        </c:ser>
        <c:ser>
          <c:idx val="2"/>
          <c:order val="2"/>
          <c:tx>
            <c:strRef>
              <c:f>'Cohort Contrast'!$F$1</c:f>
              <c:strCache>
                <c:ptCount val="1"/>
                <c:pt idx="0">
                  <c:v>Younger Cohort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Contrast'!$B$2:$C$11</c:f>
              <c:strCache>
                <c:ptCount val="10"/>
                <c:pt idx="0">
                  <c:v>*CAFP - I</c:v>
                </c:pt>
                <c:pt idx="1">
                  <c:v>CAFP - A</c:v>
                </c:pt>
                <c:pt idx="2">
                  <c:v>*CAFP - HA</c:v>
                </c:pt>
                <c:pt idx="3">
                  <c:v>*CAFP - OI</c:v>
                </c:pt>
                <c:pt idx="4">
                  <c:v>*CAFP - FS</c:v>
                </c:pt>
                <c:pt idx="5">
                  <c:v>*CAFP - S</c:v>
                </c:pt>
                <c:pt idx="6">
                  <c:v>*CAFP - V</c:v>
                </c:pt>
                <c:pt idx="7">
                  <c:v>CAFP - MH</c:v>
                </c:pt>
                <c:pt idx="8">
                  <c:v>CAFP - PS</c:v>
                </c:pt>
                <c:pt idx="9">
                  <c:v>*CAFP - ED</c:v>
                </c:pt>
              </c:strCache>
            </c:strRef>
          </c:cat>
          <c:val>
            <c:numRef>
              <c:f>'Cohort Contrast'!$F$2:$F$11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90-3D43-8CB8-8657545160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085444911"/>
        <c:axId val="2103897967"/>
      </c:barChart>
      <c:catAx>
        <c:axId val="208544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897967"/>
        <c:crosses val="autoZero"/>
        <c:auto val="1"/>
        <c:lblAlgn val="ctr"/>
        <c:lblOffset val="100"/>
        <c:noMultiLvlLbl val="0"/>
      </c:catAx>
      <c:valAx>
        <c:axId val="2103897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444911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Collective action frame cause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'Cohort Contrast'!$I$1</c:f>
              <c:strCache>
                <c:ptCount val="1"/>
                <c:pt idx="0">
                  <c:v>Total People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Contrast'!$G$2:$H$8</c:f>
              <c:strCache>
                <c:ptCount val="7"/>
                <c:pt idx="0">
                  <c:v>*CAFC - S</c:v>
                </c:pt>
                <c:pt idx="1">
                  <c:v>*CAFC - FF</c:v>
                </c:pt>
                <c:pt idx="2">
                  <c:v>*CAFC - IR</c:v>
                </c:pt>
                <c:pt idx="3">
                  <c:v>*CAFC - C</c:v>
                </c:pt>
                <c:pt idx="4">
                  <c:v>*CAFC - G</c:v>
                </c:pt>
                <c:pt idx="5">
                  <c:v>CAFC  - P</c:v>
                </c:pt>
                <c:pt idx="6">
                  <c:v>*CAFC - E</c:v>
                </c:pt>
              </c:strCache>
            </c:strRef>
          </c:cat>
          <c:val>
            <c:numRef>
              <c:f>'Cohort Contrast'!$I$2:$I$8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8-B44D-A440-57B12B94D1A2}"/>
            </c:ext>
          </c:extLst>
        </c:ser>
        <c:ser>
          <c:idx val="1"/>
          <c:order val="1"/>
          <c:tx>
            <c:strRef>
              <c:f>'Cohort Contrast'!$J$1</c:f>
              <c:strCache>
                <c:ptCount val="1"/>
                <c:pt idx="0">
                  <c:v>Older Cohort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Contrast'!$G$2:$H$8</c:f>
              <c:strCache>
                <c:ptCount val="7"/>
                <c:pt idx="0">
                  <c:v>*CAFC - S</c:v>
                </c:pt>
                <c:pt idx="1">
                  <c:v>*CAFC - FF</c:v>
                </c:pt>
                <c:pt idx="2">
                  <c:v>*CAFC - IR</c:v>
                </c:pt>
                <c:pt idx="3">
                  <c:v>*CAFC - C</c:v>
                </c:pt>
                <c:pt idx="4">
                  <c:v>*CAFC - G</c:v>
                </c:pt>
                <c:pt idx="5">
                  <c:v>CAFC  - P</c:v>
                </c:pt>
                <c:pt idx="6">
                  <c:v>*CAFC - E</c:v>
                </c:pt>
              </c:strCache>
            </c:strRef>
          </c:cat>
          <c:val>
            <c:numRef>
              <c:f>'Cohort Contrast'!$J$2:$J$8</c:f>
              <c:numCache>
                <c:formatCode>General</c:formatCode>
                <c:ptCount val="7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C8-B44D-A440-57B12B94D1A2}"/>
            </c:ext>
          </c:extLst>
        </c:ser>
        <c:ser>
          <c:idx val="2"/>
          <c:order val="2"/>
          <c:tx>
            <c:strRef>
              <c:f>'Cohort Contrast'!$K$1</c:f>
              <c:strCache>
                <c:ptCount val="1"/>
                <c:pt idx="0">
                  <c:v>Younger Cohort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Contrast'!$G$2:$H$8</c:f>
              <c:strCache>
                <c:ptCount val="7"/>
                <c:pt idx="0">
                  <c:v>*CAFC - S</c:v>
                </c:pt>
                <c:pt idx="1">
                  <c:v>*CAFC - FF</c:v>
                </c:pt>
                <c:pt idx="2">
                  <c:v>*CAFC - IR</c:v>
                </c:pt>
                <c:pt idx="3">
                  <c:v>*CAFC - C</c:v>
                </c:pt>
                <c:pt idx="4">
                  <c:v>*CAFC - G</c:v>
                </c:pt>
                <c:pt idx="5">
                  <c:v>CAFC  - P</c:v>
                </c:pt>
                <c:pt idx="6">
                  <c:v>*CAFC - E</c:v>
                </c:pt>
              </c:strCache>
            </c:strRef>
          </c:cat>
          <c:val>
            <c:numRef>
              <c:f>'Cohort Contrast'!$K$2:$K$8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C8-B44D-A440-57B12B94D1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098676655"/>
        <c:axId val="2101043327"/>
      </c:barChart>
      <c:catAx>
        <c:axId val="209867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043327"/>
        <c:crosses val="autoZero"/>
        <c:auto val="1"/>
        <c:lblAlgn val="ctr"/>
        <c:lblOffset val="100"/>
        <c:noMultiLvlLbl val="0"/>
      </c:catAx>
      <c:valAx>
        <c:axId val="2101043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67665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Collective action frame solution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'Cohort Contrast'!$N$1</c:f>
              <c:strCache>
                <c:ptCount val="1"/>
                <c:pt idx="0">
                  <c:v>Total People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Contrast'!$L$2:$M$10</c:f>
              <c:strCache>
                <c:ptCount val="9"/>
                <c:pt idx="0">
                  <c:v>CAFS - R</c:v>
                </c:pt>
                <c:pt idx="1">
                  <c:v>*CAFS - SC</c:v>
                </c:pt>
                <c:pt idx="2">
                  <c:v>*CAFS - DP</c:v>
                </c:pt>
                <c:pt idx="3">
                  <c:v>*CAFS - SR</c:v>
                </c:pt>
                <c:pt idx="4">
                  <c:v>*CAFS - HT</c:v>
                </c:pt>
                <c:pt idx="5">
                  <c:v>*CAFS - PM</c:v>
                </c:pt>
                <c:pt idx="6">
                  <c:v>CAFS - MN</c:v>
                </c:pt>
                <c:pt idx="7">
                  <c:v>*CAFS - A</c:v>
                </c:pt>
                <c:pt idx="8">
                  <c:v>*CAFS - SU</c:v>
                </c:pt>
              </c:strCache>
            </c:strRef>
          </c:cat>
          <c:val>
            <c:numRef>
              <c:f>'Cohort Contrast'!$N$2:$N$10</c:f>
              <c:numCache>
                <c:formatCode>General</c:formatCode>
                <c:ptCount val="9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9-9F47-B12E-CD0CF62F3C43}"/>
            </c:ext>
          </c:extLst>
        </c:ser>
        <c:ser>
          <c:idx val="1"/>
          <c:order val="1"/>
          <c:tx>
            <c:strRef>
              <c:f>'Cohort Contrast'!$O$1</c:f>
              <c:strCache>
                <c:ptCount val="1"/>
                <c:pt idx="0">
                  <c:v>Older Cohort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Contrast'!$L$2:$M$10</c:f>
              <c:strCache>
                <c:ptCount val="9"/>
                <c:pt idx="0">
                  <c:v>CAFS - R</c:v>
                </c:pt>
                <c:pt idx="1">
                  <c:v>*CAFS - SC</c:v>
                </c:pt>
                <c:pt idx="2">
                  <c:v>*CAFS - DP</c:v>
                </c:pt>
                <c:pt idx="3">
                  <c:v>*CAFS - SR</c:v>
                </c:pt>
                <c:pt idx="4">
                  <c:v>*CAFS - HT</c:v>
                </c:pt>
                <c:pt idx="5">
                  <c:v>*CAFS - PM</c:v>
                </c:pt>
                <c:pt idx="6">
                  <c:v>CAFS - MN</c:v>
                </c:pt>
                <c:pt idx="7">
                  <c:v>*CAFS - A</c:v>
                </c:pt>
                <c:pt idx="8">
                  <c:v>*CAFS - SU</c:v>
                </c:pt>
              </c:strCache>
            </c:strRef>
          </c:cat>
          <c:val>
            <c:numRef>
              <c:f>'Cohort Contrast'!$O$2:$O$10</c:f>
              <c:numCache>
                <c:formatCode>General</c:formatCode>
                <c:ptCount val="9"/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9-9F47-B12E-CD0CF62F3C43}"/>
            </c:ext>
          </c:extLst>
        </c:ser>
        <c:ser>
          <c:idx val="2"/>
          <c:order val="2"/>
          <c:tx>
            <c:strRef>
              <c:f>'Cohort Contrast'!$P$1</c:f>
              <c:strCache>
                <c:ptCount val="1"/>
                <c:pt idx="0">
                  <c:v>Younger Cohort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Contrast'!$L$2:$M$10</c:f>
              <c:strCache>
                <c:ptCount val="9"/>
                <c:pt idx="0">
                  <c:v>CAFS - R</c:v>
                </c:pt>
                <c:pt idx="1">
                  <c:v>*CAFS - SC</c:v>
                </c:pt>
                <c:pt idx="2">
                  <c:v>*CAFS - DP</c:v>
                </c:pt>
                <c:pt idx="3">
                  <c:v>*CAFS - SR</c:v>
                </c:pt>
                <c:pt idx="4">
                  <c:v>*CAFS - HT</c:v>
                </c:pt>
                <c:pt idx="5">
                  <c:v>*CAFS - PM</c:v>
                </c:pt>
                <c:pt idx="6">
                  <c:v>CAFS - MN</c:v>
                </c:pt>
                <c:pt idx="7">
                  <c:v>*CAFS - A</c:v>
                </c:pt>
                <c:pt idx="8">
                  <c:v>*CAFS - SU</c:v>
                </c:pt>
              </c:strCache>
            </c:strRef>
          </c:cat>
          <c:val>
            <c:numRef>
              <c:f>'Cohort Contrast'!$P$2:$P$10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4">
                  <c:v>1</c:v>
                </c:pt>
                <c:pt idx="5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59-9F47-B12E-CD0CF62F3C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115832111"/>
        <c:axId val="2102297519"/>
      </c:barChart>
      <c:catAx>
        <c:axId val="2115832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297519"/>
        <c:crosses val="autoZero"/>
        <c:auto val="1"/>
        <c:lblAlgn val="ctr"/>
        <c:lblOffset val="100"/>
        <c:noMultiLvlLbl val="0"/>
      </c:catAx>
      <c:valAx>
        <c:axId val="210229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32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Collective action frame Actions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'Cohort Contrast'!$S$1</c:f>
              <c:strCache>
                <c:ptCount val="1"/>
                <c:pt idx="0">
                  <c:v>Total People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Contrast'!$Q$2:$R$7</c:f>
              <c:strCache>
                <c:ptCount val="6"/>
                <c:pt idx="0">
                  <c:v>*CAFA - M</c:v>
                </c:pt>
                <c:pt idx="1">
                  <c:v>*CAFA - F</c:v>
                </c:pt>
                <c:pt idx="2">
                  <c:v>**CAFA - F - EP</c:v>
                </c:pt>
                <c:pt idx="3">
                  <c:v>*CAFA - TP</c:v>
                </c:pt>
                <c:pt idx="4">
                  <c:v>*CAFA - K</c:v>
                </c:pt>
                <c:pt idx="5">
                  <c:v>*CAFA - RA</c:v>
                </c:pt>
              </c:strCache>
            </c:strRef>
          </c:cat>
          <c:val>
            <c:numRef>
              <c:f>'Cohort Contrast'!$S$2:$S$7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8-1F40-A462-EE46B1E6F272}"/>
            </c:ext>
          </c:extLst>
        </c:ser>
        <c:ser>
          <c:idx val="1"/>
          <c:order val="1"/>
          <c:tx>
            <c:strRef>
              <c:f>'Cohort Contrast'!$T$1</c:f>
              <c:strCache>
                <c:ptCount val="1"/>
                <c:pt idx="0">
                  <c:v>Older Cohort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Contrast'!$Q$2:$R$7</c:f>
              <c:strCache>
                <c:ptCount val="6"/>
                <c:pt idx="0">
                  <c:v>*CAFA - M</c:v>
                </c:pt>
                <c:pt idx="1">
                  <c:v>*CAFA - F</c:v>
                </c:pt>
                <c:pt idx="2">
                  <c:v>**CAFA - F - EP</c:v>
                </c:pt>
                <c:pt idx="3">
                  <c:v>*CAFA - TP</c:v>
                </c:pt>
                <c:pt idx="4">
                  <c:v>*CAFA - K</c:v>
                </c:pt>
                <c:pt idx="5">
                  <c:v>*CAFA - RA</c:v>
                </c:pt>
              </c:strCache>
            </c:strRef>
          </c:cat>
          <c:val>
            <c:numRef>
              <c:f>'Cohort Contrast'!$T$2:$T$7</c:f>
              <c:numCache>
                <c:formatCode>General</c:formatCode>
                <c:ptCount val="6"/>
                <c:pt idx="0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8-1F40-A462-EE46B1E6F272}"/>
            </c:ext>
          </c:extLst>
        </c:ser>
        <c:ser>
          <c:idx val="2"/>
          <c:order val="2"/>
          <c:tx>
            <c:strRef>
              <c:f>'Cohort Contrast'!$U$1</c:f>
              <c:strCache>
                <c:ptCount val="1"/>
                <c:pt idx="0">
                  <c:v>Younger Cohort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'Cohort Contrast'!$Q$2:$R$7</c:f>
              <c:strCache>
                <c:ptCount val="6"/>
                <c:pt idx="0">
                  <c:v>*CAFA - M</c:v>
                </c:pt>
                <c:pt idx="1">
                  <c:v>*CAFA - F</c:v>
                </c:pt>
                <c:pt idx="2">
                  <c:v>**CAFA - F - EP</c:v>
                </c:pt>
                <c:pt idx="3">
                  <c:v>*CAFA - TP</c:v>
                </c:pt>
                <c:pt idx="4">
                  <c:v>*CAFA - K</c:v>
                </c:pt>
                <c:pt idx="5">
                  <c:v>*CAFA - RA</c:v>
                </c:pt>
              </c:strCache>
            </c:strRef>
          </c:cat>
          <c:val>
            <c:numRef>
              <c:f>'Cohort Contrast'!$U$2:$U$7</c:f>
              <c:numCache>
                <c:formatCode>General</c:formatCode>
                <c:ptCount val="6"/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8-1F40-A462-EE46B1E6F2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104155103"/>
        <c:axId val="2104156735"/>
      </c:barChart>
      <c:catAx>
        <c:axId val="2104155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156735"/>
        <c:crosses val="autoZero"/>
        <c:auto val="1"/>
        <c:lblAlgn val="ctr"/>
        <c:lblOffset val="100"/>
        <c:noMultiLvlLbl val="0"/>
      </c:catAx>
      <c:valAx>
        <c:axId val="210415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155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0FD08-053D-C14F-AE07-8459505224FA}" type="doc">
      <dgm:prSet loTypeId="urn:microsoft.com/office/officeart/2005/8/layout/p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02181E-BDF4-DE4A-B484-69EF4788664F}">
      <dgm:prSet custT="1"/>
      <dgm:spPr/>
      <dgm:t>
        <a:bodyPr/>
        <a:lstStyle/>
        <a:p>
          <a:r>
            <a:rPr lang="en-US" sz="2400" dirty="0"/>
            <a:t>The Complexity of Climate Change</a:t>
          </a:r>
        </a:p>
      </dgm:t>
    </dgm:pt>
    <dgm:pt modelId="{A299025C-E6FF-6240-936B-EE6DCEC618BE}" type="parTrans" cxnId="{FB5CC024-3DB7-F441-B31F-CB296DD3CF89}">
      <dgm:prSet/>
      <dgm:spPr/>
      <dgm:t>
        <a:bodyPr/>
        <a:lstStyle/>
        <a:p>
          <a:endParaRPr lang="en-US"/>
        </a:p>
      </dgm:t>
    </dgm:pt>
    <dgm:pt modelId="{CCE62840-7AC0-BF45-9CA3-4210AE5D4F42}" type="sibTrans" cxnId="{FB5CC024-3DB7-F441-B31F-CB296DD3CF89}">
      <dgm:prSet/>
      <dgm:spPr/>
      <dgm:t>
        <a:bodyPr/>
        <a:lstStyle/>
        <a:p>
          <a:endParaRPr lang="en-US"/>
        </a:p>
      </dgm:t>
    </dgm:pt>
    <dgm:pt modelId="{0AB0CB9D-CE1F-9C43-8CBF-3FEA72CCC2C7}">
      <dgm:prSet custT="1"/>
      <dgm:spPr/>
      <dgm:t>
        <a:bodyPr/>
        <a:lstStyle/>
        <a:p>
          <a:r>
            <a:rPr lang="en-US" sz="2400" kern="1200" dirty="0">
              <a:latin typeface="Century Gothic" panose="020B0502020202020204"/>
              <a:ea typeface="+mn-ea"/>
              <a:cs typeface="+mn-cs"/>
            </a:rPr>
            <a:t>Gender &amp; Climate Change Negotiations</a:t>
          </a:r>
        </a:p>
      </dgm:t>
    </dgm:pt>
    <dgm:pt modelId="{363F528B-748B-714A-A97E-B605F8DA2E44}" type="parTrans" cxnId="{A49E2936-B34B-7946-91AF-A58054C2C21A}">
      <dgm:prSet/>
      <dgm:spPr/>
      <dgm:t>
        <a:bodyPr/>
        <a:lstStyle/>
        <a:p>
          <a:endParaRPr lang="en-US"/>
        </a:p>
      </dgm:t>
    </dgm:pt>
    <dgm:pt modelId="{F6CF3FF5-1FA6-F644-A801-D8FDD2125359}" type="sibTrans" cxnId="{A49E2936-B34B-7946-91AF-A58054C2C21A}">
      <dgm:prSet/>
      <dgm:spPr/>
      <dgm:t>
        <a:bodyPr/>
        <a:lstStyle/>
        <a:p>
          <a:endParaRPr lang="en-US"/>
        </a:p>
      </dgm:t>
    </dgm:pt>
    <dgm:pt modelId="{8B8AEFDC-0AE3-5B4B-8EB4-53909A990E75}">
      <dgm:prSet/>
      <dgm:spPr/>
      <dgm:t>
        <a:bodyPr/>
        <a:lstStyle/>
        <a:p>
          <a:r>
            <a:rPr lang="en-US" dirty="0"/>
            <a:t>Methodology</a:t>
          </a:r>
        </a:p>
      </dgm:t>
    </dgm:pt>
    <dgm:pt modelId="{C520EC69-B6C0-FB4C-9F0E-CCC4AFDD84F9}" type="parTrans" cxnId="{314FFD56-176D-4740-BAF4-6CDD0ECC330D}">
      <dgm:prSet/>
      <dgm:spPr/>
      <dgm:t>
        <a:bodyPr/>
        <a:lstStyle/>
        <a:p>
          <a:endParaRPr lang="en-US"/>
        </a:p>
      </dgm:t>
    </dgm:pt>
    <dgm:pt modelId="{C4FFA704-3AEA-974C-A5C5-1230C5042560}" type="sibTrans" cxnId="{314FFD56-176D-4740-BAF4-6CDD0ECC330D}">
      <dgm:prSet/>
      <dgm:spPr/>
      <dgm:t>
        <a:bodyPr/>
        <a:lstStyle/>
        <a:p>
          <a:endParaRPr lang="en-US"/>
        </a:p>
      </dgm:t>
    </dgm:pt>
    <dgm:pt modelId="{28090FE2-4E5C-B74B-A8A8-C3F3F5ED592F}">
      <dgm:prSet/>
      <dgm:spPr/>
      <dgm:t>
        <a:bodyPr/>
        <a:lstStyle/>
        <a:p>
          <a:r>
            <a:rPr lang="en-US" dirty="0"/>
            <a:t>Preliminary Results</a:t>
          </a:r>
        </a:p>
      </dgm:t>
    </dgm:pt>
    <dgm:pt modelId="{E121141E-7956-AB49-AAB8-FA32C0934049}" type="parTrans" cxnId="{0402C100-BED4-D446-A626-BB1430934268}">
      <dgm:prSet/>
      <dgm:spPr/>
      <dgm:t>
        <a:bodyPr/>
        <a:lstStyle/>
        <a:p>
          <a:endParaRPr lang="en-US"/>
        </a:p>
      </dgm:t>
    </dgm:pt>
    <dgm:pt modelId="{2B96E669-8E0A-BD47-8EBB-E2FAB94870A3}" type="sibTrans" cxnId="{0402C100-BED4-D446-A626-BB1430934268}">
      <dgm:prSet/>
      <dgm:spPr/>
      <dgm:t>
        <a:bodyPr/>
        <a:lstStyle/>
        <a:p>
          <a:endParaRPr lang="en-US"/>
        </a:p>
      </dgm:t>
    </dgm:pt>
    <dgm:pt modelId="{0EA5F386-A299-E549-A667-BF56F5CB35AC}">
      <dgm:prSet/>
      <dgm:spPr/>
      <dgm:t>
        <a:bodyPr/>
        <a:lstStyle/>
        <a:p>
          <a:r>
            <a:rPr lang="en-US" dirty="0"/>
            <a:t>Significance</a:t>
          </a:r>
        </a:p>
      </dgm:t>
    </dgm:pt>
    <dgm:pt modelId="{9C946E0B-6282-B842-B82B-D2512994F93A}" type="parTrans" cxnId="{EF0B2F99-C36F-B048-9CFE-A752B7D71F62}">
      <dgm:prSet/>
      <dgm:spPr/>
      <dgm:t>
        <a:bodyPr/>
        <a:lstStyle/>
        <a:p>
          <a:endParaRPr lang="en-US"/>
        </a:p>
      </dgm:t>
    </dgm:pt>
    <dgm:pt modelId="{1817889B-7CC1-BE40-8043-D6174BC5C043}" type="sibTrans" cxnId="{EF0B2F99-C36F-B048-9CFE-A752B7D71F62}">
      <dgm:prSet/>
      <dgm:spPr/>
      <dgm:t>
        <a:bodyPr/>
        <a:lstStyle/>
        <a:p>
          <a:endParaRPr lang="en-US"/>
        </a:p>
      </dgm:t>
    </dgm:pt>
    <dgm:pt modelId="{7CE06791-F3D5-0948-BEF8-EEFE5555C6A1}">
      <dgm:prSet/>
      <dgm:spPr/>
      <dgm:t>
        <a:bodyPr/>
        <a:lstStyle/>
        <a:p>
          <a:r>
            <a:rPr lang="en-US" dirty="0"/>
            <a:t>Conclusion</a:t>
          </a:r>
        </a:p>
      </dgm:t>
    </dgm:pt>
    <dgm:pt modelId="{59539BF5-AAD2-BE46-A822-366BC6BEC132}" type="parTrans" cxnId="{0ADEDC0E-7B8C-C441-890F-A8B3585C0D30}">
      <dgm:prSet/>
      <dgm:spPr/>
      <dgm:t>
        <a:bodyPr/>
        <a:lstStyle/>
        <a:p>
          <a:endParaRPr lang="en-US"/>
        </a:p>
      </dgm:t>
    </dgm:pt>
    <dgm:pt modelId="{71950966-62E9-3F46-9B4F-0239AB478951}" type="sibTrans" cxnId="{0ADEDC0E-7B8C-C441-890F-A8B3585C0D30}">
      <dgm:prSet/>
      <dgm:spPr/>
      <dgm:t>
        <a:bodyPr/>
        <a:lstStyle/>
        <a:p>
          <a:endParaRPr lang="en-US"/>
        </a:p>
      </dgm:t>
    </dgm:pt>
    <dgm:pt modelId="{10767445-1B38-934C-8E28-F6F7DD689226}">
      <dgm:prSet custT="1"/>
      <dgm:spPr/>
      <dgm:t>
        <a:bodyPr/>
        <a:lstStyle/>
        <a:p>
          <a:r>
            <a:rPr lang="en-US" sz="2400" dirty="0"/>
            <a:t>Research Objectives</a:t>
          </a:r>
        </a:p>
      </dgm:t>
    </dgm:pt>
    <dgm:pt modelId="{BD90BDA4-AB4B-DB45-ABDB-C74FD1143F28}" type="parTrans" cxnId="{C3F0E328-5E7E-5B46-AF83-AB6E1ACC8132}">
      <dgm:prSet/>
      <dgm:spPr/>
      <dgm:t>
        <a:bodyPr/>
        <a:lstStyle/>
        <a:p>
          <a:endParaRPr lang="en-US"/>
        </a:p>
      </dgm:t>
    </dgm:pt>
    <dgm:pt modelId="{D3BACFA8-6D66-4E49-97B7-BB14118489BC}" type="sibTrans" cxnId="{C3F0E328-5E7E-5B46-AF83-AB6E1ACC8132}">
      <dgm:prSet/>
      <dgm:spPr/>
      <dgm:t>
        <a:bodyPr/>
        <a:lstStyle/>
        <a:p>
          <a:endParaRPr lang="en-US"/>
        </a:p>
      </dgm:t>
    </dgm:pt>
    <dgm:pt modelId="{EF17C4C9-04DA-4E4E-AA09-3C99E31CBFAE}" type="pres">
      <dgm:prSet presAssocID="{B0C0FD08-053D-C14F-AE07-8459505224FA}" presName="Name0" presStyleCnt="0">
        <dgm:presLayoutVars>
          <dgm:dir/>
          <dgm:resizeHandles val="exact"/>
        </dgm:presLayoutVars>
      </dgm:prSet>
      <dgm:spPr/>
    </dgm:pt>
    <dgm:pt modelId="{0CC0CE0D-8F70-9B46-BE07-53126131DA8E}" type="pres">
      <dgm:prSet presAssocID="{A602181E-BDF4-DE4A-B484-69EF4788664F}" presName="compNode" presStyleCnt="0"/>
      <dgm:spPr/>
    </dgm:pt>
    <dgm:pt modelId="{6E3AC27F-8ABF-CC4F-9558-9B7BF46FEABE}" type="pres">
      <dgm:prSet presAssocID="{A602181E-BDF4-DE4A-B484-69EF4788664F}" presName="pictRect" presStyleLbl="node1" presStyleIdx="0" presStyleCnt="7" custScaleX="31229" custScaleY="466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- Asia"/>
        </a:ext>
      </dgm:extLst>
    </dgm:pt>
    <dgm:pt modelId="{7A9A4ECA-F974-AF49-B624-46EFD85A523C}" type="pres">
      <dgm:prSet presAssocID="{A602181E-BDF4-DE4A-B484-69EF4788664F}" presName="textRect" presStyleLbl="revTx" presStyleIdx="0" presStyleCnt="7" custLinFactNeighborX="-210" custLinFactNeighborY="-57114">
        <dgm:presLayoutVars>
          <dgm:bulletEnabled val="1"/>
        </dgm:presLayoutVars>
      </dgm:prSet>
      <dgm:spPr/>
    </dgm:pt>
    <dgm:pt modelId="{1A86C577-CB6E-094F-8279-08CFA51908AD}" type="pres">
      <dgm:prSet presAssocID="{CCE62840-7AC0-BF45-9CA3-4210AE5D4F42}" presName="sibTrans" presStyleLbl="sibTrans2D1" presStyleIdx="0" presStyleCnt="0"/>
      <dgm:spPr/>
    </dgm:pt>
    <dgm:pt modelId="{D4B8B939-DD3B-0540-8F93-4A249F75A651}" type="pres">
      <dgm:prSet presAssocID="{0AB0CB9D-CE1F-9C43-8CBF-3FEA72CCC2C7}" presName="compNode" presStyleCnt="0"/>
      <dgm:spPr/>
    </dgm:pt>
    <dgm:pt modelId="{C3A6AD69-7B00-384D-9DC9-E8F3072187CA}" type="pres">
      <dgm:prSet presAssocID="{0AB0CB9D-CE1F-9C43-8CBF-3FEA72CCC2C7}" presName="pictRect" presStyleLbl="node1" presStyleIdx="1" presStyleCnt="7" custScaleX="40625" custScaleY="374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0" b="-30000"/>
          </a:stretch>
        </a:blipFill>
      </dgm:spPr>
    </dgm:pt>
    <dgm:pt modelId="{44837BC0-856C-444F-9E0E-A28C710E8634}" type="pres">
      <dgm:prSet presAssocID="{0AB0CB9D-CE1F-9C43-8CBF-3FEA72CCC2C7}" presName="textRect" presStyleLbl="revTx" presStyleIdx="1" presStyleCnt="7" custLinFactNeighborX="-2188" custLinFactNeighborY="-50411">
        <dgm:presLayoutVars>
          <dgm:bulletEnabled val="1"/>
        </dgm:presLayoutVars>
      </dgm:prSet>
      <dgm:spPr/>
    </dgm:pt>
    <dgm:pt modelId="{84BA8BA7-43C0-4343-9B60-1208179547B1}" type="pres">
      <dgm:prSet presAssocID="{F6CF3FF5-1FA6-F644-A801-D8FDD2125359}" presName="sibTrans" presStyleLbl="sibTrans2D1" presStyleIdx="0" presStyleCnt="0"/>
      <dgm:spPr/>
    </dgm:pt>
    <dgm:pt modelId="{C55E299D-37FD-A741-8E6A-0AB4BC124840}" type="pres">
      <dgm:prSet presAssocID="{10767445-1B38-934C-8E28-F6F7DD689226}" presName="compNode" presStyleCnt="0"/>
      <dgm:spPr/>
    </dgm:pt>
    <dgm:pt modelId="{64AF0E8C-8114-EC4B-B78C-8A6D249676E9}" type="pres">
      <dgm:prSet presAssocID="{10767445-1B38-934C-8E28-F6F7DD689226}" presName="pictRect" presStyleLbl="node1" presStyleIdx="2" presStyleCnt="7" custScaleX="34704" custScaleY="3821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</dgm:pt>
    <dgm:pt modelId="{3862CA89-0BA1-BB47-B777-058F2A19A35C}" type="pres">
      <dgm:prSet presAssocID="{10767445-1B38-934C-8E28-F6F7DD689226}" presName="textRect" presStyleLbl="revTx" presStyleIdx="2" presStyleCnt="7" custLinFactNeighborX="2491" custLinFactNeighborY="-39625">
        <dgm:presLayoutVars>
          <dgm:bulletEnabled val="1"/>
        </dgm:presLayoutVars>
      </dgm:prSet>
      <dgm:spPr/>
    </dgm:pt>
    <dgm:pt modelId="{0148DE2A-52FB-FF43-8576-E7CD48EFFF5F}" type="pres">
      <dgm:prSet presAssocID="{D3BACFA8-6D66-4E49-97B7-BB14118489BC}" presName="sibTrans" presStyleLbl="sibTrans2D1" presStyleIdx="0" presStyleCnt="0"/>
      <dgm:spPr/>
    </dgm:pt>
    <dgm:pt modelId="{3F799D24-ABD8-B34A-B13E-8F19F8541353}" type="pres">
      <dgm:prSet presAssocID="{8B8AEFDC-0AE3-5B4B-8EB4-53909A990E75}" presName="compNode" presStyleCnt="0"/>
      <dgm:spPr/>
    </dgm:pt>
    <dgm:pt modelId="{72A8EA08-41BC-6248-9982-6B287632845D}" type="pres">
      <dgm:prSet presAssocID="{8B8AEFDC-0AE3-5B4B-8EB4-53909A990E75}" presName="pictRect" presStyleLbl="node1" presStyleIdx="3" presStyleCnt="7" custScaleX="40112" custScaleY="4975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70DBF792-C72F-624E-A7EE-16649ED6FA73}" type="pres">
      <dgm:prSet presAssocID="{8B8AEFDC-0AE3-5B4B-8EB4-53909A990E75}" presName="textRect" presStyleLbl="revTx" presStyleIdx="3" presStyleCnt="7" custLinFactNeighborX="-928" custLinFactNeighborY="-44127">
        <dgm:presLayoutVars>
          <dgm:bulletEnabled val="1"/>
        </dgm:presLayoutVars>
      </dgm:prSet>
      <dgm:spPr/>
    </dgm:pt>
    <dgm:pt modelId="{E1523343-7DFC-9046-A790-B990B4922657}" type="pres">
      <dgm:prSet presAssocID="{C4FFA704-3AEA-974C-A5C5-1230C5042560}" presName="sibTrans" presStyleLbl="sibTrans2D1" presStyleIdx="0" presStyleCnt="0"/>
      <dgm:spPr/>
    </dgm:pt>
    <dgm:pt modelId="{891E0CD0-1FB3-C14C-A5FF-31E04D58A4DE}" type="pres">
      <dgm:prSet presAssocID="{28090FE2-4E5C-B74B-A8A8-C3F3F5ED592F}" presName="compNode" presStyleCnt="0"/>
      <dgm:spPr/>
    </dgm:pt>
    <dgm:pt modelId="{68A5E045-0D59-054B-B1BA-9A39A2909FBD}" type="pres">
      <dgm:prSet presAssocID="{28090FE2-4E5C-B74B-A8A8-C3F3F5ED592F}" presName="pictRect" presStyleLbl="node1" presStyleIdx="4" presStyleCnt="7" custScaleX="46791" custScaleY="50052" custLinFactNeighborX="0" custLinFactNeighborY="2496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pie chart"/>
        </a:ext>
      </dgm:extLst>
    </dgm:pt>
    <dgm:pt modelId="{FDBD7CB0-35AA-E44A-A22B-6F8CB1656695}" type="pres">
      <dgm:prSet presAssocID="{28090FE2-4E5C-B74B-A8A8-C3F3F5ED592F}" presName="textRect" presStyleLbl="revTx" presStyleIdx="4" presStyleCnt="7" custLinFactNeighborX="0" custLinFactNeighborY="6346">
        <dgm:presLayoutVars>
          <dgm:bulletEnabled val="1"/>
        </dgm:presLayoutVars>
      </dgm:prSet>
      <dgm:spPr/>
    </dgm:pt>
    <dgm:pt modelId="{A600144F-A998-294B-8046-E161AABBFCED}" type="pres">
      <dgm:prSet presAssocID="{2B96E669-8E0A-BD47-8EBB-E2FAB94870A3}" presName="sibTrans" presStyleLbl="sibTrans2D1" presStyleIdx="0" presStyleCnt="0"/>
      <dgm:spPr/>
    </dgm:pt>
    <dgm:pt modelId="{F9626B1B-D485-1E4B-BFDF-4432A494C587}" type="pres">
      <dgm:prSet presAssocID="{0EA5F386-A299-E549-A667-BF56F5CB35AC}" presName="compNode" presStyleCnt="0"/>
      <dgm:spPr/>
    </dgm:pt>
    <dgm:pt modelId="{B1E68FE4-8EA2-EC40-9C4E-C19D409C6B12}" type="pres">
      <dgm:prSet presAssocID="{0EA5F386-A299-E549-A667-BF56F5CB35AC}" presName="pictRect" presStyleLbl="node1" presStyleIdx="5" presStyleCnt="7" custScaleX="33149" custScaleY="37051" custLinFactNeighborX="0" custLinFactNeighborY="2496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621B6B47-E7C0-8745-9F12-8EDB0A51A8ED}" type="pres">
      <dgm:prSet presAssocID="{0EA5F386-A299-E549-A667-BF56F5CB35AC}" presName="textRect" presStyleLbl="revTx" presStyleIdx="5" presStyleCnt="7" custLinFactNeighborX="0" custLinFactNeighborY="6346">
        <dgm:presLayoutVars>
          <dgm:bulletEnabled val="1"/>
        </dgm:presLayoutVars>
      </dgm:prSet>
      <dgm:spPr/>
    </dgm:pt>
    <dgm:pt modelId="{DC6C36F7-1EA8-AE42-95A9-D4FB1373950E}" type="pres">
      <dgm:prSet presAssocID="{1817889B-7CC1-BE40-8043-D6174BC5C043}" presName="sibTrans" presStyleLbl="sibTrans2D1" presStyleIdx="0" presStyleCnt="0"/>
      <dgm:spPr/>
    </dgm:pt>
    <dgm:pt modelId="{D8FE870E-9FBE-1144-AA0B-540980F489F9}" type="pres">
      <dgm:prSet presAssocID="{7CE06791-F3D5-0948-BEF8-EEFE5555C6A1}" presName="compNode" presStyleCnt="0"/>
      <dgm:spPr/>
    </dgm:pt>
    <dgm:pt modelId="{8DDADC81-91D6-A74B-A81A-E2E6516452EB}" type="pres">
      <dgm:prSet presAssocID="{7CE06791-F3D5-0948-BEF8-EEFE5555C6A1}" presName="pictRect" presStyleLbl="node1" presStyleIdx="6" presStyleCnt="7" custScaleX="36441" custScaleY="39450" custLinFactNeighborX="0" custLinFactNeighborY="2496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65BEF1E-214E-3A44-9D67-96BBDD960CE7}" type="pres">
      <dgm:prSet presAssocID="{7CE06791-F3D5-0948-BEF8-EEFE5555C6A1}" presName="textRect" presStyleLbl="revTx" presStyleIdx="6" presStyleCnt="7" custLinFactNeighborX="0" custLinFactNeighborY="3562">
        <dgm:presLayoutVars>
          <dgm:bulletEnabled val="1"/>
        </dgm:presLayoutVars>
      </dgm:prSet>
      <dgm:spPr/>
    </dgm:pt>
  </dgm:ptLst>
  <dgm:cxnLst>
    <dgm:cxn modelId="{0402C100-BED4-D446-A626-BB1430934268}" srcId="{B0C0FD08-053D-C14F-AE07-8459505224FA}" destId="{28090FE2-4E5C-B74B-A8A8-C3F3F5ED592F}" srcOrd="4" destOrd="0" parTransId="{E121141E-7956-AB49-AAB8-FA32C0934049}" sibTransId="{2B96E669-8E0A-BD47-8EBB-E2FAB94870A3}"/>
    <dgm:cxn modelId="{C8D55D01-6F77-8C41-8158-6DB32E103C3E}" type="presOf" srcId="{10767445-1B38-934C-8E28-F6F7DD689226}" destId="{3862CA89-0BA1-BB47-B777-058F2A19A35C}" srcOrd="0" destOrd="0" presId="urn:microsoft.com/office/officeart/2005/8/layout/pList1"/>
    <dgm:cxn modelId="{19120C07-04EF-3745-A264-4D768696856B}" type="presOf" srcId="{B0C0FD08-053D-C14F-AE07-8459505224FA}" destId="{EF17C4C9-04DA-4E4E-AA09-3C99E31CBFAE}" srcOrd="0" destOrd="0" presId="urn:microsoft.com/office/officeart/2005/8/layout/pList1"/>
    <dgm:cxn modelId="{0ADEDC0E-7B8C-C441-890F-A8B3585C0D30}" srcId="{B0C0FD08-053D-C14F-AE07-8459505224FA}" destId="{7CE06791-F3D5-0948-BEF8-EEFE5555C6A1}" srcOrd="6" destOrd="0" parTransId="{59539BF5-AAD2-BE46-A822-366BC6BEC132}" sibTransId="{71950966-62E9-3F46-9B4F-0239AB478951}"/>
    <dgm:cxn modelId="{7631EA14-44B4-7549-84D2-933C0C181D64}" type="presOf" srcId="{7CE06791-F3D5-0948-BEF8-EEFE5555C6A1}" destId="{965BEF1E-214E-3A44-9D67-96BBDD960CE7}" srcOrd="0" destOrd="0" presId="urn:microsoft.com/office/officeart/2005/8/layout/pList1"/>
    <dgm:cxn modelId="{0DDC4D22-0189-E34E-B81D-9E2A5FED5693}" type="presOf" srcId="{0AB0CB9D-CE1F-9C43-8CBF-3FEA72CCC2C7}" destId="{44837BC0-856C-444F-9E0E-A28C710E8634}" srcOrd="0" destOrd="0" presId="urn:microsoft.com/office/officeart/2005/8/layout/pList1"/>
    <dgm:cxn modelId="{FB5CC024-3DB7-F441-B31F-CB296DD3CF89}" srcId="{B0C0FD08-053D-C14F-AE07-8459505224FA}" destId="{A602181E-BDF4-DE4A-B484-69EF4788664F}" srcOrd="0" destOrd="0" parTransId="{A299025C-E6FF-6240-936B-EE6DCEC618BE}" sibTransId="{CCE62840-7AC0-BF45-9CA3-4210AE5D4F42}"/>
    <dgm:cxn modelId="{C3F0E328-5E7E-5B46-AF83-AB6E1ACC8132}" srcId="{B0C0FD08-053D-C14F-AE07-8459505224FA}" destId="{10767445-1B38-934C-8E28-F6F7DD689226}" srcOrd="2" destOrd="0" parTransId="{BD90BDA4-AB4B-DB45-ABDB-C74FD1143F28}" sibTransId="{D3BACFA8-6D66-4E49-97B7-BB14118489BC}"/>
    <dgm:cxn modelId="{5A00142E-1043-3C4C-A25E-B00A2291F473}" type="presOf" srcId="{D3BACFA8-6D66-4E49-97B7-BB14118489BC}" destId="{0148DE2A-52FB-FF43-8576-E7CD48EFFF5F}" srcOrd="0" destOrd="0" presId="urn:microsoft.com/office/officeart/2005/8/layout/pList1"/>
    <dgm:cxn modelId="{A49E2936-B34B-7946-91AF-A58054C2C21A}" srcId="{B0C0FD08-053D-C14F-AE07-8459505224FA}" destId="{0AB0CB9D-CE1F-9C43-8CBF-3FEA72CCC2C7}" srcOrd="1" destOrd="0" parTransId="{363F528B-748B-714A-A97E-B605F8DA2E44}" sibTransId="{F6CF3FF5-1FA6-F644-A801-D8FDD2125359}"/>
    <dgm:cxn modelId="{CBBB0D3B-BC03-B74A-A045-34817E6CC3C1}" type="presOf" srcId="{F6CF3FF5-1FA6-F644-A801-D8FDD2125359}" destId="{84BA8BA7-43C0-4343-9B60-1208179547B1}" srcOrd="0" destOrd="0" presId="urn:microsoft.com/office/officeart/2005/8/layout/pList1"/>
    <dgm:cxn modelId="{C3CDC63B-6218-C34C-8AA6-28758927E31A}" type="presOf" srcId="{A602181E-BDF4-DE4A-B484-69EF4788664F}" destId="{7A9A4ECA-F974-AF49-B624-46EFD85A523C}" srcOrd="0" destOrd="0" presId="urn:microsoft.com/office/officeart/2005/8/layout/pList1"/>
    <dgm:cxn modelId="{314FFD56-176D-4740-BAF4-6CDD0ECC330D}" srcId="{B0C0FD08-053D-C14F-AE07-8459505224FA}" destId="{8B8AEFDC-0AE3-5B4B-8EB4-53909A990E75}" srcOrd="3" destOrd="0" parTransId="{C520EC69-B6C0-FB4C-9F0E-CCC4AFDD84F9}" sibTransId="{C4FFA704-3AEA-974C-A5C5-1230C5042560}"/>
    <dgm:cxn modelId="{0C440B60-2472-1D4F-9ABE-9A597730936B}" type="presOf" srcId="{0EA5F386-A299-E549-A667-BF56F5CB35AC}" destId="{621B6B47-E7C0-8745-9F12-8EDB0A51A8ED}" srcOrd="0" destOrd="0" presId="urn:microsoft.com/office/officeart/2005/8/layout/pList1"/>
    <dgm:cxn modelId="{1537D56B-2926-CE45-95E0-3B6469DB87E2}" type="presOf" srcId="{28090FE2-4E5C-B74B-A8A8-C3F3F5ED592F}" destId="{FDBD7CB0-35AA-E44A-A22B-6F8CB1656695}" srcOrd="0" destOrd="0" presId="urn:microsoft.com/office/officeart/2005/8/layout/pList1"/>
    <dgm:cxn modelId="{DA90EC76-3ADB-B54D-A3FD-3E5B862672D1}" type="presOf" srcId="{8B8AEFDC-0AE3-5B4B-8EB4-53909A990E75}" destId="{70DBF792-C72F-624E-A7EE-16649ED6FA73}" srcOrd="0" destOrd="0" presId="urn:microsoft.com/office/officeart/2005/8/layout/pList1"/>
    <dgm:cxn modelId="{9F5E747A-1049-A746-B426-7F0DF8C2CADC}" type="presOf" srcId="{2B96E669-8E0A-BD47-8EBB-E2FAB94870A3}" destId="{A600144F-A998-294B-8046-E161AABBFCED}" srcOrd="0" destOrd="0" presId="urn:microsoft.com/office/officeart/2005/8/layout/pList1"/>
    <dgm:cxn modelId="{91397D94-75EE-A842-984F-6997B47A9B08}" type="presOf" srcId="{CCE62840-7AC0-BF45-9CA3-4210AE5D4F42}" destId="{1A86C577-CB6E-094F-8279-08CFA51908AD}" srcOrd="0" destOrd="0" presId="urn:microsoft.com/office/officeart/2005/8/layout/pList1"/>
    <dgm:cxn modelId="{EF0B2F99-C36F-B048-9CFE-A752B7D71F62}" srcId="{B0C0FD08-053D-C14F-AE07-8459505224FA}" destId="{0EA5F386-A299-E549-A667-BF56F5CB35AC}" srcOrd="5" destOrd="0" parTransId="{9C946E0B-6282-B842-B82B-D2512994F93A}" sibTransId="{1817889B-7CC1-BE40-8043-D6174BC5C043}"/>
    <dgm:cxn modelId="{4CDCFCDF-1E3E-2941-BCE6-4D08E9C7FC95}" type="presOf" srcId="{1817889B-7CC1-BE40-8043-D6174BC5C043}" destId="{DC6C36F7-1EA8-AE42-95A9-D4FB1373950E}" srcOrd="0" destOrd="0" presId="urn:microsoft.com/office/officeart/2005/8/layout/pList1"/>
    <dgm:cxn modelId="{8682B5FF-E5A9-154B-8884-7428A55FA755}" type="presOf" srcId="{C4FFA704-3AEA-974C-A5C5-1230C5042560}" destId="{E1523343-7DFC-9046-A790-B990B4922657}" srcOrd="0" destOrd="0" presId="urn:microsoft.com/office/officeart/2005/8/layout/pList1"/>
    <dgm:cxn modelId="{6650CB7D-8303-7341-B2C0-8B1FF30D9170}" type="presParOf" srcId="{EF17C4C9-04DA-4E4E-AA09-3C99E31CBFAE}" destId="{0CC0CE0D-8F70-9B46-BE07-53126131DA8E}" srcOrd="0" destOrd="0" presId="urn:microsoft.com/office/officeart/2005/8/layout/pList1"/>
    <dgm:cxn modelId="{7230C74B-F945-6C44-AF1C-D3E2AAA10E3E}" type="presParOf" srcId="{0CC0CE0D-8F70-9B46-BE07-53126131DA8E}" destId="{6E3AC27F-8ABF-CC4F-9558-9B7BF46FEABE}" srcOrd="0" destOrd="0" presId="urn:microsoft.com/office/officeart/2005/8/layout/pList1"/>
    <dgm:cxn modelId="{74AD8421-7206-F74E-B13C-3DB1D0DE6C8E}" type="presParOf" srcId="{0CC0CE0D-8F70-9B46-BE07-53126131DA8E}" destId="{7A9A4ECA-F974-AF49-B624-46EFD85A523C}" srcOrd="1" destOrd="0" presId="urn:microsoft.com/office/officeart/2005/8/layout/pList1"/>
    <dgm:cxn modelId="{4F7F9019-E2CB-654B-BD5F-AE6AB68EEDA2}" type="presParOf" srcId="{EF17C4C9-04DA-4E4E-AA09-3C99E31CBFAE}" destId="{1A86C577-CB6E-094F-8279-08CFA51908AD}" srcOrd="1" destOrd="0" presId="urn:microsoft.com/office/officeart/2005/8/layout/pList1"/>
    <dgm:cxn modelId="{EB112AC3-A498-D846-8FA8-C1FA4A22D7DF}" type="presParOf" srcId="{EF17C4C9-04DA-4E4E-AA09-3C99E31CBFAE}" destId="{D4B8B939-DD3B-0540-8F93-4A249F75A651}" srcOrd="2" destOrd="0" presId="urn:microsoft.com/office/officeart/2005/8/layout/pList1"/>
    <dgm:cxn modelId="{10DDBF48-BCFE-3C4C-91A5-B4A2028C7AF6}" type="presParOf" srcId="{D4B8B939-DD3B-0540-8F93-4A249F75A651}" destId="{C3A6AD69-7B00-384D-9DC9-E8F3072187CA}" srcOrd="0" destOrd="0" presId="urn:microsoft.com/office/officeart/2005/8/layout/pList1"/>
    <dgm:cxn modelId="{AB15B765-CB64-0C4C-A039-4A23D0F8B090}" type="presParOf" srcId="{D4B8B939-DD3B-0540-8F93-4A249F75A651}" destId="{44837BC0-856C-444F-9E0E-A28C710E8634}" srcOrd="1" destOrd="0" presId="urn:microsoft.com/office/officeart/2005/8/layout/pList1"/>
    <dgm:cxn modelId="{69040D5A-9A13-8B49-BABA-D8852B15D64C}" type="presParOf" srcId="{EF17C4C9-04DA-4E4E-AA09-3C99E31CBFAE}" destId="{84BA8BA7-43C0-4343-9B60-1208179547B1}" srcOrd="3" destOrd="0" presId="urn:microsoft.com/office/officeart/2005/8/layout/pList1"/>
    <dgm:cxn modelId="{EAAD47DA-B89E-644D-A964-1D4DF4336B45}" type="presParOf" srcId="{EF17C4C9-04DA-4E4E-AA09-3C99E31CBFAE}" destId="{C55E299D-37FD-A741-8E6A-0AB4BC124840}" srcOrd="4" destOrd="0" presId="urn:microsoft.com/office/officeart/2005/8/layout/pList1"/>
    <dgm:cxn modelId="{DF7493DD-C8C7-0448-A683-49B3F305A58F}" type="presParOf" srcId="{C55E299D-37FD-A741-8E6A-0AB4BC124840}" destId="{64AF0E8C-8114-EC4B-B78C-8A6D249676E9}" srcOrd="0" destOrd="0" presId="urn:microsoft.com/office/officeart/2005/8/layout/pList1"/>
    <dgm:cxn modelId="{15E433B0-3718-A540-B73D-2846F224A48F}" type="presParOf" srcId="{C55E299D-37FD-A741-8E6A-0AB4BC124840}" destId="{3862CA89-0BA1-BB47-B777-058F2A19A35C}" srcOrd="1" destOrd="0" presId="urn:microsoft.com/office/officeart/2005/8/layout/pList1"/>
    <dgm:cxn modelId="{1CF8684F-D7E7-C043-988B-D73744343739}" type="presParOf" srcId="{EF17C4C9-04DA-4E4E-AA09-3C99E31CBFAE}" destId="{0148DE2A-52FB-FF43-8576-E7CD48EFFF5F}" srcOrd="5" destOrd="0" presId="urn:microsoft.com/office/officeart/2005/8/layout/pList1"/>
    <dgm:cxn modelId="{F29941FA-916E-C445-9D35-44FF8058BA60}" type="presParOf" srcId="{EF17C4C9-04DA-4E4E-AA09-3C99E31CBFAE}" destId="{3F799D24-ABD8-B34A-B13E-8F19F8541353}" srcOrd="6" destOrd="0" presId="urn:microsoft.com/office/officeart/2005/8/layout/pList1"/>
    <dgm:cxn modelId="{9CEDB8C2-2A63-D145-9F5C-F41FF15E9901}" type="presParOf" srcId="{3F799D24-ABD8-B34A-B13E-8F19F8541353}" destId="{72A8EA08-41BC-6248-9982-6B287632845D}" srcOrd="0" destOrd="0" presId="urn:microsoft.com/office/officeart/2005/8/layout/pList1"/>
    <dgm:cxn modelId="{3806D7F0-6B80-E844-A11E-1CF7D61188F1}" type="presParOf" srcId="{3F799D24-ABD8-B34A-B13E-8F19F8541353}" destId="{70DBF792-C72F-624E-A7EE-16649ED6FA73}" srcOrd="1" destOrd="0" presId="urn:microsoft.com/office/officeart/2005/8/layout/pList1"/>
    <dgm:cxn modelId="{824A26B9-BAB8-544B-90A0-F3A35BADF754}" type="presParOf" srcId="{EF17C4C9-04DA-4E4E-AA09-3C99E31CBFAE}" destId="{E1523343-7DFC-9046-A790-B990B4922657}" srcOrd="7" destOrd="0" presId="urn:microsoft.com/office/officeart/2005/8/layout/pList1"/>
    <dgm:cxn modelId="{ACF711EB-9AA6-404D-8750-1E9F643A8151}" type="presParOf" srcId="{EF17C4C9-04DA-4E4E-AA09-3C99E31CBFAE}" destId="{891E0CD0-1FB3-C14C-A5FF-31E04D58A4DE}" srcOrd="8" destOrd="0" presId="urn:microsoft.com/office/officeart/2005/8/layout/pList1"/>
    <dgm:cxn modelId="{34E4D649-48C8-2E4C-88A7-39683BA8F000}" type="presParOf" srcId="{891E0CD0-1FB3-C14C-A5FF-31E04D58A4DE}" destId="{68A5E045-0D59-054B-B1BA-9A39A2909FBD}" srcOrd="0" destOrd="0" presId="urn:microsoft.com/office/officeart/2005/8/layout/pList1"/>
    <dgm:cxn modelId="{4C3671D5-3C4E-4D45-80AB-CD7F6D0CFB17}" type="presParOf" srcId="{891E0CD0-1FB3-C14C-A5FF-31E04D58A4DE}" destId="{FDBD7CB0-35AA-E44A-A22B-6F8CB1656695}" srcOrd="1" destOrd="0" presId="urn:microsoft.com/office/officeart/2005/8/layout/pList1"/>
    <dgm:cxn modelId="{CB7FBF2C-B666-0942-B18F-CDCD9AE0A235}" type="presParOf" srcId="{EF17C4C9-04DA-4E4E-AA09-3C99E31CBFAE}" destId="{A600144F-A998-294B-8046-E161AABBFCED}" srcOrd="9" destOrd="0" presId="urn:microsoft.com/office/officeart/2005/8/layout/pList1"/>
    <dgm:cxn modelId="{A363538C-FC8F-5A46-90AF-308811B4B624}" type="presParOf" srcId="{EF17C4C9-04DA-4E4E-AA09-3C99E31CBFAE}" destId="{F9626B1B-D485-1E4B-BFDF-4432A494C587}" srcOrd="10" destOrd="0" presId="urn:microsoft.com/office/officeart/2005/8/layout/pList1"/>
    <dgm:cxn modelId="{06492521-17A7-CD4C-80BF-532084A502D5}" type="presParOf" srcId="{F9626B1B-D485-1E4B-BFDF-4432A494C587}" destId="{B1E68FE4-8EA2-EC40-9C4E-C19D409C6B12}" srcOrd="0" destOrd="0" presId="urn:microsoft.com/office/officeart/2005/8/layout/pList1"/>
    <dgm:cxn modelId="{3B3E0703-543A-2742-ACFA-27377DB48ECB}" type="presParOf" srcId="{F9626B1B-D485-1E4B-BFDF-4432A494C587}" destId="{621B6B47-E7C0-8745-9F12-8EDB0A51A8ED}" srcOrd="1" destOrd="0" presId="urn:microsoft.com/office/officeart/2005/8/layout/pList1"/>
    <dgm:cxn modelId="{7B9C885D-B0F0-8841-945C-F32334478210}" type="presParOf" srcId="{EF17C4C9-04DA-4E4E-AA09-3C99E31CBFAE}" destId="{DC6C36F7-1EA8-AE42-95A9-D4FB1373950E}" srcOrd="11" destOrd="0" presId="urn:microsoft.com/office/officeart/2005/8/layout/pList1"/>
    <dgm:cxn modelId="{A87BA467-8D75-724D-8D30-F3E785691448}" type="presParOf" srcId="{EF17C4C9-04DA-4E4E-AA09-3C99E31CBFAE}" destId="{D8FE870E-9FBE-1144-AA0B-540980F489F9}" srcOrd="12" destOrd="0" presId="urn:microsoft.com/office/officeart/2005/8/layout/pList1"/>
    <dgm:cxn modelId="{6B076F38-9C5B-9D41-BD25-A9D4D23F5FAA}" type="presParOf" srcId="{D8FE870E-9FBE-1144-AA0B-540980F489F9}" destId="{8DDADC81-91D6-A74B-A81A-E2E6516452EB}" srcOrd="0" destOrd="0" presId="urn:microsoft.com/office/officeart/2005/8/layout/pList1"/>
    <dgm:cxn modelId="{49AFC669-5811-BE4B-947E-8524855A67DE}" type="presParOf" srcId="{D8FE870E-9FBE-1144-AA0B-540980F489F9}" destId="{965BEF1E-214E-3A44-9D67-96BBDD960CE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2A76D-8C71-BE44-8AA8-40ACD7201729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AF62B2D-7DF6-E248-8E19-5BFFAFBE2962}">
      <dgm:prSet custT="1"/>
      <dgm:spPr/>
      <dgm:t>
        <a:bodyPr/>
        <a:lstStyle/>
        <a:p>
          <a:r>
            <a:rPr lang="en-US" sz="2000" b="1" dirty="0"/>
            <a:t>Integrative, rights-based, and community-driven approaches</a:t>
          </a:r>
          <a:r>
            <a:rPr lang="en-US" sz="2000" dirty="0"/>
            <a:t> (Alvarez and </a:t>
          </a:r>
          <a:r>
            <a:rPr lang="en-US" sz="2000" dirty="0" err="1"/>
            <a:t>Lovera</a:t>
          </a:r>
          <a:r>
            <a:rPr lang="en-US" sz="2000" dirty="0"/>
            <a:t> 2016)</a:t>
          </a:r>
        </a:p>
      </dgm:t>
    </dgm:pt>
    <dgm:pt modelId="{BFEB6CF5-2F43-F640-ADDE-3D4AE2388438}" type="parTrans" cxnId="{C4C29963-FEA8-E745-8F48-B8FFCA28D48A}">
      <dgm:prSet/>
      <dgm:spPr/>
      <dgm:t>
        <a:bodyPr/>
        <a:lstStyle/>
        <a:p>
          <a:endParaRPr lang="en-US"/>
        </a:p>
      </dgm:t>
    </dgm:pt>
    <dgm:pt modelId="{8D62027C-2224-2441-832D-2DD6695E68D5}" type="sibTrans" cxnId="{C4C29963-FEA8-E745-8F48-B8FFCA28D48A}">
      <dgm:prSet/>
      <dgm:spPr/>
      <dgm:t>
        <a:bodyPr/>
        <a:lstStyle/>
        <a:p>
          <a:endParaRPr lang="en-US"/>
        </a:p>
      </dgm:t>
    </dgm:pt>
    <dgm:pt modelId="{B8DA0611-9ECB-AB47-981B-7698BE2A6F6E}">
      <dgm:prSet/>
      <dgm:spPr/>
      <dgm:t>
        <a:bodyPr/>
        <a:lstStyle/>
        <a:p>
          <a:r>
            <a:rPr lang="en-US" b="1" dirty="0"/>
            <a:t>Performing and leading climate change mitigation and activism</a:t>
          </a:r>
        </a:p>
        <a:p>
          <a:r>
            <a:rPr lang="en-US" dirty="0"/>
            <a:t>(Haber 2018)</a:t>
          </a:r>
        </a:p>
      </dgm:t>
    </dgm:pt>
    <dgm:pt modelId="{11025C04-0225-FF4D-8E79-3549E00ED2DA}" type="parTrans" cxnId="{2FB77584-4C60-C942-81F5-2023E5713047}">
      <dgm:prSet/>
      <dgm:spPr/>
      <dgm:t>
        <a:bodyPr/>
        <a:lstStyle/>
        <a:p>
          <a:endParaRPr lang="en-US"/>
        </a:p>
      </dgm:t>
    </dgm:pt>
    <dgm:pt modelId="{DA9436AA-90BA-F848-9A37-FEF3254CC180}" type="sibTrans" cxnId="{2FB77584-4C60-C942-81F5-2023E5713047}">
      <dgm:prSet/>
      <dgm:spPr/>
      <dgm:t>
        <a:bodyPr/>
        <a:lstStyle/>
        <a:p>
          <a:endParaRPr lang="en-US"/>
        </a:p>
      </dgm:t>
    </dgm:pt>
    <dgm:pt modelId="{DEEE45D9-FD66-854D-B779-21E7082A5D51}">
      <dgm:prSet/>
      <dgm:spPr/>
      <dgm:t>
        <a:bodyPr/>
        <a:lstStyle/>
        <a:p>
          <a:r>
            <a:rPr lang="en-US" b="1" dirty="0"/>
            <a:t>Taking leadership roles within their families and communities </a:t>
          </a:r>
          <a:r>
            <a:rPr lang="en-US" dirty="0"/>
            <a:t>(Alvarez and </a:t>
          </a:r>
          <a:r>
            <a:rPr lang="en-US" dirty="0" err="1"/>
            <a:t>Lovera</a:t>
          </a:r>
          <a:r>
            <a:rPr lang="en-US" dirty="0"/>
            <a:t> 2016)</a:t>
          </a:r>
        </a:p>
      </dgm:t>
    </dgm:pt>
    <dgm:pt modelId="{552053EA-00BF-3341-A384-13C16F7BF7E9}" type="parTrans" cxnId="{25C3964F-947D-8746-BC76-AB222A4DF094}">
      <dgm:prSet/>
      <dgm:spPr/>
      <dgm:t>
        <a:bodyPr/>
        <a:lstStyle/>
        <a:p>
          <a:endParaRPr lang="en-US"/>
        </a:p>
      </dgm:t>
    </dgm:pt>
    <dgm:pt modelId="{C2A544E0-7586-F74D-B100-EC176630E33F}" type="sibTrans" cxnId="{25C3964F-947D-8746-BC76-AB222A4DF094}">
      <dgm:prSet/>
      <dgm:spPr/>
      <dgm:t>
        <a:bodyPr/>
        <a:lstStyle/>
        <a:p>
          <a:endParaRPr lang="en-US"/>
        </a:p>
      </dgm:t>
    </dgm:pt>
    <dgm:pt modelId="{6A2A83BD-17A2-9143-B40C-BAC83566A9B6}">
      <dgm:prSet/>
      <dgm:spPr/>
      <dgm:t>
        <a:bodyPr/>
        <a:lstStyle/>
        <a:p>
          <a:r>
            <a:rPr lang="en-US" b="1" dirty="0"/>
            <a:t>Mobilizing communities to respond </a:t>
          </a:r>
          <a:r>
            <a:rPr lang="en-US" dirty="0"/>
            <a:t>(</a:t>
          </a:r>
          <a:r>
            <a:rPr lang="en-US" dirty="0" err="1"/>
            <a:t>Dankelman</a:t>
          </a:r>
          <a:r>
            <a:rPr lang="en-US" dirty="0"/>
            <a:t> 2010)</a:t>
          </a:r>
        </a:p>
      </dgm:t>
    </dgm:pt>
    <dgm:pt modelId="{4FD8C9EC-DD0A-8940-93AC-3491FC5D1BA8}" type="parTrans" cxnId="{49E6493E-DCF6-AD4D-808E-2A48E40AE529}">
      <dgm:prSet/>
      <dgm:spPr/>
      <dgm:t>
        <a:bodyPr/>
        <a:lstStyle/>
        <a:p>
          <a:endParaRPr lang="en-US"/>
        </a:p>
      </dgm:t>
    </dgm:pt>
    <dgm:pt modelId="{B31F9BDA-A694-CC4E-B77E-A90EA11E29D6}" type="sibTrans" cxnId="{49E6493E-DCF6-AD4D-808E-2A48E40AE529}">
      <dgm:prSet/>
      <dgm:spPr/>
      <dgm:t>
        <a:bodyPr/>
        <a:lstStyle/>
        <a:p>
          <a:endParaRPr lang="en-US"/>
        </a:p>
      </dgm:t>
    </dgm:pt>
    <dgm:pt modelId="{C25C690A-EA3D-314B-8E05-8047B873F04E}" type="pres">
      <dgm:prSet presAssocID="{1052A76D-8C71-BE44-8AA8-40ACD7201729}" presName="matrix" presStyleCnt="0">
        <dgm:presLayoutVars>
          <dgm:chMax val="1"/>
          <dgm:dir/>
          <dgm:resizeHandles val="exact"/>
        </dgm:presLayoutVars>
      </dgm:prSet>
      <dgm:spPr/>
    </dgm:pt>
    <dgm:pt modelId="{F8B02683-D9ED-6C4A-9AF0-D1395A3445E0}" type="pres">
      <dgm:prSet presAssocID="{1052A76D-8C71-BE44-8AA8-40ACD7201729}" presName="diamond" presStyleLbl="bgShp" presStyleIdx="0" presStyleCnt="1"/>
      <dgm:spPr/>
    </dgm:pt>
    <dgm:pt modelId="{EE5F1265-89FC-A749-A34F-56C805C49F15}" type="pres">
      <dgm:prSet presAssocID="{1052A76D-8C71-BE44-8AA8-40ACD720172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B8F60D7-5E5A-DF43-8DB9-0956B5628CDF}" type="pres">
      <dgm:prSet presAssocID="{1052A76D-8C71-BE44-8AA8-40ACD720172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82A1DA0-7897-9B42-ABA1-0F3E3E4E543E}" type="pres">
      <dgm:prSet presAssocID="{1052A76D-8C71-BE44-8AA8-40ACD720172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9D6BF5C-F69E-284E-BE4A-014055A37E3A}" type="pres">
      <dgm:prSet presAssocID="{1052A76D-8C71-BE44-8AA8-40ACD720172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5B84008-65D4-A141-904A-5E2A45AB69D6}" type="presOf" srcId="{DEEE45D9-FD66-854D-B779-21E7082A5D51}" destId="{D82A1DA0-7897-9B42-ABA1-0F3E3E4E543E}" srcOrd="0" destOrd="0" presId="urn:microsoft.com/office/officeart/2005/8/layout/matrix3"/>
    <dgm:cxn modelId="{49E6493E-DCF6-AD4D-808E-2A48E40AE529}" srcId="{1052A76D-8C71-BE44-8AA8-40ACD7201729}" destId="{6A2A83BD-17A2-9143-B40C-BAC83566A9B6}" srcOrd="3" destOrd="0" parTransId="{4FD8C9EC-DD0A-8940-93AC-3491FC5D1BA8}" sibTransId="{B31F9BDA-A694-CC4E-B77E-A90EA11E29D6}"/>
    <dgm:cxn modelId="{7F5F8542-4D2B-1F49-8405-5F4BB7369AAF}" type="presOf" srcId="{1052A76D-8C71-BE44-8AA8-40ACD7201729}" destId="{C25C690A-EA3D-314B-8E05-8047B873F04E}" srcOrd="0" destOrd="0" presId="urn:microsoft.com/office/officeart/2005/8/layout/matrix3"/>
    <dgm:cxn modelId="{25C3964F-947D-8746-BC76-AB222A4DF094}" srcId="{1052A76D-8C71-BE44-8AA8-40ACD7201729}" destId="{DEEE45D9-FD66-854D-B779-21E7082A5D51}" srcOrd="2" destOrd="0" parTransId="{552053EA-00BF-3341-A384-13C16F7BF7E9}" sibTransId="{C2A544E0-7586-F74D-B100-EC176630E33F}"/>
    <dgm:cxn modelId="{C4C29963-FEA8-E745-8F48-B8FFCA28D48A}" srcId="{1052A76D-8C71-BE44-8AA8-40ACD7201729}" destId="{AAF62B2D-7DF6-E248-8E19-5BFFAFBE2962}" srcOrd="0" destOrd="0" parTransId="{BFEB6CF5-2F43-F640-ADDE-3D4AE2388438}" sibTransId="{8D62027C-2224-2441-832D-2DD6695E68D5}"/>
    <dgm:cxn modelId="{2FB77584-4C60-C942-81F5-2023E5713047}" srcId="{1052A76D-8C71-BE44-8AA8-40ACD7201729}" destId="{B8DA0611-9ECB-AB47-981B-7698BE2A6F6E}" srcOrd="1" destOrd="0" parTransId="{11025C04-0225-FF4D-8E79-3549E00ED2DA}" sibTransId="{DA9436AA-90BA-F848-9A37-FEF3254CC180}"/>
    <dgm:cxn modelId="{6612FDA5-85F0-3149-A3D7-8E488EF9E551}" type="presOf" srcId="{B8DA0611-9ECB-AB47-981B-7698BE2A6F6E}" destId="{5B8F60D7-5E5A-DF43-8DB9-0956B5628CDF}" srcOrd="0" destOrd="0" presId="urn:microsoft.com/office/officeart/2005/8/layout/matrix3"/>
    <dgm:cxn modelId="{493319DF-C4FE-2F4A-8F68-222733BA60A5}" type="presOf" srcId="{6A2A83BD-17A2-9143-B40C-BAC83566A9B6}" destId="{F9D6BF5C-F69E-284E-BE4A-014055A37E3A}" srcOrd="0" destOrd="0" presId="urn:microsoft.com/office/officeart/2005/8/layout/matrix3"/>
    <dgm:cxn modelId="{C97607E6-ECF1-5F4E-810D-21401DECB91C}" type="presOf" srcId="{AAF62B2D-7DF6-E248-8E19-5BFFAFBE2962}" destId="{EE5F1265-89FC-A749-A34F-56C805C49F15}" srcOrd="0" destOrd="0" presId="urn:microsoft.com/office/officeart/2005/8/layout/matrix3"/>
    <dgm:cxn modelId="{6E6C3E6D-8A9C-C144-9A4C-46B152EE5E0A}" type="presParOf" srcId="{C25C690A-EA3D-314B-8E05-8047B873F04E}" destId="{F8B02683-D9ED-6C4A-9AF0-D1395A3445E0}" srcOrd="0" destOrd="0" presId="urn:microsoft.com/office/officeart/2005/8/layout/matrix3"/>
    <dgm:cxn modelId="{BA472CC3-B7CD-0143-AEAF-6BCEF9226888}" type="presParOf" srcId="{C25C690A-EA3D-314B-8E05-8047B873F04E}" destId="{EE5F1265-89FC-A749-A34F-56C805C49F15}" srcOrd="1" destOrd="0" presId="urn:microsoft.com/office/officeart/2005/8/layout/matrix3"/>
    <dgm:cxn modelId="{8E274AF5-FB6C-9445-9783-DB3C70460A3C}" type="presParOf" srcId="{C25C690A-EA3D-314B-8E05-8047B873F04E}" destId="{5B8F60D7-5E5A-DF43-8DB9-0956B5628CDF}" srcOrd="2" destOrd="0" presId="urn:microsoft.com/office/officeart/2005/8/layout/matrix3"/>
    <dgm:cxn modelId="{2BF75098-DE0B-B645-9375-2A6A429DF22D}" type="presParOf" srcId="{C25C690A-EA3D-314B-8E05-8047B873F04E}" destId="{D82A1DA0-7897-9B42-ABA1-0F3E3E4E543E}" srcOrd="3" destOrd="0" presId="urn:microsoft.com/office/officeart/2005/8/layout/matrix3"/>
    <dgm:cxn modelId="{4174BCA3-F1E4-B542-8C32-30BAC6041B6B}" type="presParOf" srcId="{C25C690A-EA3D-314B-8E05-8047B873F04E}" destId="{F9D6BF5C-F69E-284E-BE4A-014055A37E3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C863AD-1442-BC4B-A622-87056BAA7188}" type="doc">
      <dgm:prSet loTypeId="urn:microsoft.com/office/officeart/2005/8/layout/venn3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361418F-DBC6-2249-A3A0-F7A82D49B5CC}">
      <dgm:prSet phldrT="[Text]"/>
      <dgm:spPr/>
      <dgm:t>
        <a:bodyPr/>
        <a:lstStyle/>
        <a:p>
          <a:r>
            <a:rPr lang="en-US" dirty="0"/>
            <a:t>Problem</a:t>
          </a:r>
        </a:p>
      </dgm:t>
    </dgm:pt>
    <dgm:pt modelId="{C00602E3-0E1F-C245-A8FF-40BEFB15DBE0}" type="parTrans" cxnId="{E0BF964C-3718-1E4E-9339-8A78AE4F4EF1}">
      <dgm:prSet/>
      <dgm:spPr/>
      <dgm:t>
        <a:bodyPr/>
        <a:lstStyle/>
        <a:p>
          <a:endParaRPr lang="en-US"/>
        </a:p>
      </dgm:t>
    </dgm:pt>
    <dgm:pt modelId="{C7ED188A-9B50-5E4B-B391-49BE8E75C59E}" type="sibTrans" cxnId="{E0BF964C-3718-1E4E-9339-8A78AE4F4EF1}">
      <dgm:prSet/>
      <dgm:spPr/>
      <dgm:t>
        <a:bodyPr/>
        <a:lstStyle/>
        <a:p>
          <a:endParaRPr lang="en-US"/>
        </a:p>
      </dgm:t>
    </dgm:pt>
    <dgm:pt modelId="{618E8961-BDBF-7249-834B-0131D49E2F1F}">
      <dgm:prSet phldrT="[Text]"/>
      <dgm:spPr/>
      <dgm:t>
        <a:bodyPr/>
        <a:lstStyle/>
        <a:p>
          <a:r>
            <a:rPr lang="en-US" dirty="0"/>
            <a:t>Blame</a:t>
          </a:r>
        </a:p>
      </dgm:t>
    </dgm:pt>
    <dgm:pt modelId="{7819B163-A1BA-6649-BC0A-B5B120E7E7AA}" type="parTrans" cxnId="{49A4A2EB-1A1E-7149-AB0D-01DE10AE2E84}">
      <dgm:prSet/>
      <dgm:spPr/>
      <dgm:t>
        <a:bodyPr/>
        <a:lstStyle/>
        <a:p>
          <a:endParaRPr lang="en-US"/>
        </a:p>
      </dgm:t>
    </dgm:pt>
    <dgm:pt modelId="{E8F69725-7083-4C49-8423-F909959E3F5C}" type="sibTrans" cxnId="{49A4A2EB-1A1E-7149-AB0D-01DE10AE2E84}">
      <dgm:prSet/>
      <dgm:spPr/>
      <dgm:t>
        <a:bodyPr/>
        <a:lstStyle/>
        <a:p>
          <a:endParaRPr lang="en-US"/>
        </a:p>
      </dgm:t>
    </dgm:pt>
    <dgm:pt modelId="{3CB428D3-1A37-B141-B69F-164371553ACB}">
      <dgm:prSet phldrT="[Text]"/>
      <dgm:spPr/>
      <dgm:t>
        <a:bodyPr/>
        <a:lstStyle/>
        <a:p>
          <a:r>
            <a:rPr lang="en-US" dirty="0"/>
            <a:t>Solution</a:t>
          </a:r>
        </a:p>
      </dgm:t>
    </dgm:pt>
    <dgm:pt modelId="{22369CCF-260A-C74C-AD96-BF6EBF728FCF}" type="parTrans" cxnId="{15464B89-F7AB-B743-B00E-0057AAA813C5}">
      <dgm:prSet/>
      <dgm:spPr/>
      <dgm:t>
        <a:bodyPr/>
        <a:lstStyle/>
        <a:p>
          <a:endParaRPr lang="en-US"/>
        </a:p>
      </dgm:t>
    </dgm:pt>
    <dgm:pt modelId="{817FEB8F-A737-BD4B-8AAC-8048296EDFCE}" type="sibTrans" cxnId="{15464B89-F7AB-B743-B00E-0057AAA813C5}">
      <dgm:prSet/>
      <dgm:spPr/>
      <dgm:t>
        <a:bodyPr/>
        <a:lstStyle/>
        <a:p>
          <a:endParaRPr lang="en-US"/>
        </a:p>
      </dgm:t>
    </dgm:pt>
    <dgm:pt modelId="{2DA4A8CB-7CBC-0E4C-BF29-74A0DE6121D8}">
      <dgm:prSet phldrT="[Text]"/>
      <dgm:spPr/>
      <dgm:t>
        <a:bodyPr/>
        <a:lstStyle/>
        <a:p>
          <a:r>
            <a:rPr lang="en-US" dirty="0"/>
            <a:t>Act</a:t>
          </a:r>
        </a:p>
      </dgm:t>
    </dgm:pt>
    <dgm:pt modelId="{0E71D560-8877-8644-9141-B2E8213FBF7B}" type="parTrans" cxnId="{74E495DA-5A78-D246-910B-A1AB4E6F7898}">
      <dgm:prSet/>
      <dgm:spPr/>
      <dgm:t>
        <a:bodyPr/>
        <a:lstStyle/>
        <a:p>
          <a:endParaRPr lang="en-US"/>
        </a:p>
      </dgm:t>
    </dgm:pt>
    <dgm:pt modelId="{A35F7F63-BD49-3E43-B6F7-D072A3FA2615}" type="sibTrans" cxnId="{74E495DA-5A78-D246-910B-A1AB4E6F7898}">
      <dgm:prSet/>
      <dgm:spPr/>
      <dgm:t>
        <a:bodyPr/>
        <a:lstStyle/>
        <a:p>
          <a:endParaRPr lang="en-US"/>
        </a:p>
      </dgm:t>
    </dgm:pt>
    <dgm:pt modelId="{05DE9E70-AA39-0B4F-AE59-275D33EBF5AB}" type="pres">
      <dgm:prSet presAssocID="{89C863AD-1442-BC4B-A622-87056BAA7188}" presName="Name0" presStyleCnt="0">
        <dgm:presLayoutVars>
          <dgm:dir/>
          <dgm:resizeHandles val="exact"/>
        </dgm:presLayoutVars>
      </dgm:prSet>
      <dgm:spPr/>
    </dgm:pt>
    <dgm:pt modelId="{05698851-EB95-1144-A81C-9ADB047EBFC7}" type="pres">
      <dgm:prSet presAssocID="{8361418F-DBC6-2249-A3A0-F7A82D49B5CC}" presName="Name5" presStyleLbl="vennNode1" presStyleIdx="0" presStyleCnt="4">
        <dgm:presLayoutVars>
          <dgm:bulletEnabled val="1"/>
        </dgm:presLayoutVars>
      </dgm:prSet>
      <dgm:spPr/>
    </dgm:pt>
    <dgm:pt modelId="{33F32BFF-B870-5D43-A2B6-B2BC4CB9CB58}" type="pres">
      <dgm:prSet presAssocID="{C7ED188A-9B50-5E4B-B391-49BE8E75C59E}" presName="space" presStyleCnt="0"/>
      <dgm:spPr/>
    </dgm:pt>
    <dgm:pt modelId="{1F492904-3BD1-654C-84A0-4B96538590D5}" type="pres">
      <dgm:prSet presAssocID="{618E8961-BDBF-7249-834B-0131D49E2F1F}" presName="Name5" presStyleLbl="vennNode1" presStyleIdx="1" presStyleCnt="4">
        <dgm:presLayoutVars>
          <dgm:bulletEnabled val="1"/>
        </dgm:presLayoutVars>
      </dgm:prSet>
      <dgm:spPr/>
    </dgm:pt>
    <dgm:pt modelId="{EAF8ACA9-6AFA-254D-A0DD-539F9251EB77}" type="pres">
      <dgm:prSet presAssocID="{E8F69725-7083-4C49-8423-F909959E3F5C}" presName="space" presStyleCnt="0"/>
      <dgm:spPr/>
    </dgm:pt>
    <dgm:pt modelId="{A390A27B-F998-DD4E-BA92-0A3C078A4552}" type="pres">
      <dgm:prSet presAssocID="{3CB428D3-1A37-B141-B69F-164371553ACB}" presName="Name5" presStyleLbl="vennNode1" presStyleIdx="2" presStyleCnt="4">
        <dgm:presLayoutVars>
          <dgm:bulletEnabled val="1"/>
        </dgm:presLayoutVars>
      </dgm:prSet>
      <dgm:spPr/>
    </dgm:pt>
    <dgm:pt modelId="{B6501C8D-37F7-B24B-BA32-EE19EF76A6D5}" type="pres">
      <dgm:prSet presAssocID="{817FEB8F-A737-BD4B-8AAC-8048296EDFCE}" presName="space" presStyleCnt="0"/>
      <dgm:spPr/>
    </dgm:pt>
    <dgm:pt modelId="{B17C25AE-73E3-FC42-9AA3-17E148274538}" type="pres">
      <dgm:prSet presAssocID="{2DA4A8CB-7CBC-0E4C-BF29-74A0DE6121D8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D1F67505-7095-F84D-9DB8-7753D4342C47}" type="presOf" srcId="{2DA4A8CB-7CBC-0E4C-BF29-74A0DE6121D8}" destId="{B17C25AE-73E3-FC42-9AA3-17E148274538}" srcOrd="0" destOrd="0" presId="urn:microsoft.com/office/officeart/2005/8/layout/venn3"/>
    <dgm:cxn modelId="{E0BF964C-3718-1E4E-9339-8A78AE4F4EF1}" srcId="{89C863AD-1442-BC4B-A622-87056BAA7188}" destId="{8361418F-DBC6-2249-A3A0-F7A82D49B5CC}" srcOrd="0" destOrd="0" parTransId="{C00602E3-0E1F-C245-A8FF-40BEFB15DBE0}" sibTransId="{C7ED188A-9B50-5E4B-B391-49BE8E75C59E}"/>
    <dgm:cxn modelId="{15464B89-F7AB-B743-B00E-0057AAA813C5}" srcId="{89C863AD-1442-BC4B-A622-87056BAA7188}" destId="{3CB428D3-1A37-B141-B69F-164371553ACB}" srcOrd="2" destOrd="0" parTransId="{22369CCF-260A-C74C-AD96-BF6EBF728FCF}" sibTransId="{817FEB8F-A737-BD4B-8AAC-8048296EDFCE}"/>
    <dgm:cxn modelId="{B3308289-7192-F644-BF1D-951EC1E1C347}" type="presOf" srcId="{8361418F-DBC6-2249-A3A0-F7A82D49B5CC}" destId="{05698851-EB95-1144-A81C-9ADB047EBFC7}" srcOrd="0" destOrd="0" presId="urn:microsoft.com/office/officeart/2005/8/layout/venn3"/>
    <dgm:cxn modelId="{CAAE759C-2F04-804A-8E06-7E7639904458}" type="presOf" srcId="{618E8961-BDBF-7249-834B-0131D49E2F1F}" destId="{1F492904-3BD1-654C-84A0-4B96538590D5}" srcOrd="0" destOrd="0" presId="urn:microsoft.com/office/officeart/2005/8/layout/venn3"/>
    <dgm:cxn modelId="{D289DDA0-D8D9-0B4F-B7EB-C14217A03384}" type="presOf" srcId="{89C863AD-1442-BC4B-A622-87056BAA7188}" destId="{05DE9E70-AA39-0B4F-AE59-275D33EBF5AB}" srcOrd="0" destOrd="0" presId="urn:microsoft.com/office/officeart/2005/8/layout/venn3"/>
    <dgm:cxn modelId="{1D2E3FCB-EE77-ED45-86DF-1A4FFB1F5BAA}" type="presOf" srcId="{3CB428D3-1A37-B141-B69F-164371553ACB}" destId="{A390A27B-F998-DD4E-BA92-0A3C078A4552}" srcOrd="0" destOrd="0" presId="urn:microsoft.com/office/officeart/2005/8/layout/venn3"/>
    <dgm:cxn modelId="{74E495DA-5A78-D246-910B-A1AB4E6F7898}" srcId="{89C863AD-1442-BC4B-A622-87056BAA7188}" destId="{2DA4A8CB-7CBC-0E4C-BF29-74A0DE6121D8}" srcOrd="3" destOrd="0" parTransId="{0E71D560-8877-8644-9141-B2E8213FBF7B}" sibTransId="{A35F7F63-BD49-3E43-B6F7-D072A3FA2615}"/>
    <dgm:cxn modelId="{49A4A2EB-1A1E-7149-AB0D-01DE10AE2E84}" srcId="{89C863AD-1442-BC4B-A622-87056BAA7188}" destId="{618E8961-BDBF-7249-834B-0131D49E2F1F}" srcOrd="1" destOrd="0" parTransId="{7819B163-A1BA-6649-BC0A-B5B120E7E7AA}" sibTransId="{E8F69725-7083-4C49-8423-F909959E3F5C}"/>
    <dgm:cxn modelId="{EF3C6B85-0B28-1A4A-88F3-13447EB8B25A}" type="presParOf" srcId="{05DE9E70-AA39-0B4F-AE59-275D33EBF5AB}" destId="{05698851-EB95-1144-A81C-9ADB047EBFC7}" srcOrd="0" destOrd="0" presId="urn:microsoft.com/office/officeart/2005/8/layout/venn3"/>
    <dgm:cxn modelId="{D784C2C1-6997-1F42-8578-8F06CB4459F0}" type="presParOf" srcId="{05DE9E70-AA39-0B4F-AE59-275D33EBF5AB}" destId="{33F32BFF-B870-5D43-A2B6-B2BC4CB9CB58}" srcOrd="1" destOrd="0" presId="urn:microsoft.com/office/officeart/2005/8/layout/venn3"/>
    <dgm:cxn modelId="{0E198FC7-7C2A-1B4B-A386-B22F2A2B5D14}" type="presParOf" srcId="{05DE9E70-AA39-0B4F-AE59-275D33EBF5AB}" destId="{1F492904-3BD1-654C-84A0-4B96538590D5}" srcOrd="2" destOrd="0" presId="urn:microsoft.com/office/officeart/2005/8/layout/venn3"/>
    <dgm:cxn modelId="{B68B64AC-5516-CA4A-AAC9-6C578206F6BB}" type="presParOf" srcId="{05DE9E70-AA39-0B4F-AE59-275D33EBF5AB}" destId="{EAF8ACA9-6AFA-254D-A0DD-539F9251EB77}" srcOrd="3" destOrd="0" presId="urn:microsoft.com/office/officeart/2005/8/layout/venn3"/>
    <dgm:cxn modelId="{54F44DF6-A116-8448-8057-B6617DD1856E}" type="presParOf" srcId="{05DE9E70-AA39-0B4F-AE59-275D33EBF5AB}" destId="{A390A27B-F998-DD4E-BA92-0A3C078A4552}" srcOrd="4" destOrd="0" presId="urn:microsoft.com/office/officeart/2005/8/layout/venn3"/>
    <dgm:cxn modelId="{DC60B4FA-45B4-444B-AE3E-2C7742E0ADAB}" type="presParOf" srcId="{05DE9E70-AA39-0B4F-AE59-275D33EBF5AB}" destId="{B6501C8D-37F7-B24B-BA32-EE19EF76A6D5}" srcOrd="5" destOrd="0" presId="urn:microsoft.com/office/officeart/2005/8/layout/venn3"/>
    <dgm:cxn modelId="{3DDFC9C0-21FA-0C44-A30D-2C6C54AFE981}" type="presParOf" srcId="{05DE9E70-AA39-0B4F-AE59-275D33EBF5AB}" destId="{B17C25AE-73E3-FC42-9AA3-17E14827453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7A5BBF-9CA5-4D9A-A215-6DEB9193B45A}" type="doc">
      <dgm:prSet loTypeId="urn:microsoft.com/office/officeart/2005/8/layout/cycle8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8F556E-EEDE-4689-99F5-4BE6F216A3D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Identify</a:t>
          </a:r>
        </a:p>
      </dgm:t>
    </dgm:pt>
    <dgm:pt modelId="{7700C02A-1676-4026-9851-86E6836B33D3}" type="parTrans" cxnId="{F53B3469-9427-4201-8877-6CE96F87E538}">
      <dgm:prSet/>
      <dgm:spPr/>
      <dgm:t>
        <a:bodyPr/>
        <a:lstStyle/>
        <a:p>
          <a:endParaRPr lang="en-US"/>
        </a:p>
      </dgm:t>
    </dgm:pt>
    <dgm:pt modelId="{C2EC65DA-3DBA-4C2F-8D6D-E33747BA5FA8}" type="sibTrans" cxnId="{F53B3469-9427-4201-8877-6CE96F87E538}">
      <dgm:prSet/>
      <dgm:spPr/>
      <dgm:t>
        <a:bodyPr/>
        <a:lstStyle/>
        <a:p>
          <a:endParaRPr lang="en-US"/>
        </a:p>
      </dgm:t>
    </dgm:pt>
    <dgm:pt modelId="{E9448BC3-0BB2-4D95-8161-1131EEE642D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Contribute</a:t>
          </a:r>
        </a:p>
      </dgm:t>
    </dgm:pt>
    <dgm:pt modelId="{CC8BCCCF-BE89-49DB-8FB0-0E47C3B2EC42}" type="parTrans" cxnId="{D7DE73A4-FCE2-44FC-9C64-A675179B845C}">
      <dgm:prSet/>
      <dgm:spPr/>
      <dgm:t>
        <a:bodyPr/>
        <a:lstStyle/>
        <a:p>
          <a:endParaRPr lang="en-US"/>
        </a:p>
      </dgm:t>
    </dgm:pt>
    <dgm:pt modelId="{9B1DBF0A-9A49-4947-A729-3FFBB0CD1FE5}" type="sibTrans" cxnId="{D7DE73A4-FCE2-44FC-9C64-A675179B845C}">
      <dgm:prSet/>
      <dgm:spPr/>
      <dgm:t>
        <a:bodyPr/>
        <a:lstStyle/>
        <a:p>
          <a:endParaRPr lang="en-US"/>
        </a:p>
      </dgm:t>
    </dgm:pt>
    <dgm:pt modelId="{4CDBD647-2389-4AB4-92FB-5A484D687CB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Explore</a:t>
          </a:r>
        </a:p>
      </dgm:t>
    </dgm:pt>
    <dgm:pt modelId="{37CCD78A-E6DA-4E2B-87EA-2614ED723374}" type="sibTrans" cxnId="{1BAD8918-5037-4CC0-A1BC-31C9EA4153EB}">
      <dgm:prSet/>
      <dgm:spPr/>
      <dgm:t>
        <a:bodyPr/>
        <a:lstStyle/>
        <a:p>
          <a:endParaRPr lang="en-US"/>
        </a:p>
      </dgm:t>
    </dgm:pt>
    <dgm:pt modelId="{A02CB79E-38C2-4F3C-A47E-E15BF3563507}" type="parTrans" cxnId="{1BAD8918-5037-4CC0-A1BC-31C9EA4153EB}">
      <dgm:prSet/>
      <dgm:spPr/>
      <dgm:t>
        <a:bodyPr/>
        <a:lstStyle/>
        <a:p>
          <a:endParaRPr lang="en-US"/>
        </a:p>
      </dgm:t>
    </dgm:pt>
    <dgm:pt modelId="{338AFB26-9D8F-464F-960E-A222A6D121BC}" type="pres">
      <dgm:prSet presAssocID="{787A5BBF-9CA5-4D9A-A215-6DEB9193B45A}" presName="compositeShape" presStyleCnt="0">
        <dgm:presLayoutVars>
          <dgm:chMax val="7"/>
          <dgm:dir/>
          <dgm:resizeHandles val="exact"/>
        </dgm:presLayoutVars>
      </dgm:prSet>
      <dgm:spPr/>
    </dgm:pt>
    <dgm:pt modelId="{35265857-584F-B842-B224-F79CC5F58C3E}" type="pres">
      <dgm:prSet presAssocID="{787A5BBF-9CA5-4D9A-A215-6DEB9193B45A}" presName="wedge1" presStyleLbl="node1" presStyleIdx="0" presStyleCnt="3"/>
      <dgm:spPr/>
    </dgm:pt>
    <dgm:pt modelId="{389647C2-19C5-7C4A-BFE2-5730D2F8AF9A}" type="pres">
      <dgm:prSet presAssocID="{787A5BBF-9CA5-4D9A-A215-6DEB9193B45A}" presName="dummy1a" presStyleCnt="0"/>
      <dgm:spPr/>
    </dgm:pt>
    <dgm:pt modelId="{9C1AFD46-7684-FD43-8F8E-A4AEDF7290BA}" type="pres">
      <dgm:prSet presAssocID="{787A5BBF-9CA5-4D9A-A215-6DEB9193B45A}" presName="dummy1b" presStyleCnt="0"/>
      <dgm:spPr/>
    </dgm:pt>
    <dgm:pt modelId="{F6908E07-F68E-AA45-AF90-64B8770D0731}" type="pres">
      <dgm:prSet presAssocID="{787A5BBF-9CA5-4D9A-A215-6DEB9193B45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51B27C1-7FB9-9747-8A57-803D0B4488FF}" type="pres">
      <dgm:prSet presAssocID="{787A5BBF-9CA5-4D9A-A215-6DEB9193B45A}" presName="wedge2" presStyleLbl="node1" presStyleIdx="1" presStyleCnt="3"/>
      <dgm:spPr/>
    </dgm:pt>
    <dgm:pt modelId="{FF9A7A73-E02A-4A43-9809-EDA44DBB2A0B}" type="pres">
      <dgm:prSet presAssocID="{787A5BBF-9CA5-4D9A-A215-6DEB9193B45A}" presName="dummy2a" presStyleCnt="0"/>
      <dgm:spPr/>
    </dgm:pt>
    <dgm:pt modelId="{2EBF7E17-F199-B84A-8BDB-55EF0DBCD7E6}" type="pres">
      <dgm:prSet presAssocID="{787A5BBF-9CA5-4D9A-A215-6DEB9193B45A}" presName="dummy2b" presStyleCnt="0"/>
      <dgm:spPr/>
    </dgm:pt>
    <dgm:pt modelId="{1A9C591B-9345-7F47-9A42-EA932EA43EC1}" type="pres">
      <dgm:prSet presAssocID="{787A5BBF-9CA5-4D9A-A215-6DEB9193B45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05F63FC-2C47-A842-A766-AE28E65D3B7B}" type="pres">
      <dgm:prSet presAssocID="{787A5BBF-9CA5-4D9A-A215-6DEB9193B45A}" presName="wedge3" presStyleLbl="node1" presStyleIdx="2" presStyleCnt="3"/>
      <dgm:spPr/>
    </dgm:pt>
    <dgm:pt modelId="{02E25900-FE60-6643-BE94-715EC4976964}" type="pres">
      <dgm:prSet presAssocID="{787A5BBF-9CA5-4D9A-A215-6DEB9193B45A}" presName="dummy3a" presStyleCnt="0"/>
      <dgm:spPr/>
    </dgm:pt>
    <dgm:pt modelId="{7AABFB81-E936-5644-9BEC-8968F9C8176A}" type="pres">
      <dgm:prSet presAssocID="{787A5BBF-9CA5-4D9A-A215-6DEB9193B45A}" presName="dummy3b" presStyleCnt="0"/>
      <dgm:spPr/>
    </dgm:pt>
    <dgm:pt modelId="{53311BF5-1FBF-4E42-8740-ADCCB4A1EFBD}" type="pres">
      <dgm:prSet presAssocID="{787A5BBF-9CA5-4D9A-A215-6DEB9193B45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B9C928D-5A5F-A245-8B84-BE30AF756C90}" type="pres">
      <dgm:prSet presAssocID="{37CCD78A-E6DA-4E2B-87EA-2614ED723374}" presName="arrowWedge1" presStyleLbl="fgSibTrans2D1" presStyleIdx="0" presStyleCnt="3"/>
      <dgm:spPr/>
    </dgm:pt>
    <dgm:pt modelId="{1AF3F6B3-8DA2-054D-AC6E-11316D325461}" type="pres">
      <dgm:prSet presAssocID="{C2EC65DA-3DBA-4C2F-8D6D-E33747BA5FA8}" presName="arrowWedge2" presStyleLbl="fgSibTrans2D1" presStyleIdx="1" presStyleCnt="3"/>
      <dgm:spPr/>
    </dgm:pt>
    <dgm:pt modelId="{8D89C9B3-A209-4A4A-8E31-5B907E083725}" type="pres">
      <dgm:prSet presAssocID="{9B1DBF0A-9A49-4947-A729-3FFBB0CD1FE5}" presName="arrowWedge3" presStyleLbl="fgSibTrans2D1" presStyleIdx="2" presStyleCnt="3"/>
      <dgm:spPr/>
    </dgm:pt>
  </dgm:ptLst>
  <dgm:cxnLst>
    <dgm:cxn modelId="{1BAD8918-5037-4CC0-A1BC-31C9EA4153EB}" srcId="{787A5BBF-9CA5-4D9A-A215-6DEB9193B45A}" destId="{4CDBD647-2389-4AB4-92FB-5A484D687CBA}" srcOrd="0" destOrd="0" parTransId="{A02CB79E-38C2-4F3C-A47E-E15BF3563507}" sibTransId="{37CCD78A-E6DA-4E2B-87EA-2614ED723374}"/>
    <dgm:cxn modelId="{0868593F-3DB4-A547-9E43-610E3AD6B367}" type="presOf" srcId="{E9448BC3-0BB2-4D95-8161-1131EEE642DE}" destId="{805F63FC-2C47-A842-A766-AE28E65D3B7B}" srcOrd="0" destOrd="0" presId="urn:microsoft.com/office/officeart/2005/8/layout/cycle8"/>
    <dgm:cxn modelId="{F53B3469-9427-4201-8877-6CE96F87E538}" srcId="{787A5BBF-9CA5-4D9A-A215-6DEB9193B45A}" destId="{F18F556E-EEDE-4689-99F5-4BE6F216A3D9}" srcOrd="1" destOrd="0" parTransId="{7700C02A-1676-4026-9851-86E6836B33D3}" sibTransId="{C2EC65DA-3DBA-4C2F-8D6D-E33747BA5FA8}"/>
    <dgm:cxn modelId="{AE188D6B-FC75-F345-A771-407AC4264F2B}" type="presOf" srcId="{F18F556E-EEDE-4689-99F5-4BE6F216A3D9}" destId="{E51B27C1-7FB9-9747-8A57-803D0B4488FF}" srcOrd="0" destOrd="0" presId="urn:microsoft.com/office/officeart/2005/8/layout/cycle8"/>
    <dgm:cxn modelId="{CE8F9196-757D-A643-8853-4FAFEF24CA47}" type="presOf" srcId="{F18F556E-EEDE-4689-99F5-4BE6F216A3D9}" destId="{1A9C591B-9345-7F47-9A42-EA932EA43EC1}" srcOrd="1" destOrd="0" presId="urn:microsoft.com/office/officeart/2005/8/layout/cycle8"/>
    <dgm:cxn modelId="{C921F49B-3E62-064B-BFFA-876A6304CF2B}" type="presOf" srcId="{E9448BC3-0BB2-4D95-8161-1131EEE642DE}" destId="{53311BF5-1FBF-4E42-8740-ADCCB4A1EFBD}" srcOrd="1" destOrd="0" presId="urn:microsoft.com/office/officeart/2005/8/layout/cycle8"/>
    <dgm:cxn modelId="{D7DE73A4-FCE2-44FC-9C64-A675179B845C}" srcId="{787A5BBF-9CA5-4D9A-A215-6DEB9193B45A}" destId="{E9448BC3-0BB2-4D95-8161-1131EEE642DE}" srcOrd="2" destOrd="0" parTransId="{CC8BCCCF-BE89-49DB-8FB0-0E47C3B2EC42}" sibTransId="{9B1DBF0A-9A49-4947-A729-3FFBB0CD1FE5}"/>
    <dgm:cxn modelId="{8D70F7AF-147A-7D43-92B4-63E441CBA299}" type="presOf" srcId="{4CDBD647-2389-4AB4-92FB-5A484D687CBA}" destId="{35265857-584F-B842-B224-F79CC5F58C3E}" srcOrd="0" destOrd="0" presId="urn:microsoft.com/office/officeart/2005/8/layout/cycle8"/>
    <dgm:cxn modelId="{367525D0-B649-CC46-AF6A-4508100E187D}" type="presOf" srcId="{4CDBD647-2389-4AB4-92FB-5A484D687CBA}" destId="{F6908E07-F68E-AA45-AF90-64B8770D0731}" srcOrd="1" destOrd="0" presId="urn:microsoft.com/office/officeart/2005/8/layout/cycle8"/>
    <dgm:cxn modelId="{E9A347DA-9A32-894A-814F-5A5702ECF4DB}" type="presOf" srcId="{787A5BBF-9CA5-4D9A-A215-6DEB9193B45A}" destId="{338AFB26-9D8F-464F-960E-A222A6D121BC}" srcOrd="0" destOrd="0" presId="urn:microsoft.com/office/officeart/2005/8/layout/cycle8"/>
    <dgm:cxn modelId="{0F74FE8D-A546-B047-8E96-F4DAFA70BF2B}" type="presParOf" srcId="{338AFB26-9D8F-464F-960E-A222A6D121BC}" destId="{35265857-584F-B842-B224-F79CC5F58C3E}" srcOrd="0" destOrd="0" presId="urn:microsoft.com/office/officeart/2005/8/layout/cycle8"/>
    <dgm:cxn modelId="{E429B5C4-8DF5-CE47-B894-F68582A8D3E9}" type="presParOf" srcId="{338AFB26-9D8F-464F-960E-A222A6D121BC}" destId="{389647C2-19C5-7C4A-BFE2-5730D2F8AF9A}" srcOrd="1" destOrd="0" presId="urn:microsoft.com/office/officeart/2005/8/layout/cycle8"/>
    <dgm:cxn modelId="{C8A162CD-FC66-2249-A838-A81B3E44E342}" type="presParOf" srcId="{338AFB26-9D8F-464F-960E-A222A6D121BC}" destId="{9C1AFD46-7684-FD43-8F8E-A4AEDF7290BA}" srcOrd="2" destOrd="0" presId="urn:microsoft.com/office/officeart/2005/8/layout/cycle8"/>
    <dgm:cxn modelId="{D2112E27-D224-8743-AC7F-B862A2B86F08}" type="presParOf" srcId="{338AFB26-9D8F-464F-960E-A222A6D121BC}" destId="{F6908E07-F68E-AA45-AF90-64B8770D0731}" srcOrd="3" destOrd="0" presId="urn:microsoft.com/office/officeart/2005/8/layout/cycle8"/>
    <dgm:cxn modelId="{50A7E57C-F99F-D046-8295-DA342C39299C}" type="presParOf" srcId="{338AFB26-9D8F-464F-960E-A222A6D121BC}" destId="{E51B27C1-7FB9-9747-8A57-803D0B4488FF}" srcOrd="4" destOrd="0" presId="urn:microsoft.com/office/officeart/2005/8/layout/cycle8"/>
    <dgm:cxn modelId="{2BC59294-BC19-CB47-8902-238FDF5D768B}" type="presParOf" srcId="{338AFB26-9D8F-464F-960E-A222A6D121BC}" destId="{FF9A7A73-E02A-4A43-9809-EDA44DBB2A0B}" srcOrd="5" destOrd="0" presId="urn:microsoft.com/office/officeart/2005/8/layout/cycle8"/>
    <dgm:cxn modelId="{029A6A16-7CD5-264D-80CD-E76779BD529A}" type="presParOf" srcId="{338AFB26-9D8F-464F-960E-A222A6D121BC}" destId="{2EBF7E17-F199-B84A-8BDB-55EF0DBCD7E6}" srcOrd="6" destOrd="0" presId="urn:microsoft.com/office/officeart/2005/8/layout/cycle8"/>
    <dgm:cxn modelId="{1D83E746-F9F1-8644-9152-5EFB672348CA}" type="presParOf" srcId="{338AFB26-9D8F-464F-960E-A222A6D121BC}" destId="{1A9C591B-9345-7F47-9A42-EA932EA43EC1}" srcOrd="7" destOrd="0" presId="urn:microsoft.com/office/officeart/2005/8/layout/cycle8"/>
    <dgm:cxn modelId="{2B5B721F-E445-B448-897F-4044457523F8}" type="presParOf" srcId="{338AFB26-9D8F-464F-960E-A222A6D121BC}" destId="{805F63FC-2C47-A842-A766-AE28E65D3B7B}" srcOrd="8" destOrd="0" presId="urn:microsoft.com/office/officeart/2005/8/layout/cycle8"/>
    <dgm:cxn modelId="{28BCD302-17F4-1D41-AA72-F76A47E286E9}" type="presParOf" srcId="{338AFB26-9D8F-464F-960E-A222A6D121BC}" destId="{02E25900-FE60-6643-BE94-715EC4976964}" srcOrd="9" destOrd="0" presId="urn:microsoft.com/office/officeart/2005/8/layout/cycle8"/>
    <dgm:cxn modelId="{C510A60B-9ABB-344E-A1F7-5D3996000EB2}" type="presParOf" srcId="{338AFB26-9D8F-464F-960E-A222A6D121BC}" destId="{7AABFB81-E936-5644-9BEC-8968F9C8176A}" srcOrd="10" destOrd="0" presId="urn:microsoft.com/office/officeart/2005/8/layout/cycle8"/>
    <dgm:cxn modelId="{D2F0C425-E632-BA41-8803-C35F32BD3334}" type="presParOf" srcId="{338AFB26-9D8F-464F-960E-A222A6D121BC}" destId="{53311BF5-1FBF-4E42-8740-ADCCB4A1EFBD}" srcOrd="11" destOrd="0" presId="urn:microsoft.com/office/officeart/2005/8/layout/cycle8"/>
    <dgm:cxn modelId="{5214166E-ACFA-2E4C-B121-A83F8F96F816}" type="presParOf" srcId="{338AFB26-9D8F-464F-960E-A222A6D121BC}" destId="{AB9C928D-5A5F-A245-8B84-BE30AF756C90}" srcOrd="12" destOrd="0" presId="urn:microsoft.com/office/officeart/2005/8/layout/cycle8"/>
    <dgm:cxn modelId="{BBE11D62-CC02-2E43-B2F7-7832635EF900}" type="presParOf" srcId="{338AFB26-9D8F-464F-960E-A222A6D121BC}" destId="{1AF3F6B3-8DA2-054D-AC6E-11316D325461}" srcOrd="13" destOrd="0" presId="urn:microsoft.com/office/officeart/2005/8/layout/cycle8"/>
    <dgm:cxn modelId="{856FC70D-458D-0D4A-9777-12EB93318E54}" type="presParOf" srcId="{338AFB26-9D8F-464F-960E-A222A6D121BC}" destId="{8D89C9B3-A209-4A4A-8E31-5B907E08372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F1F13F-7378-4B0A-A2DB-03C5B01F46F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8B8EB3C-8280-414D-90BA-859D3D3697C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>
              <a:solidFill>
                <a:schemeClr val="bg1"/>
              </a:solidFill>
            </a:rPr>
            <a:t>Recruitment and Properties of Participants</a:t>
          </a:r>
        </a:p>
      </dgm:t>
    </dgm:pt>
    <dgm:pt modelId="{608BC467-EAEE-490F-BF91-9A4D4F988197}" type="parTrans" cxnId="{CFB0AF25-101D-43D5-A599-700FA5FD3841}">
      <dgm:prSet/>
      <dgm:spPr/>
      <dgm:t>
        <a:bodyPr/>
        <a:lstStyle/>
        <a:p>
          <a:endParaRPr lang="en-US"/>
        </a:p>
      </dgm:t>
    </dgm:pt>
    <dgm:pt modelId="{8E5EDAB3-FBB1-4073-9E17-17CFE95DDA74}" type="sibTrans" cxnId="{CFB0AF25-101D-43D5-A599-700FA5FD3841}">
      <dgm:prSet/>
      <dgm:spPr/>
      <dgm:t>
        <a:bodyPr/>
        <a:lstStyle/>
        <a:p>
          <a:endParaRPr lang="en-US"/>
        </a:p>
      </dgm:t>
    </dgm:pt>
    <dgm:pt modelId="{08450234-75D9-4D35-9CC8-E195D21C64B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bg1"/>
              </a:solidFill>
            </a:rPr>
            <a:t>Qualitative and Semi-Structured Interviews</a:t>
          </a:r>
        </a:p>
      </dgm:t>
    </dgm:pt>
    <dgm:pt modelId="{5763FD66-4FD8-48B7-B349-C1E73E7C6D4E}" type="parTrans" cxnId="{E055E9B4-0B47-4319-96A7-D7D439584EE3}">
      <dgm:prSet/>
      <dgm:spPr/>
      <dgm:t>
        <a:bodyPr/>
        <a:lstStyle/>
        <a:p>
          <a:endParaRPr lang="en-US"/>
        </a:p>
      </dgm:t>
    </dgm:pt>
    <dgm:pt modelId="{C677A2B8-665F-403F-BA17-60A3F029721C}" type="sibTrans" cxnId="{E055E9B4-0B47-4319-96A7-D7D439584EE3}">
      <dgm:prSet/>
      <dgm:spPr/>
      <dgm:t>
        <a:bodyPr/>
        <a:lstStyle/>
        <a:p>
          <a:endParaRPr lang="en-US"/>
        </a:p>
      </dgm:t>
    </dgm:pt>
    <dgm:pt modelId="{6C003D98-ED0B-44E3-AB74-E78FFCFB91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solidFill>
                <a:schemeClr val="bg1"/>
              </a:solidFill>
            </a:rPr>
            <a:t>Collective Action Frame Analysis</a:t>
          </a:r>
        </a:p>
      </dgm:t>
    </dgm:pt>
    <dgm:pt modelId="{49EFDB7C-CF58-4FBB-88F7-C958FE7E95C4}" type="parTrans" cxnId="{5F28602F-D94B-4B75-8A83-55BC7263FCAE}">
      <dgm:prSet/>
      <dgm:spPr/>
      <dgm:t>
        <a:bodyPr/>
        <a:lstStyle/>
        <a:p>
          <a:endParaRPr lang="en-US"/>
        </a:p>
      </dgm:t>
    </dgm:pt>
    <dgm:pt modelId="{AD75AAC2-1926-4E6A-A780-DE2703870581}" type="sibTrans" cxnId="{5F28602F-D94B-4B75-8A83-55BC7263FCAE}">
      <dgm:prSet/>
      <dgm:spPr/>
      <dgm:t>
        <a:bodyPr/>
        <a:lstStyle/>
        <a:p>
          <a:endParaRPr lang="en-US"/>
        </a:p>
      </dgm:t>
    </dgm:pt>
    <dgm:pt modelId="{E7B80697-B4B5-4A8F-9EDD-AFD99429D896}" type="pres">
      <dgm:prSet presAssocID="{23F1F13F-7378-4B0A-A2DB-03C5B01F46F0}" presName="root" presStyleCnt="0">
        <dgm:presLayoutVars>
          <dgm:dir/>
          <dgm:resizeHandles val="exact"/>
        </dgm:presLayoutVars>
      </dgm:prSet>
      <dgm:spPr/>
    </dgm:pt>
    <dgm:pt modelId="{4C9CF849-46D7-4B5E-9A2A-65508A2AFB48}" type="pres">
      <dgm:prSet presAssocID="{78B8EB3C-8280-414D-90BA-859D3D3697CF}" presName="compNode" presStyleCnt="0"/>
      <dgm:spPr/>
    </dgm:pt>
    <dgm:pt modelId="{C7932CBE-27DF-40B2-A243-574386BBBB96}" type="pres">
      <dgm:prSet presAssocID="{78B8EB3C-8280-414D-90BA-859D3D3697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5988549-C656-4D39-8230-64389F0ED5E0}" type="pres">
      <dgm:prSet presAssocID="{78B8EB3C-8280-414D-90BA-859D3D3697CF}" presName="iconSpace" presStyleCnt="0"/>
      <dgm:spPr/>
    </dgm:pt>
    <dgm:pt modelId="{16A1CFD1-A418-4481-84FE-B9110504B45B}" type="pres">
      <dgm:prSet presAssocID="{78B8EB3C-8280-414D-90BA-859D3D3697CF}" presName="parTx" presStyleLbl="revTx" presStyleIdx="0" presStyleCnt="6">
        <dgm:presLayoutVars>
          <dgm:chMax val="0"/>
          <dgm:chPref val="0"/>
        </dgm:presLayoutVars>
      </dgm:prSet>
      <dgm:spPr/>
    </dgm:pt>
    <dgm:pt modelId="{5D429157-007D-4AE6-982A-A5CDF6E66846}" type="pres">
      <dgm:prSet presAssocID="{78B8EB3C-8280-414D-90BA-859D3D3697CF}" presName="txSpace" presStyleCnt="0"/>
      <dgm:spPr/>
    </dgm:pt>
    <dgm:pt modelId="{E386C591-AB75-4892-B1CB-D03F09B1A8FE}" type="pres">
      <dgm:prSet presAssocID="{78B8EB3C-8280-414D-90BA-859D3D3697CF}" presName="desTx" presStyleLbl="revTx" presStyleIdx="1" presStyleCnt="6">
        <dgm:presLayoutVars/>
      </dgm:prSet>
      <dgm:spPr/>
    </dgm:pt>
    <dgm:pt modelId="{E6D46CA3-219A-464A-AB66-236AC00540B9}" type="pres">
      <dgm:prSet presAssocID="{8E5EDAB3-FBB1-4073-9E17-17CFE95DDA74}" presName="sibTrans" presStyleCnt="0"/>
      <dgm:spPr/>
    </dgm:pt>
    <dgm:pt modelId="{BC3D5D3E-2F7F-4A93-80A1-606677D84D35}" type="pres">
      <dgm:prSet presAssocID="{08450234-75D9-4D35-9CC8-E195D21C64B7}" presName="compNode" presStyleCnt="0"/>
      <dgm:spPr/>
    </dgm:pt>
    <dgm:pt modelId="{382768FA-48A2-49B3-9467-FA575045E41F}" type="pres">
      <dgm:prSet presAssocID="{08450234-75D9-4D35-9CC8-E195D21C64B7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etedList"/>
        </a:ext>
      </dgm:extLst>
    </dgm:pt>
    <dgm:pt modelId="{4829E982-DC13-4C97-8C46-934DF3D7A5D6}" type="pres">
      <dgm:prSet presAssocID="{08450234-75D9-4D35-9CC8-E195D21C64B7}" presName="iconSpace" presStyleCnt="0"/>
      <dgm:spPr/>
    </dgm:pt>
    <dgm:pt modelId="{5FF7FA24-771F-49FE-99F7-756BCFBE7978}" type="pres">
      <dgm:prSet presAssocID="{08450234-75D9-4D35-9CC8-E195D21C64B7}" presName="parTx" presStyleLbl="revTx" presStyleIdx="2" presStyleCnt="6">
        <dgm:presLayoutVars>
          <dgm:chMax val="0"/>
          <dgm:chPref val="0"/>
        </dgm:presLayoutVars>
      </dgm:prSet>
      <dgm:spPr/>
    </dgm:pt>
    <dgm:pt modelId="{B00A93AB-3C0D-4349-9A4B-2E8D5B8A301F}" type="pres">
      <dgm:prSet presAssocID="{08450234-75D9-4D35-9CC8-E195D21C64B7}" presName="txSpace" presStyleCnt="0"/>
      <dgm:spPr/>
    </dgm:pt>
    <dgm:pt modelId="{CDA946A7-32B7-4CE3-B1DE-352A51CCBD5D}" type="pres">
      <dgm:prSet presAssocID="{08450234-75D9-4D35-9CC8-E195D21C64B7}" presName="desTx" presStyleLbl="revTx" presStyleIdx="3" presStyleCnt="6">
        <dgm:presLayoutVars/>
      </dgm:prSet>
      <dgm:spPr/>
    </dgm:pt>
    <dgm:pt modelId="{164B2CEA-35FE-4A93-99AE-E321810E093E}" type="pres">
      <dgm:prSet presAssocID="{C677A2B8-665F-403F-BA17-60A3F029721C}" presName="sibTrans" presStyleCnt="0"/>
      <dgm:spPr/>
    </dgm:pt>
    <dgm:pt modelId="{4EAC114D-A723-4081-A503-3DFF819C0A35}" type="pres">
      <dgm:prSet presAssocID="{6C003D98-ED0B-44E3-AB74-E78FFCFB91BD}" presName="compNode" presStyleCnt="0"/>
      <dgm:spPr/>
    </dgm:pt>
    <dgm:pt modelId="{5A429985-9DBF-4E88-9D51-D32CF0D39C49}" type="pres">
      <dgm:prSet presAssocID="{6C003D98-ED0B-44E3-AB74-E78FFCFB91BD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61D71B7A-55D2-4544-833A-9675E4EB6B99}" type="pres">
      <dgm:prSet presAssocID="{6C003D98-ED0B-44E3-AB74-E78FFCFB91BD}" presName="iconSpace" presStyleCnt="0"/>
      <dgm:spPr/>
    </dgm:pt>
    <dgm:pt modelId="{41D6A850-F235-4127-BEA8-E311BB24E060}" type="pres">
      <dgm:prSet presAssocID="{6C003D98-ED0B-44E3-AB74-E78FFCFB91BD}" presName="parTx" presStyleLbl="revTx" presStyleIdx="4" presStyleCnt="6">
        <dgm:presLayoutVars>
          <dgm:chMax val="0"/>
          <dgm:chPref val="0"/>
        </dgm:presLayoutVars>
      </dgm:prSet>
      <dgm:spPr/>
    </dgm:pt>
    <dgm:pt modelId="{2CC35EF8-7E28-4E70-85B7-12B795703D26}" type="pres">
      <dgm:prSet presAssocID="{6C003D98-ED0B-44E3-AB74-E78FFCFB91BD}" presName="txSpace" presStyleCnt="0"/>
      <dgm:spPr/>
    </dgm:pt>
    <dgm:pt modelId="{DFAB9182-AF23-4125-B811-0AA725814384}" type="pres">
      <dgm:prSet presAssocID="{6C003D98-ED0B-44E3-AB74-E78FFCFB91BD}" presName="desTx" presStyleLbl="revTx" presStyleIdx="5" presStyleCnt="6">
        <dgm:presLayoutVars/>
      </dgm:prSet>
      <dgm:spPr/>
    </dgm:pt>
  </dgm:ptLst>
  <dgm:cxnLst>
    <dgm:cxn modelId="{CFB0AF25-101D-43D5-A599-700FA5FD3841}" srcId="{23F1F13F-7378-4B0A-A2DB-03C5B01F46F0}" destId="{78B8EB3C-8280-414D-90BA-859D3D3697CF}" srcOrd="0" destOrd="0" parTransId="{608BC467-EAEE-490F-BF91-9A4D4F988197}" sibTransId="{8E5EDAB3-FBB1-4073-9E17-17CFE95DDA74}"/>
    <dgm:cxn modelId="{5F28602F-D94B-4B75-8A83-55BC7263FCAE}" srcId="{23F1F13F-7378-4B0A-A2DB-03C5B01F46F0}" destId="{6C003D98-ED0B-44E3-AB74-E78FFCFB91BD}" srcOrd="2" destOrd="0" parTransId="{49EFDB7C-CF58-4FBB-88F7-C958FE7E95C4}" sibTransId="{AD75AAC2-1926-4E6A-A780-DE2703870581}"/>
    <dgm:cxn modelId="{C0E12E31-4496-954D-8D44-DD87B8BEBF40}" type="presOf" srcId="{6C003D98-ED0B-44E3-AB74-E78FFCFB91BD}" destId="{41D6A850-F235-4127-BEA8-E311BB24E060}" srcOrd="0" destOrd="0" presId="urn:microsoft.com/office/officeart/2018/5/layout/CenteredIconLabelDescriptionList"/>
    <dgm:cxn modelId="{E0F6398D-FDAA-704A-B95A-312CDCC843AE}" type="presOf" srcId="{23F1F13F-7378-4B0A-A2DB-03C5B01F46F0}" destId="{E7B80697-B4B5-4A8F-9EDD-AFD99429D896}" srcOrd="0" destOrd="0" presId="urn:microsoft.com/office/officeart/2018/5/layout/CenteredIconLabelDescriptionList"/>
    <dgm:cxn modelId="{3ACD4DAC-9D02-094E-A1B4-1A4328BAA19C}" type="presOf" srcId="{78B8EB3C-8280-414D-90BA-859D3D3697CF}" destId="{16A1CFD1-A418-4481-84FE-B9110504B45B}" srcOrd="0" destOrd="0" presId="urn:microsoft.com/office/officeart/2018/5/layout/CenteredIconLabelDescriptionList"/>
    <dgm:cxn modelId="{E055E9B4-0B47-4319-96A7-D7D439584EE3}" srcId="{23F1F13F-7378-4B0A-A2DB-03C5B01F46F0}" destId="{08450234-75D9-4D35-9CC8-E195D21C64B7}" srcOrd="1" destOrd="0" parTransId="{5763FD66-4FD8-48B7-B349-C1E73E7C6D4E}" sibTransId="{C677A2B8-665F-403F-BA17-60A3F029721C}"/>
    <dgm:cxn modelId="{E84E1FE4-B0D9-FB41-8B4C-9428A16141A9}" type="presOf" srcId="{08450234-75D9-4D35-9CC8-E195D21C64B7}" destId="{5FF7FA24-771F-49FE-99F7-756BCFBE7978}" srcOrd="0" destOrd="0" presId="urn:microsoft.com/office/officeart/2018/5/layout/CenteredIconLabelDescriptionList"/>
    <dgm:cxn modelId="{0612A362-4402-EB47-98F8-5F7A839ED937}" type="presParOf" srcId="{E7B80697-B4B5-4A8F-9EDD-AFD99429D896}" destId="{4C9CF849-46D7-4B5E-9A2A-65508A2AFB48}" srcOrd="0" destOrd="0" presId="urn:microsoft.com/office/officeart/2018/5/layout/CenteredIconLabelDescriptionList"/>
    <dgm:cxn modelId="{92B46051-6BF8-064C-AAFD-B503F10752B2}" type="presParOf" srcId="{4C9CF849-46D7-4B5E-9A2A-65508A2AFB48}" destId="{C7932CBE-27DF-40B2-A243-574386BBBB96}" srcOrd="0" destOrd="0" presId="urn:microsoft.com/office/officeart/2018/5/layout/CenteredIconLabelDescriptionList"/>
    <dgm:cxn modelId="{5B5C2DE4-4131-2A4F-BEA4-E8D396BF6108}" type="presParOf" srcId="{4C9CF849-46D7-4B5E-9A2A-65508A2AFB48}" destId="{15988549-C656-4D39-8230-64389F0ED5E0}" srcOrd="1" destOrd="0" presId="urn:microsoft.com/office/officeart/2018/5/layout/CenteredIconLabelDescriptionList"/>
    <dgm:cxn modelId="{4338916A-C4DE-F245-80DA-AB3FD6A453FC}" type="presParOf" srcId="{4C9CF849-46D7-4B5E-9A2A-65508A2AFB48}" destId="{16A1CFD1-A418-4481-84FE-B9110504B45B}" srcOrd="2" destOrd="0" presId="urn:microsoft.com/office/officeart/2018/5/layout/CenteredIconLabelDescriptionList"/>
    <dgm:cxn modelId="{3714C232-8BC0-0240-9C0E-EC3C27BB2479}" type="presParOf" srcId="{4C9CF849-46D7-4B5E-9A2A-65508A2AFB48}" destId="{5D429157-007D-4AE6-982A-A5CDF6E66846}" srcOrd="3" destOrd="0" presId="urn:microsoft.com/office/officeart/2018/5/layout/CenteredIconLabelDescriptionList"/>
    <dgm:cxn modelId="{7706F7F3-7BCA-A142-B0C2-C0D7F3B93BEA}" type="presParOf" srcId="{4C9CF849-46D7-4B5E-9A2A-65508A2AFB48}" destId="{E386C591-AB75-4892-B1CB-D03F09B1A8FE}" srcOrd="4" destOrd="0" presId="urn:microsoft.com/office/officeart/2018/5/layout/CenteredIconLabelDescriptionList"/>
    <dgm:cxn modelId="{0269B8EA-CA5C-9B45-8108-4E76D32963DE}" type="presParOf" srcId="{E7B80697-B4B5-4A8F-9EDD-AFD99429D896}" destId="{E6D46CA3-219A-464A-AB66-236AC00540B9}" srcOrd="1" destOrd="0" presId="urn:microsoft.com/office/officeart/2018/5/layout/CenteredIconLabelDescriptionList"/>
    <dgm:cxn modelId="{B0D31E03-D098-3C49-A877-8996E66CF48A}" type="presParOf" srcId="{E7B80697-B4B5-4A8F-9EDD-AFD99429D896}" destId="{BC3D5D3E-2F7F-4A93-80A1-606677D84D35}" srcOrd="2" destOrd="0" presId="urn:microsoft.com/office/officeart/2018/5/layout/CenteredIconLabelDescriptionList"/>
    <dgm:cxn modelId="{98894CC2-5A97-1043-8E94-6BD36B4ED252}" type="presParOf" srcId="{BC3D5D3E-2F7F-4A93-80A1-606677D84D35}" destId="{382768FA-48A2-49B3-9467-FA575045E41F}" srcOrd="0" destOrd="0" presId="urn:microsoft.com/office/officeart/2018/5/layout/CenteredIconLabelDescriptionList"/>
    <dgm:cxn modelId="{D2187058-0776-3147-93BC-B02A5F9EC9DA}" type="presParOf" srcId="{BC3D5D3E-2F7F-4A93-80A1-606677D84D35}" destId="{4829E982-DC13-4C97-8C46-934DF3D7A5D6}" srcOrd="1" destOrd="0" presId="urn:microsoft.com/office/officeart/2018/5/layout/CenteredIconLabelDescriptionList"/>
    <dgm:cxn modelId="{8DEEB811-C050-D04D-8611-C1E2D2C4CD01}" type="presParOf" srcId="{BC3D5D3E-2F7F-4A93-80A1-606677D84D35}" destId="{5FF7FA24-771F-49FE-99F7-756BCFBE7978}" srcOrd="2" destOrd="0" presId="urn:microsoft.com/office/officeart/2018/5/layout/CenteredIconLabelDescriptionList"/>
    <dgm:cxn modelId="{D02A632E-889D-5F42-9CDC-0A1D9AE69196}" type="presParOf" srcId="{BC3D5D3E-2F7F-4A93-80A1-606677D84D35}" destId="{B00A93AB-3C0D-4349-9A4B-2E8D5B8A301F}" srcOrd="3" destOrd="0" presId="urn:microsoft.com/office/officeart/2018/5/layout/CenteredIconLabelDescriptionList"/>
    <dgm:cxn modelId="{97993073-F859-3545-8DF9-D7FCF6BC5EFB}" type="presParOf" srcId="{BC3D5D3E-2F7F-4A93-80A1-606677D84D35}" destId="{CDA946A7-32B7-4CE3-B1DE-352A51CCBD5D}" srcOrd="4" destOrd="0" presId="urn:microsoft.com/office/officeart/2018/5/layout/CenteredIconLabelDescriptionList"/>
    <dgm:cxn modelId="{B3F77AF1-E9D6-F94E-B5A4-8C8A68E0F0D6}" type="presParOf" srcId="{E7B80697-B4B5-4A8F-9EDD-AFD99429D896}" destId="{164B2CEA-35FE-4A93-99AE-E321810E093E}" srcOrd="3" destOrd="0" presId="urn:microsoft.com/office/officeart/2018/5/layout/CenteredIconLabelDescriptionList"/>
    <dgm:cxn modelId="{B877CEE0-FA26-3746-89B8-6EE23B123A75}" type="presParOf" srcId="{E7B80697-B4B5-4A8F-9EDD-AFD99429D896}" destId="{4EAC114D-A723-4081-A503-3DFF819C0A35}" srcOrd="4" destOrd="0" presId="urn:microsoft.com/office/officeart/2018/5/layout/CenteredIconLabelDescriptionList"/>
    <dgm:cxn modelId="{B171723F-BF12-9643-9423-C9A8D6DC69B0}" type="presParOf" srcId="{4EAC114D-A723-4081-A503-3DFF819C0A35}" destId="{5A429985-9DBF-4E88-9D51-D32CF0D39C49}" srcOrd="0" destOrd="0" presId="urn:microsoft.com/office/officeart/2018/5/layout/CenteredIconLabelDescriptionList"/>
    <dgm:cxn modelId="{5F47D957-00DE-C244-8DE6-B57D3A32DA71}" type="presParOf" srcId="{4EAC114D-A723-4081-A503-3DFF819C0A35}" destId="{61D71B7A-55D2-4544-833A-9675E4EB6B99}" srcOrd="1" destOrd="0" presId="urn:microsoft.com/office/officeart/2018/5/layout/CenteredIconLabelDescriptionList"/>
    <dgm:cxn modelId="{226C3189-292D-8344-90B4-0DB1F71622F5}" type="presParOf" srcId="{4EAC114D-A723-4081-A503-3DFF819C0A35}" destId="{41D6A850-F235-4127-BEA8-E311BB24E060}" srcOrd="2" destOrd="0" presId="urn:microsoft.com/office/officeart/2018/5/layout/CenteredIconLabelDescriptionList"/>
    <dgm:cxn modelId="{46F32406-DFF6-8D4A-9FB6-91B820B17D08}" type="presParOf" srcId="{4EAC114D-A723-4081-A503-3DFF819C0A35}" destId="{2CC35EF8-7E28-4E70-85B7-12B795703D26}" srcOrd="3" destOrd="0" presId="urn:microsoft.com/office/officeart/2018/5/layout/CenteredIconLabelDescriptionList"/>
    <dgm:cxn modelId="{0E3E25F9-A390-8544-8D4E-ED542B8DC409}" type="presParOf" srcId="{4EAC114D-A723-4081-A503-3DFF819C0A35}" destId="{DFAB9182-AF23-4125-B811-0AA72581438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AC27F-8ABF-CC4F-9558-9B7BF46FEABE}">
      <dsp:nvSpPr>
        <dsp:cNvPr id="0" name=""/>
        <dsp:cNvSpPr/>
      </dsp:nvSpPr>
      <dsp:spPr>
        <a:xfrm>
          <a:off x="896988" y="922573"/>
          <a:ext cx="809699" cy="832706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9A4ECA-F974-AF49-B624-46EFD85A523C}">
      <dsp:nvSpPr>
        <dsp:cNvPr id="0" name=""/>
        <dsp:cNvSpPr/>
      </dsp:nvSpPr>
      <dsp:spPr>
        <a:xfrm>
          <a:off x="3" y="1682747"/>
          <a:ext cx="2592779" cy="96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Complexity of Climate Change</a:t>
          </a:r>
        </a:p>
      </dsp:txBody>
      <dsp:txXfrm>
        <a:off x="3" y="1682747"/>
        <a:ext cx="2592779" cy="961921"/>
      </dsp:txXfrm>
    </dsp:sp>
    <dsp:sp modelId="{C3A6AD69-7B00-384D-9DC9-E8F3072187CA}">
      <dsp:nvSpPr>
        <dsp:cNvPr id="0" name=""/>
        <dsp:cNvSpPr/>
      </dsp:nvSpPr>
      <dsp:spPr>
        <a:xfrm>
          <a:off x="3627346" y="963674"/>
          <a:ext cx="1053316" cy="668301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837BC0-856C-444F-9E0E-A28C710E8634}">
      <dsp:nvSpPr>
        <dsp:cNvPr id="0" name=""/>
        <dsp:cNvSpPr/>
      </dsp:nvSpPr>
      <dsp:spPr>
        <a:xfrm>
          <a:off x="2800885" y="1706124"/>
          <a:ext cx="2592779" cy="96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/>
              <a:ea typeface="+mn-ea"/>
              <a:cs typeface="+mn-cs"/>
            </a:rPr>
            <a:t>Gender &amp; Climate Change Negotiations</a:t>
          </a:r>
        </a:p>
      </dsp:txBody>
      <dsp:txXfrm>
        <a:off x="2800885" y="1706124"/>
        <a:ext cx="2592779" cy="961921"/>
      </dsp:txXfrm>
    </dsp:sp>
    <dsp:sp modelId="{64AF0E8C-8114-EC4B-B78C-8A6D249676E9}">
      <dsp:nvSpPr>
        <dsp:cNvPr id="0" name=""/>
        <dsp:cNvSpPr/>
      </dsp:nvSpPr>
      <dsp:spPr>
        <a:xfrm>
          <a:off x="6556272" y="960079"/>
          <a:ext cx="899798" cy="682682"/>
        </a:xfrm>
        <a:prstGeom prst="round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2CA89-0BA1-BB47-B777-058F2A19A35C}">
      <dsp:nvSpPr>
        <dsp:cNvPr id="0" name=""/>
        <dsp:cNvSpPr/>
      </dsp:nvSpPr>
      <dsp:spPr>
        <a:xfrm>
          <a:off x="5774368" y="1813472"/>
          <a:ext cx="2592779" cy="96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 Objectives</a:t>
          </a:r>
        </a:p>
      </dsp:txBody>
      <dsp:txXfrm>
        <a:off x="5774368" y="1813472"/>
        <a:ext cx="2592779" cy="961921"/>
      </dsp:txXfrm>
    </dsp:sp>
    <dsp:sp modelId="{72A8EA08-41BC-6248-9982-6B287632845D}">
      <dsp:nvSpPr>
        <dsp:cNvPr id="0" name=""/>
        <dsp:cNvSpPr/>
      </dsp:nvSpPr>
      <dsp:spPr>
        <a:xfrm>
          <a:off x="9338330" y="908532"/>
          <a:ext cx="1040015" cy="888871"/>
        </a:xfrm>
        <a:prstGeom prst="round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DBF792-C72F-624E-A7EE-16649ED6FA73}">
      <dsp:nvSpPr>
        <dsp:cNvPr id="0" name=""/>
        <dsp:cNvSpPr/>
      </dsp:nvSpPr>
      <dsp:spPr>
        <a:xfrm>
          <a:off x="8537887" y="1821713"/>
          <a:ext cx="2592779" cy="96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Methodology</a:t>
          </a:r>
        </a:p>
      </dsp:txBody>
      <dsp:txXfrm>
        <a:off x="8537887" y="1821713"/>
        <a:ext cx="2592779" cy="961921"/>
      </dsp:txXfrm>
    </dsp:sp>
    <dsp:sp modelId="{68A5E045-0D59-054B-B1BA-9A39A2909FBD}">
      <dsp:nvSpPr>
        <dsp:cNvPr id="0" name=""/>
        <dsp:cNvSpPr/>
      </dsp:nvSpPr>
      <dsp:spPr>
        <a:xfrm>
          <a:off x="2121327" y="3913432"/>
          <a:ext cx="1213187" cy="894141"/>
        </a:xfrm>
        <a:prstGeom prst="round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BD7CB0-35AA-E44A-A22B-6F8CB1656695}">
      <dsp:nvSpPr>
        <dsp:cNvPr id="0" name=""/>
        <dsp:cNvSpPr/>
      </dsp:nvSpPr>
      <dsp:spPr>
        <a:xfrm>
          <a:off x="1431531" y="4868706"/>
          <a:ext cx="2592779" cy="96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Preliminary Results</a:t>
          </a:r>
        </a:p>
      </dsp:txBody>
      <dsp:txXfrm>
        <a:off x="1431531" y="4868706"/>
        <a:ext cx="2592779" cy="961921"/>
      </dsp:txXfrm>
    </dsp:sp>
    <dsp:sp modelId="{B1E68FE4-8EA2-EC40-9C4E-C19D409C6B12}">
      <dsp:nvSpPr>
        <dsp:cNvPr id="0" name=""/>
        <dsp:cNvSpPr/>
      </dsp:nvSpPr>
      <dsp:spPr>
        <a:xfrm>
          <a:off x="5150348" y="3971495"/>
          <a:ext cx="859480" cy="661888"/>
        </a:xfrm>
        <a:prstGeom prst="roundRect">
          <a:avLst/>
        </a:prstGeom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B6B47-E7C0-8745-9F12-8EDB0A51A8ED}">
      <dsp:nvSpPr>
        <dsp:cNvPr id="0" name=""/>
        <dsp:cNvSpPr/>
      </dsp:nvSpPr>
      <dsp:spPr>
        <a:xfrm>
          <a:off x="4283698" y="4810643"/>
          <a:ext cx="2592779" cy="96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Significance</a:t>
          </a:r>
        </a:p>
      </dsp:txBody>
      <dsp:txXfrm>
        <a:off x="4283698" y="4810643"/>
        <a:ext cx="2592779" cy="961921"/>
      </dsp:txXfrm>
    </dsp:sp>
    <dsp:sp modelId="{8DDADC81-91D6-A74B-A81A-E2E6516452EB}">
      <dsp:nvSpPr>
        <dsp:cNvPr id="0" name=""/>
        <dsp:cNvSpPr/>
      </dsp:nvSpPr>
      <dsp:spPr>
        <a:xfrm>
          <a:off x="7959837" y="3960781"/>
          <a:ext cx="944834" cy="704744"/>
        </a:xfrm>
        <a:prstGeom prst="roundRect">
          <a:avLst/>
        </a:prstGeom>
        <a:blipFill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5BEF1E-214E-3A44-9D67-96BBDD960CE7}">
      <dsp:nvSpPr>
        <dsp:cNvPr id="0" name=""/>
        <dsp:cNvSpPr/>
      </dsp:nvSpPr>
      <dsp:spPr>
        <a:xfrm>
          <a:off x="7135865" y="4794577"/>
          <a:ext cx="2592779" cy="96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Conclusion</a:t>
          </a:r>
        </a:p>
      </dsp:txBody>
      <dsp:txXfrm>
        <a:off x="7135865" y="4794577"/>
        <a:ext cx="2592779" cy="961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02683-D9ED-6C4A-9AF0-D1395A3445E0}">
      <dsp:nvSpPr>
        <dsp:cNvPr id="0" name=""/>
        <dsp:cNvSpPr/>
      </dsp:nvSpPr>
      <dsp:spPr>
        <a:xfrm>
          <a:off x="984457" y="0"/>
          <a:ext cx="6470543" cy="647054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F1265-89FC-A749-A34F-56C805C49F15}">
      <dsp:nvSpPr>
        <dsp:cNvPr id="0" name=""/>
        <dsp:cNvSpPr/>
      </dsp:nvSpPr>
      <dsp:spPr>
        <a:xfrm>
          <a:off x="1599158" y="614701"/>
          <a:ext cx="2523511" cy="25235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Integrative, rights-based, and community-driven approaches</a:t>
          </a:r>
          <a:r>
            <a:rPr lang="en-US" sz="2000" kern="1200" dirty="0"/>
            <a:t> (Alvarez and </a:t>
          </a:r>
          <a:r>
            <a:rPr lang="en-US" sz="2000" kern="1200" dirty="0" err="1"/>
            <a:t>Lovera</a:t>
          </a:r>
          <a:r>
            <a:rPr lang="en-US" sz="2000" kern="1200" dirty="0"/>
            <a:t> 2016)</a:t>
          </a:r>
        </a:p>
      </dsp:txBody>
      <dsp:txXfrm>
        <a:off x="1722346" y="737889"/>
        <a:ext cx="2277135" cy="2277135"/>
      </dsp:txXfrm>
    </dsp:sp>
    <dsp:sp modelId="{5B8F60D7-5E5A-DF43-8DB9-0956B5628CDF}">
      <dsp:nvSpPr>
        <dsp:cNvPr id="0" name=""/>
        <dsp:cNvSpPr/>
      </dsp:nvSpPr>
      <dsp:spPr>
        <a:xfrm>
          <a:off x="4316786" y="614701"/>
          <a:ext cx="2523511" cy="2523511"/>
        </a:xfrm>
        <a:prstGeom prst="roundRect">
          <a:avLst/>
        </a:prstGeom>
        <a:solidFill>
          <a:schemeClr val="accent4">
            <a:hueOff val="-553385"/>
            <a:satOff val="-447"/>
            <a:lumOff val="9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Performing and leading climate change mitigation and activism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(Haber 2018)</a:t>
          </a:r>
        </a:p>
      </dsp:txBody>
      <dsp:txXfrm>
        <a:off x="4439974" y="737889"/>
        <a:ext cx="2277135" cy="2277135"/>
      </dsp:txXfrm>
    </dsp:sp>
    <dsp:sp modelId="{D82A1DA0-7897-9B42-ABA1-0F3E3E4E543E}">
      <dsp:nvSpPr>
        <dsp:cNvPr id="0" name=""/>
        <dsp:cNvSpPr/>
      </dsp:nvSpPr>
      <dsp:spPr>
        <a:xfrm>
          <a:off x="1599158" y="3332329"/>
          <a:ext cx="2523511" cy="2523511"/>
        </a:xfrm>
        <a:prstGeom prst="roundRect">
          <a:avLst/>
        </a:prstGeom>
        <a:solidFill>
          <a:schemeClr val="accent4">
            <a:hueOff val="-1106771"/>
            <a:satOff val="-893"/>
            <a:lumOff val="183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Taking leadership roles within their families and communities </a:t>
          </a:r>
          <a:r>
            <a:rPr lang="en-US" sz="2100" kern="1200" dirty="0"/>
            <a:t>(Alvarez and </a:t>
          </a:r>
          <a:r>
            <a:rPr lang="en-US" sz="2100" kern="1200" dirty="0" err="1"/>
            <a:t>Lovera</a:t>
          </a:r>
          <a:r>
            <a:rPr lang="en-US" sz="2100" kern="1200" dirty="0"/>
            <a:t> 2016)</a:t>
          </a:r>
        </a:p>
      </dsp:txBody>
      <dsp:txXfrm>
        <a:off x="1722346" y="3455517"/>
        <a:ext cx="2277135" cy="2277135"/>
      </dsp:txXfrm>
    </dsp:sp>
    <dsp:sp modelId="{F9D6BF5C-F69E-284E-BE4A-014055A37E3A}">
      <dsp:nvSpPr>
        <dsp:cNvPr id="0" name=""/>
        <dsp:cNvSpPr/>
      </dsp:nvSpPr>
      <dsp:spPr>
        <a:xfrm>
          <a:off x="4316786" y="3332329"/>
          <a:ext cx="2523511" cy="2523511"/>
        </a:xfrm>
        <a:prstGeom prst="roundRect">
          <a:avLst/>
        </a:prstGeom>
        <a:solidFill>
          <a:schemeClr val="accent4">
            <a:hueOff val="-1660156"/>
            <a:satOff val="-1340"/>
            <a:lumOff val="274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Mobilizing communities to respond </a:t>
          </a:r>
          <a:r>
            <a:rPr lang="en-US" sz="2100" kern="1200" dirty="0"/>
            <a:t>(</a:t>
          </a:r>
          <a:r>
            <a:rPr lang="en-US" sz="2100" kern="1200" dirty="0" err="1"/>
            <a:t>Dankelman</a:t>
          </a:r>
          <a:r>
            <a:rPr lang="en-US" sz="2100" kern="1200" dirty="0"/>
            <a:t> 2010)</a:t>
          </a:r>
        </a:p>
      </dsp:txBody>
      <dsp:txXfrm>
        <a:off x="4439974" y="3455517"/>
        <a:ext cx="2277135" cy="2277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8851-EB95-1144-A81C-9ADB047EBFC7}">
      <dsp:nvSpPr>
        <dsp:cNvPr id="0" name=""/>
        <dsp:cNvSpPr/>
      </dsp:nvSpPr>
      <dsp:spPr>
        <a:xfrm>
          <a:off x="2381" y="1514739"/>
          <a:ext cx="2389187" cy="23891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4290" rIns="13148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Problem</a:t>
          </a:r>
        </a:p>
      </dsp:txBody>
      <dsp:txXfrm>
        <a:off x="352269" y="1864627"/>
        <a:ext cx="1689411" cy="1689411"/>
      </dsp:txXfrm>
    </dsp:sp>
    <dsp:sp modelId="{1F492904-3BD1-654C-84A0-4B96538590D5}">
      <dsp:nvSpPr>
        <dsp:cNvPr id="0" name=""/>
        <dsp:cNvSpPr/>
      </dsp:nvSpPr>
      <dsp:spPr>
        <a:xfrm>
          <a:off x="1913731" y="1514739"/>
          <a:ext cx="2389187" cy="23891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4290" rIns="13148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Blame</a:t>
          </a:r>
        </a:p>
      </dsp:txBody>
      <dsp:txXfrm>
        <a:off x="2263619" y="1864627"/>
        <a:ext cx="1689411" cy="1689411"/>
      </dsp:txXfrm>
    </dsp:sp>
    <dsp:sp modelId="{A390A27B-F998-DD4E-BA92-0A3C078A4552}">
      <dsp:nvSpPr>
        <dsp:cNvPr id="0" name=""/>
        <dsp:cNvSpPr/>
      </dsp:nvSpPr>
      <dsp:spPr>
        <a:xfrm>
          <a:off x="3825081" y="1514739"/>
          <a:ext cx="2389187" cy="23891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4290" rIns="13148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Solution</a:t>
          </a:r>
        </a:p>
      </dsp:txBody>
      <dsp:txXfrm>
        <a:off x="4174969" y="1864627"/>
        <a:ext cx="1689411" cy="1689411"/>
      </dsp:txXfrm>
    </dsp:sp>
    <dsp:sp modelId="{B17C25AE-73E3-FC42-9AA3-17E148274538}">
      <dsp:nvSpPr>
        <dsp:cNvPr id="0" name=""/>
        <dsp:cNvSpPr/>
      </dsp:nvSpPr>
      <dsp:spPr>
        <a:xfrm>
          <a:off x="5736431" y="1514739"/>
          <a:ext cx="2389187" cy="23891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485" tIns="34290" rIns="13148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Act</a:t>
          </a:r>
        </a:p>
      </dsp:txBody>
      <dsp:txXfrm>
        <a:off x="6086319" y="1864627"/>
        <a:ext cx="1689411" cy="1689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65857-584F-B842-B224-F79CC5F58C3E}">
      <dsp:nvSpPr>
        <dsp:cNvPr id="0" name=""/>
        <dsp:cNvSpPr/>
      </dsp:nvSpPr>
      <dsp:spPr>
        <a:xfrm>
          <a:off x="3272980" y="294957"/>
          <a:ext cx="3811756" cy="3811756"/>
        </a:xfrm>
        <a:prstGeom prst="pie">
          <a:avLst>
            <a:gd name="adj1" fmla="val 16200000"/>
            <a:gd name="adj2" fmla="val 180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Explore</a:t>
          </a:r>
        </a:p>
      </dsp:txBody>
      <dsp:txXfrm>
        <a:off x="5281866" y="1102686"/>
        <a:ext cx="1361341" cy="1134451"/>
      </dsp:txXfrm>
    </dsp:sp>
    <dsp:sp modelId="{E51B27C1-7FB9-9747-8A57-803D0B4488FF}">
      <dsp:nvSpPr>
        <dsp:cNvPr id="0" name=""/>
        <dsp:cNvSpPr/>
      </dsp:nvSpPr>
      <dsp:spPr>
        <a:xfrm>
          <a:off x="3194476" y="431091"/>
          <a:ext cx="3811756" cy="3811756"/>
        </a:xfrm>
        <a:prstGeom prst="pie">
          <a:avLst>
            <a:gd name="adj1" fmla="val 1800000"/>
            <a:gd name="adj2" fmla="val 900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Identify</a:t>
          </a:r>
        </a:p>
      </dsp:txBody>
      <dsp:txXfrm>
        <a:off x="4102037" y="2904195"/>
        <a:ext cx="2042012" cy="998317"/>
      </dsp:txXfrm>
    </dsp:sp>
    <dsp:sp modelId="{805F63FC-2C47-A842-A766-AE28E65D3B7B}">
      <dsp:nvSpPr>
        <dsp:cNvPr id="0" name=""/>
        <dsp:cNvSpPr/>
      </dsp:nvSpPr>
      <dsp:spPr>
        <a:xfrm>
          <a:off x="3115972" y="294957"/>
          <a:ext cx="3811756" cy="3811756"/>
        </a:xfrm>
        <a:prstGeom prst="pie">
          <a:avLst>
            <a:gd name="adj1" fmla="val 9000000"/>
            <a:gd name="adj2" fmla="val 1620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Contribute</a:t>
          </a:r>
        </a:p>
      </dsp:txBody>
      <dsp:txXfrm>
        <a:off x="3557500" y="1102686"/>
        <a:ext cx="1361341" cy="1134451"/>
      </dsp:txXfrm>
    </dsp:sp>
    <dsp:sp modelId="{AB9C928D-5A5F-A245-8B84-BE30AF756C90}">
      <dsp:nvSpPr>
        <dsp:cNvPr id="0" name=""/>
        <dsp:cNvSpPr/>
      </dsp:nvSpPr>
      <dsp:spPr>
        <a:xfrm>
          <a:off x="3037329" y="58991"/>
          <a:ext cx="4283687" cy="428368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F3F6B3-8DA2-054D-AC6E-11316D325461}">
      <dsp:nvSpPr>
        <dsp:cNvPr id="0" name=""/>
        <dsp:cNvSpPr/>
      </dsp:nvSpPr>
      <dsp:spPr>
        <a:xfrm>
          <a:off x="2958510" y="194884"/>
          <a:ext cx="4283687" cy="428368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89C9B3-A209-4A4A-8E31-5B907E083725}">
      <dsp:nvSpPr>
        <dsp:cNvPr id="0" name=""/>
        <dsp:cNvSpPr/>
      </dsp:nvSpPr>
      <dsp:spPr>
        <a:xfrm>
          <a:off x="2879691" y="58991"/>
          <a:ext cx="4283687" cy="428368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tint val="6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2CBE-27DF-40B2-A243-574386BBBB96}">
      <dsp:nvSpPr>
        <dsp:cNvPr id="0" name=""/>
        <dsp:cNvSpPr/>
      </dsp:nvSpPr>
      <dsp:spPr>
        <a:xfrm>
          <a:off x="1028146" y="862713"/>
          <a:ext cx="1101515" cy="1101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1CFD1-A418-4481-84FE-B9110504B45B}">
      <dsp:nvSpPr>
        <dsp:cNvPr id="0" name=""/>
        <dsp:cNvSpPr/>
      </dsp:nvSpPr>
      <dsp:spPr>
        <a:xfrm>
          <a:off x="5310" y="2046424"/>
          <a:ext cx="3147187" cy="56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bg1"/>
              </a:solidFill>
            </a:rPr>
            <a:t>Recruitment and Properties of Participants</a:t>
          </a:r>
        </a:p>
      </dsp:txBody>
      <dsp:txXfrm>
        <a:off x="5310" y="2046424"/>
        <a:ext cx="3147187" cy="560592"/>
      </dsp:txXfrm>
    </dsp:sp>
    <dsp:sp modelId="{E386C591-AB75-4892-B1CB-D03F09B1A8FE}">
      <dsp:nvSpPr>
        <dsp:cNvPr id="0" name=""/>
        <dsp:cNvSpPr/>
      </dsp:nvSpPr>
      <dsp:spPr>
        <a:xfrm>
          <a:off x="5310" y="2645248"/>
          <a:ext cx="3147187" cy="1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768FA-48A2-49B3-9467-FA575045E41F}">
      <dsp:nvSpPr>
        <dsp:cNvPr id="0" name=""/>
        <dsp:cNvSpPr/>
      </dsp:nvSpPr>
      <dsp:spPr>
        <a:xfrm>
          <a:off x="4726092" y="862713"/>
          <a:ext cx="1101515" cy="1101515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7FA24-771F-49FE-99F7-756BCFBE7978}">
      <dsp:nvSpPr>
        <dsp:cNvPr id="0" name=""/>
        <dsp:cNvSpPr/>
      </dsp:nvSpPr>
      <dsp:spPr>
        <a:xfrm>
          <a:off x="3703256" y="2046424"/>
          <a:ext cx="3147187" cy="56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bg1"/>
              </a:solidFill>
            </a:rPr>
            <a:t>Qualitative and Semi-Structured Interviews</a:t>
          </a:r>
        </a:p>
      </dsp:txBody>
      <dsp:txXfrm>
        <a:off x="3703256" y="2046424"/>
        <a:ext cx="3147187" cy="560592"/>
      </dsp:txXfrm>
    </dsp:sp>
    <dsp:sp modelId="{CDA946A7-32B7-4CE3-B1DE-352A51CCBD5D}">
      <dsp:nvSpPr>
        <dsp:cNvPr id="0" name=""/>
        <dsp:cNvSpPr/>
      </dsp:nvSpPr>
      <dsp:spPr>
        <a:xfrm>
          <a:off x="3703256" y="2645248"/>
          <a:ext cx="3147187" cy="1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29985-9DBF-4E88-9D51-D32CF0D39C49}">
      <dsp:nvSpPr>
        <dsp:cNvPr id="0" name=""/>
        <dsp:cNvSpPr/>
      </dsp:nvSpPr>
      <dsp:spPr>
        <a:xfrm>
          <a:off x="8424037" y="862713"/>
          <a:ext cx="1101515" cy="1101515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6A850-F235-4127-BEA8-E311BB24E060}">
      <dsp:nvSpPr>
        <dsp:cNvPr id="0" name=""/>
        <dsp:cNvSpPr/>
      </dsp:nvSpPr>
      <dsp:spPr>
        <a:xfrm>
          <a:off x="7401201" y="2046424"/>
          <a:ext cx="3147187" cy="56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bg1"/>
              </a:solidFill>
            </a:rPr>
            <a:t>Collective Action Frame Analysis</a:t>
          </a:r>
        </a:p>
      </dsp:txBody>
      <dsp:txXfrm>
        <a:off x="7401201" y="2046424"/>
        <a:ext cx="3147187" cy="560592"/>
      </dsp:txXfrm>
    </dsp:sp>
    <dsp:sp modelId="{DFAB9182-AF23-4125-B811-0AA725814384}">
      <dsp:nvSpPr>
        <dsp:cNvPr id="0" name=""/>
        <dsp:cNvSpPr/>
      </dsp:nvSpPr>
      <dsp:spPr>
        <a:xfrm>
          <a:off x="7401201" y="2645248"/>
          <a:ext cx="3147187" cy="129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5:40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04:27:24.7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03:42:31.7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03:43:09.6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03:43:17.9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03:43:49.9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03:44:10.4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03:44:35.3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03:44:59.2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8T03:45:40.1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ism.commons.gc.cuny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3" Type="http://schemas.openxmlformats.org/officeDocument/2006/relationships/hyperlink" Target="https://pixabay.com/en/world-map-earth-global-continents-146505/" TargetMode="Externa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image" Target="../media/image30.png"/><Relationship Id="rId10" Type="http://schemas.openxmlformats.org/officeDocument/2006/relationships/customXml" Target="../ink/ink7.xml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ommons.wikimedia.org/wiki/File:Flat_Earth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FBF6-5220-024C-9A55-9C9E113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27779"/>
            <a:ext cx="12188139" cy="4654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79F5F-7F9E-AB47-991F-C3205BD14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624885"/>
            <a:ext cx="10572000" cy="2971051"/>
          </a:xfrm>
          <a:effectLst/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solidFill>
                  <a:schemeClr val="tx1"/>
                </a:solidFill>
              </a:rPr>
              <a:t>“I want you to act as if our house is on fire!”</a:t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Framing Climate Change: Women Climate Activists’ Collective Action Frames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FE6E9-CE75-9140-9EB4-3BF44263E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900" dirty="0"/>
              <a:t>Sara Humphers-Ginther, M.A. Candidate, University of Montana</a:t>
            </a:r>
          </a:p>
          <a:p>
            <a:pPr algn="ctr">
              <a:lnSpc>
                <a:spcPct val="90000"/>
              </a:lnSpc>
            </a:pPr>
            <a:r>
              <a:rPr lang="en-US" sz="1900" dirty="0"/>
              <a:t>Sociology, Rural and Environmental Change</a:t>
            </a:r>
          </a:p>
          <a:p>
            <a:pPr algn="ctr">
              <a:lnSpc>
                <a:spcPct val="90000"/>
              </a:lnSpc>
            </a:pPr>
            <a:r>
              <a:rPr lang="en-US" sz="1900" dirty="0"/>
              <a:t>Kathy J. </a:t>
            </a:r>
            <a:r>
              <a:rPr lang="en-US" sz="1900" dirty="0" err="1"/>
              <a:t>Kuipers</a:t>
            </a:r>
            <a:r>
              <a:rPr lang="en-US" sz="1900" dirty="0"/>
              <a:t>, Ph.D., Committee Chair</a:t>
            </a:r>
          </a:p>
        </p:txBody>
      </p:sp>
    </p:spTree>
    <p:extLst>
      <p:ext uri="{BB962C8B-B14F-4D97-AF65-F5344CB8AC3E}">
        <p14:creationId xmlns:p14="http://schemas.microsoft.com/office/powerpoint/2010/main" val="2439767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A27214-A785-9B44-BFFF-7A2E36DE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81" y="864443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Research Objectives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E3209E5F-5352-445F-8009-B8D1FFC51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806567"/>
              </p:ext>
            </p:extLst>
          </p:nvPr>
        </p:nvGraphicFramePr>
        <p:xfrm>
          <a:off x="817225" y="2075524"/>
          <a:ext cx="10200709" cy="453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517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DEA098-1383-824C-9F0D-D6F6A0BA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61E58E-4B91-49A8-BC6F-674C71DC0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319117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434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51F17D-2354-3D49-B025-D03A27B30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48064"/>
              </p:ext>
            </p:extLst>
          </p:nvPr>
        </p:nvGraphicFramePr>
        <p:xfrm>
          <a:off x="0" y="349250"/>
          <a:ext cx="5410200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6E8420B-2156-8642-A0A2-1E873A21A1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861924"/>
              </p:ext>
            </p:extLst>
          </p:nvPr>
        </p:nvGraphicFramePr>
        <p:xfrm>
          <a:off x="5410200" y="889000"/>
          <a:ext cx="6731000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28FBC1-407D-CF46-8063-4BE72BC6FED6}"/>
              </a:ext>
            </a:extLst>
          </p:cNvPr>
          <p:cNvSpPr txBox="1"/>
          <p:nvPr/>
        </p:nvSpPr>
        <p:spPr>
          <a:xfrm>
            <a:off x="7493000" y="4368800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57BF8-9B92-6947-8B1B-B99C6AA9A397}"/>
              </a:ext>
            </a:extLst>
          </p:cNvPr>
          <p:cNvSpPr txBox="1"/>
          <p:nvPr/>
        </p:nvSpPr>
        <p:spPr>
          <a:xfrm>
            <a:off x="9169400" y="4610755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38%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95DDB-9993-644B-B540-9DFB037F088C}"/>
              </a:ext>
            </a:extLst>
          </p:cNvPr>
          <p:cNvSpPr txBox="1"/>
          <p:nvPr/>
        </p:nvSpPr>
        <p:spPr>
          <a:xfrm>
            <a:off x="8738833" y="2974370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183779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ountain&#10;&#10;Description automatically generated">
            <a:extLst>
              <a:ext uri="{FF2B5EF4-FFF2-40B4-BE49-F238E27FC236}">
                <a16:creationId xmlns:a16="http://schemas.microsoft.com/office/drawing/2014/main" id="{8998F4DD-5CEF-F942-A16D-6B1A759FB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32" y="338137"/>
            <a:ext cx="12111135" cy="6181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C1214F1-B8BE-F141-9EE0-2C49CAD98D3B}"/>
                  </a:ext>
                </a:extLst>
              </p14:cNvPr>
              <p14:cNvContentPartPr/>
              <p14:nvPr/>
            </p14:nvContentPartPr>
            <p14:xfrm>
              <a:off x="884864" y="208093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C1214F1-B8BE-F141-9EE0-2C49CAD98D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864" y="204493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ECAD55E-F2B0-AC47-82EE-E8665910E9E2}"/>
                  </a:ext>
                </a:extLst>
              </p14:cNvPr>
              <p14:cNvContentPartPr/>
              <p14:nvPr/>
            </p14:nvContentPartPr>
            <p14:xfrm>
              <a:off x="2105984" y="241429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ECAD55E-F2B0-AC47-82EE-E8665910E9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0344" y="237829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D6AF255-4A61-2C43-8556-B068B00D26C4}"/>
                  </a:ext>
                </a:extLst>
              </p14:cNvPr>
              <p14:cNvContentPartPr/>
              <p14:nvPr/>
            </p14:nvContentPartPr>
            <p14:xfrm>
              <a:off x="1217864" y="206005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D6AF255-4A61-2C43-8556-B068B00D26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224" y="202441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DDDCB08-03BC-5546-B051-488F9790A328}"/>
                  </a:ext>
                </a:extLst>
              </p14:cNvPr>
              <p14:cNvContentPartPr/>
              <p14:nvPr/>
            </p14:nvContentPartPr>
            <p14:xfrm>
              <a:off x="2658224" y="2128816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DDCB08-03BC-5546-B051-488F9790A3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2224" y="209281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12C83E-1B9A-4449-B1BB-FAF8E33C3F07}"/>
                  </a:ext>
                </a:extLst>
              </p14:cNvPr>
              <p14:cNvContentPartPr/>
              <p14:nvPr/>
            </p14:nvContentPartPr>
            <p14:xfrm>
              <a:off x="1333424" y="211369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12C83E-1B9A-4449-B1BB-FAF8E33C3F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7784" y="207805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A1FB85-108E-8842-AC96-CDA0F0A9708B}"/>
                  </a:ext>
                </a:extLst>
              </p14:cNvPr>
              <p14:cNvContentPartPr/>
              <p14:nvPr/>
            </p14:nvContentPartPr>
            <p14:xfrm>
              <a:off x="2522864" y="226957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A1FB85-108E-8842-AC96-CDA0F0A970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6864" y="223357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F76005C-95E5-9E43-B2A9-90A82375A5AA}"/>
                  </a:ext>
                </a:extLst>
              </p14:cNvPr>
              <p14:cNvContentPartPr/>
              <p14:nvPr/>
            </p14:nvContentPartPr>
            <p14:xfrm>
              <a:off x="2812304" y="181453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F76005C-95E5-9E43-B2A9-90A82375A5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6304" y="177853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5626F2-9573-1046-9C21-ACC826D8EAAA}"/>
                  </a:ext>
                </a:extLst>
              </p14:cNvPr>
              <p14:cNvContentPartPr/>
              <p14:nvPr/>
            </p14:nvContentPartPr>
            <p14:xfrm>
              <a:off x="6825224" y="504517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5626F2-9573-1046-9C21-ACC826D8EA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9224" y="500953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CB8844-9E74-2045-BC5E-CBC804EF955C}"/>
                  </a:ext>
                </a:extLst>
              </p14:cNvPr>
              <p14:cNvContentPartPr/>
              <p14:nvPr/>
            </p14:nvContentPartPr>
            <p14:xfrm>
              <a:off x="914059" y="1977303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CB8844-9E74-2045-BC5E-CBC804EF95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8059" y="194166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44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9A335D-6464-6446-AD0F-3EE012F5B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117045"/>
              </p:ext>
            </p:extLst>
          </p:nvPr>
        </p:nvGraphicFramePr>
        <p:xfrm>
          <a:off x="496637" y="310147"/>
          <a:ext cx="11198725" cy="623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236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111A2DB-1D88-2F44-ACDB-98C507F95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921868"/>
              </p:ext>
            </p:extLst>
          </p:nvPr>
        </p:nvGraphicFramePr>
        <p:xfrm>
          <a:off x="406400" y="279400"/>
          <a:ext cx="11379200" cy="627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20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29EE8C-262A-D04C-AC29-4C37F4131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52581"/>
              </p:ext>
            </p:extLst>
          </p:nvPr>
        </p:nvGraphicFramePr>
        <p:xfrm>
          <a:off x="381000" y="0"/>
          <a:ext cx="11480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42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B03901-C4C5-3446-958A-FB0A281F0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754399"/>
              </p:ext>
            </p:extLst>
          </p:nvPr>
        </p:nvGraphicFramePr>
        <p:xfrm>
          <a:off x="228600" y="177800"/>
          <a:ext cx="11607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572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CAAB-500B-E349-B4D3-ED53379C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779" y="2425104"/>
            <a:ext cx="4382521" cy="2007789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Agendas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DA630-6CB7-B546-B73C-638F164A21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5700" y="2281237"/>
            <a:ext cx="4880300" cy="22955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Collective Action</a:t>
            </a:r>
          </a:p>
        </p:txBody>
      </p:sp>
    </p:spTree>
    <p:extLst>
      <p:ext uri="{BB962C8B-B14F-4D97-AF65-F5344CB8AC3E}">
        <p14:creationId xmlns:p14="http://schemas.microsoft.com/office/powerpoint/2010/main" val="14715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352F7D-53DF-7F48-AAED-AC76E43C635B}"/>
              </a:ext>
            </a:extLst>
          </p:cNvPr>
          <p:cNvSpPr txBox="1"/>
          <p:nvPr/>
        </p:nvSpPr>
        <p:spPr>
          <a:xfrm>
            <a:off x="747131" y="1057613"/>
            <a:ext cx="10697737" cy="474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This is real. </a:t>
            </a:r>
            <a:r>
              <a:rPr lang="en-US" sz="2000" dirty="0"/>
              <a:t>This is not some fevered imagination of a rabid environmentalist. This is where we are.  I have the unfortunate ability to somehow stand in the presence of that knowledge every single fucking day without any relief. I have made my peace with it and reconciled myself to it through </a:t>
            </a:r>
            <a:r>
              <a:rPr lang="en-US" sz="2000" b="1" dirty="0"/>
              <a:t>taking action </a:t>
            </a:r>
            <a:r>
              <a:rPr lang="en-US" sz="2000" dirty="0"/>
              <a:t>and doing whatever I can to move things along and </a:t>
            </a:r>
            <a:r>
              <a:rPr lang="en-US" sz="2000" b="1" dirty="0"/>
              <a:t>create a different future.  </a:t>
            </a:r>
            <a:r>
              <a:rPr lang="en-US" sz="2000" dirty="0"/>
              <a:t>I want there to be human beings and a human population, and for people to thrive and have not just an ‘okay’ life, but a thriving, creative, engaged, imaginative and comfortable life, with </a:t>
            </a:r>
            <a:r>
              <a:rPr lang="en-US" sz="2000" b="1" dirty="0"/>
              <a:t>their needs being met. </a:t>
            </a:r>
            <a:r>
              <a:rPr lang="en-US" sz="2000" dirty="0"/>
              <a:t>I want there to be a better world. Better than what we have, and certainly better than it looks like we are engaging with. I think that can be done.  It's worth striving for and I am not willing to accept the alternative.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CD126-D37D-134D-8A85-2E40782DCC5F}"/>
              </a:ext>
            </a:extLst>
          </p:cNvPr>
          <p:cNvSpPr txBox="1"/>
          <p:nvPr/>
        </p:nvSpPr>
        <p:spPr>
          <a:xfrm>
            <a:off x="9317056" y="6344222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Activist 7: Older Cohort</a:t>
            </a:r>
          </a:p>
        </p:txBody>
      </p:sp>
    </p:spTree>
    <p:extLst>
      <p:ext uri="{BB962C8B-B14F-4D97-AF65-F5344CB8AC3E}">
        <p14:creationId xmlns:p14="http://schemas.microsoft.com/office/powerpoint/2010/main" val="299841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BF01-09DA-B940-9881-6AD6539EA27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dirty="0"/>
              <a:t>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878E7-BCB0-6B4B-A471-8E590741B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11496"/>
            <a:ext cx="10554574" cy="3636511"/>
          </a:xfrm>
          <a:effectLst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Kathy J. </a:t>
            </a:r>
            <a:r>
              <a:rPr lang="en-US" sz="2400" dirty="0" err="1">
                <a:solidFill>
                  <a:schemeClr val="bg1"/>
                </a:solidFill>
              </a:rPr>
              <a:t>Kuipers</a:t>
            </a:r>
            <a:r>
              <a:rPr lang="en-US" sz="2400" dirty="0">
                <a:solidFill>
                  <a:schemeClr val="bg1"/>
                </a:solidFill>
              </a:rPr>
              <a:t>, Ph.D., Committee Chair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Scott G. </a:t>
            </a:r>
            <a:r>
              <a:rPr lang="en-US" sz="2400" dirty="0" err="1">
                <a:solidFill>
                  <a:schemeClr val="bg1"/>
                </a:solidFill>
              </a:rPr>
              <a:t>McNall</a:t>
            </a:r>
            <a:r>
              <a:rPr lang="en-US" sz="2400" dirty="0">
                <a:solidFill>
                  <a:schemeClr val="bg1"/>
                </a:solidFill>
              </a:rPr>
              <a:t>, Ph.D., Committee Member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Neva </a:t>
            </a:r>
            <a:r>
              <a:rPr lang="en-US" sz="2400" dirty="0" err="1">
                <a:solidFill>
                  <a:schemeClr val="bg1"/>
                </a:solidFill>
              </a:rPr>
              <a:t>Hassanein</a:t>
            </a:r>
            <a:r>
              <a:rPr lang="en-US" sz="2400" dirty="0">
                <a:solidFill>
                  <a:schemeClr val="bg1"/>
                </a:solidFill>
              </a:rPr>
              <a:t>, Ph.D., Committee Member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Teresa </a:t>
            </a:r>
            <a:r>
              <a:rPr lang="en-US" sz="2400" dirty="0" err="1">
                <a:solidFill>
                  <a:schemeClr val="bg1"/>
                </a:solidFill>
              </a:rPr>
              <a:t>Sobieszczyk</a:t>
            </a:r>
            <a:r>
              <a:rPr lang="en-US" sz="2400" dirty="0">
                <a:solidFill>
                  <a:schemeClr val="bg1"/>
                </a:solidFill>
              </a:rPr>
              <a:t>, Ph.D., Committee Member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5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136339D-0B25-694B-861C-61ECF4B86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345485"/>
              </p:ext>
            </p:extLst>
          </p:nvPr>
        </p:nvGraphicFramePr>
        <p:xfrm>
          <a:off x="515911" y="404735"/>
          <a:ext cx="11160177" cy="667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87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F646-3FDB-A342-AF90-C1F6762D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94" y="1219498"/>
            <a:ext cx="4816737" cy="26459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1.5 °C warming will result in damage to human processes. This is an unavoidable result if action is not taken (UNFCCC 2017).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Content Placeholder 4" descr="A picture containing mirror&#10;&#10;Description automatically generated">
            <a:extLst>
              <a:ext uri="{FF2B5EF4-FFF2-40B4-BE49-F238E27FC236}">
                <a16:creationId xmlns:a16="http://schemas.microsoft.com/office/drawing/2014/main" id="{4558DFA4-E6E9-2845-81B4-DB0977EA98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52587" y="1058467"/>
            <a:ext cx="5414962" cy="5414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324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1D7BCC-55ED-7746-9470-A55DA708B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552" y="1034716"/>
            <a:ext cx="5048448" cy="218559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>
              <a:lnSpc>
                <a:spcPct val="160000"/>
              </a:lnSpc>
            </a:pPr>
            <a:r>
              <a:rPr lang="en-US" sz="3800" b="1" dirty="0"/>
              <a:t>International responses to climate change have been ineffective and slow (Nagel 2015).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018D1-465C-4347-99E6-8690BA53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955" y="2663128"/>
            <a:ext cx="5891817" cy="3160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27DF9-4476-4342-ABB2-82A2509870F9}"/>
              </a:ext>
            </a:extLst>
          </p:cNvPr>
          <p:cNvSpPr txBox="1"/>
          <p:nvPr/>
        </p:nvSpPr>
        <p:spPr>
          <a:xfrm>
            <a:off x="1323474" y="5101389"/>
            <a:ext cx="1828800" cy="72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E6088-5395-1440-A019-08D5D6D4598D}"/>
              </a:ext>
            </a:extLst>
          </p:cNvPr>
          <p:cNvSpPr txBox="1"/>
          <p:nvPr/>
        </p:nvSpPr>
        <p:spPr>
          <a:xfrm>
            <a:off x="5332397" y="5657671"/>
            <a:ext cx="5048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Heads of delegations at the 2015 United Nations Climate Change Conference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2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2E9AF6-2510-0B47-9F88-0C7853F584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9245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195F5-EAC3-5C49-B1BF-8845AB82DD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31907" y="565902"/>
            <a:ext cx="3914775" cy="3635375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painstakingly slow pace of international climate responses can be “analyzed based on gender dimensions of the institutions that dominate international climate change research, planning, and negotiations” (Nagel 2015:202).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FDDC5-D9C0-0E42-B7E2-05C274EAECBA}"/>
              </a:ext>
            </a:extLst>
          </p:cNvPr>
          <p:cNvSpPr txBox="1"/>
          <p:nvPr/>
        </p:nvSpPr>
        <p:spPr>
          <a:xfrm>
            <a:off x="8942737" y="905232"/>
            <a:ext cx="26347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“More female participation in climate action and decision-making can accelerate progress” (UNFCCC 2018:43).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3DD7B4-0558-6843-85D5-C08C7DA2C9F5}"/>
                  </a:ext>
                </a:extLst>
              </p14:cNvPr>
              <p14:cNvContentPartPr/>
              <p14:nvPr/>
            </p14:nvContentPartPr>
            <p14:xfrm>
              <a:off x="5919688" y="351418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3DD7B4-0558-6843-85D5-C08C7DA2C9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1048" y="350518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064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2F19EAE-F0CE-5C4C-9715-18C75B0F2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687340"/>
              </p:ext>
            </p:extLst>
          </p:nvPr>
        </p:nvGraphicFramePr>
        <p:xfrm>
          <a:off x="4448011" y="193728"/>
          <a:ext cx="8439457" cy="647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D75D0B-D6F2-8E48-9131-7A6068175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78" y="2057733"/>
            <a:ext cx="4807407" cy="27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5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E36F-E38D-EE4C-B333-F7822B68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353" y="5369312"/>
            <a:ext cx="9109294" cy="5667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anchor="b">
            <a:normAutofit fontScale="90000"/>
          </a:bodyPr>
          <a:lstStyle/>
          <a:p>
            <a:r>
              <a:rPr lang="en-US" sz="3200" dirty="0"/>
              <a:t>Women Climate Activists and Collective Action</a:t>
            </a:r>
          </a:p>
        </p:txBody>
      </p:sp>
      <p:pic>
        <p:nvPicPr>
          <p:cNvPr id="6" name="Picture 5" descr="A picture containing graffiti, sign, clock&#10;&#10;Description automatically generated">
            <a:extLst>
              <a:ext uri="{FF2B5EF4-FFF2-40B4-BE49-F238E27FC236}">
                <a16:creationId xmlns:a16="http://schemas.microsoft.com/office/drawing/2014/main" id="{33CC10EA-F1F4-4240-9F4B-CFDA3F855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27" b="14527"/>
          <a:stretch/>
        </p:blipFill>
        <p:spPr>
          <a:xfrm>
            <a:off x="19" y="10"/>
            <a:ext cx="12355531" cy="480059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8987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D4A64-D26C-4E68-A600-557B4F5FE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0" y="150135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3787D-BA4A-9645-892D-43BE4CAE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07769"/>
            <a:ext cx="10571998" cy="970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/>
              <a:t>Social Framing Theory: The Collective Action Frame</a:t>
            </a:r>
            <a:br>
              <a:rPr lang="en-US" sz="4000" dirty="0"/>
            </a:br>
            <a:r>
              <a:rPr lang="en-US" sz="2700" b="0" dirty="0" err="1"/>
              <a:t>Benford</a:t>
            </a:r>
            <a:r>
              <a:rPr lang="en-US" sz="2700" b="0" dirty="0"/>
              <a:t> and Snow 2000</a:t>
            </a:r>
            <a:endParaRPr lang="en-US" sz="4000" b="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8885F98-599E-984C-8D7A-A1C991A46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603348"/>
              </p:ext>
            </p:extLst>
          </p:nvPr>
        </p:nvGraphicFramePr>
        <p:xfrm>
          <a:off x="2031990" y="10929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1174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ndConPPHGinther part 1 [Autosaved]" id="{B2AD97A2-B203-6045-A6F5-AF20862AB162}" vid="{5CE37EAB-2890-5643-9F1E-BF6B96D070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3444</TotalTime>
  <Words>517</Words>
  <Application>Microsoft Macintosh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2</vt:lpstr>
      <vt:lpstr>Quotable</vt:lpstr>
      <vt:lpstr>“I want you to act as if our house is on fire!” Framing Climate Change: Women Climate Activists’ Collective Action Frames</vt:lpstr>
      <vt:lpstr>Committee Members</vt:lpstr>
      <vt:lpstr>PowerPoint Presentation</vt:lpstr>
      <vt:lpstr>1.5 °C warming will result in damage to human processes. This is an unavoidable result if action is not taken (UNFCCC 2017). </vt:lpstr>
      <vt:lpstr>PowerPoint Presentation</vt:lpstr>
      <vt:lpstr>PowerPoint Presentation</vt:lpstr>
      <vt:lpstr>PowerPoint Presentation</vt:lpstr>
      <vt:lpstr>Women Climate Activists and Collective Action</vt:lpstr>
      <vt:lpstr>Social Framing Theory: The Collective Action Frame Benford and Snow 2000</vt:lpstr>
      <vt:lpstr>Research Objectives </vt:lpstr>
      <vt:lpstr>Qualitative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Agendas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want you to act as if our house is on fire!” Framing Climate Change: Women Climate Activists’ Collective Action Frames</dc:title>
  <dc:creator>Humphers-ginther, Sara</dc:creator>
  <cp:lastModifiedBy>Humphers-ginther, Sara</cp:lastModifiedBy>
  <cp:revision>27</cp:revision>
  <dcterms:created xsi:type="dcterms:W3CDTF">2020-02-24T05:56:08Z</dcterms:created>
  <dcterms:modified xsi:type="dcterms:W3CDTF">2020-03-08T13:27:00Z</dcterms:modified>
</cp:coreProperties>
</file>