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59" r:id="rId8"/>
    <p:sldId id="269" r:id="rId9"/>
    <p:sldId id="271" r:id="rId10"/>
    <p:sldId id="260" r:id="rId11"/>
    <p:sldId id="268" r:id="rId12"/>
    <p:sldId id="267" r:id="rId13"/>
    <p:sldId id="261" r:id="rId14"/>
    <p:sldId id="264" r:id="rId15"/>
    <p:sldId id="265" r:id="rId16"/>
    <p:sldId id="272" r:id="rId17"/>
    <p:sldId id="266" r:id="rId18"/>
    <p:sldId id="262"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61B59-60E3-2D41-B8E8-7BF8D751BF62}" v="5" dt="2021-02-16T01:47:56.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gett, Emory" userId="4f46fced-51af-4efe-95a2-98f6a8950ae4" providerId="ADAL" clId="{BA061B59-60E3-2D41-B8E8-7BF8D751BF62}"/>
    <pc:docChg chg="undo custSel modSld">
      <pc:chgData name="Padgett, Emory" userId="4f46fced-51af-4efe-95a2-98f6a8950ae4" providerId="ADAL" clId="{BA061B59-60E3-2D41-B8E8-7BF8D751BF62}" dt="2021-02-16T01:48:00.474" v="18" actId="26606"/>
      <pc:docMkLst>
        <pc:docMk/>
      </pc:docMkLst>
      <pc:sldChg chg="addSp delSp modSp mod setBg setClrOvrMap delDesignElem">
        <pc:chgData name="Padgett, Emory" userId="4f46fced-51af-4efe-95a2-98f6a8950ae4" providerId="ADAL" clId="{BA061B59-60E3-2D41-B8E8-7BF8D751BF62}" dt="2021-02-16T01:48:00.474" v="18" actId="26606"/>
        <pc:sldMkLst>
          <pc:docMk/>
          <pc:sldMk cId="2244773528" sldId="256"/>
        </pc:sldMkLst>
        <pc:spChg chg="mod">
          <ac:chgData name="Padgett, Emory" userId="4f46fced-51af-4efe-95a2-98f6a8950ae4" providerId="ADAL" clId="{BA061B59-60E3-2D41-B8E8-7BF8D751BF62}" dt="2021-02-16T01:48:00.474" v="18" actId="26606"/>
          <ac:spMkLst>
            <pc:docMk/>
            <pc:sldMk cId="2244773528" sldId="256"/>
            <ac:spMk id="2" creationId="{61D7078B-6B1A-49DA-8242-D36797701D6D}"/>
          </ac:spMkLst>
        </pc:spChg>
        <pc:spChg chg="mod">
          <ac:chgData name="Padgett, Emory" userId="4f46fced-51af-4efe-95a2-98f6a8950ae4" providerId="ADAL" clId="{BA061B59-60E3-2D41-B8E8-7BF8D751BF62}" dt="2021-02-16T01:48:00.474" v="18" actId="26606"/>
          <ac:spMkLst>
            <pc:docMk/>
            <pc:sldMk cId="2244773528" sldId="256"/>
            <ac:spMk id="3" creationId="{80ED00B5-2646-46B2-BEA0-16B0822741B9}"/>
          </ac:spMkLst>
        </pc:spChg>
        <pc:spChg chg="add">
          <ac:chgData name="Padgett, Emory" userId="4f46fced-51af-4efe-95a2-98f6a8950ae4" providerId="ADAL" clId="{BA061B59-60E3-2D41-B8E8-7BF8D751BF62}" dt="2021-02-16T01:48:00.474" v="18" actId="26606"/>
          <ac:spMkLst>
            <pc:docMk/>
            <pc:sldMk cId="2244773528" sldId="256"/>
            <ac:spMk id="8" creationId="{23D9B6CF-87DD-47C7-B38D-7C5353D4DC9D}"/>
          </ac:spMkLst>
        </pc:spChg>
        <pc:spChg chg="add del">
          <ac:chgData name="Padgett, Emory" userId="4f46fced-51af-4efe-95a2-98f6a8950ae4" providerId="ADAL" clId="{BA061B59-60E3-2D41-B8E8-7BF8D751BF62}" dt="2021-02-16T01:45:54.122" v="12" actId="26606"/>
          <ac:spMkLst>
            <pc:docMk/>
            <pc:sldMk cId="2244773528" sldId="256"/>
            <ac:spMk id="10" creationId="{9B09DD69-E2AC-47D5-B3B5-80B971B9E89A}"/>
          </ac:spMkLst>
        </pc:spChg>
        <pc:spChg chg="add del">
          <ac:chgData name="Padgett, Emory" userId="4f46fced-51af-4efe-95a2-98f6a8950ae4" providerId="ADAL" clId="{BA061B59-60E3-2D41-B8E8-7BF8D751BF62}" dt="2021-02-16T01:45:54.122" v="12" actId="26606"/>
          <ac:spMkLst>
            <pc:docMk/>
            <pc:sldMk cId="2244773528" sldId="256"/>
            <ac:spMk id="12" creationId="{24C39113-0D11-44C0-ABE5-101E972E106E}"/>
          </ac:spMkLst>
        </pc:spChg>
        <pc:spChg chg="add del">
          <ac:chgData name="Padgett, Emory" userId="4f46fced-51af-4efe-95a2-98f6a8950ae4" providerId="ADAL" clId="{BA061B59-60E3-2D41-B8E8-7BF8D751BF62}" dt="2021-02-16T01:45:54.122" v="12" actId="26606"/>
          <ac:spMkLst>
            <pc:docMk/>
            <pc:sldMk cId="2244773528" sldId="256"/>
            <ac:spMk id="13" creationId="{4EAA3CF1-AFD3-42F1-885B-0D04A9E01CE9}"/>
          </ac:spMkLst>
        </pc:spChg>
        <pc:spChg chg="add del">
          <ac:chgData name="Padgett, Emory" userId="4f46fced-51af-4efe-95a2-98f6a8950ae4" providerId="ADAL" clId="{BA061B59-60E3-2D41-B8E8-7BF8D751BF62}" dt="2021-02-16T01:47:56.809" v="17"/>
          <ac:spMkLst>
            <pc:docMk/>
            <pc:sldMk cId="2244773528" sldId="256"/>
            <ac:spMk id="16" creationId="{04A130CA-991E-4C92-A494-EB7D8666EFED}"/>
          </ac:spMkLst>
        </pc:spChg>
        <pc:spChg chg="add">
          <ac:chgData name="Padgett, Emory" userId="4f46fced-51af-4efe-95a2-98f6a8950ae4" providerId="ADAL" clId="{BA061B59-60E3-2D41-B8E8-7BF8D751BF62}" dt="2021-02-16T01:48:00.474" v="18" actId="26606"/>
          <ac:spMkLst>
            <pc:docMk/>
            <pc:sldMk cId="2244773528" sldId="256"/>
            <ac:spMk id="17" creationId="{EFE2328B-DA12-4B90-BD82-3CCF13AF6C83}"/>
          </ac:spMkLst>
        </pc:spChg>
        <pc:spChg chg="add del">
          <ac:chgData name="Padgett, Emory" userId="4f46fced-51af-4efe-95a2-98f6a8950ae4" providerId="ADAL" clId="{BA061B59-60E3-2D41-B8E8-7BF8D751BF62}" dt="2021-02-16T01:47:56.809" v="17"/>
          <ac:spMkLst>
            <pc:docMk/>
            <pc:sldMk cId="2244773528" sldId="256"/>
            <ac:spMk id="18" creationId="{FC3C749F-9A26-4B1E-BC2E-572D03DF9593}"/>
          </ac:spMkLst>
        </pc:spChg>
        <pc:spChg chg="add del">
          <ac:chgData name="Padgett, Emory" userId="4f46fced-51af-4efe-95a2-98f6a8950ae4" providerId="ADAL" clId="{BA061B59-60E3-2D41-B8E8-7BF8D751BF62}" dt="2021-02-16T01:47:56.809" v="17"/>
          <ac:spMkLst>
            <pc:docMk/>
            <pc:sldMk cId="2244773528" sldId="256"/>
            <ac:spMk id="20" creationId="{F98D51C6-1188-49B8-B829-31D2C2813F10}"/>
          </ac:spMkLst>
        </pc:spChg>
        <pc:spChg chg="add del">
          <ac:chgData name="Padgett, Emory" userId="4f46fced-51af-4efe-95a2-98f6a8950ae4" providerId="ADAL" clId="{BA061B59-60E3-2D41-B8E8-7BF8D751BF62}" dt="2021-02-16T01:45:48.118" v="9" actId="26606"/>
          <ac:spMkLst>
            <pc:docMk/>
            <pc:sldMk cId="2244773528" sldId="256"/>
            <ac:spMk id="21" creationId="{23D9B6CF-87DD-47C7-B38D-7C5353D4DC9D}"/>
          </ac:spMkLst>
        </pc:spChg>
        <pc:spChg chg="add del">
          <ac:chgData name="Padgett, Emory" userId="4f46fced-51af-4efe-95a2-98f6a8950ae4" providerId="ADAL" clId="{BA061B59-60E3-2D41-B8E8-7BF8D751BF62}" dt="2021-02-16T01:47:56.809" v="17"/>
          <ac:spMkLst>
            <pc:docMk/>
            <pc:sldMk cId="2244773528" sldId="256"/>
            <ac:spMk id="22" creationId="{456BA586-8922-4113-BD35-BBF1EB1A1F42}"/>
          </ac:spMkLst>
        </pc:spChg>
        <pc:spChg chg="add del">
          <ac:chgData name="Padgett, Emory" userId="4f46fced-51af-4efe-95a2-98f6a8950ae4" providerId="ADAL" clId="{BA061B59-60E3-2D41-B8E8-7BF8D751BF62}" dt="2021-02-16T01:45:48.118" v="9" actId="26606"/>
          <ac:spMkLst>
            <pc:docMk/>
            <pc:sldMk cId="2244773528" sldId="256"/>
            <ac:spMk id="23" creationId="{EFE2328B-DA12-4B90-BD82-3CCF13AF6C83}"/>
          </ac:spMkLst>
        </pc:spChg>
        <pc:spChg chg="add del">
          <ac:chgData name="Padgett, Emory" userId="4f46fced-51af-4efe-95a2-98f6a8950ae4" providerId="ADAL" clId="{BA061B59-60E3-2D41-B8E8-7BF8D751BF62}" dt="2021-02-16T01:47:56.809" v="17"/>
          <ac:spMkLst>
            <pc:docMk/>
            <pc:sldMk cId="2244773528" sldId="256"/>
            <ac:spMk id="24" creationId="{B497CCB5-5FC2-473C-AFCC-2430CEF1DF71}"/>
          </ac:spMkLst>
        </pc:spChg>
        <pc:spChg chg="add del">
          <ac:chgData name="Padgett, Emory" userId="4f46fced-51af-4efe-95a2-98f6a8950ae4" providerId="ADAL" clId="{BA061B59-60E3-2D41-B8E8-7BF8D751BF62}" dt="2021-02-16T01:45:48.118" v="9" actId="26606"/>
          <ac:spMkLst>
            <pc:docMk/>
            <pc:sldMk cId="2244773528" sldId="256"/>
            <ac:spMk id="25" creationId="{F77FF0B6-332F-4842-A5F8-EA360BD5FF84}"/>
          </ac:spMkLst>
        </pc:spChg>
        <pc:spChg chg="add del">
          <ac:chgData name="Padgett, Emory" userId="4f46fced-51af-4efe-95a2-98f6a8950ae4" providerId="ADAL" clId="{BA061B59-60E3-2D41-B8E8-7BF8D751BF62}" dt="2021-02-16T01:47:56.809" v="17"/>
          <ac:spMkLst>
            <pc:docMk/>
            <pc:sldMk cId="2244773528" sldId="256"/>
            <ac:spMk id="26" creationId="{599C8C75-BFDF-44E7-A028-EEB5EDD58817}"/>
          </ac:spMkLst>
        </pc:spChg>
        <pc:spChg chg="add">
          <ac:chgData name="Padgett, Emory" userId="4f46fced-51af-4efe-95a2-98f6a8950ae4" providerId="ADAL" clId="{BA061B59-60E3-2D41-B8E8-7BF8D751BF62}" dt="2021-02-16T01:48:00.474" v="18" actId="26606"/>
          <ac:spMkLst>
            <pc:docMk/>
            <pc:sldMk cId="2244773528" sldId="256"/>
            <ac:spMk id="27" creationId="{F77FF0B6-332F-4842-A5F8-EA360BD5FF84}"/>
          </ac:spMkLst>
        </pc:spChg>
        <pc:spChg chg="add del">
          <ac:chgData name="Padgett, Emory" userId="4f46fced-51af-4efe-95a2-98f6a8950ae4" providerId="ADAL" clId="{BA061B59-60E3-2D41-B8E8-7BF8D751BF62}" dt="2021-02-16T01:45:59.639" v="15" actId="26606"/>
          <ac:spMkLst>
            <pc:docMk/>
            <pc:sldMk cId="2244773528" sldId="256"/>
            <ac:spMk id="31" creationId="{B7BD7FCF-A254-4A97-A15C-319B67622677}"/>
          </ac:spMkLst>
        </pc:spChg>
        <pc:spChg chg="add del">
          <ac:chgData name="Padgett, Emory" userId="4f46fced-51af-4efe-95a2-98f6a8950ae4" providerId="ADAL" clId="{BA061B59-60E3-2D41-B8E8-7BF8D751BF62}" dt="2021-02-16T01:45:59.639" v="15" actId="26606"/>
          <ac:spMkLst>
            <pc:docMk/>
            <pc:sldMk cId="2244773528" sldId="256"/>
            <ac:spMk id="33" creationId="{52FFAF72-6204-4676-9C6F-9A4CC4D91805}"/>
          </ac:spMkLst>
        </pc:spChg>
        <pc:grpChg chg="add del">
          <ac:chgData name="Padgett, Emory" userId="4f46fced-51af-4efe-95a2-98f6a8950ae4" providerId="ADAL" clId="{BA061B59-60E3-2D41-B8E8-7BF8D751BF62}" dt="2021-02-16T01:45:54.122" v="12" actId="26606"/>
          <ac:grpSpMkLst>
            <pc:docMk/>
            <pc:sldMk cId="2244773528" sldId="256"/>
            <ac:grpSpMk id="7" creationId="{06ADD6B1-009A-456B-8A78-75EA83876FAE}"/>
          </ac:grpSpMkLst>
        </pc:grpChg>
        <pc:picChg chg="mod">
          <ac:chgData name="Padgett, Emory" userId="4f46fced-51af-4efe-95a2-98f6a8950ae4" providerId="ADAL" clId="{BA061B59-60E3-2D41-B8E8-7BF8D751BF62}" dt="2021-02-16T01:48:00.474" v="18" actId="26606"/>
          <ac:picMkLst>
            <pc:docMk/>
            <pc:sldMk cId="2244773528" sldId="256"/>
            <ac:picMk id="5" creationId="{905611D3-AD43-41C2-BE07-305E7CC4F18F}"/>
          </ac:picMkLst>
        </pc:picChg>
        <pc:picChg chg="add del">
          <ac:chgData name="Padgett, Emory" userId="4f46fced-51af-4efe-95a2-98f6a8950ae4" providerId="ADAL" clId="{BA061B59-60E3-2D41-B8E8-7BF8D751BF62}" dt="2021-02-16T01:45:54.122" v="12" actId="26606"/>
          <ac:picMkLst>
            <pc:docMk/>
            <pc:sldMk cId="2244773528" sldId="256"/>
            <ac:picMk id="15" creationId="{CA9C5271-6015-44A6-B7AD-CFDA24379BCA}"/>
          </ac:picMkLst>
        </pc:picChg>
        <pc:cxnChg chg="add del">
          <ac:chgData name="Padgett, Emory" userId="4f46fced-51af-4efe-95a2-98f6a8950ae4" providerId="ADAL" clId="{BA061B59-60E3-2D41-B8E8-7BF8D751BF62}" dt="2021-02-16T01:45:54.122" v="12" actId="26606"/>
          <ac:cxnSpMkLst>
            <pc:docMk/>
            <pc:sldMk cId="2244773528" sldId="256"/>
            <ac:cxnSpMk id="14" creationId="{1A5BCC0E-6850-40CA-929A-62CF5720FDB0}"/>
          </ac:cxnSpMkLst>
        </pc:cxnChg>
        <pc:cxnChg chg="add del">
          <ac:chgData name="Padgett, Emory" userId="4f46fced-51af-4efe-95a2-98f6a8950ae4" providerId="ADAL" clId="{BA061B59-60E3-2D41-B8E8-7BF8D751BF62}" dt="2021-02-16T01:45:54.122" v="12" actId="26606"/>
          <ac:cxnSpMkLst>
            <pc:docMk/>
            <pc:sldMk cId="2244773528" sldId="256"/>
            <ac:cxnSpMk id="19" creationId="{E8FA8677-6FC4-4B57-9473-EE811D27495D}"/>
          </ac:cxnSpMkLst>
        </pc:cxnChg>
      </pc:sldChg>
      <pc:sldChg chg="modSp">
        <pc:chgData name="Padgett, Emory" userId="4f46fced-51af-4efe-95a2-98f6a8950ae4" providerId="ADAL" clId="{BA061B59-60E3-2D41-B8E8-7BF8D751BF62}" dt="2021-02-16T01:47:56.809" v="17"/>
        <pc:sldMkLst>
          <pc:docMk/>
          <pc:sldMk cId="442714909" sldId="257"/>
        </pc:sldMkLst>
        <pc:spChg chg="mod">
          <ac:chgData name="Padgett, Emory" userId="4f46fced-51af-4efe-95a2-98f6a8950ae4" providerId="ADAL" clId="{BA061B59-60E3-2D41-B8E8-7BF8D751BF62}" dt="2021-02-16T01:47:56.809" v="17"/>
          <ac:spMkLst>
            <pc:docMk/>
            <pc:sldMk cId="442714909" sldId="257"/>
            <ac:spMk id="2" creationId="{B5AD9A9E-E256-4722-BA0A-F96100F7D15F}"/>
          </ac:spMkLst>
        </pc:spChg>
        <pc:spChg chg="mod">
          <ac:chgData name="Padgett, Emory" userId="4f46fced-51af-4efe-95a2-98f6a8950ae4" providerId="ADAL" clId="{BA061B59-60E3-2D41-B8E8-7BF8D751BF62}" dt="2021-02-16T01:47:56.809" v="17"/>
          <ac:spMkLst>
            <pc:docMk/>
            <pc:sldMk cId="442714909" sldId="257"/>
            <ac:spMk id="3" creationId="{F800FFAE-AEF6-4D57-85B3-249806AADBA4}"/>
          </ac:spMkLst>
        </pc:spChg>
      </pc:sldChg>
      <pc:sldChg chg="modSp">
        <pc:chgData name="Padgett, Emory" userId="4f46fced-51af-4efe-95a2-98f6a8950ae4" providerId="ADAL" clId="{BA061B59-60E3-2D41-B8E8-7BF8D751BF62}" dt="2021-02-16T01:47:56.809" v="17"/>
        <pc:sldMkLst>
          <pc:docMk/>
          <pc:sldMk cId="371743594" sldId="258"/>
        </pc:sldMkLst>
        <pc:spChg chg="mod">
          <ac:chgData name="Padgett, Emory" userId="4f46fced-51af-4efe-95a2-98f6a8950ae4" providerId="ADAL" clId="{BA061B59-60E3-2D41-B8E8-7BF8D751BF62}" dt="2021-02-16T01:47:56.809" v="17"/>
          <ac:spMkLst>
            <pc:docMk/>
            <pc:sldMk cId="371743594" sldId="258"/>
            <ac:spMk id="2" creationId="{9446D162-F19B-4B63-BC07-B42F4D8EFDD9}"/>
          </ac:spMkLst>
        </pc:spChg>
        <pc:spChg chg="mod">
          <ac:chgData name="Padgett, Emory" userId="4f46fced-51af-4efe-95a2-98f6a8950ae4" providerId="ADAL" clId="{BA061B59-60E3-2D41-B8E8-7BF8D751BF62}" dt="2021-02-16T01:47:56.809" v="17"/>
          <ac:spMkLst>
            <pc:docMk/>
            <pc:sldMk cId="371743594" sldId="258"/>
            <ac:spMk id="3" creationId="{FE6F4285-C205-4AD0-9627-CFDAB9D084F4}"/>
          </ac:spMkLst>
        </pc:spChg>
      </pc:sldChg>
      <pc:sldChg chg="modSp">
        <pc:chgData name="Padgett, Emory" userId="4f46fced-51af-4efe-95a2-98f6a8950ae4" providerId="ADAL" clId="{BA061B59-60E3-2D41-B8E8-7BF8D751BF62}" dt="2021-02-16T01:47:56.809" v="17"/>
        <pc:sldMkLst>
          <pc:docMk/>
          <pc:sldMk cId="4284129119" sldId="259"/>
        </pc:sldMkLst>
        <pc:spChg chg="mod">
          <ac:chgData name="Padgett, Emory" userId="4f46fced-51af-4efe-95a2-98f6a8950ae4" providerId="ADAL" clId="{BA061B59-60E3-2D41-B8E8-7BF8D751BF62}" dt="2021-02-16T01:47:56.809" v="17"/>
          <ac:spMkLst>
            <pc:docMk/>
            <pc:sldMk cId="4284129119" sldId="259"/>
            <ac:spMk id="2" creationId="{86A43D7D-14B7-459A-996C-08A8B8F90FFE}"/>
          </ac:spMkLst>
        </pc:spChg>
        <pc:spChg chg="mod">
          <ac:chgData name="Padgett, Emory" userId="4f46fced-51af-4efe-95a2-98f6a8950ae4" providerId="ADAL" clId="{BA061B59-60E3-2D41-B8E8-7BF8D751BF62}" dt="2021-02-16T01:47:56.809" v="17"/>
          <ac:spMkLst>
            <pc:docMk/>
            <pc:sldMk cId="4284129119" sldId="259"/>
            <ac:spMk id="3" creationId="{2C82736A-DD5B-4AA7-B036-D9F62F1A7452}"/>
          </ac:spMkLst>
        </pc:spChg>
      </pc:sldChg>
      <pc:sldChg chg="modSp">
        <pc:chgData name="Padgett, Emory" userId="4f46fced-51af-4efe-95a2-98f6a8950ae4" providerId="ADAL" clId="{BA061B59-60E3-2D41-B8E8-7BF8D751BF62}" dt="2021-02-16T01:47:56.809" v="17"/>
        <pc:sldMkLst>
          <pc:docMk/>
          <pc:sldMk cId="2068731464" sldId="260"/>
        </pc:sldMkLst>
        <pc:spChg chg="mod">
          <ac:chgData name="Padgett, Emory" userId="4f46fced-51af-4efe-95a2-98f6a8950ae4" providerId="ADAL" clId="{BA061B59-60E3-2D41-B8E8-7BF8D751BF62}" dt="2021-02-16T01:47:56.809" v="17"/>
          <ac:spMkLst>
            <pc:docMk/>
            <pc:sldMk cId="2068731464" sldId="260"/>
            <ac:spMk id="2" creationId="{F72AEB99-FAB3-488E-8A48-9142BCBF13F0}"/>
          </ac:spMkLst>
        </pc:spChg>
        <pc:spChg chg="mod">
          <ac:chgData name="Padgett, Emory" userId="4f46fced-51af-4efe-95a2-98f6a8950ae4" providerId="ADAL" clId="{BA061B59-60E3-2D41-B8E8-7BF8D751BF62}" dt="2021-02-16T01:47:56.809" v="17"/>
          <ac:spMkLst>
            <pc:docMk/>
            <pc:sldMk cId="2068731464" sldId="260"/>
            <ac:spMk id="3" creationId="{7A6C7E0F-3ECF-4058-A4BA-628D125624D5}"/>
          </ac:spMkLst>
        </pc:spChg>
      </pc:sldChg>
      <pc:sldChg chg="modSp">
        <pc:chgData name="Padgett, Emory" userId="4f46fced-51af-4efe-95a2-98f6a8950ae4" providerId="ADAL" clId="{BA061B59-60E3-2D41-B8E8-7BF8D751BF62}" dt="2021-02-16T01:47:56.809" v="17"/>
        <pc:sldMkLst>
          <pc:docMk/>
          <pc:sldMk cId="629326059" sldId="261"/>
        </pc:sldMkLst>
        <pc:spChg chg="mod">
          <ac:chgData name="Padgett, Emory" userId="4f46fced-51af-4efe-95a2-98f6a8950ae4" providerId="ADAL" clId="{BA061B59-60E3-2D41-B8E8-7BF8D751BF62}" dt="2021-02-16T01:47:56.809" v="17"/>
          <ac:spMkLst>
            <pc:docMk/>
            <pc:sldMk cId="629326059" sldId="261"/>
            <ac:spMk id="2" creationId="{7E514366-7496-4C47-B0FD-B66AE96623AF}"/>
          </ac:spMkLst>
        </pc:spChg>
        <pc:spChg chg="mod">
          <ac:chgData name="Padgett, Emory" userId="4f46fced-51af-4efe-95a2-98f6a8950ae4" providerId="ADAL" clId="{BA061B59-60E3-2D41-B8E8-7BF8D751BF62}" dt="2021-02-16T01:47:56.809" v="17"/>
          <ac:spMkLst>
            <pc:docMk/>
            <pc:sldMk cId="629326059" sldId="261"/>
            <ac:spMk id="3" creationId="{60ED0F15-4752-4D43-B4E8-DEA313D72EE2}"/>
          </ac:spMkLst>
        </pc:spChg>
      </pc:sldChg>
      <pc:sldChg chg="modSp">
        <pc:chgData name="Padgett, Emory" userId="4f46fced-51af-4efe-95a2-98f6a8950ae4" providerId="ADAL" clId="{BA061B59-60E3-2D41-B8E8-7BF8D751BF62}" dt="2021-02-16T01:47:56.809" v="17"/>
        <pc:sldMkLst>
          <pc:docMk/>
          <pc:sldMk cId="1040696103" sldId="262"/>
        </pc:sldMkLst>
        <pc:spChg chg="mod">
          <ac:chgData name="Padgett, Emory" userId="4f46fced-51af-4efe-95a2-98f6a8950ae4" providerId="ADAL" clId="{BA061B59-60E3-2D41-B8E8-7BF8D751BF62}" dt="2021-02-16T01:47:56.809" v="17"/>
          <ac:spMkLst>
            <pc:docMk/>
            <pc:sldMk cId="1040696103" sldId="262"/>
            <ac:spMk id="2" creationId="{D3F133CD-9216-45CB-875A-51EE504C15A1}"/>
          </ac:spMkLst>
        </pc:spChg>
        <pc:spChg chg="mod">
          <ac:chgData name="Padgett, Emory" userId="4f46fced-51af-4efe-95a2-98f6a8950ae4" providerId="ADAL" clId="{BA061B59-60E3-2D41-B8E8-7BF8D751BF62}" dt="2021-02-16T01:47:56.809" v="17"/>
          <ac:spMkLst>
            <pc:docMk/>
            <pc:sldMk cId="1040696103" sldId="262"/>
            <ac:spMk id="3" creationId="{AB94437E-D710-4A10-9807-B04CF8245831}"/>
          </ac:spMkLst>
        </pc:spChg>
      </pc:sldChg>
      <pc:sldChg chg="modSp">
        <pc:chgData name="Padgett, Emory" userId="4f46fced-51af-4efe-95a2-98f6a8950ae4" providerId="ADAL" clId="{BA061B59-60E3-2D41-B8E8-7BF8D751BF62}" dt="2021-02-16T01:47:56.809" v="17"/>
        <pc:sldMkLst>
          <pc:docMk/>
          <pc:sldMk cId="2227549089" sldId="263"/>
        </pc:sldMkLst>
        <pc:spChg chg="mod">
          <ac:chgData name="Padgett, Emory" userId="4f46fced-51af-4efe-95a2-98f6a8950ae4" providerId="ADAL" clId="{BA061B59-60E3-2D41-B8E8-7BF8D751BF62}" dt="2021-02-16T01:47:56.809" v="17"/>
          <ac:spMkLst>
            <pc:docMk/>
            <pc:sldMk cId="2227549089" sldId="263"/>
            <ac:spMk id="2" creationId="{A7B21228-F166-4B8F-B1B3-950445AAF9C4}"/>
          </ac:spMkLst>
        </pc:spChg>
        <pc:spChg chg="mod">
          <ac:chgData name="Padgett, Emory" userId="4f46fced-51af-4efe-95a2-98f6a8950ae4" providerId="ADAL" clId="{BA061B59-60E3-2D41-B8E8-7BF8D751BF62}" dt="2021-02-16T01:47:56.809" v="17"/>
          <ac:spMkLst>
            <pc:docMk/>
            <pc:sldMk cId="2227549089" sldId="263"/>
            <ac:spMk id="3" creationId="{8AB0176F-35D5-427A-BAF0-9198FB244214}"/>
          </ac:spMkLst>
        </pc:spChg>
      </pc:sldChg>
      <pc:sldChg chg="modSp">
        <pc:chgData name="Padgett, Emory" userId="4f46fced-51af-4efe-95a2-98f6a8950ae4" providerId="ADAL" clId="{BA061B59-60E3-2D41-B8E8-7BF8D751BF62}" dt="2021-02-16T01:47:56.809" v="17"/>
        <pc:sldMkLst>
          <pc:docMk/>
          <pc:sldMk cId="4135471994" sldId="264"/>
        </pc:sldMkLst>
        <pc:spChg chg="mod">
          <ac:chgData name="Padgett, Emory" userId="4f46fced-51af-4efe-95a2-98f6a8950ae4" providerId="ADAL" clId="{BA061B59-60E3-2D41-B8E8-7BF8D751BF62}" dt="2021-02-16T01:47:56.809" v="17"/>
          <ac:spMkLst>
            <pc:docMk/>
            <pc:sldMk cId="4135471994" sldId="264"/>
            <ac:spMk id="2" creationId="{A4CFB4B3-BFD8-40CA-B34A-127AD3638405}"/>
          </ac:spMkLst>
        </pc:spChg>
        <pc:spChg chg="mod">
          <ac:chgData name="Padgett, Emory" userId="4f46fced-51af-4efe-95a2-98f6a8950ae4" providerId="ADAL" clId="{BA061B59-60E3-2D41-B8E8-7BF8D751BF62}" dt="2021-02-16T01:47:56.809" v="17"/>
          <ac:spMkLst>
            <pc:docMk/>
            <pc:sldMk cId="4135471994" sldId="264"/>
            <ac:spMk id="3" creationId="{AF9288E7-3485-4637-91FB-260A5F537FF6}"/>
          </ac:spMkLst>
        </pc:spChg>
      </pc:sldChg>
      <pc:sldChg chg="modSp">
        <pc:chgData name="Padgett, Emory" userId="4f46fced-51af-4efe-95a2-98f6a8950ae4" providerId="ADAL" clId="{BA061B59-60E3-2D41-B8E8-7BF8D751BF62}" dt="2021-02-16T01:47:56.809" v="17"/>
        <pc:sldMkLst>
          <pc:docMk/>
          <pc:sldMk cId="3212443988" sldId="265"/>
        </pc:sldMkLst>
        <pc:spChg chg="mod">
          <ac:chgData name="Padgett, Emory" userId="4f46fced-51af-4efe-95a2-98f6a8950ae4" providerId="ADAL" clId="{BA061B59-60E3-2D41-B8E8-7BF8D751BF62}" dt="2021-02-16T01:47:56.809" v="17"/>
          <ac:spMkLst>
            <pc:docMk/>
            <pc:sldMk cId="3212443988" sldId="265"/>
            <ac:spMk id="2" creationId="{4FFB8D97-273A-4A09-95EF-FABD955B4FA2}"/>
          </ac:spMkLst>
        </pc:spChg>
        <pc:spChg chg="mod">
          <ac:chgData name="Padgett, Emory" userId="4f46fced-51af-4efe-95a2-98f6a8950ae4" providerId="ADAL" clId="{BA061B59-60E3-2D41-B8E8-7BF8D751BF62}" dt="2021-02-16T01:47:56.809" v="17"/>
          <ac:spMkLst>
            <pc:docMk/>
            <pc:sldMk cId="3212443988" sldId="265"/>
            <ac:spMk id="3" creationId="{F946F2C5-46F6-4BDA-B1E9-7DB6A4255789}"/>
          </ac:spMkLst>
        </pc:spChg>
      </pc:sldChg>
    </pc:docChg>
  </pc:docChgLst>
  <pc:docChgLst>
    <pc:chgData name="Padgett, Emory" userId="4f46fced-51af-4efe-95a2-98f6a8950ae4" providerId="ADAL" clId="{A7988ECA-7486-4C97-84F6-BDAD2533D098}"/>
    <pc:docChg chg="custSel modSld">
      <pc:chgData name="Padgett, Emory" userId="4f46fced-51af-4efe-95a2-98f6a8950ae4" providerId="ADAL" clId="{A7988ECA-7486-4C97-84F6-BDAD2533D098}" dt="2021-02-14T21:27:13.361" v="4" actId="26606"/>
      <pc:docMkLst>
        <pc:docMk/>
      </pc:docMkLst>
      <pc:sldChg chg="addSp delSp modSp mod modMedia setBg">
        <pc:chgData name="Padgett, Emory" userId="4f46fced-51af-4efe-95a2-98f6a8950ae4" providerId="ADAL" clId="{A7988ECA-7486-4C97-84F6-BDAD2533D098}" dt="2021-02-14T21:27:13.361" v="4" actId="26606"/>
        <pc:sldMkLst>
          <pc:docMk/>
          <pc:sldMk cId="2244773528" sldId="256"/>
        </pc:sldMkLst>
        <pc:spChg chg="mod">
          <ac:chgData name="Padgett, Emory" userId="4f46fced-51af-4efe-95a2-98f6a8950ae4" providerId="ADAL" clId="{A7988ECA-7486-4C97-84F6-BDAD2533D098}" dt="2021-02-14T21:27:13.361" v="4" actId="26606"/>
          <ac:spMkLst>
            <pc:docMk/>
            <pc:sldMk cId="2244773528" sldId="256"/>
            <ac:spMk id="2" creationId="{61D7078B-6B1A-49DA-8242-D36797701D6D}"/>
          </ac:spMkLst>
        </pc:spChg>
        <pc:spChg chg="mod">
          <ac:chgData name="Padgett, Emory" userId="4f46fced-51af-4efe-95a2-98f6a8950ae4" providerId="ADAL" clId="{A7988ECA-7486-4C97-84F6-BDAD2533D098}" dt="2021-02-14T21:27:13.361" v="4" actId="26606"/>
          <ac:spMkLst>
            <pc:docMk/>
            <pc:sldMk cId="2244773528" sldId="256"/>
            <ac:spMk id="3" creationId="{80ED00B5-2646-46B2-BEA0-16B0822741B9}"/>
          </ac:spMkLst>
        </pc:spChg>
        <pc:spChg chg="add del">
          <ac:chgData name="Padgett, Emory" userId="4f46fced-51af-4efe-95a2-98f6a8950ae4" providerId="ADAL" clId="{A7988ECA-7486-4C97-84F6-BDAD2533D098}" dt="2021-02-14T21:27:13.361" v="4" actId="26606"/>
          <ac:spMkLst>
            <pc:docMk/>
            <pc:sldMk cId="2244773528" sldId="256"/>
            <ac:spMk id="9" creationId="{C1DD1A8A-57D5-4A81-AD04-532B043C5611}"/>
          </ac:spMkLst>
        </pc:spChg>
        <pc:spChg chg="add del">
          <ac:chgData name="Padgett, Emory" userId="4f46fced-51af-4efe-95a2-98f6a8950ae4" providerId="ADAL" clId="{A7988ECA-7486-4C97-84F6-BDAD2533D098}" dt="2021-02-14T21:27:13.361" v="4" actId="26606"/>
          <ac:spMkLst>
            <pc:docMk/>
            <pc:sldMk cId="2244773528" sldId="256"/>
            <ac:spMk id="11" creationId="{007891EC-4501-44ED-A8C8-B11B6DB767AB}"/>
          </ac:spMkLst>
        </pc:spChg>
        <pc:spChg chg="add">
          <ac:chgData name="Padgett, Emory" userId="4f46fced-51af-4efe-95a2-98f6a8950ae4" providerId="ADAL" clId="{A7988ECA-7486-4C97-84F6-BDAD2533D098}" dt="2021-02-14T21:27:13.361" v="4" actId="26606"/>
          <ac:spMkLst>
            <pc:docMk/>
            <pc:sldMk cId="2244773528" sldId="256"/>
            <ac:spMk id="16" creationId="{04A130CA-991E-4C92-A494-EB7D8666EFED}"/>
          </ac:spMkLst>
        </pc:spChg>
        <pc:spChg chg="add">
          <ac:chgData name="Padgett, Emory" userId="4f46fced-51af-4efe-95a2-98f6a8950ae4" providerId="ADAL" clId="{A7988ECA-7486-4C97-84F6-BDAD2533D098}" dt="2021-02-14T21:27:13.361" v="4" actId="26606"/>
          <ac:spMkLst>
            <pc:docMk/>
            <pc:sldMk cId="2244773528" sldId="256"/>
            <ac:spMk id="18" creationId="{FC3C749F-9A26-4B1E-BC2E-572D03DF9593}"/>
          </ac:spMkLst>
        </pc:spChg>
        <pc:spChg chg="add">
          <ac:chgData name="Padgett, Emory" userId="4f46fced-51af-4efe-95a2-98f6a8950ae4" providerId="ADAL" clId="{A7988ECA-7486-4C97-84F6-BDAD2533D098}" dt="2021-02-14T21:27:13.361" v="4" actId="26606"/>
          <ac:spMkLst>
            <pc:docMk/>
            <pc:sldMk cId="2244773528" sldId="256"/>
            <ac:spMk id="20" creationId="{F98D51C6-1188-49B8-B829-31D2C2813F10}"/>
          </ac:spMkLst>
        </pc:spChg>
        <pc:spChg chg="add">
          <ac:chgData name="Padgett, Emory" userId="4f46fced-51af-4efe-95a2-98f6a8950ae4" providerId="ADAL" clId="{A7988ECA-7486-4C97-84F6-BDAD2533D098}" dt="2021-02-14T21:27:13.361" v="4" actId="26606"/>
          <ac:spMkLst>
            <pc:docMk/>
            <pc:sldMk cId="2244773528" sldId="256"/>
            <ac:spMk id="22" creationId="{456BA586-8922-4113-BD35-BBF1EB1A1F42}"/>
          </ac:spMkLst>
        </pc:spChg>
        <pc:spChg chg="add">
          <ac:chgData name="Padgett, Emory" userId="4f46fced-51af-4efe-95a2-98f6a8950ae4" providerId="ADAL" clId="{A7988ECA-7486-4C97-84F6-BDAD2533D098}" dt="2021-02-14T21:27:13.361" v="4" actId="26606"/>
          <ac:spMkLst>
            <pc:docMk/>
            <pc:sldMk cId="2244773528" sldId="256"/>
            <ac:spMk id="24" creationId="{B497CCB5-5FC2-473C-AFCC-2430CEF1DF71}"/>
          </ac:spMkLst>
        </pc:spChg>
        <pc:spChg chg="add">
          <ac:chgData name="Padgett, Emory" userId="4f46fced-51af-4efe-95a2-98f6a8950ae4" providerId="ADAL" clId="{A7988ECA-7486-4C97-84F6-BDAD2533D098}" dt="2021-02-14T21:27:13.361" v="4" actId="26606"/>
          <ac:spMkLst>
            <pc:docMk/>
            <pc:sldMk cId="2244773528" sldId="256"/>
            <ac:spMk id="26" creationId="{599C8C75-BFDF-44E7-A028-EEB5EDD58817}"/>
          </ac:spMkLst>
        </pc:spChg>
        <pc:picChg chg="add mod ord">
          <ac:chgData name="Padgett, Emory" userId="4f46fced-51af-4efe-95a2-98f6a8950ae4" providerId="ADAL" clId="{A7988ECA-7486-4C97-84F6-BDAD2533D098}" dt="2021-02-14T21:27:13.361" v="4" actId="26606"/>
          <ac:picMkLst>
            <pc:docMk/>
            <pc:sldMk cId="2244773528" sldId="256"/>
            <ac:picMk id="5" creationId="{905611D3-AD43-41C2-BE07-305E7CC4F1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ED50A-3591-45C6-8916-9E55EB572C11}"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BDC1-74F8-4A11-BC8B-A9AA6C7C0B7A}" type="slidenum">
              <a:rPr lang="en-US" smtClean="0"/>
              <a:t>‹#›</a:t>
            </a:fld>
            <a:endParaRPr lang="en-US"/>
          </a:p>
        </p:txBody>
      </p:sp>
    </p:spTree>
    <p:extLst>
      <p:ext uri="{BB962C8B-B14F-4D97-AF65-F5344CB8AC3E}">
        <p14:creationId xmlns:p14="http://schemas.microsoft.com/office/powerpoint/2010/main" val="77490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BDC1-74F8-4A11-BC8B-A9AA6C7C0B7A}" type="slidenum">
              <a:rPr lang="en-US" smtClean="0"/>
              <a:t>1</a:t>
            </a:fld>
            <a:endParaRPr lang="en-US"/>
          </a:p>
        </p:txBody>
      </p:sp>
    </p:spTree>
    <p:extLst>
      <p:ext uri="{BB962C8B-B14F-4D97-AF65-F5344CB8AC3E}">
        <p14:creationId xmlns:p14="http://schemas.microsoft.com/office/powerpoint/2010/main" val="5129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6BDC1-74F8-4A11-BC8B-A9AA6C7C0B7A}" type="slidenum">
              <a:rPr lang="en-US" smtClean="0"/>
              <a:t>2</a:t>
            </a:fld>
            <a:endParaRPr lang="en-US"/>
          </a:p>
        </p:txBody>
      </p:sp>
    </p:spTree>
    <p:extLst>
      <p:ext uri="{BB962C8B-B14F-4D97-AF65-F5344CB8AC3E}">
        <p14:creationId xmlns:p14="http://schemas.microsoft.com/office/powerpoint/2010/main" val="141957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BDC1-74F8-4A11-BC8B-A9AA6C7C0B7A}" type="slidenum">
              <a:rPr lang="en-US" smtClean="0"/>
              <a:t>10</a:t>
            </a:fld>
            <a:endParaRPr lang="en-US"/>
          </a:p>
        </p:txBody>
      </p:sp>
    </p:spTree>
    <p:extLst>
      <p:ext uri="{BB962C8B-B14F-4D97-AF65-F5344CB8AC3E}">
        <p14:creationId xmlns:p14="http://schemas.microsoft.com/office/powerpoint/2010/main" val="233210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BDC1-74F8-4A11-BC8B-A9AA6C7C0B7A}" type="slidenum">
              <a:rPr lang="en-US" smtClean="0"/>
              <a:t>14</a:t>
            </a:fld>
            <a:endParaRPr lang="en-US"/>
          </a:p>
        </p:txBody>
      </p:sp>
    </p:spTree>
    <p:extLst>
      <p:ext uri="{BB962C8B-B14F-4D97-AF65-F5344CB8AC3E}">
        <p14:creationId xmlns:p14="http://schemas.microsoft.com/office/powerpoint/2010/main" val="120972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9399128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130406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95517513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A30F655-A39A-44C0-BCA6-92A558E442D8}" type="datetimeFigureOut">
              <a:rPr lang="en-US" smtClean="0"/>
              <a:t>2/16/2021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63921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54411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30F655-A39A-44C0-BCA6-92A558E442D8}"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03186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0F655-A39A-44C0-BCA6-92A558E442D8}"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191425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A30F655-A39A-44C0-BCA6-92A558E442D8}" type="datetimeFigureOut">
              <a:rPr lang="en-US" smtClean="0"/>
              <a:t>2/16/2021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218514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A30F655-A39A-44C0-BCA6-92A558E442D8}" type="datetimeFigureOut">
              <a:rPr lang="en-US" smtClean="0"/>
              <a:t>2/16/2021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53403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0F655-A39A-44C0-BCA6-92A558E442D8}"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89409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0F655-A39A-44C0-BCA6-92A558E442D8}"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47470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6677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57123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79548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50443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354250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213054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262392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0F655-A39A-44C0-BCA6-92A558E442D8}"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0F51-682F-4B25-AA23-1F506A71F44E}" type="slidenum">
              <a:rPr lang="en-US" smtClean="0"/>
              <a:t>‹#›</a:t>
            </a:fld>
            <a:endParaRPr lang="en-US"/>
          </a:p>
        </p:txBody>
      </p:sp>
    </p:spTree>
    <p:extLst>
      <p:ext uri="{BB962C8B-B14F-4D97-AF65-F5344CB8AC3E}">
        <p14:creationId xmlns:p14="http://schemas.microsoft.com/office/powerpoint/2010/main" val="78637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A30F655-A39A-44C0-BCA6-92A558E442D8}" type="datetimeFigureOut">
              <a:rPr lang="en-US" smtClean="0"/>
              <a:t>2/16/2021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DCE0F51-682F-4B25-AA23-1F506A71F44E}" type="slidenum">
              <a:rPr lang="en-US" smtClean="0"/>
              <a:t>‹#›</a:t>
            </a:fld>
            <a:endParaRPr lang="en-US"/>
          </a:p>
        </p:txBody>
      </p:sp>
    </p:spTree>
    <p:extLst>
      <p:ext uri="{BB962C8B-B14F-4D97-AF65-F5344CB8AC3E}">
        <p14:creationId xmlns:p14="http://schemas.microsoft.com/office/powerpoint/2010/main" val="2521101546"/>
      </p:ext>
    </p:extLst>
  </p:cSld>
  <p:clrMap bg1="lt1" tx1="dk1" bg2="lt2" tx2="dk2" accent1="accent1" accent2="accent2" accent3="accent3" accent4="accent4" accent5="accent5" accent6="accent6" hlink="hlink" folHlink="folHlink"/>
  <p:sldLayoutIdLst>
    <p:sldLayoutId id="214748367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22F38BC-D98D-4D85-8CF7-BA70EEDEDD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1D7078B-6B1A-49DA-8242-D36797701D6D}"/>
              </a:ext>
            </a:extLst>
          </p:cNvPr>
          <p:cNvSpPr>
            <a:spLocks noGrp="1"/>
          </p:cNvSpPr>
          <p:nvPr>
            <p:ph type="ctrTitle"/>
          </p:nvPr>
        </p:nvSpPr>
        <p:spPr bwMode="blackWhite">
          <a:xfrm>
            <a:off x="804672" y="2386744"/>
            <a:ext cx="5925310" cy="1645920"/>
          </a:xfrm>
        </p:spPr>
        <p:txBody>
          <a:bodyPr>
            <a:normAutofit/>
          </a:bodyPr>
          <a:lstStyle/>
          <a:p>
            <a:r>
              <a:rPr lang="en-US" dirty="0"/>
              <a:t>Bitterroot, </a:t>
            </a:r>
            <a:br>
              <a:rPr lang="en-US" dirty="0"/>
            </a:br>
            <a:r>
              <a:rPr lang="en-US" dirty="0"/>
              <a:t>Bitter History</a:t>
            </a:r>
          </a:p>
        </p:txBody>
      </p:sp>
      <p:sp>
        <p:nvSpPr>
          <p:cNvPr id="3" name="Subtitle 2">
            <a:extLst>
              <a:ext uri="{FF2B5EF4-FFF2-40B4-BE49-F238E27FC236}">
                <a16:creationId xmlns="" xmlns:a16="http://schemas.microsoft.com/office/drawing/2014/main" id="{80ED00B5-2646-46B2-BEA0-16B0822741B9}"/>
              </a:ext>
            </a:extLst>
          </p:cNvPr>
          <p:cNvSpPr>
            <a:spLocks noGrp="1"/>
          </p:cNvSpPr>
          <p:nvPr>
            <p:ph type="subTitle" idx="1"/>
          </p:nvPr>
        </p:nvSpPr>
        <p:spPr>
          <a:xfrm>
            <a:off x="1148615" y="4352544"/>
            <a:ext cx="5242560" cy="1239894"/>
          </a:xfrm>
        </p:spPr>
        <p:txBody>
          <a:bodyPr>
            <a:normAutofit/>
          </a:bodyPr>
          <a:lstStyle/>
          <a:p>
            <a:r>
              <a:rPr lang="en-US" dirty="0">
                <a:solidFill>
                  <a:srgbClr val="FFFFFF"/>
                </a:solidFill>
                <a:latin typeface="Gill Sans MT" panose="020B0502020104020203" pitchFamily="34" charset="0"/>
              </a:rPr>
              <a:t>Heritage along the Nez Perce </a:t>
            </a:r>
            <a:r>
              <a:rPr lang="en-US" dirty="0" smtClean="0">
                <a:solidFill>
                  <a:srgbClr val="FFFFFF"/>
                </a:solidFill>
                <a:latin typeface="Gill Sans MT" panose="020B0502020104020203" pitchFamily="34" charset="0"/>
              </a:rPr>
              <a:t>(Nee-</a:t>
            </a:r>
            <a:r>
              <a:rPr lang="en-US" dirty="0" err="1" smtClean="0">
                <a:solidFill>
                  <a:srgbClr val="FFFFFF"/>
                </a:solidFill>
                <a:latin typeface="Gill Sans MT" panose="020B0502020104020203" pitchFamily="34" charset="0"/>
              </a:rPr>
              <a:t>mee</a:t>
            </a:r>
            <a:r>
              <a:rPr lang="en-US" dirty="0" smtClean="0">
                <a:solidFill>
                  <a:srgbClr val="FFFFFF"/>
                </a:solidFill>
                <a:latin typeface="Gill Sans MT" panose="020B0502020104020203" pitchFamily="34" charset="0"/>
              </a:rPr>
              <a:t>-poo) National </a:t>
            </a:r>
            <a:r>
              <a:rPr lang="en-US" dirty="0">
                <a:solidFill>
                  <a:srgbClr val="FFFFFF"/>
                </a:solidFill>
                <a:latin typeface="Gill Sans MT" panose="020B0502020104020203" pitchFamily="34" charset="0"/>
              </a:rPr>
              <a:t>Historic Trail</a:t>
            </a:r>
          </a:p>
        </p:txBody>
      </p:sp>
      <p:sp>
        <p:nvSpPr>
          <p:cNvPr id="73" name="Rectangle 72">
            <a:extLst>
              <a:ext uri="{FF2B5EF4-FFF2-40B4-BE49-F238E27FC236}">
                <a16:creationId xmlns="" xmlns:a16="http://schemas.microsoft.com/office/drawing/2014/main" id="{B501A2F0-90BE-4D86-9A8A-4390413F7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 xmlns:a16="http://schemas.microsoft.com/office/drawing/2014/main" id="{80F5EB4E-25CD-44CC-AF95-30C925342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 xmlns:a16="http://schemas.microsoft.com/office/drawing/2014/main" id="{89125F87-F68A-674B-90C9-C78BADDF06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63" t="11705" r="7807" b="11707"/>
          <a:stretch/>
        </p:blipFill>
        <p:spPr bwMode="auto">
          <a:xfrm>
            <a:off x="7858500" y="1158376"/>
            <a:ext cx="3369573" cy="422654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44773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697"/>
    </mc:Choice>
    <mc:Fallback>
      <p:transition spd="slow" advTm="4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514366-7496-4C47-B0FD-B66AE96623AF}"/>
              </a:ext>
            </a:extLst>
          </p:cNvPr>
          <p:cNvSpPr>
            <a:spLocks noGrp="1"/>
          </p:cNvSpPr>
          <p:nvPr>
            <p:ph type="title"/>
          </p:nvPr>
        </p:nvSpPr>
        <p:spPr>
          <a:xfrm>
            <a:off x="6900672" y="978776"/>
            <a:ext cx="4486656" cy="1174991"/>
          </a:xfrm>
        </p:spPr>
        <p:txBody>
          <a:bodyPr>
            <a:normAutofit/>
          </a:bodyPr>
          <a:lstStyle/>
          <a:p>
            <a:r>
              <a:rPr lang="en-US" sz="2400"/>
              <a:t>Historical Omission</a:t>
            </a:r>
          </a:p>
        </p:txBody>
      </p:sp>
      <p:pic>
        <p:nvPicPr>
          <p:cNvPr id="7" name="Picture 6" descr="A sign on the grass&#10;&#10;Description automatically generated">
            <a:extLst>
              <a:ext uri="{FF2B5EF4-FFF2-40B4-BE49-F238E27FC236}">
                <a16:creationId xmlns="" xmlns:a16="http://schemas.microsoft.com/office/drawing/2014/main" id="{9A94A0CC-1D9E-E14E-91F0-E5763134E1F9}"/>
              </a:ext>
            </a:extLst>
          </p:cNvPr>
          <p:cNvPicPr/>
          <p:nvPr/>
        </p:nvPicPr>
        <p:blipFill rotWithShape="1">
          <a:blip r:embed="rId3">
            <a:extLst>
              <a:ext uri="{28A0092B-C50C-407E-A947-70E740481C1C}">
                <a14:useLocalDpi xmlns:a14="http://schemas.microsoft.com/office/drawing/2010/main" val="0"/>
              </a:ext>
            </a:extLst>
          </a:blip>
          <a:srcRect l="18165" r="15713" b="-2"/>
          <a:stretch/>
        </p:blipFill>
        <p:spPr>
          <a:xfrm>
            <a:off x="20" y="10"/>
            <a:ext cx="6086621" cy="6857990"/>
          </a:xfrm>
          <a:prstGeom prst="rect">
            <a:avLst/>
          </a:prstGeom>
        </p:spPr>
      </p:pic>
      <p:sp>
        <p:nvSpPr>
          <p:cNvPr id="3" name="Content Placeholder 2">
            <a:extLst>
              <a:ext uri="{FF2B5EF4-FFF2-40B4-BE49-F238E27FC236}">
                <a16:creationId xmlns="" xmlns:a16="http://schemas.microsoft.com/office/drawing/2014/main" id="{60ED0F15-4752-4D43-B4E8-DEA313D72EE2}"/>
              </a:ext>
            </a:extLst>
          </p:cNvPr>
          <p:cNvSpPr>
            <a:spLocks noGrp="1"/>
          </p:cNvSpPr>
          <p:nvPr>
            <p:ph idx="1"/>
          </p:nvPr>
        </p:nvSpPr>
        <p:spPr>
          <a:xfrm>
            <a:off x="6900672" y="2640692"/>
            <a:ext cx="4486656" cy="3255252"/>
          </a:xfrm>
        </p:spPr>
        <p:txBody>
          <a:bodyPr>
            <a:normAutofit/>
          </a:bodyPr>
          <a:lstStyle/>
          <a:p>
            <a:r>
              <a:rPr lang="en-US" dirty="0"/>
              <a:t>Omission of consequences</a:t>
            </a:r>
          </a:p>
          <a:p>
            <a:r>
              <a:rPr lang="en-US" dirty="0"/>
              <a:t>Problematic wording</a:t>
            </a:r>
          </a:p>
          <a:p>
            <a:r>
              <a:rPr lang="en-US" dirty="0"/>
              <a:t>Focus on American suffering &amp; not Niimíipuu</a:t>
            </a:r>
          </a:p>
          <a:p>
            <a:r>
              <a:rPr lang="en-US" dirty="0" err="1" smtClean="0"/>
              <a:t>Figlio</a:t>
            </a:r>
            <a:r>
              <a:rPr lang="en-US" dirty="0" smtClean="0"/>
              <a:t> 2014: “divergences </a:t>
            </a:r>
            <a:r>
              <a:rPr lang="en-US" dirty="0"/>
              <a:t>and conflicts of memory” are not mere difference, but “bespeak the aim of one version to suppress another”—that when “remembering and rebuilding a collective identity, perpetrators forget defensively.” </a:t>
            </a:r>
          </a:p>
          <a:p>
            <a:endParaRPr lang="en-US" dirty="0"/>
          </a:p>
        </p:txBody>
      </p:sp>
    </p:spTree>
    <p:extLst>
      <p:ext uri="{BB962C8B-B14F-4D97-AF65-F5344CB8AC3E}">
        <p14:creationId xmlns:p14="http://schemas.microsoft.com/office/powerpoint/2010/main" val="62932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CFB4B3-BFD8-40CA-B34A-127AD3638405}"/>
              </a:ext>
            </a:extLst>
          </p:cNvPr>
          <p:cNvSpPr>
            <a:spLocks noGrp="1"/>
          </p:cNvSpPr>
          <p:nvPr>
            <p:ph type="title"/>
          </p:nvPr>
        </p:nvSpPr>
        <p:spPr>
          <a:xfrm>
            <a:off x="804670" y="978776"/>
            <a:ext cx="3044953" cy="1174991"/>
          </a:xfrm>
        </p:spPr>
        <p:txBody>
          <a:bodyPr>
            <a:normAutofit/>
          </a:bodyPr>
          <a:lstStyle/>
          <a:p>
            <a:r>
              <a:rPr lang="en-US" sz="2000"/>
              <a:t>Portrayals of Leadership</a:t>
            </a:r>
          </a:p>
        </p:txBody>
      </p:sp>
      <p:sp>
        <p:nvSpPr>
          <p:cNvPr id="4" name="Content Placeholder 3"/>
          <p:cNvSpPr>
            <a:spLocks noGrp="1"/>
          </p:cNvSpPr>
          <p:nvPr>
            <p:ph idx="1"/>
          </p:nvPr>
        </p:nvSpPr>
        <p:spPr>
          <a:xfrm>
            <a:off x="804670" y="2640692"/>
            <a:ext cx="3044952" cy="3255252"/>
          </a:xfrm>
        </p:spPr>
        <p:txBody>
          <a:bodyPr>
            <a:normAutofit/>
          </a:bodyPr>
          <a:lstStyle/>
          <a:p>
            <a:pPr>
              <a:lnSpc>
                <a:spcPct val="150000"/>
              </a:lnSpc>
              <a:buClr>
                <a:schemeClr val="tx1"/>
              </a:buClr>
            </a:pPr>
            <a:r>
              <a:rPr lang="en-US" sz="2000" dirty="0">
                <a:latin typeface="Avenir Book" panose="02000503020000020003" pitchFamily="2" charset="0"/>
              </a:rPr>
              <a:t>Historically focused on Joseph</a:t>
            </a:r>
          </a:p>
          <a:p>
            <a:pPr>
              <a:lnSpc>
                <a:spcPct val="150000"/>
              </a:lnSpc>
              <a:buClr>
                <a:schemeClr val="tx1"/>
              </a:buClr>
            </a:pPr>
            <a:r>
              <a:rPr lang="en-US" sz="2000" dirty="0">
                <a:latin typeface="Avenir Book" panose="02000503020000020003" pitchFamily="2" charset="0"/>
              </a:rPr>
              <a:t>Lacking in complexity</a:t>
            </a:r>
          </a:p>
          <a:p>
            <a:pPr>
              <a:lnSpc>
                <a:spcPct val="150000"/>
              </a:lnSpc>
              <a:buClr>
                <a:schemeClr val="tx1"/>
              </a:buClr>
            </a:pPr>
            <a:r>
              <a:rPr lang="en-US" sz="2000" dirty="0">
                <a:latin typeface="Avenir Book" panose="02000503020000020003" pitchFamily="2" charset="0"/>
              </a:rPr>
              <a:t>Women omitted</a:t>
            </a:r>
          </a:p>
          <a:p>
            <a:endParaRPr lang="en-US" sz="1600" dirty="0"/>
          </a:p>
        </p:txBody>
      </p:sp>
      <p:sp>
        <p:nvSpPr>
          <p:cNvPr id="3" name="AutoShape 2" descr="Nez-Perce-Leaders-on-the-Flight-of-1877-1024x747.jpg.webp (1024×747)"/>
          <p:cNvSpPr>
            <a:spLocks noChangeAspect="1" noChangeArrowheads="1"/>
          </p:cNvSpPr>
          <p:nvPr/>
        </p:nvSpPr>
        <p:spPr bwMode="auto">
          <a:xfrm>
            <a:off x="4848955" y="1413869"/>
            <a:ext cx="4165572" cy="41655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idahogenealogy.com/wp-content/uploads/2015/04/Nez-Perce-Leaders-on-the-Flight-of-1877-1024x747.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stelprdb5410462.jpg (1800×1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593" y="760651"/>
            <a:ext cx="7866854" cy="573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7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zigZag">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FB8D97-273A-4A09-95EF-FABD955B4FA2}"/>
              </a:ext>
            </a:extLst>
          </p:cNvPr>
          <p:cNvSpPr>
            <a:spLocks noGrp="1"/>
          </p:cNvSpPr>
          <p:nvPr>
            <p:ph type="title"/>
          </p:nvPr>
        </p:nvSpPr>
        <p:spPr>
          <a:xfrm>
            <a:off x="2376279" y="195435"/>
            <a:ext cx="7729728" cy="1188720"/>
          </a:xfrm>
        </p:spPr>
        <p:txBody>
          <a:bodyPr/>
          <a:lstStyle/>
          <a:p>
            <a:r>
              <a:rPr lang="en-US" dirty="0"/>
              <a:t>Naming</a:t>
            </a:r>
          </a:p>
        </p:txBody>
      </p:sp>
      <p:sp>
        <p:nvSpPr>
          <p:cNvPr id="3" name="Content Placeholder 2">
            <a:extLst>
              <a:ext uri="{FF2B5EF4-FFF2-40B4-BE49-F238E27FC236}">
                <a16:creationId xmlns="" xmlns:a16="http://schemas.microsoft.com/office/drawing/2014/main" id="{F946F2C5-46F6-4BDA-B1E9-7DB6A4255789}"/>
              </a:ext>
            </a:extLst>
          </p:cNvPr>
          <p:cNvSpPr>
            <a:spLocks noGrp="1"/>
          </p:cNvSpPr>
          <p:nvPr>
            <p:ph idx="1"/>
          </p:nvPr>
        </p:nvSpPr>
        <p:spPr>
          <a:xfrm>
            <a:off x="157738" y="1878008"/>
            <a:ext cx="4457805" cy="3898678"/>
          </a:xfrm>
        </p:spPr>
        <p:txBody>
          <a:bodyPr>
            <a:normAutofit/>
          </a:bodyPr>
          <a:lstStyle/>
          <a:p>
            <a:pPr>
              <a:buClr>
                <a:schemeClr val="tx1"/>
              </a:buClr>
            </a:pPr>
            <a:r>
              <a:rPr lang="en-US" sz="2000" dirty="0">
                <a:latin typeface="Avenir Book" panose="02000503020000020003" pitchFamily="2" charset="0"/>
              </a:rPr>
              <a:t>Names are powerful</a:t>
            </a:r>
          </a:p>
          <a:p>
            <a:pPr>
              <a:buClr>
                <a:schemeClr val="tx1"/>
              </a:buClr>
            </a:pPr>
            <a:r>
              <a:rPr lang="en-US" sz="2000" dirty="0">
                <a:latin typeface="Avenir Book" panose="02000503020000020003" pitchFamily="2" charset="0"/>
              </a:rPr>
              <a:t>Embedded with knowledge</a:t>
            </a:r>
          </a:p>
          <a:p>
            <a:pPr>
              <a:buClr>
                <a:schemeClr val="tx1"/>
              </a:buClr>
            </a:pPr>
            <a:r>
              <a:rPr lang="en-US" sz="2000" dirty="0" smtClean="0">
                <a:latin typeface="Avenir Book" panose="02000503020000020003" pitchFamily="2" charset="0"/>
              </a:rPr>
              <a:t>Cash </a:t>
            </a:r>
            <a:r>
              <a:rPr lang="en-US" sz="2000" dirty="0" err="1" smtClean="0">
                <a:latin typeface="Avenir Book" panose="02000503020000020003" pitchFamily="2" charset="0"/>
              </a:rPr>
              <a:t>Cash</a:t>
            </a:r>
            <a:r>
              <a:rPr lang="en-US" sz="2000" dirty="0" smtClean="0">
                <a:latin typeface="Avenir Book" panose="02000503020000020003" pitchFamily="2" charset="0"/>
              </a:rPr>
              <a:t> 2015: “to </a:t>
            </a:r>
            <a:r>
              <a:rPr lang="en-US" sz="2000" dirty="0">
                <a:latin typeface="Avenir Book" panose="02000503020000020003" pitchFamily="2" charset="0"/>
              </a:rPr>
              <a:t>utter words naming a landscape is to evoke deep meanings that have persisted over great lengths of time from a prior perceptual experience.”</a:t>
            </a:r>
          </a:p>
          <a:p>
            <a:pPr>
              <a:buClr>
                <a:schemeClr val="tx1"/>
              </a:buClr>
            </a:pPr>
            <a:r>
              <a:rPr lang="en-US" sz="2000" dirty="0">
                <a:latin typeface="Avenir Book" panose="02000503020000020003" pitchFamily="2" charset="0"/>
              </a:rPr>
              <a:t>Beneficial to </a:t>
            </a:r>
            <a:r>
              <a:rPr lang="en-US" sz="2000" dirty="0" err="1">
                <a:solidFill>
                  <a:schemeClr val="tx1"/>
                </a:solidFill>
                <a:latin typeface="Avenir Book" panose="02000503020000020003" pitchFamily="2" charset="0"/>
              </a:rPr>
              <a:t>Niimíipuu</a:t>
            </a:r>
            <a:r>
              <a:rPr lang="en-US" sz="2000" dirty="0">
                <a:latin typeface="Avenir Book" panose="02000503020000020003" pitchFamily="2" charset="0"/>
              </a:rPr>
              <a:t> &amp; overall society</a:t>
            </a:r>
          </a:p>
          <a:p>
            <a:pPr>
              <a:buClr>
                <a:schemeClr val="tx1"/>
              </a:buClr>
            </a:pPr>
            <a:r>
              <a:rPr lang="en-US" sz="2000" dirty="0">
                <a:latin typeface="Avenir Book" panose="02000503020000020003" pitchFamily="2" charset="0"/>
              </a:rPr>
              <a:t>Use on trail is increasing</a:t>
            </a:r>
          </a:p>
        </p:txBody>
      </p:sp>
      <p:pic>
        <p:nvPicPr>
          <p:cNvPr id="4" name="Picture 3" descr="A picture containing calendar&#10;&#10;Description automatically generated">
            <a:extLst>
              <a:ext uri="{FF2B5EF4-FFF2-40B4-BE49-F238E27FC236}">
                <a16:creationId xmlns="" xmlns:a16="http://schemas.microsoft.com/office/drawing/2014/main" id="{9D29CDD9-4463-6A49-9598-5A0C8D37648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12659" y="1509487"/>
            <a:ext cx="7421603" cy="4935368"/>
          </a:xfrm>
          <a:prstGeom prst="rect">
            <a:avLst/>
          </a:prstGeom>
        </p:spPr>
      </p:pic>
    </p:spTree>
    <p:extLst>
      <p:ext uri="{BB962C8B-B14F-4D97-AF65-F5344CB8AC3E}">
        <p14:creationId xmlns:p14="http://schemas.microsoft.com/office/powerpoint/2010/main" val="3212443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Old Signs Harmful?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618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807516"/>
            <a:ext cx="5925310" cy="1174991"/>
          </a:xfrm>
        </p:spPr>
        <p:txBody>
          <a:bodyPr vert="horz" lIns="182880" tIns="182880" rIns="182880" bIns="182880" rtlCol="0" anchor="ctr">
            <a:normAutofit/>
          </a:bodyPr>
          <a:lstStyle/>
          <a:p>
            <a:r>
              <a:rPr lang="en-US" sz="2400"/>
              <a:t>Relevance Today</a:t>
            </a:r>
          </a:p>
        </p:txBody>
      </p:sp>
      <p:sp>
        <p:nvSpPr>
          <p:cNvPr id="7" name="TextBox 6"/>
          <p:cNvSpPr txBox="1"/>
          <p:nvPr/>
        </p:nvSpPr>
        <p:spPr>
          <a:xfrm>
            <a:off x="336430" y="2167997"/>
            <a:ext cx="5925310" cy="3255252"/>
          </a:xfrm>
        </p:spPr>
        <p:txBody>
          <a:bodyPr vert="horz" lIns="91440" tIns="45720" rIns="91440" bIns="45720" rtlCol="0">
            <a:normAutofit/>
          </a:bodyPr>
          <a:lstStyle/>
          <a:p>
            <a:pPr>
              <a:lnSpc>
                <a:spcPct val="150000"/>
              </a:lnSpc>
              <a:spcBef>
                <a:spcPts val="1000"/>
              </a:spcBef>
              <a:buClr>
                <a:schemeClr val="tx1"/>
              </a:buClr>
            </a:pPr>
            <a:r>
              <a:rPr lang="en-US" sz="2000" b="1" dirty="0" err="1">
                <a:solidFill>
                  <a:schemeClr val="tx1">
                    <a:lumMod val="85000"/>
                    <a:lumOff val="15000"/>
                  </a:schemeClr>
                </a:solidFill>
                <a:latin typeface="Avenir Book" panose="02000503020000020003" pitchFamily="2" charset="0"/>
              </a:rPr>
              <a:t>Niimíipuu</a:t>
            </a:r>
            <a:endParaRPr lang="en-US" sz="2000" b="1" dirty="0">
              <a:solidFill>
                <a:schemeClr val="tx1">
                  <a:lumMod val="85000"/>
                  <a:lumOff val="15000"/>
                </a:schemeClr>
              </a:solidFill>
              <a:latin typeface="Avenir Book" panose="02000503020000020003" pitchFamily="2" charset="0"/>
            </a:endParaRPr>
          </a:p>
          <a:p>
            <a:pPr marL="285750" indent="-228600">
              <a:lnSpc>
                <a:spcPct val="150000"/>
              </a:lnSpc>
              <a:spcBef>
                <a:spcPts val="1000"/>
              </a:spcBef>
              <a:buClr>
                <a:schemeClr val="tx1"/>
              </a:buClr>
              <a:buFont typeface="Arial" panose="020B0604020202020204" pitchFamily="34" charset="0"/>
              <a:buChar char="•"/>
            </a:pPr>
            <a:r>
              <a:rPr lang="en-US" sz="2000" dirty="0">
                <a:solidFill>
                  <a:schemeClr val="tx1">
                    <a:lumMod val="85000"/>
                    <a:lumOff val="15000"/>
                  </a:schemeClr>
                </a:solidFill>
                <a:latin typeface="Avenir Book" panose="02000503020000020003" pitchFamily="2" charset="0"/>
              </a:rPr>
              <a:t>History closely tied to present </a:t>
            </a:r>
            <a:r>
              <a:rPr lang="en-US" sz="2000" dirty="0" smtClean="0">
                <a:solidFill>
                  <a:schemeClr val="tx1">
                    <a:lumMod val="85000"/>
                    <a:lumOff val="15000"/>
                  </a:schemeClr>
                </a:solidFill>
                <a:latin typeface="Avenir Book" panose="02000503020000020003" pitchFamily="2" charset="0"/>
              </a:rPr>
              <a:t>day identity</a:t>
            </a:r>
            <a:endParaRPr lang="en-US" sz="2000" dirty="0">
              <a:solidFill>
                <a:schemeClr val="tx1">
                  <a:lumMod val="85000"/>
                  <a:lumOff val="15000"/>
                </a:schemeClr>
              </a:solidFill>
              <a:latin typeface="Avenir Book" panose="02000503020000020003" pitchFamily="2" charset="0"/>
            </a:endParaRPr>
          </a:p>
          <a:p>
            <a:pPr marL="285750" indent="-228600">
              <a:lnSpc>
                <a:spcPct val="150000"/>
              </a:lnSpc>
              <a:spcBef>
                <a:spcPts val="1000"/>
              </a:spcBef>
              <a:buClr>
                <a:schemeClr val="tx1"/>
              </a:buClr>
              <a:buFont typeface="Arial" panose="020B0604020202020204" pitchFamily="34" charset="0"/>
              <a:buChar char="•"/>
            </a:pPr>
            <a:r>
              <a:rPr lang="en-US" sz="2000" dirty="0">
                <a:solidFill>
                  <a:schemeClr val="tx1">
                    <a:lumMod val="85000"/>
                    <a:lumOff val="15000"/>
                  </a:schemeClr>
                </a:solidFill>
                <a:latin typeface="Avenir Book" panose="02000503020000020003" pitchFamily="2" charset="0"/>
              </a:rPr>
              <a:t>Connection to land</a:t>
            </a:r>
          </a:p>
          <a:p>
            <a:pPr marL="285750" indent="-228600">
              <a:spcBef>
                <a:spcPts val="1000"/>
              </a:spcBef>
              <a:buClr>
                <a:schemeClr val="accent2"/>
              </a:buClr>
              <a:buFont typeface="Arial" panose="020B0604020202020204" pitchFamily="34" charset="0"/>
              <a:buChar char="•"/>
            </a:pPr>
            <a:endParaRPr lang="en-US" dirty="0">
              <a:solidFill>
                <a:schemeClr val="tx1">
                  <a:lumMod val="85000"/>
                  <a:lumOff val="15000"/>
                </a:schemeClr>
              </a:solidFill>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2078" r="1" b="1"/>
          <a:stretch/>
        </p:blipFill>
        <p:spPr bwMode="auto">
          <a:xfrm>
            <a:off x="7534654" y="10"/>
            <a:ext cx="4657345" cy="6857990"/>
          </a:xfrm>
          <a:prstGeom prst="rect">
            <a:avLst/>
          </a:prstGeom>
          <a:noFill/>
        </p:spPr>
      </p:pic>
      <p:sp>
        <p:nvSpPr>
          <p:cNvPr id="8" name="TextBox 7"/>
          <p:cNvSpPr txBox="1"/>
          <p:nvPr/>
        </p:nvSpPr>
        <p:spPr>
          <a:xfrm>
            <a:off x="336430" y="3795623"/>
            <a:ext cx="7065034" cy="2523768"/>
          </a:xfrm>
          <a:prstGeom prst="rect">
            <a:avLst/>
          </a:prstGeom>
          <a:noFill/>
        </p:spPr>
        <p:txBody>
          <a:bodyPr wrap="square" rtlCol="0">
            <a:spAutoFit/>
          </a:bodyPr>
          <a:lstStyle/>
          <a:p>
            <a:pPr>
              <a:lnSpc>
                <a:spcPct val="150000"/>
              </a:lnSpc>
              <a:spcAft>
                <a:spcPts val="600"/>
              </a:spcAft>
            </a:pPr>
            <a:r>
              <a:rPr lang="en-US" sz="2000" b="1" dirty="0" smtClean="0">
                <a:latin typeface="Avenir Book" panose="02000503020000020003" pitchFamily="2" charset="0"/>
              </a:rPr>
              <a:t>Local U.S</a:t>
            </a:r>
            <a:r>
              <a:rPr lang="en-US" sz="2000" b="1" dirty="0">
                <a:latin typeface="Avenir Book" panose="02000503020000020003" pitchFamily="2" charset="0"/>
              </a:rPr>
              <a:t>.</a:t>
            </a:r>
          </a:p>
          <a:p>
            <a:pPr marL="285750" indent="-285750">
              <a:lnSpc>
                <a:spcPct val="150000"/>
              </a:lnSpc>
              <a:spcAft>
                <a:spcPts val="600"/>
              </a:spcAft>
              <a:buFont typeface="Arial" panose="020B0604020202020204" pitchFamily="34" charset="0"/>
              <a:buChar char="•"/>
            </a:pPr>
            <a:r>
              <a:rPr lang="en-US" sz="2000" dirty="0">
                <a:latin typeface="Avenir Book" panose="02000503020000020003" pitchFamily="2" charset="0"/>
              </a:rPr>
              <a:t>Commercial</a:t>
            </a:r>
          </a:p>
          <a:p>
            <a:pPr marL="285750" indent="-285750">
              <a:lnSpc>
                <a:spcPct val="150000"/>
              </a:lnSpc>
              <a:spcAft>
                <a:spcPts val="600"/>
              </a:spcAft>
              <a:buFont typeface="Arial" panose="020B0604020202020204" pitchFamily="34" charset="0"/>
              <a:buChar char="•"/>
            </a:pPr>
            <a:r>
              <a:rPr lang="en-US" sz="2000" dirty="0">
                <a:latin typeface="Avenir Book" panose="02000503020000020003" pitchFamily="2" charset="0"/>
              </a:rPr>
              <a:t>Tourism</a:t>
            </a:r>
          </a:p>
          <a:p>
            <a:pPr marL="285750" indent="-285750">
              <a:lnSpc>
                <a:spcPct val="150000"/>
              </a:lnSpc>
              <a:spcAft>
                <a:spcPts val="600"/>
              </a:spcAft>
              <a:buFont typeface="Arial" panose="020B0604020202020204" pitchFamily="34" charset="0"/>
              <a:buChar char="•"/>
            </a:pPr>
            <a:r>
              <a:rPr lang="en-US" sz="2000" dirty="0" smtClean="0">
                <a:latin typeface="Avenir Book" panose="02000503020000020003" pitchFamily="2" charset="0"/>
              </a:rPr>
              <a:t>Select </a:t>
            </a:r>
            <a:r>
              <a:rPr lang="en-US" sz="2000" dirty="0">
                <a:latin typeface="Avenir Book" panose="02000503020000020003" pitchFamily="2" charset="0"/>
              </a:rPr>
              <a:t>groups interested</a:t>
            </a:r>
          </a:p>
          <a:p>
            <a:pPr marL="285750" indent="-285750">
              <a:spcAft>
                <a:spcPts val="600"/>
              </a:spcAft>
              <a:buFont typeface="Arial" panose="020B0604020202020204" pitchFamily="34" charset="0"/>
              <a:buChar char="•"/>
            </a:pPr>
            <a:endParaRPr lang="en-US" dirty="0"/>
          </a:p>
        </p:txBody>
      </p:sp>
      <p:sp>
        <p:nvSpPr>
          <p:cNvPr id="9" name="TextBox 8"/>
          <p:cNvSpPr txBox="1"/>
          <p:nvPr/>
        </p:nvSpPr>
        <p:spPr>
          <a:xfrm>
            <a:off x="6046329" y="6026179"/>
            <a:ext cx="1703736" cy="646331"/>
          </a:xfrm>
          <a:prstGeom prst="rect">
            <a:avLst/>
          </a:prstGeom>
          <a:noFill/>
        </p:spPr>
        <p:txBody>
          <a:bodyPr wrap="square" rtlCol="0">
            <a:spAutoFit/>
          </a:bodyPr>
          <a:lstStyle/>
          <a:p>
            <a:pPr>
              <a:spcAft>
                <a:spcPts val="600"/>
              </a:spcAft>
            </a:pPr>
            <a:r>
              <a:rPr lang="en-US" i="1" dirty="0" err="1"/>
              <a:t>etweyé·wise</a:t>
            </a:r>
            <a:r>
              <a:rPr lang="en-US" i="1" dirty="0"/>
              <a:t> </a:t>
            </a:r>
            <a:r>
              <a:rPr lang="en-US" dirty="0"/>
              <a:t>by Doug Hyde</a:t>
            </a:r>
          </a:p>
        </p:txBody>
      </p:sp>
    </p:spTree>
    <p:extLst>
      <p:ext uri="{BB962C8B-B14F-4D97-AF65-F5344CB8AC3E}">
        <p14:creationId xmlns:p14="http://schemas.microsoft.com/office/powerpoint/2010/main" val="3137602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133CD-9216-45CB-875A-51EE504C15A1}"/>
              </a:ext>
            </a:extLst>
          </p:cNvPr>
          <p:cNvSpPr>
            <a:spLocks noGrp="1"/>
          </p:cNvSpPr>
          <p:nvPr>
            <p:ph type="title"/>
          </p:nvPr>
        </p:nvSpPr>
        <p:spPr>
          <a:xfrm>
            <a:off x="2231135" y="48647"/>
            <a:ext cx="7729728" cy="1188720"/>
          </a:xfrm>
        </p:spPr>
        <p:txBody>
          <a:bodyPr/>
          <a:lstStyle/>
          <a:p>
            <a:r>
              <a:rPr lang="en-US" dirty="0"/>
              <a:t>Experimental Sign</a:t>
            </a:r>
          </a:p>
        </p:txBody>
      </p:sp>
      <p:pic>
        <p:nvPicPr>
          <p:cNvPr id="4" name="Picture 3" descr="A picture containing calendar, map&#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1324154" y="1303376"/>
            <a:ext cx="9543691" cy="5505976"/>
          </a:xfrm>
          <a:prstGeom prst="rect">
            <a:avLst/>
          </a:prstGeom>
        </p:spPr>
      </p:pic>
    </p:spTree>
    <p:extLst>
      <p:ext uri="{BB962C8B-B14F-4D97-AF65-F5344CB8AC3E}">
        <p14:creationId xmlns:p14="http://schemas.microsoft.com/office/powerpoint/2010/main" val="1040696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33976D1-3430-450C-A978-87A9A6E8E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D6AAC78-7D86-415A-ADC1-2B4748079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2A658D9-F185-44F1-BA33-D50320D1D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Moving Forward</a:t>
            </a:r>
          </a:p>
        </p:txBody>
      </p:sp>
      <p:sp>
        <p:nvSpPr>
          <p:cNvPr id="3" name="Content Placeholder 2"/>
          <p:cNvSpPr>
            <a:spLocks noGrp="1"/>
          </p:cNvSpPr>
          <p:nvPr>
            <p:ph idx="1"/>
          </p:nvPr>
        </p:nvSpPr>
        <p:spPr>
          <a:xfrm>
            <a:off x="1706062" y="2291262"/>
            <a:ext cx="8779512" cy="2879256"/>
          </a:xfrm>
        </p:spPr>
        <p:txBody>
          <a:bodyPr>
            <a:normAutofit/>
          </a:bodyPr>
          <a:lstStyle/>
          <a:p>
            <a:r>
              <a:rPr lang="en-US" dirty="0" err="1" smtClean="0">
                <a:solidFill>
                  <a:srgbClr val="404040"/>
                </a:solidFill>
                <a:latin typeface="Avenir Book" panose="02000503020000020003" pitchFamily="2" charset="0"/>
              </a:rPr>
              <a:t>Figlio</a:t>
            </a:r>
            <a:r>
              <a:rPr lang="en-US" dirty="0" smtClean="0">
                <a:solidFill>
                  <a:srgbClr val="404040"/>
                </a:solidFill>
                <a:latin typeface="Avenir Book" panose="02000503020000020003" pitchFamily="2" charset="0"/>
              </a:rPr>
              <a:t> 2014: “reviving </a:t>
            </a:r>
            <a:r>
              <a:rPr lang="en-US" dirty="0">
                <a:solidFill>
                  <a:srgbClr val="404040"/>
                </a:solidFill>
                <a:latin typeface="Avenir Book" panose="02000503020000020003" pitchFamily="2" charset="0"/>
              </a:rPr>
              <a:t>the past through a benign and restorative relationship” that abandons feelings of victory or </a:t>
            </a:r>
            <a:r>
              <a:rPr lang="en-US" dirty="0" smtClean="0">
                <a:solidFill>
                  <a:srgbClr val="404040"/>
                </a:solidFill>
                <a:latin typeface="Avenir Book" panose="02000503020000020003" pitchFamily="2" charset="0"/>
              </a:rPr>
              <a:t>superiority</a:t>
            </a:r>
          </a:p>
          <a:p>
            <a:r>
              <a:rPr lang="en-US" dirty="0" smtClean="0">
                <a:solidFill>
                  <a:srgbClr val="404040"/>
                </a:solidFill>
                <a:latin typeface="Avenir Book" panose="02000503020000020003" pitchFamily="2" charset="0"/>
              </a:rPr>
              <a:t>Improving, but room to improve</a:t>
            </a:r>
          </a:p>
          <a:p>
            <a:r>
              <a:rPr lang="en-US" dirty="0" smtClean="0">
                <a:solidFill>
                  <a:srgbClr val="404040"/>
                </a:solidFill>
                <a:latin typeface="Avenir Book" panose="02000503020000020003" pitchFamily="2" charset="0"/>
              </a:rPr>
              <a:t>Removal of old signs</a:t>
            </a:r>
          </a:p>
          <a:p>
            <a:r>
              <a:rPr lang="en-US" dirty="0" smtClean="0">
                <a:solidFill>
                  <a:srgbClr val="404040"/>
                </a:solidFill>
                <a:latin typeface="Avenir Book" panose="02000503020000020003" pitchFamily="2" charset="0"/>
              </a:rPr>
              <a:t>Enjoy the trail!</a:t>
            </a:r>
            <a:endParaRPr lang="en-US" dirty="0">
              <a:solidFill>
                <a:srgbClr val="404040"/>
              </a:solidFill>
              <a:latin typeface="Avenir Book" panose="02000503020000020003" pitchFamily="2" charset="0"/>
            </a:endParaRPr>
          </a:p>
        </p:txBody>
      </p:sp>
    </p:spTree>
    <p:extLst>
      <p:ext uri="{BB962C8B-B14F-4D97-AF65-F5344CB8AC3E}">
        <p14:creationId xmlns:p14="http://schemas.microsoft.com/office/powerpoint/2010/main" val="113629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5AD9A9E-E256-4722-BA0A-F96100F7D15F}"/>
              </a:ext>
            </a:extLst>
          </p:cNvPr>
          <p:cNvSpPr>
            <a:spLocks noGrp="1"/>
          </p:cNvSpPr>
          <p:nvPr>
            <p:ph type="title"/>
          </p:nvPr>
        </p:nvSpPr>
        <p:spPr>
          <a:xfrm>
            <a:off x="8184559" y="643467"/>
            <a:ext cx="3363974" cy="1728044"/>
          </a:xfrm>
          <a:noFill/>
          <a:ln>
            <a:solidFill>
              <a:schemeClr val="bg1"/>
            </a:solidFill>
          </a:ln>
        </p:spPr>
        <p:txBody>
          <a:bodyPr vert="horz" wrap="square" lIns="182880" tIns="182880" rIns="182880" bIns="182880" rtlCol="0" anchor="ctr">
            <a:normAutofit/>
          </a:bodyPr>
          <a:lstStyle/>
          <a:p>
            <a:r>
              <a:rPr lang="en-US" dirty="0">
                <a:solidFill>
                  <a:schemeClr val="bg1"/>
                </a:solidFill>
              </a:rPr>
              <a:t>What is the NPNHT?</a:t>
            </a:r>
          </a:p>
        </p:txBody>
      </p:sp>
      <p:pic>
        <p:nvPicPr>
          <p:cNvPr id="1026" name="Picture 2" descr="fsbdev3_055047.jpg (706×53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4429" y="910504"/>
            <a:ext cx="6720202" cy="50569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4558" y="2638044"/>
            <a:ext cx="3363974" cy="3415622"/>
          </a:xfrm>
        </p:spPr>
        <p:txBody>
          <a:bodyPr vert="horz" lIns="91440" tIns="45720" rIns="91440" bIns="45720" rtlCol="0">
            <a:normAutofit/>
          </a:bodyPr>
          <a:lstStyle/>
          <a:p>
            <a:pPr marL="285750" indent="-228600">
              <a:spcBef>
                <a:spcPts val="1000"/>
              </a:spcBef>
              <a:buClr>
                <a:schemeClr val="accent2"/>
              </a:buClr>
              <a:buFont typeface="Arial" panose="020B0604020202020204" pitchFamily="34" charset="0"/>
              <a:buChar char="•"/>
            </a:pPr>
            <a:r>
              <a:rPr lang="en-US" sz="2000" dirty="0">
                <a:solidFill>
                  <a:schemeClr val="bg1"/>
                </a:solidFill>
                <a:latin typeface="Gill Sans MT" panose="020B0502020104020203" pitchFamily="34" charset="0"/>
              </a:rPr>
              <a:t>Established in 1986</a:t>
            </a:r>
          </a:p>
          <a:p>
            <a:pPr marL="285750" indent="-228600">
              <a:lnSpc>
                <a:spcPct val="150000"/>
              </a:lnSpc>
              <a:spcBef>
                <a:spcPts val="1000"/>
              </a:spcBef>
              <a:buClr>
                <a:schemeClr val="accent2"/>
              </a:buClr>
              <a:buFont typeface="Arial" panose="020B0604020202020204" pitchFamily="34" charset="0"/>
              <a:buChar char="•"/>
            </a:pPr>
            <a:r>
              <a:rPr lang="en-US" sz="2000" dirty="0">
                <a:solidFill>
                  <a:schemeClr val="bg1"/>
                </a:solidFill>
                <a:latin typeface="Gill Sans MT" panose="020B0502020104020203" pitchFamily="34" charset="0"/>
              </a:rPr>
              <a:t>Memorial to Nez Perce War of 1887</a:t>
            </a:r>
          </a:p>
          <a:p>
            <a:pPr marL="285750" indent="-228600">
              <a:spcBef>
                <a:spcPts val="1000"/>
              </a:spcBef>
              <a:buClr>
                <a:schemeClr val="accent2"/>
              </a:buClr>
              <a:buFont typeface="Arial" panose="020B0604020202020204" pitchFamily="34" charset="0"/>
              <a:buChar char="•"/>
            </a:pPr>
            <a:r>
              <a:rPr lang="en-US" sz="2000" dirty="0">
                <a:solidFill>
                  <a:schemeClr val="bg1"/>
                </a:solidFill>
                <a:latin typeface="Gill Sans MT" panose="020B0502020104020203" pitchFamily="34" charset="0"/>
              </a:rPr>
              <a:t>More than 100 signs along the trail</a:t>
            </a:r>
          </a:p>
          <a:p>
            <a:pPr marL="285750" indent="-228600">
              <a:spcBef>
                <a:spcPts val="1000"/>
              </a:spcBef>
              <a:buClr>
                <a:schemeClr val="accent2"/>
              </a:buClr>
              <a:buFont typeface="Arial" panose="020B0604020202020204" pitchFamily="34" charset="0"/>
              <a:buChar char="•"/>
            </a:pPr>
            <a:r>
              <a:rPr lang="en-US" sz="2000" dirty="0">
                <a:solidFill>
                  <a:schemeClr val="bg1"/>
                </a:solidFill>
                <a:latin typeface="Gill Sans MT" panose="020B0502020104020203" pitchFamily="34" charset="0"/>
              </a:rPr>
              <a:t>My research as intern</a:t>
            </a:r>
          </a:p>
          <a:p>
            <a:pPr marL="285750" indent="-228600">
              <a:spcBef>
                <a:spcPts val="1000"/>
              </a:spcBef>
              <a:buClr>
                <a:schemeClr val="accent2"/>
              </a:buCl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44271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46D162-F19B-4B63-BC07-B42F4D8EFDD9}"/>
              </a:ext>
            </a:extLst>
          </p:cNvPr>
          <p:cNvSpPr>
            <a:spLocks noGrp="1"/>
          </p:cNvSpPr>
          <p:nvPr>
            <p:ph type="title"/>
          </p:nvPr>
        </p:nvSpPr>
        <p:spPr>
          <a:xfrm>
            <a:off x="804670" y="978776"/>
            <a:ext cx="3044953" cy="1174991"/>
          </a:xfrm>
        </p:spPr>
        <p:txBody>
          <a:bodyPr>
            <a:normAutofit/>
          </a:bodyPr>
          <a:lstStyle/>
          <a:p>
            <a:r>
              <a:rPr lang="en-US" sz="2000"/>
              <a:t>Background </a:t>
            </a:r>
          </a:p>
        </p:txBody>
      </p:sp>
      <p:sp>
        <p:nvSpPr>
          <p:cNvPr id="3" name="Content Placeholder 2">
            <a:extLst>
              <a:ext uri="{FF2B5EF4-FFF2-40B4-BE49-F238E27FC236}">
                <a16:creationId xmlns="" xmlns:a16="http://schemas.microsoft.com/office/drawing/2014/main" id="{FE6F4285-C205-4AD0-9627-CFDAB9D084F4}"/>
              </a:ext>
            </a:extLst>
          </p:cNvPr>
          <p:cNvSpPr>
            <a:spLocks noGrp="1"/>
          </p:cNvSpPr>
          <p:nvPr>
            <p:ph idx="1"/>
          </p:nvPr>
        </p:nvSpPr>
        <p:spPr>
          <a:xfrm>
            <a:off x="804670" y="2640692"/>
            <a:ext cx="3044952" cy="3255252"/>
          </a:xfrm>
        </p:spPr>
        <p:txBody>
          <a:bodyPr>
            <a:normAutofit fontScale="92500" lnSpcReduction="20000"/>
          </a:bodyPr>
          <a:lstStyle/>
          <a:p>
            <a:pPr>
              <a:lnSpc>
                <a:spcPct val="170000"/>
              </a:lnSpc>
              <a:buClr>
                <a:schemeClr val="tx1"/>
              </a:buClr>
            </a:pPr>
            <a:r>
              <a:rPr lang="en-US" sz="2000" dirty="0">
                <a:latin typeface="Gill Sans MT" panose="020B0502020104020203" pitchFamily="34" charset="0"/>
              </a:rPr>
              <a:t>Treaty </a:t>
            </a:r>
            <a:r>
              <a:rPr lang="en-US" sz="2000" dirty="0" smtClean="0">
                <a:latin typeface="Gill Sans MT" panose="020B0502020104020203" pitchFamily="34" charset="0"/>
              </a:rPr>
              <a:t>disputes—some </a:t>
            </a:r>
            <a:r>
              <a:rPr lang="en-US" sz="2000" dirty="0" smtClean="0">
                <a:solidFill>
                  <a:schemeClr val="tx1"/>
                </a:solidFill>
              </a:rPr>
              <a:t>Niimíipuu disagreed</a:t>
            </a:r>
            <a:r>
              <a:rPr lang="en-US" sz="2000" dirty="0" smtClean="0">
                <a:latin typeface="Gill Sans MT" panose="020B0502020104020203" pitchFamily="34" charset="0"/>
              </a:rPr>
              <a:t> </a:t>
            </a:r>
            <a:endParaRPr lang="en-US" sz="2000" dirty="0">
              <a:latin typeface="Gill Sans MT" panose="020B0502020104020203" pitchFamily="34" charset="0"/>
            </a:endParaRPr>
          </a:p>
          <a:p>
            <a:pPr>
              <a:lnSpc>
                <a:spcPct val="170000"/>
              </a:lnSpc>
              <a:buClr>
                <a:schemeClr val="tx1"/>
              </a:buClr>
            </a:pPr>
            <a:r>
              <a:rPr lang="en-US" sz="2000" dirty="0">
                <a:latin typeface="Gill Sans MT" panose="020B0502020104020203" pitchFamily="34" charset="0"/>
              </a:rPr>
              <a:t>Order to move</a:t>
            </a:r>
          </a:p>
          <a:p>
            <a:pPr>
              <a:lnSpc>
                <a:spcPct val="170000"/>
              </a:lnSpc>
              <a:buClr>
                <a:schemeClr val="tx1"/>
              </a:buClr>
            </a:pPr>
            <a:r>
              <a:rPr lang="en-US" sz="2000" dirty="0">
                <a:latin typeface="Gill Sans MT" panose="020B0502020104020203" pitchFamily="34" charset="0"/>
              </a:rPr>
              <a:t>Flight</a:t>
            </a:r>
          </a:p>
          <a:p>
            <a:pPr>
              <a:lnSpc>
                <a:spcPct val="170000"/>
              </a:lnSpc>
              <a:buClr>
                <a:schemeClr val="tx1"/>
              </a:buClr>
            </a:pPr>
            <a:r>
              <a:rPr lang="en-US" sz="2000" dirty="0">
                <a:latin typeface="Gill Sans MT" panose="020B0502020104020203" pitchFamily="34" charset="0"/>
              </a:rPr>
              <a:t>Bitterroot</a:t>
            </a:r>
          </a:p>
          <a:p>
            <a:pPr>
              <a:lnSpc>
                <a:spcPct val="170000"/>
              </a:lnSpc>
              <a:buClr>
                <a:schemeClr val="tx1"/>
              </a:buClr>
            </a:pPr>
            <a:r>
              <a:rPr lang="en-US" sz="2000" dirty="0">
                <a:latin typeface="Gill Sans MT" panose="020B0502020104020203" pitchFamily="34" charset="0"/>
              </a:rPr>
              <a:t>Surrender</a:t>
            </a:r>
          </a:p>
          <a:p>
            <a:endParaRPr lang="en-US" sz="1600" dirty="0"/>
          </a:p>
          <a:p>
            <a:endParaRPr lang="en-US" sz="1600" dirty="0"/>
          </a:p>
        </p:txBody>
      </p:sp>
      <p:pic>
        <p:nvPicPr>
          <p:cNvPr id="2052" name="Picture 4" descr="Nezperce01.png (1040×1169)"/>
          <p:cNvPicPr>
            <a:picLocks noChangeAspect="1" noChangeArrowheads="1"/>
          </p:cNvPicPr>
          <p:nvPr/>
        </p:nvPicPr>
        <p:blipFill rotWithShape="1">
          <a:blip r:embed="rId2">
            <a:extLst>
              <a:ext uri="{28A0092B-C50C-407E-A947-70E740481C1C}">
                <a14:useLocalDpi xmlns:a14="http://schemas.microsoft.com/office/drawing/2010/main" val="0"/>
              </a:ext>
            </a:extLst>
          </a:blip>
          <a:srcRect t="6761" r="-2" b="12264"/>
          <a:stretch/>
        </p:blipFill>
        <p:spPr bwMode="auto">
          <a:xfrm>
            <a:off x="4654296"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fort missoula"/>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12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6A43D7D-14B7-459A-996C-08A8B8F90FFE}"/>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What is Cultural Heritage?</a:t>
            </a:r>
          </a:p>
        </p:txBody>
      </p:sp>
      <p:sp>
        <p:nvSpPr>
          <p:cNvPr id="3" name="Content Placeholder 2">
            <a:extLst>
              <a:ext uri="{FF2B5EF4-FFF2-40B4-BE49-F238E27FC236}">
                <a16:creationId xmlns="" xmlns:a16="http://schemas.microsoft.com/office/drawing/2014/main" id="{2C82736A-DD5B-4AA7-B036-D9F62F1A7452}"/>
              </a:ext>
            </a:extLst>
          </p:cNvPr>
          <p:cNvSpPr>
            <a:spLocks noGrp="1"/>
          </p:cNvSpPr>
          <p:nvPr>
            <p:ph idx="1"/>
          </p:nvPr>
        </p:nvSpPr>
        <p:spPr>
          <a:xfrm>
            <a:off x="2231136" y="2638044"/>
            <a:ext cx="7729728" cy="3101983"/>
          </a:xfrm>
        </p:spPr>
        <p:txBody>
          <a:bodyPr>
            <a:normAutofit/>
          </a:bodyPr>
          <a:lstStyle/>
          <a:p>
            <a:r>
              <a:rPr lang="en-US" sz="2000" dirty="0" smtClean="0">
                <a:latin typeface="Gill Sans MT" panose="020B0502020104020203" pitchFamily="34" charset="0"/>
              </a:rPr>
              <a:t>Active</a:t>
            </a:r>
            <a:r>
              <a:rPr lang="en-US" sz="2000" dirty="0">
                <a:latin typeface="Gill Sans MT" panose="020B0502020104020203" pitchFamily="34" charset="0"/>
              </a:rPr>
              <a:t>, dynamic, communal, and constructed, heritage is composed of the activities that societies perform to create the past in the present (Logan 2007, 34-38; Harrison 2013, 113). </a:t>
            </a:r>
            <a:endParaRPr lang="en-US" dirty="0">
              <a:latin typeface="Gill Sans MT" panose="020B0502020104020203" pitchFamily="34" charset="0"/>
            </a:endParaRPr>
          </a:p>
        </p:txBody>
      </p:sp>
    </p:spTree>
    <p:extLst>
      <p:ext uri="{BB962C8B-B14F-4D97-AF65-F5344CB8AC3E}">
        <p14:creationId xmlns:p14="http://schemas.microsoft.com/office/powerpoint/2010/main" val="4284129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33976D1-3430-450C-A978-87A9A6E8E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D6AAC78-7D86-415A-ADC1-2B4748079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2A658D9-F185-44F1-BA33-D50320D1D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And Why is it Important?</a:t>
            </a:r>
          </a:p>
        </p:txBody>
      </p:sp>
      <p:sp>
        <p:nvSpPr>
          <p:cNvPr id="3" name="Content Placeholder 2"/>
          <p:cNvSpPr>
            <a:spLocks noGrp="1"/>
          </p:cNvSpPr>
          <p:nvPr>
            <p:ph idx="1"/>
          </p:nvPr>
        </p:nvSpPr>
        <p:spPr>
          <a:xfrm>
            <a:off x="1706062" y="2291262"/>
            <a:ext cx="8779512" cy="2879256"/>
          </a:xfrm>
        </p:spPr>
        <p:txBody>
          <a:bodyPr>
            <a:normAutofit/>
          </a:bodyPr>
          <a:lstStyle/>
          <a:p>
            <a:r>
              <a:rPr lang="en-US" sz="2400" dirty="0">
                <a:solidFill>
                  <a:srgbClr val="404040"/>
                </a:solidFill>
                <a:latin typeface="Avenir Book" panose="02000503020000020003" pitchFamily="2" charset="0"/>
              </a:rPr>
              <a:t>Silverman and Ruggles (2007, 11) note that “the denial or distortion of history/prehistory has proven to be a contributing factor in genocide, ethnic cleansing, and oppression to an extreme degree” so that the “freedom or ability to articulate one’s own cultural heritage and express one’s own identity is vitally important.</a:t>
            </a:r>
          </a:p>
          <a:p>
            <a:endParaRPr lang="en-US" dirty="0">
              <a:solidFill>
                <a:srgbClr val="404040"/>
              </a:solidFill>
            </a:endParaRPr>
          </a:p>
        </p:txBody>
      </p:sp>
    </p:spTree>
    <p:extLst>
      <p:ext uri="{BB962C8B-B14F-4D97-AF65-F5344CB8AC3E}">
        <p14:creationId xmlns:p14="http://schemas.microsoft.com/office/powerpoint/2010/main" val="2096207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ratigraphy.png (2880×1800)"/>
          <p:cNvPicPr>
            <a:picLocks noChangeAspect="1" noChangeArrowheads="1"/>
          </p:cNvPicPr>
          <p:nvPr/>
        </p:nvPicPr>
        <p:blipFill rotWithShape="1">
          <a:blip r:embed="rId2" cstate="print">
            <a:duotone>
              <a:schemeClr val="accent2">
                <a:shade val="45000"/>
                <a:satMod val="135000"/>
              </a:schemeClr>
              <a:prstClr val="white"/>
            </a:duotone>
            <a:alphaModFix amt="50000"/>
            <a:extLst>
              <a:ext uri="{28A0092B-C50C-407E-A947-70E740481C1C}">
                <a14:useLocalDpi xmlns:a14="http://schemas.microsoft.com/office/drawing/2010/main" val="0"/>
              </a:ext>
            </a:extLst>
          </a:blip>
          <a:srcRect t="4759" b="524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5BDBADAA-1CBF-5847-90C2-C7622A26C3B5}"/>
              </a:ext>
            </a:extLst>
          </p:cNvPr>
          <p:cNvSpPr>
            <a:spLocks noGrp="1"/>
          </p:cNvSpPr>
          <p:nvPr>
            <p:ph type="title"/>
          </p:nvPr>
        </p:nvSpPr>
        <p:spPr/>
        <p:txBody>
          <a:bodyPr/>
          <a:lstStyle/>
          <a:p>
            <a:r>
              <a:rPr lang="en-US" dirty="0"/>
              <a:t>How are signs </a:t>
            </a:r>
            <a:r>
              <a:rPr lang="en-US" dirty="0" smtClean="0"/>
              <a:t>heritage and why do they matter?</a:t>
            </a:r>
            <a:endParaRPr lang="en-US" dirty="0"/>
          </a:p>
        </p:txBody>
      </p:sp>
      <p:pic>
        <p:nvPicPr>
          <p:cNvPr id="3" name="Picture 2" descr="A building next to a window&#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554514" y="2558990"/>
            <a:ext cx="4981575" cy="3795395"/>
          </a:xfrm>
          <a:prstGeom prst="rect">
            <a:avLst/>
          </a:prstGeom>
        </p:spPr>
      </p:pic>
      <p:pic>
        <p:nvPicPr>
          <p:cNvPr id="4" name="Picture 3" descr="A close up of a sign&#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6406068" y="2629981"/>
            <a:ext cx="4752975" cy="3540125"/>
          </a:xfrm>
          <a:prstGeom prst="rect">
            <a:avLst/>
          </a:prstGeom>
        </p:spPr>
      </p:pic>
    </p:spTree>
    <p:extLst>
      <p:ext uri="{BB962C8B-B14F-4D97-AF65-F5344CB8AC3E}">
        <p14:creationId xmlns:p14="http://schemas.microsoft.com/office/powerpoint/2010/main" val="4113692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horzBrick">
          <a:fgClr>
            <a:schemeClr val="accent2"/>
          </a:fgClr>
          <a:bgClr>
            <a:schemeClr val="accent2"/>
          </a:bgClr>
        </a:pattFill>
        <a:effectLst/>
      </p:bgPr>
    </p:bg>
    <p:spTree>
      <p:nvGrpSpPr>
        <p:cNvPr id="1" name=""/>
        <p:cNvGrpSpPr/>
        <p:nvPr/>
      </p:nvGrpSpPr>
      <p:grpSpPr>
        <a:xfrm>
          <a:off x="0" y="0"/>
          <a:ext cx="0" cy="0"/>
          <a:chOff x="0" y="0"/>
          <a:chExt cx="0" cy="0"/>
        </a:xfrm>
      </p:grpSpPr>
      <p:pic>
        <p:nvPicPr>
          <p:cNvPr id="7" name="Picture 2" descr="stratigraphy.png (2880×1800)"/>
          <p:cNvPicPr>
            <a:picLocks noChangeAspect="1" noChangeArrowheads="1"/>
          </p:cNvPicPr>
          <p:nvPr/>
        </p:nvPicPr>
        <p:blipFill rotWithShape="1">
          <a:blip r:embed="rId2" cstate="print">
            <a:duotone>
              <a:schemeClr val="accent2">
                <a:shade val="45000"/>
                <a:satMod val="135000"/>
              </a:schemeClr>
              <a:prstClr val="white"/>
            </a:duotone>
            <a:alphaModFix amt="50000"/>
            <a:extLst>
              <a:ext uri="{28A0092B-C50C-407E-A947-70E740481C1C}">
                <a14:useLocalDpi xmlns:a14="http://schemas.microsoft.com/office/drawing/2010/main" val="0"/>
              </a:ext>
            </a:extLst>
          </a:blip>
          <a:srcRect t="4759" b="524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2695204" y="2270165"/>
            <a:ext cx="6801612" cy="1239894"/>
          </a:xfrm>
        </p:spPr>
        <p:txBody>
          <a:bodyPr vert="horz" lIns="91440" tIns="45720" rIns="91440" bIns="45720" rtlCol="0">
            <a:noAutofit/>
          </a:bodyPr>
          <a:lstStyle/>
          <a:p>
            <a:pPr marL="0" indent="0" algn="ctr">
              <a:lnSpc>
                <a:spcPct val="90000"/>
              </a:lnSpc>
              <a:buNone/>
            </a:pPr>
            <a:r>
              <a:rPr lang="en-US" sz="2400" b="1" dirty="0" smtClean="0">
                <a:solidFill>
                  <a:schemeClr val="bg1"/>
                </a:solidFill>
                <a:latin typeface="+mj-lt"/>
              </a:rPr>
              <a:t>GOVERNMENT/LOCALLY PRODUCED</a:t>
            </a:r>
          </a:p>
          <a:p>
            <a:pPr marL="0" indent="0" algn="ctr">
              <a:lnSpc>
                <a:spcPct val="90000"/>
              </a:lnSpc>
              <a:buNone/>
            </a:pPr>
            <a:r>
              <a:rPr lang="en-US" sz="2400" b="1" dirty="0">
                <a:solidFill>
                  <a:schemeClr val="bg1"/>
                </a:solidFill>
                <a:latin typeface="+mj-lt"/>
              </a:rPr>
              <a:t/>
            </a:r>
            <a:br>
              <a:rPr lang="en-US" sz="2400" b="1" dirty="0">
                <a:solidFill>
                  <a:schemeClr val="bg1"/>
                </a:solidFill>
                <a:latin typeface="+mj-lt"/>
              </a:rPr>
            </a:br>
            <a:r>
              <a:rPr lang="en-US" sz="2400" b="1" dirty="0" smtClean="0">
                <a:solidFill>
                  <a:schemeClr val="bg1"/>
                </a:solidFill>
                <a:latin typeface="+mj-lt"/>
              </a:rPr>
              <a:t>HISTORICAL MEMORY</a:t>
            </a:r>
            <a:r>
              <a:rPr lang="en-US" sz="2400" b="1" dirty="0">
                <a:solidFill>
                  <a:schemeClr val="bg1"/>
                </a:solidFill>
                <a:latin typeface="+mj-lt"/>
              </a:rPr>
              <a:t/>
            </a:r>
            <a:br>
              <a:rPr lang="en-US" sz="2400" b="1" dirty="0">
                <a:solidFill>
                  <a:schemeClr val="bg1"/>
                </a:solidFill>
                <a:latin typeface="+mj-lt"/>
              </a:rPr>
            </a:br>
            <a:r>
              <a:rPr lang="en-US" sz="2400" b="1" dirty="0">
                <a:solidFill>
                  <a:schemeClr val="bg1"/>
                </a:solidFill>
                <a:latin typeface="+mj-lt"/>
              </a:rPr>
              <a:t/>
            </a:r>
            <a:br>
              <a:rPr lang="en-US" sz="2400" b="1" dirty="0">
                <a:solidFill>
                  <a:schemeClr val="bg1"/>
                </a:solidFill>
                <a:latin typeface="+mj-lt"/>
              </a:rPr>
            </a:br>
            <a:r>
              <a:rPr lang="en-US" sz="2400" b="1" dirty="0" smtClean="0">
                <a:solidFill>
                  <a:schemeClr val="bg1"/>
                </a:solidFill>
                <a:latin typeface="+mj-lt"/>
              </a:rPr>
              <a:t>LEADERSHIP</a:t>
            </a:r>
            <a:r>
              <a:rPr lang="en-US" sz="2400" b="1" dirty="0">
                <a:solidFill>
                  <a:schemeClr val="bg1"/>
                </a:solidFill>
                <a:latin typeface="+mj-lt"/>
              </a:rPr>
              <a:t/>
            </a:r>
            <a:br>
              <a:rPr lang="en-US" sz="2400" b="1" dirty="0">
                <a:solidFill>
                  <a:schemeClr val="bg1"/>
                </a:solidFill>
                <a:latin typeface="+mj-lt"/>
              </a:rPr>
            </a:br>
            <a:r>
              <a:rPr lang="en-US" sz="2400" b="1" dirty="0">
                <a:solidFill>
                  <a:schemeClr val="bg1"/>
                </a:solidFill>
                <a:latin typeface="+mj-lt"/>
              </a:rPr>
              <a:t/>
            </a:r>
            <a:br>
              <a:rPr lang="en-US" sz="2400" b="1" dirty="0">
                <a:solidFill>
                  <a:schemeClr val="bg1"/>
                </a:solidFill>
                <a:latin typeface="+mj-lt"/>
              </a:rPr>
            </a:br>
            <a:r>
              <a:rPr lang="en-US" sz="2400" b="1" dirty="0" smtClean="0">
                <a:solidFill>
                  <a:schemeClr val="bg1"/>
                </a:solidFill>
                <a:latin typeface="+mj-lt"/>
              </a:rPr>
              <a:t>NAMING</a:t>
            </a:r>
            <a:endParaRPr lang="en-US" sz="2400" b="1" dirty="0">
              <a:solidFill>
                <a:schemeClr val="bg1"/>
              </a:solidFill>
              <a:latin typeface="+mj-lt"/>
            </a:endParaRPr>
          </a:p>
        </p:txBody>
      </p:sp>
    </p:spTree>
    <p:extLst>
      <p:ext uri="{BB962C8B-B14F-4D97-AF65-F5344CB8AC3E}">
        <p14:creationId xmlns:p14="http://schemas.microsoft.com/office/powerpoint/2010/main" val="2068731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64692"/>
            <a:ext cx="3066937" cy="1188720"/>
          </a:xfrm>
        </p:spPr>
        <p:txBody>
          <a:bodyPr>
            <a:normAutofit/>
          </a:bodyPr>
          <a:lstStyle/>
          <a:p>
            <a:r>
              <a:rPr lang="en-US" dirty="0"/>
              <a:t>Local</a:t>
            </a:r>
          </a:p>
        </p:txBody>
      </p:sp>
      <p:sp>
        <p:nvSpPr>
          <p:cNvPr id="3" name="Content Placeholder 2"/>
          <p:cNvSpPr>
            <a:spLocks noGrp="1"/>
          </p:cNvSpPr>
          <p:nvPr>
            <p:ph idx="1"/>
          </p:nvPr>
        </p:nvSpPr>
        <p:spPr>
          <a:xfrm>
            <a:off x="803244" y="2638044"/>
            <a:ext cx="3063765" cy="3263206"/>
          </a:xfrm>
        </p:spPr>
        <p:txBody>
          <a:bodyPr>
            <a:normAutofit/>
          </a:bodyPr>
          <a:lstStyle/>
          <a:p>
            <a:pPr>
              <a:lnSpc>
                <a:spcPct val="150000"/>
              </a:lnSpc>
              <a:buClr>
                <a:schemeClr val="tx1"/>
              </a:buClr>
            </a:pPr>
            <a:r>
              <a:rPr lang="en-US" dirty="0">
                <a:latin typeface="Avenir Book" panose="02000503020000020003" pitchFamily="2" charset="0"/>
              </a:rPr>
              <a:t>Community groups</a:t>
            </a:r>
          </a:p>
          <a:p>
            <a:pPr>
              <a:lnSpc>
                <a:spcPct val="150000"/>
              </a:lnSpc>
              <a:buClr>
                <a:schemeClr val="tx1"/>
              </a:buClr>
            </a:pPr>
            <a:r>
              <a:rPr lang="en-US" dirty="0">
                <a:latin typeface="Avenir Book" panose="02000503020000020003" pitchFamily="2" charset="0"/>
              </a:rPr>
              <a:t>Dated</a:t>
            </a:r>
          </a:p>
          <a:p>
            <a:pPr>
              <a:lnSpc>
                <a:spcPct val="150000"/>
              </a:lnSpc>
              <a:buClr>
                <a:schemeClr val="tx1"/>
              </a:buClr>
            </a:pPr>
            <a:r>
              <a:rPr lang="en-US" dirty="0">
                <a:latin typeface="Avenir Book" panose="02000503020000020003" pitchFamily="2" charset="0"/>
              </a:rPr>
              <a:t>U.S. perspective &amp; bias</a:t>
            </a:r>
          </a:p>
          <a:p>
            <a:pPr>
              <a:lnSpc>
                <a:spcPct val="150000"/>
              </a:lnSpc>
              <a:buClr>
                <a:schemeClr val="tx1"/>
              </a:buClr>
            </a:pPr>
            <a:r>
              <a:rPr lang="en-US" dirty="0">
                <a:latin typeface="Avenir Book" panose="02000503020000020003" pitchFamily="2" charset="0"/>
              </a:rPr>
              <a:t>Inaccurate or misleading</a:t>
            </a:r>
          </a:p>
          <a:p>
            <a:endParaRPr lang="en-US" dirty="0"/>
          </a:p>
          <a:p>
            <a:endParaRPr lang="en-US" dirty="0"/>
          </a:p>
          <a:p>
            <a:endParaRPr lang="en-US" dirty="0"/>
          </a:p>
        </p:txBody>
      </p:sp>
      <p:sp>
        <p:nvSpPr>
          <p:cNvPr id="9" name="Rectangle 8">
            <a:extLst>
              <a:ext uri="{FF2B5EF4-FFF2-40B4-BE49-F238E27FC236}">
                <a16:creationId xmlns="" xmlns:a16="http://schemas.microsoft.com/office/drawing/2014/main" id="{6515FC82-3453-4CBE-8895-4CCFF33952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C5FD847B-65C0-4027-8DFC-70CB42451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ign on a fence&#10;&#10;Description automatically generated"/>
          <p:cNvPicPr/>
          <p:nvPr/>
        </p:nvPicPr>
        <p:blipFill rotWithShape="1">
          <a:blip r:embed="rId2">
            <a:extLst>
              <a:ext uri="{28A0092B-C50C-407E-A947-70E740481C1C}">
                <a14:useLocalDpi xmlns:a14="http://schemas.microsoft.com/office/drawing/2010/main" val="0"/>
              </a:ext>
            </a:extLst>
          </a:blip>
          <a:srcRect l="1541" t="4363" r="6235" b="9737"/>
          <a:stretch/>
        </p:blipFill>
        <p:spPr>
          <a:xfrm>
            <a:off x="4953493" y="1293275"/>
            <a:ext cx="5966809" cy="4279392"/>
          </a:xfrm>
          <a:prstGeom prst="rect">
            <a:avLst/>
          </a:prstGeom>
        </p:spPr>
      </p:pic>
    </p:spTree>
    <p:extLst>
      <p:ext uri="{BB962C8B-B14F-4D97-AF65-F5344CB8AC3E}">
        <p14:creationId xmlns:p14="http://schemas.microsoft.com/office/powerpoint/2010/main" val="4286008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Government</a:t>
            </a:r>
          </a:p>
        </p:txBody>
      </p:sp>
      <p:sp>
        <p:nvSpPr>
          <p:cNvPr id="3" name="Content Placeholder 2"/>
          <p:cNvSpPr>
            <a:spLocks noGrp="1"/>
          </p:cNvSpPr>
          <p:nvPr>
            <p:ph idx="1"/>
          </p:nvPr>
        </p:nvSpPr>
        <p:spPr>
          <a:xfrm>
            <a:off x="643468" y="2638044"/>
            <a:ext cx="3363974" cy="3415622"/>
          </a:xfrm>
        </p:spPr>
        <p:txBody>
          <a:bodyPr>
            <a:normAutofit fontScale="55000" lnSpcReduction="20000"/>
          </a:bodyPr>
          <a:lstStyle/>
          <a:p>
            <a:pPr>
              <a:lnSpc>
                <a:spcPct val="150000"/>
              </a:lnSpc>
            </a:pPr>
            <a:r>
              <a:rPr lang="en-US" dirty="0">
                <a:solidFill>
                  <a:schemeClr val="bg1"/>
                </a:solidFill>
              </a:rPr>
              <a:t>State/Federal Agencies</a:t>
            </a:r>
          </a:p>
          <a:p>
            <a:pPr>
              <a:lnSpc>
                <a:spcPct val="150000"/>
              </a:lnSpc>
            </a:pPr>
            <a:r>
              <a:rPr lang="en-US" dirty="0">
                <a:solidFill>
                  <a:schemeClr val="bg1"/>
                </a:solidFill>
              </a:rPr>
              <a:t>Incorporates </a:t>
            </a:r>
            <a:r>
              <a:rPr lang="en-US" dirty="0" err="1">
                <a:solidFill>
                  <a:schemeClr val="bg1"/>
                </a:solidFill>
              </a:rPr>
              <a:t>Niimíipuu</a:t>
            </a:r>
            <a:r>
              <a:rPr lang="en-US" dirty="0">
                <a:solidFill>
                  <a:schemeClr val="bg1"/>
                </a:solidFill>
              </a:rPr>
              <a:t> perspective</a:t>
            </a:r>
          </a:p>
          <a:p>
            <a:pPr>
              <a:lnSpc>
                <a:spcPct val="150000"/>
              </a:lnSpc>
            </a:pPr>
            <a:r>
              <a:rPr lang="en-US" dirty="0">
                <a:solidFill>
                  <a:schemeClr val="bg1"/>
                </a:solidFill>
              </a:rPr>
              <a:t>Appeals to common </a:t>
            </a:r>
            <a:r>
              <a:rPr lang="en-US" dirty="0" smtClean="0">
                <a:solidFill>
                  <a:schemeClr val="bg1"/>
                </a:solidFill>
              </a:rPr>
              <a:t>heritage: </a:t>
            </a:r>
            <a:r>
              <a:rPr lang="en-US" sz="1700" dirty="0">
                <a:solidFill>
                  <a:schemeClr val="bg1"/>
                </a:solidFill>
              </a:rPr>
              <a:t>A native people were forced to flee their homeland in a futile attempt to avoid warfare and live in their own way. A transported European people found themselves fighting neighbors who had been their friends for many </a:t>
            </a:r>
            <a:r>
              <a:rPr lang="en-US" sz="1700" dirty="0" smtClean="0">
                <a:solidFill>
                  <a:schemeClr val="bg1"/>
                </a:solidFill>
              </a:rPr>
              <a:t>years…Reluctant </a:t>
            </a:r>
            <a:r>
              <a:rPr lang="en-US" sz="1700" dirty="0">
                <a:solidFill>
                  <a:schemeClr val="bg1"/>
                </a:solidFill>
              </a:rPr>
              <a:t>military leaders found little pleasure in an empty victory against an honorable and valiant foe. There’s no better way to get in touch with our common heritage than to retrace the footsteps of the Nez Perce tribe and the soldiers who pursued them over some of the most spectacular country in the Northern </a:t>
            </a:r>
            <a:r>
              <a:rPr lang="en-US" sz="1700" dirty="0" smtClean="0">
                <a:solidFill>
                  <a:schemeClr val="bg1"/>
                </a:solidFill>
              </a:rPr>
              <a:t>Rockies.</a:t>
            </a:r>
            <a:endParaRPr lang="en-US" sz="1700" dirty="0">
              <a:solidFill>
                <a:schemeClr val="bg1"/>
              </a:solidFill>
            </a:endParaRPr>
          </a:p>
          <a:p>
            <a:pPr>
              <a:lnSpc>
                <a:spcPct val="150000"/>
              </a:lnSpc>
            </a:pPr>
            <a:r>
              <a:rPr lang="en-US" dirty="0">
                <a:solidFill>
                  <a:schemeClr val="bg1"/>
                </a:solidFill>
              </a:rPr>
              <a:t>Newer signs incorporate </a:t>
            </a:r>
            <a:r>
              <a:rPr lang="en-US" dirty="0" err="1">
                <a:solidFill>
                  <a:schemeClr val="bg1"/>
                </a:solidFill>
              </a:rPr>
              <a:t>Niimíipuu</a:t>
            </a:r>
            <a:r>
              <a:rPr lang="en-US" dirty="0">
                <a:solidFill>
                  <a:schemeClr val="bg1"/>
                </a:solidFill>
              </a:rPr>
              <a:t> language</a:t>
            </a:r>
          </a:p>
        </p:txBody>
      </p:sp>
      <p:pic>
        <p:nvPicPr>
          <p:cNvPr id="7" name="Picture 6" descr="Timeline&#10;&#10;Description automatically generated">
            <a:extLst>
              <a:ext uri="{FF2B5EF4-FFF2-40B4-BE49-F238E27FC236}">
                <a16:creationId xmlns="" xmlns:a16="http://schemas.microsoft.com/office/drawing/2014/main" id="{142CB641-4D50-0D4B-842B-5397F66FA257}"/>
              </a:ext>
            </a:extLst>
          </p:cNvPr>
          <p:cNvPicPr/>
          <p:nvPr/>
        </p:nvPicPr>
        <p:blipFill>
          <a:blip r:embed="rId2">
            <a:extLst>
              <a:ext uri="{28A0092B-C50C-407E-A947-70E740481C1C}">
                <a14:useLocalDpi xmlns:a14="http://schemas.microsoft.com/office/drawing/2010/main" val="0"/>
              </a:ext>
            </a:extLst>
          </a:blip>
          <a:stretch>
            <a:fillRect/>
          </a:stretch>
        </p:blipFill>
        <p:spPr>
          <a:xfrm>
            <a:off x="4805491" y="1019273"/>
            <a:ext cx="7235313" cy="4819454"/>
          </a:xfrm>
          <a:prstGeom prst="rect">
            <a:avLst/>
          </a:prstGeom>
        </p:spPr>
      </p:pic>
    </p:spTree>
    <p:extLst>
      <p:ext uri="{BB962C8B-B14F-4D97-AF65-F5344CB8AC3E}">
        <p14:creationId xmlns:p14="http://schemas.microsoft.com/office/powerpoint/2010/main" val="2784921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C3E2F83ACAE948BE3223CEEDAC230A" ma:contentTypeVersion="4" ma:contentTypeDescription="Create a new document." ma:contentTypeScope="" ma:versionID="da5a99469efe0353b3d62ddd132c4470">
  <xsd:schema xmlns:xsd="http://www.w3.org/2001/XMLSchema" xmlns:xs="http://www.w3.org/2001/XMLSchema" xmlns:p="http://schemas.microsoft.com/office/2006/metadata/properties" xmlns:ns3="df65d4ae-1137-4c2e-9040-e2e8301ed3b2" targetNamespace="http://schemas.microsoft.com/office/2006/metadata/properties" ma:root="true" ma:fieldsID="b0eaccbda2426c1ba3b7d3bdc84a1101" ns3:_="">
    <xsd:import namespace="df65d4ae-1137-4c2e-9040-e2e8301ed3b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5d4ae-1137-4c2e-9040-e2e8301ed3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664051-04AF-4A30-8B73-55CDDA6B3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5d4ae-1137-4c2e-9040-e2e8301ed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9310D9-133D-4E42-A60C-4E9AB112FC53}">
  <ds:schemaRefs>
    <ds:schemaRef ds:uri="http://schemas.microsoft.com/sharepoint/v3/contenttype/forms"/>
  </ds:schemaRefs>
</ds:datastoreItem>
</file>

<file path=customXml/itemProps3.xml><?xml version="1.0" encoding="utf-8"?>
<ds:datastoreItem xmlns:ds="http://schemas.openxmlformats.org/officeDocument/2006/customXml" ds:itemID="{D76D4F6E-8059-46AF-99EB-E25A88F869A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f65d4ae-1137-4c2e-9040-e2e8301ed3b2"/>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2705</TotalTime>
  <Words>480</Words>
  <Application>Microsoft Office PowerPoint</Application>
  <PresentationFormat>Widescreen</PresentationFormat>
  <Paragraphs>66</Paragraphs>
  <Slides>16</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Book</vt:lpstr>
      <vt:lpstr>Calibri</vt:lpstr>
      <vt:lpstr>Gill Sans MT</vt:lpstr>
      <vt:lpstr>Parcel</vt:lpstr>
      <vt:lpstr>Bitterroot,  Bitter History</vt:lpstr>
      <vt:lpstr>What is the NPNHT?</vt:lpstr>
      <vt:lpstr>Background </vt:lpstr>
      <vt:lpstr>What is Cultural Heritage?</vt:lpstr>
      <vt:lpstr>And Why is it Important?</vt:lpstr>
      <vt:lpstr>How are signs heritage and why do they matter?</vt:lpstr>
      <vt:lpstr>PowerPoint Presentation</vt:lpstr>
      <vt:lpstr>Local</vt:lpstr>
      <vt:lpstr>Government</vt:lpstr>
      <vt:lpstr>Historical Omission</vt:lpstr>
      <vt:lpstr>Portrayals of Leadership</vt:lpstr>
      <vt:lpstr>Naming</vt:lpstr>
      <vt:lpstr>Why Are Old Signs Harmful?</vt:lpstr>
      <vt:lpstr>Relevance Today</vt:lpstr>
      <vt:lpstr>Experimental Sign</vt:lpstr>
      <vt:lpstr>Moving Forward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Bitterroot, Bitter History</dc:title>
  <dc:creator>Padgett, Emory</dc:creator>
  <cp:lastModifiedBy>Padgett, Emory</cp:lastModifiedBy>
  <cp:revision>49</cp:revision>
  <dcterms:created xsi:type="dcterms:W3CDTF">2021-02-14T19:58:12Z</dcterms:created>
  <dcterms:modified xsi:type="dcterms:W3CDTF">2021-02-16T23:22:07Z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0x01010037C3E2F83ACAE948BE3223CEEDAC230A</vt:lpwstr>
  </property>
</Properties>
</file>