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
  </p:sldMasterIdLst>
  <p:sldIdLst>
    <p:sldId id="256" r:id="rId2"/>
  </p:sldIdLst>
  <p:sldSz cx="512064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2540"/>
    <a:srgbClr val="A9ABAE"/>
    <a:srgbClr val="58585A"/>
    <a:srgbClr val="5959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1748"/>
    <p:restoredTop sz="94713"/>
  </p:normalViewPr>
  <p:slideViewPr>
    <p:cSldViewPr snapToGrid="0" snapToObjects="1">
      <p:cViewPr>
        <p:scale>
          <a:sx n="22" d="100"/>
          <a:sy n="22" d="100"/>
        </p:scale>
        <p:origin x="132" y="-96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36EFC8A-FD47-E74E-A88C-091E0FABFCD6}" type="datetimeFigureOut">
              <a:rPr lang="en-US" smtClean="0"/>
              <a:t>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21C58B-22FA-DC42-BE6D-3189C5E7B15A}" type="slidenum">
              <a:rPr lang="en-US" smtClean="0"/>
              <a:t>‹#›</a:t>
            </a:fld>
            <a:endParaRPr lang="en-US"/>
          </a:p>
        </p:txBody>
      </p:sp>
      <p:pic>
        <p:nvPicPr>
          <p:cNvPr id="3" name="Picture 2">
            <a:extLst>
              <a:ext uri="{FF2B5EF4-FFF2-40B4-BE49-F238E27FC236}">
                <a16:creationId xmlns:a16="http://schemas.microsoft.com/office/drawing/2014/main" id="{73AFF713-5D72-4059-9417-DEA7401120E6}"/>
              </a:ext>
            </a:extLst>
          </p:cNvPr>
          <p:cNvPicPr>
            <a:picLocks noChangeAspect="1"/>
          </p:cNvPicPr>
          <p:nvPr userDrawn="1"/>
        </p:nvPicPr>
        <p:blipFill>
          <a:blip r:embed="rId2"/>
          <a:stretch>
            <a:fillRect/>
          </a:stretch>
        </p:blipFill>
        <p:spPr>
          <a:xfrm>
            <a:off x="279400" y="14533779"/>
            <a:ext cx="50215800" cy="18607745"/>
          </a:xfrm>
          <a:prstGeom prst="rect">
            <a:avLst/>
          </a:prstGeom>
        </p:spPr>
      </p:pic>
    </p:spTree>
    <p:extLst>
      <p:ext uri="{BB962C8B-B14F-4D97-AF65-F5344CB8AC3E}">
        <p14:creationId xmlns:p14="http://schemas.microsoft.com/office/powerpoint/2010/main" val="61518237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6EFC8A-FD47-E74E-A88C-091E0FABFCD6}" type="datetimeFigureOut">
              <a:rPr lang="en-US" smtClean="0"/>
              <a:t>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21C58B-22FA-DC42-BE6D-3189C5E7B15A}" type="slidenum">
              <a:rPr lang="en-US" smtClean="0"/>
              <a:t>‹#›</a:t>
            </a:fld>
            <a:endParaRPr lang="en-US"/>
          </a:p>
        </p:txBody>
      </p:sp>
    </p:spTree>
    <p:extLst>
      <p:ext uri="{BB962C8B-B14F-4D97-AF65-F5344CB8AC3E}">
        <p14:creationId xmlns:p14="http://schemas.microsoft.com/office/powerpoint/2010/main" val="3788780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644580" y="1752601"/>
            <a:ext cx="1104138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520440" y="1752601"/>
            <a:ext cx="3248406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6EFC8A-FD47-E74E-A88C-091E0FABFCD6}" type="datetimeFigureOut">
              <a:rPr lang="en-US" smtClean="0"/>
              <a:t>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21C58B-22FA-DC42-BE6D-3189C5E7B15A}" type="slidenum">
              <a:rPr lang="en-US" smtClean="0"/>
              <a:t>‹#›</a:t>
            </a:fld>
            <a:endParaRPr lang="en-US"/>
          </a:p>
        </p:txBody>
      </p:sp>
    </p:spTree>
    <p:extLst>
      <p:ext uri="{BB962C8B-B14F-4D97-AF65-F5344CB8AC3E}">
        <p14:creationId xmlns:p14="http://schemas.microsoft.com/office/powerpoint/2010/main" val="2000358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6EFC8A-FD47-E74E-A88C-091E0FABFCD6}" type="datetimeFigureOut">
              <a:rPr lang="en-US" smtClean="0"/>
              <a:t>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21C58B-22FA-DC42-BE6D-3189C5E7B15A}" type="slidenum">
              <a:rPr lang="en-US" smtClean="0"/>
              <a:t>‹#›</a:t>
            </a:fld>
            <a:endParaRPr lang="en-US"/>
          </a:p>
        </p:txBody>
      </p:sp>
    </p:spTree>
    <p:extLst>
      <p:ext uri="{BB962C8B-B14F-4D97-AF65-F5344CB8AC3E}">
        <p14:creationId xmlns:p14="http://schemas.microsoft.com/office/powerpoint/2010/main" val="289590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93770" y="8206746"/>
            <a:ext cx="44165520" cy="13693138"/>
          </a:xfrm>
        </p:spPr>
        <p:txBody>
          <a:bodyPr anchor="b"/>
          <a:lstStyle>
            <a:lvl1pPr>
              <a:defRPr sz="25201"/>
            </a:lvl1pPr>
          </a:lstStyle>
          <a:p>
            <a:r>
              <a:rPr lang="en-US"/>
              <a:t>Click to edit Master title style</a:t>
            </a:r>
            <a:endParaRPr lang="en-US" dirty="0"/>
          </a:p>
        </p:txBody>
      </p:sp>
      <p:sp>
        <p:nvSpPr>
          <p:cNvPr id="3" name="Text Placeholder 2"/>
          <p:cNvSpPr>
            <a:spLocks noGrp="1"/>
          </p:cNvSpPr>
          <p:nvPr>
            <p:ph type="body" idx="1"/>
          </p:nvPr>
        </p:nvSpPr>
        <p:spPr>
          <a:xfrm>
            <a:off x="3493770" y="22029426"/>
            <a:ext cx="44165520" cy="7200898"/>
          </a:xfrm>
        </p:spPr>
        <p:txBody>
          <a:bodyPr/>
          <a:lstStyle>
            <a:lvl1pPr marL="0" indent="0">
              <a:buNone/>
              <a:defRPr sz="10080">
                <a:solidFill>
                  <a:schemeClr val="tx1">
                    <a:tint val="75000"/>
                  </a:schemeClr>
                </a:solidFill>
              </a:defRPr>
            </a:lvl1pPr>
            <a:lvl2pPr marL="1920374" indent="0">
              <a:buNone/>
              <a:defRPr sz="8400">
                <a:solidFill>
                  <a:schemeClr val="tx1">
                    <a:tint val="75000"/>
                  </a:schemeClr>
                </a:solidFill>
              </a:defRPr>
            </a:lvl2pPr>
            <a:lvl3pPr marL="3840750" indent="0">
              <a:buNone/>
              <a:defRPr sz="7560">
                <a:solidFill>
                  <a:schemeClr val="tx1">
                    <a:tint val="75000"/>
                  </a:schemeClr>
                </a:solidFill>
              </a:defRPr>
            </a:lvl3pPr>
            <a:lvl4pPr marL="5761124" indent="0">
              <a:buNone/>
              <a:defRPr sz="6720">
                <a:solidFill>
                  <a:schemeClr val="tx1">
                    <a:tint val="75000"/>
                  </a:schemeClr>
                </a:solidFill>
              </a:defRPr>
            </a:lvl4pPr>
            <a:lvl5pPr marL="7681500" indent="0">
              <a:buNone/>
              <a:defRPr sz="6720">
                <a:solidFill>
                  <a:schemeClr val="tx1">
                    <a:tint val="75000"/>
                  </a:schemeClr>
                </a:solidFill>
              </a:defRPr>
            </a:lvl5pPr>
            <a:lvl6pPr marL="9601874" indent="0">
              <a:buNone/>
              <a:defRPr sz="6720">
                <a:solidFill>
                  <a:schemeClr val="tx1">
                    <a:tint val="75000"/>
                  </a:schemeClr>
                </a:solidFill>
              </a:defRPr>
            </a:lvl6pPr>
            <a:lvl7pPr marL="11522250" indent="0">
              <a:buNone/>
              <a:defRPr sz="6720">
                <a:solidFill>
                  <a:schemeClr val="tx1">
                    <a:tint val="75000"/>
                  </a:schemeClr>
                </a:solidFill>
              </a:defRPr>
            </a:lvl7pPr>
            <a:lvl8pPr marL="13442624" indent="0">
              <a:buNone/>
              <a:defRPr sz="6720">
                <a:solidFill>
                  <a:schemeClr val="tx1">
                    <a:tint val="75000"/>
                  </a:schemeClr>
                </a:solidFill>
              </a:defRPr>
            </a:lvl8pPr>
            <a:lvl9pPr marL="15362998" indent="0">
              <a:buNone/>
              <a:defRPr sz="67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6EFC8A-FD47-E74E-A88C-091E0FABFCD6}" type="datetimeFigureOut">
              <a:rPr lang="en-US" smtClean="0"/>
              <a:t>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21C58B-22FA-DC42-BE6D-3189C5E7B15A}" type="slidenum">
              <a:rPr lang="en-US" smtClean="0"/>
              <a:t>‹#›</a:t>
            </a:fld>
            <a:endParaRPr lang="en-US"/>
          </a:p>
        </p:txBody>
      </p:sp>
    </p:spTree>
    <p:extLst>
      <p:ext uri="{BB962C8B-B14F-4D97-AF65-F5344CB8AC3E}">
        <p14:creationId xmlns:p14="http://schemas.microsoft.com/office/powerpoint/2010/main" val="1490011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520440" y="8763001"/>
            <a:ext cx="2176272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5923240" y="8763001"/>
            <a:ext cx="2176272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36EFC8A-FD47-E74E-A88C-091E0FABFCD6}" type="datetimeFigureOut">
              <a:rPr lang="en-US" smtClean="0"/>
              <a:t>2/16/2021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21C58B-22FA-DC42-BE6D-3189C5E7B15A}" type="slidenum">
              <a:rPr lang="en-US" smtClean="0"/>
              <a:t>‹#›</a:t>
            </a:fld>
            <a:endParaRPr lang="en-US"/>
          </a:p>
        </p:txBody>
      </p:sp>
    </p:spTree>
    <p:extLst>
      <p:ext uri="{BB962C8B-B14F-4D97-AF65-F5344CB8AC3E}">
        <p14:creationId xmlns:p14="http://schemas.microsoft.com/office/powerpoint/2010/main" val="4193435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527110" y="1752604"/>
            <a:ext cx="4416552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3527112" y="8069583"/>
            <a:ext cx="21662706" cy="3954778"/>
          </a:xfrm>
        </p:spPr>
        <p:txBody>
          <a:bodyPr anchor="b"/>
          <a:lstStyle>
            <a:lvl1pPr marL="0" indent="0">
              <a:buNone/>
              <a:defRPr sz="10080" b="1"/>
            </a:lvl1pPr>
            <a:lvl2pPr marL="1920374" indent="0">
              <a:buNone/>
              <a:defRPr sz="8400" b="1"/>
            </a:lvl2pPr>
            <a:lvl3pPr marL="3840750" indent="0">
              <a:buNone/>
              <a:defRPr sz="7560" b="1"/>
            </a:lvl3pPr>
            <a:lvl4pPr marL="5761124" indent="0">
              <a:buNone/>
              <a:defRPr sz="6720" b="1"/>
            </a:lvl4pPr>
            <a:lvl5pPr marL="7681500" indent="0">
              <a:buNone/>
              <a:defRPr sz="6720" b="1"/>
            </a:lvl5pPr>
            <a:lvl6pPr marL="9601874" indent="0">
              <a:buNone/>
              <a:defRPr sz="6720" b="1"/>
            </a:lvl6pPr>
            <a:lvl7pPr marL="11522250" indent="0">
              <a:buNone/>
              <a:defRPr sz="6720" b="1"/>
            </a:lvl7pPr>
            <a:lvl8pPr marL="13442624" indent="0">
              <a:buNone/>
              <a:defRPr sz="6720" b="1"/>
            </a:lvl8pPr>
            <a:lvl9pPr marL="15362998" indent="0">
              <a:buNone/>
              <a:defRPr sz="6720" b="1"/>
            </a:lvl9pPr>
          </a:lstStyle>
          <a:p>
            <a:pPr lvl="0"/>
            <a:r>
              <a:rPr lang="en-US"/>
              <a:t>Click to edit Master text styles</a:t>
            </a:r>
          </a:p>
        </p:txBody>
      </p:sp>
      <p:sp>
        <p:nvSpPr>
          <p:cNvPr id="4" name="Content Placeholder 3"/>
          <p:cNvSpPr>
            <a:spLocks noGrp="1"/>
          </p:cNvSpPr>
          <p:nvPr>
            <p:ph sz="half" idx="2"/>
          </p:nvPr>
        </p:nvSpPr>
        <p:spPr>
          <a:xfrm>
            <a:off x="3527112" y="12024361"/>
            <a:ext cx="21662706"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5923240" y="8069583"/>
            <a:ext cx="21769390" cy="3954778"/>
          </a:xfrm>
        </p:spPr>
        <p:txBody>
          <a:bodyPr anchor="b"/>
          <a:lstStyle>
            <a:lvl1pPr marL="0" indent="0">
              <a:buNone/>
              <a:defRPr sz="10080" b="1"/>
            </a:lvl1pPr>
            <a:lvl2pPr marL="1920374" indent="0">
              <a:buNone/>
              <a:defRPr sz="8400" b="1"/>
            </a:lvl2pPr>
            <a:lvl3pPr marL="3840750" indent="0">
              <a:buNone/>
              <a:defRPr sz="7560" b="1"/>
            </a:lvl3pPr>
            <a:lvl4pPr marL="5761124" indent="0">
              <a:buNone/>
              <a:defRPr sz="6720" b="1"/>
            </a:lvl4pPr>
            <a:lvl5pPr marL="7681500" indent="0">
              <a:buNone/>
              <a:defRPr sz="6720" b="1"/>
            </a:lvl5pPr>
            <a:lvl6pPr marL="9601874" indent="0">
              <a:buNone/>
              <a:defRPr sz="6720" b="1"/>
            </a:lvl6pPr>
            <a:lvl7pPr marL="11522250" indent="0">
              <a:buNone/>
              <a:defRPr sz="6720" b="1"/>
            </a:lvl7pPr>
            <a:lvl8pPr marL="13442624" indent="0">
              <a:buNone/>
              <a:defRPr sz="6720" b="1"/>
            </a:lvl8pPr>
            <a:lvl9pPr marL="15362998" indent="0">
              <a:buNone/>
              <a:defRPr sz="6720" b="1"/>
            </a:lvl9pPr>
          </a:lstStyle>
          <a:p>
            <a:pPr lvl="0"/>
            <a:r>
              <a:rPr lang="en-US"/>
              <a:t>Click to edit Master text styles</a:t>
            </a:r>
          </a:p>
        </p:txBody>
      </p:sp>
      <p:sp>
        <p:nvSpPr>
          <p:cNvPr id="6" name="Content Placeholder 5"/>
          <p:cNvSpPr>
            <a:spLocks noGrp="1"/>
          </p:cNvSpPr>
          <p:nvPr>
            <p:ph sz="quarter" idx="4"/>
          </p:nvPr>
        </p:nvSpPr>
        <p:spPr>
          <a:xfrm>
            <a:off x="25923240" y="12024361"/>
            <a:ext cx="21769390"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36EFC8A-FD47-E74E-A88C-091E0FABFCD6}" type="datetimeFigureOut">
              <a:rPr lang="en-US" smtClean="0"/>
              <a:t>2/16/2021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21C58B-22FA-DC42-BE6D-3189C5E7B15A}" type="slidenum">
              <a:rPr lang="en-US" smtClean="0"/>
              <a:t>‹#›</a:t>
            </a:fld>
            <a:endParaRPr lang="en-US"/>
          </a:p>
        </p:txBody>
      </p:sp>
    </p:spTree>
    <p:extLst>
      <p:ext uri="{BB962C8B-B14F-4D97-AF65-F5344CB8AC3E}">
        <p14:creationId xmlns:p14="http://schemas.microsoft.com/office/powerpoint/2010/main" val="1791821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36EFC8A-FD47-E74E-A88C-091E0FABFCD6}" type="datetimeFigureOut">
              <a:rPr lang="en-US" smtClean="0"/>
              <a:t>2/16/2021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21C58B-22FA-DC42-BE6D-3189C5E7B15A}" type="slidenum">
              <a:rPr lang="en-US" smtClean="0"/>
              <a:t>‹#›</a:t>
            </a:fld>
            <a:endParaRPr lang="en-US"/>
          </a:p>
        </p:txBody>
      </p:sp>
    </p:spTree>
    <p:extLst>
      <p:ext uri="{BB962C8B-B14F-4D97-AF65-F5344CB8AC3E}">
        <p14:creationId xmlns:p14="http://schemas.microsoft.com/office/powerpoint/2010/main" val="792832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6EFC8A-FD47-E74E-A88C-091E0FABFCD6}" type="datetimeFigureOut">
              <a:rPr lang="en-US" smtClean="0"/>
              <a:t>2/16/2021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21C58B-22FA-DC42-BE6D-3189C5E7B15A}" type="slidenum">
              <a:rPr lang="en-US" smtClean="0"/>
              <a:t>‹#›</a:t>
            </a:fld>
            <a:endParaRPr lang="en-US"/>
          </a:p>
        </p:txBody>
      </p:sp>
    </p:spTree>
    <p:extLst>
      <p:ext uri="{BB962C8B-B14F-4D97-AF65-F5344CB8AC3E}">
        <p14:creationId xmlns:p14="http://schemas.microsoft.com/office/powerpoint/2010/main" val="2554145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27112" y="2194560"/>
            <a:ext cx="16515396" cy="7680960"/>
          </a:xfrm>
        </p:spPr>
        <p:txBody>
          <a:bodyPr anchor="b"/>
          <a:lstStyle>
            <a:lvl1pPr>
              <a:defRPr sz="13442"/>
            </a:lvl1pPr>
          </a:lstStyle>
          <a:p>
            <a:r>
              <a:rPr lang="en-US"/>
              <a:t>Click to edit Master title style</a:t>
            </a:r>
            <a:endParaRPr lang="en-US" dirty="0"/>
          </a:p>
        </p:txBody>
      </p:sp>
      <p:sp>
        <p:nvSpPr>
          <p:cNvPr id="3" name="Content Placeholder 2"/>
          <p:cNvSpPr>
            <a:spLocks noGrp="1"/>
          </p:cNvSpPr>
          <p:nvPr>
            <p:ph idx="1"/>
          </p:nvPr>
        </p:nvSpPr>
        <p:spPr>
          <a:xfrm>
            <a:off x="21769390" y="4739642"/>
            <a:ext cx="25923240" cy="23393400"/>
          </a:xfrm>
        </p:spPr>
        <p:txBody>
          <a:bodyPr/>
          <a:lstStyle>
            <a:lvl1pPr>
              <a:defRPr sz="13442"/>
            </a:lvl1pPr>
            <a:lvl2pPr>
              <a:defRPr sz="11762"/>
            </a:lvl2pPr>
            <a:lvl3pPr>
              <a:defRPr sz="10080"/>
            </a:lvl3pPr>
            <a:lvl4pPr>
              <a:defRPr sz="8400"/>
            </a:lvl4pPr>
            <a:lvl5pPr>
              <a:defRPr sz="8400"/>
            </a:lvl5pPr>
            <a:lvl6pPr>
              <a:defRPr sz="8400"/>
            </a:lvl6pPr>
            <a:lvl7pPr>
              <a:defRPr sz="8400"/>
            </a:lvl7pPr>
            <a:lvl8pPr>
              <a:defRPr sz="8400"/>
            </a:lvl8pPr>
            <a:lvl9pPr>
              <a:defRPr sz="8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527112" y="9875521"/>
            <a:ext cx="16515396" cy="18295622"/>
          </a:xfrm>
        </p:spPr>
        <p:txBody>
          <a:bodyPr/>
          <a:lstStyle>
            <a:lvl1pPr marL="0" indent="0">
              <a:buNone/>
              <a:defRPr sz="6720"/>
            </a:lvl1pPr>
            <a:lvl2pPr marL="1920374" indent="0">
              <a:buNone/>
              <a:defRPr sz="5880"/>
            </a:lvl2pPr>
            <a:lvl3pPr marL="3840750" indent="0">
              <a:buNone/>
              <a:defRPr sz="5040"/>
            </a:lvl3pPr>
            <a:lvl4pPr marL="5761124" indent="0">
              <a:buNone/>
              <a:defRPr sz="4200"/>
            </a:lvl4pPr>
            <a:lvl5pPr marL="7681500" indent="0">
              <a:buNone/>
              <a:defRPr sz="4200"/>
            </a:lvl5pPr>
            <a:lvl6pPr marL="9601874" indent="0">
              <a:buNone/>
              <a:defRPr sz="4200"/>
            </a:lvl6pPr>
            <a:lvl7pPr marL="11522250" indent="0">
              <a:buNone/>
              <a:defRPr sz="4200"/>
            </a:lvl7pPr>
            <a:lvl8pPr marL="13442624" indent="0">
              <a:buNone/>
              <a:defRPr sz="4200"/>
            </a:lvl8pPr>
            <a:lvl9pPr marL="15362998" indent="0">
              <a:buNone/>
              <a:defRPr sz="4200"/>
            </a:lvl9pPr>
          </a:lstStyle>
          <a:p>
            <a:pPr lvl="0"/>
            <a:r>
              <a:rPr lang="en-US"/>
              <a:t>Click to edit Master text styles</a:t>
            </a:r>
          </a:p>
        </p:txBody>
      </p:sp>
      <p:sp>
        <p:nvSpPr>
          <p:cNvPr id="5" name="Date Placeholder 4"/>
          <p:cNvSpPr>
            <a:spLocks noGrp="1"/>
          </p:cNvSpPr>
          <p:nvPr>
            <p:ph type="dt" sz="half" idx="10"/>
          </p:nvPr>
        </p:nvSpPr>
        <p:spPr/>
        <p:txBody>
          <a:bodyPr/>
          <a:lstStyle/>
          <a:p>
            <a:fld id="{336EFC8A-FD47-E74E-A88C-091E0FABFCD6}" type="datetimeFigureOut">
              <a:rPr lang="en-US" smtClean="0"/>
              <a:t>2/16/2021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21C58B-22FA-DC42-BE6D-3189C5E7B15A}" type="slidenum">
              <a:rPr lang="en-US" smtClean="0"/>
              <a:t>‹#›</a:t>
            </a:fld>
            <a:endParaRPr lang="en-US"/>
          </a:p>
        </p:txBody>
      </p:sp>
    </p:spTree>
    <p:extLst>
      <p:ext uri="{BB962C8B-B14F-4D97-AF65-F5344CB8AC3E}">
        <p14:creationId xmlns:p14="http://schemas.microsoft.com/office/powerpoint/2010/main" val="17795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27112" y="2194560"/>
            <a:ext cx="16515396" cy="7680960"/>
          </a:xfrm>
        </p:spPr>
        <p:txBody>
          <a:bodyPr anchor="b"/>
          <a:lstStyle>
            <a:lvl1pPr>
              <a:defRPr sz="13442"/>
            </a:lvl1pPr>
          </a:lstStyle>
          <a:p>
            <a:r>
              <a:rPr lang="en-US"/>
              <a:t>Click to edit Master title style</a:t>
            </a:r>
            <a:endParaRPr lang="en-US" dirty="0"/>
          </a:p>
        </p:txBody>
      </p:sp>
      <p:sp>
        <p:nvSpPr>
          <p:cNvPr id="3" name="Picture Placeholder 2"/>
          <p:cNvSpPr>
            <a:spLocks noGrp="1" noChangeAspect="1"/>
          </p:cNvSpPr>
          <p:nvPr>
            <p:ph type="pic" idx="1"/>
          </p:nvPr>
        </p:nvSpPr>
        <p:spPr>
          <a:xfrm>
            <a:off x="21769390" y="4739642"/>
            <a:ext cx="25923240" cy="23393400"/>
          </a:xfrm>
        </p:spPr>
        <p:txBody>
          <a:bodyPr anchor="t"/>
          <a:lstStyle>
            <a:lvl1pPr marL="0" indent="0">
              <a:buNone/>
              <a:defRPr sz="13442"/>
            </a:lvl1pPr>
            <a:lvl2pPr marL="1920374" indent="0">
              <a:buNone/>
              <a:defRPr sz="11762"/>
            </a:lvl2pPr>
            <a:lvl3pPr marL="3840750" indent="0">
              <a:buNone/>
              <a:defRPr sz="10080"/>
            </a:lvl3pPr>
            <a:lvl4pPr marL="5761124" indent="0">
              <a:buNone/>
              <a:defRPr sz="8400"/>
            </a:lvl4pPr>
            <a:lvl5pPr marL="7681500" indent="0">
              <a:buNone/>
              <a:defRPr sz="8400"/>
            </a:lvl5pPr>
            <a:lvl6pPr marL="9601874" indent="0">
              <a:buNone/>
              <a:defRPr sz="8400"/>
            </a:lvl6pPr>
            <a:lvl7pPr marL="11522250" indent="0">
              <a:buNone/>
              <a:defRPr sz="8400"/>
            </a:lvl7pPr>
            <a:lvl8pPr marL="13442624" indent="0">
              <a:buNone/>
              <a:defRPr sz="8400"/>
            </a:lvl8pPr>
            <a:lvl9pPr marL="15362998" indent="0">
              <a:buNone/>
              <a:defRPr sz="8400"/>
            </a:lvl9pPr>
          </a:lstStyle>
          <a:p>
            <a:r>
              <a:rPr lang="en-US"/>
              <a:t>Click icon to add picture</a:t>
            </a:r>
            <a:endParaRPr lang="en-US" dirty="0"/>
          </a:p>
        </p:txBody>
      </p:sp>
      <p:sp>
        <p:nvSpPr>
          <p:cNvPr id="4" name="Text Placeholder 3"/>
          <p:cNvSpPr>
            <a:spLocks noGrp="1"/>
          </p:cNvSpPr>
          <p:nvPr>
            <p:ph type="body" sz="half" idx="2"/>
          </p:nvPr>
        </p:nvSpPr>
        <p:spPr>
          <a:xfrm>
            <a:off x="3527112" y="9875521"/>
            <a:ext cx="16515396" cy="18295622"/>
          </a:xfrm>
        </p:spPr>
        <p:txBody>
          <a:bodyPr/>
          <a:lstStyle>
            <a:lvl1pPr marL="0" indent="0">
              <a:buNone/>
              <a:defRPr sz="6720"/>
            </a:lvl1pPr>
            <a:lvl2pPr marL="1920374" indent="0">
              <a:buNone/>
              <a:defRPr sz="5880"/>
            </a:lvl2pPr>
            <a:lvl3pPr marL="3840750" indent="0">
              <a:buNone/>
              <a:defRPr sz="5040"/>
            </a:lvl3pPr>
            <a:lvl4pPr marL="5761124" indent="0">
              <a:buNone/>
              <a:defRPr sz="4200"/>
            </a:lvl4pPr>
            <a:lvl5pPr marL="7681500" indent="0">
              <a:buNone/>
              <a:defRPr sz="4200"/>
            </a:lvl5pPr>
            <a:lvl6pPr marL="9601874" indent="0">
              <a:buNone/>
              <a:defRPr sz="4200"/>
            </a:lvl6pPr>
            <a:lvl7pPr marL="11522250" indent="0">
              <a:buNone/>
              <a:defRPr sz="4200"/>
            </a:lvl7pPr>
            <a:lvl8pPr marL="13442624" indent="0">
              <a:buNone/>
              <a:defRPr sz="4200"/>
            </a:lvl8pPr>
            <a:lvl9pPr marL="15362998" indent="0">
              <a:buNone/>
              <a:defRPr sz="4200"/>
            </a:lvl9pPr>
          </a:lstStyle>
          <a:p>
            <a:pPr lvl="0"/>
            <a:r>
              <a:rPr lang="en-US"/>
              <a:t>Click to edit Master text styles</a:t>
            </a:r>
          </a:p>
        </p:txBody>
      </p:sp>
      <p:sp>
        <p:nvSpPr>
          <p:cNvPr id="5" name="Date Placeholder 4"/>
          <p:cNvSpPr>
            <a:spLocks noGrp="1"/>
          </p:cNvSpPr>
          <p:nvPr>
            <p:ph type="dt" sz="half" idx="10"/>
          </p:nvPr>
        </p:nvSpPr>
        <p:spPr/>
        <p:txBody>
          <a:bodyPr/>
          <a:lstStyle/>
          <a:p>
            <a:fld id="{336EFC8A-FD47-E74E-A88C-091E0FABFCD6}" type="datetimeFigureOut">
              <a:rPr lang="en-US" smtClean="0"/>
              <a:t>2/16/2021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21C58B-22FA-DC42-BE6D-3189C5E7B15A}" type="slidenum">
              <a:rPr lang="en-US" smtClean="0"/>
              <a:t>‹#›</a:t>
            </a:fld>
            <a:endParaRPr lang="en-US"/>
          </a:p>
        </p:txBody>
      </p:sp>
    </p:spTree>
    <p:extLst>
      <p:ext uri="{BB962C8B-B14F-4D97-AF65-F5344CB8AC3E}">
        <p14:creationId xmlns:p14="http://schemas.microsoft.com/office/powerpoint/2010/main" val="754086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0440" y="1752604"/>
            <a:ext cx="4416552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520440" y="8763001"/>
            <a:ext cx="4416552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520440" y="30510482"/>
            <a:ext cx="11521440" cy="1752600"/>
          </a:xfrm>
          <a:prstGeom prst="rect">
            <a:avLst/>
          </a:prstGeom>
        </p:spPr>
        <p:txBody>
          <a:bodyPr vert="horz" lIns="91440" tIns="45720" rIns="91440" bIns="45720" rtlCol="0" anchor="ctr"/>
          <a:lstStyle>
            <a:lvl1pPr algn="l">
              <a:defRPr sz="5040">
                <a:solidFill>
                  <a:schemeClr val="tx1">
                    <a:tint val="75000"/>
                  </a:schemeClr>
                </a:solidFill>
              </a:defRPr>
            </a:lvl1pPr>
          </a:lstStyle>
          <a:p>
            <a:fld id="{336EFC8A-FD47-E74E-A88C-091E0FABFCD6}" type="datetimeFigureOut">
              <a:rPr lang="en-US" smtClean="0"/>
              <a:t>2/16/2021</a:t>
            </a:fld>
            <a:endParaRPr lang="en-US"/>
          </a:p>
        </p:txBody>
      </p:sp>
      <p:sp>
        <p:nvSpPr>
          <p:cNvPr id="5" name="Footer Placeholder 4"/>
          <p:cNvSpPr>
            <a:spLocks noGrp="1"/>
          </p:cNvSpPr>
          <p:nvPr>
            <p:ph type="ftr" sz="quarter" idx="3"/>
          </p:nvPr>
        </p:nvSpPr>
        <p:spPr>
          <a:xfrm>
            <a:off x="16962120" y="30510482"/>
            <a:ext cx="17282160" cy="1752600"/>
          </a:xfrm>
          <a:prstGeom prst="rect">
            <a:avLst/>
          </a:prstGeom>
        </p:spPr>
        <p:txBody>
          <a:bodyPr vert="horz" lIns="91440" tIns="45720" rIns="91440" bIns="45720" rtlCol="0" anchor="ctr"/>
          <a:lstStyle>
            <a:lvl1pPr algn="ctr">
              <a:defRPr sz="504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6164520" y="30510482"/>
            <a:ext cx="11521440" cy="1752600"/>
          </a:xfrm>
          <a:prstGeom prst="rect">
            <a:avLst/>
          </a:prstGeom>
        </p:spPr>
        <p:txBody>
          <a:bodyPr vert="horz" lIns="91440" tIns="45720" rIns="91440" bIns="45720" rtlCol="0" anchor="ctr"/>
          <a:lstStyle>
            <a:lvl1pPr algn="r">
              <a:defRPr sz="5040">
                <a:solidFill>
                  <a:schemeClr val="tx1">
                    <a:tint val="75000"/>
                  </a:schemeClr>
                </a:solidFill>
              </a:defRPr>
            </a:lvl1pPr>
          </a:lstStyle>
          <a:p>
            <a:fld id="{D621C58B-22FA-DC42-BE6D-3189C5E7B15A}" type="slidenum">
              <a:rPr lang="en-US" smtClean="0"/>
              <a:t>‹#›</a:t>
            </a:fld>
            <a:endParaRPr lang="en-US"/>
          </a:p>
        </p:txBody>
      </p:sp>
    </p:spTree>
    <p:extLst>
      <p:ext uri="{BB962C8B-B14F-4D97-AF65-F5344CB8AC3E}">
        <p14:creationId xmlns:p14="http://schemas.microsoft.com/office/powerpoint/2010/main" val="205563258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3840750" rtl="0" eaLnBrk="1" latinLnBrk="0" hangingPunct="1">
        <a:lnSpc>
          <a:spcPct val="90000"/>
        </a:lnSpc>
        <a:spcBef>
          <a:spcPct val="0"/>
        </a:spcBef>
        <a:buNone/>
        <a:defRPr sz="18481" kern="1200">
          <a:solidFill>
            <a:schemeClr val="tx1"/>
          </a:solidFill>
          <a:latin typeface="+mj-lt"/>
          <a:ea typeface="+mj-ea"/>
          <a:cs typeface="+mj-cs"/>
        </a:defRPr>
      </a:lvl1pPr>
    </p:titleStyle>
    <p:bodyStyle>
      <a:lvl1pPr marL="960188" indent="-960188" algn="l" defTabSz="3840750" rtl="0" eaLnBrk="1" latinLnBrk="0" hangingPunct="1">
        <a:lnSpc>
          <a:spcPct val="90000"/>
        </a:lnSpc>
        <a:spcBef>
          <a:spcPts val="4200"/>
        </a:spcBef>
        <a:buFont typeface="Arial" panose="020B0604020202020204" pitchFamily="34" charset="0"/>
        <a:buChar char="•"/>
        <a:defRPr sz="11762" kern="1200">
          <a:solidFill>
            <a:schemeClr val="tx1"/>
          </a:solidFill>
          <a:latin typeface="+mn-lt"/>
          <a:ea typeface="+mn-ea"/>
          <a:cs typeface="+mn-cs"/>
        </a:defRPr>
      </a:lvl1pPr>
      <a:lvl2pPr marL="2880562" indent="-960188" algn="l" defTabSz="3840750" rtl="0" eaLnBrk="1" latinLnBrk="0" hangingPunct="1">
        <a:lnSpc>
          <a:spcPct val="90000"/>
        </a:lnSpc>
        <a:spcBef>
          <a:spcPts val="2100"/>
        </a:spcBef>
        <a:buFont typeface="Arial" panose="020B0604020202020204" pitchFamily="34" charset="0"/>
        <a:buChar char="•"/>
        <a:defRPr sz="10080" kern="1200">
          <a:solidFill>
            <a:schemeClr val="tx1"/>
          </a:solidFill>
          <a:latin typeface="+mn-lt"/>
          <a:ea typeface="+mn-ea"/>
          <a:cs typeface="+mn-cs"/>
        </a:defRPr>
      </a:lvl2pPr>
      <a:lvl3pPr marL="4800938" indent="-960188" algn="l" defTabSz="3840750" rtl="0" eaLnBrk="1" latinLnBrk="0" hangingPunct="1">
        <a:lnSpc>
          <a:spcPct val="90000"/>
        </a:lnSpc>
        <a:spcBef>
          <a:spcPts val="2100"/>
        </a:spcBef>
        <a:buFont typeface="Arial" panose="020B0604020202020204" pitchFamily="34" charset="0"/>
        <a:buChar char="•"/>
        <a:defRPr sz="8400" kern="1200">
          <a:solidFill>
            <a:schemeClr val="tx1"/>
          </a:solidFill>
          <a:latin typeface="+mn-lt"/>
          <a:ea typeface="+mn-ea"/>
          <a:cs typeface="+mn-cs"/>
        </a:defRPr>
      </a:lvl3pPr>
      <a:lvl4pPr marL="6721312" indent="-960188" algn="l" defTabSz="384075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4pPr>
      <a:lvl5pPr marL="8641686" indent="-960188" algn="l" defTabSz="384075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5pPr>
      <a:lvl6pPr marL="10562062" indent="-960188" algn="l" defTabSz="384075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6pPr>
      <a:lvl7pPr marL="12482436" indent="-960188" algn="l" defTabSz="384075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7pPr>
      <a:lvl8pPr marL="14402812" indent="-960188" algn="l" defTabSz="384075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8pPr>
      <a:lvl9pPr marL="16323186" indent="-960188" algn="l" defTabSz="384075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9pPr>
    </p:bodyStyle>
    <p:otherStyle>
      <a:defPPr>
        <a:defRPr lang="en-US"/>
      </a:defPPr>
      <a:lvl1pPr marL="0" algn="l" defTabSz="3840750" rtl="0" eaLnBrk="1" latinLnBrk="0" hangingPunct="1">
        <a:defRPr sz="7560" kern="1200">
          <a:solidFill>
            <a:schemeClr val="tx1"/>
          </a:solidFill>
          <a:latin typeface="+mn-lt"/>
          <a:ea typeface="+mn-ea"/>
          <a:cs typeface="+mn-cs"/>
        </a:defRPr>
      </a:lvl1pPr>
      <a:lvl2pPr marL="1920374" algn="l" defTabSz="3840750" rtl="0" eaLnBrk="1" latinLnBrk="0" hangingPunct="1">
        <a:defRPr sz="7560" kern="1200">
          <a:solidFill>
            <a:schemeClr val="tx1"/>
          </a:solidFill>
          <a:latin typeface="+mn-lt"/>
          <a:ea typeface="+mn-ea"/>
          <a:cs typeface="+mn-cs"/>
        </a:defRPr>
      </a:lvl2pPr>
      <a:lvl3pPr marL="3840750" algn="l" defTabSz="3840750" rtl="0" eaLnBrk="1" latinLnBrk="0" hangingPunct="1">
        <a:defRPr sz="7560" kern="1200">
          <a:solidFill>
            <a:schemeClr val="tx1"/>
          </a:solidFill>
          <a:latin typeface="+mn-lt"/>
          <a:ea typeface="+mn-ea"/>
          <a:cs typeface="+mn-cs"/>
        </a:defRPr>
      </a:lvl3pPr>
      <a:lvl4pPr marL="5761124" algn="l" defTabSz="3840750" rtl="0" eaLnBrk="1" latinLnBrk="0" hangingPunct="1">
        <a:defRPr sz="7560" kern="1200">
          <a:solidFill>
            <a:schemeClr val="tx1"/>
          </a:solidFill>
          <a:latin typeface="+mn-lt"/>
          <a:ea typeface="+mn-ea"/>
          <a:cs typeface="+mn-cs"/>
        </a:defRPr>
      </a:lvl4pPr>
      <a:lvl5pPr marL="7681500" algn="l" defTabSz="3840750" rtl="0" eaLnBrk="1" latinLnBrk="0" hangingPunct="1">
        <a:defRPr sz="7560" kern="1200">
          <a:solidFill>
            <a:schemeClr val="tx1"/>
          </a:solidFill>
          <a:latin typeface="+mn-lt"/>
          <a:ea typeface="+mn-ea"/>
          <a:cs typeface="+mn-cs"/>
        </a:defRPr>
      </a:lvl5pPr>
      <a:lvl6pPr marL="9601874" algn="l" defTabSz="3840750" rtl="0" eaLnBrk="1" latinLnBrk="0" hangingPunct="1">
        <a:defRPr sz="7560" kern="1200">
          <a:solidFill>
            <a:schemeClr val="tx1"/>
          </a:solidFill>
          <a:latin typeface="+mn-lt"/>
          <a:ea typeface="+mn-ea"/>
          <a:cs typeface="+mn-cs"/>
        </a:defRPr>
      </a:lvl6pPr>
      <a:lvl7pPr marL="11522250" algn="l" defTabSz="3840750" rtl="0" eaLnBrk="1" latinLnBrk="0" hangingPunct="1">
        <a:defRPr sz="7560" kern="1200">
          <a:solidFill>
            <a:schemeClr val="tx1"/>
          </a:solidFill>
          <a:latin typeface="+mn-lt"/>
          <a:ea typeface="+mn-ea"/>
          <a:cs typeface="+mn-cs"/>
        </a:defRPr>
      </a:lvl7pPr>
      <a:lvl8pPr marL="13442624" algn="l" defTabSz="3840750" rtl="0" eaLnBrk="1" latinLnBrk="0" hangingPunct="1">
        <a:defRPr sz="7560" kern="1200">
          <a:solidFill>
            <a:schemeClr val="tx1"/>
          </a:solidFill>
          <a:latin typeface="+mn-lt"/>
          <a:ea typeface="+mn-ea"/>
          <a:cs typeface="+mn-cs"/>
        </a:defRPr>
      </a:lvl8pPr>
      <a:lvl9pPr marL="15362998" algn="l" defTabSz="3840750" rtl="0" eaLnBrk="1" latinLnBrk="0" hangingPunct="1">
        <a:defRPr sz="7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F275E846-D042-184E-8067-758A437AFA14}"/>
              </a:ext>
            </a:extLst>
          </p:cNvPr>
          <p:cNvSpPr>
            <a:spLocks noChangeArrowheads="1"/>
          </p:cNvSpPr>
          <p:nvPr/>
        </p:nvSpPr>
        <p:spPr bwMode="auto">
          <a:xfrm>
            <a:off x="450829" y="4796645"/>
            <a:ext cx="50304742" cy="2039585"/>
          </a:xfrm>
          <a:prstGeom prst="rect">
            <a:avLst/>
          </a:prstGeom>
          <a:solidFill>
            <a:srgbClr val="8D2540"/>
          </a:solidFill>
          <a:ln w="76200">
            <a:solidFill>
              <a:srgbClr val="A9ABAE"/>
            </a:solidFill>
            <a:miter lim="800000"/>
            <a:headEnd/>
            <a:tailEnd/>
          </a:ln>
        </p:spPr>
        <p:txBody>
          <a:bodyPr wrap="none" anchor="ctr"/>
          <a:lstStyle/>
          <a:p>
            <a:pPr algn="ctr"/>
            <a:r>
              <a:rPr lang="en-US" sz="6000" dirty="0">
                <a:solidFill>
                  <a:schemeClr val="bg1"/>
                </a:solidFill>
                <a:latin typeface="Arial" panose="020B0604020202020204" pitchFamily="34" charset="0"/>
                <a:cs typeface="Arial" panose="020B0604020202020204" pitchFamily="34" charset="0"/>
              </a:rPr>
              <a:t>Lexie Mower</a:t>
            </a:r>
            <a:r>
              <a:rPr lang="en-US" sz="6000">
                <a:solidFill>
                  <a:schemeClr val="bg1"/>
                </a:solidFill>
                <a:latin typeface="Arial" panose="020B0604020202020204" pitchFamily="34" charset="0"/>
                <a:cs typeface="Arial" panose="020B0604020202020204" pitchFamily="34" charset="0"/>
              </a:rPr>
              <a:t>, Karly Niemann, </a:t>
            </a:r>
            <a:r>
              <a:rPr lang="en-US" sz="6000" dirty="0">
                <a:solidFill>
                  <a:schemeClr val="bg1"/>
                </a:solidFill>
                <a:latin typeface="Arial" panose="020B0604020202020204" pitchFamily="34" charset="0"/>
                <a:cs typeface="Arial" panose="020B0604020202020204" pitchFamily="34" charset="0"/>
              </a:rPr>
              <a:t>and Valerie Moody</a:t>
            </a:r>
          </a:p>
          <a:p>
            <a:pPr algn="ctr"/>
            <a:r>
              <a:rPr lang="en-US" sz="4001" dirty="0">
                <a:solidFill>
                  <a:schemeClr val="bg1"/>
                </a:solidFill>
                <a:latin typeface="Arial" panose="020B0604020202020204" pitchFamily="34" charset="0"/>
                <a:cs typeface="Arial" panose="020B0604020202020204" pitchFamily="34" charset="0"/>
              </a:rPr>
              <a:t>School of Integrative Physiology and Athletic Training, University of Montana, Missoula, MT </a:t>
            </a:r>
          </a:p>
        </p:txBody>
      </p:sp>
      <p:sp>
        <p:nvSpPr>
          <p:cNvPr id="6" name="TextBox 25">
            <a:extLst>
              <a:ext uri="{FF2B5EF4-FFF2-40B4-BE49-F238E27FC236}">
                <a16:creationId xmlns:a16="http://schemas.microsoft.com/office/drawing/2014/main" id="{34246762-3F97-B34F-9FA0-A5D8955273F9}"/>
              </a:ext>
            </a:extLst>
          </p:cNvPr>
          <p:cNvSpPr txBox="1">
            <a:spLocks noChangeArrowheads="1"/>
          </p:cNvSpPr>
          <p:nvPr/>
        </p:nvSpPr>
        <p:spPr bwMode="auto">
          <a:xfrm>
            <a:off x="11277599" y="565988"/>
            <a:ext cx="28651196" cy="3949928"/>
          </a:xfrm>
          <a:prstGeom prst="rect">
            <a:avLst/>
          </a:prstGeom>
          <a:noFill/>
          <a:ln w="9525">
            <a:noFill/>
            <a:miter lim="800000"/>
            <a:headEnd/>
            <a:tailEnd/>
          </a:ln>
        </p:spPr>
        <p:txBody>
          <a:bodyPr wrap="square" anchor="ctr" anchorCtr="1">
            <a:noAutofit/>
          </a:bodyPr>
          <a:lstStyle/>
          <a:p>
            <a:pPr algn="ctr" defTabSz="914466" fontAlgn="base">
              <a:lnSpc>
                <a:spcPct val="150000"/>
              </a:lnSpc>
              <a:spcBef>
                <a:spcPct val="0"/>
              </a:spcBef>
              <a:spcAft>
                <a:spcPct val="0"/>
              </a:spcAft>
            </a:pPr>
            <a:r>
              <a:rPr lang="en-US" sz="7200" b="1" dirty="0">
                <a:latin typeface="Arial" charset="0"/>
                <a:ea typeface="Arial" charset="0"/>
                <a:cs typeface="Arial" charset="0"/>
              </a:rPr>
              <a:t>Increasing Range of Motion of the Elbow Considering Optimal Patient Positioning during Ultrasound Treatment</a:t>
            </a:r>
            <a:endParaRPr lang="en-US" sz="7000" b="1" cap="all" dirty="0">
              <a:latin typeface="Arial" charset="0"/>
              <a:ea typeface="Arial" charset="0"/>
              <a:cs typeface="Arial" charset="0"/>
            </a:endParaRPr>
          </a:p>
        </p:txBody>
      </p:sp>
      <p:pic>
        <p:nvPicPr>
          <p:cNvPr id="8" name="Content Placeholder 4">
            <a:extLst>
              <a:ext uri="{FF2B5EF4-FFF2-40B4-BE49-F238E27FC236}">
                <a16:creationId xmlns:a16="http://schemas.microsoft.com/office/drawing/2014/main" id="{E396C85D-4A7A-BD4F-B017-B15744F2E6AB}"/>
              </a:ext>
            </a:extLst>
          </p:cNvPr>
          <p:cNvPicPr>
            <a:picLocks noChangeAspect="1"/>
          </p:cNvPicPr>
          <p:nvPr/>
        </p:nvPicPr>
        <p:blipFill rotWithShape="1">
          <a:blip r:embed="rId2"/>
          <a:srcRect t="1" b="-4368"/>
          <a:stretch/>
        </p:blipFill>
        <p:spPr>
          <a:xfrm>
            <a:off x="450829" y="1452722"/>
            <a:ext cx="9173200" cy="2679714"/>
          </a:xfrm>
          <a:prstGeom prst="rect">
            <a:avLst/>
          </a:prstGeom>
        </p:spPr>
      </p:pic>
      <p:sp>
        <p:nvSpPr>
          <p:cNvPr id="19" name="TextBox 18">
            <a:extLst>
              <a:ext uri="{FF2B5EF4-FFF2-40B4-BE49-F238E27FC236}">
                <a16:creationId xmlns:a16="http://schemas.microsoft.com/office/drawing/2014/main" id="{BA02689F-F082-A645-B4D9-0C3BCB8C5C94}"/>
              </a:ext>
            </a:extLst>
          </p:cNvPr>
          <p:cNvSpPr txBox="1"/>
          <p:nvPr/>
        </p:nvSpPr>
        <p:spPr>
          <a:xfrm>
            <a:off x="933427" y="7677401"/>
            <a:ext cx="14618229" cy="914401"/>
          </a:xfrm>
          <a:prstGeom prst="rect">
            <a:avLst/>
          </a:prstGeom>
          <a:solidFill>
            <a:srgbClr val="8D2540"/>
          </a:solidFill>
          <a:ln w="38100">
            <a:solidFill>
              <a:srgbClr val="A9ABAE"/>
            </a:solidFill>
          </a:ln>
        </p:spPr>
        <p:txBody>
          <a:bodyPr wrap="square" anchor="ctr">
            <a:noAutofit/>
          </a:bodyPr>
          <a:lstStyle/>
          <a:p>
            <a:pPr algn="ctr">
              <a:defRPr/>
            </a:pPr>
            <a:r>
              <a:rPr lang="en-US" sz="4401" dirty="0">
                <a:solidFill>
                  <a:schemeClr val="bg1"/>
                </a:solidFill>
                <a:latin typeface="Arial" panose="020B0604020202020204" pitchFamily="34" charset="0"/>
                <a:cs typeface="Arial" panose="020B0604020202020204" pitchFamily="34" charset="0"/>
              </a:rPr>
              <a:t>Introduction</a:t>
            </a:r>
          </a:p>
        </p:txBody>
      </p:sp>
      <p:sp>
        <p:nvSpPr>
          <p:cNvPr id="20" name="TextBox 19">
            <a:extLst>
              <a:ext uri="{FF2B5EF4-FFF2-40B4-BE49-F238E27FC236}">
                <a16:creationId xmlns:a16="http://schemas.microsoft.com/office/drawing/2014/main" id="{450596D5-0EDB-A84E-BDF5-569BC80AD030}"/>
              </a:ext>
            </a:extLst>
          </p:cNvPr>
          <p:cNvSpPr txBox="1"/>
          <p:nvPr/>
        </p:nvSpPr>
        <p:spPr>
          <a:xfrm>
            <a:off x="18294083" y="7677400"/>
            <a:ext cx="14618229" cy="914401"/>
          </a:xfrm>
          <a:prstGeom prst="rect">
            <a:avLst/>
          </a:prstGeom>
          <a:solidFill>
            <a:srgbClr val="8D2540"/>
          </a:solidFill>
          <a:ln w="38100">
            <a:solidFill>
              <a:srgbClr val="A9ABAE"/>
            </a:solidFill>
          </a:ln>
        </p:spPr>
        <p:txBody>
          <a:bodyPr wrap="square" anchor="ctr">
            <a:noAutofit/>
          </a:bodyPr>
          <a:lstStyle/>
          <a:p>
            <a:pPr algn="ctr">
              <a:defRPr/>
            </a:pPr>
            <a:r>
              <a:rPr lang="en-US" sz="4401" dirty="0">
                <a:solidFill>
                  <a:schemeClr val="bg1"/>
                </a:solidFill>
                <a:latin typeface="Arial" panose="020B0604020202020204" pitchFamily="34" charset="0"/>
                <a:cs typeface="Arial" panose="020B0604020202020204" pitchFamily="34" charset="0"/>
              </a:rPr>
              <a:t>Methods </a:t>
            </a:r>
          </a:p>
        </p:txBody>
      </p:sp>
      <p:sp>
        <p:nvSpPr>
          <p:cNvPr id="21" name="TextBox 20">
            <a:extLst>
              <a:ext uri="{FF2B5EF4-FFF2-40B4-BE49-F238E27FC236}">
                <a16:creationId xmlns:a16="http://schemas.microsoft.com/office/drawing/2014/main" id="{E4B9380B-AE51-004B-A2EC-1698EFC23AE5}"/>
              </a:ext>
            </a:extLst>
          </p:cNvPr>
          <p:cNvSpPr txBox="1"/>
          <p:nvPr/>
        </p:nvSpPr>
        <p:spPr>
          <a:xfrm>
            <a:off x="36137344" y="24925522"/>
            <a:ext cx="14618229" cy="914401"/>
          </a:xfrm>
          <a:prstGeom prst="rect">
            <a:avLst/>
          </a:prstGeom>
          <a:solidFill>
            <a:srgbClr val="8D2540"/>
          </a:solidFill>
          <a:ln w="38100">
            <a:solidFill>
              <a:srgbClr val="A9ABAE"/>
            </a:solidFill>
          </a:ln>
        </p:spPr>
        <p:txBody>
          <a:bodyPr wrap="square" anchor="ctr">
            <a:noAutofit/>
          </a:bodyPr>
          <a:lstStyle/>
          <a:p>
            <a:pPr algn="ctr">
              <a:defRPr/>
            </a:pPr>
            <a:r>
              <a:rPr lang="en-US" sz="4401" dirty="0">
                <a:solidFill>
                  <a:schemeClr val="bg1"/>
                </a:solidFill>
                <a:latin typeface="Arial" panose="020B0604020202020204" pitchFamily="34" charset="0"/>
                <a:cs typeface="Arial" panose="020B0604020202020204" pitchFamily="34" charset="0"/>
              </a:rPr>
              <a:t>Conclusion</a:t>
            </a:r>
          </a:p>
        </p:txBody>
      </p:sp>
      <p:sp>
        <p:nvSpPr>
          <p:cNvPr id="22" name="TextBox 21">
            <a:extLst>
              <a:ext uri="{FF2B5EF4-FFF2-40B4-BE49-F238E27FC236}">
                <a16:creationId xmlns:a16="http://schemas.microsoft.com/office/drawing/2014/main" id="{1BA95034-C85E-504F-8C87-16B7BE45D6D3}"/>
              </a:ext>
            </a:extLst>
          </p:cNvPr>
          <p:cNvSpPr txBox="1"/>
          <p:nvPr/>
        </p:nvSpPr>
        <p:spPr>
          <a:xfrm>
            <a:off x="738512" y="26775468"/>
            <a:ext cx="14618229" cy="914401"/>
          </a:xfrm>
          <a:prstGeom prst="rect">
            <a:avLst/>
          </a:prstGeom>
          <a:solidFill>
            <a:srgbClr val="8D2540"/>
          </a:solidFill>
          <a:ln w="38100">
            <a:solidFill>
              <a:srgbClr val="A9ABAE"/>
            </a:solidFill>
          </a:ln>
        </p:spPr>
        <p:txBody>
          <a:bodyPr wrap="square" anchor="ctr">
            <a:noAutofit/>
          </a:bodyPr>
          <a:lstStyle/>
          <a:p>
            <a:pPr algn="ctr">
              <a:defRPr/>
            </a:pPr>
            <a:r>
              <a:rPr lang="en-US" sz="4401" dirty="0">
                <a:solidFill>
                  <a:schemeClr val="bg1"/>
                </a:solidFill>
                <a:latin typeface="Arial" panose="020B0604020202020204" pitchFamily="34" charset="0"/>
                <a:cs typeface="Arial" panose="020B0604020202020204" pitchFamily="34" charset="0"/>
              </a:rPr>
              <a:t>Purpose</a:t>
            </a:r>
          </a:p>
        </p:txBody>
      </p:sp>
      <p:sp>
        <p:nvSpPr>
          <p:cNvPr id="26" name="TextBox 25">
            <a:extLst>
              <a:ext uri="{FF2B5EF4-FFF2-40B4-BE49-F238E27FC236}">
                <a16:creationId xmlns:a16="http://schemas.microsoft.com/office/drawing/2014/main" id="{4C0D3032-D06E-CB44-A0EF-9B0728D66828}"/>
              </a:ext>
            </a:extLst>
          </p:cNvPr>
          <p:cNvSpPr txBox="1"/>
          <p:nvPr/>
        </p:nvSpPr>
        <p:spPr>
          <a:xfrm>
            <a:off x="36137338" y="7677399"/>
            <a:ext cx="14618229" cy="914401"/>
          </a:xfrm>
          <a:prstGeom prst="rect">
            <a:avLst/>
          </a:prstGeom>
          <a:solidFill>
            <a:srgbClr val="8D2540"/>
          </a:solidFill>
          <a:ln w="38100">
            <a:solidFill>
              <a:srgbClr val="A9ABAE"/>
            </a:solidFill>
          </a:ln>
        </p:spPr>
        <p:txBody>
          <a:bodyPr wrap="square" anchor="ctr">
            <a:noAutofit/>
          </a:bodyPr>
          <a:lstStyle/>
          <a:p>
            <a:pPr algn="ctr">
              <a:defRPr/>
            </a:pPr>
            <a:r>
              <a:rPr lang="en-US" sz="4401" dirty="0">
                <a:solidFill>
                  <a:schemeClr val="bg1"/>
                </a:solidFill>
                <a:latin typeface="Arial" panose="020B0604020202020204" pitchFamily="34" charset="0"/>
                <a:cs typeface="Arial" panose="020B0604020202020204" pitchFamily="34" charset="0"/>
              </a:rPr>
              <a:t>Results (Continued)</a:t>
            </a:r>
          </a:p>
        </p:txBody>
      </p:sp>
      <p:pic>
        <p:nvPicPr>
          <p:cNvPr id="3" name="Picture 2">
            <a:extLst>
              <a:ext uri="{FF2B5EF4-FFF2-40B4-BE49-F238E27FC236}">
                <a16:creationId xmlns:a16="http://schemas.microsoft.com/office/drawing/2014/main" id="{34C7C625-B228-446F-BD6D-FFBFBB0A2ED0}"/>
              </a:ext>
            </a:extLst>
          </p:cNvPr>
          <p:cNvPicPr>
            <a:picLocks noChangeAspect="1"/>
          </p:cNvPicPr>
          <p:nvPr/>
        </p:nvPicPr>
        <p:blipFill rotWithShape="1">
          <a:blip r:embed="rId3"/>
          <a:srcRect l="5673" r="4676"/>
          <a:stretch/>
        </p:blipFill>
        <p:spPr>
          <a:xfrm>
            <a:off x="40893999" y="1069242"/>
            <a:ext cx="9861571" cy="3446674"/>
          </a:xfrm>
          <a:prstGeom prst="rect">
            <a:avLst/>
          </a:prstGeom>
        </p:spPr>
      </p:pic>
      <p:sp>
        <p:nvSpPr>
          <p:cNvPr id="5" name="TextBox 4">
            <a:extLst>
              <a:ext uri="{FF2B5EF4-FFF2-40B4-BE49-F238E27FC236}">
                <a16:creationId xmlns:a16="http://schemas.microsoft.com/office/drawing/2014/main" id="{7CF13E9A-D2FB-41F0-93A4-5ED788DE16E5}"/>
              </a:ext>
            </a:extLst>
          </p:cNvPr>
          <p:cNvSpPr txBox="1"/>
          <p:nvPr/>
        </p:nvSpPr>
        <p:spPr>
          <a:xfrm>
            <a:off x="933429" y="9622493"/>
            <a:ext cx="14618227" cy="16096714"/>
          </a:xfrm>
          <a:prstGeom prst="rect">
            <a:avLst/>
          </a:prstGeom>
          <a:noFill/>
        </p:spPr>
        <p:txBody>
          <a:bodyPr wrap="square" rtlCol="0">
            <a:spAutoFit/>
          </a:bodyPr>
          <a:lstStyle/>
          <a:p>
            <a:r>
              <a:rPr lang="en-US" sz="4000" dirty="0">
                <a:latin typeface="Arial" charset="0"/>
                <a:ea typeface="Arial" charset="0"/>
                <a:cs typeface="Arial" charset="0"/>
              </a:rPr>
              <a:t>	Ultrasound uses inaudible, high-frequency vibrations to promote blood flow to injured tissue and improve tissue extensibility.  A joint may be experiencing decreased range of motion due to a contracted joint capsule, injury to surrounding ligaments, or a buildup of collagenous scar tissue. Ultrasound has been utilized to restore range of motion to the wrist, knee, and ankle joints.</a:t>
            </a:r>
          </a:p>
          <a:p>
            <a:endParaRPr lang="en-US" sz="4000" dirty="0">
              <a:latin typeface="Arial" charset="0"/>
              <a:ea typeface="Arial" charset="0"/>
              <a:cs typeface="Arial" charset="0"/>
            </a:endParaRPr>
          </a:p>
          <a:p>
            <a:r>
              <a:rPr lang="en-US" sz="4000" dirty="0">
                <a:latin typeface="Arial" charset="0"/>
                <a:ea typeface="Arial" charset="0"/>
                <a:cs typeface="Arial" charset="0"/>
              </a:rPr>
              <a:t>   In some research studies, they refer to a time frame called the “stretching window” that follows immediately after the treatment and can last up to ten minutes for maximum effectiveness. However, one study conducted an ultrasound treatment followed by a stretch routine on the calf muscle found that the optimal stretch window only lasted for around three minutes. During this stretching window, static stretches and joint mobilizations are commonly performed. Performing movements during this stretch window has shown positive results in terms of range of motion, but it is not conclusive that results are long lasting. </a:t>
            </a:r>
          </a:p>
          <a:p>
            <a:endParaRPr lang="en-US" sz="4000" dirty="0">
              <a:latin typeface="Arial" charset="0"/>
              <a:ea typeface="Arial" charset="0"/>
              <a:cs typeface="Arial" charset="0"/>
            </a:endParaRPr>
          </a:p>
          <a:p>
            <a:r>
              <a:rPr lang="en-US" sz="4000" dirty="0">
                <a:latin typeface="Arial" charset="0"/>
                <a:ea typeface="Arial" charset="0"/>
                <a:cs typeface="Arial" charset="0"/>
              </a:rPr>
              <a:t>   Since previous studies have shown that the stretching window is very brief following an ultrasound treatment, it is worth examining the effects of applying  the stretch when the ultrasound treatment is occurring. There is currently minimal evidence supporting the idea that applying a stretch during an ultrasound treatment facilitates improvement in joint mobility.</a:t>
            </a:r>
          </a:p>
        </p:txBody>
      </p:sp>
      <p:sp>
        <p:nvSpPr>
          <p:cNvPr id="14" name="TextBox 13">
            <a:extLst>
              <a:ext uri="{FF2B5EF4-FFF2-40B4-BE49-F238E27FC236}">
                <a16:creationId xmlns:a16="http://schemas.microsoft.com/office/drawing/2014/main" id="{7CF13E9A-D2FB-41F0-93A4-5ED788DE16E5}"/>
              </a:ext>
            </a:extLst>
          </p:cNvPr>
          <p:cNvSpPr txBox="1"/>
          <p:nvPr/>
        </p:nvSpPr>
        <p:spPr>
          <a:xfrm>
            <a:off x="738512" y="28436280"/>
            <a:ext cx="14618227" cy="2554545"/>
          </a:xfrm>
          <a:prstGeom prst="rect">
            <a:avLst/>
          </a:prstGeom>
          <a:noFill/>
        </p:spPr>
        <p:txBody>
          <a:bodyPr wrap="square" rtlCol="0">
            <a:spAutoFit/>
          </a:bodyPr>
          <a:lstStyle/>
          <a:p>
            <a:pPr marL="457200" indent="-457200">
              <a:buFont typeface="Arial" panose="020B0604020202020204" pitchFamily="34" charset="0"/>
              <a:buChar char="•"/>
            </a:pPr>
            <a:r>
              <a:rPr lang="en-US" sz="4000" dirty="0">
                <a:latin typeface="Arial" charset="0"/>
                <a:ea typeface="Arial" charset="0"/>
                <a:cs typeface="Arial" charset="0"/>
              </a:rPr>
              <a:t>The purpose of this study was to compare positioning of the elbow in a stretched and a relaxed position during an ultrasound treatment to determine which produced greater improvements in elbow mobility.</a:t>
            </a:r>
          </a:p>
        </p:txBody>
      </p:sp>
      <p:sp>
        <p:nvSpPr>
          <p:cNvPr id="15" name="TextBox 14">
            <a:extLst>
              <a:ext uri="{FF2B5EF4-FFF2-40B4-BE49-F238E27FC236}">
                <a16:creationId xmlns:a16="http://schemas.microsoft.com/office/drawing/2014/main" id="{7CF13E9A-D2FB-41F0-93A4-5ED788DE16E5}"/>
              </a:ext>
            </a:extLst>
          </p:cNvPr>
          <p:cNvSpPr txBox="1"/>
          <p:nvPr/>
        </p:nvSpPr>
        <p:spPr>
          <a:xfrm>
            <a:off x="18289898" y="19532391"/>
            <a:ext cx="14618227" cy="8710077"/>
          </a:xfrm>
          <a:prstGeom prst="rect">
            <a:avLst/>
          </a:prstGeom>
          <a:noFill/>
        </p:spPr>
        <p:txBody>
          <a:bodyPr wrap="square" rtlCol="0">
            <a:spAutoFit/>
          </a:bodyPr>
          <a:lstStyle/>
          <a:p>
            <a:pPr marL="571500" indent="-571500">
              <a:buFont typeface="Arial" panose="020B0604020202020204" pitchFamily="34" charset="0"/>
              <a:buChar char="•"/>
            </a:pPr>
            <a:r>
              <a:rPr lang="en-US" sz="4000" dirty="0">
                <a:latin typeface="Arial" charset="0"/>
                <a:ea typeface="Arial" charset="0"/>
                <a:cs typeface="Arial" charset="0"/>
              </a:rPr>
              <a:t>Treatment order was randomized and spaced out a week apart.</a:t>
            </a:r>
          </a:p>
          <a:p>
            <a:endParaRPr lang="en-US" sz="4000" dirty="0">
              <a:latin typeface="Arial" charset="0"/>
              <a:ea typeface="Arial" charset="0"/>
              <a:cs typeface="Arial" charset="0"/>
            </a:endParaRPr>
          </a:p>
          <a:p>
            <a:r>
              <a:rPr lang="en-US" sz="4000" b="1" dirty="0">
                <a:latin typeface="Arial" charset="0"/>
                <a:ea typeface="Arial" charset="0"/>
                <a:cs typeface="Arial" charset="0"/>
              </a:rPr>
              <a:t>Data Analysis</a:t>
            </a:r>
            <a:endParaRPr lang="en-US" sz="4000" dirty="0">
              <a:latin typeface="Arial" charset="0"/>
              <a:ea typeface="Arial" charset="0"/>
              <a:cs typeface="Arial" charset="0"/>
            </a:endParaRPr>
          </a:p>
          <a:p>
            <a:pPr marL="571500" indent="-571500">
              <a:buFont typeface="Arial" panose="020B0604020202020204" pitchFamily="34" charset="0"/>
              <a:buChar char="•"/>
            </a:pPr>
            <a:r>
              <a:rPr lang="en-US" sz="4000" dirty="0">
                <a:latin typeface="Arial" charset="0"/>
                <a:ea typeface="Arial" charset="0"/>
                <a:cs typeface="Arial" charset="0"/>
              </a:rPr>
              <a:t>Microsoft Excel was used to calculate descriptive statistics for each participant’s height, weight, and age along with elbow extension.</a:t>
            </a:r>
          </a:p>
          <a:p>
            <a:pPr marL="571500" indent="-571500">
              <a:buFont typeface="Arial" panose="020B0604020202020204" pitchFamily="34" charset="0"/>
              <a:buChar char="•"/>
            </a:pPr>
            <a:endParaRPr lang="en-US" sz="4000" dirty="0">
              <a:latin typeface="Arial" charset="0"/>
              <a:ea typeface="Arial" charset="0"/>
              <a:cs typeface="Arial" charset="0"/>
            </a:endParaRPr>
          </a:p>
          <a:p>
            <a:pPr marL="571500" indent="-571500">
              <a:buFont typeface="Arial" panose="020B0604020202020204" pitchFamily="34" charset="0"/>
              <a:buChar char="•"/>
            </a:pPr>
            <a:r>
              <a:rPr lang="en-US" sz="4000" dirty="0">
                <a:latin typeface="Arial" charset="0"/>
                <a:ea typeface="Arial" charset="0"/>
                <a:cs typeface="Arial" charset="0"/>
              </a:rPr>
              <a:t>A 2 x 2 (trial x time) repeated measures ANOVA using SPSS v26.0 was used to calculate mean difference between the stretched and relaxed position trial.</a:t>
            </a:r>
          </a:p>
          <a:p>
            <a:pPr marL="571500" indent="-571500">
              <a:buFont typeface="Arial" panose="020B0604020202020204" pitchFamily="34" charset="0"/>
              <a:buChar char="•"/>
            </a:pPr>
            <a:endParaRPr lang="en-US" sz="4000" dirty="0">
              <a:latin typeface="Arial" charset="0"/>
              <a:ea typeface="Arial" charset="0"/>
              <a:cs typeface="Arial" charset="0"/>
            </a:endParaRPr>
          </a:p>
          <a:p>
            <a:pPr marL="571500" indent="-571500">
              <a:buFont typeface="Arial" panose="020B0604020202020204" pitchFamily="34" charset="0"/>
              <a:buChar char="•"/>
            </a:pPr>
            <a:r>
              <a:rPr lang="en-US" sz="4000" dirty="0">
                <a:latin typeface="Arial" charset="0"/>
                <a:ea typeface="Arial" charset="0"/>
                <a:cs typeface="Arial" charset="0"/>
              </a:rPr>
              <a:t>Significance was set a priori at p = 0.05.</a:t>
            </a:r>
          </a:p>
          <a:p>
            <a:pPr marL="571500" indent="-571500">
              <a:buFont typeface="Arial" panose="020B0604020202020204" pitchFamily="34" charset="0"/>
              <a:buChar char="•"/>
            </a:pPr>
            <a:endParaRPr lang="en-US" sz="4000"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7CF13E9A-D2FB-41F0-93A4-5ED788DE16E5}"/>
              </a:ext>
            </a:extLst>
          </p:cNvPr>
          <p:cNvSpPr txBox="1"/>
          <p:nvPr/>
        </p:nvSpPr>
        <p:spPr>
          <a:xfrm>
            <a:off x="36137338" y="8518085"/>
            <a:ext cx="14618227" cy="6863417"/>
          </a:xfrm>
          <a:prstGeom prst="rect">
            <a:avLst/>
          </a:prstGeom>
          <a:noFill/>
        </p:spPr>
        <p:txBody>
          <a:bodyPr wrap="square" rtlCol="0">
            <a:spAutoFit/>
          </a:bodyPr>
          <a:lstStyle/>
          <a:p>
            <a:endParaRPr lang="en-US" sz="40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4000" dirty="0">
                <a:latin typeface="Arial" charset="0"/>
                <a:ea typeface="Arial" charset="0"/>
                <a:cs typeface="Arial" charset="0"/>
              </a:rPr>
              <a:t>A 2 (time) x 2 (trial) repeated measures ANOVA revealed no statistical difference between the resting and stretched positions while delivering ultrasound (p=0.76); however, there was a main effect for time (p=0.00), where both trials demonstrated improved elbow extension range of motion.</a:t>
            </a:r>
          </a:p>
          <a:p>
            <a:pPr marL="457200" indent="-457200">
              <a:buFont typeface="Arial" panose="020B0604020202020204" pitchFamily="34" charset="0"/>
              <a:buChar char="•"/>
            </a:pPr>
            <a:endParaRPr lang="en-US" sz="4000" dirty="0">
              <a:latin typeface="Arial" charset="0"/>
              <a:ea typeface="Arial" charset="0"/>
              <a:cs typeface="Arial" charset="0"/>
            </a:endParaRPr>
          </a:p>
          <a:p>
            <a:pPr marL="457200" indent="-457200">
              <a:buFont typeface="Arial" panose="020B0604020202020204" pitchFamily="34" charset="0"/>
              <a:buChar char="•"/>
            </a:pPr>
            <a:r>
              <a:rPr lang="en-US" sz="4000" dirty="0">
                <a:latin typeface="Arial" charset="0"/>
                <a:ea typeface="Arial" charset="0"/>
                <a:cs typeface="Arial" charset="0"/>
              </a:rPr>
              <a:t>Follow up trial comparison demonstrated statistical significance, p = 0.033, where the stretched trial on average improved elbow range of motion 1.5 degrees more than the resting trial.</a:t>
            </a:r>
          </a:p>
        </p:txBody>
      </p:sp>
      <p:sp>
        <p:nvSpPr>
          <p:cNvPr id="18" name="TextBox 17">
            <a:extLst>
              <a:ext uri="{FF2B5EF4-FFF2-40B4-BE49-F238E27FC236}">
                <a16:creationId xmlns:a16="http://schemas.microsoft.com/office/drawing/2014/main" id="{7CF13E9A-D2FB-41F0-93A4-5ED788DE16E5}"/>
              </a:ext>
            </a:extLst>
          </p:cNvPr>
          <p:cNvSpPr txBox="1"/>
          <p:nvPr/>
        </p:nvSpPr>
        <p:spPr>
          <a:xfrm>
            <a:off x="36137344" y="26334760"/>
            <a:ext cx="14618227" cy="5632311"/>
          </a:xfrm>
          <a:prstGeom prst="rect">
            <a:avLst/>
          </a:prstGeom>
          <a:noFill/>
        </p:spPr>
        <p:txBody>
          <a:bodyPr wrap="square" rtlCol="0">
            <a:spAutoFit/>
          </a:bodyPr>
          <a:lstStyle/>
          <a:p>
            <a:pPr marL="457200" indent="-457200">
              <a:buFont typeface="Arial" panose="020B0604020202020204" pitchFamily="34" charset="0"/>
              <a:buChar char="•"/>
            </a:pPr>
            <a:r>
              <a:rPr lang="en-US" sz="4000" dirty="0">
                <a:latin typeface="Arial" charset="0"/>
                <a:ea typeface="Arial" charset="0"/>
                <a:cs typeface="Arial" charset="0"/>
              </a:rPr>
              <a:t>Our study showed that there was no statistical difference between the relaxed and stretched positions while delivering ultrasound treatment</a:t>
            </a:r>
          </a:p>
          <a:p>
            <a:pPr marL="457200" indent="-457200">
              <a:buFont typeface="Arial" panose="020B0604020202020204" pitchFamily="34" charset="0"/>
              <a:buChar char="•"/>
            </a:pPr>
            <a:endParaRPr lang="en-US" sz="4000" dirty="0">
              <a:latin typeface="Arial" charset="0"/>
              <a:ea typeface="Arial" charset="0"/>
              <a:cs typeface="Arial" charset="0"/>
            </a:endParaRPr>
          </a:p>
          <a:p>
            <a:pPr marL="457200" indent="-457200">
              <a:buFont typeface="Arial" panose="020B0604020202020204" pitchFamily="34" charset="0"/>
              <a:buChar char="•"/>
            </a:pPr>
            <a:r>
              <a:rPr lang="en-US" sz="4000" dirty="0">
                <a:latin typeface="Arial" charset="0"/>
                <a:ea typeface="Arial" charset="0"/>
                <a:cs typeface="Arial" charset="0"/>
              </a:rPr>
              <a:t>For all participants, both positions produced an increase in elbow range of motion with vigorous heating using ultrasound; however, it was unclear if the ultrasound treatment itself or the gravity dependent position of the joint influenced the study outcomes.</a:t>
            </a:r>
          </a:p>
        </p:txBody>
      </p:sp>
      <p:sp>
        <p:nvSpPr>
          <p:cNvPr id="27" name="TextBox 26">
            <a:extLst>
              <a:ext uri="{FF2B5EF4-FFF2-40B4-BE49-F238E27FC236}">
                <a16:creationId xmlns:a16="http://schemas.microsoft.com/office/drawing/2014/main" id="{7CF13E9A-D2FB-41F0-93A4-5ED788DE16E5}"/>
              </a:ext>
            </a:extLst>
          </p:cNvPr>
          <p:cNvSpPr txBox="1"/>
          <p:nvPr/>
        </p:nvSpPr>
        <p:spPr>
          <a:xfrm>
            <a:off x="18345158" y="9669186"/>
            <a:ext cx="14618227" cy="11172289"/>
          </a:xfrm>
          <a:prstGeom prst="rect">
            <a:avLst/>
          </a:prstGeom>
          <a:noFill/>
        </p:spPr>
        <p:txBody>
          <a:bodyPr wrap="square" rtlCol="0">
            <a:spAutoFit/>
          </a:bodyPr>
          <a:lstStyle/>
          <a:p>
            <a:r>
              <a:rPr lang="en-US" sz="4000" b="1" dirty="0">
                <a:latin typeface="Arial" charset="0"/>
                <a:ea typeface="Arial" charset="0"/>
                <a:cs typeface="Arial" charset="0"/>
              </a:rPr>
              <a:t>Participants</a:t>
            </a:r>
          </a:p>
          <a:p>
            <a:pPr marL="457200" indent="-457200">
              <a:buFont typeface="Arial" panose="020B0604020202020204" pitchFamily="34" charset="0"/>
              <a:buChar char="•"/>
            </a:pPr>
            <a:r>
              <a:rPr lang="en-US" sz="4000" dirty="0">
                <a:latin typeface="Arial" charset="0"/>
                <a:ea typeface="Arial" charset="0"/>
                <a:cs typeface="Arial" charset="0"/>
              </a:rPr>
              <a:t>A convenience sample of seven healthy adults were selected for this study (4 females, 3 males; average age 26 + 8 years, height 68 ±4 inches, and weight 180 + 6 lbs.).</a:t>
            </a:r>
          </a:p>
          <a:p>
            <a:pPr marL="457200" indent="-457200">
              <a:buFont typeface="Arial" panose="020B0604020202020204" pitchFamily="34" charset="0"/>
              <a:buChar char="•"/>
            </a:pPr>
            <a:endParaRPr lang="en-US" sz="4000" dirty="0">
              <a:latin typeface="Arial" charset="0"/>
              <a:ea typeface="Arial" charset="0"/>
              <a:cs typeface="Arial" charset="0"/>
            </a:endParaRPr>
          </a:p>
          <a:p>
            <a:r>
              <a:rPr lang="en-US" sz="4000" b="1" dirty="0">
                <a:latin typeface="Arial" charset="0"/>
                <a:ea typeface="Arial" charset="0"/>
                <a:cs typeface="Arial" charset="0"/>
              </a:rPr>
              <a:t>Procedures</a:t>
            </a:r>
            <a:endParaRPr lang="en-US" sz="4000" dirty="0">
              <a:latin typeface="Arial" charset="0"/>
              <a:ea typeface="Arial" charset="0"/>
              <a:cs typeface="Arial" charset="0"/>
            </a:endParaRPr>
          </a:p>
          <a:p>
            <a:pPr marL="457200" indent="-457200">
              <a:buFont typeface="Arial" panose="020B0604020202020204" pitchFamily="34" charset="0"/>
              <a:buChar char="•"/>
            </a:pPr>
            <a:r>
              <a:rPr lang="en-US" sz="4000" dirty="0">
                <a:latin typeface="Arial" charset="0"/>
                <a:ea typeface="Arial" charset="0"/>
                <a:cs typeface="Arial" charset="0"/>
              </a:rPr>
              <a:t>A repeated measures design was used whereby subjects completed two separate trials with a week between each trial. The two trials included vigorous heating ultrasound treatment for 5 minutes on the subject’s right elbow in either a stretched position or relaxed position. </a:t>
            </a:r>
          </a:p>
          <a:p>
            <a:pPr marL="457200" indent="-457200">
              <a:buFont typeface="Arial" panose="020B0604020202020204" pitchFamily="34" charset="0"/>
              <a:buChar char="•"/>
            </a:pPr>
            <a:endParaRPr lang="en-US" sz="4000" dirty="0">
              <a:latin typeface="Arial" charset="0"/>
              <a:ea typeface="Arial" charset="0"/>
              <a:cs typeface="Arial" charset="0"/>
            </a:endParaRPr>
          </a:p>
          <a:p>
            <a:pPr marL="457200" indent="-457200">
              <a:buFont typeface="Arial" panose="020B0604020202020204" pitchFamily="34" charset="0"/>
              <a:buChar char="•"/>
            </a:pPr>
            <a:r>
              <a:rPr lang="en-US" sz="4000" dirty="0">
                <a:latin typeface="Arial" charset="0"/>
                <a:ea typeface="Arial" charset="0"/>
                <a:cs typeface="Arial" charset="0"/>
              </a:rPr>
              <a:t>Elbow extension was measured with a standard 12-inch goniometer before and after each trial. Three measurements were obtained, and an average was recorded.</a:t>
            </a:r>
          </a:p>
          <a:p>
            <a:pPr marL="457200" indent="-457200">
              <a:buFont typeface="Arial" panose="020B0604020202020204" pitchFamily="34" charset="0"/>
              <a:buChar char="•"/>
            </a:pPr>
            <a:endParaRPr lang="en-US" sz="40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40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4000" dirty="0">
              <a:latin typeface="Arial" panose="020B0604020202020204" pitchFamily="34" charset="0"/>
              <a:cs typeface="Arial" panose="020B0604020202020204" pitchFamily="34" charset="0"/>
            </a:endParaRPr>
          </a:p>
        </p:txBody>
      </p:sp>
      <p:pic>
        <p:nvPicPr>
          <p:cNvPr id="24" name="image1.png"/>
          <p:cNvPicPr/>
          <p:nvPr/>
        </p:nvPicPr>
        <p:blipFill>
          <a:blip r:embed="rId4"/>
          <a:srcRect/>
          <a:stretch>
            <a:fillRect/>
          </a:stretch>
        </p:blipFill>
        <p:spPr>
          <a:xfrm>
            <a:off x="38514944" y="16222188"/>
            <a:ext cx="10421814" cy="7474086"/>
          </a:xfrm>
          <a:prstGeom prst="rect">
            <a:avLst/>
          </a:prstGeom>
          <a:ln/>
        </p:spPr>
      </p:pic>
      <p:pic>
        <p:nvPicPr>
          <p:cNvPr id="23" name="Content Placeholder 19" descr="A person sitting in a room&#10;&#10;Description automatically generated">
            <a:extLst>
              <a:ext uri="{FF2B5EF4-FFF2-40B4-BE49-F238E27FC236}">
                <a16:creationId xmlns:a16="http://schemas.microsoft.com/office/drawing/2014/main" id="{B58F3B48-638E-478D-B146-2188D2EDDB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368334" y="27689869"/>
            <a:ext cx="4461353" cy="5006494"/>
          </a:xfrm>
          <a:prstGeom prst="rect">
            <a:avLst/>
          </a:prstGeom>
        </p:spPr>
      </p:pic>
    </p:spTree>
    <p:extLst>
      <p:ext uri="{BB962C8B-B14F-4D97-AF65-F5344CB8AC3E}">
        <p14:creationId xmlns:p14="http://schemas.microsoft.com/office/powerpoint/2010/main" val="16780983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ster_MowerNiemann vjm edits" id="{534F30FD-DDC3-A242-9C2E-236DA02C3EEB}" vid="{CEDF7897-AA2D-DA44-8C0A-43ACB85AFE00}"/>
    </a:ext>
  </a:extLst>
</a:theme>
</file>

<file path=docProps/app.xml><?xml version="1.0" encoding="utf-8"?>
<Properties xmlns="http://schemas.openxmlformats.org/officeDocument/2006/extended-properties" xmlns:vt="http://schemas.openxmlformats.org/officeDocument/2006/docPropsVTypes">
  <Template>Poster_MowerNiemann vjm edits</Template>
  <TotalTime>43</TotalTime>
  <Words>644</Words>
  <Application>Microsoft Office PowerPoint</Application>
  <PresentationFormat>Custom</PresentationFormat>
  <Paragraphs>37</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lexie mower</dc:creator>
  <cp:lastModifiedBy>lexie mower</cp:lastModifiedBy>
  <cp:revision>2</cp:revision>
  <dcterms:created xsi:type="dcterms:W3CDTF">2021-02-16T17:30:41Z</dcterms:created>
  <dcterms:modified xsi:type="dcterms:W3CDTF">2021-02-16T18:14:22Z</dcterms:modified>
</cp:coreProperties>
</file>