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8" r:id="rId4"/>
    <p:sldId id="269" r:id="rId5"/>
    <p:sldId id="259" r:id="rId6"/>
    <p:sldId id="267" r:id="rId7"/>
    <p:sldId id="260" r:id="rId8"/>
    <p:sldId id="266" r:id="rId9"/>
    <p:sldId id="261" r:id="rId10"/>
    <p:sldId id="270" r:id="rId11"/>
    <p:sldId id="262" r:id="rId12"/>
    <p:sldId id="265" r:id="rId13"/>
    <p:sldId id="263" r:id="rId14"/>
    <p:sldId id="27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4E466-257C-4DCB-A799-EFF2CBDC487F}" v="45" dt="2021-02-16T17:32:43.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63" d="100"/>
          <a:sy n="63" d="100"/>
        </p:scale>
        <p:origin x="9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unt" userId="74199112e963694e" providerId="LiveId" clId="{1F24E466-257C-4DCB-A799-EFF2CBDC487F}"/>
    <pc:docChg chg="undo custSel addSld delSld modSld modShowInfo">
      <pc:chgData name="Lisa Hunt" userId="74199112e963694e" providerId="LiveId" clId="{1F24E466-257C-4DCB-A799-EFF2CBDC487F}" dt="2021-02-16T17:32:43.404" v="2833" actId="14100"/>
      <pc:docMkLst>
        <pc:docMk/>
      </pc:docMkLst>
      <pc:sldChg chg="modSp mod">
        <pc:chgData name="Lisa Hunt" userId="74199112e963694e" providerId="LiveId" clId="{1F24E466-257C-4DCB-A799-EFF2CBDC487F}" dt="2021-02-13T17:57:35.308" v="1736" actId="1076"/>
        <pc:sldMkLst>
          <pc:docMk/>
          <pc:sldMk cId="3137743545" sldId="256"/>
        </pc:sldMkLst>
        <pc:spChg chg="mod">
          <ac:chgData name="Lisa Hunt" userId="74199112e963694e" providerId="LiveId" clId="{1F24E466-257C-4DCB-A799-EFF2CBDC487F}" dt="2021-02-13T17:57:35.308" v="1736" actId="1076"/>
          <ac:spMkLst>
            <pc:docMk/>
            <pc:sldMk cId="3137743545" sldId="256"/>
            <ac:spMk id="2" creationId="{1431F4D7-B155-4E76-8F6F-677F56770F11}"/>
          </ac:spMkLst>
        </pc:spChg>
        <pc:spChg chg="mod">
          <ac:chgData name="Lisa Hunt" userId="74199112e963694e" providerId="LiveId" clId="{1F24E466-257C-4DCB-A799-EFF2CBDC487F}" dt="2021-02-12T19:15:09.470" v="527" actId="255"/>
          <ac:spMkLst>
            <pc:docMk/>
            <pc:sldMk cId="3137743545" sldId="256"/>
            <ac:spMk id="3" creationId="{7CA4B560-A3A5-4C53-8295-A22EC03E5434}"/>
          </ac:spMkLst>
        </pc:spChg>
      </pc:sldChg>
      <pc:sldChg chg="addSp delSp modSp del mod">
        <pc:chgData name="Lisa Hunt" userId="74199112e963694e" providerId="LiveId" clId="{1F24E466-257C-4DCB-A799-EFF2CBDC487F}" dt="2021-02-13T19:15:09.621" v="2650" actId="2696"/>
        <pc:sldMkLst>
          <pc:docMk/>
          <pc:sldMk cId="4275585285" sldId="257"/>
        </pc:sldMkLst>
        <pc:spChg chg="add del mod">
          <ac:chgData name="Lisa Hunt" userId="74199112e963694e" providerId="LiveId" clId="{1F24E466-257C-4DCB-A799-EFF2CBDC487F}" dt="2021-02-13T16:21:29.630" v="1317" actId="21"/>
          <ac:spMkLst>
            <pc:docMk/>
            <pc:sldMk cId="4275585285" sldId="257"/>
            <ac:spMk id="3" creationId="{A908172F-2422-4C81-A58B-3BAB50D3491B}"/>
          </ac:spMkLst>
        </pc:spChg>
        <pc:spChg chg="add del mod">
          <ac:chgData name="Lisa Hunt" userId="74199112e963694e" providerId="LiveId" clId="{1F24E466-257C-4DCB-A799-EFF2CBDC487F}" dt="2021-02-13T16:21:39.536" v="1319" actId="21"/>
          <ac:spMkLst>
            <pc:docMk/>
            <pc:sldMk cId="4275585285" sldId="257"/>
            <ac:spMk id="7" creationId="{2B6E1F96-BEBE-42DF-A112-26A9EE932216}"/>
          </ac:spMkLst>
        </pc:spChg>
        <pc:picChg chg="del">
          <ac:chgData name="Lisa Hunt" userId="74199112e963694e" providerId="LiveId" clId="{1F24E466-257C-4DCB-A799-EFF2CBDC487F}" dt="2021-02-13T16:20:11.501" v="1315" actId="478"/>
          <ac:picMkLst>
            <pc:docMk/>
            <pc:sldMk cId="4275585285" sldId="257"/>
            <ac:picMk id="6" creationId="{385C6A01-010C-45AA-8C88-6EF90CD1F34A}"/>
          </ac:picMkLst>
        </pc:picChg>
        <pc:picChg chg="add">
          <ac:chgData name="Lisa Hunt" userId="74199112e963694e" providerId="LiveId" clId="{1F24E466-257C-4DCB-A799-EFF2CBDC487F}" dt="2021-02-13T16:21:52.999" v="1320"/>
          <ac:picMkLst>
            <pc:docMk/>
            <pc:sldMk cId="4275585285" sldId="257"/>
            <ac:picMk id="1026" creationId="{61DE7013-A804-43FA-A3D0-10BE160FA528}"/>
          </ac:picMkLst>
        </pc:picChg>
      </pc:sldChg>
      <pc:sldChg chg="addSp delSp modSp mod setBg">
        <pc:chgData name="Lisa Hunt" userId="74199112e963694e" providerId="LiveId" clId="{1F24E466-257C-4DCB-A799-EFF2CBDC487F}" dt="2021-02-13T19:16:46.526" v="2659" actId="20577"/>
        <pc:sldMkLst>
          <pc:docMk/>
          <pc:sldMk cId="511658576" sldId="258"/>
        </pc:sldMkLst>
        <pc:spChg chg="mod">
          <ac:chgData name="Lisa Hunt" userId="74199112e963694e" providerId="LiveId" clId="{1F24E466-257C-4DCB-A799-EFF2CBDC487F}" dt="2021-02-13T19:16:46.526" v="2659" actId="20577"/>
          <ac:spMkLst>
            <pc:docMk/>
            <pc:sldMk cId="511658576" sldId="258"/>
            <ac:spMk id="3" creationId="{6F2EF637-2D22-4AF3-AEE7-73B008BF0A72}"/>
          </ac:spMkLst>
        </pc:spChg>
        <pc:spChg chg="add">
          <ac:chgData name="Lisa Hunt" userId="74199112e963694e" providerId="LiveId" clId="{1F24E466-257C-4DCB-A799-EFF2CBDC487F}" dt="2021-02-12T19:01:03.126" v="350" actId="26606"/>
          <ac:spMkLst>
            <pc:docMk/>
            <pc:sldMk cId="511658576" sldId="258"/>
            <ac:spMk id="8" creationId="{09588DA8-065E-4F6F-8EFD-43104AB2E0CF}"/>
          </ac:spMkLst>
        </pc:spChg>
        <pc:spChg chg="add">
          <ac:chgData name="Lisa Hunt" userId="74199112e963694e" providerId="LiveId" clId="{1F24E466-257C-4DCB-A799-EFF2CBDC487F}" dt="2021-02-12T19:01:03.126" v="350" actId="26606"/>
          <ac:spMkLst>
            <pc:docMk/>
            <pc:sldMk cId="511658576" sldId="258"/>
            <ac:spMk id="10" creationId="{C4285719-470E-454C-AF62-8323075F1F5B}"/>
          </ac:spMkLst>
        </pc:spChg>
        <pc:spChg chg="add">
          <ac:chgData name="Lisa Hunt" userId="74199112e963694e" providerId="LiveId" clId="{1F24E466-257C-4DCB-A799-EFF2CBDC487F}" dt="2021-02-12T19:01:03.126" v="350" actId="26606"/>
          <ac:spMkLst>
            <pc:docMk/>
            <pc:sldMk cId="511658576" sldId="258"/>
            <ac:spMk id="12" creationId="{CD9FE4EF-C4D8-49A0-B2FF-81D8DB7D8A24}"/>
          </ac:spMkLst>
        </pc:spChg>
        <pc:spChg chg="add">
          <ac:chgData name="Lisa Hunt" userId="74199112e963694e" providerId="LiveId" clId="{1F24E466-257C-4DCB-A799-EFF2CBDC487F}" dt="2021-02-12T19:01:03.126" v="350" actId="26606"/>
          <ac:spMkLst>
            <pc:docMk/>
            <pc:sldMk cId="511658576" sldId="258"/>
            <ac:spMk id="14" creationId="{4300840D-0A0B-4512-BACA-B439D5B9C57C}"/>
          </ac:spMkLst>
        </pc:spChg>
        <pc:spChg chg="add">
          <ac:chgData name="Lisa Hunt" userId="74199112e963694e" providerId="LiveId" clId="{1F24E466-257C-4DCB-A799-EFF2CBDC487F}" dt="2021-02-12T19:01:03.126" v="350" actId="26606"/>
          <ac:spMkLst>
            <pc:docMk/>
            <pc:sldMk cId="511658576" sldId="258"/>
            <ac:spMk id="16" creationId="{D2B78728-A580-49A7-84F9-6EF6F583ADE0}"/>
          </ac:spMkLst>
        </pc:spChg>
        <pc:spChg chg="add">
          <ac:chgData name="Lisa Hunt" userId="74199112e963694e" providerId="LiveId" clId="{1F24E466-257C-4DCB-A799-EFF2CBDC487F}" dt="2021-02-12T19:01:03.126" v="350" actId="26606"/>
          <ac:spMkLst>
            <pc:docMk/>
            <pc:sldMk cId="511658576" sldId="258"/>
            <ac:spMk id="18" creationId="{38FAA1A1-D861-433F-88FA-1E9D6FD31D11}"/>
          </ac:spMkLst>
        </pc:spChg>
        <pc:spChg chg="add">
          <ac:chgData name="Lisa Hunt" userId="74199112e963694e" providerId="LiveId" clId="{1F24E466-257C-4DCB-A799-EFF2CBDC487F}" dt="2021-02-12T19:01:03.126" v="350" actId="26606"/>
          <ac:spMkLst>
            <pc:docMk/>
            <pc:sldMk cId="511658576" sldId="258"/>
            <ac:spMk id="20" creationId="{8D71EDA1-87BF-4D5D-AB79-F346FD19278A}"/>
          </ac:spMkLst>
        </pc:spChg>
        <pc:graphicFrameChg chg="add del modGraphic">
          <ac:chgData name="Lisa Hunt" userId="74199112e963694e" providerId="LiveId" clId="{1F24E466-257C-4DCB-A799-EFF2CBDC487F}" dt="2021-02-12T18:12:17.459" v="190" actId="1032"/>
          <ac:graphicFrameMkLst>
            <pc:docMk/>
            <pc:sldMk cId="511658576" sldId="258"/>
            <ac:graphicFrameMk id="2" creationId="{6D88D55F-9D66-426D-823A-A8D7FB529BF0}"/>
          </ac:graphicFrameMkLst>
        </pc:graphicFrameChg>
      </pc:sldChg>
      <pc:sldChg chg="addSp delSp modSp mod setBg setClrOvrMap">
        <pc:chgData name="Lisa Hunt" userId="74199112e963694e" providerId="LiveId" clId="{1F24E466-257C-4DCB-A799-EFF2CBDC487F}" dt="2021-02-13T19:16:22.663" v="2655" actId="20577"/>
        <pc:sldMkLst>
          <pc:docMk/>
          <pc:sldMk cId="4132214191" sldId="259"/>
        </pc:sldMkLst>
        <pc:spChg chg="mod">
          <ac:chgData name="Lisa Hunt" userId="74199112e963694e" providerId="LiveId" clId="{1F24E466-257C-4DCB-A799-EFF2CBDC487F}" dt="2021-02-13T19:16:22.663" v="2655" actId="20577"/>
          <ac:spMkLst>
            <pc:docMk/>
            <pc:sldMk cId="4132214191" sldId="259"/>
            <ac:spMk id="3" creationId="{B172BD2C-3789-44AA-8C61-3BD966EEDC3D}"/>
          </ac:spMkLst>
        </pc:spChg>
        <pc:spChg chg="add">
          <ac:chgData name="Lisa Hunt" userId="74199112e963694e" providerId="LiveId" clId="{1F24E466-257C-4DCB-A799-EFF2CBDC487F}" dt="2021-02-12T19:01:12.962" v="351" actId="26606"/>
          <ac:spMkLst>
            <pc:docMk/>
            <pc:sldMk cId="4132214191" sldId="259"/>
            <ac:spMk id="5" creationId="{1B15ED52-F352-441B-82BF-E0EA34836D08}"/>
          </ac:spMkLst>
        </pc:spChg>
        <pc:spChg chg="add">
          <ac:chgData name="Lisa Hunt" userId="74199112e963694e" providerId="LiveId" clId="{1F24E466-257C-4DCB-A799-EFF2CBDC487F}" dt="2021-02-12T19:01:12.962" v="351" actId="26606"/>
          <ac:spMkLst>
            <pc:docMk/>
            <pc:sldMk cId="4132214191" sldId="259"/>
            <ac:spMk id="6" creationId="{3B2E3793-BFE6-45A2-9B7B-E18844431C99}"/>
          </ac:spMkLst>
        </pc:spChg>
        <pc:spChg chg="add del">
          <ac:chgData name="Lisa Hunt" userId="74199112e963694e" providerId="LiveId" clId="{1F24E466-257C-4DCB-A799-EFF2CBDC487F}" dt="2021-02-10T15:29:55.727" v="18" actId="26606"/>
          <ac:spMkLst>
            <pc:docMk/>
            <pc:sldMk cId="4132214191" sldId="259"/>
            <ac:spMk id="8" creationId="{2CB6C291-6CAF-46DF-ACFF-AADF0FD03F58}"/>
          </ac:spMkLst>
        </pc:spChg>
        <pc:spChg chg="add">
          <ac:chgData name="Lisa Hunt" userId="74199112e963694e" providerId="LiveId" clId="{1F24E466-257C-4DCB-A799-EFF2CBDC487F}" dt="2021-02-12T19:01:12.962" v="351" actId="26606"/>
          <ac:spMkLst>
            <pc:docMk/>
            <pc:sldMk cId="4132214191" sldId="259"/>
            <ac:spMk id="12" creationId="{BC4C4868-CB8F-4AF9-9CDB-8108F2C19B67}"/>
          </ac:spMkLst>
        </pc:spChg>
        <pc:spChg chg="add">
          <ac:chgData name="Lisa Hunt" userId="74199112e963694e" providerId="LiveId" clId="{1F24E466-257C-4DCB-A799-EFF2CBDC487F}" dt="2021-02-12T19:01:12.962" v="351" actId="26606"/>
          <ac:spMkLst>
            <pc:docMk/>
            <pc:sldMk cId="4132214191" sldId="259"/>
            <ac:spMk id="14" creationId="{375E0459-6403-40CD-989D-56A4407CA12E}"/>
          </ac:spMkLst>
        </pc:spChg>
        <pc:spChg chg="add">
          <ac:chgData name="Lisa Hunt" userId="74199112e963694e" providerId="LiveId" clId="{1F24E466-257C-4DCB-A799-EFF2CBDC487F}" dt="2021-02-12T19:01:12.962" v="351" actId="26606"/>
          <ac:spMkLst>
            <pc:docMk/>
            <pc:sldMk cId="4132214191" sldId="259"/>
            <ac:spMk id="16" creationId="{53E5B1A8-3AC9-4BD1-9BBC-78CA94F2D1BA}"/>
          </ac:spMkLst>
        </pc:spChg>
        <pc:picChg chg="add del">
          <ac:chgData name="Lisa Hunt" userId="74199112e963694e" providerId="LiveId" clId="{1F24E466-257C-4DCB-A799-EFF2CBDC487F}" dt="2021-02-10T15:29:55.727" v="18" actId="26606"/>
          <ac:picMkLst>
            <pc:docMk/>
            <pc:sldMk cId="4132214191" sldId="259"/>
            <ac:picMk id="10" creationId="{63C11A00-A2A3-417C-B33D-DC753ED7C3BB}"/>
          </ac:picMkLst>
        </pc:picChg>
      </pc:sldChg>
      <pc:sldChg chg="addSp modSp mod setBg">
        <pc:chgData name="Lisa Hunt" userId="74199112e963694e" providerId="LiveId" clId="{1F24E466-257C-4DCB-A799-EFF2CBDC487F}" dt="2021-02-13T19:16:13.091" v="2653" actId="20577"/>
        <pc:sldMkLst>
          <pc:docMk/>
          <pc:sldMk cId="2515201277" sldId="260"/>
        </pc:sldMkLst>
        <pc:spChg chg="mod">
          <ac:chgData name="Lisa Hunt" userId="74199112e963694e" providerId="LiveId" clId="{1F24E466-257C-4DCB-A799-EFF2CBDC487F}" dt="2021-02-13T19:16:13.091" v="2653" actId="20577"/>
          <ac:spMkLst>
            <pc:docMk/>
            <pc:sldMk cId="2515201277" sldId="260"/>
            <ac:spMk id="3" creationId="{405384DE-85B1-4DB2-826F-71089AED049C}"/>
          </ac:spMkLst>
        </pc:spChg>
        <pc:spChg chg="add">
          <ac:chgData name="Lisa Hunt" userId="74199112e963694e" providerId="LiveId" clId="{1F24E466-257C-4DCB-A799-EFF2CBDC487F}" dt="2021-02-12T19:01:20.949" v="352" actId="26606"/>
          <ac:spMkLst>
            <pc:docMk/>
            <pc:sldMk cId="2515201277" sldId="260"/>
            <ac:spMk id="8" creationId="{1B15ED52-F352-441B-82BF-E0EA34836D08}"/>
          </ac:spMkLst>
        </pc:spChg>
        <pc:spChg chg="add">
          <ac:chgData name="Lisa Hunt" userId="74199112e963694e" providerId="LiveId" clId="{1F24E466-257C-4DCB-A799-EFF2CBDC487F}" dt="2021-02-12T19:01:20.949" v="352" actId="26606"/>
          <ac:spMkLst>
            <pc:docMk/>
            <pc:sldMk cId="2515201277" sldId="260"/>
            <ac:spMk id="10" creationId="{3B2E3793-BFE6-45A2-9B7B-E18844431C99}"/>
          </ac:spMkLst>
        </pc:spChg>
        <pc:spChg chg="add">
          <ac:chgData name="Lisa Hunt" userId="74199112e963694e" providerId="LiveId" clId="{1F24E466-257C-4DCB-A799-EFF2CBDC487F}" dt="2021-02-12T19:01:20.949" v="352" actId="26606"/>
          <ac:spMkLst>
            <pc:docMk/>
            <pc:sldMk cId="2515201277" sldId="260"/>
            <ac:spMk id="12" creationId="{BC4C4868-CB8F-4AF9-9CDB-8108F2C19B67}"/>
          </ac:spMkLst>
        </pc:spChg>
        <pc:spChg chg="add">
          <ac:chgData name="Lisa Hunt" userId="74199112e963694e" providerId="LiveId" clId="{1F24E466-257C-4DCB-A799-EFF2CBDC487F}" dt="2021-02-12T19:01:20.949" v="352" actId="26606"/>
          <ac:spMkLst>
            <pc:docMk/>
            <pc:sldMk cId="2515201277" sldId="260"/>
            <ac:spMk id="14" creationId="{375E0459-6403-40CD-989D-56A4407CA12E}"/>
          </ac:spMkLst>
        </pc:spChg>
        <pc:spChg chg="add">
          <ac:chgData name="Lisa Hunt" userId="74199112e963694e" providerId="LiveId" clId="{1F24E466-257C-4DCB-A799-EFF2CBDC487F}" dt="2021-02-12T19:01:20.949" v="352" actId="26606"/>
          <ac:spMkLst>
            <pc:docMk/>
            <pc:sldMk cId="2515201277" sldId="260"/>
            <ac:spMk id="16" creationId="{53E5B1A8-3AC9-4BD1-9BBC-78CA94F2D1BA}"/>
          </ac:spMkLst>
        </pc:spChg>
        <pc:spChg chg="add">
          <ac:chgData name="Lisa Hunt" userId="74199112e963694e" providerId="LiveId" clId="{1F24E466-257C-4DCB-A799-EFF2CBDC487F}" dt="2021-02-12T19:01:20.949" v="352" actId="26606"/>
          <ac:spMkLst>
            <pc:docMk/>
            <pc:sldMk cId="2515201277" sldId="260"/>
            <ac:spMk id="18" creationId="{B3FA1AAC-C1ED-4F77-BFA4-BE80FC0AC795}"/>
          </ac:spMkLst>
        </pc:spChg>
      </pc:sldChg>
      <pc:sldChg chg="addSp delSp modSp mod setBg setClrOvrMap">
        <pc:chgData name="Lisa Hunt" userId="74199112e963694e" providerId="LiveId" clId="{1F24E466-257C-4DCB-A799-EFF2CBDC487F}" dt="2021-02-14T17:22:36.404" v="2828" actId="20577"/>
        <pc:sldMkLst>
          <pc:docMk/>
          <pc:sldMk cId="3646239449" sldId="261"/>
        </pc:sldMkLst>
        <pc:spChg chg="mod">
          <ac:chgData name="Lisa Hunt" userId="74199112e963694e" providerId="LiveId" clId="{1F24E466-257C-4DCB-A799-EFF2CBDC487F}" dt="2021-02-14T17:22:36.404" v="2828" actId="20577"/>
          <ac:spMkLst>
            <pc:docMk/>
            <pc:sldMk cId="3646239449" sldId="261"/>
            <ac:spMk id="3" creationId="{A9CE6780-DBBA-4757-8A92-DB115082C640}"/>
          </ac:spMkLst>
        </pc:spChg>
        <pc:spChg chg="add del">
          <ac:chgData name="Lisa Hunt" userId="74199112e963694e" providerId="LiveId" clId="{1F24E466-257C-4DCB-A799-EFF2CBDC487F}" dt="2021-02-12T19:01:48.742" v="354" actId="26606"/>
          <ac:spMkLst>
            <pc:docMk/>
            <pc:sldMk cId="3646239449" sldId="261"/>
            <ac:spMk id="8" creationId="{FA3C7DEA-BCC2-4295-8850-147993296189}"/>
          </ac:spMkLst>
        </pc:spChg>
        <pc:spChg chg="add del">
          <ac:chgData name="Lisa Hunt" userId="74199112e963694e" providerId="LiveId" clId="{1F24E466-257C-4DCB-A799-EFF2CBDC487F}" dt="2021-02-12T19:01:48.742" v="354" actId="26606"/>
          <ac:spMkLst>
            <pc:docMk/>
            <pc:sldMk cId="3646239449" sldId="261"/>
            <ac:spMk id="10" creationId="{C289949D-B9F6-468A-86FE-2694DC5AE773}"/>
          </ac:spMkLst>
        </pc:spChg>
        <pc:spChg chg="add del">
          <ac:chgData name="Lisa Hunt" userId="74199112e963694e" providerId="LiveId" clId="{1F24E466-257C-4DCB-A799-EFF2CBDC487F}" dt="2021-02-13T04:09:34.204" v="895" actId="26606"/>
          <ac:spMkLst>
            <pc:docMk/>
            <pc:sldMk cId="3646239449" sldId="261"/>
            <ac:spMk id="18" creationId="{488333BA-AE6E-427A-9B16-A39C8073F4EB}"/>
          </ac:spMkLst>
        </pc:spChg>
        <pc:spChg chg="add del">
          <ac:chgData name="Lisa Hunt" userId="74199112e963694e" providerId="LiveId" clId="{1F24E466-257C-4DCB-A799-EFF2CBDC487F}" dt="2021-02-13T04:09:34.204" v="895" actId="26606"/>
          <ac:spMkLst>
            <pc:docMk/>
            <pc:sldMk cId="3646239449" sldId="261"/>
            <ac:spMk id="19" creationId="{F98ED85F-DCEE-4B50-802E-71A6E3E12B04}"/>
          </ac:spMkLst>
        </pc:spChg>
        <pc:spChg chg="add">
          <ac:chgData name="Lisa Hunt" userId="74199112e963694e" providerId="LiveId" clId="{1F24E466-257C-4DCB-A799-EFF2CBDC487F}" dt="2021-02-13T04:09:34.204" v="895" actId="26606"/>
          <ac:spMkLst>
            <pc:docMk/>
            <pc:sldMk cId="3646239449" sldId="261"/>
            <ac:spMk id="24" creationId="{AD21898E-86C0-4C8A-A76C-DF33E844C87A}"/>
          </ac:spMkLst>
        </pc:spChg>
        <pc:spChg chg="add">
          <ac:chgData name="Lisa Hunt" userId="74199112e963694e" providerId="LiveId" clId="{1F24E466-257C-4DCB-A799-EFF2CBDC487F}" dt="2021-02-13T04:09:34.204" v="895" actId="26606"/>
          <ac:spMkLst>
            <pc:docMk/>
            <pc:sldMk cId="3646239449" sldId="261"/>
            <ac:spMk id="26" creationId="{5C8F04BD-D093-45D0-B54C-50FDB308B4EE}"/>
          </ac:spMkLst>
        </pc:spChg>
        <pc:grpChg chg="add del">
          <ac:chgData name="Lisa Hunt" userId="74199112e963694e" providerId="LiveId" clId="{1F24E466-257C-4DCB-A799-EFF2CBDC487F}" dt="2021-02-12T19:01:48.742" v="354" actId="26606"/>
          <ac:grpSpMkLst>
            <pc:docMk/>
            <pc:sldMk cId="3646239449" sldId="261"/>
            <ac:grpSpMk id="12" creationId="{E4DF0958-0C87-4C28-9554-2FADC788C2B1}"/>
          </ac:grpSpMkLst>
        </pc:grpChg>
      </pc:sldChg>
      <pc:sldChg chg="addSp delSp modSp mod setBg setClrOvrMap">
        <pc:chgData name="Lisa Hunt" userId="74199112e963694e" providerId="LiveId" clId="{1F24E466-257C-4DCB-A799-EFF2CBDC487F}" dt="2021-02-13T18:56:04.386" v="2466" actId="20577"/>
        <pc:sldMkLst>
          <pc:docMk/>
          <pc:sldMk cId="4170033183" sldId="262"/>
        </pc:sldMkLst>
        <pc:spChg chg="mod">
          <ac:chgData name="Lisa Hunt" userId="74199112e963694e" providerId="LiveId" clId="{1F24E466-257C-4DCB-A799-EFF2CBDC487F}" dt="2021-02-13T18:56:04.386" v="2466" actId="20577"/>
          <ac:spMkLst>
            <pc:docMk/>
            <pc:sldMk cId="4170033183" sldId="262"/>
            <ac:spMk id="3" creationId="{7331F208-1452-4DCE-A7D5-0752B62CB1E6}"/>
          </ac:spMkLst>
        </pc:spChg>
        <pc:spChg chg="add del">
          <ac:chgData name="Lisa Hunt" userId="74199112e963694e" providerId="LiveId" clId="{1F24E466-257C-4DCB-A799-EFF2CBDC487F}" dt="2021-02-13T04:23:46.675" v="1228" actId="26606"/>
          <ac:spMkLst>
            <pc:docMk/>
            <pc:sldMk cId="4170033183" sldId="262"/>
            <ac:spMk id="8" creationId="{0D7B6173-1D58-48E2-83CF-37350F315F75}"/>
          </ac:spMkLst>
        </pc:spChg>
        <pc:spChg chg="add del">
          <ac:chgData name="Lisa Hunt" userId="74199112e963694e" providerId="LiveId" clId="{1F24E466-257C-4DCB-A799-EFF2CBDC487F}" dt="2021-02-13T04:23:46.675" v="1228" actId="26606"/>
          <ac:spMkLst>
            <pc:docMk/>
            <pc:sldMk cId="4170033183" sldId="262"/>
            <ac:spMk id="10" creationId="{3E4CBDBB-4FBD-4B9E-BD01-054A81D431CC}"/>
          </ac:spMkLst>
        </pc:spChg>
        <pc:spChg chg="add del">
          <ac:chgData name="Lisa Hunt" userId="74199112e963694e" providerId="LiveId" clId="{1F24E466-257C-4DCB-A799-EFF2CBDC487F}" dt="2021-02-13T04:23:46.675" v="1228" actId="26606"/>
          <ac:spMkLst>
            <pc:docMk/>
            <pc:sldMk cId="4170033183" sldId="262"/>
            <ac:spMk id="14" creationId="{72C4834C-B602-4125-8264-BD0D55A5885F}"/>
          </ac:spMkLst>
        </pc:spChg>
        <pc:spChg chg="add del">
          <ac:chgData name="Lisa Hunt" userId="74199112e963694e" providerId="LiveId" clId="{1F24E466-257C-4DCB-A799-EFF2CBDC487F}" dt="2021-02-13T04:23:46.675" v="1228" actId="26606"/>
          <ac:spMkLst>
            <pc:docMk/>
            <pc:sldMk cId="4170033183" sldId="262"/>
            <ac:spMk id="16" creationId="{53172EE5-132F-4DD4-8855-4DBBD9C3465E}"/>
          </ac:spMkLst>
        </pc:spChg>
        <pc:spChg chg="add del">
          <ac:chgData name="Lisa Hunt" userId="74199112e963694e" providerId="LiveId" clId="{1F24E466-257C-4DCB-A799-EFF2CBDC487F}" dt="2021-02-13T04:23:27.689" v="1223" actId="26606"/>
          <ac:spMkLst>
            <pc:docMk/>
            <pc:sldMk cId="4170033183" sldId="262"/>
            <ac:spMk id="21" creationId="{AD21898E-86C0-4C8A-A76C-DF33E844C87A}"/>
          </ac:spMkLst>
        </pc:spChg>
        <pc:spChg chg="add del">
          <ac:chgData name="Lisa Hunt" userId="74199112e963694e" providerId="LiveId" clId="{1F24E466-257C-4DCB-A799-EFF2CBDC487F}" dt="2021-02-13T04:23:27.689" v="1223" actId="26606"/>
          <ac:spMkLst>
            <pc:docMk/>
            <pc:sldMk cId="4170033183" sldId="262"/>
            <ac:spMk id="23" creationId="{5C8F04BD-D093-45D0-B54C-50FDB308B4EE}"/>
          </ac:spMkLst>
        </pc:spChg>
        <pc:spChg chg="add del">
          <ac:chgData name="Lisa Hunt" userId="74199112e963694e" providerId="LiveId" clId="{1F24E466-257C-4DCB-A799-EFF2CBDC487F}" dt="2021-02-13T04:23:38.382" v="1225" actId="26606"/>
          <ac:spMkLst>
            <pc:docMk/>
            <pc:sldMk cId="4170033183" sldId="262"/>
            <ac:spMk id="25" creationId="{CB5DFCDA-694D-4637-8E9B-038575194349}"/>
          </ac:spMkLst>
        </pc:spChg>
        <pc:spChg chg="add del">
          <ac:chgData name="Lisa Hunt" userId="74199112e963694e" providerId="LiveId" clId="{1F24E466-257C-4DCB-A799-EFF2CBDC487F}" dt="2021-02-13T04:23:38.382" v="1225" actId="26606"/>
          <ac:spMkLst>
            <pc:docMk/>
            <pc:sldMk cId="4170033183" sldId="262"/>
            <ac:spMk id="26" creationId="{E4DB276E-BFF1-43F5-AB90-7ABA4B9A919A}"/>
          </ac:spMkLst>
        </pc:spChg>
        <pc:spChg chg="add del">
          <ac:chgData name="Lisa Hunt" userId="74199112e963694e" providerId="LiveId" clId="{1F24E466-257C-4DCB-A799-EFF2CBDC487F}" dt="2021-02-13T04:23:46.668" v="1227" actId="26606"/>
          <ac:spMkLst>
            <pc:docMk/>
            <pc:sldMk cId="4170033183" sldId="262"/>
            <ac:spMk id="28" creationId="{AD8BD7AA-000F-4149-9FF6-E8DB2DE6F146}"/>
          </ac:spMkLst>
        </pc:spChg>
        <pc:spChg chg="add del">
          <ac:chgData name="Lisa Hunt" userId="74199112e963694e" providerId="LiveId" clId="{1F24E466-257C-4DCB-A799-EFF2CBDC487F}" dt="2021-02-13T04:23:46.668" v="1227" actId="26606"/>
          <ac:spMkLst>
            <pc:docMk/>
            <pc:sldMk cId="4170033183" sldId="262"/>
            <ac:spMk id="29" creationId="{54A4A823-72DC-4BA8-8157-D36A8939A2FD}"/>
          </ac:spMkLst>
        </pc:spChg>
        <pc:spChg chg="add del">
          <ac:chgData name="Lisa Hunt" userId="74199112e963694e" providerId="LiveId" clId="{1F24E466-257C-4DCB-A799-EFF2CBDC487F}" dt="2021-02-13T16:33:06.880" v="1333" actId="26606"/>
          <ac:spMkLst>
            <pc:docMk/>
            <pc:sldMk cId="4170033183" sldId="262"/>
            <ac:spMk id="31" creationId="{4F9857ED-1DEF-4481-AEB4-E7759342AC1A}"/>
          </ac:spMkLst>
        </pc:spChg>
        <pc:spChg chg="add del">
          <ac:chgData name="Lisa Hunt" userId="74199112e963694e" providerId="LiveId" clId="{1F24E466-257C-4DCB-A799-EFF2CBDC487F}" dt="2021-02-13T16:33:06.880" v="1333" actId="26606"/>
          <ac:spMkLst>
            <pc:docMk/>
            <pc:sldMk cId="4170033183" sldId="262"/>
            <ac:spMk id="32" creationId="{D6E4FBE1-8E8A-42A6-B693-88C8979D80EA}"/>
          </ac:spMkLst>
        </pc:spChg>
        <pc:spChg chg="add">
          <ac:chgData name="Lisa Hunt" userId="74199112e963694e" providerId="LiveId" clId="{1F24E466-257C-4DCB-A799-EFF2CBDC487F}" dt="2021-02-13T16:33:06.880" v="1333" actId="26606"/>
          <ac:spMkLst>
            <pc:docMk/>
            <pc:sldMk cId="4170033183" sldId="262"/>
            <ac:spMk id="37" creationId="{CB5DFCDA-694D-4637-8E9B-038575194349}"/>
          </ac:spMkLst>
        </pc:spChg>
        <pc:spChg chg="add">
          <ac:chgData name="Lisa Hunt" userId="74199112e963694e" providerId="LiveId" clId="{1F24E466-257C-4DCB-A799-EFF2CBDC487F}" dt="2021-02-13T16:33:06.880" v="1333" actId="26606"/>
          <ac:spMkLst>
            <pc:docMk/>
            <pc:sldMk cId="4170033183" sldId="262"/>
            <ac:spMk id="39" creationId="{E4DB276E-BFF1-43F5-AB90-7ABA4B9A919A}"/>
          </ac:spMkLst>
        </pc:spChg>
        <pc:picChg chg="add del">
          <ac:chgData name="Lisa Hunt" userId="74199112e963694e" providerId="LiveId" clId="{1F24E466-257C-4DCB-A799-EFF2CBDC487F}" dt="2021-02-13T04:23:46.675" v="1228" actId="26606"/>
          <ac:picMkLst>
            <pc:docMk/>
            <pc:sldMk cId="4170033183" sldId="262"/>
            <ac:picMk id="12" creationId="{B01A6F03-171F-40B2-8B2C-A061B89241F6}"/>
          </ac:picMkLst>
        </pc:picChg>
      </pc:sldChg>
      <pc:sldChg chg="addSp delSp modSp new mod setBg setClrOvrMap">
        <pc:chgData name="Lisa Hunt" userId="74199112e963694e" providerId="LiveId" clId="{1F24E466-257C-4DCB-A799-EFF2CBDC487F}" dt="2021-02-14T17:37:29.414" v="2831" actId="33524"/>
        <pc:sldMkLst>
          <pc:docMk/>
          <pc:sldMk cId="1538742991" sldId="263"/>
        </pc:sldMkLst>
        <pc:spChg chg="add mod">
          <ac:chgData name="Lisa Hunt" userId="74199112e963694e" providerId="LiveId" clId="{1F24E466-257C-4DCB-A799-EFF2CBDC487F}" dt="2021-02-14T17:37:29.414" v="2831" actId="33524"/>
          <ac:spMkLst>
            <pc:docMk/>
            <pc:sldMk cId="1538742991" sldId="263"/>
            <ac:spMk id="3" creationId="{F2476AAE-468C-4142-AD79-D7352BB0E6C8}"/>
          </ac:spMkLst>
        </pc:spChg>
        <pc:spChg chg="add del">
          <ac:chgData name="Lisa Hunt" userId="74199112e963694e" providerId="LiveId" clId="{1F24E466-257C-4DCB-A799-EFF2CBDC487F}" dt="2021-02-13T04:24:55.678" v="1231" actId="26606"/>
          <ac:spMkLst>
            <pc:docMk/>
            <pc:sldMk cId="1538742991" sldId="263"/>
            <ac:spMk id="5" creationId="{488333BA-AE6E-427A-9B16-A39C8073F4EB}"/>
          </ac:spMkLst>
        </pc:spChg>
        <pc:spChg chg="add del">
          <ac:chgData name="Lisa Hunt" userId="74199112e963694e" providerId="LiveId" clId="{1F24E466-257C-4DCB-A799-EFF2CBDC487F}" dt="2021-02-13T04:24:55.678" v="1231" actId="26606"/>
          <ac:spMkLst>
            <pc:docMk/>
            <pc:sldMk cId="1538742991" sldId="263"/>
            <ac:spMk id="6" creationId="{F98ED85F-DCEE-4B50-802E-71A6E3E12B04}"/>
          </ac:spMkLst>
        </pc:spChg>
        <pc:spChg chg="add del">
          <ac:chgData name="Lisa Hunt" userId="74199112e963694e" providerId="LiveId" clId="{1F24E466-257C-4DCB-A799-EFF2CBDC487F}" dt="2021-02-12T19:06:01.188" v="377" actId="26606"/>
          <ac:spMkLst>
            <pc:docMk/>
            <pc:sldMk cId="1538742991" sldId="263"/>
            <ac:spMk id="8" creationId="{3B854194-185D-494D-905C-7C7CB2E30F6E}"/>
          </ac:spMkLst>
        </pc:spChg>
        <pc:spChg chg="add del">
          <ac:chgData name="Lisa Hunt" userId="74199112e963694e" providerId="LiveId" clId="{1F24E466-257C-4DCB-A799-EFF2CBDC487F}" dt="2021-02-13T04:24:55.671" v="1230" actId="26606"/>
          <ac:spMkLst>
            <pc:docMk/>
            <pc:sldMk cId="1538742991" sldId="263"/>
            <ac:spMk id="9" creationId="{AC8F6C8C-AB5A-4548-942D-E3FD40ACBC49}"/>
          </ac:spMkLst>
        </pc:spChg>
        <pc:spChg chg="add del">
          <ac:chgData name="Lisa Hunt" userId="74199112e963694e" providerId="LiveId" clId="{1F24E466-257C-4DCB-A799-EFF2CBDC487F}" dt="2021-02-12T19:06:01.188" v="377" actId="26606"/>
          <ac:spMkLst>
            <pc:docMk/>
            <pc:sldMk cId="1538742991" sldId="263"/>
            <ac:spMk id="10" creationId="{B4F5FA0D-0104-4987-8241-EFF7C85B88DE}"/>
          </ac:spMkLst>
        </pc:spChg>
        <pc:spChg chg="add del">
          <ac:chgData name="Lisa Hunt" userId="74199112e963694e" providerId="LiveId" clId="{1F24E466-257C-4DCB-A799-EFF2CBDC487F}" dt="2021-02-13T04:24:55.671" v="1230" actId="26606"/>
          <ac:spMkLst>
            <pc:docMk/>
            <pc:sldMk cId="1538742991" sldId="263"/>
            <ac:spMk id="11" creationId="{979E27D9-03C7-44E2-9FF8-15D0C8506AF7}"/>
          </ac:spMkLst>
        </pc:spChg>
        <pc:spChg chg="add del">
          <ac:chgData name="Lisa Hunt" userId="74199112e963694e" providerId="LiveId" clId="{1F24E466-257C-4DCB-A799-EFF2CBDC487F}" dt="2021-02-13T04:24:55.671" v="1230" actId="26606"/>
          <ac:spMkLst>
            <pc:docMk/>
            <pc:sldMk cId="1538742991" sldId="263"/>
            <ac:spMk id="13" creationId="{EEBF1590-3B36-48EE-A89D-3B6F3CB256AB}"/>
          </ac:spMkLst>
        </pc:spChg>
        <pc:spChg chg="add del">
          <ac:chgData name="Lisa Hunt" userId="74199112e963694e" providerId="LiveId" clId="{1F24E466-257C-4DCB-A799-EFF2CBDC487F}" dt="2021-02-12T19:08:02.917" v="392" actId="26606"/>
          <ac:spMkLst>
            <pc:docMk/>
            <pc:sldMk cId="1538742991" sldId="263"/>
            <ac:spMk id="14" creationId="{100EDD19-6802-4EC3-95CE-CFFAB042CFD6}"/>
          </ac:spMkLst>
        </pc:spChg>
        <pc:spChg chg="add del">
          <ac:chgData name="Lisa Hunt" userId="74199112e963694e" providerId="LiveId" clId="{1F24E466-257C-4DCB-A799-EFF2CBDC487F}" dt="2021-02-12T19:08:02.917" v="392" actId="26606"/>
          <ac:spMkLst>
            <pc:docMk/>
            <pc:sldMk cId="1538742991" sldId="263"/>
            <ac:spMk id="15" creationId="{DB17E863-922E-4C26-BD64-E8FD41D28661}"/>
          </ac:spMkLst>
        </pc:spChg>
        <pc:spChg chg="add del">
          <ac:chgData name="Lisa Hunt" userId="74199112e963694e" providerId="LiveId" clId="{1F24E466-257C-4DCB-A799-EFF2CBDC487F}" dt="2021-02-13T04:25:34.400" v="1235" actId="26606"/>
          <ac:spMkLst>
            <pc:docMk/>
            <pc:sldMk cId="1538742991" sldId="263"/>
            <ac:spMk id="16" creationId="{DFF2AC85-FAA0-4844-813F-83C04D7382E2}"/>
          </ac:spMkLst>
        </pc:spChg>
        <pc:spChg chg="add del">
          <ac:chgData name="Lisa Hunt" userId="74199112e963694e" providerId="LiveId" clId="{1F24E466-257C-4DCB-A799-EFF2CBDC487F}" dt="2021-02-13T04:25:34.400" v="1235" actId="26606"/>
          <ac:spMkLst>
            <pc:docMk/>
            <pc:sldMk cId="1538742991" sldId="263"/>
            <ac:spMk id="17" creationId="{89CC0F1E-BAA2-47B1-8F83-7ECB9FD9E009}"/>
          </ac:spMkLst>
        </pc:spChg>
        <pc:spChg chg="add">
          <ac:chgData name="Lisa Hunt" userId="74199112e963694e" providerId="LiveId" clId="{1F24E466-257C-4DCB-A799-EFF2CBDC487F}" dt="2021-02-13T04:25:34.400" v="1235" actId="26606"/>
          <ac:spMkLst>
            <pc:docMk/>
            <pc:sldMk cId="1538742991" sldId="263"/>
            <ac:spMk id="22" creationId="{979E27D9-03C7-44E2-9FF8-15D0C8506AF7}"/>
          </ac:spMkLst>
        </pc:spChg>
        <pc:spChg chg="add">
          <ac:chgData name="Lisa Hunt" userId="74199112e963694e" providerId="LiveId" clId="{1F24E466-257C-4DCB-A799-EFF2CBDC487F}" dt="2021-02-13T04:25:34.400" v="1235" actId="26606"/>
          <ac:spMkLst>
            <pc:docMk/>
            <pc:sldMk cId="1538742991" sldId="263"/>
            <ac:spMk id="24" creationId="{EEBF1590-3B36-48EE-A89D-3B6F3CB256AB}"/>
          </ac:spMkLst>
        </pc:spChg>
        <pc:spChg chg="add">
          <ac:chgData name="Lisa Hunt" userId="74199112e963694e" providerId="LiveId" clId="{1F24E466-257C-4DCB-A799-EFF2CBDC487F}" dt="2021-02-13T04:25:34.400" v="1235" actId="26606"/>
          <ac:spMkLst>
            <pc:docMk/>
            <pc:sldMk cId="1538742991" sldId="263"/>
            <ac:spMk id="26" creationId="{AC8F6C8C-AB5A-4548-942D-E3FD40ACBC49}"/>
          </ac:spMkLst>
        </pc:spChg>
        <pc:picChg chg="add del">
          <ac:chgData name="Lisa Hunt" userId="74199112e963694e" providerId="LiveId" clId="{1F24E466-257C-4DCB-A799-EFF2CBDC487F}" dt="2021-02-12T19:06:01.188" v="377" actId="26606"/>
          <ac:picMkLst>
            <pc:docMk/>
            <pc:sldMk cId="1538742991" sldId="263"/>
            <ac:picMk id="12" creationId="{2897127E-6CEF-446C-BE87-93B7C46E49D1}"/>
          </ac:picMkLst>
        </pc:picChg>
      </pc:sldChg>
      <pc:sldChg chg="addSp delSp modSp new mod setBg">
        <pc:chgData name="Lisa Hunt" userId="74199112e963694e" providerId="LiveId" clId="{1F24E466-257C-4DCB-A799-EFF2CBDC487F}" dt="2021-02-12T19:23:57.821" v="553" actId="26606"/>
        <pc:sldMkLst>
          <pc:docMk/>
          <pc:sldMk cId="2942502184" sldId="264"/>
        </pc:sldMkLst>
        <pc:spChg chg="add del">
          <ac:chgData name="Lisa Hunt" userId="74199112e963694e" providerId="LiveId" clId="{1F24E466-257C-4DCB-A799-EFF2CBDC487F}" dt="2021-02-10T14:24:45.362" v="8" actId="22"/>
          <ac:spMkLst>
            <pc:docMk/>
            <pc:sldMk cId="2942502184" sldId="264"/>
            <ac:spMk id="3" creationId="{76B1A0CB-8A1F-43B0-845B-4E9D60085736}"/>
          </ac:spMkLst>
        </pc:spChg>
        <pc:spChg chg="add del">
          <ac:chgData name="Lisa Hunt" userId="74199112e963694e" providerId="LiveId" clId="{1F24E466-257C-4DCB-A799-EFF2CBDC487F}" dt="2021-02-10T14:27:09.367" v="13" actId="26606"/>
          <ac:spMkLst>
            <pc:docMk/>
            <pc:sldMk cId="2942502184" sldId="264"/>
            <ac:spMk id="71" creationId="{D153EDB2-4AAD-43F4-AE78-4D326C813369}"/>
          </ac:spMkLst>
        </pc:spChg>
        <pc:spChg chg="add del">
          <ac:chgData name="Lisa Hunt" userId="74199112e963694e" providerId="LiveId" clId="{1F24E466-257C-4DCB-A799-EFF2CBDC487F}" dt="2021-02-12T19:23:57.821" v="553" actId="26606"/>
          <ac:spMkLst>
            <pc:docMk/>
            <pc:sldMk cId="2942502184" sldId="264"/>
            <ac:spMk id="135" creationId="{57845966-6EFC-468A-9CC7-BAB4B95854E7}"/>
          </ac:spMkLst>
        </pc:spChg>
        <pc:spChg chg="add del">
          <ac:chgData name="Lisa Hunt" userId="74199112e963694e" providerId="LiveId" clId="{1F24E466-257C-4DCB-A799-EFF2CBDC487F}" dt="2021-02-12T19:23:57.821" v="553" actId="26606"/>
          <ac:spMkLst>
            <pc:docMk/>
            <pc:sldMk cId="2942502184" sldId="264"/>
            <ac:spMk id="139" creationId="{ADAD1991-FFD1-4E94-ABAB-7560D33008E4}"/>
          </ac:spMkLst>
        </pc:spChg>
        <pc:spChg chg="add del">
          <ac:chgData name="Lisa Hunt" userId="74199112e963694e" providerId="LiveId" clId="{1F24E466-257C-4DCB-A799-EFF2CBDC487F}" dt="2021-02-12T19:23:57.821" v="553" actId="26606"/>
          <ac:spMkLst>
            <pc:docMk/>
            <pc:sldMk cId="2942502184" sldId="264"/>
            <ac:spMk id="192" creationId="{82A5F716-98EF-42EF-A471-87C6DFDCC799}"/>
          </ac:spMkLst>
        </pc:spChg>
        <pc:spChg chg="add del">
          <ac:chgData name="Lisa Hunt" userId="74199112e963694e" providerId="LiveId" clId="{1F24E466-257C-4DCB-A799-EFF2CBDC487F}" dt="2021-02-12T19:23:57.821" v="553" actId="26606"/>
          <ac:spMkLst>
            <pc:docMk/>
            <pc:sldMk cId="2942502184" sldId="264"/>
            <ac:spMk id="193" creationId="{B87687D8-4EF1-4EF2-BF7E-74BB4A3D1806}"/>
          </ac:spMkLst>
        </pc:spChg>
        <pc:grpChg chg="add del">
          <ac:chgData name="Lisa Hunt" userId="74199112e963694e" providerId="LiveId" clId="{1F24E466-257C-4DCB-A799-EFF2CBDC487F}" dt="2021-02-10T14:27:09.367" v="13" actId="26606"/>
          <ac:grpSpMkLst>
            <pc:docMk/>
            <pc:sldMk cId="2942502184" sldId="264"/>
            <ac:grpSpMk id="73" creationId="{A3CB7779-72E2-4E92-AE18-6BBC335DD881}"/>
          </ac:grpSpMkLst>
        </pc:grpChg>
        <pc:picChg chg="add del">
          <ac:chgData name="Lisa Hunt" userId="74199112e963694e" providerId="LiveId" clId="{1F24E466-257C-4DCB-A799-EFF2CBDC487F}" dt="2021-02-12T19:23:57.821" v="553" actId="26606"/>
          <ac:picMkLst>
            <pc:docMk/>
            <pc:sldMk cId="2942502184" sldId="264"/>
            <ac:picMk id="137" creationId="{75554383-98AF-4A47-BB65-705FAAA4BE6A}"/>
          </ac:picMkLst>
        </pc:picChg>
        <pc:picChg chg="add mod">
          <ac:chgData name="Lisa Hunt" userId="74199112e963694e" providerId="LiveId" clId="{1F24E466-257C-4DCB-A799-EFF2CBDC487F}" dt="2021-02-12T19:23:57.821" v="553" actId="26606"/>
          <ac:picMkLst>
            <pc:docMk/>
            <pc:sldMk cId="2942502184" sldId="264"/>
            <ac:picMk id="1026" creationId="{691CF90A-5769-47B0-B0AA-325C512620C9}"/>
          </ac:picMkLst>
        </pc:picChg>
      </pc:sldChg>
      <pc:sldChg chg="new del">
        <pc:chgData name="Lisa Hunt" userId="74199112e963694e" providerId="LiveId" clId="{1F24E466-257C-4DCB-A799-EFF2CBDC487F}" dt="2021-02-12T18:34:10.225" v="306" actId="680"/>
        <pc:sldMkLst>
          <pc:docMk/>
          <pc:sldMk cId="2777221872" sldId="265"/>
        </pc:sldMkLst>
      </pc:sldChg>
      <pc:sldChg chg="new del">
        <pc:chgData name="Lisa Hunt" userId="74199112e963694e" providerId="LiveId" clId="{1F24E466-257C-4DCB-A799-EFF2CBDC487F}" dt="2021-02-12T18:55:37.918" v="333" actId="2696"/>
        <pc:sldMkLst>
          <pc:docMk/>
          <pc:sldMk cId="3437718847" sldId="265"/>
        </pc:sldMkLst>
      </pc:sldChg>
      <pc:sldChg chg="addSp delSp modSp new mod setBg setClrOvrMap">
        <pc:chgData name="Lisa Hunt" userId="74199112e963694e" providerId="LiveId" clId="{1F24E466-257C-4DCB-A799-EFF2CBDC487F}" dt="2021-02-13T21:03:52.449" v="2701" actId="27636"/>
        <pc:sldMkLst>
          <pc:docMk/>
          <pc:sldMk cId="4060378162" sldId="265"/>
        </pc:sldMkLst>
        <pc:spChg chg="add del">
          <ac:chgData name="Lisa Hunt" userId="74199112e963694e" providerId="LiveId" clId="{1F24E466-257C-4DCB-A799-EFF2CBDC487F}" dt="2021-02-12T18:56:54.167" v="336" actId="22"/>
          <ac:spMkLst>
            <pc:docMk/>
            <pc:sldMk cId="4060378162" sldId="265"/>
            <ac:spMk id="3" creationId="{7D3CEAE8-295C-4CE0-A200-9F06C86F6780}"/>
          </ac:spMkLst>
        </pc:spChg>
        <pc:spChg chg="add mod ord">
          <ac:chgData name="Lisa Hunt" userId="74199112e963694e" providerId="LiveId" clId="{1F24E466-257C-4DCB-A799-EFF2CBDC487F}" dt="2021-02-13T21:03:52.449" v="2701" actId="27636"/>
          <ac:spMkLst>
            <pc:docMk/>
            <pc:sldMk cId="4060378162" sldId="265"/>
            <ac:spMk id="5" creationId="{8E0C2786-732F-47D8-BC36-3D4BA456DE1B}"/>
          </ac:spMkLst>
        </pc:spChg>
        <pc:spChg chg="add del">
          <ac:chgData name="Lisa Hunt" userId="74199112e963694e" providerId="LiveId" clId="{1F24E466-257C-4DCB-A799-EFF2CBDC487F}" dt="2021-02-12T19:04:41.790" v="372" actId="26606"/>
          <ac:spMkLst>
            <pc:docMk/>
            <pc:sldMk cId="4060378162" sldId="265"/>
            <ac:spMk id="71" creationId="{201CC55D-ED54-4C5C-95E6-10947BD1103B}"/>
          </ac:spMkLst>
        </pc:spChg>
        <pc:spChg chg="add del">
          <ac:chgData name="Lisa Hunt" userId="74199112e963694e" providerId="LiveId" clId="{1F24E466-257C-4DCB-A799-EFF2CBDC487F}" dt="2021-02-13T04:21:04.406" v="1199" actId="26606"/>
          <ac:spMkLst>
            <pc:docMk/>
            <pc:sldMk cId="4060378162" sldId="265"/>
            <ac:spMk id="75" creationId="{CF62D2A7-8207-488C-9F46-316BA81A16C8}"/>
          </ac:spMkLst>
        </pc:spChg>
        <pc:spChg chg="add del">
          <ac:chgData name="Lisa Hunt" userId="74199112e963694e" providerId="LiveId" clId="{1F24E466-257C-4DCB-A799-EFF2CBDC487F}" dt="2021-02-12T19:04:41.790" v="372" actId="26606"/>
          <ac:spMkLst>
            <pc:docMk/>
            <pc:sldMk cId="4060378162" sldId="265"/>
            <ac:spMk id="77" creationId="{3873B707-463F-40B0-8227-E8CC6C67EB25}"/>
          </ac:spMkLst>
        </pc:spChg>
        <pc:spChg chg="add del">
          <ac:chgData name="Lisa Hunt" userId="74199112e963694e" providerId="LiveId" clId="{1F24E466-257C-4DCB-A799-EFF2CBDC487F}" dt="2021-02-12T19:04:41.790" v="372" actId="26606"/>
          <ac:spMkLst>
            <pc:docMk/>
            <pc:sldMk cId="4060378162" sldId="265"/>
            <ac:spMk id="79" creationId="{C13237C8-E62C-4F0D-A318-BD6FB6C2D138}"/>
          </ac:spMkLst>
        </pc:spChg>
        <pc:spChg chg="add del">
          <ac:chgData name="Lisa Hunt" userId="74199112e963694e" providerId="LiveId" clId="{1F24E466-257C-4DCB-A799-EFF2CBDC487F}" dt="2021-02-12T19:04:41.790" v="372" actId="26606"/>
          <ac:spMkLst>
            <pc:docMk/>
            <pc:sldMk cId="4060378162" sldId="265"/>
            <ac:spMk id="81" creationId="{19C9EAEA-39D0-4B0E-A0EB-51E7B26740B1}"/>
          </ac:spMkLst>
        </pc:spChg>
        <pc:spChg chg="add">
          <ac:chgData name="Lisa Hunt" userId="74199112e963694e" providerId="LiveId" clId="{1F24E466-257C-4DCB-A799-EFF2CBDC487F}" dt="2021-02-13T04:22:20.171" v="1211" actId="26606"/>
          <ac:spMkLst>
            <pc:docMk/>
            <pc:sldMk cId="4060378162" sldId="265"/>
            <ac:spMk id="83" creationId="{AC8710B4-A815-4082-9E4F-F13A0007090C}"/>
          </ac:spMkLst>
        </pc:spChg>
        <pc:spChg chg="add del">
          <ac:chgData name="Lisa Hunt" userId="74199112e963694e" providerId="LiveId" clId="{1F24E466-257C-4DCB-A799-EFF2CBDC487F}" dt="2021-02-13T04:20:38.172" v="1191" actId="26606"/>
          <ac:spMkLst>
            <pc:docMk/>
            <pc:sldMk cId="4060378162" sldId="265"/>
            <ac:spMk id="192" creationId="{CF62D2A7-8207-488C-9F46-316BA81A16C8}"/>
          </ac:spMkLst>
        </pc:spChg>
        <pc:spChg chg="add del">
          <ac:chgData name="Lisa Hunt" userId="74199112e963694e" providerId="LiveId" clId="{1F24E466-257C-4DCB-A799-EFF2CBDC487F}" dt="2021-02-13T04:21:04.434" v="1200" actId="26606"/>
          <ac:spMkLst>
            <pc:docMk/>
            <pc:sldMk cId="4060378162" sldId="265"/>
            <ac:spMk id="2054" creationId="{CF62D2A7-8207-488C-9F46-316BA81A16C8}"/>
          </ac:spMkLst>
        </pc:spChg>
        <pc:spChg chg="add del">
          <ac:chgData name="Lisa Hunt" userId="74199112e963694e" providerId="LiveId" clId="{1F24E466-257C-4DCB-A799-EFF2CBDC487F}" dt="2021-02-13T04:21:19.660" v="1202" actId="26606"/>
          <ac:spMkLst>
            <pc:docMk/>
            <pc:sldMk cId="4060378162" sldId="265"/>
            <ac:spMk id="2056" creationId="{D009D6D5-DAC2-4A8B-A17A-E206B9012D09}"/>
          </ac:spMkLst>
        </pc:spChg>
        <pc:spChg chg="add del">
          <ac:chgData name="Lisa Hunt" userId="74199112e963694e" providerId="LiveId" clId="{1F24E466-257C-4DCB-A799-EFF2CBDC487F}" dt="2021-02-13T04:21:32.362" v="1204" actId="26606"/>
          <ac:spMkLst>
            <pc:docMk/>
            <pc:sldMk cId="4060378162" sldId="265"/>
            <ac:spMk id="2058" creationId="{CF62D2A7-8207-488C-9F46-316BA81A16C8}"/>
          </ac:spMkLst>
        </pc:spChg>
        <pc:spChg chg="add del">
          <ac:chgData name="Lisa Hunt" userId="74199112e963694e" providerId="LiveId" clId="{1F24E466-257C-4DCB-A799-EFF2CBDC487F}" dt="2021-02-13T04:22:20.171" v="1211" actId="26606"/>
          <ac:spMkLst>
            <pc:docMk/>
            <pc:sldMk cId="4060378162" sldId="265"/>
            <ac:spMk id="2060" creationId="{357DD0D3-F869-46D0-944C-6EC60E19E351}"/>
          </ac:spMkLst>
        </pc:spChg>
        <pc:spChg chg="add">
          <ac:chgData name="Lisa Hunt" userId="74199112e963694e" providerId="LiveId" clId="{1F24E466-257C-4DCB-A799-EFF2CBDC487F}" dt="2021-02-13T04:22:20.171" v="1211" actId="26606"/>
          <ac:spMkLst>
            <pc:docMk/>
            <pc:sldMk cId="4060378162" sldId="265"/>
            <ac:spMk id="2062" creationId="{5FDF4720-5445-47BE-89FE-E40D1AE6F619}"/>
          </ac:spMkLst>
        </pc:spChg>
        <pc:grpChg chg="add del">
          <ac:chgData name="Lisa Hunt" userId="74199112e963694e" providerId="LiveId" clId="{1F24E466-257C-4DCB-A799-EFF2CBDC487F}" dt="2021-02-12T19:04:41.790" v="372" actId="26606"/>
          <ac:grpSpMkLst>
            <pc:docMk/>
            <pc:sldMk cId="4060378162" sldId="265"/>
            <ac:grpSpMk id="73" creationId="{1DE889C7-FAD6-4397-98E2-05D503484459}"/>
          </ac:grpSpMkLst>
        </pc:grpChg>
        <pc:picChg chg="add del">
          <ac:chgData name="Lisa Hunt" userId="74199112e963694e" providerId="LiveId" clId="{1F24E466-257C-4DCB-A799-EFF2CBDC487F}" dt="2021-02-13T04:20:41.259" v="1194" actId="26606"/>
          <ac:picMkLst>
            <pc:docMk/>
            <pc:sldMk cId="4060378162" sldId="265"/>
            <ac:picMk id="135" creationId="{54DDEBDD-D8BD-41A6-8A0D-B00E3768B0F9}"/>
          </ac:picMkLst>
        </pc:picChg>
        <pc:picChg chg="add mod ord">
          <ac:chgData name="Lisa Hunt" userId="74199112e963694e" providerId="LiveId" clId="{1F24E466-257C-4DCB-A799-EFF2CBDC487F}" dt="2021-02-13T04:22:20.171" v="1211" actId="26606"/>
          <ac:picMkLst>
            <pc:docMk/>
            <pc:sldMk cId="4060378162" sldId="265"/>
            <ac:picMk id="2050" creationId="{1041A7A7-CDDC-48E0-9962-9A9A00405E3C}"/>
          </ac:picMkLst>
        </pc:picChg>
        <pc:picChg chg="add del">
          <ac:chgData name="Lisa Hunt" userId="74199112e963694e" providerId="LiveId" clId="{1F24E466-257C-4DCB-A799-EFF2CBDC487F}" dt="2021-02-13T04:20:41.250" v="1193" actId="26606"/>
          <ac:picMkLst>
            <pc:docMk/>
            <pc:sldMk cId="4060378162" sldId="265"/>
            <ac:picMk id="2052" creationId="{54DDEBDD-D8BD-41A6-8A0D-B00E3768B0F9}"/>
          </ac:picMkLst>
        </pc:picChg>
      </pc:sldChg>
      <pc:sldChg chg="addSp modSp new mod setBg">
        <pc:chgData name="Lisa Hunt" userId="74199112e963694e" providerId="LiveId" clId="{1F24E466-257C-4DCB-A799-EFF2CBDC487F}" dt="2021-02-13T21:33:20.226" v="2819" actId="14100"/>
        <pc:sldMkLst>
          <pc:docMk/>
          <pc:sldMk cId="3461278777" sldId="266"/>
        </pc:sldMkLst>
        <pc:spChg chg="add">
          <ac:chgData name="Lisa Hunt" userId="74199112e963694e" providerId="LiveId" clId="{1F24E466-257C-4DCB-A799-EFF2CBDC487F}" dt="2021-02-12T19:00:00.697" v="344" actId="26606"/>
          <ac:spMkLst>
            <pc:docMk/>
            <pc:sldMk cId="3461278777" sldId="266"/>
            <ac:spMk id="71" creationId="{C7F55EAC-550A-4BDD-9099-3F20B8FA0EBC}"/>
          </ac:spMkLst>
        </pc:spChg>
        <pc:spChg chg="add">
          <ac:chgData name="Lisa Hunt" userId="74199112e963694e" providerId="LiveId" clId="{1F24E466-257C-4DCB-A799-EFF2CBDC487F}" dt="2021-02-12T19:00:00.697" v="344" actId="26606"/>
          <ac:spMkLst>
            <pc:docMk/>
            <pc:sldMk cId="3461278777" sldId="266"/>
            <ac:spMk id="73" creationId="{DC4F5A5F-493F-49AE-89B6-D5AF5EBC8B0E}"/>
          </ac:spMkLst>
        </pc:spChg>
        <pc:picChg chg="add mod">
          <ac:chgData name="Lisa Hunt" userId="74199112e963694e" providerId="LiveId" clId="{1F24E466-257C-4DCB-A799-EFF2CBDC487F}" dt="2021-02-13T21:33:20.226" v="2819" actId="14100"/>
          <ac:picMkLst>
            <pc:docMk/>
            <pc:sldMk cId="3461278777" sldId="266"/>
            <ac:picMk id="1026" creationId="{C9D2F8CB-C855-480A-8965-CE78BE290450}"/>
          </ac:picMkLst>
        </pc:picChg>
      </pc:sldChg>
      <pc:sldChg chg="addSp delSp modSp new mod setBg">
        <pc:chgData name="Lisa Hunt" userId="74199112e963694e" providerId="LiveId" clId="{1F24E466-257C-4DCB-A799-EFF2CBDC487F}" dt="2021-02-16T17:32:43.404" v="2833" actId="14100"/>
        <pc:sldMkLst>
          <pc:docMk/>
          <pc:sldMk cId="3599237523" sldId="267"/>
        </pc:sldMkLst>
        <pc:spChg chg="add del">
          <ac:chgData name="Lisa Hunt" userId="74199112e963694e" providerId="LiveId" clId="{1F24E466-257C-4DCB-A799-EFF2CBDC487F}" dt="2021-02-12T19:20:44.118" v="545" actId="26606"/>
          <ac:spMkLst>
            <pc:docMk/>
            <pc:sldMk cId="3599237523" sldId="267"/>
            <ac:spMk id="71" creationId="{B670DBD5-770C-4383-9F54-5B86E86BD5BB}"/>
          </ac:spMkLst>
        </pc:spChg>
        <pc:spChg chg="add">
          <ac:chgData name="Lisa Hunt" userId="74199112e963694e" providerId="LiveId" clId="{1F24E466-257C-4DCB-A799-EFF2CBDC487F}" dt="2021-02-12T19:21:44.638" v="548" actId="26606"/>
          <ac:spMkLst>
            <pc:docMk/>
            <pc:sldMk cId="3599237523" sldId="267"/>
            <ac:spMk id="73" creationId="{42A4FC2C-047E-45A5-965D-8E1E3BF09BC6}"/>
          </ac:spMkLst>
        </pc:spChg>
        <pc:picChg chg="add mod">
          <ac:chgData name="Lisa Hunt" userId="74199112e963694e" providerId="LiveId" clId="{1F24E466-257C-4DCB-A799-EFF2CBDC487F}" dt="2021-02-16T17:32:43.404" v="2833" actId="14100"/>
          <ac:picMkLst>
            <pc:docMk/>
            <pc:sldMk cId="3599237523" sldId="267"/>
            <ac:picMk id="4" creationId="{D241425C-CA1B-43BB-B3EB-0ADD3CA7D2F3}"/>
          </ac:picMkLst>
        </pc:picChg>
        <pc:picChg chg="add del mod">
          <ac:chgData name="Lisa Hunt" userId="74199112e963694e" providerId="LiveId" clId="{1F24E466-257C-4DCB-A799-EFF2CBDC487F}" dt="2021-02-12T19:20:44.803" v="546"/>
          <ac:picMkLst>
            <pc:docMk/>
            <pc:sldMk cId="3599237523" sldId="267"/>
            <ac:picMk id="3074" creationId="{2AC63286-2FDC-4C50-BC1B-5CE0C6EB61EA}"/>
          </ac:picMkLst>
        </pc:picChg>
        <pc:picChg chg="add mod">
          <ac:chgData name="Lisa Hunt" userId="74199112e963694e" providerId="LiveId" clId="{1F24E466-257C-4DCB-A799-EFF2CBDC487F}" dt="2021-02-12T19:21:44.638" v="548" actId="26606"/>
          <ac:picMkLst>
            <pc:docMk/>
            <pc:sldMk cId="3599237523" sldId="267"/>
            <ac:picMk id="3076" creationId="{F973F6E6-7333-4E5E-A8B6-82272534F630}"/>
          </ac:picMkLst>
        </pc:picChg>
      </pc:sldChg>
      <pc:sldChg chg="addSp delSp modSp new del mod setBg">
        <pc:chgData name="Lisa Hunt" userId="74199112e963694e" providerId="LiveId" clId="{1F24E466-257C-4DCB-A799-EFF2CBDC487F}" dt="2021-02-13T16:34:36.047" v="1340" actId="2696"/>
        <pc:sldMkLst>
          <pc:docMk/>
          <pc:sldMk cId="2815673551" sldId="268"/>
        </pc:sldMkLst>
        <pc:spChg chg="add del">
          <ac:chgData name="Lisa Hunt" userId="74199112e963694e" providerId="LiveId" clId="{1F24E466-257C-4DCB-A799-EFF2CBDC487F}" dt="2021-02-12T19:25:24.994" v="554" actId="26606"/>
          <ac:spMkLst>
            <pc:docMk/>
            <pc:sldMk cId="2815673551" sldId="268"/>
            <ac:spMk id="71" creationId="{4613B4A9-1C7C-4729-A016-AB42D3979460}"/>
          </ac:spMkLst>
        </pc:spChg>
        <pc:spChg chg="add">
          <ac:chgData name="Lisa Hunt" userId="74199112e963694e" providerId="LiveId" clId="{1F24E466-257C-4DCB-A799-EFF2CBDC487F}" dt="2021-02-12T19:25:24.994" v="554" actId="26606"/>
          <ac:spMkLst>
            <pc:docMk/>
            <pc:sldMk cId="2815673551" sldId="268"/>
            <ac:spMk id="135" creationId="{AB8C311F-7253-4AED-9701-7FC0708C41C7}"/>
          </ac:spMkLst>
        </pc:spChg>
        <pc:spChg chg="add">
          <ac:chgData name="Lisa Hunt" userId="74199112e963694e" providerId="LiveId" clId="{1F24E466-257C-4DCB-A799-EFF2CBDC487F}" dt="2021-02-12T19:25:24.994" v="554" actId="26606"/>
          <ac:spMkLst>
            <pc:docMk/>
            <pc:sldMk cId="2815673551" sldId="268"/>
            <ac:spMk id="137" creationId="{E2384209-CB15-4CDF-9D31-C44FD9A3F20D}"/>
          </ac:spMkLst>
        </pc:spChg>
        <pc:spChg chg="add">
          <ac:chgData name="Lisa Hunt" userId="74199112e963694e" providerId="LiveId" clId="{1F24E466-257C-4DCB-A799-EFF2CBDC487F}" dt="2021-02-12T19:25:24.994" v="554" actId="26606"/>
          <ac:spMkLst>
            <pc:docMk/>
            <pc:sldMk cId="2815673551" sldId="268"/>
            <ac:spMk id="139" creationId="{2633B3B5-CC90-43F0-8714-D31D1F3F0209}"/>
          </ac:spMkLst>
        </pc:spChg>
        <pc:spChg chg="add">
          <ac:chgData name="Lisa Hunt" userId="74199112e963694e" providerId="LiveId" clId="{1F24E466-257C-4DCB-A799-EFF2CBDC487F}" dt="2021-02-12T19:25:24.994" v="554" actId="26606"/>
          <ac:spMkLst>
            <pc:docMk/>
            <pc:sldMk cId="2815673551" sldId="268"/>
            <ac:spMk id="141" creationId="{A8D57A06-A426-446D-B02C-A2DC6B62E45E}"/>
          </ac:spMkLst>
        </pc:spChg>
        <pc:picChg chg="add mod">
          <ac:chgData name="Lisa Hunt" userId="74199112e963694e" providerId="LiveId" clId="{1F24E466-257C-4DCB-A799-EFF2CBDC487F}" dt="2021-02-12T19:25:24.994" v="554" actId="26606"/>
          <ac:picMkLst>
            <pc:docMk/>
            <pc:sldMk cId="2815673551" sldId="268"/>
            <ac:picMk id="4098" creationId="{D05D9813-354A-4CAE-A644-C78BFDB20258}"/>
          </ac:picMkLst>
        </pc:picChg>
      </pc:sldChg>
      <pc:sldChg chg="addSp modSp new">
        <pc:chgData name="Lisa Hunt" userId="74199112e963694e" providerId="LiveId" clId="{1F24E466-257C-4DCB-A799-EFF2CBDC487F}" dt="2021-02-13T16:20:06.371" v="1314"/>
        <pc:sldMkLst>
          <pc:docMk/>
          <pc:sldMk cId="1876201772" sldId="269"/>
        </pc:sldMkLst>
        <pc:picChg chg="add mod">
          <ac:chgData name="Lisa Hunt" userId="74199112e963694e" providerId="LiveId" clId="{1F24E466-257C-4DCB-A799-EFF2CBDC487F}" dt="2021-02-13T16:20:06.371" v="1314"/>
          <ac:picMkLst>
            <pc:docMk/>
            <pc:sldMk cId="1876201772" sldId="269"/>
            <ac:picMk id="2" creationId="{6F49BBEC-5E08-4CB3-A4C9-65638F5899CD}"/>
          </ac:picMkLst>
        </pc:picChg>
      </pc:sldChg>
      <pc:sldChg chg="addSp delSp modSp new mod setBg">
        <pc:chgData name="Lisa Hunt" userId="74199112e963694e" providerId="LiveId" clId="{1F24E466-257C-4DCB-A799-EFF2CBDC487F}" dt="2021-02-13T21:37:10.390" v="2826" actId="14100"/>
        <pc:sldMkLst>
          <pc:docMk/>
          <pc:sldMk cId="748533758" sldId="270"/>
        </pc:sldMkLst>
        <pc:spChg chg="add del">
          <ac:chgData name="Lisa Hunt" userId="74199112e963694e" providerId="LiveId" clId="{1F24E466-257C-4DCB-A799-EFF2CBDC487F}" dt="2021-02-13T16:23:28.058" v="1325" actId="26606"/>
          <ac:spMkLst>
            <pc:docMk/>
            <pc:sldMk cId="748533758" sldId="270"/>
            <ac:spMk id="71" creationId="{B670DBD5-770C-4383-9F54-5B86E86BD5BB}"/>
          </ac:spMkLst>
        </pc:spChg>
        <pc:spChg chg="add">
          <ac:chgData name="Lisa Hunt" userId="74199112e963694e" providerId="LiveId" clId="{1F24E466-257C-4DCB-A799-EFF2CBDC487F}" dt="2021-02-13T16:23:28.107" v="1326" actId="26606"/>
          <ac:spMkLst>
            <pc:docMk/>
            <pc:sldMk cId="748533758" sldId="270"/>
            <ac:spMk id="73" creationId="{CB44330D-EA18-4254-AA95-EB49948539B8}"/>
          </ac:spMkLst>
        </pc:spChg>
        <pc:spChg chg="add">
          <ac:chgData name="Lisa Hunt" userId="74199112e963694e" providerId="LiveId" clId="{1F24E466-257C-4DCB-A799-EFF2CBDC487F}" dt="2021-02-13T16:23:28.107" v="1326" actId="26606"/>
          <ac:spMkLst>
            <pc:docMk/>
            <pc:sldMk cId="748533758" sldId="270"/>
            <ac:spMk id="2052" creationId="{32BC26D8-82FB-445E-AA49-62A77D7C1EE0}"/>
          </ac:spMkLst>
        </pc:spChg>
        <pc:picChg chg="add mod">
          <ac:chgData name="Lisa Hunt" userId="74199112e963694e" providerId="LiveId" clId="{1F24E466-257C-4DCB-A799-EFF2CBDC487F}" dt="2021-02-13T21:37:10.390" v="2826" actId="14100"/>
          <ac:picMkLst>
            <pc:docMk/>
            <pc:sldMk cId="748533758" sldId="270"/>
            <ac:picMk id="2" creationId="{37EF09AE-49A0-4476-BEFC-21E22AEA2361}"/>
          </ac:picMkLst>
        </pc:picChg>
        <pc:picChg chg="add del mod">
          <ac:chgData name="Lisa Hunt" userId="74199112e963694e" providerId="LiveId" clId="{1F24E466-257C-4DCB-A799-EFF2CBDC487F}" dt="2021-02-13T21:36:48.554" v="2823" actId="478"/>
          <ac:picMkLst>
            <pc:docMk/>
            <pc:sldMk cId="748533758" sldId="270"/>
            <ac:picMk id="2050" creationId="{8C4A368F-FA42-436F-9616-DE59BAFD1B6B}"/>
          </ac:picMkLst>
        </pc:picChg>
      </pc:sldChg>
      <pc:sldChg chg="new del">
        <pc:chgData name="Lisa Hunt" userId="74199112e963694e" providerId="LiveId" clId="{1F24E466-257C-4DCB-A799-EFF2CBDC487F}" dt="2021-02-13T16:34:29.680" v="1339" actId="2696"/>
        <pc:sldMkLst>
          <pc:docMk/>
          <pc:sldMk cId="2901308324" sldId="271"/>
        </pc:sldMkLst>
      </pc:sldChg>
      <pc:sldChg chg="new del">
        <pc:chgData name="Lisa Hunt" userId="74199112e963694e" providerId="LiveId" clId="{1F24E466-257C-4DCB-A799-EFF2CBDC487F}" dt="2021-02-13T16:34:23.585" v="1338" actId="2696"/>
        <pc:sldMkLst>
          <pc:docMk/>
          <pc:sldMk cId="2446326530" sldId="272"/>
        </pc:sldMkLst>
      </pc:sldChg>
      <pc:sldChg chg="addSp delSp add mod setBg delDesignElem">
        <pc:chgData name="Lisa Hunt" userId="74199112e963694e" providerId="LiveId" clId="{1F24E466-257C-4DCB-A799-EFF2CBDC487F}" dt="2021-02-13T16:34:39.334" v="1341" actId="26606"/>
        <pc:sldMkLst>
          <pc:docMk/>
          <pc:sldMk cId="3170134305" sldId="273"/>
        </pc:sldMkLst>
        <pc:spChg chg="add">
          <ac:chgData name="Lisa Hunt" userId="74199112e963694e" providerId="LiveId" clId="{1F24E466-257C-4DCB-A799-EFF2CBDC487F}" dt="2021-02-13T16:34:39.334" v="1341" actId="26606"/>
          <ac:spMkLst>
            <pc:docMk/>
            <pc:sldMk cId="3170134305" sldId="273"/>
            <ac:spMk id="71" creationId="{AB8C311F-7253-4AED-9701-7FC0708C41C7}"/>
          </ac:spMkLst>
        </pc:spChg>
        <pc:spChg chg="add">
          <ac:chgData name="Lisa Hunt" userId="74199112e963694e" providerId="LiveId" clId="{1F24E466-257C-4DCB-A799-EFF2CBDC487F}" dt="2021-02-13T16:34:39.334" v="1341" actId="26606"/>
          <ac:spMkLst>
            <pc:docMk/>
            <pc:sldMk cId="3170134305" sldId="273"/>
            <ac:spMk id="73" creationId="{E2384209-CB15-4CDF-9D31-C44FD9A3F20D}"/>
          </ac:spMkLst>
        </pc:spChg>
        <pc:spChg chg="add">
          <ac:chgData name="Lisa Hunt" userId="74199112e963694e" providerId="LiveId" clId="{1F24E466-257C-4DCB-A799-EFF2CBDC487F}" dt="2021-02-13T16:34:39.334" v="1341" actId="26606"/>
          <ac:spMkLst>
            <pc:docMk/>
            <pc:sldMk cId="3170134305" sldId="273"/>
            <ac:spMk id="75" creationId="{2633B3B5-CC90-43F0-8714-D31D1F3F0209}"/>
          </ac:spMkLst>
        </pc:spChg>
        <pc:spChg chg="add">
          <ac:chgData name="Lisa Hunt" userId="74199112e963694e" providerId="LiveId" clId="{1F24E466-257C-4DCB-A799-EFF2CBDC487F}" dt="2021-02-13T16:34:39.334" v="1341" actId="26606"/>
          <ac:spMkLst>
            <pc:docMk/>
            <pc:sldMk cId="3170134305" sldId="273"/>
            <ac:spMk id="77" creationId="{A8D57A06-A426-446D-B02C-A2DC6B62E45E}"/>
          </ac:spMkLst>
        </pc:spChg>
        <pc:spChg chg="del">
          <ac:chgData name="Lisa Hunt" userId="74199112e963694e" providerId="LiveId" clId="{1F24E466-257C-4DCB-A799-EFF2CBDC487F}" dt="2021-02-13T16:34:17.293" v="1337"/>
          <ac:spMkLst>
            <pc:docMk/>
            <pc:sldMk cId="3170134305" sldId="273"/>
            <ac:spMk id="135" creationId="{AB8C311F-7253-4AED-9701-7FC0708C41C7}"/>
          </ac:spMkLst>
        </pc:spChg>
        <pc:spChg chg="del">
          <ac:chgData name="Lisa Hunt" userId="74199112e963694e" providerId="LiveId" clId="{1F24E466-257C-4DCB-A799-EFF2CBDC487F}" dt="2021-02-13T16:34:17.293" v="1337"/>
          <ac:spMkLst>
            <pc:docMk/>
            <pc:sldMk cId="3170134305" sldId="273"/>
            <ac:spMk id="137" creationId="{E2384209-CB15-4CDF-9D31-C44FD9A3F20D}"/>
          </ac:spMkLst>
        </pc:spChg>
        <pc:spChg chg="del">
          <ac:chgData name="Lisa Hunt" userId="74199112e963694e" providerId="LiveId" clId="{1F24E466-257C-4DCB-A799-EFF2CBDC487F}" dt="2021-02-13T16:34:17.293" v="1337"/>
          <ac:spMkLst>
            <pc:docMk/>
            <pc:sldMk cId="3170134305" sldId="273"/>
            <ac:spMk id="139" creationId="{2633B3B5-CC90-43F0-8714-D31D1F3F0209}"/>
          </ac:spMkLst>
        </pc:spChg>
        <pc:spChg chg="del">
          <ac:chgData name="Lisa Hunt" userId="74199112e963694e" providerId="LiveId" clId="{1F24E466-257C-4DCB-A799-EFF2CBDC487F}" dt="2021-02-13T16:34:17.293" v="1337"/>
          <ac:spMkLst>
            <pc:docMk/>
            <pc:sldMk cId="3170134305" sldId="273"/>
            <ac:spMk id="141" creationId="{A8D57A06-A426-446D-B02C-A2DC6B62E45E}"/>
          </ac:spMkLst>
        </pc:spChg>
      </pc:sldChg>
      <pc:sldChg chg="addSp modSp new">
        <pc:chgData name="Lisa Hunt" userId="74199112e963694e" providerId="LiveId" clId="{1F24E466-257C-4DCB-A799-EFF2CBDC487F}" dt="2021-02-13T19:14:50.048" v="2649"/>
        <pc:sldMkLst>
          <pc:docMk/>
          <pc:sldMk cId="534182189" sldId="274"/>
        </pc:sldMkLst>
        <pc:picChg chg="add mod">
          <ac:chgData name="Lisa Hunt" userId="74199112e963694e" providerId="LiveId" clId="{1F24E466-257C-4DCB-A799-EFF2CBDC487F}" dt="2021-02-13T19:14:50.048" v="2649"/>
          <ac:picMkLst>
            <pc:docMk/>
            <pc:sldMk cId="534182189" sldId="274"/>
            <ac:picMk id="2" creationId="{5401D044-49FE-485B-94F8-518802DE7297}"/>
          </ac:picMkLst>
        </pc:picChg>
      </pc:sldChg>
      <pc:sldChg chg="modSp new del mod">
        <pc:chgData name="Lisa Hunt" userId="74199112e963694e" providerId="LiveId" clId="{1F24E466-257C-4DCB-A799-EFF2CBDC487F}" dt="2021-02-13T21:35:13.671" v="2822" actId="2696"/>
        <pc:sldMkLst>
          <pc:docMk/>
          <pc:sldMk cId="621837620" sldId="275"/>
        </pc:sldMkLst>
        <pc:spChg chg="mod">
          <ac:chgData name="Lisa Hunt" userId="74199112e963694e" providerId="LiveId" clId="{1F24E466-257C-4DCB-A799-EFF2CBDC487F}" dt="2021-02-13T21:35:07.557" v="2821" actId="1076"/>
          <ac:spMkLst>
            <pc:docMk/>
            <pc:sldMk cId="621837620" sldId="275"/>
            <ac:spMk id="2" creationId="{758EE938-DFA1-4B65-B49A-3C6051C909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71C0F-8E4F-487C-BE80-E63505BC1ADD}"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FE399-02CB-43AE-9B3E-476C2B3ED627}" type="slidenum">
              <a:rPr lang="en-US" smtClean="0"/>
              <a:t>‹#›</a:t>
            </a:fld>
            <a:endParaRPr lang="en-US"/>
          </a:p>
        </p:txBody>
      </p:sp>
    </p:spTree>
    <p:extLst>
      <p:ext uri="{BB962C8B-B14F-4D97-AF65-F5344CB8AC3E}">
        <p14:creationId xmlns:p14="http://schemas.microsoft.com/office/powerpoint/2010/main" val="140557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366B-3BE9-439A-BB7B-6F6F75E4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05E5A4-566B-4EFE-93B6-333E5F24D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E47598-D2C3-47AC-A2C3-7716CB86E066}"/>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40B16328-CC86-40E7-BACA-CCEB93C92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9C25F-C91D-4B83-8052-EF098F7C081C}"/>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3434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D961-C8F0-4E2C-A201-CA1AE01D58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593798-400A-4302-B8AF-FBED44A20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2094F-512E-4069-8BF9-548720C0BEE7}"/>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F428AD91-73DE-4B3F-A8F5-F1F8F4F92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5C39E-3FF7-4695-A4EF-207AD754BBE0}"/>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14989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02C7D-A839-459B-970E-101E253CD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466AB-62BF-4F0B-B600-D910AB89A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8C952-B56B-45E0-9D04-78067406D35C}"/>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289CD65B-0DD6-4AC0-A574-523FABE7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1FF7C-8D20-4321-943F-850D55523C1F}"/>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1821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64DD-33C1-43C8-9591-2D1D9E891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FA4B2-5EFF-4702-AED4-75686B80F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E7C7D-64BF-4CED-9494-C3F0A79AD8DE}"/>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6581DF41-D96A-4D5C-8C37-669437583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6D356-1857-4083-9F3F-C1C7D2FCA82B}"/>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382464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EC98-CCC2-49BF-A157-79D5C8F8F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C02A5-5FE5-426D-8100-0A6FDFE15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0E080-FB96-4A35-B238-9C75F7DFF94B}"/>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198F23BE-3352-42F5-8D4E-17E4C0CE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E0E9A-EFD6-4844-91CA-D1F8E044778F}"/>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355535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38B4-EC47-4074-AD0C-D1A477C92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38E4C-C714-43EB-B609-B27A3D703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AB3AF-A667-4851-824D-AB9B9CDAA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BCA90-4E70-4142-A5FB-21E8C5AD942A}"/>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6" name="Footer Placeholder 5">
            <a:extLst>
              <a:ext uri="{FF2B5EF4-FFF2-40B4-BE49-F238E27FC236}">
                <a16:creationId xmlns:a16="http://schemas.microsoft.com/office/drawing/2014/main" id="{70039F71-E293-4E17-BE97-87D6AC1AB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79291-1AE0-4B0A-930F-DF50ECC8E5C4}"/>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118909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53CD-046B-405F-A2D6-2FBDFC521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292BE-3434-4F50-81B3-3005B60FE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A049B-4E62-4BA6-BDD2-9B0642926F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94187-0732-4097-BC06-4E8F645106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3B98B-247F-4678-9E3E-CB835F7E2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795E2-5B63-4309-A82A-4624A8C4D684}"/>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8" name="Footer Placeholder 7">
            <a:extLst>
              <a:ext uri="{FF2B5EF4-FFF2-40B4-BE49-F238E27FC236}">
                <a16:creationId xmlns:a16="http://schemas.microsoft.com/office/drawing/2014/main" id="{6B744D12-AD71-417C-BF0F-68856C0C3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674479-B9CD-4772-9F4E-90087FE5607E}"/>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102862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C8E1-E07A-4BCD-9E31-C6D63A84D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B189BC-595C-41DB-A691-C56954B5CE30}"/>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4" name="Footer Placeholder 3">
            <a:extLst>
              <a:ext uri="{FF2B5EF4-FFF2-40B4-BE49-F238E27FC236}">
                <a16:creationId xmlns:a16="http://schemas.microsoft.com/office/drawing/2014/main" id="{1E6ED464-033A-423C-A3FC-36770786C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391E2-104F-42AF-943A-F516D60F9D41}"/>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28422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D7892-3622-4FF1-A3CB-63DA5F783034}"/>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3" name="Footer Placeholder 2">
            <a:extLst>
              <a:ext uri="{FF2B5EF4-FFF2-40B4-BE49-F238E27FC236}">
                <a16:creationId xmlns:a16="http://schemas.microsoft.com/office/drawing/2014/main" id="{C234C553-023E-4D8B-AD78-E53078AE55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1AD5A3-9869-4804-8FD1-26A79C6F4F64}"/>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409531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1A19-76B0-45D7-811D-2CC87C161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9EA33-5DC9-4A23-B48B-9EE3FD1C16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6791B-2C91-4A37-9FED-C6953C6DD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D183E-AAAD-48E7-8866-700F7A26F1AB}"/>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6" name="Footer Placeholder 5">
            <a:extLst>
              <a:ext uri="{FF2B5EF4-FFF2-40B4-BE49-F238E27FC236}">
                <a16:creationId xmlns:a16="http://schemas.microsoft.com/office/drawing/2014/main" id="{63A0AEB7-34DF-4EF9-B2EC-39951AFF8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44533-2D89-45F1-84F1-C79414824B15}"/>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44610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F49F-646A-4335-AEDD-FB304CD02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13A4E7-FB84-43EF-9C21-BF6C9DDDE8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78436D-7269-4938-AB66-7148A1873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7CE0C-EA66-4B37-95BA-B5186407D070}"/>
              </a:ext>
            </a:extLst>
          </p:cNvPr>
          <p:cNvSpPr>
            <a:spLocks noGrp="1"/>
          </p:cNvSpPr>
          <p:nvPr>
            <p:ph type="dt" sz="half" idx="10"/>
          </p:nvPr>
        </p:nvSpPr>
        <p:spPr/>
        <p:txBody>
          <a:bodyPr/>
          <a:lstStyle/>
          <a:p>
            <a:fld id="{E891175B-A66E-4838-84B2-A2230CC22883}" type="datetimeFigureOut">
              <a:rPr lang="en-US" smtClean="0"/>
              <a:t>2/16/2021</a:t>
            </a:fld>
            <a:endParaRPr lang="en-US"/>
          </a:p>
        </p:txBody>
      </p:sp>
      <p:sp>
        <p:nvSpPr>
          <p:cNvPr id="6" name="Footer Placeholder 5">
            <a:extLst>
              <a:ext uri="{FF2B5EF4-FFF2-40B4-BE49-F238E27FC236}">
                <a16:creationId xmlns:a16="http://schemas.microsoft.com/office/drawing/2014/main" id="{EEA610B1-90C6-4603-9755-04E79672B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665C2-9B9B-4DB2-AA31-477DA2E1C406}"/>
              </a:ext>
            </a:extLst>
          </p:cNvPr>
          <p:cNvSpPr>
            <a:spLocks noGrp="1"/>
          </p:cNvSpPr>
          <p:nvPr>
            <p:ph type="sldNum" sz="quarter" idx="12"/>
          </p:nvPr>
        </p:nvSpPr>
        <p:spPr/>
        <p:txBody>
          <a:bodyPr/>
          <a:lstStyle/>
          <a:p>
            <a:fld id="{997F8ED1-F112-49F2-A54E-DF840957948B}" type="slidenum">
              <a:rPr lang="en-US" smtClean="0"/>
              <a:t>‹#›</a:t>
            </a:fld>
            <a:endParaRPr lang="en-US"/>
          </a:p>
        </p:txBody>
      </p:sp>
    </p:spTree>
    <p:extLst>
      <p:ext uri="{BB962C8B-B14F-4D97-AF65-F5344CB8AC3E}">
        <p14:creationId xmlns:p14="http://schemas.microsoft.com/office/powerpoint/2010/main" val="161357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71414-FF3D-4312-8CDE-B0B661897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0D69FB-3667-401D-BA64-9D7F9439B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D5E05-0FDB-44BF-8DB5-41C1A57D0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175B-A66E-4838-84B2-A2230CC22883}" type="datetimeFigureOut">
              <a:rPr lang="en-US" smtClean="0"/>
              <a:t>2/16/2021</a:t>
            </a:fld>
            <a:endParaRPr lang="en-US"/>
          </a:p>
        </p:txBody>
      </p:sp>
      <p:sp>
        <p:nvSpPr>
          <p:cNvPr id="5" name="Footer Placeholder 4">
            <a:extLst>
              <a:ext uri="{FF2B5EF4-FFF2-40B4-BE49-F238E27FC236}">
                <a16:creationId xmlns:a16="http://schemas.microsoft.com/office/drawing/2014/main" id="{E939D34A-2D42-4F3F-A54F-072EF20EB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2472A0-FFD9-496F-87B4-61B10E327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F8ED1-F112-49F2-A54E-DF840957948B}" type="slidenum">
              <a:rPr lang="en-US" smtClean="0"/>
              <a:t>‹#›</a:t>
            </a:fld>
            <a:endParaRPr lang="en-US"/>
          </a:p>
        </p:txBody>
      </p:sp>
    </p:spTree>
    <p:extLst>
      <p:ext uri="{BB962C8B-B14F-4D97-AF65-F5344CB8AC3E}">
        <p14:creationId xmlns:p14="http://schemas.microsoft.com/office/powerpoint/2010/main" val="83357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1F4D7-B155-4E76-8F6F-677F56770F11}"/>
              </a:ext>
            </a:extLst>
          </p:cNvPr>
          <p:cNvSpPr>
            <a:spLocks noGrp="1"/>
          </p:cNvSpPr>
          <p:nvPr>
            <p:ph type="ctrTitle"/>
          </p:nvPr>
        </p:nvSpPr>
        <p:spPr>
          <a:xfrm>
            <a:off x="3045368" y="2043663"/>
            <a:ext cx="6105194" cy="2031055"/>
          </a:xfrm>
        </p:spPr>
        <p:txBody>
          <a:bodyPr>
            <a:normAutofit/>
          </a:bodyPr>
          <a:lstStyle/>
          <a:p>
            <a:r>
              <a:rPr lang="en-US" sz="5400" dirty="0">
                <a:solidFill>
                  <a:srgbClr val="FFFFFF"/>
                </a:solidFill>
              </a:rPr>
              <a:t>Damming Celilo Falls: Mourning a Miracle</a:t>
            </a:r>
          </a:p>
        </p:txBody>
      </p:sp>
      <p:sp>
        <p:nvSpPr>
          <p:cNvPr id="3" name="Subtitle 2">
            <a:extLst>
              <a:ext uri="{FF2B5EF4-FFF2-40B4-BE49-F238E27FC236}">
                <a16:creationId xmlns:a16="http://schemas.microsoft.com/office/drawing/2014/main" id="{7CA4B560-A3A5-4C53-8295-A22EC03E5434}"/>
              </a:ext>
            </a:extLst>
          </p:cNvPr>
          <p:cNvSpPr>
            <a:spLocks noGrp="1"/>
          </p:cNvSpPr>
          <p:nvPr>
            <p:ph type="subTitle" idx="1"/>
          </p:nvPr>
        </p:nvSpPr>
        <p:spPr>
          <a:xfrm>
            <a:off x="3045368" y="4074718"/>
            <a:ext cx="6105194" cy="682079"/>
          </a:xfrm>
        </p:spPr>
        <p:txBody>
          <a:bodyPr>
            <a:noAutofit/>
          </a:bodyPr>
          <a:lstStyle/>
          <a:p>
            <a:r>
              <a:rPr lang="en-US" dirty="0">
                <a:solidFill>
                  <a:srgbClr val="FFFFFF"/>
                </a:solidFill>
                <a:latin typeface="Times New Roman" panose="02020603050405020304" pitchFamily="18" charset="0"/>
                <a:cs typeface="Times New Roman" panose="02020603050405020304" pitchFamily="18" charset="0"/>
              </a:rPr>
              <a:t>BY LISA HUNT</a:t>
            </a:r>
          </a:p>
          <a:p>
            <a:endParaRPr lang="en-US" sz="2000" dirty="0">
              <a:solidFill>
                <a:srgbClr val="FFFFFF"/>
              </a:solidFill>
            </a:endParaRPr>
          </a:p>
        </p:txBody>
      </p:sp>
    </p:spTree>
    <p:extLst>
      <p:ext uri="{BB962C8B-B14F-4D97-AF65-F5344CB8AC3E}">
        <p14:creationId xmlns:p14="http://schemas.microsoft.com/office/powerpoint/2010/main" val="313774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Image result for photograph of old celilo village">
            <a:extLst>
              <a:ext uri="{FF2B5EF4-FFF2-40B4-BE49-F238E27FC236}">
                <a16:creationId xmlns:a16="http://schemas.microsoft.com/office/drawing/2014/main" id="{37EF09AE-49A0-4476-BEFC-21E22AEA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449" y="479465"/>
            <a:ext cx="8753381" cy="560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3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331F208-1452-4DCE-A7D5-0752B62CB1E6}"/>
              </a:ext>
            </a:extLst>
          </p:cNvPr>
          <p:cNvSpPr txBox="1"/>
          <p:nvPr/>
        </p:nvSpPr>
        <p:spPr>
          <a:xfrm>
            <a:off x="838198" y="1956391"/>
            <a:ext cx="7133950" cy="3166026"/>
          </a:xfrm>
          <a:prstGeom prst="rect">
            <a:avLst/>
          </a:prstGeom>
        </p:spPr>
        <p:txBody>
          <a:bodyPr vert="horz" lIns="91440" tIns="45720" rIns="91440" bIns="45720" rtlCol="0" anchor="t">
            <a:normAutofit/>
          </a:bodyPr>
          <a:lstStyle/>
          <a:p>
            <a:pPr marL="0" marR="0" indent="-228600">
              <a:lnSpc>
                <a:spcPct val="90000"/>
              </a:lnSpc>
              <a:spcBef>
                <a:spcPts val="0"/>
              </a:spcBef>
              <a:spcAft>
                <a:spcPts val="10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Things over the next fifty years did not improve for the families who chose to remain at Celilo Village. Poverty stricken with the fishing access very limited, families enduring at Celilo Village struggled horribly. Celilo Village is now home to an approximate 100 Native residents. Improvements only began in 2007, 50 years after the drowning of Celilo Falls. The Corps of Engineers built a new village longhouse in 2005</a:t>
            </a:r>
            <a:r>
              <a:rPr lang="en-US" dirty="0">
                <a:latin typeface="Times New Roman" panose="02020603050405020304" pitchFamily="18" charset="0"/>
                <a:cs typeface="Times New Roman" panose="02020603050405020304" pitchFamily="18" charset="0"/>
              </a:rPr>
              <a:t>, and </a:t>
            </a:r>
            <a:r>
              <a:rPr lang="en-US" dirty="0">
                <a:effectLst/>
                <a:latin typeface="Times New Roman" panose="02020603050405020304" pitchFamily="18" charset="0"/>
                <a:cs typeface="Times New Roman" panose="02020603050405020304" pitchFamily="18" charset="0"/>
              </a:rPr>
              <a:t>finally, new homes were built in 2007 (Barber 2018).</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0331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Image result for Celilo Village images">
            <a:extLst>
              <a:ext uri="{FF2B5EF4-FFF2-40B4-BE49-F238E27FC236}">
                <a16:creationId xmlns:a16="http://schemas.microsoft.com/office/drawing/2014/main" id="{1041A7A7-CDDC-48E0-9962-9A9A00405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7"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2" name="Freeform: Shape 8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3" name="Freeform: Shape 8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8E0C2786-732F-47D8-BC36-3D4BA456DE1B}"/>
              </a:ext>
            </a:extLst>
          </p:cNvPr>
          <p:cNvSpPr txBox="1"/>
          <p:nvPr/>
        </p:nvSpPr>
        <p:spPr>
          <a:xfrm>
            <a:off x="6889072" y="1988598"/>
            <a:ext cx="4732314" cy="4065068"/>
          </a:xfrm>
          <a:prstGeom prst="rect">
            <a:avLst/>
          </a:prstGeom>
        </p:spPr>
        <p:txBody>
          <a:bodyPr vert="horz" lIns="91440" tIns="45720" rIns="91440" bIns="45720" rtlCol="0" anchor="t">
            <a:normAutofit lnSpcReduction="10000"/>
          </a:bodyPr>
          <a:lstStyle/>
          <a:p>
            <a:pPr marL="0" marR="0" indent="-228600">
              <a:lnSpc>
                <a:spcPct val="90000"/>
              </a:lnSpc>
              <a:spcBef>
                <a:spcPts val="0"/>
              </a:spcBef>
              <a:spcAft>
                <a:spcPts val="800"/>
              </a:spcAft>
              <a:buFont typeface="Arial" panose="020B0604020202020204" pitchFamily="34" charset="0"/>
              <a:buChar char="•"/>
            </a:pPr>
            <a:endParaRPr lang="en-US" sz="1300" dirty="0">
              <a:effectLst/>
            </a:endParaRPr>
          </a:p>
          <a:p>
            <a:pPr marL="0" marR="0" indent="-228600">
              <a:lnSpc>
                <a:spcPct val="90000"/>
              </a:lnSpc>
              <a:spcBef>
                <a:spcPts val="0"/>
              </a:spcBef>
              <a:spcAft>
                <a:spcPts val="800"/>
              </a:spcAft>
              <a:buFont typeface="Arial" panose="020B0604020202020204" pitchFamily="34" charset="0"/>
              <a:buChar char="•"/>
            </a:pPr>
            <a:endParaRPr lang="en-US" sz="1300" dirty="0"/>
          </a:p>
          <a:p>
            <a:pPr marL="0" marR="0" indent="-228600">
              <a:lnSpc>
                <a:spcPct val="90000"/>
              </a:lnSpc>
              <a:spcBef>
                <a:spcPts val="0"/>
              </a:spcBef>
              <a:spcAft>
                <a:spcPts val="8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An ethnographic survey of Celilo Village, could be </a:t>
            </a:r>
            <a:r>
              <a:rPr lang="en-US" dirty="0">
                <a:latin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cs typeface="Times New Roman" panose="02020603050405020304" pitchFamily="18" charset="0"/>
              </a:rPr>
              <a:t> data instrument that could provide theories of change</a:t>
            </a:r>
            <a:r>
              <a:rPr lang="en-US"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 and social adjustments under pressure</a:t>
            </a:r>
            <a:r>
              <a:rPr lang="en-US" dirty="0">
                <a:latin typeface="Times New Roman" panose="02020603050405020304" pitchFamily="18" charset="0"/>
                <a:cs typeface="Times New Roman" panose="02020603050405020304" pitchFamily="18" charset="0"/>
              </a:rPr>
              <a:t>, r</a:t>
            </a:r>
            <a:r>
              <a:rPr lang="en-US" dirty="0">
                <a:effectLst/>
                <a:latin typeface="Times New Roman" panose="02020603050405020304" pitchFamily="18" charset="0"/>
                <a:cs typeface="Times New Roman" panose="02020603050405020304" pitchFamily="18" charset="0"/>
              </a:rPr>
              <a:t>esearching how the </a:t>
            </a:r>
            <a:r>
              <a:rPr lang="en-US" dirty="0">
                <a:latin typeface="Times New Roman" panose="02020603050405020304" pitchFamily="18" charset="0"/>
                <a:cs typeface="Times New Roman" panose="02020603050405020304" pitchFamily="18" charset="0"/>
              </a:rPr>
              <a:t>inundation</a:t>
            </a:r>
            <a:r>
              <a:rPr lang="en-US" dirty="0">
                <a:effectLst/>
                <a:latin typeface="Times New Roman" panose="02020603050405020304" pitchFamily="18" charset="0"/>
                <a:cs typeface="Times New Roman" panose="02020603050405020304" pitchFamily="18" charset="0"/>
              </a:rPr>
              <a:t> of Celilo Falls in 1957, impacted the current residents of Celilo Villag</a:t>
            </a:r>
            <a:r>
              <a:rPr lang="en-US" dirty="0">
                <a:latin typeface="Times New Roman" panose="02020603050405020304" pitchFamily="18" charset="0"/>
                <a:cs typeface="Times New Roman" panose="02020603050405020304" pitchFamily="18" charset="0"/>
              </a:rPr>
              <a:t>e. </a:t>
            </a:r>
            <a:r>
              <a:rPr lang="en-US" dirty="0">
                <a:effectLst/>
                <a:latin typeface="Times New Roman" panose="02020603050405020304" pitchFamily="18" charset="0"/>
                <a:cs typeface="Times New Roman" panose="02020603050405020304" pitchFamily="18" charset="0"/>
              </a:rPr>
              <a:t> This could also provide statements of their current livelihood, after 50 years of waiting to finally receive necessary renovations. Surveys could contribute qualitative analysis of the opinions and status of individuals, families, and the community, and could offer an opportunity to gage the emotional, physical, and economic impact in their current lives. </a:t>
            </a:r>
            <a:endParaRPr lang="en-US" dirty="0">
              <a:latin typeface="Times New Roman" panose="02020603050405020304" pitchFamily="18" charset="0"/>
              <a:cs typeface="Times New Roman" panose="02020603050405020304" pitchFamily="18" charset="0"/>
            </a:endParaRPr>
          </a:p>
          <a:p>
            <a:pPr marL="0" marR="0" indent="-228600">
              <a:lnSpc>
                <a:spcPct val="90000"/>
              </a:lnSpc>
              <a:spcBef>
                <a:spcPts val="0"/>
              </a:spcBef>
              <a:spcAft>
                <a:spcPts val="800"/>
              </a:spcAft>
              <a:buFont typeface="Arial" panose="020B0604020202020204" pitchFamily="34" charset="0"/>
              <a:buChar char="•"/>
            </a:pPr>
            <a:endParaRPr lang="en-US" sz="1300" dirty="0">
              <a:effectLst/>
            </a:endParaRPr>
          </a:p>
          <a:p>
            <a:pPr marL="0" marR="0" indent="-228600">
              <a:lnSpc>
                <a:spcPct val="90000"/>
              </a:lnSpc>
              <a:spcBef>
                <a:spcPts val="0"/>
              </a:spcBef>
              <a:spcAft>
                <a:spcPts val="800"/>
              </a:spcAft>
              <a:buFont typeface="Arial" panose="020B0604020202020204" pitchFamily="34" charset="0"/>
              <a:buChar char="•"/>
            </a:pPr>
            <a:endParaRPr lang="en-US" sz="1300" dirty="0">
              <a:effectLst/>
            </a:endParaRPr>
          </a:p>
        </p:txBody>
      </p:sp>
    </p:spTree>
    <p:extLst>
      <p:ext uri="{BB962C8B-B14F-4D97-AF65-F5344CB8AC3E}">
        <p14:creationId xmlns:p14="http://schemas.microsoft.com/office/powerpoint/2010/main" val="40603781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476AAE-468C-4142-AD79-D7352BB0E6C8}"/>
              </a:ext>
            </a:extLst>
          </p:cNvPr>
          <p:cNvSpPr txBox="1"/>
          <p:nvPr/>
        </p:nvSpPr>
        <p:spPr>
          <a:xfrm>
            <a:off x="787400" y="1456267"/>
            <a:ext cx="10037293" cy="4826000"/>
          </a:xfrm>
          <a:prstGeom prst="rect">
            <a:avLst/>
          </a:prstGeom>
        </p:spPr>
        <p:txBody>
          <a:bodyPr vert="horz" lIns="91440" tIns="45720" rIns="91440" bIns="45720" rtlCol="0" anchor="t">
            <a:normAutofit/>
          </a:bodyPr>
          <a:lstStyle/>
          <a:p>
            <a:pPr marR="0">
              <a:lnSpc>
                <a:spcPct val="90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Though the abundance of the salmon has rapidly declined along the Columbia River, Native Americans who still fish there are thankful for what they have overcome, and </a:t>
            </a:r>
            <a:r>
              <a:rPr lang="en-US" sz="1600" dirty="0">
                <a:latin typeface="Times New Roman" panose="02020603050405020304" pitchFamily="18" charset="0"/>
                <a:cs typeface="Times New Roman" panose="02020603050405020304" pitchFamily="18" charset="0"/>
              </a:rPr>
              <a:t>what they have </a:t>
            </a:r>
            <a:r>
              <a:rPr lang="en-US" sz="1600" dirty="0">
                <a:effectLst/>
                <a:latin typeface="Times New Roman" panose="02020603050405020304" pitchFamily="18" charset="0"/>
                <a:cs typeface="Times New Roman" panose="02020603050405020304" pitchFamily="18" charset="0"/>
              </a:rPr>
              <a:t>achieved to survive.  Native </a:t>
            </a:r>
            <a:r>
              <a:rPr lang="en-US" sz="1600" dirty="0">
                <a:latin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cs typeface="Times New Roman" panose="02020603050405020304" pitchFamily="18" charset="0"/>
              </a:rPr>
              <a:t>eople continue yearly celebrations of thanks to their Creator in the longhouse at Celilo Village and show strong attempts to keep their culture alive.  It shows resistance to allow what happened to not completely take away from them what once made them River People.  They have and will continue to survive this ordeal, and make sure the following generations never forget the sacredness of their past, and fight to encourage hopefulness for their future. </a:t>
            </a:r>
          </a:p>
          <a:p>
            <a:pPr marR="0">
              <a:lnSpc>
                <a:spcPct val="90000"/>
              </a:lnSpc>
              <a:spcBef>
                <a:spcPts val="0"/>
              </a:spcBef>
              <a:spcAft>
                <a:spcPts val="1000"/>
              </a:spcAft>
            </a:pPr>
            <a:endParaRPr lang="en-US" sz="1600" dirty="0">
              <a:latin typeface="Times New Roman" panose="02020603050405020304" pitchFamily="18" charset="0"/>
              <a:cs typeface="Times New Roman" panose="02020603050405020304" pitchFamily="18" charset="0"/>
            </a:endParaRPr>
          </a:p>
          <a:p>
            <a:pPr marR="0">
              <a:lnSpc>
                <a:spcPct val="90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	WORKS CITED</a:t>
            </a:r>
          </a:p>
          <a:p>
            <a:pPr marL="571500" lvl="1" fontAlgn="base">
              <a:lnSpc>
                <a:spcPct val="90000"/>
              </a:lnSpc>
              <a:spcBef>
                <a:spcPts val="1200"/>
              </a:spcBef>
              <a:spcAft>
                <a:spcPts val="1200"/>
              </a:spcAft>
            </a:pPr>
            <a:r>
              <a:rPr lang="en-US" sz="1600" dirty="0">
                <a:latin typeface="Times New Roman" panose="02020603050405020304" pitchFamily="18" charset="0"/>
                <a:cs typeface="Times New Roman" panose="02020603050405020304" pitchFamily="18" charset="0"/>
              </a:rPr>
              <a:t>1. Barber, Katrine. 2007. </a:t>
            </a:r>
            <a:r>
              <a:rPr lang="en-US" sz="1600" i="1" dirty="0">
                <a:latin typeface="Times New Roman" panose="02020603050405020304" pitchFamily="18" charset="0"/>
                <a:cs typeface="Times New Roman" panose="02020603050405020304" pitchFamily="18" charset="0"/>
              </a:rPr>
              <a:t>Death of Celilo Falls. </a:t>
            </a:r>
            <a:r>
              <a:rPr lang="en-US" sz="1600" dirty="0">
                <a:latin typeface="Times New Roman" panose="02020603050405020304" pitchFamily="18" charset="0"/>
                <a:cs typeface="Times New Roman" panose="02020603050405020304" pitchFamily="18" charset="0"/>
              </a:rPr>
              <a:t>University of Washington Press.</a:t>
            </a:r>
          </a:p>
          <a:p>
            <a:pPr marL="571500" lvl="1" fontAlgn="base">
              <a:lnSpc>
                <a:spcPct val="90000"/>
              </a:lnSpc>
              <a:spcBef>
                <a:spcPts val="1200"/>
              </a:spcBef>
              <a:spcAft>
                <a:spcPts val="1200"/>
              </a:spcAft>
            </a:pPr>
            <a:r>
              <a:rPr lang="en-US" sz="1600" dirty="0">
                <a:latin typeface="Times New Roman" panose="02020603050405020304" pitchFamily="18" charset="0"/>
                <a:cs typeface="Times New Roman" panose="02020603050405020304" pitchFamily="18" charset="0"/>
              </a:rPr>
              <a:t>2. Barber, Katrine. 2018. </a:t>
            </a:r>
            <a:r>
              <a:rPr lang="en-US" sz="1600" i="1" dirty="0">
                <a:latin typeface="Times New Roman" panose="02020603050405020304" pitchFamily="18" charset="0"/>
                <a:cs typeface="Times New Roman" panose="02020603050405020304" pitchFamily="18" charset="0"/>
              </a:rPr>
              <a:t>In Defense of Wyam. </a:t>
            </a:r>
            <a:r>
              <a:rPr lang="en-US" sz="1600" dirty="0">
                <a:latin typeface="Times New Roman" panose="02020603050405020304" pitchFamily="18" charset="0"/>
                <a:cs typeface="Times New Roman" panose="02020603050405020304" pitchFamily="18" charset="0"/>
              </a:rPr>
              <a:t>University of Washington Press. </a:t>
            </a:r>
          </a:p>
          <a:p>
            <a:pPr marL="514350" lvl="1">
              <a:lnSpc>
                <a:spcPct val="90000"/>
              </a:lnSpc>
            </a:pPr>
            <a:r>
              <a:rPr lang="en-US" sz="1600" i="0" u="none" strike="noStrike" dirty="0">
                <a:effectLst/>
                <a:latin typeface="Times New Roman" panose="02020603050405020304" pitchFamily="18" charset="0"/>
                <a:cs typeface="Times New Roman" panose="02020603050405020304" pitchFamily="18" charset="0"/>
              </a:rPr>
              <a:t> 3.  Fredlund, Diana. "The Corps of Engineers and Celilo Falls: Facing the Past, Looking to the Future." </a:t>
            </a:r>
            <a:r>
              <a:rPr lang="en-US" sz="1600" i="1" u="none" strike="noStrike" dirty="0">
                <a:effectLst/>
                <a:latin typeface="Times New Roman" panose="02020603050405020304" pitchFamily="18" charset="0"/>
                <a:cs typeface="Times New Roman" panose="02020603050405020304" pitchFamily="18" charset="0"/>
              </a:rPr>
              <a:t>Oregon    Historical Quarterly</a:t>
            </a:r>
            <a:r>
              <a:rPr lang="en-US" sz="1600" i="0" u="none" strike="noStrike" dirty="0">
                <a:effectLst/>
                <a:latin typeface="Times New Roman" panose="02020603050405020304" pitchFamily="18" charset="0"/>
                <a:cs typeface="Times New Roman" panose="02020603050405020304" pitchFamily="18" charset="0"/>
              </a:rPr>
              <a:t> 108, no. 4 (2007): 688-97.</a:t>
            </a:r>
          </a:p>
          <a:p>
            <a:pPr marL="514350" lvl="1">
              <a:lnSpc>
                <a:spcPct val="90000"/>
              </a:lnSpc>
            </a:pPr>
            <a:endParaRPr lang="en-US" sz="1600" dirty="0">
              <a:latin typeface="Times New Roman" panose="02020603050405020304" pitchFamily="18" charset="0"/>
              <a:cs typeface="Times New Roman" panose="02020603050405020304" pitchFamily="18" charset="0"/>
            </a:endParaRPr>
          </a:p>
          <a:p>
            <a:pPr marL="514350" lvl="1">
              <a:lnSpc>
                <a:spcPct val="90000"/>
              </a:lnSpc>
            </a:pPr>
            <a:r>
              <a:rPr lang="en-US" sz="1600" i="0" u="none" strike="noStrike" dirty="0">
                <a:effectLst/>
                <a:latin typeface="Times New Roman" panose="02020603050405020304" pitchFamily="18" charset="0"/>
                <a:cs typeface="Times New Roman" panose="02020603050405020304" pitchFamily="18" charset="0"/>
              </a:rPr>
              <a:t> 4. Images found </a:t>
            </a:r>
            <a:r>
              <a:rPr lang="en-US" sz="1600" u="none" strike="noStrike" dirty="0">
                <a:solidFill>
                  <a:srgbClr val="202124"/>
                </a:solidFill>
                <a:latin typeface="Times New Roman" panose="02020603050405020304" pitchFamily="18" charset="0"/>
                <a:cs typeface="Times New Roman" panose="02020603050405020304" pitchFamily="18" charset="0"/>
              </a:rPr>
              <a:t>o</a:t>
            </a:r>
            <a:r>
              <a:rPr lang="en-US" sz="1600" dirty="0">
                <a:solidFill>
                  <a:srgbClr val="202124"/>
                </a:solidFill>
                <a:latin typeface="Times New Roman" panose="02020603050405020304" pitchFamily="18" charset="0"/>
                <a:cs typeface="Times New Roman" panose="02020603050405020304" pitchFamily="18" charset="0"/>
              </a:rPr>
              <a:t>n https://www.oregonlive.com/politics/2016/05/celilo_through_the_years.html</a:t>
            </a:r>
            <a:endParaRPr lang="en-US" sz="1600" i="0" u="none" strike="noStrike" dirty="0">
              <a:effectLst/>
              <a:latin typeface="Times New Roman" panose="02020603050405020304" pitchFamily="18" charset="0"/>
              <a:cs typeface="Times New Roman" panose="02020603050405020304" pitchFamily="18" charset="0"/>
            </a:endParaRPr>
          </a:p>
          <a:p>
            <a:pPr marL="514350" lvl="1">
              <a:lnSpc>
                <a:spcPct val="90000"/>
              </a:lnSpc>
            </a:pPr>
            <a:endParaRPr lang="en-US" sz="1600" dirty="0">
              <a:latin typeface="Times New Roman" panose="02020603050405020304" pitchFamily="18" charset="0"/>
              <a:cs typeface="Times New Roman" panose="02020603050405020304" pitchFamily="18" charset="0"/>
            </a:endParaRPr>
          </a:p>
          <a:p>
            <a:pPr marL="514350" lvl="1">
              <a:lnSpc>
                <a:spcPct val="90000"/>
              </a:lnSpc>
            </a:pPr>
            <a:endParaRPr lang="en-US" sz="1600" dirty="0">
              <a:latin typeface="Times New Roman" panose="02020603050405020304" pitchFamily="18" charset="0"/>
              <a:cs typeface="Times New Roman" panose="02020603050405020304" pitchFamily="18" charset="0"/>
            </a:endParaRPr>
          </a:p>
          <a:p>
            <a:pPr marL="742950" lvl="1" indent="-228600">
              <a:lnSpc>
                <a:spcPct val="90000"/>
              </a:lnSpc>
              <a:buFont typeface="Arial" panose="020B0604020202020204" pitchFamily="34" charset="0"/>
              <a:buChar char="•"/>
            </a:pPr>
            <a:endParaRPr lang="en-US" sz="1600" i="0" u="none" strike="noStrike" dirty="0">
              <a:effectLst/>
              <a:latin typeface="Times New Roman" panose="02020603050405020304" pitchFamily="18" charset="0"/>
              <a:cs typeface="Times New Roman" panose="02020603050405020304" pitchFamily="18" charset="0"/>
            </a:endParaRPr>
          </a:p>
          <a:p>
            <a:pPr marL="742950" lvl="1" indent="-228600">
              <a:lnSpc>
                <a:spcPct val="90000"/>
              </a:lnSpc>
              <a:buFont typeface="Arial" panose="020B0604020202020204" pitchFamily="34" charset="0"/>
              <a:buChar char="•"/>
            </a:pPr>
            <a:endParaRPr lang="en-US" sz="1100" dirty="0"/>
          </a:p>
          <a:p>
            <a:pPr marL="742950" lvl="1" indent="-228600">
              <a:lnSpc>
                <a:spcPct val="90000"/>
              </a:lnSpc>
              <a:buFont typeface="Arial" panose="020B0604020202020204" pitchFamily="34" charset="0"/>
              <a:buChar char="•"/>
            </a:pPr>
            <a:endParaRPr lang="en-US" sz="1100" i="1" dirty="0">
              <a:effectLst/>
            </a:endParaRPr>
          </a:p>
          <a:p>
            <a:pPr indent="-228600">
              <a:lnSpc>
                <a:spcPct val="90000"/>
              </a:lnSpc>
              <a:buFont typeface="Arial" panose="020B0604020202020204" pitchFamily="34" charset="0"/>
              <a:buChar char="•"/>
            </a:pPr>
            <a:endParaRPr lang="en-US" sz="1100" dirty="0"/>
          </a:p>
        </p:txBody>
      </p:sp>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74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D05D9813-354A-4CAE-A644-C78BFDB20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8" r="1" b="1"/>
          <a:stretch/>
        </p:blipFill>
        <p:spPr bwMode="auto">
          <a:xfrm>
            <a:off x="955485" y="457200"/>
            <a:ext cx="1028102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3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26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9" name="Freeform: Shape 13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Celilo Falls pictures">
            <a:extLst>
              <a:ext uri="{FF2B5EF4-FFF2-40B4-BE49-F238E27FC236}">
                <a16:creationId xmlns:a16="http://schemas.microsoft.com/office/drawing/2014/main" id="{691CF90A-5769-47B0-B0AA-325C512620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93096" y="1177133"/>
            <a:ext cx="7005808" cy="450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0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membering Celilo Falls">
            <a:extLst>
              <a:ext uri="{FF2B5EF4-FFF2-40B4-BE49-F238E27FC236}">
                <a16:creationId xmlns:a16="http://schemas.microsoft.com/office/drawing/2014/main" id="{5401D044-49FE-485B-94F8-518802DE7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9" b="3242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8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2EF637-2D22-4AF3-AEE7-73B008BF0A72}"/>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dirty="0">
                <a:effectLst/>
                <a:latin typeface="Times New Roman" panose="02020603050405020304" pitchFamily="18" charset="0"/>
                <a:cs typeface="Times New Roman" panose="02020603050405020304" pitchFamily="18" charset="0"/>
              </a:rPr>
              <a:t>The drowning of Celilo Falls </a:t>
            </a:r>
            <a:r>
              <a:rPr lang="en-US" sz="1900" dirty="0">
                <a:latin typeface="Times New Roman" panose="02020603050405020304" pitchFamily="18" charset="0"/>
                <a:cs typeface="Times New Roman" panose="02020603050405020304" pitchFamily="18" charset="0"/>
              </a:rPr>
              <a:t>by</a:t>
            </a:r>
            <a:r>
              <a:rPr lang="en-US" sz="1900" dirty="0">
                <a:effectLst/>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a:t>
            </a:r>
            <a:r>
              <a:rPr lang="en-US" sz="1900" dirty="0">
                <a:effectLst/>
                <a:latin typeface="Times New Roman" panose="02020603050405020304" pitchFamily="18" charset="0"/>
                <a:cs typeface="Times New Roman" panose="02020603050405020304" pitchFamily="18" charset="0"/>
              </a:rPr>
              <a:t>he Dalles Dam </a:t>
            </a:r>
            <a:r>
              <a:rPr lang="en-US" sz="1900" dirty="0">
                <a:latin typeface="Times New Roman" panose="02020603050405020304" pitchFamily="18" charset="0"/>
                <a:cs typeface="Times New Roman" panose="02020603050405020304" pitchFamily="18" charset="0"/>
              </a:rPr>
              <a:t>on the Columbia River, which is located 70 miles east of Portland, Oregon, </a:t>
            </a:r>
            <a:r>
              <a:rPr lang="en-US" sz="1900" dirty="0">
                <a:effectLst/>
                <a:latin typeface="Times New Roman" panose="02020603050405020304" pitchFamily="18" charset="0"/>
                <a:cs typeface="Times New Roman" panose="02020603050405020304" pitchFamily="18" charset="0"/>
              </a:rPr>
              <a:t>is a heartbreaking tale of loss of culture, land, economic resources, and a sacred way of life for the Native </a:t>
            </a:r>
            <a:r>
              <a:rPr lang="en-US" sz="1900" dirty="0">
                <a:latin typeface="Times New Roman" panose="02020603050405020304" pitchFamily="18" charset="0"/>
                <a:cs typeface="Times New Roman" panose="02020603050405020304" pitchFamily="18" charset="0"/>
              </a:rPr>
              <a:t>P</a:t>
            </a:r>
            <a:r>
              <a:rPr lang="en-US" sz="1900" dirty="0">
                <a:effectLst/>
                <a:latin typeface="Times New Roman" panose="02020603050405020304" pitchFamily="18" charset="0"/>
                <a:cs typeface="Times New Roman" panose="02020603050405020304" pitchFamily="18" charset="0"/>
              </a:rPr>
              <a:t>eople</a:t>
            </a:r>
            <a:r>
              <a:rPr lang="en-US" sz="1900" dirty="0">
                <a:latin typeface="Times New Roman" panose="02020603050405020304" pitchFamily="18" charset="0"/>
                <a:cs typeface="Times New Roman" panose="02020603050405020304" pitchFamily="18" charset="0"/>
              </a:rPr>
              <a:t> in the surrounding area.</a:t>
            </a:r>
            <a:r>
              <a:rPr lang="en-US" sz="1900" dirty="0">
                <a:effectLst/>
                <a:latin typeface="Times New Roman" panose="02020603050405020304" pitchFamily="18" charset="0"/>
                <a:cs typeface="Times New Roman" panose="02020603050405020304" pitchFamily="18" charset="0"/>
              </a:rPr>
              <a:t> They had depended on the generous number of salmon that had been provided for thousands of years. Celilo Falls, or Wyam, which means the echo of falling water, was the greatest fishing area in the Pacific Northwest, possibly even North America (Barber 2018).  Local tribes, as well as others from far and wide, utilized this revered space, to laboriously and religiously bring in literally tons of </a:t>
            </a:r>
            <a:r>
              <a:rPr lang="en-US" sz="1900" dirty="0">
                <a:latin typeface="Times New Roman" panose="02020603050405020304" pitchFamily="18" charset="0"/>
                <a:cs typeface="Times New Roman" panose="02020603050405020304" pitchFamily="18" charset="0"/>
              </a:rPr>
              <a:t>salmon,</a:t>
            </a:r>
            <a:r>
              <a:rPr lang="en-US" sz="1900" dirty="0">
                <a:effectLst/>
                <a:latin typeface="Times New Roman" panose="02020603050405020304" pitchFamily="18" charset="0"/>
                <a:cs typeface="Times New Roman" panose="02020603050405020304" pitchFamily="18" charset="0"/>
              </a:rPr>
              <a:t> daily, over the six-month season. On March 10, 1957, the echoing sounds of falling water upon the rocks was drowned out by the cries of the people. It felt to them as if they too were being flooded under the water of this sacred place. </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65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descr="A group of people working on a construction site&#10;&#10;Description automatically generated with low confidence">
            <a:extLst>
              <a:ext uri="{FF2B5EF4-FFF2-40B4-BE49-F238E27FC236}">
                <a16:creationId xmlns:a16="http://schemas.microsoft.com/office/drawing/2014/main" id="{6F49BBEC-5E08-4CB3-A4C9-65638F5899CD}"/>
              </a:ext>
            </a:extLst>
          </p:cNvPr>
          <p:cNvPicPr>
            <a:picLocks noChangeAspect="1"/>
          </p:cNvPicPr>
          <p:nvPr/>
        </p:nvPicPr>
        <p:blipFill rotWithShape="1">
          <a:blip r:embed="rId2">
            <a:extLst>
              <a:ext uri="{28A0092B-C50C-407E-A947-70E740481C1C}">
                <a14:useLocalDpi xmlns:a14="http://schemas.microsoft.com/office/drawing/2010/main" val="0"/>
              </a:ext>
            </a:extLst>
          </a:blip>
          <a:srcRect t="14740" b="14740"/>
          <a:stretch/>
        </p:blipFill>
        <p:spPr>
          <a:xfrm>
            <a:off x="20" y="1282"/>
            <a:ext cx="12191980" cy="6856718"/>
          </a:xfrm>
          <a:prstGeom prst="rect">
            <a:avLst/>
          </a:prstGeom>
        </p:spPr>
      </p:pic>
    </p:spTree>
    <p:extLst>
      <p:ext uri="{BB962C8B-B14F-4D97-AF65-F5344CB8AC3E}">
        <p14:creationId xmlns:p14="http://schemas.microsoft.com/office/powerpoint/2010/main" val="187620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72BD2C-3789-44AA-8C61-3BD966EEDC3D}"/>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beauty of what was once Celilo Falls is indescribable. The visions of the </a:t>
            </a:r>
            <a:r>
              <a:rPr lang="en-US" sz="2000" dirty="0">
                <a:latin typeface="Times New Roman" panose="02020603050405020304" pitchFamily="18" charset="0"/>
                <a:cs typeface="Times New Roman" panose="02020603050405020304" pitchFamily="18" charset="0"/>
              </a:rPr>
              <a:t>jagged </a:t>
            </a:r>
            <a:r>
              <a:rPr lang="en-US" sz="2000" dirty="0">
                <a:effectLst/>
                <a:latin typeface="Times New Roman" panose="02020603050405020304" pitchFamily="18" charset="0"/>
                <a:cs typeface="Times New Roman" panose="02020603050405020304" pitchFamily="18" charset="0"/>
              </a:rPr>
              <a:t>cliffs and cascading waterfalls, endure now only in descriptive stories, pictures, videos, and memories.  </a:t>
            </a:r>
            <a:r>
              <a:rPr lang="en-US" sz="2000" dirty="0">
                <a:latin typeface="Times New Roman" panose="02020603050405020304" pitchFamily="18" charset="0"/>
                <a:cs typeface="Times New Roman" panose="02020603050405020304" pitchFamily="18" charset="0"/>
              </a:rPr>
              <a:t>It was an</a:t>
            </a:r>
            <a:r>
              <a:rPr lang="en-US" sz="2000" dirty="0">
                <a:effectLst/>
                <a:latin typeface="Times New Roman" panose="02020603050405020304" pitchFamily="18" charset="0"/>
                <a:cs typeface="Times New Roman" panose="02020603050405020304" pitchFamily="18" charset="0"/>
              </a:rPr>
              <a:t> ingenious and incredibly brave way  how the Natives fished there, and they were rewarded by repeated catches of </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30, 40 and sometimes even 50-pound salmon, by the tons, which is unheard of today.  The dry winds and landscape surrounding Celilo Falls, was ideal for the drying and preservation of the </a:t>
            </a:r>
            <a:r>
              <a:rPr lang="en-US" sz="2000" dirty="0">
                <a:latin typeface="Times New Roman" panose="02020603050405020304" pitchFamily="18" charset="0"/>
                <a:cs typeface="Times New Roman" panose="02020603050405020304" pitchFamily="18" charset="0"/>
              </a:rPr>
              <a:t>salmon</a:t>
            </a:r>
            <a:r>
              <a:rPr lang="en-US" sz="2000" dirty="0">
                <a:effectLst/>
                <a:latin typeface="Times New Roman" panose="02020603050405020304" pitchFamily="18" charset="0"/>
                <a:cs typeface="Times New Roman" panose="02020603050405020304" pitchFamily="18" charset="0"/>
              </a:rPr>
              <a:t>. This area was a gift given by the Creator, for the formation was perfect for this livelihood in every way. Catching salmon was a dangerous and rigorous process.  </a:t>
            </a:r>
            <a:r>
              <a:rPr lang="en-US" sz="2000" dirty="0">
                <a:latin typeface="Times New Roman" panose="02020603050405020304" pitchFamily="18" charset="0"/>
                <a:cs typeface="Times New Roman" panose="02020603050405020304" pitchFamily="18" charset="0"/>
              </a:rPr>
              <a:t>Native Americans </a:t>
            </a:r>
            <a:r>
              <a:rPr lang="en-US" sz="2000" dirty="0">
                <a:effectLst/>
                <a:latin typeface="Times New Roman" panose="02020603050405020304" pitchFamily="18" charset="0"/>
                <a:cs typeface="Times New Roman" panose="02020603050405020304" pitchFamily="18" charset="0"/>
              </a:rPr>
              <a:t>built wooden planks, platforms, and scaffolds to get out over the rocks, and then would use long spears or dip nets to catch the </a:t>
            </a:r>
            <a:r>
              <a:rPr lang="en-US" sz="2000" dirty="0">
                <a:latin typeface="Times New Roman" panose="02020603050405020304" pitchFamily="18" charset="0"/>
                <a:cs typeface="Times New Roman" panose="02020603050405020304" pitchFamily="18" charset="0"/>
              </a:rPr>
              <a:t>salmon</a:t>
            </a:r>
            <a:r>
              <a:rPr lang="en-US" sz="2000" dirty="0">
                <a:effectLst/>
                <a:latin typeface="Times New Roman" panose="02020603050405020304" pitchFamily="18" charset="0"/>
                <a:cs typeface="Times New Roman" panose="02020603050405020304" pitchFamily="18" charset="0"/>
              </a:rPr>
              <a:t> as they swam up the rapids and waterfalls</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(Barber 2005).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21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Remembering Celilo Falls">
            <a:extLst>
              <a:ext uri="{FF2B5EF4-FFF2-40B4-BE49-F238E27FC236}">
                <a16:creationId xmlns:a16="http://schemas.microsoft.com/office/drawing/2014/main" id="{F973F6E6-7333-4E5E-A8B6-82272534F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9" b="3242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241425C-CA1B-43BB-B3EB-0ADD3CA7D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 y="-4646"/>
            <a:ext cx="11657965" cy="686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3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5384DE-85B1-4DB2-826F-71089AED049C}"/>
              </a:ext>
            </a:extLst>
          </p:cNvPr>
          <p:cNvSpPr txBox="1"/>
          <p:nvPr/>
        </p:nvSpPr>
        <p:spPr>
          <a:xfrm>
            <a:off x="1388210" y="824249"/>
            <a:ext cx="9654076" cy="3837904"/>
          </a:xfrm>
          <a:prstGeom prst="rect">
            <a:avLst/>
          </a:prstGeom>
        </p:spPr>
        <p:txBody>
          <a:bodyPr vert="horz" lIns="91440" tIns="45720" rIns="91440" bIns="45720" rtlCol="0" anchor="ctr">
            <a:normAutofit/>
          </a:bodyPr>
          <a:lstStyle/>
          <a:p>
            <a:pPr marL="0" marR="0" indent="-228600">
              <a:lnSpc>
                <a:spcPct val="90000"/>
              </a:lnSpc>
              <a:spcBef>
                <a:spcPts val="0"/>
              </a:spcBef>
              <a:spcAft>
                <a:spcPts val="1000"/>
              </a:spcAft>
              <a:buFont typeface="Arial" panose="020B0604020202020204" pitchFamily="34" charset="0"/>
              <a:buChar char="•"/>
            </a:pPr>
            <a:r>
              <a:rPr lang="en-US" sz="1900" dirty="0">
                <a:effectLst/>
                <a:latin typeface="Times New Roman" panose="02020603050405020304" pitchFamily="18" charset="0"/>
                <a:cs typeface="Times New Roman" panose="02020603050405020304" pitchFamily="18" charset="0"/>
              </a:rPr>
              <a:t>That day in March of 1957, six hours after the floodgates of the dam at the Dalles were opened, the place, the lifeblood, the economic livelihood, and religious significance for generations of people, slowly disappeared.  The shock and grief over the loss still runs strong with each generation who remembers it first-hand or hears stories from the past.  </a:t>
            </a:r>
          </a:p>
          <a:p>
            <a:pPr marL="0" marR="0" indent="-228600">
              <a:lnSpc>
                <a:spcPct val="90000"/>
              </a:lnSpc>
              <a:spcBef>
                <a:spcPts val="0"/>
              </a:spcBef>
              <a:spcAft>
                <a:spcPts val="1000"/>
              </a:spcAft>
              <a:buFont typeface="Arial" panose="020B0604020202020204" pitchFamily="34" charset="0"/>
              <a:buChar char="•"/>
            </a:pPr>
            <a:r>
              <a:rPr lang="en-US" sz="1900" dirty="0">
                <a:effectLst/>
                <a:latin typeface="Times New Roman" panose="02020603050405020304" pitchFamily="18" charset="0"/>
                <a:cs typeface="Times New Roman" panose="02020603050405020304" pitchFamily="18" charset="0"/>
              </a:rPr>
              <a:t>When the leaders of the Umatilla, Walla Walla, Yakama, and Nez Perce tribes signed the treaties of 1855, they were guaranteed continued hunting and fishing rights in their ‘usual and accustomed places.’ The treaties altered their lives, but the changes coming to this area, would be far greater than they could have imagined at that time.  At the signing of the treaty, Celilo Falls was still the prime hub for fishing and trading. It was a source of wealth and life that was promised and included in the treaties they signed</a:t>
            </a:r>
            <a:r>
              <a:rPr lang="en-US" sz="1900" dirty="0">
                <a:latin typeface="Times New Roman" panose="02020603050405020304" pitchFamily="18" charset="0"/>
                <a:cs typeface="Times New Roman" panose="02020603050405020304" pitchFamily="18" charset="0"/>
              </a:rPr>
              <a:t> (Barber 2005).</a:t>
            </a:r>
            <a:r>
              <a:rPr lang="en-US" sz="1900" dirty="0">
                <a:effectLst/>
                <a:latin typeface="Times New Roman" panose="02020603050405020304" pitchFamily="18" charset="0"/>
                <a:cs typeface="Times New Roman" panose="02020603050405020304" pitchFamily="18" charset="0"/>
              </a:rPr>
              <a:t>	</a:t>
            </a:r>
          </a:p>
          <a:p>
            <a:pPr indent="-228600">
              <a:lnSpc>
                <a:spcPct val="90000"/>
              </a:lnSpc>
              <a:buFont typeface="Arial" panose="020B0604020202020204" pitchFamily="34" charset="0"/>
              <a:buChar char="•"/>
            </a:pPr>
            <a:endParaRPr lang="en-US" sz="1900" dirty="0"/>
          </a:p>
        </p:txBody>
      </p:sp>
    </p:spTree>
    <p:extLst>
      <p:ext uri="{BB962C8B-B14F-4D97-AF65-F5344CB8AC3E}">
        <p14:creationId xmlns:p14="http://schemas.microsoft.com/office/powerpoint/2010/main" val="251520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Image result for Celilo Village images">
            <a:extLst>
              <a:ext uri="{FF2B5EF4-FFF2-40B4-BE49-F238E27FC236}">
                <a16:creationId xmlns:a16="http://schemas.microsoft.com/office/drawing/2014/main" id="{C9D2F8CB-C855-480A-8965-CE78BE2904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701" y="0"/>
            <a:ext cx="10931817" cy="610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7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9CE6780-DBBA-4757-8A92-DB115082C640}"/>
              </a:ext>
            </a:extLst>
          </p:cNvPr>
          <p:cNvSpPr txBox="1"/>
          <p:nvPr/>
        </p:nvSpPr>
        <p:spPr>
          <a:xfrm>
            <a:off x="2165569" y="1956816"/>
            <a:ext cx="7860863" cy="4024884"/>
          </a:xfrm>
          <a:prstGeom prst="rect">
            <a:avLst/>
          </a:prstGeom>
        </p:spPr>
        <p:txBody>
          <a:bodyPr vert="horz" lIns="91440" tIns="45720" rIns="91440" bIns="45720" rtlCol="0" anchor="t">
            <a:noAutofit/>
          </a:bodyPr>
          <a:lstStyle/>
          <a:p>
            <a:pPr marL="0" marR="0" indent="-228600">
              <a:lnSpc>
                <a:spcPct val="90000"/>
              </a:lnSpc>
              <a:spcBef>
                <a:spcPts val="0"/>
              </a:spcBef>
              <a:spcAft>
                <a:spcPts val="1000"/>
              </a:spcAft>
              <a:buFont typeface="Arial" panose="020B0604020202020204" pitchFamily="34" charset="0"/>
              <a:buChar char="•"/>
            </a:pPr>
            <a:r>
              <a:rPr lang="en-US" sz="2000" dirty="0">
                <a:effectLst/>
              </a:rPr>
              <a:t>Celilo Villag</a:t>
            </a:r>
            <a:r>
              <a:rPr lang="en-US" sz="2000" dirty="0"/>
              <a:t>e</a:t>
            </a:r>
            <a:r>
              <a:rPr lang="en-US" sz="2000" dirty="0">
                <a:effectLst/>
              </a:rPr>
              <a:t>, homeland for mostly federally unrecognized Mid-Columbian River People, was forcibly relocated to the far side of the railroad and highway, away from the river (Barber 2005). The dam not only destroyed this beautiful and bountiful fishing site, it forced relocation and</a:t>
            </a:r>
            <a:r>
              <a:rPr lang="en-US" sz="2000" dirty="0"/>
              <a:t> </a:t>
            </a:r>
            <a:r>
              <a:rPr lang="en-US" sz="2000" dirty="0">
                <a:effectLst/>
              </a:rPr>
              <a:t>violated treaty rights for the recognized tribal members who fished there.</a:t>
            </a:r>
            <a:r>
              <a:rPr lang="en-US" sz="2000" dirty="0"/>
              <a:t> I</a:t>
            </a:r>
            <a:r>
              <a:rPr lang="en-US" sz="2000" dirty="0">
                <a:effectLst/>
              </a:rPr>
              <a:t>t was also an infringement upon religious, and ceremonial traditions. The federal government had purchased a small allotment of land in 1948, for the relocation of Celilo Village, prior to the construction of </a:t>
            </a:r>
            <a:r>
              <a:rPr lang="en-US" sz="2000" dirty="0"/>
              <a:t>T</a:t>
            </a:r>
            <a:r>
              <a:rPr lang="en-US" sz="2000" dirty="0">
                <a:effectLst/>
              </a:rPr>
              <a:t>he Dalles Dam. Without regard to federal and state statutes over sanitary or quality living conditions, World War II surplus housing was used, along with other faulty construction. This caused rapid deterioration throughout the village homes and other buildings (Fredlund 2007). </a:t>
            </a:r>
          </a:p>
        </p:txBody>
      </p:sp>
    </p:spTree>
    <p:extLst>
      <p:ext uri="{BB962C8B-B14F-4D97-AF65-F5344CB8AC3E}">
        <p14:creationId xmlns:p14="http://schemas.microsoft.com/office/powerpoint/2010/main" val="36462394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1092</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Damming Celilo Falls: Mourning a Miracle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Damming Celilo Falls</dc:title>
  <dc:creator>Lisa Hunt</dc:creator>
  <cp:lastModifiedBy>Lisa Hunt</cp:lastModifiedBy>
  <cp:revision>3</cp:revision>
  <dcterms:created xsi:type="dcterms:W3CDTF">2021-02-10T13:56:21Z</dcterms:created>
  <dcterms:modified xsi:type="dcterms:W3CDTF">2021-02-16T17:32:47Z</dcterms:modified>
</cp:coreProperties>
</file>