
<file path=[Content_Types].xml><?xml version="1.0" encoding="utf-8"?>
<Types xmlns="http://schemas.openxmlformats.org/package/2006/content-types">
  <Default Extension="emf" ContentType="image/x-emf"/>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99" r:id="rId1"/>
  </p:sldMasterIdLst>
  <p:sldIdLst>
    <p:sldId id="256" r:id="rId2"/>
    <p:sldId id="257" r:id="rId3"/>
    <p:sldId id="259" r:id="rId4"/>
    <p:sldId id="260" r:id="rId5"/>
    <p:sldId id="261" r:id="rId6"/>
    <p:sldId id="262" r:id="rId7"/>
    <p:sldId id="268" r:id="rId8"/>
    <p:sldId id="258" r:id="rId9"/>
    <p:sldId id="263" r:id="rId10"/>
    <p:sldId id="264" r:id="rId11"/>
    <p:sldId id="265" r:id="rId12"/>
    <p:sldId id="266" r:id="rId13"/>
    <p:sldId id="267" r:id="rId14"/>
    <p:sldId id="269" r:id="rId1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792"/>
    <p:restoredTop sz="95934"/>
  </p:normalViewPr>
  <p:slideViewPr>
    <p:cSldViewPr snapToGrid="0" snapToObjects="1">
      <p:cViewPr varScale="1">
        <p:scale>
          <a:sx n="96" d="100"/>
          <a:sy n="96" d="100"/>
        </p:scale>
        <p:origin x="184" y="12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8DE6C8-AB1D-4204-BC9C-3366B0BF0435}"/>
              </a:ext>
            </a:extLst>
          </p:cNvPr>
          <p:cNvSpPr>
            <a:spLocks noGrp="1"/>
          </p:cNvSpPr>
          <p:nvPr>
            <p:ph type="ctrTitle"/>
          </p:nvPr>
        </p:nvSpPr>
        <p:spPr>
          <a:xfrm>
            <a:off x="678426" y="889820"/>
            <a:ext cx="9989574" cy="3598606"/>
          </a:xfrm>
        </p:spPr>
        <p:txBody>
          <a:bodyPr anchor="t">
            <a:normAutofit/>
          </a:bodyPr>
          <a:lstStyle>
            <a:lvl1pPr algn="l">
              <a:defRPr sz="5400"/>
            </a:lvl1pPr>
          </a:lstStyle>
          <a:p>
            <a:r>
              <a:rPr lang="en-US" dirty="0"/>
              <a:t>Click to edit Master title style</a:t>
            </a:r>
          </a:p>
        </p:txBody>
      </p:sp>
      <p:sp>
        <p:nvSpPr>
          <p:cNvPr id="3" name="Subtitle 2">
            <a:extLst>
              <a:ext uri="{FF2B5EF4-FFF2-40B4-BE49-F238E27FC236}">
                <a16:creationId xmlns:a16="http://schemas.microsoft.com/office/drawing/2014/main" id="{7A7B9009-EE50-4EE5-B6EB-CD6EC83D3FA3}"/>
              </a:ext>
            </a:extLst>
          </p:cNvPr>
          <p:cNvSpPr>
            <a:spLocks noGrp="1"/>
          </p:cNvSpPr>
          <p:nvPr>
            <p:ph type="subTitle" idx="1"/>
          </p:nvPr>
        </p:nvSpPr>
        <p:spPr>
          <a:xfrm>
            <a:off x="678426" y="4488426"/>
            <a:ext cx="6991776" cy="1302774"/>
          </a:xfrm>
        </p:spPr>
        <p:txBody>
          <a:bodyPr anchor="b">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99C8667E-058A-436F-B8EA-5B3A99D43D09}"/>
              </a:ext>
            </a:extLst>
          </p:cNvPr>
          <p:cNvSpPr>
            <a:spLocks noGrp="1"/>
          </p:cNvSpPr>
          <p:nvPr>
            <p:ph type="dt" sz="half" idx="10"/>
          </p:nvPr>
        </p:nvSpPr>
        <p:spPr/>
        <p:txBody>
          <a:bodyPr/>
          <a:lstStyle/>
          <a:p>
            <a:fld id="{2F3E8B1C-86EF-43CF-8304-249481088644}" type="datetimeFigureOut">
              <a:rPr lang="en-US" smtClean="0"/>
              <a:t>2/13/21</a:t>
            </a:fld>
            <a:endParaRPr lang="en-US"/>
          </a:p>
        </p:txBody>
      </p:sp>
      <p:sp>
        <p:nvSpPr>
          <p:cNvPr id="5" name="Footer Placeholder 4">
            <a:extLst>
              <a:ext uri="{FF2B5EF4-FFF2-40B4-BE49-F238E27FC236}">
                <a16:creationId xmlns:a16="http://schemas.microsoft.com/office/drawing/2014/main" id="{52680305-1AD7-482D-BFFD-6CDB83AB39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5762A1-52E9-402D-B65E-DF193E44CE83}"/>
              </a:ext>
            </a:extLst>
          </p:cNvPr>
          <p:cNvSpPr>
            <a:spLocks noGrp="1"/>
          </p:cNvSpPr>
          <p:nvPr>
            <p:ph type="sldNum" sz="quarter" idx="12"/>
          </p:nvPr>
        </p:nvSpPr>
        <p:spPr/>
        <p:txBody>
          <a:bodyPr/>
          <a:lstStyle/>
          <a:p>
            <a:fld id="{C3DB2ADC-AF19-4574-8C10-79B5B04FCA27}" type="slidenum">
              <a:rPr lang="en-US" smtClean="0"/>
              <a:t>‹#›</a:t>
            </a:fld>
            <a:endParaRPr lang="en-US"/>
          </a:p>
        </p:txBody>
      </p:sp>
    </p:spTree>
    <p:extLst>
      <p:ext uri="{BB962C8B-B14F-4D97-AF65-F5344CB8AC3E}">
        <p14:creationId xmlns:p14="http://schemas.microsoft.com/office/powerpoint/2010/main" val="25768974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359C1-C098-4BF4-A55D-782F4E606B8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D343C7E-1E8B-4D38-9B81-1AA2A8978ED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A70B00-53AE-4D3F-91BE-A8D789ED9864}"/>
              </a:ext>
            </a:extLst>
          </p:cNvPr>
          <p:cNvSpPr>
            <a:spLocks noGrp="1"/>
          </p:cNvSpPr>
          <p:nvPr>
            <p:ph type="dt" sz="half" idx="10"/>
          </p:nvPr>
        </p:nvSpPr>
        <p:spPr/>
        <p:txBody>
          <a:bodyPr/>
          <a:lstStyle/>
          <a:p>
            <a:fld id="{2F3E8B1C-86EF-43CF-8304-249481088644}" type="datetimeFigureOut">
              <a:rPr lang="en-US" smtClean="0"/>
              <a:t>2/13/21</a:t>
            </a:fld>
            <a:endParaRPr lang="en-US"/>
          </a:p>
        </p:txBody>
      </p:sp>
      <p:sp>
        <p:nvSpPr>
          <p:cNvPr id="5" name="Footer Placeholder 4">
            <a:extLst>
              <a:ext uri="{FF2B5EF4-FFF2-40B4-BE49-F238E27FC236}">
                <a16:creationId xmlns:a16="http://schemas.microsoft.com/office/drawing/2014/main" id="{06647FC7-8124-4F70-A849-B6BCC5189C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7CEBE4-50DC-47DB-B699-CCC024336C9F}"/>
              </a:ext>
            </a:extLst>
          </p:cNvPr>
          <p:cNvSpPr>
            <a:spLocks noGrp="1"/>
          </p:cNvSpPr>
          <p:nvPr>
            <p:ph type="sldNum" sz="quarter" idx="12"/>
          </p:nvPr>
        </p:nvSpPr>
        <p:spPr/>
        <p:txBody>
          <a:bodyPr/>
          <a:lstStyle/>
          <a:p>
            <a:fld id="{C3DB2ADC-AF19-4574-8C10-79B5B04FCA27}" type="slidenum">
              <a:rPr lang="en-US" smtClean="0"/>
              <a:t>‹#›</a:t>
            </a:fld>
            <a:endParaRPr lang="en-US"/>
          </a:p>
        </p:txBody>
      </p:sp>
    </p:spTree>
    <p:extLst>
      <p:ext uri="{BB962C8B-B14F-4D97-AF65-F5344CB8AC3E}">
        <p14:creationId xmlns:p14="http://schemas.microsoft.com/office/powerpoint/2010/main" val="29786657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B418279-D3B8-4C6A-AB74-9DE377771270}"/>
              </a:ext>
            </a:extLst>
          </p:cNvPr>
          <p:cNvSpPr>
            <a:spLocks noGrp="1"/>
          </p:cNvSpPr>
          <p:nvPr>
            <p:ph type="title" orient="vert"/>
          </p:nvPr>
        </p:nvSpPr>
        <p:spPr>
          <a:xfrm>
            <a:off x="9242322" y="997974"/>
            <a:ext cx="2349043" cy="4984956"/>
          </a:xfrm>
        </p:spPr>
        <p:txBody>
          <a:bodyPr vert="eaVert"/>
          <a:lstStyle/>
          <a:p>
            <a:r>
              <a:rPr lang="en-US" dirty="0"/>
              <a:t>Click to edit Master title style</a:t>
            </a:r>
          </a:p>
        </p:txBody>
      </p:sp>
      <p:sp>
        <p:nvSpPr>
          <p:cNvPr id="3" name="Vertical Text Placeholder 2">
            <a:extLst>
              <a:ext uri="{FF2B5EF4-FFF2-40B4-BE49-F238E27FC236}">
                <a16:creationId xmlns:a16="http://schemas.microsoft.com/office/drawing/2014/main" id="{E28F733C-9309-4197-BACA-207CDC8935C9}"/>
              </a:ext>
            </a:extLst>
          </p:cNvPr>
          <p:cNvSpPr>
            <a:spLocks noGrp="1"/>
          </p:cNvSpPr>
          <p:nvPr>
            <p:ph type="body" orient="vert" idx="1"/>
          </p:nvPr>
        </p:nvSpPr>
        <p:spPr>
          <a:xfrm>
            <a:off x="838200" y="997973"/>
            <a:ext cx="8404122" cy="4984956"/>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56ACD4D0-5BE6-412D-B08B-5DFFD593513E}"/>
              </a:ext>
            </a:extLst>
          </p:cNvPr>
          <p:cNvSpPr>
            <a:spLocks noGrp="1"/>
          </p:cNvSpPr>
          <p:nvPr>
            <p:ph type="dt" sz="half" idx="10"/>
          </p:nvPr>
        </p:nvSpPr>
        <p:spPr/>
        <p:txBody>
          <a:bodyPr/>
          <a:lstStyle/>
          <a:p>
            <a:fld id="{2F3E8B1C-86EF-43CF-8304-249481088644}" type="datetimeFigureOut">
              <a:rPr lang="en-US" smtClean="0"/>
              <a:t>2/13/21</a:t>
            </a:fld>
            <a:endParaRPr lang="en-US"/>
          </a:p>
        </p:txBody>
      </p:sp>
      <p:sp>
        <p:nvSpPr>
          <p:cNvPr id="5" name="Footer Placeholder 4">
            <a:extLst>
              <a:ext uri="{FF2B5EF4-FFF2-40B4-BE49-F238E27FC236}">
                <a16:creationId xmlns:a16="http://schemas.microsoft.com/office/drawing/2014/main" id="{55021651-B786-4A39-A10F-F5231D0A2C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504D2D-9379-40DE-9F45-3004BE54F16B}"/>
              </a:ext>
            </a:extLst>
          </p:cNvPr>
          <p:cNvSpPr>
            <a:spLocks noGrp="1"/>
          </p:cNvSpPr>
          <p:nvPr>
            <p:ph type="sldNum" sz="quarter" idx="12"/>
          </p:nvPr>
        </p:nvSpPr>
        <p:spPr/>
        <p:txBody>
          <a:bodyPr/>
          <a:lstStyle/>
          <a:p>
            <a:fld id="{C3DB2ADC-AF19-4574-8C10-79B5B04FCA27}" type="slidenum">
              <a:rPr lang="en-US" smtClean="0"/>
              <a:t>‹#›</a:t>
            </a:fld>
            <a:endParaRPr lang="en-US"/>
          </a:p>
        </p:txBody>
      </p:sp>
    </p:spTree>
    <p:extLst>
      <p:ext uri="{BB962C8B-B14F-4D97-AF65-F5344CB8AC3E}">
        <p14:creationId xmlns:p14="http://schemas.microsoft.com/office/powerpoint/2010/main" val="21886828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87CA6-BFD9-4CB1-8892-F6B062E8244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0CDA8C3-9C0C-4E52-9A62-E4DB159E6B0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C3EC35-E02F-41FF-9232-F90692A902FC}"/>
              </a:ext>
            </a:extLst>
          </p:cNvPr>
          <p:cNvSpPr>
            <a:spLocks noGrp="1"/>
          </p:cNvSpPr>
          <p:nvPr>
            <p:ph type="dt" sz="half" idx="10"/>
          </p:nvPr>
        </p:nvSpPr>
        <p:spPr/>
        <p:txBody>
          <a:bodyPr/>
          <a:lstStyle/>
          <a:p>
            <a:fld id="{2F3E8B1C-86EF-43CF-8304-249481088644}" type="datetimeFigureOut">
              <a:rPr lang="en-US" smtClean="0"/>
              <a:t>2/13/21</a:t>
            </a:fld>
            <a:endParaRPr lang="en-US"/>
          </a:p>
        </p:txBody>
      </p:sp>
      <p:sp>
        <p:nvSpPr>
          <p:cNvPr id="5" name="Footer Placeholder 4">
            <a:extLst>
              <a:ext uri="{FF2B5EF4-FFF2-40B4-BE49-F238E27FC236}">
                <a16:creationId xmlns:a16="http://schemas.microsoft.com/office/drawing/2014/main" id="{39D13D38-5DF1-443B-8A12-71E834FDC6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5E644A-4A37-4757-9809-5B035E2874E6}"/>
              </a:ext>
            </a:extLst>
          </p:cNvPr>
          <p:cNvSpPr>
            <a:spLocks noGrp="1"/>
          </p:cNvSpPr>
          <p:nvPr>
            <p:ph type="sldNum" sz="quarter" idx="12"/>
          </p:nvPr>
        </p:nvSpPr>
        <p:spPr/>
        <p:txBody>
          <a:bodyPr/>
          <a:lstStyle/>
          <a:p>
            <a:fld id="{C3DB2ADC-AF19-4574-8C10-79B5B04FCA27}" type="slidenum">
              <a:rPr lang="en-US" smtClean="0"/>
              <a:t>‹#›</a:t>
            </a:fld>
            <a:endParaRPr lang="en-US"/>
          </a:p>
        </p:txBody>
      </p:sp>
    </p:spTree>
    <p:extLst>
      <p:ext uri="{BB962C8B-B14F-4D97-AF65-F5344CB8AC3E}">
        <p14:creationId xmlns:p14="http://schemas.microsoft.com/office/powerpoint/2010/main" val="32939744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6578B-CD85-4BF1-A729-E8E8079B595F}"/>
              </a:ext>
            </a:extLst>
          </p:cNvPr>
          <p:cNvSpPr>
            <a:spLocks noGrp="1"/>
          </p:cNvSpPr>
          <p:nvPr>
            <p:ph type="title"/>
          </p:nvPr>
        </p:nvSpPr>
        <p:spPr>
          <a:xfrm>
            <a:off x="715383" y="1709738"/>
            <a:ext cx="10632067" cy="2852737"/>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A58448C1-C13F-4826-8347-EEB00A6643D6}"/>
              </a:ext>
            </a:extLst>
          </p:cNvPr>
          <p:cNvSpPr>
            <a:spLocks noGrp="1"/>
          </p:cNvSpPr>
          <p:nvPr>
            <p:ph type="body" idx="1"/>
          </p:nvPr>
        </p:nvSpPr>
        <p:spPr>
          <a:xfrm>
            <a:off x="715383" y="4589463"/>
            <a:ext cx="10632067"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806546A-957F-4C4D-9744-1177AD258E10}"/>
              </a:ext>
            </a:extLst>
          </p:cNvPr>
          <p:cNvSpPr>
            <a:spLocks noGrp="1"/>
          </p:cNvSpPr>
          <p:nvPr>
            <p:ph type="dt" sz="half" idx="10"/>
          </p:nvPr>
        </p:nvSpPr>
        <p:spPr/>
        <p:txBody>
          <a:bodyPr/>
          <a:lstStyle/>
          <a:p>
            <a:fld id="{2F3E8B1C-86EF-43CF-8304-249481088644}" type="datetimeFigureOut">
              <a:rPr lang="en-US" smtClean="0"/>
              <a:t>2/13/21</a:t>
            </a:fld>
            <a:endParaRPr lang="en-US"/>
          </a:p>
        </p:txBody>
      </p:sp>
      <p:sp>
        <p:nvSpPr>
          <p:cNvPr id="5" name="Footer Placeholder 4">
            <a:extLst>
              <a:ext uri="{FF2B5EF4-FFF2-40B4-BE49-F238E27FC236}">
                <a16:creationId xmlns:a16="http://schemas.microsoft.com/office/drawing/2014/main" id="{B1DB149C-CC63-4E3A-A83D-EF637EB519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B94775-7982-41EC-B584-D51224D38F77}"/>
              </a:ext>
            </a:extLst>
          </p:cNvPr>
          <p:cNvSpPr>
            <a:spLocks noGrp="1"/>
          </p:cNvSpPr>
          <p:nvPr>
            <p:ph type="sldNum" sz="quarter" idx="12"/>
          </p:nvPr>
        </p:nvSpPr>
        <p:spPr/>
        <p:txBody>
          <a:bodyPr/>
          <a:lstStyle/>
          <a:p>
            <a:fld id="{C3DB2ADC-AF19-4574-8C10-79B5B04FCA27}" type="slidenum">
              <a:rPr lang="en-US" smtClean="0"/>
              <a:t>‹#›</a:t>
            </a:fld>
            <a:endParaRPr lang="en-US"/>
          </a:p>
        </p:txBody>
      </p:sp>
    </p:spTree>
    <p:extLst>
      <p:ext uri="{BB962C8B-B14F-4D97-AF65-F5344CB8AC3E}">
        <p14:creationId xmlns:p14="http://schemas.microsoft.com/office/powerpoint/2010/main" val="34513983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E4BD8-507D-48E4-A624-F16A741C3609}"/>
              </a:ext>
            </a:extLst>
          </p:cNvPr>
          <p:cNvSpPr>
            <a:spLocks noGrp="1"/>
          </p:cNvSpPr>
          <p:nvPr>
            <p:ph type="title"/>
          </p:nvPr>
        </p:nvSpPr>
        <p:spPr>
          <a:xfrm>
            <a:off x="700635" y="922096"/>
            <a:ext cx="10691265" cy="1127930"/>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810A07E4-3A39-457C-A059-7DFB6039D947}"/>
              </a:ext>
            </a:extLst>
          </p:cNvPr>
          <p:cNvSpPr>
            <a:spLocks noGrp="1"/>
          </p:cNvSpPr>
          <p:nvPr>
            <p:ph sz="half" idx="1"/>
          </p:nvPr>
        </p:nvSpPr>
        <p:spPr>
          <a:xfrm>
            <a:off x="715383" y="2128684"/>
            <a:ext cx="5304417" cy="384441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7B141E17-47CE-4A78-B0FA-0E9786DA67C5}"/>
              </a:ext>
            </a:extLst>
          </p:cNvPr>
          <p:cNvSpPr>
            <a:spLocks noGrp="1"/>
          </p:cNvSpPr>
          <p:nvPr>
            <p:ph sz="half" idx="2"/>
          </p:nvPr>
        </p:nvSpPr>
        <p:spPr>
          <a:xfrm>
            <a:off x="6172200" y="2128684"/>
            <a:ext cx="5219700" cy="384441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89F02C13-D3ED-4044-9716-F29D79A184C9}"/>
              </a:ext>
            </a:extLst>
          </p:cNvPr>
          <p:cNvSpPr>
            <a:spLocks noGrp="1"/>
          </p:cNvSpPr>
          <p:nvPr>
            <p:ph type="dt" sz="half" idx="10"/>
          </p:nvPr>
        </p:nvSpPr>
        <p:spPr/>
        <p:txBody>
          <a:bodyPr/>
          <a:lstStyle/>
          <a:p>
            <a:fld id="{2F3E8B1C-86EF-43CF-8304-249481088644}" type="datetimeFigureOut">
              <a:rPr lang="en-US" smtClean="0"/>
              <a:t>2/13/21</a:t>
            </a:fld>
            <a:endParaRPr lang="en-US"/>
          </a:p>
        </p:txBody>
      </p:sp>
      <p:sp>
        <p:nvSpPr>
          <p:cNvPr id="6" name="Footer Placeholder 5">
            <a:extLst>
              <a:ext uri="{FF2B5EF4-FFF2-40B4-BE49-F238E27FC236}">
                <a16:creationId xmlns:a16="http://schemas.microsoft.com/office/drawing/2014/main" id="{8AF334AD-FB29-4355-B5CF-85E61B4F340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A5AA154-790C-4774-9C21-8C543E733F26}"/>
              </a:ext>
            </a:extLst>
          </p:cNvPr>
          <p:cNvSpPr>
            <a:spLocks noGrp="1"/>
          </p:cNvSpPr>
          <p:nvPr>
            <p:ph type="sldNum" sz="quarter" idx="12"/>
          </p:nvPr>
        </p:nvSpPr>
        <p:spPr/>
        <p:txBody>
          <a:bodyPr/>
          <a:lstStyle/>
          <a:p>
            <a:fld id="{C3DB2ADC-AF19-4574-8C10-79B5B04FCA27}" type="slidenum">
              <a:rPr lang="en-US" smtClean="0"/>
              <a:t>‹#›</a:t>
            </a:fld>
            <a:endParaRPr lang="en-US"/>
          </a:p>
        </p:txBody>
      </p:sp>
    </p:spTree>
    <p:extLst>
      <p:ext uri="{BB962C8B-B14F-4D97-AF65-F5344CB8AC3E}">
        <p14:creationId xmlns:p14="http://schemas.microsoft.com/office/powerpoint/2010/main" val="30554141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7DD35-7673-4F88-86B0-634883B5E345}"/>
              </a:ext>
            </a:extLst>
          </p:cNvPr>
          <p:cNvSpPr>
            <a:spLocks noGrp="1"/>
          </p:cNvSpPr>
          <p:nvPr>
            <p:ph type="title"/>
          </p:nvPr>
        </p:nvSpPr>
        <p:spPr>
          <a:xfrm>
            <a:off x="685887" y="929148"/>
            <a:ext cx="10640005" cy="761540"/>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5EC820D7-3E0B-47C6-A583-C4C839C5AF03}"/>
              </a:ext>
            </a:extLst>
          </p:cNvPr>
          <p:cNvSpPr>
            <a:spLocks noGrp="1"/>
          </p:cNvSpPr>
          <p:nvPr>
            <p:ph type="body" idx="1"/>
          </p:nvPr>
        </p:nvSpPr>
        <p:spPr>
          <a:xfrm>
            <a:off x="715384" y="1681163"/>
            <a:ext cx="5282192" cy="657225"/>
          </a:xfrm>
        </p:spPr>
        <p:txBody>
          <a:bodyPr anchor="b">
            <a:normAutofit/>
          </a:bodyPr>
          <a:lstStyle>
            <a:lvl1pPr marL="0" indent="0">
              <a:buNone/>
              <a:defRPr sz="16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6A839A7B-97D5-400F-B802-A0FF28FE9F15}"/>
              </a:ext>
            </a:extLst>
          </p:cNvPr>
          <p:cNvSpPr>
            <a:spLocks noGrp="1"/>
          </p:cNvSpPr>
          <p:nvPr>
            <p:ph sz="half" idx="2"/>
          </p:nvPr>
        </p:nvSpPr>
        <p:spPr>
          <a:xfrm>
            <a:off x="715384" y="2505075"/>
            <a:ext cx="5282192" cy="342377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C2E0ECA2-DBF1-4681-9DFA-93AFD1B371DB}"/>
              </a:ext>
            </a:extLst>
          </p:cNvPr>
          <p:cNvSpPr>
            <a:spLocks noGrp="1"/>
          </p:cNvSpPr>
          <p:nvPr>
            <p:ph type="body" sz="quarter" idx="3"/>
          </p:nvPr>
        </p:nvSpPr>
        <p:spPr>
          <a:xfrm>
            <a:off x="6172200" y="1681163"/>
            <a:ext cx="5183188" cy="657225"/>
          </a:xfrm>
        </p:spPr>
        <p:txBody>
          <a:bodyPr anchor="b">
            <a:normAutofit/>
          </a:bodyPr>
          <a:lstStyle>
            <a:lvl1pPr marL="0" indent="0">
              <a:buNone/>
              <a:defRPr sz="16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390EBBBB-517F-4ED7-9E51-CF0F7590B4D4}"/>
              </a:ext>
            </a:extLst>
          </p:cNvPr>
          <p:cNvSpPr>
            <a:spLocks noGrp="1"/>
          </p:cNvSpPr>
          <p:nvPr>
            <p:ph sz="quarter" idx="4"/>
          </p:nvPr>
        </p:nvSpPr>
        <p:spPr>
          <a:xfrm>
            <a:off x="6172200" y="2505075"/>
            <a:ext cx="5183188" cy="342377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511B5C7-1E37-478F-B4B0-C7202FFE41B9}"/>
              </a:ext>
            </a:extLst>
          </p:cNvPr>
          <p:cNvSpPr>
            <a:spLocks noGrp="1"/>
          </p:cNvSpPr>
          <p:nvPr>
            <p:ph type="dt" sz="half" idx="10"/>
          </p:nvPr>
        </p:nvSpPr>
        <p:spPr/>
        <p:txBody>
          <a:bodyPr/>
          <a:lstStyle/>
          <a:p>
            <a:fld id="{2F3E8B1C-86EF-43CF-8304-249481088644}" type="datetimeFigureOut">
              <a:rPr lang="en-US" smtClean="0"/>
              <a:t>2/13/21</a:t>
            </a:fld>
            <a:endParaRPr lang="en-US"/>
          </a:p>
        </p:txBody>
      </p:sp>
      <p:sp>
        <p:nvSpPr>
          <p:cNvPr id="8" name="Footer Placeholder 7">
            <a:extLst>
              <a:ext uri="{FF2B5EF4-FFF2-40B4-BE49-F238E27FC236}">
                <a16:creationId xmlns:a16="http://schemas.microsoft.com/office/drawing/2014/main" id="{9153F7EF-507C-4CB3-86C5-8B34FFFC1D8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8E3DEA6-E4EB-4C2A-8B4F-55EC965B6219}"/>
              </a:ext>
            </a:extLst>
          </p:cNvPr>
          <p:cNvSpPr>
            <a:spLocks noGrp="1"/>
          </p:cNvSpPr>
          <p:nvPr>
            <p:ph type="sldNum" sz="quarter" idx="12"/>
          </p:nvPr>
        </p:nvSpPr>
        <p:spPr/>
        <p:txBody>
          <a:bodyPr/>
          <a:lstStyle/>
          <a:p>
            <a:fld id="{C3DB2ADC-AF19-4574-8C10-79B5B04FCA27}" type="slidenum">
              <a:rPr lang="en-US" smtClean="0"/>
              <a:t>‹#›</a:t>
            </a:fld>
            <a:endParaRPr lang="en-US"/>
          </a:p>
        </p:txBody>
      </p:sp>
    </p:spTree>
    <p:extLst>
      <p:ext uri="{BB962C8B-B14F-4D97-AF65-F5344CB8AC3E}">
        <p14:creationId xmlns:p14="http://schemas.microsoft.com/office/powerpoint/2010/main" val="3059419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32964-A933-4B98-A141-A4B316DAFA9F}"/>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5D684C9D-23DA-42B0-9DD3-7592F72E8DC9}"/>
              </a:ext>
            </a:extLst>
          </p:cNvPr>
          <p:cNvSpPr>
            <a:spLocks noGrp="1"/>
          </p:cNvSpPr>
          <p:nvPr>
            <p:ph type="dt" sz="half" idx="10"/>
          </p:nvPr>
        </p:nvSpPr>
        <p:spPr/>
        <p:txBody>
          <a:bodyPr/>
          <a:lstStyle/>
          <a:p>
            <a:fld id="{2F3E8B1C-86EF-43CF-8304-249481088644}" type="datetimeFigureOut">
              <a:rPr lang="en-US" smtClean="0"/>
              <a:t>2/13/21</a:t>
            </a:fld>
            <a:endParaRPr lang="en-US"/>
          </a:p>
        </p:txBody>
      </p:sp>
      <p:sp>
        <p:nvSpPr>
          <p:cNvPr id="4" name="Footer Placeholder 3">
            <a:extLst>
              <a:ext uri="{FF2B5EF4-FFF2-40B4-BE49-F238E27FC236}">
                <a16:creationId xmlns:a16="http://schemas.microsoft.com/office/drawing/2014/main" id="{68BF8F05-876F-49D8-AE30-5BB2A91ECD5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53D20DA-9260-4577-BB51-789570A243AF}"/>
              </a:ext>
            </a:extLst>
          </p:cNvPr>
          <p:cNvSpPr>
            <a:spLocks noGrp="1"/>
          </p:cNvSpPr>
          <p:nvPr>
            <p:ph type="sldNum" sz="quarter" idx="12"/>
          </p:nvPr>
        </p:nvSpPr>
        <p:spPr/>
        <p:txBody>
          <a:bodyPr/>
          <a:lstStyle/>
          <a:p>
            <a:fld id="{C3DB2ADC-AF19-4574-8C10-79B5B04FCA27}" type="slidenum">
              <a:rPr lang="en-US" smtClean="0"/>
              <a:t>‹#›</a:t>
            </a:fld>
            <a:endParaRPr lang="en-US"/>
          </a:p>
        </p:txBody>
      </p:sp>
    </p:spTree>
    <p:extLst>
      <p:ext uri="{BB962C8B-B14F-4D97-AF65-F5344CB8AC3E}">
        <p14:creationId xmlns:p14="http://schemas.microsoft.com/office/powerpoint/2010/main" val="23738793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D2C1F24-E0A1-45A7-8EF5-92CD9799341C}"/>
              </a:ext>
            </a:extLst>
          </p:cNvPr>
          <p:cNvSpPr>
            <a:spLocks noGrp="1"/>
          </p:cNvSpPr>
          <p:nvPr>
            <p:ph type="dt" sz="half" idx="10"/>
          </p:nvPr>
        </p:nvSpPr>
        <p:spPr/>
        <p:txBody>
          <a:bodyPr/>
          <a:lstStyle/>
          <a:p>
            <a:fld id="{2F3E8B1C-86EF-43CF-8304-249481088644}" type="datetimeFigureOut">
              <a:rPr lang="en-US" smtClean="0"/>
              <a:t>2/13/21</a:t>
            </a:fld>
            <a:endParaRPr lang="en-US"/>
          </a:p>
        </p:txBody>
      </p:sp>
      <p:sp>
        <p:nvSpPr>
          <p:cNvPr id="3" name="Footer Placeholder 2">
            <a:extLst>
              <a:ext uri="{FF2B5EF4-FFF2-40B4-BE49-F238E27FC236}">
                <a16:creationId xmlns:a16="http://schemas.microsoft.com/office/drawing/2014/main" id="{3E021C19-210E-46B0-9036-5D8AECC9260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A880FEF-487E-44DF-8615-DF2210419602}"/>
              </a:ext>
            </a:extLst>
          </p:cNvPr>
          <p:cNvSpPr>
            <a:spLocks noGrp="1"/>
          </p:cNvSpPr>
          <p:nvPr>
            <p:ph type="sldNum" sz="quarter" idx="12"/>
          </p:nvPr>
        </p:nvSpPr>
        <p:spPr/>
        <p:txBody>
          <a:bodyPr/>
          <a:lstStyle/>
          <a:p>
            <a:fld id="{C3DB2ADC-AF19-4574-8C10-79B5B04FCA27}" type="slidenum">
              <a:rPr lang="en-US" smtClean="0"/>
              <a:t>‹#›</a:t>
            </a:fld>
            <a:endParaRPr lang="en-US"/>
          </a:p>
        </p:txBody>
      </p:sp>
    </p:spTree>
    <p:extLst>
      <p:ext uri="{BB962C8B-B14F-4D97-AF65-F5344CB8AC3E}">
        <p14:creationId xmlns:p14="http://schemas.microsoft.com/office/powerpoint/2010/main" val="13517763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568EE-74C8-43A6-90BC-2DDD965CF64A}"/>
              </a:ext>
            </a:extLst>
          </p:cNvPr>
          <p:cNvSpPr>
            <a:spLocks noGrp="1"/>
          </p:cNvSpPr>
          <p:nvPr>
            <p:ph type="title"/>
          </p:nvPr>
        </p:nvSpPr>
        <p:spPr>
          <a:xfrm>
            <a:off x="678426" y="781665"/>
            <a:ext cx="4093599" cy="1223452"/>
          </a:xfrm>
        </p:spPr>
        <p:txBody>
          <a:bodyPr anchor="b"/>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971C35AC-CAE3-48CF-A3E4-A075C9FDD71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2D9D03EA-5FAD-4609-A2B8-624E426847E3}"/>
              </a:ext>
            </a:extLst>
          </p:cNvPr>
          <p:cNvSpPr>
            <a:spLocks noGrp="1"/>
          </p:cNvSpPr>
          <p:nvPr>
            <p:ph type="body" sz="half" idx="2"/>
          </p:nvPr>
        </p:nvSpPr>
        <p:spPr>
          <a:xfrm>
            <a:off x="688258" y="2315497"/>
            <a:ext cx="4093599" cy="355349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0B58D2EA-2191-4216-B64D-067BDFE12375}"/>
              </a:ext>
            </a:extLst>
          </p:cNvPr>
          <p:cNvSpPr>
            <a:spLocks noGrp="1"/>
          </p:cNvSpPr>
          <p:nvPr>
            <p:ph type="dt" sz="half" idx="10"/>
          </p:nvPr>
        </p:nvSpPr>
        <p:spPr/>
        <p:txBody>
          <a:bodyPr/>
          <a:lstStyle/>
          <a:p>
            <a:fld id="{2F3E8B1C-86EF-43CF-8304-249481088644}" type="datetimeFigureOut">
              <a:rPr lang="en-US" smtClean="0"/>
              <a:t>2/13/21</a:t>
            </a:fld>
            <a:endParaRPr lang="en-US"/>
          </a:p>
        </p:txBody>
      </p:sp>
      <p:sp>
        <p:nvSpPr>
          <p:cNvPr id="6" name="Footer Placeholder 5">
            <a:extLst>
              <a:ext uri="{FF2B5EF4-FFF2-40B4-BE49-F238E27FC236}">
                <a16:creationId xmlns:a16="http://schemas.microsoft.com/office/drawing/2014/main" id="{78042128-DAB4-481C-BEE6-3523E8E88B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E50E382-C500-4A4C-A7C6-43860383AB91}"/>
              </a:ext>
            </a:extLst>
          </p:cNvPr>
          <p:cNvSpPr>
            <a:spLocks noGrp="1"/>
          </p:cNvSpPr>
          <p:nvPr>
            <p:ph type="sldNum" sz="quarter" idx="12"/>
          </p:nvPr>
        </p:nvSpPr>
        <p:spPr/>
        <p:txBody>
          <a:bodyPr/>
          <a:lstStyle/>
          <a:p>
            <a:fld id="{C3DB2ADC-AF19-4574-8C10-79B5B04FCA27}" type="slidenum">
              <a:rPr lang="en-US" smtClean="0"/>
              <a:t>‹#›</a:t>
            </a:fld>
            <a:endParaRPr lang="en-US"/>
          </a:p>
        </p:txBody>
      </p:sp>
    </p:spTree>
    <p:extLst>
      <p:ext uri="{BB962C8B-B14F-4D97-AF65-F5344CB8AC3E}">
        <p14:creationId xmlns:p14="http://schemas.microsoft.com/office/powerpoint/2010/main" val="33882133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9FE98B-EACF-4251-A8AF-0D9EDD17C664}"/>
              </a:ext>
            </a:extLst>
          </p:cNvPr>
          <p:cNvSpPr>
            <a:spLocks noGrp="1"/>
          </p:cNvSpPr>
          <p:nvPr>
            <p:ph type="title"/>
          </p:nvPr>
        </p:nvSpPr>
        <p:spPr>
          <a:xfrm>
            <a:off x="683342" y="1066800"/>
            <a:ext cx="4103431" cy="1317523"/>
          </a:xfrm>
        </p:spPr>
        <p:txBody>
          <a:bodyPr anchor="b"/>
          <a:lstStyle>
            <a:lvl1pPr>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id="{3905F473-761A-4002-AF70-9FF878D0139E}"/>
              </a:ext>
            </a:extLst>
          </p:cNvPr>
          <p:cNvSpPr>
            <a:spLocks noGrp="1"/>
          </p:cNvSpPr>
          <p:nvPr>
            <p:ph type="pic" idx="1"/>
          </p:nvPr>
        </p:nvSpPr>
        <p:spPr>
          <a:xfrm>
            <a:off x="5183188" y="1066800"/>
            <a:ext cx="6172200" cy="47942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FA0C2E6A-F834-4540-BB00-E13CB45DC362}"/>
              </a:ext>
            </a:extLst>
          </p:cNvPr>
          <p:cNvSpPr>
            <a:spLocks noGrp="1"/>
          </p:cNvSpPr>
          <p:nvPr>
            <p:ph type="body" sz="half" idx="2"/>
          </p:nvPr>
        </p:nvSpPr>
        <p:spPr>
          <a:xfrm>
            <a:off x="683342" y="2552700"/>
            <a:ext cx="4103431" cy="33162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F0C38EAB-AD63-415C-B263-BA1D8FBE3CB0}"/>
              </a:ext>
            </a:extLst>
          </p:cNvPr>
          <p:cNvSpPr>
            <a:spLocks noGrp="1"/>
          </p:cNvSpPr>
          <p:nvPr>
            <p:ph type="dt" sz="half" idx="10"/>
          </p:nvPr>
        </p:nvSpPr>
        <p:spPr/>
        <p:txBody>
          <a:bodyPr/>
          <a:lstStyle/>
          <a:p>
            <a:fld id="{2F3E8B1C-86EF-43CF-8304-249481088644}" type="datetimeFigureOut">
              <a:rPr lang="en-US" smtClean="0"/>
              <a:t>2/13/21</a:t>
            </a:fld>
            <a:endParaRPr lang="en-US"/>
          </a:p>
        </p:txBody>
      </p:sp>
      <p:sp>
        <p:nvSpPr>
          <p:cNvPr id="6" name="Footer Placeholder 5">
            <a:extLst>
              <a:ext uri="{FF2B5EF4-FFF2-40B4-BE49-F238E27FC236}">
                <a16:creationId xmlns:a16="http://schemas.microsoft.com/office/drawing/2014/main" id="{422E5541-B6DE-45E8-BCFE-0DFC4F57407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BB78D45-289B-46AF-8CB9-E6150BEA17ED}"/>
              </a:ext>
            </a:extLst>
          </p:cNvPr>
          <p:cNvSpPr>
            <a:spLocks noGrp="1"/>
          </p:cNvSpPr>
          <p:nvPr>
            <p:ph type="sldNum" sz="quarter" idx="12"/>
          </p:nvPr>
        </p:nvSpPr>
        <p:spPr/>
        <p:txBody>
          <a:bodyPr/>
          <a:lstStyle/>
          <a:p>
            <a:fld id="{C3DB2ADC-AF19-4574-8C10-79B5B04FCA27}" type="slidenum">
              <a:rPr lang="en-US" smtClean="0"/>
              <a:t>‹#›</a:t>
            </a:fld>
            <a:endParaRPr lang="en-US"/>
          </a:p>
        </p:txBody>
      </p:sp>
    </p:spTree>
    <p:extLst>
      <p:ext uri="{BB962C8B-B14F-4D97-AF65-F5344CB8AC3E}">
        <p14:creationId xmlns:p14="http://schemas.microsoft.com/office/powerpoint/2010/main" val="41101140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A362AC-B59F-4AC7-B279-57DDD5336BCA}"/>
              </a:ext>
            </a:extLst>
          </p:cNvPr>
          <p:cNvSpPr>
            <a:spLocks noGrp="1"/>
          </p:cNvSpPr>
          <p:nvPr>
            <p:ph type="title"/>
          </p:nvPr>
        </p:nvSpPr>
        <p:spPr>
          <a:xfrm>
            <a:off x="700635" y="922096"/>
            <a:ext cx="10691265" cy="1371030"/>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a:extLst>
              <a:ext uri="{FF2B5EF4-FFF2-40B4-BE49-F238E27FC236}">
                <a16:creationId xmlns:a16="http://schemas.microsoft.com/office/drawing/2014/main" id="{0E6042DB-75BD-4EC1-B6D9-8A72EF940CAA}"/>
              </a:ext>
            </a:extLst>
          </p:cNvPr>
          <p:cNvSpPr>
            <a:spLocks noGrp="1"/>
          </p:cNvSpPr>
          <p:nvPr>
            <p:ph type="body" idx="1"/>
          </p:nvPr>
        </p:nvSpPr>
        <p:spPr>
          <a:xfrm>
            <a:off x="700635" y="2293126"/>
            <a:ext cx="10691265" cy="363608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21DD1378-7C96-4079-B44C-3D86B4657596}"/>
              </a:ext>
            </a:extLst>
          </p:cNvPr>
          <p:cNvSpPr>
            <a:spLocks noGrp="1"/>
          </p:cNvSpPr>
          <p:nvPr>
            <p:ph type="dt" sz="half" idx="2"/>
          </p:nvPr>
        </p:nvSpPr>
        <p:spPr>
          <a:xfrm>
            <a:off x="8369448" y="6356350"/>
            <a:ext cx="2592594" cy="365125"/>
          </a:xfrm>
          <a:prstGeom prst="rect">
            <a:avLst/>
          </a:prstGeom>
        </p:spPr>
        <p:txBody>
          <a:bodyPr vert="horz" lIns="91440" tIns="45720" rIns="91440" bIns="45720" rtlCol="0" anchor="ctr"/>
          <a:lstStyle>
            <a:lvl1pPr algn="r">
              <a:defRPr sz="1050">
                <a:solidFill>
                  <a:schemeClr val="tx1"/>
                </a:solidFill>
                <a:latin typeface="+mj-lt"/>
              </a:defRPr>
            </a:lvl1pPr>
          </a:lstStyle>
          <a:p>
            <a:fld id="{2F3E8B1C-86EF-43CF-8304-249481088644}" type="datetimeFigureOut">
              <a:rPr lang="en-US" smtClean="0"/>
              <a:pPr/>
              <a:t>2/13/21</a:t>
            </a:fld>
            <a:endParaRPr lang="en-US" dirty="0"/>
          </a:p>
        </p:txBody>
      </p:sp>
      <p:sp>
        <p:nvSpPr>
          <p:cNvPr id="5" name="Footer Placeholder 4">
            <a:extLst>
              <a:ext uri="{FF2B5EF4-FFF2-40B4-BE49-F238E27FC236}">
                <a16:creationId xmlns:a16="http://schemas.microsoft.com/office/drawing/2014/main" id="{D19B6B78-577F-43F5-BAEE-BF72484C9850}"/>
              </a:ext>
            </a:extLst>
          </p:cNvPr>
          <p:cNvSpPr>
            <a:spLocks noGrp="1"/>
          </p:cNvSpPr>
          <p:nvPr>
            <p:ph type="ftr" sz="quarter" idx="3"/>
          </p:nvPr>
        </p:nvSpPr>
        <p:spPr>
          <a:xfrm>
            <a:off x="715383" y="6356350"/>
            <a:ext cx="4539727" cy="365125"/>
          </a:xfrm>
          <a:prstGeom prst="rect">
            <a:avLst/>
          </a:prstGeom>
        </p:spPr>
        <p:txBody>
          <a:bodyPr vert="horz" lIns="91440" tIns="45720" rIns="91440" bIns="45720" rtlCol="0" anchor="ctr"/>
          <a:lstStyle>
            <a:lvl1pPr algn="l">
              <a:defRPr sz="1050">
                <a:solidFill>
                  <a:schemeClr val="tx1"/>
                </a:solidFill>
                <a:latin typeface="+mj-lt"/>
              </a:defRPr>
            </a:lvl1pPr>
          </a:lstStyle>
          <a:p>
            <a:endParaRPr lang="en-US" dirty="0"/>
          </a:p>
        </p:txBody>
      </p:sp>
      <p:sp>
        <p:nvSpPr>
          <p:cNvPr id="6" name="Slide Number Placeholder 5">
            <a:extLst>
              <a:ext uri="{FF2B5EF4-FFF2-40B4-BE49-F238E27FC236}">
                <a16:creationId xmlns:a16="http://schemas.microsoft.com/office/drawing/2014/main" id="{A8CC75B8-AF8F-4D8A-9B3D-D1951A64BADB}"/>
              </a:ext>
            </a:extLst>
          </p:cNvPr>
          <p:cNvSpPr>
            <a:spLocks noGrp="1"/>
          </p:cNvSpPr>
          <p:nvPr>
            <p:ph type="sldNum" sz="quarter" idx="4"/>
          </p:nvPr>
        </p:nvSpPr>
        <p:spPr>
          <a:xfrm>
            <a:off x="10919012" y="6356350"/>
            <a:ext cx="672354" cy="365125"/>
          </a:xfrm>
          <a:prstGeom prst="rect">
            <a:avLst/>
          </a:prstGeom>
        </p:spPr>
        <p:txBody>
          <a:bodyPr vert="horz" lIns="91440" tIns="45720" rIns="91440" bIns="45720" rtlCol="0" anchor="ctr"/>
          <a:lstStyle>
            <a:lvl1pPr algn="r">
              <a:defRPr sz="1800">
                <a:solidFill>
                  <a:schemeClr val="tx1"/>
                </a:solidFill>
              </a:defRPr>
            </a:lvl1pPr>
          </a:lstStyle>
          <a:p>
            <a:fld id="{C3DB2ADC-AF19-4574-8C10-79B5B04FCA27}" type="slidenum">
              <a:rPr lang="en-US" smtClean="0"/>
              <a:pPr/>
              <a:t>‹#›</a:t>
            </a:fld>
            <a:endParaRPr lang="en-US" dirty="0"/>
          </a:p>
        </p:txBody>
      </p:sp>
      <p:cxnSp>
        <p:nvCxnSpPr>
          <p:cNvPr id="7" name="Straight Connector 6">
            <a:extLst>
              <a:ext uri="{FF2B5EF4-FFF2-40B4-BE49-F238E27FC236}">
                <a16:creationId xmlns:a16="http://schemas.microsoft.com/office/drawing/2014/main" id="{F64F9B95-9045-48D2-B9F3-2927E98F54AA}"/>
              </a:ext>
            </a:extLst>
          </p:cNvPr>
          <p:cNvCxnSpPr>
            <a:cxnSpLocks/>
          </p:cNvCxnSpPr>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85AA86F-6A4D-4BCB-A045-D992CDC2959B}"/>
              </a:ext>
            </a:extLst>
          </p:cNvPr>
          <p:cNvCxnSpPr>
            <a:cxnSpLocks/>
          </p:cNvCxnSpPr>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3475465"/>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8" r:id="rId6"/>
    <p:sldLayoutId id="2147483693" r:id="rId7"/>
    <p:sldLayoutId id="2147483694" r:id="rId8"/>
    <p:sldLayoutId id="2147483695" r:id="rId9"/>
    <p:sldLayoutId id="2147483697" r:id="rId10"/>
    <p:sldLayoutId id="2147483696" r:id="rId11"/>
  </p:sldLayoutIdLst>
  <p:txStyles>
    <p:titleStyle>
      <a:lvl1pPr algn="l" defTabSz="914400" rtl="0" eaLnBrk="1" latinLnBrk="0" hangingPunct="1">
        <a:lnSpc>
          <a:spcPct val="100000"/>
        </a:lnSpc>
        <a:spcBef>
          <a:spcPct val="0"/>
        </a:spcBef>
        <a:buNone/>
        <a:defRPr sz="4000" kern="1200" cap="all" spc="30"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hyperlink" Target="https://www.loc.gov/item/rbpe.06003200/" TargetMode="External"/><Relationship Id="rId3" Type="http://schemas.openxmlformats.org/officeDocument/2006/relationships/hyperlink" Target="http://www.masshist.org/database/viewer.php?old=1&amp;item_id=1582&amp;ft=Collection%20Guides&amp;from=/collection-guides/view/fap014" TargetMode="External"/><Relationship Id="rId7" Type="http://schemas.openxmlformats.org/officeDocument/2006/relationships/hyperlink" Target="https://www.digitalcommonwealth.org/search/commonwealth:ht24xf36n" TargetMode="External"/><Relationship Id="rId12" Type="http://schemas.openxmlformats.org/officeDocument/2006/relationships/hyperlink" Target="https://web.archive.org/web/20161101191335/http:/www.panoramio.com/photo/126976691" TargetMode="External"/><Relationship Id="rId2" Type="http://schemas.openxmlformats.org/officeDocument/2006/relationships/hyperlink" Target="https://www.digitalcommonwealth.org/search/commonwealth:w6634546p" TargetMode="External"/><Relationship Id="rId1" Type="http://schemas.openxmlformats.org/officeDocument/2006/relationships/slideLayout" Target="../slideLayouts/slideLayout2.xml"/><Relationship Id="rId6" Type="http://schemas.openxmlformats.org/officeDocument/2006/relationships/hyperlink" Target="https://harvardartmuseums.org/art/31173" TargetMode="External"/><Relationship Id="rId11" Type="http://schemas.openxmlformats.org/officeDocument/2006/relationships/hyperlink" Target="https://catalog.archives.gov/id/528409" TargetMode="External"/><Relationship Id="rId5" Type="http://schemas.openxmlformats.org/officeDocument/2006/relationships/hyperlink" Target="https://digitalcollections.nypl.org/items/510d47db-c5d3-a3d9-e040-e00a18064a99" TargetMode="External"/><Relationship Id="rId10" Type="http://schemas.openxmlformats.org/officeDocument/2006/relationships/hyperlink" Target="http://www.masshist.org/database/1366" TargetMode="External"/><Relationship Id="rId4" Type="http://schemas.openxmlformats.org/officeDocument/2006/relationships/hyperlink" Target="https://www.historicnewengland.org/explore/collections-access/gusn/250106/" TargetMode="External"/><Relationship Id="rId9" Type="http://schemas.openxmlformats.org/officeDocument/2006/relationships/hyperlink" Target="https://www.digitalcommonwealth.org/search/commonwealth:70796c53j"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33E93247-6229-44AB-A550-739E971E6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0583B28-D205-4D41-AC72-9CD8FFB3C2E8}"/>
              </a:ext>
            </a:extLst>
          </p:cNvPr>
          <p:cNvSpPr>
            <a:spLocks noGrp="1"/>
          </p:cNvSpPr>
          <p:nvPr>
            <p:ph type="ctrTitle"/>
          </p:nvPr>
        </p:nvSpPr>
        <p:spPr>
          <a:xfrm>
            <a:off x="5604552" y="871758"/>
            <a:ext cx="5825448" cy="3871143"/>
          </a:xfrm>
        </p:spPr>
        <p:txBody>
          <a:bodyPr>
            <a:normAutofit/>
          </a:bodyPr>
          <a:lstStyle/>
          <a:p>
            <a:r>
              <a:rPr lang="en-US" dirty="0"/>
              <a:t>“The Statue Must be removed!"</a:t>
            </a:r>
          </a:p>
        </p:txBody>
      </p:sp>
      <p:sp>
        <p:nvSpPr>
          <p:cNvPr id="3" name="Subtitle 2">
            <a:extLst>
              <a:ext uri="{FF2B5EF4-FFF2-40B4-BE49-F238E27FC236}">
                <a16:creationId xmlns:a16="http://schemas.microsoft.com/office/drawing/2014/main" id="{31A0E293-69F6-4F41-B96A-0D834747E1FA}"/>
              </a:ext>
            </a:extLst>
          </p:cNvPr>
          <p:cNvSpPr>
            <a:spLocks noGrp="1"/>
          </p:cNvSpPr>
          <p:nvPr>
            <p:ph type="subTitle" idx="1"/>
          </p:nvPr>
        </p:nvSpPr>
        <p:spPr>
          <a:xfrm>
            <a:off x="5619964" y="4785543"/>
            <a:ext cx="5322013" cy="1005657"/>
          </a:xfrm>
        </p:spPr>
        <p:txBody>
          <a:bodyPr>
            <a:normAutofit/>
          </a:bodyPr>
          <a:lstStyle/>
          <a:p>
            <a:pPr>
              <a:lnSpc>
                <a:spcPct val="110000"/>
              </a:lnSpc>
            </a:pPr>
            <a:r>
              <a:rPr lang="en-US" sz="1300" dirty="0"/>
              <a:t>Presentation by Michael Larmann</a:t>
            </a:r>
          </a:p>
          <a:p>
            <a:pPr>
              <a:lnSpc>
                <a:spcPct val="110000"/>
              </a:lnSpc>
            </a:pPr>
            <a:r>
              <a:rPr lang="en-US" sz="1300" dirty="0"/>
              <a:t>Doctoral Student - History Department </a:t>
            </a:r>
          </a:p>
          <a:p>
            <a:pPr>
              <a:lnSpc>
                <a:spcPct val="110000"/>
              </a:lnSpc>
            </a:pPr>
            <a:r>
              <a:rPr lang="en-US" sz="1300" dirty="0"/>
              <a:t>University of Montana - Grad Con 2021</a:t>
            </a:r>
          </a:p>
        </p:txBody>
      </p:sp>
      <p:pic>
        <p:nvPicPr>
          <p:cNvPr id="7" name="Picture 6" descr="A portrait of a person&#10;&#10;Description automatically generated">
            <a:extLst>
              <a:ext uri="{FF2B5EF4-FFF2-40B4-BE49-F238E27FC236}">
                <a16:creationId xmlns:a16="http://schemas.microsoft.com/office/drawing/2014/main" id="{59F937C2-FFF3-F147-8B4E-8701DF55797D}"/>
              </a:ext>
            </a:extLst>
          </p:cNvPr>
          <p:cNvPicPr>
            <a:picLocks noChangeAspect="1"/>
          </p:cNvPicPr>
          <p:nvPr/>
        </p:nvPicPr>
        <p:blipFill rotWithShape="1">
          <a:blip r:embed="rId2"/>
          <a:srcRect l="5185"/>
          <a:stretch/>
        </p:blipFill>
        <p:spPr>
          <a:xfrm>
            <a:off x="1" y="10"/>
            <a:ext cx="4876799" cy="6857989"/>
          </a:xfrm>
          <a:prstGeom prst="rect">
            <a:avLst/>
          </a:prstGeom>
        </p:spPr>
      </p:pic>
      <p:cxnSp>
        <p:nvCxnSpPr>
          <p:cNvPr id="26" name="Straight Connector 25">
            <a:extLst>
              <a:ext uri="{FF2B5EF4-FFF2-40B4-BE49-F238E27FC236}">
                <a16:creationId xmlns:a16="http://schemas.microsoft.com/office/drawing/2014/main" id="{EE2E603F-4A95-4FE8-BB06-211DFD75DBE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723776" y="723900"/>
            <a:ext cx="5706224"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2CF06E40-3ECB-4820-95B5-8A70B07D4B4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723776" y="6134100"/>
            <a:ext cx="566812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Subtitle 2">
            <a:extLst>
              <a:ext uri="{FF2B5EF4-FFF2-40B4-BE49-F238E27FC236}">
                <a16:creationId xmlns:a16="http://schemas.microsoft.com/office/drawing/2014/main" id="{80959F17-38B8-5147-A1F4-70996AA55F13}"/>
              </a:ext>
            </a:extLst>
          </p:cNvPr>
          <p:cNvSpPr txBox="1">
            <a:spLocks/>
          </p:cNvSpPr>
          <p:nvPr/>
        </p:nvSpPr>
        <p:spPr>
          <a:xfrm>
            <a:off x="5723775" y="3429000"/>
            <a:ext cx="4548937" cy="1185863"/>
          </a:xfrm>
          <a:prstGeom prst="rect">
            <a:avLst/>
          </a:prstGeom>
        </p:spPr>
        <p:txBody>
          <a:bodyPr vert="horz" lIns="91440" tIns="45720" rIns="91440" bIns="45720" rtlCol="0" anchor="t">
            <a:normAutofit/>
          </a:bodyPr>
          <a:lstStyle>
            <a:lvl1pPr marL="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kern="1200" cap="all">
                <a:solidFill>
                  <a:schemeClr val="accent2"/>
                </a:solidFill>
                <a:latin typeface="+mn-lt"/>
                <a:ea typeface="+mn-ea"/>
                <a:cs typeface="+mn-cs"/>
              </a:defRPr>
            </a:lvl1pPr>
            <a:lvl2pPr marL="4572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9pPr>
          </a:lstStyle>
          <a:p>
            <a:pPr>
              <a:lnSpc>
                <a:spcPct val="90000"/>
              </a:lnSpc>
            </a:pPr>
            <a:r>
              <a:rPr lang="en-US" sz="2000" dirty="0">
                <a:solidFill>
                  <a:schemeClr val="accent1"/>
                </a:solidFill>
              </a:rPr>
              <a:t>The Politics of commemorating compromise, 1853-1861</a:t>
            </a:r>
            <a:r>
              <a:rPr lang="en-US" sz="1400" dirty="0">
                <a:solidFill>
                  <a:schemeClr val="bg1"/>
                </a:solidFill>
              </a:rPr>
              <a:t>2021</a:t>
            </a:r>
          </a:p>
        </p:txBody>
      </p:sp>
    </p:spTree>
    <p:extLst>
      <p:ext uri="{BB962C8B-B14F-4D97-AF65-F5344CB8AC3E}">
        <p14:creationId xmlns:p14="http://schemas.microsoft.com/office/powerpoint/2010/main" val="3783930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iterate>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7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1500"/>
                                  </p:stCondLst>
                                  <p:iterate>
                                    <p:tmPct val="10000"/>
                                  </p:iterate>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7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1500"/>
                                  </p:stCondLst>
                                  <p:iterate>
                                    <p:tmPct val="10000"/>
                                  </p:iterate>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7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F64F9B95-9045-48D2-B9F3-2927E98F54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85AA86F-6A4D-4BCB-A045-D992CDC29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5" name="Rectangle 14">
            <a:extLst>
              <a:ext uri="{FF2B5EF4-FFF2-40B4-BE49-F238E27FC236}">
                <a16:creationId xmlns:a16="http://schemas.microsoft.com/office/drawing/2014/main" id="{E49D7415-2F11-44C2-B6AA-13A25B681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descr="A picture containing text, gallery, room, scene&#10;&#10;Description automatically generated">
            <a:extLst>
              <a:ext uri="{FF2B5EF4-FFF2-40B4-BE49-F238E27FC236}">
                <a16:creationId xmlns:a16="http://schemas.microsoft.com/office/drawing/2014/main" id="{2C237462-B642-5B48-A986-810A709DFB82}"/>
              </a:ext>
            </a:extLst>
          </p:cNvPr>
          <p:cNvPicPr>
            <a:picLocks noGrp="1" noChangeAspect="1"/>
          </p:cNvPicPr>
          <p:nvPr>
            <p:ph idx="1"/>
          </p:nvPr>
        </p:nvPicPr>
        <p:blipFill rotWithShape="1">
          <a:blip r:embed="rId2"/>
          <a:srcRect l="16737" t="22742" r="16668" b="20805"/>
          <a:stretch/>
        </p:blipFill>
        <p:spPr>
          <a:xfrm>
            <a:off x="2583" y="-1"/>
            <a:ext cx="5545810" cy="6863141"/>
          </a:xfrm>
          <a:prstGeom prst="rect">
            <a:avLst/>
          </a:prstGeom>
        </p:spPr>
      </p:pic>
      <p:cxnSp>
        <p:nvCxnSpPr>
          <p:cNvPr id="17" name="Straight Connector 16">
            <a:extLst>
              <a:ext uri="{FF2B5EF4-FFF2-40B4-BE49-F238E27FC236}">
                <a16:creationId xmlns:a16="http://schemas.microsoft.com/office/drawing/2014/main" id="{D2E57F3D-33BE-4306-87E6-2457637195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15300" y="723900"/>
            <a:ext cx="16383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DD058344-D080-AA4A-AF42-A57F6026BE46}"/>
              </a:ext>
            </a:extLst>
          </p:cNvPr>
          <p:cNvSpPr>
            <a:spLocks noGrp="1"/>
          </p:cNvSpPr>
          <p:nvPr>
            <p:ph type="body" sz="half" idx="2"/>
          </p:nvPr>
        </p:nvSpPr>
        <p:spPr>
          <a:xfrm>
            <a:off x="7991572" y="828685"/>
            <a:ext cx="3581303" cy="5549222"/>
          </a:xfrm>
        </p:spPr>
        <p:txBody>
          <a:bodyPr vert="horz" lIns="91440" tIns="45720" rIns="91440" bIns="45720" rtlCol="0">
            <a:normAutofit/>
          </a:bodyPr>
          <a:lstStyle/>
          <a:p>
            <a:r>
              <a:rPr lang="en-US" dirty="0"/>
              <a:t>“At </a:t>
            </a:r>
            <a:r>
              <a:rPr lang="en-US" dirty="0" err="1"/>
              <a:t>Reval</a:t>
            </a:r>
            <a:r>
              <a:rPr lang="en-US" dirty="0"/>
              <a:t>, one of the Hanse towns, they will show you, in their treasury, the sword which, 200 years ago, beheaded a lawless Baron for daring to carry off his fugitive slave from the shelter of the city's wall. Our great slave hunter is beyond the reach of man's sword; but if any noble soul of the state will stir our mother Massachusetts to behead this image, we will cherish the name of that true Massachusetts boy as sacredly as they keep the brave old sword at </a:t>
            </a:r>
            <a:r>
              <a:rPr lang="en-US" dirty="0" err="1"/>
              <a:t>Reval</a:t>
            </a:r>
            <a:r>
              <a:rPr lang="en-US" dirty="0"/>
              <a:t>.”</a:t>
            </a:r>
          </a:p>
          <a:p>
            <a:r>
              <a:rPr lang="en-US" dirty="0"/>
              <a:t>-Wendell Phillips</a:t>
            </a:r>
          </a:p>
          <a:p>
            <a:pPr indent="-228600">
              <a:buFont typeface="Arial" panose="020B0604020202020204" pitchFamily="34" charset="0"/>
              <a:buChar char="•"/>
            </a:pPr>
            <a:endParaRPr lang="en-US" dirty="0"/>
          </a:p>
        </p:txBody>
      </p:sp>
    </p:spTree>
    <p:extLst>
      <p:ext uri="{BB962C8B-B14F-4D97-AF65-F5344CB8AC3E}">
        <p14:creationId xmlns:p14="http://schemas.microsoft.com/office/powerpoint/2010/main" val="30152739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FA0F66D-B847-904D-925C-7B5132072181}"/>
              </a:ext>
            </a:extLst>
          </p:cNvPr>
          <p:cNvPicPr>
            <a:picLocks noChangeAspect="1"/>
          </p:cNvPicPr>
          <p:nvPr/>
        </p:nvPicPr>
        <p:blipFill rotWithShape="1">
          <a:blip r:embed="rId2"/>
          <a:srcRect l="36619" r="36545"/>
          <a:stretch/>
        </p:blipFill>
        <p:spPr>
          <a:xfrm>
            <a:off x="3996142" y="0"/>
            <a:ext cx="3441286" cy="6856970"/>
          </a:xfrm>
          <a:prstGeom prst="rect">
            <a:avLst/>
          </a:prstGeom>
        </p:spPr>
      </p:pic>
    </p:spTree>
    <p:extLst>
      <p:ext uri="{BB962C8B-B14F-4D97-AF65-F5344CB8AC3E}">
        <p14:creationId xmlns:p14="http://schemas.microsoft.com/office/powerpoint/2010/main" val="31184511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660EB578-C970-4186-B93C-45851BBC6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01690B9-CF6B-0543-AE15-7BF53A61E456}"/>
              </a:ext>
            </a:extLst>
          </p:cNvPr>
          <p:cNvSpPr>
            <a:spLocks noGrp="1"/>
          </p:cNvSpPr>
          <p:nvPr>
            <p:ph type="title"/>
          </p:nvPr>
        </p:nvSpPr>
        <p:spPr>
          <a:xfrm>
            <a:off x="5604846" y="860615"/>
            <a:ext cx="5922279" cy="1272986"/>
          </a:xfrm>
        </p:spPr>
        <p:txBody>
          <a:bodyPr>
            <a:normAutofit/>
          </a:bodyPr>
          <a:lstStyle/>
          <a:p>
            <a:r>
              <a:rPr lang="en-US" dirty="0"/>
              <a:t>In Congress: Feb. 4, 1861</a:t>
            </a:r>
          </a:p>
        </p:txBody>
      </p:sp>
      <p:pic>
        <p:nvPicPr>
          <p:cNvPr id="5" name="Content Placeholder 4" descr="A person in a suit&#10;&#10;Description automatically generated with medium confidence">
            <a:extLst>
              <a:ext uri="{FF2B5EF4-FFF2-40B4-BE49-F238E27FC236}">
                <a16:creationId xmlns:a16="http://schemas.microsoft.com/office/drawing/2014/main" id="{C69F824C-CA16-9F4F-9495-6121E6BFD880}"/>
              </a:ext>
            </a:extLst>
          </p:cNvPr>
          <p:cNvPicPr>
            <a:picLocks noChangeAspect="1"/>
          </p:cNvPicPr>
          <p:nvPr/>
        </p:nvPicPr>
        <p:blipFill rotWithShape="1">
          <a:blip r:embed="rId2"/>
          <a:srcRect l="6091" r="10222" b="1"/>
          <a:stretch/>
        </p:blipFill>
        <p:spPr>
          <a:xfrm>
            <a:off x="20" y="-17929"/>
            <a:ext cx="4876780" cy="6875929"/>
          </a:xfrm>
          <a:prstGeom prst="rect">
            <a:avLst/>
          </a:prstGeom>
        </p:spPr>
      </p:pic>
      <p:cxnSp>
        <p:nvCxnSpPr>
          <p:cNvPr id="14" name="Straight Connector 13">
            <a:extLst>
              <a:ext uri="{FF2B5EF4-FFF2-40B4-BE49-F238E27FC236}">
                <a16:creationId xmlns:a16="http://schemas.microsoft.com/office/drawing/2014/main" id="{CDF57B02-07BB-407B-BB36-06D9C64A673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715000" y="738013"/>
            <a:ext cx="56769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Content Placeholder 8">
            <a:extLst>
              <a:ext uri="{FF2B5EF4-FFF2-40B4-BE49-F238E27FC236}">
                <a16:creationId xmlns:a16="http://schemas.microsoft.com/office/drawing/2014/main" id="{38D236E8-7524-4312-9C3A-B0FE1B2FE738}"/>
              </a:ext>
            </a:extLst>
          </p:cNvPr>
          <p:cNvSpPr>
            <a:spLocks noGrp="1"/>
          </p:cNvSpPr>
          <p:nvPr>
            <p:ph idx="1"/>
          </p:nvPr>
        </p:nvSpPr>
        <p:spPr>
          <a:xfrm>
            <a:off x="5566943" y="2133600"/>
            <a:ext cx="6005933" cy="3774464"/>
          </a:xfrm>
        </p:spPr>
        <p:txBody>
          <a:bodyPr>
            <a:normAutofit fontScale="92500" lnSpcReduction="10000"/>
          </a:bodyPr>
          <a:lstStyle/>
          <a:p>
            <a:pPr marL="0" indent="0">
              <a:buNone/>
            </a:pPr>
            <a:r>
              <a:rPr lang="en-US" dirty="0"/>
              <a:t>“The anti-slavery current can then run its course unchecked and untrammeled. It has already demanded, at Boston, the removal of the statue of Daniel Webster because he was willing to compromise with the South. How long will it be until it reaches that stage when it will require that the statues of such slaveholders as Washington and Jackson shall be thrown into the Potomac, the monument of the former razed to the ground, and the very name of this city changed the one in harmony with the anti slavery feeling?” </a:t>
            </a:r>
          </a:p>
          <a:p>
            <a:pPr marL="0" indent="0">
              <a:buNone/>
            </a:pPr>
            <a:r>
              <a:rPr lang="en-US" dirty="0"/>
              <a:t>	- Sen. Thomas L. Clingman of NC</a:t>
            </a:r>
          </a:p>
        </p:txBody>
      </p:sp>
      <p:cxnSp>
        <p:nvCxnSpPr>
          <p:cNvPr id="16" name="Straight Connector 15">
            <a:extLst>
              <a:ext uri="{FF2B5EF4-FFF2-40B4-BE49-F238E27FC236}">
                <a16:creationId xmlns:a16="http://schemas.microsoft.com/office/drawing/2014/main" id="{C6855964-C920-48EB-8804-74291211C8A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715000" y="6134100"/>
            <a:ext cx="56769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06615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79833C7-FDE4-4657-B0B1-32BE833C24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ABE7C0B-A2D9-4202-A524-532DA2E2D5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statue in front of a building&#10;&#10;Description automatically generated">
            <a:extLst>
              <a:ext uri="{FF2B5EF4-FFF2-40B4-BE49-F238E27FC236}">
                <a16:creationId xmlns:a16="http://schemas.microsoft.com/office/drawing/2014/main" id="{D4E63CA1-59F0-A840-84C8-B50B0C167790}"/>
              </a:ext>
            </a:extLst>
          </p:cNvPr>
          <p:cNvPicPr>
            <a:picLocks noChangeAspect="1"/>
          </p:cNvPicPr>
          <p:nvPr/>
        </p:nvPicPr>
        <p:blipFill rotWithShape="1">
          <a:blip r:embed="rId2"/>
          <a:srcRect t="18690" b="6310"/>
          <a:stretch/>
        </p:blipFill>
        <p:spPr>
          <a:xfrm>
            <a:off x="20" y="10"/>
            <a:ext cx="12191979" cy="6857989"/>
          </a:xfrm>
          <a:prstGeom prst="rect">
            <a:avLst/>
          </a:prstGeom>
        </p:spPr>
      </p:pic>
    </p:spTree>
    <p:extLst>
      <p:ext uri="{BB962C8B-B14F-4D97-AF65-F5344CB8AC3E}">
        <p14:creationId xmlns:p14="http://schemas.microsoft.com/office/powerpoint/2010/main" val="34491988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9A0579-BC07-6D45-ACF2-F6C427B2C9D1}"/>
              </a:ext>
            </a:extLst>
          </p:cNvPr>
          <p:cNvSpPr>
            <a:spLocks noGrp="1"/>
          </p:cNvSpPr>
          <p:nvPr>
            <p:ph type="title"/>
          </p:nvPr>
        </p:nvSpPr>
        <p:spPr>
          <a:xfrm>
            <a:off x="750367" y="147181"/>
            <a:ext cx="10691265" cy="379762"/>
          </a:xfrm>
        </p:spPr>
        <p:txBody>
          <a:bodyPr>
            <a:normAutofit fontScale="90000"/>
          </a:bodyPr>
          <a:lstStyle/>
          <a:p>
            <a:r>
              <a:rPr lang="en-US" dirty="0"/>
              <a:t>Image Citations </a:t>
            </a:r>
          </a:p>
        </p:txBody>
      </p:sp>
      <p:sp>
        <p:nvSpPr>
          <p:cNvPr id="5" name="Content Placeholder 4">
            <a:extLst>
              <a:ext uri="{FF2B5EF4-FFF2-40B4-BE49-F238E27FC236}">
                <a16:creationId xmlns:a16="http://schemas.microsoft.com/office/drawing/2014/main" id="{D37353BA-90C8-F644-AEA5-559EB9BB940E}"/>
              </a:ext>
            </a:extLst>
          </p:cNvPr>
          <p:cNvSpPr>
            <a:spLocks noGrp="1"/>
          </p:cNvSpPr>
          <p:nvPr>
            <p:ph idx="1"/>
          </p:nvPr>
        </p:nvSpPr>
        <p:spPr>
          <a:xfrm>
            <a:off x="700634" y="1069436"/>
            <a:ext cx="10691265" cy="5641383"/>
          </a:xfrm>
        </p:spPr>
        <p:txBody>
          <a:bodyPr>
            <a:normAutofit fontScale="55000" lnSpcReduction="20000"/>
          </a:bodyPr>
          <a:lstStyle/>
          <a:p>
            <a:r>
              <a:rPr lang="en-US" b="1" dirty="0"/>
              <a:t>Slide 1: </a:t>
            </a:r>
            <a:r>
              <a:rPr lang="en-US" b="1" dirty="0" err="1"/>
              <a:t>DeCamp</a:t>
            </a:r>
            <a:r>
              <a:rPr lang="en-US" b="1" dirty="0"/>
              <a:t>, Joseph. </a:t>
            </a:r>
            <a:r>
              <a:rPr lang="en-US" b="1" i="1" dirty="0"/>
              <a:t>Daniel Webster</a:t>
            </a:r>
            <a:r>
              <a:rPr lang="en-US" b="1" dirty="0"/>
              <a:t>. 1897. Boston Public Library. Arts Dept. Digital Commonwealth. </a:t>
            </a:r>
            <a:r>
              <a:rPr lang="en-US" b="1" dirty="0">
                <a:hlinkClick r:id="rId2"/>
              </a:rPr>
              <a:t>https://www.digitalcommonwealth.org/search/commonwealth:w6634546p</a:t>
            </a:r>
            <a:r>
              <a:rPr lang="en-US" b="1" dirty="0"/>
              <a:t>. Accessed Feb. 14, 2021.</a:t>
            </a:r>
          </a:p>
          <a:p>
            <a:r>
              <a:rPr lang="en-US" b="1" dirty="0"/>
              <a:t>Slide 2: </a:t>
            </a:r>
            <a:r>
              <a:rPr lang="en-US" b="1" i="1" dirty="0"/>
              <a:t>Harper’s Weekly</a:t>
            </a:r>
            <a:r>
              <a:rPr lang="en-US" b="1" dirty="0"/>
              <a:t>. Oct. 10, 1859.</a:t>
            </a:r>
          </a:p>
          <a:p>
            <a:r>
              <a:rPr lang="en-US" b="1" dirty="0"/>
              <a:t>Slide 4: </a:t>
            </a:r>
            <a:r>
              <a:rPr lang="en-US" b="1" i="1" dirty="0"/>
              <a:t>Daniel Webster</a:t>
            </a:r>
            <a:r>
              <a:rPr lang="en-US" b="1" dirty="0"/>
              <a:t>. 20.9 cm x 13.3 cm. Massachusetts Historical Society. Portraits of American Abolitionists Collection. </a:t>
            </a:r>
            <a:r>
              <a:rPr lang="en-US" b="1" dirty="0">
                <a:hlinkClick r:id="rId3"/>
              </a:rPr>
              <a:t>http://www.masshist.org/database/viewer.php?old=1&amp;item_id=1582&amp;ft=Collection%20Guides&amp;from=/collection-guides/view/fap014</a:t>
            </a:r>
            <a:r>
              <a:rPr lang="en-US" b="1" dirty="0"/>
              <a:t>. Accessed Feb 14. 2021.</a:t>
            </a:r>
          </a:p>
          <a:p>
            <a:r>
              <a:rPr lang="en-US" b="1" dirty="0"/>
              <a:t>Slide 5: </a:t>
            </a:r>
          </a:p>
          <a:p>
            <a:pPr lvl="1"/>
            <a:r>
              <a:rPr lang="en-US" b="1" dirty="0"/>
              <a:t>Sartain, John. </a:t>
            </a:r>
            <a:r>
              <a:rPr lang="en-US" b="1" i="1" dirty="0"/>
              <a:t>Portrait of Edward Everett, Governor of Massachusetts from 1836-1840</a:t>
            </a:r>
            <a:r>
              <a:rPr lang="en-US" b="1" dirty="0"/>
              <a:t>. 17 x 12.5 in. Historic New England. Prints and Engravings Collection, 1830s-1920s. </a:t>
            </a:r>
            <a:r>
              <a:rPr lang="en-US" b="1" dirty="0">
                <a:hlinkClick r:id="rId4"/>
              </a:rPr>
              <a:t>https://www.historicnewengland.org/explore/collections-access/gusn/250106/</a:t>
            </a:r>
            <a:r>
              <a:rPr lang="en-US" b="1" dirty="0"/>
              <a:t>. Accessed Feb 14, 2021.</a:t>
            </a:r>
          </a:p>
          <a:p>
            <a:pPr lvl="1"/>
            <a:r>
              <a:rPr lang="en-US" b="1" dirty="0"/>
              <a:t>Henry W. B. Smith. </a:t>
            </a:r>
            <a:r>
              <a:rPr lang="en-US" b="1" i="1" dirty="0"/>
              <a:t>George Ticknor. </a:t>
            </a:r>
            <a:r>
              <a:rPr lang="en-US" b="1" dirty="0"/>
              <a:t>1867. New York Public Library Digital Collections. </a:t>
            </a:r>
            <a:r>
              <a:rPr lang="en-US" b="1" dirty="0">
                <a:hlinkClick r:id="rId5"/>
              </a:rPr>
              <a:t>https://digitalcollections.nypl.org/items/510d47db-c5d3-a3d9-e040-e00a18064a99</a:t>
            </a:r>
            <a:r>
              <a:rPr lang="en-US" b="1" dirty="0"/>
              <a:t>. Accessed Feb 16, 2021.</a:t>
            </a:r>
          </a:p>
          <a:p>
            <a:pPr lvl="1"/>
            <a:r>
              <a:rPr lang="en-US" b="1" dirty="0"/>
              <a:t>Daniel Huntington. </a:t>
            </a:r>
            <a:r>
              <a:rPr lang="en-US" b="1" i="1" dirty="0"/>
              <a:t>William Amory (1804-1888). </a:t>
            </a:r>
            <a:r>
              <a:rPr lang="en-US" b="1" dirty="0"/>
              <a:t>1881. 91.8 x 74.5 cm. Painting. Harvard Art Museums. </a:t>
            </a:r>
            <a:r>
              <a:rPr lang="en-US" b="1" dirty="0">
                <a:hlinkClick r:id="rId6"/>
              </a:rPr>
              <a:t>https://harvardartmuseums.org/art/31173</a:t>
            </a:r>
            <a:r>
              <a:rPr lang="en-US" b="1" dirty="0"/>
              <a:t>. Accessed Feb. 16, 2021.</a:t>
            </a:r>
          </a:p>
          <a:p>
            <a:r>
              <a:rPr lang="en-US" b="1" dirty="0"/>
              <a:t>Slide 6: </a:t>
            </a:r>
            <a:r>
              <a:rPr lang="en-US" b="1" i="1" dirty="0"/>
              <a:t>Dedication of the Daniel Webster Statue</a:t>
            </a:r>
            <a:r>
              <a:rPr lang="en-US" b="1" dirty="0"/>
              <a:t>. September 27, 1859. 11 x 10 1/4 in. Boston Public Library. Digital Commonwealth. </a:t>
            </a:r>
            <a:r>
              <a:rPr lang="en-US" b="1" dirty="0">
                <a:hlinkClick r:id="rId7"/>
              </a:rPr>
              <a:t>https://www.digitalcommonwealth.org/search/commonwealth:ht24xf36n</a:t>
            </a:r>
            <a:r>
              <a:rPr lang="en-US" b="1" dirty="0"/>
              <a:t>. Accessed Feb. 14, 2021</a:t>
            </a:r>
          </a:p>
          <a:p>
            <a:r>
              <a:rPr lang="en-US" b="1" dirty="0"/>
              <a:t>Slide 7: </a:t>
            </a:r>
            <a:r>
              <a:rPr lang="en-US" b="1" i="1" dirty="0"/>
              <a:t>Everett and Webster. A scene in Congress in 1826!. </a:t>
            </a:r>
            <a:r>
              <a:rPr lang="en-US" b="1" dirty="0"/>
              <a:t>Broadside. Library of Congress. Broadsides, leaflets, and pamphlets from America and Europe</a:t>
            </a:r>
            <a:br>
              <a:rPr lang="en-US" b="1" dirty="0"/>
            </a:br>
            <a:r>
              <a:rPr lang="en-US" b="1" dirty="0"/>
              <a:t> </a:t>
            </a:r>
            <a:r>
              <a:rPr lang="en-US" b="1" dirty="0">
                <a:hlinkClick r:id="rId8"/>
              </a:rPr>
              <a:t>https://www.loc.gov/item/rbpe.06003200/</a:t>
            </a:r>
            <a:r>
              <a:rPr lang="en-US" b="1" dirty="0"/>
              <a:t>. Accessed Feb. 14, 2021.</a:t>
            </a:r>
          </a:p>
          <a:p>
            <a:r>
              <a:rPr lang="en-US" b="1" dirty="0"/>
              <a:t>Slide 8: </a:t>
            </a:r>
            <a:r>
              <a:rPr lang="en-US" b="1" i="1" dirty="0"/>
              <a:t>Today Massachusetts Erects the Statue of Daniel Webster</a:t>
            </a:r>
            <a:r>
              <a:rPr lang="en-US" b="1" dirty="0"/>
              <a:t>. 1859. Broadside. 108 x 75 cm. Boston Public Library. Digital Commonwealth. </a:t>
            </a:r>
            <a:r>
              <a:rPr lang="en-US" b="1" dirty="0">
                <a:hlinkClick r:id="rId9"/>
              </a:rPr>
              <a:t>https://www.digitalcommonwealth.org/search/commonwealth:70796c53j</a:t>
            </a:r>
            <a:r>
              <a:rPr lang="en-US" b="1" dirty="0"/>
              <a:t>. Accessed Feb. 14, 2021.</a:t>
            </a:r>
          </a:p>
          <a:p>
            <a:r>
              <a:rPr lang="en-US" b="1" dirty="0"/>
              <a:t>Slide 10: </a:t>
            </a:r>
            <a:r>
              <a:rPr lang="en-US" b="1" i="1" dirty="0"/>
              <a:t>Wendell Phillips</a:t>
            </a:r>
            <a:r>
              <a:rPr lang="en-US" b="1" dirty="0"/>
              <a:t>. 22.8 cm x 15.3 cm. Massachusetts Historical Society. Portraits of American Abolitionists Collection. </a:t>
            </a:r>
            <a:r>
              <a:rPr lang="en-US" b="1" dirty="0">
                <a:hlinkClick r:id="rId10"/>
              </a:rPr>
              <a:t>http://www.masshist.org/database/1366</a:t>
            </a:r>
            <a:r>
              <a:rPr lang="en-US" b="1" dirty="0"/>
              <a:t>. Accessed Feb. 14, 2021.</a:t>
            </a:r>
          </a:p>
          <a:p>
            <a:r>
              <a:rPr lang="en-US" b="1" dirty="0"/>
              <a:t>Slide 11: “The Webster Statue After a Design by Mr. Wendell Phillips” </a:t>
            </a:r>
            <a:r>
              <a:rPr lang="en-US" b="1" i="1" dirty="0"/>
              <a:t>Vanity Fair </a:t>
            </a:r>
            <a:r>
              <a:rPr lang="en-US" b="1" dirty="0"/>
              <a:t>. Dec 31, 1859.</a:t>
            </a:r>
          </a:p>
          <a:p>
            <a:r>
              <a:rPr lang="en-US" b="1" dirty="0"/>
              <a:t>Slide 12: </a:t>
            </a:r>
            <a:r>
              <a:rPr lang="en-US" b="1" i="1" dirty="0"/>
              <a:t>Hon. Thomas L. Clingman, N.C.  </a:t>
            </a:r>
            <a:r>
              <a:rPr lang="en-US" b="1" dirty="0"/>
              <a:t>1860-1865. National Archives Catalogue. Mathew Brady Photographs of Civil War-Era Personalities and Scenes, 1921 – 1940. </a:t>
            </a:r>
            <a:r>
              <a:rPr lang="en-US" b="1" dirty="0">
                <a:hlinkClick r:id="rId11"/>
              </a:rPr>
              <a:t>https://catalog.archives.gov/id/528409</a:t>
            </a:r>
            <a:r>
              <a:rPr lang="en-US" b="1" dirty="0"/>
              <a:t>. Accessed Feb. 14, 2021. </a:t>
            </a:r>
          </a:p>
          <a:p>
            <a:r>
              <a:rPr lang="en-US" b="1" dirty="0"/>
              <a:t>Slide 13: </a:t>
            </a:r>
            <a:r>
              <a:rPr lang="en-US" b="1" i="1" dirty="0"/>
              <a:t>Boston - Massachusetts State House - Statue Daniel Webster</a:t>
            </a:r>
            <a:r>
              <a:rPr lang="en-US" b="1" dirty="0"/>
              <a:t>.  Photograph. Internet Archive Way Back Machine. Photograph taken by user giggle. </a:t>
            </a:r>
            <a:r>
              <a:rPr lang="en-US" b="1" dirty="0">
                <a:hlinkClick r:id="rId12"/>
              </a:rPr>
              <a:t>https://web.archive.org/web/20161101191335/http://www.panoramio.com/photo/126976691</a:t>
            </a:r>
            <a:r>
              <a:rPr lang="en-US" b="1" dirty="0"/>
              <a:t>. Accessed Feb. 16, 2021. Image cropped from original.</a:t>
            </a:r>
          </a:p>
          <a:p>
            <a:endParaRPr lang="en-US" b="1" dirty="0"/>
          </a:p>
          <a:p>
            <a:pPr lvl="1"/>
            <a:endParaRPr lang="en-US" dirty="0"/>
          </a:p>
        </p:txBody>
      </p:sp>
    </p:spTree>
    <p:extLst>
      <p:ext uri="{BB962C8B-B14F-4D97-AF65-F5344CB8AC3E}">
        <p14:creationId xmlns:p14="http://schemas.microsoft.com/office/powerpoint/2010/main" val="27083602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4">
            <a:extLst>
              <a:ext uri="{FF2B5EF4-FFF2-40B4-BE49-F238E27FC236}">
                <a16:creationId xmlns:a16="http://schemas.microsoft.com/office/drawing/2014/main" id="{DA6B4F5B-036B-844B-BDCA-CC8705327133}"/>
              </a:ext>
            </a:extLst>
          </p:cNvPr>
          <p:cNvPicPr>
            <a:picLocks noChangeAspect="1"/>
          </p:cNvPicPr>
          <p:nvPr/>
        </p:nvPicPr>
        <p:blipFill rotWithShape="1">
          <a:blip r:embed="rId2"/>
          <a:srcRect l="32180" r="31781"/>
          <a:stretch/>
        </p:blipFill>
        <p:spPr>
          <a:xfrm>
            <a:off x="3256808" y="0"/>
            <a:ext cx="4701445" cy="6858000"/>
          </a:xfrm>
          <a:prstGeom prst="rect">
            <a:avLst/>
          </a:prstGeom>
        </p:spPr>
      </p:pic>
    </p:spTree>
    <p:extLst>
      <p:ext uri="{BB962C8B-B14F-4D97-AF65-F5344CB8AC3E}">
        <p14:creationId xmlns:p14="http://schemas.microsoft.com/office/powerpoint/2010/main" val="36115760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6344E0-F0D2-6544-AD85-0895285AF588}"/>
              </a:ext>
            </a:extLst>
          </p:cNvPr>
          <p:cNvSpPr>
            <a:spLocks noGrp="1"/>
          </p:cNvSpPr>
          <p:nvPr>
            <p:ph type="title"/>
          </p:nvPr>
        </p:nvSpPr>
        <p:spPr/>
        <p:txBody>
          <a:bodyPr/>
          <a:lstStyle/>
          <a:p>
            <a:r>
              <a:rPr lang="en-US" dirty="0"/>
              <a:t>Argument and Contribution </a:t>
            </a:r>
          </a:p>
        </p:txBody>
      </p:sp>
      <p:sp>
        <p:nvSpPr>
          <p:cNvPr id="3" name="Content Placeholder 2">
            <a:extLst>
              <a:ext uri="{FF2B5EF4-FFF2-40B4-BE49-F238E27FC236}">
                <a16:creationId xmlns:a16="http://schemas.microsoft.com/office/drawing/2014/main" id="{FDCD2476-AE4F-B841-BBAB-3FE9125F5CF1}"/>
              </a:ext>
            </a:extLst>
          </p:cNvPr>
          <p:cNvSpPr>
            <a:spLocks noGrp="1"/>
          </p:cNvSpPr>
          <p:nvPr>
            <p:ph idx="1"/>
          </p:nvPr>
        </p:nvSpPr>
        <p:spPr/>
        <p:txBody>
          <a:bodyPr/>
          <a:lstStyle/>
          <a:p>
            <a:r>
              <a:rPr lang="en-US" dirty="0"/>
              <a:t>Subjects: Memorialization of Daniel Webster, Northern Compromiser</a:t>
            </a:r>
          </a:p>
          <a:p>
            <a:r>
              <a:rPr lang="en-US" dirty="0"/>
              <a:t>Time period: 1853-1861</a:t>
            </a:r>
          </a:p>
          <a:p>
            <a:r>
              <a:rPr lang="en-US" dirty="0"/>
              <a:t>Argument: Over time the American public changed its memorialization of Daniel Webster, and by extension how it commemorated Northern compromise with the slave south. </a:t>
            </a:r>
          </a:p>
          <a:p>
            <a:pPr lvl="1"/>
            <a:r>
              <a:rPr lang="en-US" dirty="0"/>
              <a:t>Daniel Webster statue controversy became connected with public and political debates about the Fugitive Slave Law. </a:t>
            </a:r>
          </a:p>
          <a:p>
            <a:pPr marL="0" indent="0">
              <a:buNone/>
            </a:pPr>
            <a:endParaRPr lang="en-US" dirty="0"/>
          </a:p>
        </p:txBody>
      </p:sp>
    </p:spTree>
    <p:extLst>
      <p:ext uri="{BB962C8B-B14F-4D97-AF65-F5344CB8AC3E}">
        <p14:creationId xmlns:p14="http://schemas.microsoft.com/office/powerpoint/2010/main" val="18189248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660EB578-C970-4186-B93C-45851BBC6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22A6148-680C-C843-B996-32D221AF5E54}"/>
              </a:ext>
            </a:extLst>
          </p:cNvPr>
          <p:cNvSpPr>
            <a:spLocks noGrp="1"/>
          </p:cNvSpPr>
          <p:nvPr>
            <p:ph type="title"/>
          </p:nvPr>
        </p:nvSpPr>
        <p:spPr>
          <a:xfrm>
            <a:off x="5604846" y="860615"/>
            <a:ext cx="5922279" cy="1272986"/>
          </a:xfrm>
        </p:spPr>
        <p:txBody>
          <a:bodyPr>
            <a:normAutofit/>
          </a:bodyPr>
          <a:lstStyle/>
          <a:p>
            <a:pPr>
              <a:lnSpc>
                <a:spcPct val="90000"/>
              </a:lnSpc>
            </a:pPr>
            <a:r>
              <a:rPr lang="en-US" sz="3400"/>
              <a:t>Daniel Webster – Defender of the Constitution</a:t>
            </a:r>
          </a:p>
        </p:txBody>
      </p:sp>
      <p:pic>
        <p:nvPicPr>
          <p:cNvPr id="5" name="Content Placeholder 4" descr="A picture containing text&#10;&#10;Description automatically generated">
            <a:extLst>
              <a:ext uri="{FF2B5EF4-FFF2-40B4-BE49-F238E27FC236}">
                <a16:creationId xmlns:a16="http://schemas.microsoft.com/office/drawing/2014/main" id="{510B2701-8502-7342-BD6F-966E18B1EACB}"/>
              </a:ext>
            </a:extLst>
          </p:cNvPr>
          <p:cNvPicPr>
            <a:picLocks noChangeAspect="1"/>
          </p:cNvPicPr>
          <p:nvPr/>
        </p:nvPicPr>
        <p:blipFill rotWithShape="1">
          <a:blip r:embed="rId2"/>
          <a:srcRect l="16406" t="11620" r="13241" b="24534"/>
          <a:stretch/>
        </p:blipFill>
        <p:spPr>
          <a:xfrm>
            <a:off x="0" y="0"/>
            <a:ext cx="4874267" cy="6858000"/>
          </a:xfrm>
          <a:prstGeom prst="rect">
            <a:avLst/>
          </a:prstGeom>
        </p:spPr>
      </p:pic>
      <p:cxnSp>
        <p:nvCxnSpPr>
          <p:cNvPr id="14" name="Straight Connector 13">
            <a:extLst>
              <a:ext uri="{FF2B5EF4-FFF2-40B4-BE49-F238E27FC236}">
                <a16:creationId xmlns:a16="http://schemas.microsoft.com/office/drawing/2014/main" id="{CDF57B02-07BB-407B-BB36-06D9C64A673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715000" y="738013"/>
            <a:ext cx="56769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Content Placeholder 8">
            <a:extLst>
              <a:ext uri="{FF2B5EF4-FFF2-40B4-BE49-F238E27FC236}">
                <a16:creationId xmlns:a16="http://schemas.microsoft.com/office/drawing/2014/main" id="{218ED4A8-C2F9-40A7-B0F9-D54EE7150AAF}"/>
              </a:ext>
            </a:extLst>
          </p:cNvPr>
          <p:cNvSpPr>
            <a:spLocks noGrp="1"/>
          </p:cNvSpPr>
          <p:nvPr>
            <p:ph idx="1"/>
          </p:nvPr>
        </p:nvSpPr>
        <p:spPr>
          <a:xfrm>
            <a:off x="5566943" y="2133600"/>
            <a:ext cx="6005933" cy="3774464"/>
          </a:xfrm>
        </p:spPr>
        <p:txBody>
          <a:bodyPr>
            <a:normAutofit/>
          </a:bodyPr>
          <a:lstStyle/>
          <a:p>
            <a:r>
              <a:rPr lang="en-US" dirty="0"/>
              <a:t>Daniel Webster (1782-1852)</a:t>
            </a:r>
          </a:p>
          <a:p>
            <a:r>
              <a:rPr lang="en-US" dirty="0"/>
              <a:t>US House of Representatives (1813-1817, 1823-1827)</a:t>
            </a:r>
          </a:p>
          <a:p>
            <a:r>
              <a:rPr lang="en-US" dirty="0"/>
              <a:t>US Senate (1845-1850)</a:t>
            </a:r>
          </a:p>
          <a:p>
            <a:r>
              <a:rPr lang="en-US" dirty="0"/>
              <a:t>Secretary of State (1841-1843, 1850-1852)</a:t>
            </a:r>
          </a:p>
        </p:txBody>
      </p:sp>
      <p:cxnSp>
        <p:nvCxnSpPr>
          <p:cNvPr id="16" name="Straight Connector 15">
            <a:extLst>
              <a:ext uri="{FF2B5EF4-FFF2-40B4-BE49-F238E27FC236}">
                <a16:creationId xmlns:a16="http://schemas.microsoft.com/office/drawing/2014/main" id="{C6855964-C920-48EB-8804-74291211C8A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715000" y="6134100"/>
            <a:ext cx="56769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951628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F64F9B95-9045-48D2-B9F3-2927E98F54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85AA86F-6A4D-4BCB-A045-D992CDC29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9" name="Rectangle 18">
            <a:extLst>
              <a:ext uri="{FF2B5EF4-FFF2-40B4-BE49-F238E27FC236}">
                <a16:creationId xmlns:a16="http://schemas.microsoft.com/office/drawing/2014/main" id="{2B692957-EB5C-4A98-B495-7D058D7876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7540AB-D825-134B-9047-D747EBB3E7F3}"/>
              </a:ext>
            </a:extLst>
          </p:cNvPr>
          <p:cNvSpPr>
            <a:spLocks noGrp="1"/>
          </p:cNvSpPr>
          <p:nvPr>
            <p:ph type="title"/>
          </p:nvPr>
        </p:nvSpPr>
        <p:spPr>
          <a:xfrm>
            <a:off x="677397" y="909946"/>
            <a:ext cx="10696575" cy="757487"/>
          </a:xfrm>
        </p:spPr>
        <p:txBody>
          <a:bodyPr vert="horz" lIns="91440" tIns="45720" rIns="91440" bIns="45720" rtlCol="0" anchor="t">
            <a:normAutofit/>
          </a:bodyPr>
          <a:lstStyle/>
          <a:p>
            <a:r>
              <a:rPr lang="en-US" dirty="0"/>
              <a:t>Webster Statue Committee</a:t>
            </a:r>
          </a:p>
        </p:txBody>
      </p:sp>
      <p:cxnSp>
        <p:nvCxnSpPr>
          <p:cNvPr id="21" name="Straight Connector 20">
            <a:extLst>
              <a:ext uri="{FF2B5EF4-FFF2-40B4-BE49-F238E27FC236}">
                <a16:creationId xmlns:a16="http://schemas.microsoft.com/office/drawing/2014/main" id="{EADFE7DF-2727-4F3E-B6CE-8DA0A70FCB3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44818"/>
            <a:ext cx="16383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pic>
        <p:nvPicPr>
          <p:cNvPr id="7" name="Picture 6" descr="A portrait of a person&#10;&#10;Description automatically generated with medium confidence">
            <a:extLst>
              <a:ext uri="{FF2B5EF4-FFF2-40B4-BE49-F238E27FC236}">
                <a16:creationId xmlns:a16="http://schemas.microsoft.com/office/drawing/2014/main" id="{F7F6ECB5-10E1-5147-A730-A402FD6A5FD8}"/>
              </a:ext>
            </a:extLst>
          </p:cNvPr>
          <p:cNvPicPr>
            <a:picLocks noChangeAspect="1"/>
          </p:cNvPicPr>
          <p:nvPr/>
        </p:nvPicPr>
        <p:blipFill rotWithShape="1">
          <a:blip r:embed="rId2"/>
          <a:srcRect r="-2" b="37660"/>
          <a:stretch/>
        </p:blipFill>
        <p:spPr>
          <a:xfrm>
            <a:off x="0" y="2665507"/>
            <a:ext cx="4136091" cy="4192494"/>
          </a:xfrm>
          <a:prstGeom prst="rect">
            <a:avLst/>
          </a:prstGeom>
        </p:spPr>
      </p:pic>
      <p:pic>
        <p:nvPicPr>
          <p:cNvPr id="5" name="Content Placeholder 4" descr="A portrait of a person&#10;&#10;Description automatically generated">
            <a:extLst>
              <a:ext uri="{FF2B5EF4-FFF2-40B4-BE49-F238E27FC236}">
                <a16:creationId xmlns:a16="http://schemas.microsoft.com/office/drawing/2014/main" id="{166F9930-EFB4-7045-90F7-26D3C439C97C}"/>
              </a:ext>
            </a:extLst>
          </p:cNvPr>
          <p:cNvPicPr>
            <a:picLocks noGrp="1" noChangeAspect="1"/>
          </p:cNvPicPr>
          <p:nvPr>
            <p:ph idx="1"/>
          </p:nvPr>
        </p:nvPicPr>
        <p:blipFill rotWithShape="1">
          <a:blip r:embed="rId3"/>
          <a:srcRect t="667" b="19287"/>
          <a:stretch/>
        </p:blipFill>
        <p:spPr>
          <a:xfrm>
            <a:off x="4136091" y="2665508"/>
            <a:ext cx="4072218" cy="4192494"/>
          </a:xfrm>
          <a:prstGeom prst="rect">
            <a:avLst/>
          </a:prstGeom>
        </p:spPr>
      </p:pic>
      <p:pic>
        <p:nvPicPr>
          <p:cNvPr id="9" name="Picture 8" descr="A picture containing text, person, person, indoor&#10;&#10;Description automatically generated">
            <a:extLst>
              <a:ext uri="{FF2B5EF4-FFF2-40B4-BE49-F238E27FC236}">
                <a16:creationId xmlns:a16="http://schemas.microsoft.com/office/drawing/2014/main" id="{EA6F517B-8A6A-F64D-9EA8-9A917E8D25A7}"/>
              </a:ext>
            </a:extLst>
          </p:cNvPr>
          <p:cNvPicPr>
            <a:picLocks noChangeAspect="1"/>
          </p:cNvPicPr>
          <p:nvPr/>
        </p:nvPicPr>
        <p:blipFill rotWithShape="1">
          <a:blip r:embed="rId4"/>
          <a:srcRect r="2" b="15057"/>
          <a:stretch/>
        </p:blipFill>
        <p:spPr>
          <a:xfrm>
            <a:off x="8191500" y="2665507"/>
            <a:ext cx="4000500" cy="4192494"/>
          </a:xfrm>
          <a:prstGeom prst="rect">
            <a:avLst/>
          </a:prstGeom>
        </p:spPr>
      </p:pic>
      <p:sp>
        <p:nvSpPr>
          <p:cNvPr id="11" name="TextBox 10">
            <a:extLst>
              <a:ext uri="{FF2B5EF4-FFF2-40B4-BE49-F238E27FC236}">
                <a16:creationId xmlns:a16="http://schemas.microsoft.com/office/drawing/2014/main" id="{59B87FB1-F6DA-DA48-A841-F6D355B75569}"/>
              </a:ext>
            </a:extLst>
          </p:cNvPr>
          <p:cNvSpPr txBox="1"/>
          <p:nvPr/>
        </p:nvSpPr>
        <p:spPr>
          <a:xfrm>
            <a:off x="1166236" y="2288886"/>
            <a:ext cx="1803615" cy="376620"/>
          </a:xfrm>
          <a:prstGeom prst="rect">
            <a:avLst/>
          </a:prstGeom>
          <a:noFill/>
        </p:spPr>
        <p:txBody>
          <a:bodyPr wrap="square" rtlCol="0">
            <a:spAutoFit/>
          </a:bodyPr>
          <a:lstStyle/>
          <a:p>
            <a:r>
              <a:rPr lang="en-US" dirty="0"/>
              <a:t>George Ticknor </a:t>
            </a:r>
          </a:p>
        </p:txBody>
      </p:sp>
      <p:sp>
        <p:nvSpPr>
          <p:cNvPr id="16" name="TextBox 15">
            <a:extLst>
              <a:ext uri="{FF2B5EF4-FFF2-40B4-BE49-F238E27FC236}">
                <a16:creationId xmlns:a16="http://schemas.microsoft.com/office/drawing/2014/main" id="{F9EB6080-33E4-0B4E-973F-C79E38C33506}"/>
              </a:ext>
            </a:extLst>
          </p:cNvPr>
          <p:cNvSpPr txBox="1"/>
          <p:nvPr/>
        </p:nvSpPr>
        <p:spPr>
          <a:xfrm>
            <a:off x="5270392" y="2244721"/>
            <a:ext cx="1803615" cy="376620"/>
          </a:xfrm>
          <a:prstGeom prst="rect">
            <a:avLst/>
          </a:prstGeom>
          <a:noFill/>
        </p:spPr>
        <p:txBody>
          <a:bodyPr wrap="square" rtlCol="0">
            <a:spAutoFit/>
          </a:bodyPr>
          <a:lstStyle/>
          <a:p>
            <a:r>
              <a:rPr lang="en-US" dirty="0"/>
              <a:t>Edward Everett</a:t>
            </a:r>
          </a:p>
        </p:txBody>
      </p:sp>
      <p:sp>
        <p:nvSpPr>
          <p:cNvPr id="18" name="TextBox 17">
            <a:extLst>
              <a:ext uri="{FF2B5EF4-FFF2-40B4-BE49-F238E27FC236}">
                <a16:creationId xmlns:a16="http://schemas.microsoft.com/office/drawing/2014/main" id="{62595792-7DAE-9940-B655-C691381D0848}"/>
              </a:ext>
            </a:extLst>
          </p:cNvPr>
          <p:cNvSpPr txBox="1"/>
          <p:nvPr/>
        </p:nvSpPr>
        <p:spPr>
          <a:xfrm>
            <a:off x="9289942" y="2288885"/>
            <a:ext cx="1803615" cy="376620"/>
          </a:xfrm>
          <a:prstGeom prst="rect">
            <a:avLst/>
          </a:prstGeom>
          <a:noFill/>
        </p:spPr>
        <p:txBody>
          <a:bodyPr wrap="square" rtlCol="0">
            <a:spAutoFit/>
          </a:bodyPr>
          <a:lstStyle/>
          <a:p>
            <a:r>
              <a:rPr lang="en-US" dirty="0"/>
              <a:t>William Amory</a:t>
            </a:r>
          </a:p>
        </p:txBody>
      </p:sp>
    </p:spTree>
    <p:extLst>
      <p:ext uri="{BB962C8B-B14F-4D97-AF65-F5344CB8AC3E}">
        <p14:creationId xmlns:p14="http://schemas.microsoft.com/office/powerpoint/2010/main" val="57411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79833C7-FDE4-4657-B0B1-32BE833C24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ABE7C0B-A2D9-4202-A524-532DA2E2D5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Content Placeholder 4" descr="A picture containing text, old, outdoor, white&#10;&#10;Description automatically generated">
            <a:extLst>
              <a:ext uri="{FF2B5EF4-FFF2-40B4-BE49-F238E27FC236}">
                <a16:creationId xmlns:a16="http://schemas.microsoft.com/office/drawing/2014/main" id="{4E3C56FF-8BDD-B443-A1DA-2094DF39A585}"/>
              </a:ext>
            </a:extLst>
          </p:cNvPr>
          <p:cNvPicPr>
            <a:picLocks noChangeAspect="1"/>
          </p:cNvPicPr>
          <p:nvPr/>
        </p:nvPicPr>
        <p:blipFill rotWithShape="1">
          <a:blip r:embed="rId2"/>
          <a:srcRect t="42759" r="-1" b="4788"/>
          <a:stretch/>
        </p:blipFill>
        <p:spPr>
          <a:xfrm>
            <a:off x="4" y="1"/>
            <a:ext cx="12191996" cy="6857999"/>
          </a:xfrm>
          <a:prstGeom prst="rect">
            <a:avLst/>
          </a:prstGeom>
        </p:spPr>
      </p:pic>
    </p:spTree>
    <p:extLst>
      <p:ext uri="{BB962C8B-B14F-4D97-AF65-F5344CB8AC3E}">
        <p14:creationId xmlns:p14="http://schemas.microsoft.com/office/powerpoint/2010/main" val="38366406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579AD83-C9F2-D74B-8EA8-75E6D61BD52D}"/>
              </a:ext>
            </a:extLst>
          </p:cNvPr>
          <p:cNvPicPr>
            <a:picLocks noChangeAspect="1"/>
          </p:cNvPicPr>
          <p:nvPr/>
        </p:nvPicPr>
        <p:blipFill rotWithShape="1">
          <a:blip r:embed="rId2"/>
          <a:srcRect l="37188" t="83577" r="37773"/>
          <a:stretch/>
        </p:blipFill>
        <p:spPr>
          <a:xfrm>
            <a:off x="479503" y="1381829"/>
            <a:ext cx="10985810" cy="4094341"/>
          </a:xfrm>
          <a:prstGeom prst="rect">
            <a:avLst/>
          </a:prstGeom>
        </p:spPr>
      </p:pic>
    </p:spTree>
    <p:extLst>
      <p:ext uri="{BB962C8B-B14F-4D97-AF65-F5344CB8AC3E}">
        <p14:creationId xmlns:p14="http://schemas.microsoft.com/office/powerpoint/2010/main" val="42423961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3D0E3-4E58-8F4A-B087-A37B74DF8608}"/>
              </a:ext>
            </a:extLst>
          </p:cNvPr>
          <p:cNvSpPr>
            <a:spLocks noGrp="1"/>
          </p:cNvSpPr>
          <p:nvPr>
            <p:ph type="title"/>
          </p:nvPr>
        </p:nvSpPr>
        <p:spPr/>
        <p:txBody>
          <a:bodyPr/>
          <a:lstStyle/>
          <a:p>
            <a:r>
              <a:rPr lang="en-US" dirty="0"/>
              <a:t>Timeline</a:t>
            </a:r>
          </a:p>
        </p:txBody>
      </p:sp>
      <p:cxnSp>
        <p:nvCxnSpPr>
          <p:cNvPr id="4" name="Straight Connector 3">
            <a:extLst>
              <a:ext uri="{FF2B5EF4-FFF2-40B4-BE49-F238E27FC236}">
                <a16:creationId xmlns:a16="http://schemas.microsoft.com/office/drawing/2014/main" id="{8764D846-2375-124C-BD63-DACF8197C5C3}"/>
              </a:ext>
            </a:extLst>
          </p:cNvPr>
          <p:cNvCxnSpPr/>
          <p:nvPr/>
        </p:nvCxnSpPr>
        <p:spPr>
          <a:xfrm>
            <a:off x="1243013" y="3186113"/>
            <a:ext cx="954405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BFEDED04-46FF-5445-8D98-34730CD29215}"/>
              </a:ext>
            </a:extLst>
          </p:cNvPr>
          <p:cNvCxnSpPr>
            <a:cxnSpLocks/>
          </p:cNvCxnSpPr>
          <p:nvPr/>
        </p:nvCxnSpPr>
        <p:spPr>
          <a:xfrm flipH="1">
            <a:off x="2188174" y="3203485"/>
            <a:ext cx="356839" cy="624468"/>
          </a:xfrm>
          <a:prstGeom prst="line">
            <a:avLst/>
          </a:prstGeom>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6E68540D-CD3B-B94C-A899-2771919DF11E}"/>
              </a:ext>
            </a:extLst>
          </p:cNvPr>
          <p:cNvSpPr txBox="1"/>
          <p:nvPr/>
        </p:nvSpPr>
        <p:spPr>
          <a:xfrm rot="17872468">
            <a:off x="452957" y="4610544"/>
            <a:ext cx="2385491" cy="369332"/>
          </a:xfrm>
          <a:prstGeom prst="rect">
            <a:avLst/>
          </a:prstGeom>
          <a:noFill/>
        </p:spPr>
        <p:txBody>
          <a:bodyPr wrap="square" rtlCol="0">
            <a:spAutoFit/>
          </a:bodyPr>
          <a:lstStyle/>
          <a:p>
            <a:r>
              <a:rPr lang="en-US" dirty="0"/>
              <a:t>Compromise of 1850</a:t>
            </a:r>
          </a:p>
        </p:txBody>
      </p:sp>
      <p:cxnSp>
        <p:nvCxnSpPr>
          <p:cNvPr id="9" name="Straight Connector 8">
            <a:extLst>
              <a:ext uri="{FF2B5EF4-FFF2-40B4-BE49-F238E27FC236}">
                <a16:creationId xmlns:a16="http://schemas.microsoft.com/office/drawing/2014/main" id="{18B333C8-6C5B-ED4D-9AAF-5834EBBB1A19}"/>
              </a:ext>
            </a:extLst>
          </p:cNvPr>
          <p:cNvCxnSpPr>
            <a:cxnSpLocks/>
          </p:cNvCxnSpPr>
          <p:nvPr/>
        </p:nvCxnSpPr>
        <p:spPr>
          <a:xfrm flipH="1">
            <a:off x="2831228" y="3186113"/>
            <a:ext cx="356839" cy="624468"/>
          </a:xfrm>
          <a:prstGeom prst="line">
            <a:avLst/>
          </a:prstGeom>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C6D9962E-14EB-D946-9EF2-DA5E01D046D7}"/>
              </a:ext>
            </a:extLst>
          </p:cNvPr>
          <p:cNvSpPr txBox="1"/>
          <p:nvPr/>
        </p:nvSpPr>
        <p:spPr>
          <a:xfrm rot="17872468">
            <a:off x="2057152" y="4405488"/>
            <a:ext cx="1882247" cy="369332"/>
          </a:xfrm>
          <a:prstGeom prst="rect">
            <a:avLst/>
          </a:prstGeom>
          <a:noFill/>
        </p:spPr>
        <p:txBody>
          <a:bodyPr wrap="square" rtlCol="0">
            <a:spAutoFit/>
          </a:bodyPr>
          <a:lstStyle/>
          <a:p>
            <a:r>
              <a:rPr lang="en-US" dirty="0"/>
              <a:t>Webster’s Death</a:t>
            </a:r>
          </a:p>
        </p:txBody>
      </p:sp>
      <p:cxnSp>
        <p:nvCxnSpPr>
          <p:cNvPr id="12" name="Straight Connector 11">
            <a:extLst>
              <a:ext uri="{FF2B5EF4-FFF2-40B4-BE49-F238E27FC236}">
                <a16:creationId xmlns:a16="http://schemas.microsoft.com/office/drawing/2014/main" id="{D8229C12-8D21-CA48-B06E-70632A227856}"/>
              </a:ext>
            </a:extLst>
          </p:cNvPr>
          <p:cNvCxnSpPr>
            <a:cxnSpLocks/>
          </p:cNvCxnSpPr>
          <p:nvPr/>
        </p:nvCxnSpPr>
        <p:spPr>
          <a:xfrm flipH="1">
            <a:off x="3451537" y="3186113"/>
            <a:ext cx="356839" cy="624468"/>
          </a:xfrm>
          <a:prstGeom prst="line">
            <a:avLst/>
          </a:prstGeom>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BF4A2662-F87A-3A43-B452-F12FB4085384}"/>
              </a:ext>
            </a:extLst>
          </p:cNvPr>
          <p:cNvSpPr txBox="1"/>
          <p:nvPr/>
        </p:nvSpPr>
        <p:spPr>
          <a:xfrm rot="17872468">
            <a:off x="1223788" y="4635823"/>
            <a:ext cx="2089586" cy="369332"/>
          </a:xfrm>
          <a:prstGeom prst="rect">
            <a:avLst/>
          </a:prstGeom>
          <a:noFill/>
        </p:spPr>
        <p:txBody>
          <a:bodyPr wrap="square" rtlCol="0">
            <a:spAutoFit/>
          </a:bodyPr>
          <a:lstStyle/>
          <a:p>
            <a:r>
              <a:rPr lang="en-US" dirty="0"/>
              <a:t>Thomas Sims Trial </a:t>
            </a:r>
          </a:p>
        </p:txBody>
      </p:sp>
      <p:cxnSp>
        <p:nvCxnSpPr>
          <p:cNvPr id="14" name="Straight Connector 13">
            <a:extLst>
              <a:ext uri="{FF2B5EF4-FFF2-40B4-BE49-F238E27FC236}">
                <a16:creationId xmlns:a16="http://schemas.microsoft.com/office/drawing/2014/main" id="{6B306297-9A50-1B43-AE08-FB33CFEB0856}"/>
              </a:ext>
            </a:extLst>
          </p:cNvPr>
          <p:cNvCxnSpPr>
            <a:cxnSpLocks/>
          </p:cNvCxnSpPr>
          <p:nvPr/>
        </p:nvCxnSpPr>
        <p:spPr>
          <a:xfrm flipH="1">
            <a:off x="5011320" y="3203485"/>
            <a:ext cx="356839" cy="624468"/>
          </a:xfrm>
          <a:prstGeom prst="line">
            <a:avLst/>
          </a:prstGeom>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8F69BDE0-BA19-114A-942C-FC7BDF671079}"/>
              </a:ext>
            </a:extLst>
          </p:cNvPr>
          <p:cNvSpPr txBox="1"/>
          <p:nvPr/>
        </p:nvSpPr>
        <p:spPr>
          <a:xfrm rot="17872468">
            <a:off x="3235377" y="4621030"/>
            <a:ext cx="2402245" cy="369332"/>
          </a:xfrm>
          <a:prstGeom prst="rect">
            <a:avLst/>
          </a:prstGeom>
          <a:noFill/>
        </p:spPr>
        <p:txBody>
          <a:bodyPr wrap="square" rtlCol="0">
            <a:spAutoFit/>
          </a:bodyPr>
          <a:lstStyle/>
          <a:p>
            <a:r>
              <a:rPr lang="en-US" dirty="0"/>
              <a:t>Anthony Burns Trial</a:t>
            </a:r>
          </a:p>
        </p:txBody>
      </p:sp>
      <p:cxnSp>
        <p:nvCxnSpPr>
          <p:cNvPr id="16" name="Straight Connector 15">
            <a:extLst>
              <a:ext uri="{FF2B5EF4-FFF2-40B4-BE49-F238E27FC236}">
                <a16:creationId xmlns:a16="http://schemas.microsoft.com/office/drawing/2014/main" id="{8936421B-357A-5B46-B797-474AACCAD9C3}"/>
              </a:ext>
            </a:extLst>
          </p:cNvPr>
          <p:cNvCxnSpPr>
            <a:cxnSpLocks/>
          </p:cNvCxnSpPr>
          <p:nvPr/>
        </p:nvCxnSpPr>
        <p:spPr>
          <a:xfrm flipH="1">
            <a:off x="6912449" y="3203485"/>
            <a:ext cx="356839" cy="624468"/>
          </a:xfrm>
          <a:prstGeom prst="line">
            <a:avLst/>
          </a:prstGeom>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364F1650-C619-914F-AE2B-6409EEBDC60C}"/>
              </a:ext>
            </a:extLst>
          </p:cNvPr>
          <p:cNvSpPr txBox="1"/>
          <p:nvPr/>
        </p:nvSpPr>
        <p:spPr>
          <a:xfrm rot="17872468">
            <a:off x="5547630" y="4221686"/>
            <a:ext cx="1633245" cy="646331"/>
          </a:xfrm>
          <a:prstGeom prst="rect">
            <a:avLst/>
          </a:prstGeom>
          <a:noFill/>
        </p:spPr>
        <p:txBody>
          <a:bodyPr wrap="square" rtlCol="0">
            <a:spAutoFit/>
          </a:bodyPr>
          <a:lstStyle/>
          <a:p>
            <a:r>
              <a:rPr lang="en-US" dirty="0"/>
              <a:t>Webster Statue Inauguration</a:t>
            </a:r>
          </a:p>
        </p:txBody>
      </p:sp>
      <p:cxnSp>
        <p:nvCxnSpPr>
          <p:cNvPr id="18" name="Straight Connector 17">
            <a:extLst>
              <a:ext uri="{FF2B5EF4-FFF2-40B4-BE49-F238E27FC236}">
                <a16:creationId xmlns:a16="http://schemas.microsoft.com/office/drawing/2014/main" id="{3BA80059-EB6A-774B-A0B6-1924C9E1A7B6}"/>
              </a:ext>
            </a:extLst>
          </p:cNvPr>
          <p:cNvCxnSpPr>
            <a:cxnSpLocks/>
          </p:cNvCxnSpPr>
          <p:nvPr/>
        </p:nvCxnSpPr>
        <p:spPr>
          <a:xfrm flipH="1">
            <a:off x="7360346" y="3206620"/>
            <a:ext cx="356839" cy="624468"/>
          </a:xfrm>
          <a:prstGeom prst="line">
            <a:avLst/>
          </a:prstGeom>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49BA72DE-E7A4-814E-AC99-942F11001D09}"/>
              </a:ext>
            </a:extLst>
          </p:cNvPr>
          <p:cNvSpPr txBox="1"/>
          <p:nvPr/>
        </p:nvSpPr>
        <p:spPr>
          <a:xfrm rot="17872468">
            <a:off x="5641268" y="4603139"/>
            <a:ext cx="2402245" cy="369332"/>
          </a:xfrm>
          <a:prstGeom prst="rect">
            <a:avLst/>
          </a:prstGeom>
          <a:noFill/>
        </p:spPr>
        <p:txBody>
          <a:bodyPr wrap="square" rtlCol="0">
            <a:spAutoFit/>
          </a:bodyPr>
          <a:lstStyle/>
          <a:p>
            <a:r>
              <a:rPr lang="en-US" dirty="0"/>
              <a:t>Harper’s Ferry Raid</a:t>
            </a:r>
          </a:p>
        </p:txBody>
      </p:sp>
      <p:sp>
        <p:nvSpPr>
          <p:cNvPr id="20" name="TextBox 19">
            <a:extLst>
              <a:ext uri="{FF2B5EF4-FFF2-40B4-BE49-F238E27FC236}">
                <a16:creationId xmlns:a16="http://schemas.microsoft.com/office/drawing/2014/main" id="{815BD3A7-F1EA-4C4B-9BC6-1D7CE3D5E228}"/>
              </a:ext>
            </a:extLst>
          </p:cNvPr>
          <p:cNvSpPr txBox="1"/>
          <p:nvPr/>
        </p:nvSpPr>
        <p:spPr>
          <a:xfrm>
            <a:off x="2543610" y="2764807"/>
            <a:ext cx="1227880" cy="369332"/>
          </a:xfrm>
          <a:prstGeom prst="rect">
            <a:avLst/>
          </a:prstGeom>
          <a:noFill/>
        </p:spPr>
        <p:txBody>
          <a:bodyPr wrap="square" rtlCol="0">
            <a:spAutoFit/>
          </a:bodyPr>
          <a:lstStyle/>
          <a:p>
            <a:r>
              <a:rPr lang="en-US" dirty="0"/>
              <a:t>1850-52</a:t>
            </a:r>
          </a:p>
        </p:txBody>
      </p:sp>
      <p:sp>
        <p:nvSpPr>
          <p:cNvPr id="21" name="TextBox 20">
            <a:extLst>
              <a:ext uri="{FF2B5EF4-FFF2-40B4-BE49-F238E27FC236}">
                <a16:creationId xmlns:a16="http://schemas.microsoft.com/office/drawing/2014/main" id="{A99815B9-5753-7245-872F-88461330B4A1}"/>
              </a:ext>
            </a:extLst>
          </p:cNvPr>
          <p:cNvSpPr txBox="1"/>
          <p:nvPr/>
        </p:nvSpPr>
        <p:spPr>
          <a:xfrm>
            <a:off x="4974190" y="2796275"/>
            <a:ext cx="787937" cy="369332"/>
          </a:xfrm>
          <a:prstGeom prst="rect">
            <a:avLst/>
          </a:prstGeom>
          <a:noFill/>
        </p:spPr>
        <p:txBody>
          <a:bodyPr wrap="square" rtlCol="0">
            <a:spAutoFit/>
          </a:bodyPr>
          <a:lstStyle/>
          <a:p>
            <a:r>
              <a:rPr lang="en-US" dirty="0"/>
              <a:t>1854</a:t>
            </a:r>
          </a:p>
        </p:txBody>
      </p:sp>
      <p:sp>
        <p:nvSpPr>
          <p:cNvPr id="22" name="TextBox 21">
            <a:extLst>
              <a:ext uri="{FF2B5EF4-FFF2-40B4-BE49-F238E27FC236}">
                <a16:creationId xmlns:a16="http://schemas.microsoft.com/office/drawing/2014/main" id="{C2FE8CBB-24F7-D84F-BD58-3BF1A045CA0D}"/>
              </a:ext>
            </a:extLst>
          </p:cNvPr>
          <p:cNvSpPr txBox="1"/>
          <p:nvPr/>
        </p:nvSpPr>
        <p:spPr>
          <a:xfrm>
            <a:off x="7144796" y="2790794"/>
            <a:ext cx="672209" cy="369332"/>
          </a:xfrm>
          <a:prstGeom prst="rect">
            <a:avLst/>
          </a:prstGeom>
          <a:noFill/>
        </p:spPr>
        <p:txBody>
          <a:bodyPr wrap="square" rtlCol="0">
            <a:spAutoFit/>
          </a:bodyPr>
          <a:lstStyle/>
          <a:p>
            <a:r>
              <a:rPr lang="en-US" dirty="0"/>
              <a:t>1859</a:t>
            </a:r>
          </a:p>
        </p:txBody>
      </p:sp>
      <p:cxnSp>
        <p:nvCxnSpPr>
          <p:cNvPr id="23" name="Straight Connector 22">
            <a:extLst>
              <a:ext uri="{FF2B5EF4-FFF2-40B4-BE49-F238E27FC236}">
                <a16:creationId xmlns:a16="http://schemas.microsoft.com/office/drawing/2014/main" id="{79C0ECEF-AD10-5C48-9B08-A8761D6623B0}"/>
              </a:ext>
            </a:extLst>
          </p:cNvPr>
          <p:cNvCxnSpPr>
            <a:cxnSpLocks/>
          </p:cNvCxnSpPr>
          <p:nvPr/>
        </p:nvCxnSpPr>
        <p:spPr>
          <a:xfrm flipH="1">
            <a:off x="8397593" y="3186113"/>
            <a:ext cx="356839" cy="624468"/>
          </a:xfrm>
          <a:prstGeom prst="line">
            <a:avLst/>
          </a:prstGeom>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C7C9582F-3796-324D-994F-CFA3C47280EA}"/>
              </a:ext>
            </a:extLst>
          </p:cNvPr>
          <p:cNvSpPr txBox="1"/>
          <p:nvPr/>
        </p:nvSpPr>
        <p:spPr>
          <a:xfrm rot="17872468">
            <a:off x="6934778" y="4430388"/>
            <a:ext cx="1938588" cy="369332"/>
          </a:xfrm>
          <a:prstGeom prst="rect">
            <a:avLst/>
          </a:prstGeom>
          <a:noFill/>
        </p:spPr>
        <p:txBody>
          <a:bodyPr wrap="square" rtlCol="0">
            <a:spAutoFit/>
          </a:bodyPr>
          <a:lstStyle/>
          <a:p>
            <a:r>
              <a:rPr lang="en-US" dirty="0"/>
              <a:t>Civil War Begins</a:t>
            </a:r>
          </a:p>
        </p:txBody>
      </p:sp>
      <p:sp>
        <p:nvSpPr>
          <p:cNvPr id="25" name="TextBox 24">
            <a:extLst>
              <a:ext uri="{FF2B5EF4-FFF2-40B4-BE49-F238E27FC236}">
                <a16:creationId xmlns:a16="http://schemas.microsoft.com/office/drawing/2014/main" id="{06701E4F-8456-E34A-8293-586A5605657B}"/>
              </a:ext>
            </a:extLst>
          </p:cNvPr>
          <p:cNvSpPr txBox="1"/>
          <p:nvPr/>
        </p:nvSpPr>
        <p:spPr>
          <a:xfrm>
            <a:off x="8397593" y="2789154"/>
            <a:ext cx="672209" cy="369332"/>
          </a:xfrm>
          <a:prstGeom prst="rect">
            <a:avLst/>
          </a:prstGeom>
          <a:noFill/>
        </p:spPr>
        <p:txBody>
          <a:bodyPr wrap="square" rtlCol="0">
            <a:spAutoFit/>
          </a:bodyPr>
          <a:lstStyle/>
          <a:p>
            <a:r>
              <a:rPr lang="en-US" dirty="0"/>
              <a:t>1861</a:t>
            </a:r>
          </a:p>
        </p:txBody>
      </p:sp>
    </p:spTree>
    <p:extLst>
      <p:ext uri="{BB962C8B-B14F-4D97-AF65-F5344CB8AC3E}">
        <p14:creationId xmlns:p14="http://schemas.microsoft.com/office/powerpoint/2010/main" val="30182301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ext, letter&#10;&#10;Description automatically generated">
            <a:extLst>
              <a:ext uri="{FF2B5EF4-FFF2-40B4-BE49-F238E27FC236}">
                <a16:creationId xmlns:a16="http://schemas.microsoft.com/office/drawing/2014/main" id="{E8E9F76E-B075-A94A-BA7B-B33BA90EEFE8}"/>
              </a:ext>
            </a:extLst>
          </p:cNvPr>
          <p:cNvPicPr>
            <a:picLocks noChangeAspect="1"/>
          </p:cNvPicPr>
          <p:nvPr/>
        </p:nvPicPr>
        <p:blipFill rotWithShape="1">
          <a:blip r:embed="rId2"/>
          <a:srcRect l="1" r="-367" b="33959"/>
          <a:stretch/>
        </p:blipFill>
        <p:spPr>
          <a:xfrm>
            <a:off x="136885" y="585787"/>
            <a:ext cx="6124462" cy="5686425"/>
          </a:xfrm>
          <a:prstGeom prst="rect">
            <a:avLst/>
          </a:prstGeom>
        </p:spPr>
      </p:pic>
      <p:pic>
        <p:nvPicPr>
          <p:cNvPr id="6" name="Picture 5" descr="Text, letter&#10;&#10;Description automatically generated">
            <a:extLst>
              <a:ext uri="{FF2B5EF4-FFF2-40B4-BE49-F238E27FC236}">
                <a16:creationId xmlns:a16="http://schemas.microsoft.com/office/drawing/2014/main" id="{E762A745-A786-DE47-AD27-43EFA91B37C3}"/>
              </a:ext>
            </a:extLst>
          </p:cNvPr>
          <p:cNvPicPr>
            <a:picLocks noChangeAspect="1"/>
          </p:cNvPicPr>
          <p:nvPr/>
        </p:nvPicPr>
        <p:blipFill rotWithShape="1">
          <a:blip r:embed="rId2"/>
          <a:srcRect t="57810"/>
          <a:stretch/>
        </p:blipFill>
        <p:spPr>
          <a:xfrm>
            <a:off x="6199226" y="2786063"/>
            <a:ext cx="5855890" cy="3486149"/>
          </a:xfrm>
          <a:prstGeom prst="rect">
            <a:avLst/>
          </a:prstGeom>
        </p:spPr>
      </p:pic>
    </p:spTree>
    <p:extLst>
      <p:ext uri="{BB962C8B-B14F-4D97-AF65-F5344CB8AC3E}">
        <p14:creationId xmlns:p14="http://schemas.microsoft.com/office/powerpoint/2010/main" val="863751211"/>
      </p:ext>
    </p:extLst>
  </p:cSld>
  <p:clrMapOvr>
    <a:masterClrMapping/>
  </p:clrMapOvr>
</p:sld>
</file>

<file path=ppt/theme/theme1.xml><?xml version="1.0" encoding="utf-8"?>
<a:theme xmlns:a="http://schemas.openxmlformats.org/drawingml/2006/main" name="ChronicleVTI">
  <a:themeElements>
    <a:clrScheme name="Chronicle">
      <a:dk1>
        <a:srgbClr val="000000"/>
      </a:dk1>
      <a:lt1>
        <a:srgbClr val="FFFFFF"/>
      </a:lt1>
      <a:dk2>
        <a:srgbClr val="1C1C32"/>
      </a:dk2>
      <a:lt2>
        <a:srgbClr val="F8F4F1"/>
      </a:lt2>
      <a:accent1>
        <a:srgbClr val="734B67"/>
      </a:accent1>
      <a:accent2>
        <a:srgbClr val="959EBB"/>
      </a:accent2>
      <a:accent3>
        <a:srgbClr val="596781"/>
      </a:accent3>
      <a:accent4>
        <a:srgbClr val="7F6E8C"/>
      </a:accent4>
      <a:accent5>
        <a:srgbClr val="DB9A8F"/>
      </a:accent5>
      <a:accent6>
        <a:srgbClr val="C29AB1"/>
      </a:accent6>
      <a:hlink>
        <a:srgbClr val="778BA2"/>
      </a:hlink>
      <a:folHlink>
        <a:srgbClr val="A27C99"/>
      </a:folHlink>
    </a:clrScheme>
    <a:fontScheme name="Univers Calisto">
      <a:majorFont>
        <a:latin typeface="Univers Condensed"/>
        <a:ea typeface=""/>
        <a:cs typeface=""/>
      </a:majorFont>
      <a:minorFont>
        <a:latin typeface="Calisto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hronicleVTI" id="{508E4D90-5116-4BF0-876B-3F422DD1F65F}" vid="{AA21DC3D-92A8-43A4-8358-ED428371CD55}"/>
    </a:ext>
  </a:extLst>
</a:theme>
</file>

<file path=docProps/app.xml><?xml version="1.0" encoding="utf-8"?>
<Properties xmlns="http://schemas.openxmlformats.org/officeDocument/2006/extended-properties" xmlns:vt="http://schemas.openxmlformats.org/officeDocument/2006/docPropsVTypes">
  <Template>Dividend</Template>
  <TotalTime>3843</TotalTime>
  <Words>961</Words>
  <Application>Microsoft Macintosh PowerPoint</Application>
  <PresentationFormat>Widescreen</PresentationFormat>
  <Paragraphs>51</Paragraphs>
  <Slides>14</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Arial</vt:lpstr>
      <vt:lpstr>Calisto MT</vt:lpstr>
      <vt:lpstr>Univers Condensed</vt:lpstr>
      <vt:lpstr>Wingdings 2</vt:lpstr>
      <vt:lpstr>ChronicleVTI</vt:lpstr>
      <vt:lpstr>“The Statue Must be removed!"</vt:lpstr>
      <vt:lpstr>PowerPoint Presentation</vt:lpstr>
      <vt:lpstr>Argument and Contribution </vt:lpstr>
      <vt:lpstr>Daniel Webster – Defender of the Constitution</vt:lpstr>
      <vt:lpstr>Webster Statue Committee</vt:lpstr>
      <vt:lpstr>PowerPoint Presentation</vt:lpstr>
      <vt:lpstr>PowerPoint Presentation</vt:lpstr>
      <vt:lpstr>Timeline</vt:lpstr>
      <vt:lpstr>PowerPoint Presentation</vt:lpstr>
      <vt:lpstr>PowerPoint Presentation</vt:lpstr>
      <vt:lpstr>PowerPoint Presentation</vt:lpstr>
      <vt:lpstr>In Congress: Feb. 4, 1861</vt:lpstr>
      <vt:lpstr>PowerPoint Presentation</vt:lpstr>
      <vt:lpstr>Image Citations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Statue Must be removed!"</dc:title>
  <dc:creator>Larmann, Michael</dc:creator>
  <cp:lastModifiedBy>Larmann, Michael</cp:lastModifiedBy>
  <cp:revision>21</cp:revision>
  <dcterms:created xsi:type="dcterms:W3CDTF">2021-02-14T04:31:47Z</dcterms:created>
  <dcterms:modified xsi:type="dcterms:W3CDTF">2021-02-16T20:35:12Z</dcterms:modified>
</cp:coreProperties>
</file>