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66" r:id="rId6"/>
    <p:sldId id="267" r:id="rId7"/>
    <p:sldId id="259" r:id="rId8"/>
    <p:sldId id="262" r:id="rId9"/>
    <p:sldId id="260" r:id="rId10"/>
    <p:sldId id="263" r:id="rId11"/>
    <p:sldId id="264" r:id="rId12"/>
    <p:sldId id="269" r:id="rId13"/>
    <p:sldId id="265" r:id="rId14"/>
    <p:sldId id="270"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0C9DF6-F827-7590-73DC-5E3FF97767B8}" v="1735" dt="2021-02-15T23:24:55.977"/>
    <p1510:client id="{535B8579-1377-4303-8962-5BB1AFDA1D8A}" v="691" dt="2021-02-14T20:10:27.155"/>
    <p1510:client id="{5FA2D286-5D1F-A8AC-DA50-246261E28B35}" v="173" dt="2021-02-16T00:51:20.282"/>
    <p1510:client id="{72159CF2-E40A-6367-15BE-F0304A6BC573}" v="9" dt="2021-02-16T16:00:44.9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50CF9A-CA0E-42A7-979B-E346AD278085}" type="doc">
      <dgm:prSet loTypeId="urn:microsoft.com/office/officeart/2005/8/layout/orgChart1" loCatId="hierarchy" qsTypeId="urn:microsoft.com/office/officeart/2005/8/quickstyle/3d1" qsCatId="3D" csTypeId="urn:microsoft.com/office/officeart/2005/8/colors/accent0_3" csCatId="mainScheme" phldr="1"/>
      <dgm:spPr/>
      <dgm:t>
        <a:bodyPr/>
        <a:lstStyle/>
        <a:p>
          <a:endParaRPr lang="en-US"/>
        </a:p>
      </dgm:t>
    </dgm:pt>
    <dgm:pt modelId="{54B46C0A-BBAE-4E2F-B1D0-DCCEB5E6D685}">
      <dgm:prSet phldr="0"/>
      <dgm:spPr/>
      <dgm:t>
        <a:bodyPr/>
        <a:lstStyle/>
        <a:p>
          <a:pPr rtl="0"/>
          <a:r>
            <a:rPr lang="en-US" b="0" i="0" u="none" strike="noStrike" cap="none" baseline="0" noProof="0" dirty="0">
              <a:latin typeface="Calibri"/>
              <a:cs typeface="Calibri"/>
            </a:rPr>
            <a:t>"Its Own Little City": Service Work in Truck Stops</a:t>
          </a:r>
          <a:endParaRPr lang="en-US" b="1" i="0" u="sng" strike="noStrike" cap="none" baseline="0" noProof="0" dirty="0">
            <a:latin typeface="Calibri Light"/>
            <a:cs typeface="Calibri Light"/>
          </a:endParaRPr>
        </a:p>
      </dgm:t>
    </dgm:pt>
    <dgm:pt modelId="{9C926866-448F-425F-83BE-7C4DDBA80F75}" type="parTrans" cxnId="{8C23A451-F35D-49EE-9D32-07DE2514BBDC}">
      <dgm:prSet/>
      <dgm:spPr/>
    </dgm:pt>
    <dgm:pt modelId="{BFF6AC75-E0B2-4833-878F-3D8E45E2338B}" type="sibTrans" cxnId="{8C23A451-F35D-49EE-9D32-07DE2514BBDC}">
      <dgm:prSet/>
      <dgm:spPr/>
    </dgm:pt>
    <dgm:pt modelId="{DD614F62-A045-435C-99BE-7D821A8D4ECB}" type="pres">
      <dgm:prSet presAssocID="{7450CF9A-CA0E-42A7-979B-E346AD278085}" presName="hierChild1" presStyleCnt="0">
        <dgm:presLayoutVars>
          <dgm:orgChart val="1"/>
          <dgm:chPref val="1"/>
          <dgm:dir/>
          <dgm:animOne val="branch"/>
          <dgm:animLvl val="lvl"/>
          <dgm:resizeHandles/>
        </dgm:presLayoutVars>
      </dgm:prSet>
      <dgm:spPr/>
    </dgm:pt>
    <dgm:pt modelId="{C1F853A0-1510-40FE-B5C5-4A75AFE5EEC3}" type="pres">
      <dgm:prSet presAssocID="{54B46C0A-BBAE-4E2F-B1D0-DCCEB5E6D685}" presName="hierRoot1" presStyleCnt="0">
        <dgm:presLayoutVars>
          <dgm:hierBranch val="init"/>
        </dgm:presLayoutVars>
      </dgm:prSet>
      <dgm:spPr/>
    </dgm:pt>
    <dgm:pt modelId="{6E913923-8CF2-4C83-BAF3-FC310F69E13D}" type="pres">
      <dgm:prSet presAssocID="{54B46C0A-BBAE-4E2F-B1D0-DCCEB5E6D685}" presName="rootComposite1" presStyleCnt="0"/>
      <dgm:spPr/>
    </dgm:pt>
    <dgm:pt modelId="{521E6AA8-4131-4B9E-9711-F0D15EE3E48F}" type="pres">
      <dgm:prSet presAssocID="{54B46C0A-BBAE-4E2F-B1D0-DCCEB5E6D685}" presName="rootText1" presStyleLbl="node0" presStyleIdx="0" presStyleCnt="1">
        <dgm:presLayoutVars>
          <dgm:chPref val="3"/>
        </dgm:presLayoutVars>
      </dgm:prSet>
      <dgm:spPr/>
    </dgm:pt>
    <dgm:pt modelId="{5C41E853-76CC-4493-A26D-7C0F8550347B}" type="pres">
      <dgm:prSet presAssocID="{54B46C0A-BBAE-4E2F-B1D0-DCCEB5E6D685}" presName="rootConnector1" presStyleLbl="node1" presStyleIdx="0" presStyleCnt="0"/>
      <dgm:spPr/>
    </dgm:pt>
    <dgm:pt modelId="{593DECDB-27CF-47E5-BCAF-B1324743E5BE}" type="pres">
      <dgm:prSet presAssocID="{54B46C0A-BBAE-4E2F-B1D0-DCCEB5E6D685}" presName="hierChild2" presStyleCnt="0"/>
      <dgm:spPr/>
    </dgm:pt>
    <dgm:pt modelId="{107AA805-CE2D-405B-B571-EABC95719CCF}" type="pres">
      <dgm:prSet presAssocID="{54B46C0A-BBAE-4E2F-B1D0-DCCEB5E6D685}" presName="hierChild3" presStyleCnt="0"/>
      <dgm:spPr/>
    </dgm:pt>
  </dgm:ptLst>
  <dgm:cxnLst>
    <dgm:cxn modelId="{F026110F-191F-4515-B387-C1838F85851A}" type="presOf" srcId="{54B46C0A-BBAE-4E2F-B1D0-DCCEB5E6D685}" destId="{5C41E853-76CC-4493-A26D-7C0F8550347B}" srcOrd="1" destOrd="0" presId="urn:microsoft.com/office/officeart/2005/8/layout/orgChart1"/>
    <dgm:cxn modelId="{FD1C2B36-57B8-4CEE-AA81-D0017ACFD798}" type="presOf" srcId="{54B46C0A-BBAE-4E2F-B1D0-DCCEB5E6D685}" destId="{521E6AA8-4131-4B9E-9711-F0D15EE3E48F}" srcOrd="0" destOrd="0" presId="urn:microsoft.com/office/officeart/2005/8/layout/orgChart1"/>
    <dgm:cxn modelId="{33D4063E-3863-4A2F-81EA-A0D1AB990549}" type="presOf" srcId="{7450CF9A-CA0E-42A7-979B-E346AD278085}" destId="{DD614F62-A045-435C-99BE-7D821A8D4ECB}" srcOrd="0" destOrd="0" presId="urn:microsoft.com/office/officeart/2005/8/layout/orgChart1"/>
    <dgm:cxn modelId="{8C23A451-F35D-49EE-9D32-07DE2514BBDC}" srcId="{7450CF9A-CA0E-42A7-979B-E346AD278085}" destId="{54B46C0A-BBAE-4E2F-B1D0-DCCEB5E6D685}" srcOrd="0" destOrd="0" parTransId="{9C926866-448F-425F-83BE-7C4DDBA80F75}" sibTransId="{BFF6AC75-E0B2-4833-878F-3D8E45E2338B}"/>
    <dgm:cxn modelId="{BE842F6D-2E81-48D6-B39C-98CA604CCB10}" type="presParOf" srcId="{DD614F62-A045-435C-99BE-7D821A8D4ECB}" destId="{C1F853A0-1510-40FE-B5C5-4A75AFE5EEC3}" srcOrd="0" destOrd="0" presId="urn:microsoft.com/office/officeart/2005/8/layout/orgChart1"/>
    <dgm:cxn modelId="{810AE2FA-2836-4EC3-8806-7BFBAD85DD8F}" type="presParOf" srcId="{C1F853A0-1510-40FE-B5C5-4A75AFE5EEC3}" destId="{6E913923-8CF2-4C83-BAF3-FC310F69E13D}" srcOrd="0" destOrd="0" presId="urn:microsoft.com/office/officeart/2005/8/layout/orgChart1"/>
    <dgm:cxn modelId="{7A83765F-6759-4EBB-8CF9-D23CB246A328}" type="presParOf" srcId="{6E913923-8CF2-4C83-BAF3-FC310F69E13D}" destId="{521E6AA8-4131-4B9E-9711-F0D15EE3E48F}" srcOrd="0" destOrd="0" presId="urn:microsoft.com/office/officeart/2005/8/layout/orgChart1"/>
    <dgm:cxn modelId="{4BB38A5D-6EBB-4594-9BE6-425E7678B157}" type="presParOf" srcId="{6E913923-8CF2-4C83-BAF3-FC310F69E13D}" destId="{5C41E853-76CC-4493-A26D-7C0F8550347B}" srcOrd="1" destOrd="0" presId="urn:microsoft.com/office/officeart/2005/8/layout/orgChart1"/>
    <dgm:cxn modelId="{160C5808-E855-49DD-9EE3-7DF40E102F2C}" type="presParOf" srcId="{C1F853A0-1510-40FE-B5C5-4A75AFE5EEC3}" destId="{593DECDB-27CF-47E5-BCAF-B1324743E5BE}" srcOrd="1" destOrd="0" presId="urn:microsoft.com/office/officeart/2005/8/layout/orgChart1"/>
    <dgm:cxn modelId="{74E6EA79-36E5-4257-BF51-17308F798CF1}" type="presParOf" srcId="{C1F853A0-1510-40FE-B5C5-4A75AFE5EEC3}" destId="{107AA805-CE2D-405B-B571-EABC95719CC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D271299-16CE-44C7-BFD4-F71373C77F3F}" type="doc">
      <dgm:prSet loTypeId="urn:microsoft.com/office/officeart/2005/8/layout/cycle6" loCatId="cycle" qsTypeId="urn:microsoft.com/office/officeart/2005/8/quickstyle/simple1" qsCatId="simple" csTypeId="urn:microsoft.com/office/officeart/2005/8/colors/accent0_3" csCatId="mainScheme" phldr="1"/>
      <dgm:spPr/>
      <dgm:t>
        <a:bodyPr/>
        <a:lstStyle/>
        <a:p>
          <a:endParaRPr lang="en-US"/>
        </a:p>
      </dgm:t>
    </dgm:pt>
    <dgm:pt modelId="{431E030A-D692-4FE4-AEE4-405C54E1B0EE}">
      <dgm:prSet phldr="0"/>
      <dgm:spPr/>
      <dgm:t>
        <a:bodyPr/>
        <a:lstStyle/>
        <a:p>
          <a:pPr rtl="0"/>
          <a:r>
            <a:rPr lang="en-US" dirty="0">
              <a:latin typeface="Calibri Light" panose="020F0302020204030204"/>
            </a:rPr>
            <a:t>Casual, friendly</a:t>
          </a:r>
        </a:p>
      </dgm:t>
    </dgm:pt>
    <dgm:pt modelId="{76173691-49AE-4EF0-86C7-F2CB33C72CB7}" type="parTrans" cxnId="{3973BA53-B027-4803-9896-0C895FBEB987}">
      <dgm:prSet/>
      <dgm:spPr/>
    </dgm:pt>
    <dgm:pt modelId="{4C8D49BE-5576-4B2A-90EE-D5B39C202E3C}" type="sibTrans" cxnId="{3973BA53-B027-4803-9896-0C895FBEB987}">
      <dgm:prSet/>
      <dgm:spPr/>
      <dgm:t>
        <a:bodyPr/>
        <a:lstStyle/>
        <a:p>
          <a:endParaRPr lang="en-US"/>
        </a:p>
      </dgm:t>
    </dgm:pt>
    <dgm:pt modelId="{A90A6A7D-16BA-4512-A9AF-9794CC00EAE3}">
      <dgm:prSet phldr="0"/>
      <dgm:spPr/>
      <dgm:t>
        <a:bodyPr/>
        <a:lstStyle/>
        <a:p>
          <a:pPr rtl="0"/>
          <a:r>
            <a:rPr lang="en-US" dirty="0">
              <a:latin typeface="Calibri Light" panose="020F0302020204030204"/>
            </a:rPr>
            <a:t>Many regular customers</a:t>
          </a:r>
        </a:p>
      </dgm:t>
    </dgm:pt>
    <dgm:pt modelId="{5A357162-9D0D-41B2-A610-6C7DC2DC2773}" type="parTrans" cxnId="{D63FB458-4644-4995-A984-27AAC9AD38FB}">
      <dgm:prSet/>
      <dgm:spPr/>
    </dgm:pt>
    <dgm:pt modelId="{9C99E2E3-A765-479B-978A-07ED75247A5A}" type="sibTrans" cxnId="{D63FB458-4644-4995-A984-27AAC9AD38FB}">
      <dgm:prSet/>
      <dgm:spPr/>
      <dgm:t>
        <a:bodyPr/>
        <a:lstStyle/>
        <a:p>
          <a:endParaRPr lang="en-US"/>
        </a:p>
      </dgm:t>
    </dgm:pt>
    <dgm:pt modelId="{12BF6242-6990-485A-963E-4243550AB4E4}">
      <dgm:prSet phldr="0"/>
      <dgm:spPr/>
      <dgm:t>
        <a:bodyPr/>
        <a:lstStyle/>
        <a:p>
          <a:r>
            <a:rPr lang="en-US" dirty="0">
              <a:latin typeface="Calibri Light" panose="020F0302020204030204"/>
            </a:rPr>
            <a:t>Lots of joking and lighthearted ribbing</a:t>
          </a:r>
          <a:endParaRPr lang="en-US" dirty="0"/>
        </a:p>
      </dgm:t>
    </dgm:pt>
    <dgm:pt modelId="{43435369-DF9A-4A47-B3F3-DC211E9F8D35}" type="parTrans" cxnId="{98FDF94F-F82A-45F9-B7C0-03E638AC3613}">
      <dgm:prSet/>
      <dgm:spPr/>
    </dgm:pt>
    <dgm:pt modelId="{DDC9467C-2F19-4C78-813F-FF33C79AB02B}" type="sibTrans" cxnId="{98FDF94F-F82A-45F9-B7C0-03E638AC3613}">
      <dgm:prSet/>
      <dgm:spPr/>
      <dgm:t>
        <a:bodyPr/>
        <a:lstStyle/>
        <a:p>
          <a:endParaRPr lang="en-US"/>
        </a:p>
      </dgm:t>
    </dgm:pt>
    <dgm:pt modelId="{20CA2482-C248-4E63-BC43-1F2F5D9756FE}" type="pres">
      <dgm:prSet presAssocID="{FD271299-16CE-44C7-BFD4-F71373C77F3F}" presName="cycle" presStyleCnt="0">
        <dgm:presLayoutVars>
          <dgm:dir/>
          <dgm:resizeHandles val="exact"/>
        </dgm:presLayoutVars>
      </dgm:prSet>
      <dgm:spPr/>
    </dgm:pt>
    <dgm:pt modelId="{31C5DBB7-AE10-4044-BDF6-C3A1A7D216C0}" type="pres">
      <dgm:prSet presAssocID="{431E030A-D692-4FE4-AEE4-405C54E1B0EE}" presName="node" presStyleLbl="node1" presStyleIdx="0" presStyleCnt="3">
        <dgm:presLayoutVars>
          <dgm:bulletEnabled val="1"/>
        </dgm:presLayoutVars>
      </dgm:prSet>
      <dgm:spPr/>
    </dgm:pt>
    <dgm:pt modelId="{3BD572D6-C6E4-48FF-A1A0-B70BAB4EFBF3}" type="pres">
      <dgm:prSet presAssocID="{431E030A-D692-4FE4-AEE4-405C54E1B0EE}" presName="spNode" presStyleCnt="0"/>
      <dgm:spPr/>
    </dgm:pt>
    <dgm:pt modelId="{E223C528-8119-486F-B1C9-5CB4271645C2}" type="pres">
      <dgm:prSet presAssocID="{4C8D49BE-5576-4B2A-90EE-D5B39C202E3C}" presName="sibTrans" presStyleLbl="sibTrans1D1" presStyleIdx="0" presStyleCnt="3"/>
      <dgm:spPr/>
    </dgm:pt>
    <dgm:pt modelId="{E399E4A6-9B63-4498-ACB9-60B48169BFB1}" type="pres">
      <dgm:prSet presAssocID="{12BF6242-6990-485A-963E-4243550AB4E4}" presName="node" presStyleLbl="node1" presStyleIdx="1" presStyleCnt="3">
        <dgm:presLayoutVars>
          <dgm:bulletEnabled val="1"/>
        </dgm:presLayoutVars>
      </dgm:prSet>
      <dgm:spPr/>
    </dgm:pt>
    <dgm:pt modelId="{504FFDF4-0CAB-4555-8553-83D0B45CAFF6}" type="pres">
      <dgm:prSet presAssocID="{12BF6242-6990-485A-963E-4243550AB4E4}" presName="spNode" presStyleCnt="0"/>
      <dgm:spPr/>
    </dgm:pt>
    <dgm:pt modelId="{D690D667-036C-4CA4-B665-4788CB8B2FC4}" type="pres">
      <dgm:prSet presAssocID="{DDC9467C-2F19-4C78-813F-FF33C79AB02B}" presName="sibTrans" presStyleLbl="sibTrans1D1" presStyleIdx="1" presStyleCnt="3"/>
      <dgm:spPr/>
    </dgm:pt>
    <dgm:pt modelId="{E1E29CB9-2F00-4A02-8ED6-696C252E8DC5}" type="pres">
      <dgm:prSet presAssocID="{A90A6A7D-16BA-4512-A9AF-9794CC00EAE3}" presName="node" presStyleLbl="node1" presStyleIdx="2" presStyleCnt="3">
        <dgm:presLayoutVars>
          <dgm:bulletEnabled val="1"/>
        </dgm:presLayoutVars>
      </dgm:prSet>
      <dgm:spPr/>
    </dgm:pt>
    <dgm:pt modelId="{29672397-0153-4546-9646-78E8794B451E}" type="pres">
      <dgm:prSet presAssocID="{A90A6A7D-16BA-4512-A9AF-9794CC00EAE3}" presName="spNode" presStyleCnt="0"/>
      <dgm:spPr/>
    </dgm:pt>
    <dgm:pt modelId="{059FC5CC-2F2A-4306-AEFD-54F6DFF28226}" type="pres">
      <dgm:prSet presAssocID="{9C99E2E3-A765-479B-978A-07ED75247A5A}" presName="sibTrans" presStyleLbl="sibTrans1D1" presStyleIdx="2" presStyleCnt="3"/>
      <dgm:spPr/>
    </dgm:pt>
  </dgm:ptLst>
  <dgm:cxnLst>
    <dgm:cxn modelId="{1E2A0667-803A-4FB5-98D3-6F433DE0741A}" type="presOf" srcId="{12BF6242-6990-485A-963E-4243550AB4E4}" destId="{E399E4A6-9B63-4498-ACB9-60B48169BFB1}" srcOrd="0" destOrd="0" presId="urn:microsoft.com/office/officeart/2005/8/layout/cycle6"/>
    <dgm:cxn modelId="{853F3568-2674-4FC7-8AA2-F85D7E6DE216}" type="presOf" srcId="{4C8D49BE-5576-4B2A-90EE-D5B39C202E3C}" destId="{E223C528-8119-486F-B1C9-5CB4271645C2}" srcOrd="0" destOrd="0" presId="urn:microsoft.com/office/officeart/2005/8/layout/cycle6"/>
    <dgm:cxn modelId="{996BD06E-EB3D-4291-BD8C-0596E0BCC088}" type="presOf" srcId="{FD271299-16CE-44C7-BFD4-F71373C77F3F}" destId="{20CA2482-C248-4E63-BC43-1F2F5D9756FE}" srcOrd="0" destOrd="0" presId="urn:microsoft.com/office/officeart/2005/8/layout/cycle6"/>
    <dgm:cxn modelId="{98FDF94F-F82A-45F9-B7C0-03E638AC3613}" srcId="{FD271299-16CE-44C7-BFD4-F71373C77F3F}" destId="{12BF6242-6990-485A-963E-4243550AB4E4}" srcOrd="1" destOrd="0" parTransId="{43435369-DF9A-4A47-B3F3-DC211E9F8D35}" sibTransId="{DDC9467C-2F19-4C78-813F-FF33C79AB02B}"/>
    <dgm:cxn modelId="{3973BA53-B027-4803-9896-0C895FBEB987}" srcId="{FD271299-16CE-44C7-BFD4-F71373C77F3F}" destId="{431E030A-D692-4FE4-AEE4-405C54E1B0EE}" srcOrd="0" destOrd="0" parTransId="{76173691-49AE-4EF0-86C7-F2CB33C72CB7}" sibTransId="{4C8D49BE-5576-4B2A-90EE-D5B39C202E3C}"/>
    <dgm:cxn modelId="{D63FB458-4644-4995-A984-27AAC9AD38FB}" srcId="{FD271299-16CE-44C7-BFD4-F71373C77F3F}" destId="{A90A6A7D-16BA-4512-A9AF-9794CC00EAE3}" srcOrd="2" destOrd="0" parTransId="{5A357162-9D0D-41B2-A610-6C7DC2DC2773}" sibTransId="{9C99E2E3-A765-479B-978A-07ED75247A5A}"/>
    <dgm:cxn modelId="{C6C8EC7A-43B4-4A95-A84E-68C75DCA8E43}" type="presOf" srcId="{A90A6A7D-16BA-4512-A9AF-9794CC00EAE3}" destId="{E1E29CB9-2F00-4A02-8ED6-696C252E8DC5}" srcOrd="0" destOrd="0" presId="urn:microsoft.com/office/officeart/2005/8/layout/cycle6"/>
    <dgm:cxn modelId="{6CA4009C-EEC0-4FB5-8042-20D17E927709}" type="presOf" srcId="{DDC9467C-2F19-4C78-813F-FF33C79AB02B}" destId="{D690D667-036C-4CA4-B665-4788CB8B2FC4}" srcOrd="0" destOrd="0" presId="urn:microsoft.com/office/officeart/2005/8/layout/cycle6"/>
    <dgm:cxn modelId="{1EC389AD-813A-44AF-9AB0-62D1180B35B0}" type="presOf" srcId="{9C99E2E3-A765-479B-978A-07ED75247A5A}" destId="{059FC5CC-2F2A-4306-AEFD-54F6DFF28226}" srcOrd="0" destOrd="0" presId="urn:microsoft.com/office/officeart/2005/8/layout/cycle6"/>
    <dgm:cxn modelId="{0229E6DC-E564-41A5-8A82-A501316B16E8}" type="presOf" srcId="{431E030A-D692-4FE4-AEE4-405C54E1B0EE}" destId="{31C5DBB7-AE10-4044-BDF6-C3A1A7D216C0}" srcOrd="0" destOrd="0" presId="urn:microsoft.com/office/officeart/2005/8/layout/cycle6"/>
    <dgm:cxn modelId="{A6ED4132-CD66-4D61-B472-41126D70A5AA}" type="presParOf" srcId="{20CA2482-C248-4E63-BC43-1F2F5D9756FE}" destId="{31C5DBB7-AE10-4044-BDF6-C3A1A7D216C0}" srcOrd="0" destOrd="0" presId="urn:microsoft.com/office/officeart/2005/8/layout/cycle6"/>
    <dgm:cxn modelId="{6EF1D3A6-77D4-4E38-AAAB-EC8459DC7C9E}" type="presParOf" srcId="{20CA2482-C248-4E63-BC43-1F2F5D9756FE}" destId="{3BD572D6-C6E4-48FF-A1A0-B70BAB4EFBF3}" srcOrd="1" destOrd="0" presId="urn:microsoft.com/office/officeart/2005/8/layout/cycle6"/>
    <dgm:cxn modelId="{723A84B3-A52E-42C9-9FBB-BD1E412BDA90}" type="presParOf" srcId="{20CA2482-C248-4E63-BC43-1F2F5D9756FE}" destId="{E223C528-8119-486F-B1C9-5CB4271645C2}" srcOrd="2" destOrd="0" presId="urn:microsoft.com/office/officeart/2005/8/layout/cycle6"/>
    <dgm:cxn modelId="{EA615AAB-3585-4460-B8C4-86608149CBB9}" type="presParOf" srcId="{20CA2482-C248-4E63-BC43-1F2F5D9756FE}" destId="{E399E4A6-9B63-4498-ACB9-60B48169BFB1}" srcOrd="3" destOrd="0" presId="urn:microsoft.com/office/officeart/2005/8/layout/cycle6"/>
    <dgm:cxn modelId="{0AB3E9BD-5677-4A04-B9A7-E2E24480D0DF}" type="presParOf" srcId="{20CA2482-C248-4E63-BC43-1F2F5D9756FE}" destId="{504FFDF4-0CAB-4555-8553-83D0B45CAFF6}" srcOrd="4" destOrd="0" presId="urn:microsoft.com/office/officeart/2005/8/layout/cycle6"/>
    <dgm:cxn modelId="{AA89608F-1899-4E37-A55D-77EC02A26A1F}" type="presParOf" srcId="{20CA2482-C248-4E63-BC43-1F2F5D9756FE}" destId="{D690D667-036C-4CA4-B665-4788CB8B2FC4}" srcOrd="5" destOrd="0" presId="urn:microsoft.com/office/officeart/2005/8/layout/cycle6"/>
    <dgm:cxn modelId="{E3995559-4DE6-41ED-8378-DA9AE3FA794E}" type="presParOf" srcId="{20CA2482-C248-4E63-BC43-1F2F5D9756FE}" destId="{E1E29CB9-2F00-4A02-8ED6-696C252E8DC5}" srcOrd="6" destOrd="0" presId="urn:microsoft.com/office/officeart/2005/8/layout/cycle6"/>
    <dgm:cxn modelId="{33F2FE8F-AB64-40BB-AE0D-64C031E6A341}" type="presParOf" srcId="{20CA2482-C248-4E63-BC43-1F2F5D9756FE}" destId="{29672397-0153-4546-9646-78E8794B451E}" srcOrd="7" destOrd="0" presId="urn:microsoft.com/office/officeart/2005/8/layout/cycle6"/>
    <dgm:cxn modelId="{B281476F-D7E3-4852-9195-A8D5DB6C2A53}" type="presParOf" srcId="{20CA2482-C248-4E63-BC43-1F2F5D9756FE}" destId="{059FC5CC-2F2A-4306-AEFD-54F6DFF28226}"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D271299-16CE-44C7-BFD4-F71373C77F3F}" type="doc">
      <dgm:prSet loTypeId="urn:microsoft.com/office/officeart/2005/8/layout/venn3" loCatId="relationship" qsTypeId="urn:microsoft.com/office/officeart/2005/8/quickstyle/simple1" qsCatId="simple" csTypeId="urn:microsoft.com/office/officeart/2005/8/colors/accent0_3" csCatId="mainScheme" phldr="1"/>
      <dgm:spPr/>
      <dgm:t>
        <a:bodyPr/>
        <a:lstStyle/>
        <a:p>
          <a:endParaRPr lang="en-US"/>
        </a:p>
      </dgm:t>
    </dgm:pt>
    <dgm:pt modelId="{369C007A-2007-4AA4-A0D8-97D02B1106E5}">
      <dgm:prSet phldr="0"/>
      <dgm:spPr/>
      <dgm:t>
        <a:bodyPr/>
        <a:lstStyle/>
        <a:p>
          <a:pPr rtl="0"/>
          <a:r>
            <a:rPr lang="en-US" dirty="0">
              <a:latin typeface="Calibri Light" panose="020F0302020204030204"/>
            </a:rPr>
            <a:t>Usually about masks</a:t>
          </a:r>
          <a:endParaRPr lang="en-US" dirty="0"/>
        </a:p>
      </dgm:t>
    </dgm:pt>
    <dgm:pt modelId="{15DC9E12-4E8B-4A5B-83DC-60F0A1B17E1D}" type="parTrans" cxnId="{28E9955D-0A9F-432D-8EF9-D2F9BD9E6B3D}">
      <dgm:prSet/>
      <dgm:spPr/>
    </dgm:pt>
    <dgm:pt modelId="{73B88F5B-E08E-42D1-A1A2-BF82860A96F1}" type="sibTrans" cxnId="{28E9955D-0A9F-432D-8EF9-D2F9BD9E6B3D}">
      <dgm:prSet/>
      <dgm:spPr/>
    </dgm:pt>
    <dgm:pt modelId="{192E4DD4-0D5F-4DF7-9580-2A7D59E6AD3B}">
      <dgm:prSet phldr="0"/>
      <dgm:spPr/>
      <dgm:t>
        <a:bodyPr/>
        <a:lstStyle/>
        <a:p>
          <a:pPr rtl="0"/>
          <a:r>
            <a:rPr lang="en-US" dirty="0">
              <a:latin typeface="Calibri Light" panose="020F0302020204030204"/>
            </a:rPr>
            <a:t>Usually politically oriented</a:t>
          </a:r>
        </a:p>
      </dgm:t>
    </dgm:pt>
    <dgm:pt modelId="{96A48634-5778-455E-BE5C-B4789480EB24}" type="parTrans" cxnId="{4B532337-73FF-4BDC-B189-6F6A3F96558E}">
      <dgm:prSet/>
      <dgm:spPr/>
    </dgm:pt>
    <dgm:pt modelId="{E198C715-1548-4600-894D-54516925446D}" type="sibTrans" cxnId="{4B532337-73FF-4BDC-B189-6F6A3F96558E}">
      <dgm:prSet/>
      <dgm:spPr/>
    </dgm:pt>
    <dgm:pt modelId="{0E4D6C0A-DFD2-4979-B0ED-A9D1A7F1BA6F}">
      <dgm:prSet phldr="0"/>
      <dgm:spPr/>
      <dgm:t>
        <a:bodyPr/>
        <a:lstStyle/>
        <a:p>
          <a:pPr rtl="0"/>
          <a:r>
            <a:rPr lang="en-US" dirty="0">
              <a:latin typeface="Calibri Light" panose="020F0302020204030204"/>
            </a:rPr>
            <a:t>Usually negative</a:t>
          </a:r>
        </a:p>
      </dgm:t>
    </dgm:pt>
    <dgm:pt modelId="{5E46E797-88C6-4DC1-BA70-14EFC9B62C8C}" type="parTrans" cxnId="{262C2737-2D18-4DD4-84D9-7615518DCBCC}">
      <dgm:prSet/>
      <dgm:spPr/>
    </dgm:pt>
    <dgm:pt modelId="{A7BC0303-D683-4FC0-A3CE-E86C3ABB28C1}" type="sibTrans" cxnId="{262C2737-2D18-4DD4-84D9-7615518DCBCC}">
      <dgm:prSet/>
      <dgm:spPr/>
    </dgm:pt>
    <dgm:pt modelId="{E74D3EED-8FEE-4E7D-A532-A9AF1C3A64AD}">
      <dgm:prSet phldr="0"/>
      <dgm:spPr/>
      <dgm:t>
        <a:bodyPr/>
        <a:lstStyle/>
        <a:p>
          <a:pPr rtl="0"/>
          <a:r>
            <a:rPr lang="en-US" dirty="0">
              <a:latin typeface="Calibri Light" panose="020F0302020204030204"/>
            </a:rPr>
            <a:t>Occasionally very serious</a:t>
          </a:r>
        </a:p>
      </dgm:t>
    </dgm:pt>
    <dgm:pt modelId="{3ABAEDA7-B4C0-4002-8E2A-39280FCA3710}" type="parTrans" cxnId="{27933C72-902A-429D-BAB2-B63B252BD9A8}">
      <dgm:prSet/>
      <dgm:spPr/>
    </dgm:pt>
    <dgm:pt modelId="{DE08EE75-CE64-4F93-A9DD-EADEA2615F13}" type="sibTrans" cxnId="{27933C72-902A-429D-BAB2-B63B252BD9A8}">
      <dgm:prSet/>
      <dgm:spPr/>
    </dgm:pt>
    <dgm:pt modelId="{B5FD3ED4-4FC1-4120-8C0D-10CD435E06BF}" type="pres">
      <dgm:prSet presAssocID="{FD271299-16CE-44C7-BFD4-F71373C77F3F}" presName="Name0" presStyleCnt="0">
        <dgm:presLayoutVars>
          <dgm:dir/>
          <dgm:resizeHandles val="exact"/>
        </dgm:presLayoutVars>
      </dgm:prSet>
      <dgm:spPr/>
    </dgm:pt>
    <dgm:pt modelId="{FC66CC81-5C71-4596-A243-C3523FFEA5BD}" type="pres">
      <dgm:prSet presAssocID="{369C007A-2007-4AA4-A0D8-97D02B1106E5}" presName="Name5" presStyleLbl="vennNode1" presStyleIdx="0" presStyleCnt="4">
        <dgm:presLayoutVars>
          <dgm:bulletEnabled val="1"/>
        </dgm:presLayoutVars>
      </dgm:prSet>
      <dgm:spPr/>
    </dgm:pt>
    <dgm:pt modelId="{AF9DEF70-B564-4F8F-9EEC-8095B353791A}" type="pres">
      <dgm:prSet presAssocID="{73B88F5B-E08E-42D1-A1A2-BF82860A96F1}" presName="space" presStyleCnt="0"/>
      <dgm:spPr/>
    </dgm:pt>
    <dgm:pt modelId="{A87E9B4D-EA14-4549-A947-594895888F5E}" type="pres">
      <dgm:prSet presAssocID="{192E4DD4-0D5F-4DF7-9580-2A7D59E6AD3B}" presName="Name5" presStyleLbl="vennNode1" presStyleIdx="1" presStyleCnt="4">
        <dgm:presLayoutVars>
          <dgm:bulletEnabled val="1"/>
        </dgm:presLayoutVars>
      </dgm:prSet>
      <dgm:spPr/>
    </dgm:pt>
    <dgm:pt modelId="{CBE9337E-1230-4E1F-8988-CC38F0F0A1A8}" type="pres">
      <dgm:prSet presAssocID="{E198C715-1548-4600-894D-54516925446D}" presName="space" presStyleCnt="0"/>
      <dgm:spPr/>
    </dgm:pt>
    <dgm:pt modelId="{D067FEFD-DA51-4847-83E2-73B49761F1D2}" type="pres">
      <dgm:prSet presAssocID="{0E4D6C0A-DFD2-4979-B0ED-A9D1A7F1BA6F}" presName="Name5" presStyleLbl="vennNode1" presStyleIdx="2" presStyleCnt="4">
        <dgm:presLayoutVars>
          <dgm:bulletEnabled val="1"/>
        </dgm:presLayoutVars>
      </dgm:prSet>
      <dgm:spPr/>
    </dgm:pt>
    <dgm:pt modelId="{50A68C0A-2B2A-4FF0-BCA3-F375608D63A9}" type="pres">
      <dgm:prSet presAssocID="{A7BC0303-D683-4FC0-A3CE-E86C3ABB28C1}" presName="space" presStyleCnt="0"/>
      <dgm:spPr/>
    </dgm:pt>
    <dgm:pt modelId="{448208B6-4564-4732-A9BE-43A639B23D2F}" type="pres">
      <dgm:prSet presAssocID="{E74D3EED-8FEE-4E7D-A532-A9AF1C3A64AD}" presName="Name5" presStyleLbl="vennNode1" presStyleIdx="3" presStyleCnt="4">
        <dgm:presLayoutVars>
          <dgm:bulletEnabled val="1"/>
        </dgm:presLayoutVars>
      </dgm:prSet>
      <dgm:spPr/>
    </dgm:pt>
  </dgm:ptLst>
  <dgm:cxnLst>
    <dgm:cxn modelId="{D15C3F2F-1379-42EC-8522-E035AECD8A6D}" type="presOf" srcId="{E74D3EED-8FEE-4E7D-A532-A9AF1C3A64AD}" destId="{448208B6-4564-4732-A9BE-43A639B23D2F}" srcOrd="0" destOrd="0" presId="urn:microsoft.com/office/officeart/2005/8/layout/venn3"/>
    <dgm:cxn modelId="{7C5D7E35-586A-40AB-9510-895FCD1D062F}" type="presOf" srcId="{FD271299-16CE-44C7-BFD4-F71373C77F3F}" destId="{B5FD3ED4-4FC1-4120-8C0D-10CD435E06BF}" srcOrd="0" destOrd="0" presId="urn:microsoft.com/office/officeart/2005/8/layout/venn3"/>
    <dgm:cxn modelId="{4B532337-73FF-4BDC-B189-6F6A3F96558E}" srcId="{FD271299-16CE-44C7-BFD4-F71373C77F3F}" destId="{192E4DD4-0D5F-4DF7-9580-2A7D59E6AD3B}" srcOrd="1" destOrd="0" parTransId="{96A48634-5778-455E-BE5C-B4789480EB24}" sibTransId="{E198C715-1548-4600-894D-54516925446D}"/>
    <dgm:cxn modelId="{262C2737-2D18-4DD4-84D9-7615518DCBCC}" srcId="{FD271299-16CE-44C7-BFD4-F71373C77F3F}" destId="{0E4D6C0A-DFD2-4979-B0ED-A9D1A7F1BA6F}" srcOrd="2" destOrd="0" parTransId="{5E46E797-88C6-4DC1-BA70-14EFC9B62C8C}" sibTransId="{A7BC0303-D683-4FC0-A3CE-E86C3ABB28C1}"/>
    <dgm:cxn modelId="{28E9955D-0A9F-432D-8EF9-D2F9BD9E6B3D}" srcId="{FD271299-16CE-44C7-BFD4-F71373C77F3F}" destId="{369C007A-2007-4AA4-A0D8-97D02B1106E5}" srcOrd="0" destOrd="0" parTransId="{15DC9E12-4E8B-4A5B-83DC-60F0A1B17E1D}" sibTransId="{73B88F5B-E08E-42D1-A1A2-BF82860A96F1}"/>
    <dgm:cxn modelId="{5DDE6547-1997-421B-ADFE-5908E07BF461}" type="presOf" srcId="{369C007A-2007-4AA4-A0D8-97D02B1106E5}" destId="{FC66CC81-5C71-4596-A243-C3523FFEA5BD}" srcOrd="0" destOrd="0" presId="urn:microsoft.com/office/officeart/2005/8/layout/venn3"/>
    <dgm:cxn modelId="{79D04D6E-35D1-4F4E-B76C-169C3AE68B8F}" type="presOf" srcId="{0E4D6C0A-DFD2-4979-B0ED-A9D1A7F1BA6F}" destId="{D067FEFD-DA51-4847-83E2-73B49761F1D2}" srcOrd="0" destOrd="0" presId="urn:microsoft.com/office/officeart/2005/8/layout/venn3"/>
    <dgm:cxn modelId="{27933C72-902A-429D-BAB2-B63B252BD9A8}" srcId="{FD271299-16CE-44C7-BFD4-F71373C77F3F}" destId="{E74D3EED-8FEE-4E7D-A532-A9AF1C3A64AD}" srcOrd="3" destOrd="0" parTransId="{3ABAEDA7-B4C0-4002-8E2A-39280FCA3710}" sibTransId="{DE08EE75-CE64-4F93-A9DD-EADEA2615F13}"/>
    <dgm:cxn modelId="{4CF6AB9F-4868-4269-B4C7-5571F2EDF40B}" type="presOf" srcId="{192E4DD4-0D5F-4DF7-9580-2A7D59E6AD3B}" destId="{A87E9B4D-EA14-4549-A947-594895888F5E}" srcOrd="0" destOrd="0" presId="urn:microsoft.com/office/officeart/2005/8/layout/venn3"/>
    <dgm:cxn modelId="{EBAD01E8-F78A-4D3A-B3C0-96B52D275164}" type="presParOf" srcId="{B5FD3ED4-4FC1-4120-8C0D-10CD435E06BF}" destId="{FC66CC81-5C71-4596-A243-C3523FFEA5BD}" srcOrd="0" destOrd="0" presId="urn:microsoft.com/office/officeart/2005/8/layout/venn3"/>
    <dgm:cxn modelId="{07C9F190-6B66-42E0-A4D2-468669CEDFE7}" type="presParOf" srcId="{B5FD3ED4-4FC1-4120-8C0D-10CD435E06BF}" destId="{AF9DEF70-B564-4F8F-9EEC-8095B353791A}" srcOrd="1" destOrd="0" presId="urn:microsoft.com/office/officeart/2005/8/layout/venn3"/>
    <dgm:cxn modelId="{6354E420-A2BD-4401-9361-DD1B5EFBBA77}" type="presParOf" srcId="{B5FD3ED4-4FC1-4120-8C0D-10CD435E06BF}" destId="{A87E9B4D-EA14-4549-A947-594895888F5E}" srcOrd="2" destOrd="0" presId="urn:microsoft.com/office/officeart/2005/8/layout/venn3"/>
    <dgm:cxn modelId="{4C45C450-6048-4E8D-8DD1-D6DCAD10A858}" type="presParOf" srcId="{B5FD3ED4-4FC1-4120-8C0D-10CD435E06BF}" destId="{CBE9337E-1230-4E1F-8988-CC38F0F0A1A8}" srcOrd="3" destOrd="0" presId="urn:microsoft.com/office/officeart/2005/8/layout/venn3"/>
    <dgm:cxn modelId="{54651987-2903-4924-8C3F-2A89E74DD82B}" type="presParOf" srcId="{B5FD3ED4-4FC1-4120-8C0D-10CD435E06BF}" destId="{D067FEFD-DA51-4847-83E2-73B49761F1D2}" srcOrd="4" destOrd="0" presId="urn:microsoft.com/office/officeart/2005/8/layout/venn3"/>
    <dgm:cxn modelId="{00CE6248-0F04-4873-ABFC-97E5248010B5}" type="presParOf" srcId="{B5FD3ED4-4FC1-4120-8C0D-10CD435E06BF}" destId="{50A68C0A-2B2A-4FF0-BCA3-F375608D63A9}" srcOrd="5" destOrd="0" presId="urn:microsoft.com/office/officeart/2005/8/layout/venn3"/>
    <dgm:cxn modelId="{83C69505-5027-4127-B621-EF0343A1290A}" type="presParOf" srcId="{B5FD3ED4-4FC1-4120-8C0D-10CD435E06BF}" destId="{448208B6-4564-4732-A9BE-43A639B23D2F}"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343C7F4-0DAC-44E6-9E58-1398C4EB0B5A}"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66A36D5B-C6EC-499D-B42D-5C483C3CC1A8}">
      <dgm:prSet phldr="0"/>
      <dgm:spPr/>
      <dgm:t>
        <a:bodyPr/>
        <a:lstStyle/>
        <a:p>
          <a:pPr algn="l" rtl="0">
            <a:lnSpc>
              <a:spcPct val="90000"/>
            </a:lnSpc>
          </a:pPr>
          <a:r>
            <a:rPr lang="en-US" dirty="0">
              <a:latin typeface="Calibri"/>
              <a:cs typeface="Calibri"/>
            </a:rPr>
            <a:t>"[When] I first showed up to work, I didn't even want to go to work because… I didn't want to deal with all that pain, but I knew if I shut it all out it would've hurt even more so I knew I had to go talk to someone about it. So I went in to talk to one of my coworkers... [who] lost their grandma... So we were going through the same battle. So it was helpful... Kind of sad in a way, but it helped me knowing that I wasn't going through that alone</a:t>
          </a:r>
          <a:r>
            <a:rPr lang="en-US" i="1" dirty="0">
              <a:latin typeface="Calibri Light" panose="020F0302020204030204"/>
            </a:rPr>
            <a:t>." (</a:t>
          </a:r>
          <a:r>
            <a:rPr lang="en-US" i="1" dirty="0"/>
            <a:t>Blake, interview)</a:t>
          </a:r>
          <a:endParaRPr lang="en-US" dirty="0"/>
        </a:p>
      </dgm:t>
    </dgm:pt>
    <dgm:pt modelId="{DC41171E-770E-4195-92C1-272A8AD04FD6}" type="parTrans" cxnId="{6E3FF708-F4DD-44CB-B27C-3F73FB4068D4}">
      <dgm:prSet/>
      <dgm:spPr/>
    </dgm:pt>
    <dgm:pt modelId="{84B20277-2CEA-4F7A-BBF4-126FC080A3C8}" type="sibTrans" cxnId="{6E3FF708-F4DD-44CB-B27C-3F73FB4068D4}">
      <dgm:prSet/>
      <dgm:spPr/>
    </dgm:pt>
    <dgm:pt modelId="{A88426E5-B6B8-447E-9870-FCB5DCC07821}" type="pres">
      <dgm:prSet presAssocID="{9343C7F4-0DAC-44E6-9E58-1398C4EB0B5A}" presName="hierChild1" presStyleCnt="0">
        <dgm:presLayoutVars>
          <dgm:chPref val="1"/>
          <dgm:dir/>
          <dgm:animOne val="branch"/>
          <dgm:animLvl val="lvl"/>
          <dgm:resizeHandles/>
        </dgm:presLayoutVars>
      </dgm:prSet>
      <dgm:spPr/>
    </dgm:pt>
    <dgm:pt modelId="{0B2ED95A-9EFE-470C-9D14-FB8483C91479}" type="pres">
      <dgm:prSet presAssocID="{66A36D5B-C6EC-499D-B42D-5C483C3CC1A8}" presName="hierRoot1" presStyleCnt="0"/>
      <dgm:spPr/>
    </dgm:pt>
    <dgm:pt modelId="{FFF646C7-1501-405D-80C1-3AEB8410BB65}" type="pres">
      <dgm:prSet presAssocID="{66A36D5B-C6EC-499D-B42D-5C483C3CC1A8}" presName="composite" presStyleCnt="0"/>
      <dgm:spPr/>
    </dgm:pt>
    <dgm:pt modelId="{D9AF01D2-52E9-49BD-944D-CCB7E4D73128}" type="pres">
      <dgm:prSet presAssocID="{66A36D5B-C6EC-499D-B42D-5C483C3CC1A8}" presName="background" presStyleLbl="node0" presStyleIdx="0" presStyleCnt="1"/>
      <dgm:spPr/>
    </dgm:pt>
    <dgm:pt modelId="{826AE801-F472-4FCC-B260-327B23186B04}" type="pres">
      <dgm:prSet presAssocID="{66A36D5B-C6EC-499D-B42D-5C483C3CC1A8}" presName="text" presStyleLbl="fgAcc0" presStyleIdx="0" presStyleCnt="1">
        <dgm:presLayoutVars>
          <dgm:chPref val="3"/>
        </dgm:presLayoutVars>
      </dgm:prSet>
      <dgm:spPr/>
    </dgm:pt>
    <dgm:pt modelId="{CF4552A1-3842-4DC4-BA9E-A232D4EAFCC6}" type="pres">
      <dgm:prSet presAssocID="{66A36D5B-C6EC-499D-B42D-5C483C3CC1A8}" presName="hierChild2" presStyleCnt="0"/>
      <dgm:spPr/>
    </dgm:pt>
  </dgm:ptLst>
  <dgm:cxnLst>
    <dgm:cxn modelId="{1F0B3F04-0DDC-4F73-8F76-241945371345}" type="presOf" srcId="{9343C7F4-0DAC-44E6-9E58-1398C4EB0B5A}" destId="{A88426E5-B6B8-447E-9870-FCB5DCC07821}" srcOrd="0" destOrd="0" presId="urn:microsoft.com/office/officeart/2005/8/layout/hierarchy1"/>
    <dgm:cxn modelId="{6E3FF708-F4DD-44CB-B27C-3F73FB4068D4}" srcId="{9343C7F4-0DAC-44E6-9E58-1398C4EB0B5A}" destId="{66A36D5B-C6EC-499D-B42D-5C483C3CC1A8}" srcOrd="0" destOrd="0" parTransId="{DC41171E-770E-4195-92C1-272A8AD04FD6}" sibTransId="{84B20277-2CEA-4F7A-BBF4-126FC080A3C8}"/>
    <dgm:cxn modelId="{D8B71B48-B4A2-49D8-B862-C0FB0E99E5BD}" type="presOf" srcId="{66A36D5B-C6EC-499D-B42D-5C483C3CC1A8}" destId="{826AE801-F472-4FCC-B260-327B23186B04}" srcOrd="0" destOrd="0" presId="urn:microsoft.com/office/officeart/2005/8/layout/hierarchy1"/>
    <dgm:cxn modelId="{404B84A4-6929-4726-B1AE-4A09312E9F99}" type="presParOf" srcId="{A88426E5-B6B8-447E-9870-FCB5DCC07821}" destId="{0B2ED95A-9EFE-470C-9D14-FB8483C91479}" srcOrd="0" destOrd="0" presId="urn:microsoft.com/office/officeart/2005/8/layout/hierarchy1"/>
    <dgm:cxn modelId="{AAF1BFB9-E938-41B1-899D-05BAE46C9704}" type="presParOf" srcId="{0B2ED95A-9EFE-470C-9D14-FB8483C91479}" destId="{FFF646C7-1501-405D-80C1-3AEB8410BB65}" srcOrd="0" destOrd="0" presId="urn:microsoft.com/office/officeart/2005/8/layout/hierarchy1"/>
    <dgm:cxn modelId="{8A9FAE38-F8DB-4C54-BF34-9FE1478B77CE}" type="presParOf" srcId="{FFF646C7-1501-405D-80C1-3AEB8410BB65}" destId="{D9AF01D2-52E9-49BD-944D-CCB7E4D73128}" srcOrd="0" destOrd="0" presId="urn:microsoft.com/office/officeart/2005/8/layout/hierarchy1"/>
    <dgm:cxn modelId="{32495B44-C727-46E0-B084-521F3E3B2BF4}" type="presParOf" srcId="{FFF646C7-1501-405D-80C1-3AEB8410BB65}" destId="{826AE801-F472-4FCC-B260-327B23186B04}" srcOrd="1" destOrd="0" presId="urn:microsoft.com/office/officeart/2005/8/layout/hierarchy1"/>
    <dgm:cxn modelId="{9AD4224A-1DE2-4C4D-A3B9-8F2C253A3090}" type="presParOf" srcId="{0B2ED95A-9EFE-470C-9D14-FB8483C91479}" destId="{CF4552A1-3842-4DC4-BA9E-A232D4EAFCC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D271299-16CE-44C7-BFD4-F71373C77F3F}" type="doc">
      <dgm:prSet loTypeId="urn:microsoft.com/office/officeart/2005/8/layout/hierarchy2" loCatId="hierarchy" qsTypeId="urn:microsoft.com/office/officeart/2005/8/quickstyle/simple1" qsCatId="simple" csTypeId="urn:microsoft.com/office/officeart/2005/8/colors/accent0_3" csCatId="mainScheme" phldr="1"/>
      <dgm:spPr/>
      <dgm:t>
        <a:bodyPr/>
        <a:lstStyle/>
        <a:p>
          <a:endParaRPr lang="en-US"/>
        </a:p>
      </dgm:t>
    </dgm:pt>
    <dgm:pt modelId="{A90A6A7D-16BA-4512-A9AF-9794CC00EAE3}">
      <dgm:prSet phldr="0"/>
      <dgm:spPr/>
      <dgm:t>
        <a:bodyPr/>
        <a:lstStyle/>
        <a:p>
          <a:pPr rtl="0"/>
          <a:r>
            <a:rPr lang="en-US" dirty="0">
              <a:latin typeface="Calibri Light" panose="020F0302020204030204"/>
            </a:rPr>
            <a:t>Often involved conservative customers</a:t>
          </a:r>
          <a:endParaRPr lang="en-US" dirty="0"/>
        </a:p>
      </dgm:t>
    </dgm:pt>
    <dgm:pt modelId="{5A357162-9D0D-41B2-A610-6C7DC2DC2773}" type="parTrans" cxnId="{D63FB458-4644-4995-A984-27AAC9AD38FB}">
      <dgm:prSet/>
      <dgm:spPr/>
    </dgm:pt>
    <dgm:pt modelId="{9C99E2E3-A765-479B-978A-07ED75247A5A}" type="sibTrans" cxnId="{D63FB458-4644-4995-A984-27AAC9AD38FB}">
      <dgm:prSet/>
      <dgm:spPr/>
    </dgm:pt>
    <dgm:pt modelId="{B9A107E3-7488-445C-B3FB-674E6524B879}">
      <dgm:prSet phldr="0"/>
      <dgm:spPr/>
      <dgm:t>
        <a:bodyPr/>
        <a:lstStyle/>
        <a:p>
          <a:pPr rtl="0"/>
          <a:r>
            <a:rPr lang="en-US" dirty="0">
              <a:latin typeface="Calibri Light" panose="020F0302020204030204"/>
            </a:rPr>
            <a:t>Blue Collar Truck Stop employees sometimes responded</a:t>
          </a:r>
        </a:p>
      </dgm:t>
    </dgm:pt>
    <dgm:pt modelId="{F27BEBE7-ED56-4170-8049-0DA4BF160728}" type="parTrans" cxnId="{C74D4505-6357-465B-8BC3-D685CD23E0B8}">
      <dgm:prSet/>
      <dgm:spPr/>
      <dgm:t>
        <a:bodyPr/>
        <a:lstStyle/>
        <a:p>
          <a:endParaRPr lang="en-US"/>
        </a:p>
      </dgm:t>
    </dgm:pt>
    <dgm:pt modelId="{5025F8FA-48BE-4CC1-AF34-6ED288D1CFB5}" type="sibTrans" cxnId="{C74D4505-6357-465B-8BC3-D685CD23E0B8}">
      <dgm:prSet/>
      <dgm:spPr/>
    </dgm:pt>
    <dgm:pt modelId="{86407A4D-0C4A-4406-952C-73C2B8F36769}">
      <dgm:prSet phldr="0"/>
      <dgm:spPr/>
      <dgm:t>
        <a:bodyPr/>
        <a:lstStyle/>
        <a:p>
          <a:pPr rtl="0"/>
          <a:r>
            <a:rPr lang="en-US" dirty="0">
              <a:latin typeface="Calibri Light" panose="020F0302020204030204"/>
            </a:rPr>
            <a:t>Workers from other truck stops preferred not to discuss politics </a:t>
          </a:r>
          <a:endParaRPr lang="en-US" dirty="0"/>
        </a:p>
      </dgm:t>
    </dgm:pt>
    <dgm:pt modelId="{16FEFFC9-010E-43A2-9E67-6BFFA46DBE69}" type="parTrans" cxnId="{FEEDDB1E-54CB-42DA-9EB0-6A18A29BE885}">
      <dgm:prSet/>
      <dgm:spPr/>
      <dgm:t>
        <a:bodyPr/>
        <a:lstStyle/>
        <a:p>
          <a:endParaRPr lang="en-US"/>
        </a:p>
      </dgm:t>
    </dgm:pt>
    <dgm:pt modelId="{D9521406-53EB-4147-9897-2EDED80F8558}" type="sibTrans" cxnId="{FEEDDB1E-54CB-42DA-9EB0-6A18A29BE885}">
      <dgm:prSet/>
      <dgm:spPr/>
    </dgm:pt>
    <dgm:pt modelId="{C638417C-63A7-4AE5-BE7E-0628DD2055F1}" type="pres">
      <dgm:prSet presAssocID="{FD271299-16CE-44C7-BFD4-F71373C77F3F}" presName="diagram" presStyleCnt="0">
        <dgm:presLayoutVars>
          <dgm:chPref val="1"/>
          <dgm:dir/>
          <dgm:animOne val="branch"/>
          <dgm:animLvl val="lvl"/>
          <dgm:resizeHandles val="exact"/>
        </dgm:presLayoutVars>
      </dgm:prSet>
      <dgm:spPr/>
    </dgm:pt>
    <dgm:pt modelId="{D98D462C-F4F9-4A5F-B5F7-2948AB502EED}" type="pres">
      <dgm:prSet presAssocID="{A90A6A7D-16BA-4512-A9AF-9794CC00EAE3}" presName="root1" presStyleCnt="0"/>
      <dgm:spPr/>
    </dgm:pt>
    <dgm:pt modelId="{9AD3BD80-2850-46D5-A410-5A11B8D58589}" type="pres">
      <dgm:prSet presAssocID="{A90A6A7D-16BA-4512-A9AF-9794CC00EAE3}" presName="LevelOneTextNode" presStyleLbl="node0" presStyleIdx="0" presStyleCnt="1">
        <dgm:presLayoutVars>
          <dgm:chPref val="3"/>
        </dgm:presLayoutVars>
      </dgm:prSet>
      <dgm:spPr/>
    </dgm:pt>
    <dgm:pt modelId="{AF3A6D15-F1EE-4F70-A6CB-D029BFF10EF7}" type="pres">
      <dgm:prSet presAssocID="{A90A6A7D-16BA-4512-A9AF-9794CC00EAE3}" presName="level2hierChild" presStyleCnt="0"/>
      <dgm:spPr/>
    </dgm:pt>
    <dgm:pt modelId="{D8EE6576-BBDA-4240-962D-B72327AEB95C}" type="pres">
      <dgm:prSet presAssocID="{F27BEBE7-ED56-4170-8049-0DA4BF160728}" presName="conn2-1" presStyleLbl="parChTrans1D2" presStyleIdx="0" presStyleCnt="2"/>
      <dgm:spPr/>
    </dgm:pt>
    <dgm:pt modelId="{66C7A44B-CAAA-4FB8-AA37-1036FEA507D2}" type="pres">
      <dgm:prSet presAssocID="{F27BEBE7-ED56-4170-8049-0DA4BF160728}" presName="connTx" presStyleLbl="parChTrans1D2" presStyleIdx="0" presStyleCnt="2"/>
      <dgm:spPr/>
    </dgm:pt>
    <dgm:pt modelId="{209D1D48-C010-4646-AAEE-D7F77C3EFA60}" type="pres">
      <dgm:prSet presAssocID="{B9A107E3-7488-445C-B3FB-674E6524B879}" presName="root2" presStyleCnt="0"/>
      <dgm:spPr/>
    </dgm:pt>
    <dgm:pt modelId="{B03C3F08-5B72-44D2-B9DD-0D2579048EC1}" type="pres">
      <dgm:prSet presAssocID="{B9A107E3-7488-445C-B3FB-674E6524B879}" presName="LevelTwoTextNode" presStyleLbl="node2" presStyleIdx="0" presStyleCnt="2">
        <dgm:presLayoutVars>
          <dgm:chPref val="3"/>
        </dgm:presLayoutVars>
      </dgm:prSet>
      <dgm:spPr/>
    </dgm:pt>
    <dgm:pt modelId="{4257BE1B-A1EF-4CDB-AD7E-038CE71D37BB}" type="pres">
      <dgm:prSet presAssocID="{B9A107E3-7488-445C-B3FB-674E6524B879}" presName="level3hierChild" presStyleCnt="0"/>
      <dgm:spPr/>
    </dgm:pt>
    <dgm:pt modelId="{965465DA-1940-45D7-A4D3-14764262723E}" type="pres">
      <dgm:prSet presAssocID="{16FEFFC9-010E-43A2-9E67-6BFFA46DBE69}" presName="conn2-1" presStyleLbl="parChTrans1D2" presStyleIdx="1" presStyleCnt="2"/>
      <dgm:spPr/>
    </dgm:pt>
    <dgm:pt modelId="{2CB6CEC2-72D5-4E72-B5F5-D15E82662DE2}" type="pres">
      <dgm:prSet presAssocID="{16FEFFC9-010E-43A2-9E67-6BFFA46DBE69}" presName="connTx" presStyleLbl="parChTrans1D2" presStyleIdx="1" presStyleCnt="2"/>
      <dgm:spPr/>
    </dgm:pt>
    <dgm:pt modelId="{B1DFF089-9C3D-4AD4-803E-567248BF3EAE}" type="pres">
      <dgm:prSet presAssocID="{86407A4D-0C4A-4406-952C-73C2B8F36769}" presName="root2" presStyleCnt="0"/>
      <dgm:spPr/>
    </dgm:pt>
    <dgm:pt modelId="{85A419C8-9D4D-4847-A915-FBA5006A8D0F}" type="pres">
      <dgm:prSet presAssocID="{86407A4D-0C4A-4406-952C-73C2B8F36769}" presName="LevelTwoTextNode" presStyleLbl="node2" presStyleIdx="1" presStyleCnt="2">
        <dgm:presLayoutVars>
          <dgm:chPref val="3"/>
        </dgm:presLayoutVars>
      </dgm:prSet>
      <dgm:spPr/>
    </dgm:pt>
    <dgm:pt modelId="{9FB1A427-5B88-4447-AB19-1AD98F01D8FC}" type="pres">
      <dgm:prSet presAssocID="{86407A4D-0C4A-4406-952C-73C2B8F36769}" presName="level3hierChild" presStyleCnt="0"/>
      <dgm:spPr/>
    </dgm:pt>
  </dgm:ptLst>
  <dgm:cxnLst>
    <dgm:cxn modelId="{C74D4505-6357-465B-8BC3-D685CD23E0B8}" srcId="{A90A6A7D-16BA-4512-A9AF-9794CC00EAE3}" destId="{B9A107E3-7488-445C-B3FB-674E6524B879}" srcOrd="0" destOrd="0" parTransId="{F27BEBE7-ED56-4170-8049-0DA4BF160728}" sibTransId="{5025F8FA-48BE-4CC1-AF34-6ED288D1CFB5}"/>
    <dgm:cxn modelId="{FEEDDB1E-54CB-42DA-9EB0-6A18A29BE885}" srcId="{A90A6A7D-16BA-4512-A9AF-9794CC00EAE3}" destId="{86407A4D-0C4A-4406-952C-73C2B8F36769}" srcOrd="1" destOrd="0" parTransId="{16FEFFC9-010E-43A2-9E67-6BFFA46DBE69}" sibTransId="{D9521406-53EB-4147-9897-2EDED80F8558}"/>
    <dgm:cxn modelId="{D5EE3D20-0BB6-4CDA-B89E-4B6EC70C695E}" type="presOf" srcId="{86407A4D-0C4A-4406-952C-73C2B8F36769}" destId="{85A419C8-9D4D-4847-A915-FBA5006A8D0F}" srcOrd="0" destOrd="0" presId="urn:microsoft.com/office/officeart/2005/8/layout/hierarchy2"/>
    <dgm:cxn modelId="{C843582F-62FC-4739-B481-59E4F4E8E5B7}" type="presOf" srcId="{B9A107E3-7488-445C-B3FB-674E6524B879}" destId="{B03C3F08-5B72-44D2-B9DD-0D2579048EC1}" srcOrd="0" destOrd="0" presId="urn:microsoft.com/office/officeart/2005/8/layout/hierarchy2"/>
    <dgm:cxn modelId="{16884C60-269F-4A69-A66B-8630850A369D}" type="presOf" srcId="{F27BEBE7-ED56-4170-8049-0DA4BF160728}" destId="{D8EE6576-BBDA-4240-962D-B72327AEB95C}" srcOrd="0" destOrd="0" presId="urn:microsoft.com/office/officeart/2005/8/layout/hierarchy2"/>
    <dgm:cxn modelId="{0B7EE265-0B11-41BF-B59B-3519DCCE90C7}" type="presOf" srcId="{16FEFFC9-010E-43A2-9E67-6BFFA46DBE69}" destId="{965465DA-1940-45D7-A4D3-14764262723E}" srcOrd="0" destOrd="0" presId="urn:microsoft.com/office/officeart/2005/8/layout/hierarchy2"/>
    <dgm:cxn modelId="{D63FB458-4644-4995-A984-27AAC9AD38FB}" srcId="{FD271299-16CE-44C7-BFD4-F71373C77F3F}" destId="{A90A6A7D-16BA-4512-A9AF-9794CC00EAE3}" srcOrd="0" destOrd="0" parTransId="{5A357162-9D0D-41B2-A610-6C7DC2DC2773}" sibTransId="{9C99E2E3-A765-479B-978A-07ED75247A5A}"/>
    <dgm:cxn modelId="{6C9F59B5-F7AA-4C0A-BA71-416195FB8209}" type="presOf" srcId="{16FEFFC9-010E-43A2-9E67-6BFFA46DBE69}" destId="{2CB6CEC2-72D5-4E72-B5F5-D15E82662DE2}" srcOrd="1" destOrd="0" presId="urn:microsoft.com/office/officeart/2005/8/layout/hierarchy2"/>
    <dgm:cxn modelId="{F7505FD2-FD17-4857-9EC3-8D54DD723CBE}" type="presOf" srcId="{FD271299-16CE-44C7-BFD4-F71373C77F3F}" destId="{C638417C-63A7-4AE5-BE7E-0628DD2055F1}" srcOrd="0" destOrd="0" presId="urn:microsoft.com/office/officeart/2005/8/layout/hierarchy2"/>
    <dgm:cxn modelId="{71E781D5-8538-476E-A3F2-53B91EC63F9D}" type="presOf" srcId="{F27BEBE7-ED56-4170-8049-0DA4BF160728}" destId="{66C7A44B-CAAA-4FB8-AA37-1036FEA507D2}" srcOrd="1" destOrd="0" presId="urn:microsoft.com/office/officeart/2005/8/layout/hierarchy2"/>
    <dgm:cxn modelId="{641F7BF2-AE45-46A8-A692-E015C5771513}" type="presOf" srcId="{A90A6A7D-16BA-4512-A9AF-9794CC00EAE3}" destId="{9AD3BD80-2850-46D5-A410-5A11B8D58589}" srcOrd="0" destOrd="0" presId="urn:microsoft.com/office/officeart/2005/8/layout/hierarchy2"/>
    <dgm:cxn modelId="{63E70C71-773F-44AD-977E-29DAE558F930}" type="presParOf" srcId="{C638417C-63A7-4AE5-BE7E-0628DD2055F1}" destId="{D98D462C-F4F9-4A5F-B5F7-2948AB502EED}" srcOrd="0" destOrd="0" presId="urn:microsoft.com/office/officeart/2005/8/layout/hierarchy2"/>
    <dgm:cxn modelId="{DAAEBAA2-8991-4369-A8DC-73D11529061E}" type="presParOf" srcId="{D98D462C-F4F9-4A5F-B5F7-2948AB502EED}" destId="{9AD3BD80-2850-46D5-A410-5A11B8D58589}" srcOrd="0" destOrd="0" presId="urn:microsoft.com/office/officeart/2005/8/layout/hierarchy2"/>
    <dgm:cxn modelId="{961CF989-82E3-4A97-AFFB-B4BF82D2E3A6}" type="presParOf" srcId="{D98D462C-F4F9-4A5F-B5F7-2948AB502EED}" destId="{AF3A6D15-F1EE-4F70-A6CB-D029BFF10EF7}" srcOrd="1" destOrd="0" presId="urn:microsoft.com/office/officeart/2005/8/layout/hierarchy2"/>
    <dgm:cxn modelId="{9A82E8AB-86E7-4236-9325-4AB7276979F0}" type="presParOf" srcId="{AF3A6D15-F1EE-4F70-A6CB-D029BFF10EF7}" destId="{D8EE6576-BBDA-4240-962D-B72327AEB95C}" srcOrd="0" destOrd="0" presId="urn:microsoft.com/office/officeart/2005/8/layout/hierarchy2"/>
    <dgm:cxn modelId="{DC191F47-1378-416B-8897-3B1CC5CFE103}" type="presParOf" srcId="{D8EE6576-BBDA-4240-962D-B72327AEB95C}" destId="{66C7A44B-CAAA-4FB8-AA37-1036FEA507D2}" srcOrd="0" destOrd="0" presId="urn:microsoft.com/office/officeart/2005/8/layout/hierarchy2"/>
    <dgm:cxn modelId="{B7A6B2AE-C458-4DD7-9A89-F60498CD30B1}" type="presParOf" srcId="{AF3A6D15-F1EE-4F70-A6CB-D029BFF10EF7}" destId="{209D1D48-C010-4646-AAEE-D7F77C3EFA60}" srcOrd="1" destOrd="0" presId="urn:microsoft.com/office/officeart/2005/8/layout/hierarchy2"/>
    <dgm:cxn modelId="{0E98758C-A887-410D-B03F-27CFC504F1E8}" type="presParOf" srcId="{209D1D48-C010-4646-AAEE-D7F77C3EFA60}" destId="{B03C3F08-5B72-44D2-B9DD-0D2579048EC1}" srcOrd="0" destOrd="0" presId="urn:microsoft.com/office/officeart/2005/8/layout/hierarchy2"/>
    <dgm:cxn modelId="{A48EAF6C-10DE-4F06-B8B6-8C7490B2AF74}" type="presParOf" srcId="{209D1D48-C010-4646-AAEE-D7F77C3EFA60}" destId="{4257BE1B-A1EF-4CDB-AD7E-038CE71D37BB}" srcOrd="1" destOrd="0" presId="urn:microsoft.com/office/officeart/2005/8/layout/hierarchy2"/>
    <dgm:cxn modelId="{8491BE0A-9A33-4826-A570-9D6584B9338A}" type="presParOf" srcId="{AF3A6D15-F1EE-4F70-A6CB-D029BFF10EF7}" destId="{965465DA-1940-45D7-A4D3-14764262723E}" srcOrd="2" destOrd="0" presId="urn:microsoft.com/office/officeart/2005/8/layout/hierarchy2"/>
    <dgm:cxn modelId="{6BD5EA3C-94CD-4E10-939B-7C625876C6D4}" type="presParOf" srcId="{965465DA-1940-45D7-A4D3-14764262723E}" destId="{2CB6CEC2-72D5-4E72-B5F5-D15E82662DE2}" srcOrd="0" destOrd="0" presId="urn:microsoft.com/office/officeart/2005/8/layout/hierarchy2"/>
    <dgm:cxn modelId="{5A67797E-2666-483C-98DD-B2E55EF65EDC}" type="presParOf" srcId="{AF3A6D15-F1EE-4F70-A6CB-D029BFF10EF7}" destId="{B1DFF089-9C3D-4AD4-803E-567248BF3EAE}" srcOrd="3" destOrd="0" presId="urn:microsoft.com/office/officeart/2005/8/layout/hierarchy2"/>
    <dgm:cxn modelId="{64165074-0DBB-44D4-868C-6BD65C9BF0A3}" type="presParOf" srcId="{B1DFF089-9C3D-4AD4-803E-567248BF3EAE}" destId="{85A419C8-9D4D-4847-A915-FBA5006A8D0F}" srcOrd="0" destOrd="0" presId="urn:microsoft.com/office/officeart/2005/8/layout/hierarchy2"/>
    <dgm:cxn modelId="{3A7FD4C3-F34C-4D3B-8261-462C54A6E7EA}" type="presParOf" srcId="{B1DFF089-9C3D-4AD4-803E-567248BF3EAE}" destId="{9FB1A427-5B88-4447-AB19-1AD98F01D8F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343C7F4-0DAC-44E6-9E58-1398C4EB0B5A}"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66A36D5B-C6EC-499D-B42D-5C483C3CC1A8}">
      <dgm:prSet phldr="0"/>
      <dgm:spPr/>
      <dgm:t>
        <a:bodyPr/>
        <a:lstStyle/>
        <a:p>
          <a:pPr algn="l" rtl="0">
            <a:lnSpc>
              <a:spcPct val="90000"/>
            </a:lnSpc>
          </a:pPr>
          <a:r>
            <a:rPr lang="en-US" i="0" dirty="0">
              <a:latin typeface="Calibri"/>
              <a:cs typeface="Calibri"/>
            </a:rPr>
            <a:t>"You know how you get on your Facebook or your Instagram, and there's all those political posts?... Well, what I've noticed is that some of those people are like that in real life… I've noticed that every day, there's at least one or two of those people that have to make sure that everybody in the store hears their opinion... I really try hard not to get involved in that. I just try to agree with them no matter what they're saying because it will turn into a fight if you don't.... if it's not the presidency, it's about the mask, and if it's not about the masks, it's about how COVID isn't real." </a:t>
          </a:r>
          <a:r>
            <a:rPr lang="en-US" i="1" dirty="0">
              <a:latin typeface="Calibri"/>
              <a:cs typeface="Calibri"/>
            </a:rPr>
            <a:t>(</a:t>
          </a:r>
          <a:r>
            <a:rPr lang="en-US" i="1" dirty="0"/>
            <a:t>Morgan, interview)</a:t>
          </a:r>
          <a:endParaRPr lang="en-US" dirty="0"/>
        </a:p>
      </dgm:t>
    </dgm:pt>
    <dgm:pt modelId="{DC41171E-770E-4195-92C1-272A8AD04FD6}" type="parTrans" cxnId="{6E3FF708-F4DD-44CB-B27C-3F73FB4068D4}">
      <dgm:prSet/>
      <dgm:spPr/>
    </dgm:pt>
    <dgm:pt modelId="{84B20277-2CEA-4F7A-BBF4-126FC080A3C8}" type="sibTrans" cxnId="{6E3FF708-F4DD-44CB-B27C-3F73FB4068D4}">
      <dgm:prSet/>
      <dgm:spPr/>
    </dgm:pt>
    <dgm:pt modelId="{A88426E5-B6B8-447E-9870-FCB5DCC07821}" type="pres">
      <dgm:prSet presAssocID="{9343C7F4-0DAC-44E6-9E58-1398C4EB0B5A}" presName="hierChild1" presStyleCnt="0">
        <dgm:presLayoutVars>
          <dgm:chPref val="1"/>
          <dgm:dir/>
          <dgm:animOne val="branch"/>
          <dgm:animLvl val="lvl"/>
          <dgm:resizeHandles/>
        </dgm:presLayoutVars>
      </dgm:prSet>
      <dgm:spPr/>
    </dgm:pt>
    <dgm:pt modelId="{0B2ED95A-9EFE-470C-9D14-FB8483C91479}" type="pres">
      <dgm:prSet presAssocID="{66A36D5B-C6EC-499D-B42D-5C483C3CC1A8}" presName="hierRoot1" presStyleCnt="0"/>
      <dgm:spPr/>
    </dgm:pt>
    <dgm:pt modelId="{FFF646C7-1501-405D-80C1-3AEB8410BB65}" type="pres">
      <dgm:prSet presAssocID="{66A36D5B-C6EC-499D-B42D-5C483C3CC1A8}" presName="composite" presStyleCnt="0"/>
      <dgm:spPr/>
    </dgm:pt>
    <dgm:pt modelId="{D9AF01D2-52E9-49BD-944D-CCB7E4D73128}" type="pres">
      <dgm:prSet presAssocID="{66A36D5B-C6EC-499D-B42D-5C483C3CC1A8}" presName="background" presStyleLbl="node0" presStyleIdx="0" presStyleCnt="1"/>
      <dgm:spPr/>
    </dgm:pt>
    <dgm:pt modelId="{826AE801-F472-4FCC-B260-327B23186B04}" type="pres">
      <dgm:prSet presAssocID="{66A36D5B-C6EC-499D-B42D-5C483C3CC1A8}" presName="text" presStyleLbl="fgAcc0" presStyleIdx="0" presStyleCnt="1">
        <dgm:presLayoutVars>
          <dgm:chPref val="3"/>
        </dgm:presLayoutVars>
      </dgm:prSet>
      <dgm:spPr/>
    </dgm:pt>
    <dgm:pt modelId="{CF4552A1-3842-4DC4-BA9E-A232D4EAFCC6}" type="pres">
      <dgm:prSet presAssocID="{66A36D5B-C6EC-499D-B42D-5C483C3CC1A8}" presName="hierChild2" presStyleCnt="0"/>
      <dgm:spPr/>
    </dgm:pt>
  </dgm:ptLst>
  <dgm:cxnLst>
    <dgm:cxn modelId="{1F0B3F04-0DDC-4F73-8F76-241945371345}" type="presOf" srcId="{9343C7F4-0DAC-44E6-9E58-1398C4EB0B5A}" destId="{A88426E5-B6B8-447E-9870-FCB5DCC07821}" srcOrd="0" destOrd="0" presId="urn:microsoft.com/office/officeart/2005/8/layout/hierarchy1"/>
    <dgm:cxn modelId="{6E3FF708-F4DD-44CB-B27C-3F73FB4068D4}" srcId="{9343C7F4-0DAC-44E6-9E58-1398C4EB0B5A}" destId="{66A36D5B-C6EC-499D-B42D-5C483C3CC1A8}" srcOrd="0" destOrd="0" parTransId="{DC41171E-770E-4195-92C1-272A8AD04FD6}" sibTransId="{84B20277-2CEA-4F7A-BBF4-126FC080A3C8}"/>
    <dgm:cxn modelId="{7F2BB862-0E95-4B61-BE7C-24902C91E385}" type="presOf" srcId="{66A36D5B-C6EC-499D-B42D-5C483C3CC1A8}" destId="{826AE801-F472-4FCC-B260-327B23186B04}" srcOrd="0" destOrd="0" presId="urn:microsoft.com/office/officeart/2005/8/layout/hierarchy1"/>
    <dgm:cxn modelId="{D471F969-AF9E-403F-B429-B78353A80E63}" type="presParOf" srcId="{A88426E5-B6B8-447E-9870-FCB5DCC07821}" destId="{0B2ED95A-9EFE-470C-9D14-FB8483C91479}" srcOrd="0" destOrd="0" presId="urn:microsoft.com/office/officeart/2005/8/layout/hierarchy1"/>
    <dgm:cxn modelId="{916291D7-CBCF-4705-84CE-C0ED36105E40}" type="presParOf" srcId="{0B2ED95A-9EFE-470C-9D14-FB8483C91479}" destId="{FFF646C7-1501-405D-80C1-3AEB8410BB65}" srcOrd="0" destOrd="0" presId="urn:microsoft.com/office/officeart/2005/8/layout/hierarchy1"/>
    <dgm:cxn modelId="{9312BEB2-9A73-4A41-9175-09BECA8FF475}" type="presParOf" srcId="{FFF646C7-1501-405D-80C1-3AEB8410BB65}" destId="{D9AF01D2-52E9-49BD-944D-CCB7E4D73128}" srcOrd="0" destOrd="0" presId="urn:microsoft.com/office/officeart/2005/8/layout/hierarchy1"/>
    <dgm:cxn modelId="{F6262711-FDFF-4A9E-855E-5FA765256CD4}" type="presParOf" srcId="{FFF646C7-1501-405D-80C1-3AEB8410BB65}" destId="{826AE801-F472-4FCC-B260-327B23186B04}" srcOrd="1" destOrd="0" presId="urn:microsoft.com/office/officeart/2005/8/layout/hierarchy1"/>
    <dgm:cxn modelId="{C56E6E5A-5024-4913-BA20-23C9D6D69BAC}" type="presParOf" srcId="{0B2ED95A-9EFE-470C-9D14-FB8483C91479}" destId="{CF4552A1-3842-4DC4-BA9E-A232D4EAFCC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5801EF-EDE3-497B-872C-47D5436FD330}" type="doc">
      <dgm:prSet loTypeId="urn:microsoft.com/office/officeart/2005/8/layout/equation2" loCatId="relationship" qsTypeId="urn:microsoft.com/office/officeart/2005/8/quickstyle/simple1" qsCatId="simple" csTypeId="urn:microsoft.com/office/officeart/2005/8/colors/accent0_3" csCatId="mainScheme" phldr="1"/>
      <dgm:spPr/>
    </dgm:pt>
    <dgm:pt modelId="{C9EA2CA1-9957-44A4-B59A-3A2AED78B7CE}">
      <dgm:prSet phldrT="[Text]" phldr="0"/>
      <dgm:spPr/>
      <dgm:t>
        <a:bodyPr/>
        <a:lstStyle/>
        <a:p>
          <a:pPr rtl="0"/>
          <a:r>
            <a:rPr lang="en-US" dirty="0">
              <a:latin typeface="Calibri Light" panose="020F0302020204030204"/>
            </a:rPr>
            <a:t>Customer service</a:t>
          </a:r>
          <a:endParaRPr lang="en-US" dirty="0"/>
        </a:p>
      </dgm:t>
    </dgm:pt>
    <dgm:pt modelId="{C980BFF0-98DB-4CF5-84E4-6DDC17651A9C}" type="parTrans" cxnId="{2B39518D-7D16-4226-998B-00A35BE0F469}">
      <dgm:prSet/>
      <dgm:spPr/>
    </dgm:pt>
    <dgm:pt modelId="{203208A2-23A3-48F4-823C-C40188412881}" type="sibTrans" cxnId="{2B39518D-7D16-4226-998B-00A35BE0F469}">
      <dgm:prSet/>
      <dgm:spPr/>
      <dgm:t>
        <a:bodyPr/>
        <a:lstStyle/>
        <a:p>
          <a:endParaRPr lang="en-US"/>
        </a:p>
      </dgm:t>
    </dgm:pt>
    <dgm:pt modelId="{ECE31954-FEE6-42BA-BA18-D2E0387E2872}">
      <dgm:prSet phldr="0"/>
      <dgm:spPr/>
      <dgm:t>
        <a:bodyPr/>
        <a:lstStyle/>
        <a:p>
          <a:r>
            <a:rPr lang="en-US" dirty="0">
              <a:latin typeface="Calibri Light" panose="020F0302020204030204"/>
            </a:rPr>
            <a:t>The experiences of Montana truck stop employees</a:t>
          </a:r>
          <a:endParaRPr lang="en-US" dirty="0"/>
        </a:p>
      </dgm:t>
    </dgm:pt>
    <dgm:pt modelId="{FC075926-3AB8-4125-80E4-8F0BDDEFFEA1}" type="parTrans" cxnId="{50B03FC5-0B83-44A9-857D-CDE39CF8E44A}">
      <dgm:prSet/>
      <dgm:spPr/>
    </dgm:pt>
    <dgm:pt modelId="{7B089AC6-ED07-4FD3-8420-0381F1A966FF}" type="sibTrans" cxnId="{50B03FC5-0B83-44A9-857D-CDE39CF8E44A}">
      <dgm:prSet/>
      <dgm:spPr/>
    </dgm:pt>
    <dgm:pt modelId="{EC5CF988-CCC3-4C47-976B-8195247096E2}">
      <dgm:prSet phldr="0"/>
      <dgm:spPr/>
      <dgm:t>
        <a:bodyPr/>
        <a:lstStyle/>
        <a:p>
          <a:r>
            <a:rPr lang="en-US" dirty="0">
              <a:latin typeface="Calibri Light" panose="020F0302020204030204"/>
            </a:rPr>
            <a:t>COVID-19</a:t>
          </a:r>
          <a:endParaRPr lang="en-US" dirty="0"/>
        </a:p>
      </dgm:t>
    </dgm:pt>
    <dgm:pt modelId="{D9754895-5B19-4A26-A673-80B7F1FE2093}" type="parTrans" cxnId="{0EC1E540-ABAF-447A-84F2-D6DA9A4B4BBD}">
      <dgm:prSet/>
      <dgm:spPr/>
    </dgm:pt>
    <dgm:pt modelId="{C7DD2DEA-CF4A-4D9C-9CBA-589BA5C0232E}" type="sibTrans" cxnId="{0EC1E540-ABAF-447A-84F2-D6DA9A4B4BBD}">
      <dgm:prSet/>
      <dgm:spPr/>
      <dgm:t>
        <a:bodyPr/>
        <a:lstStyle/>
        <a:p>
          <a:endParaRPr lang="en-US"/>
        </a:p>
      </dgm:t>
    </dgm:pt>
    <dgm:pt modelId="{EAFD344B-4F21-411A-A2C4-AA3B51A8835F}">
      <dgm:prSet phldr="0"/>
      <dgm:spPr/>
      <dgm:t>
        <a:bodyPr/>
        <a:lstStyle/>
        <a:p>
          <a:pPr rtl="0"/>
          <a:r>
            <a:rPr lang="en-US" dirty="0">
              <a:latin typeface="Calibri Light" panose="020F0302020204030204"/>
            </a:rPr>
            <a:t>Trucking industry</a:t>
          </a:r>
        </a:p>
      </dgm:t>
    </dgm:pt>
    <dgm:pt modelId="{AD6CED50-B3A0-4CB0-97A6-B277E759F165}" type="parTrans" cxnId="{112891A5-DDCE-49A3-A315-6389249A6E23}">
      <dgm:prSet/>
      <dgm:spPr/>
    </dgm:pt>
    <dgm:pt modelId="{1BCA748F-71A4-47D0-A6D8-1C929839F13E}" type="sibTrans" cxnId="{112891A5-DDCE-49A3-A315-6389249A6E23}">
      <dgm:prSet/>
      <dgm:spPr/>
      <dgm:t>
        <a:bodyPr/>
        <a:lstStyle/>
        <a:p>
          <a:endParaRPr lang="en-US"/>
        </a:p>
      </dgm:t>
    </dgm:pt>
    <dgm:pt modelId="{B7E24100-7E5A-4C39-AA3A-E06CF4FD47C3}" type="pres">
      <dgm:prSet presAssocID="{435801EF-EDE3-497B-872C-47D5436FD330}" presName="Name0" presStyleCnt="0">
        <dgm:presLayoutVars>
          <dgm:dir/>
          <dgm:resizeHandles val="exact"/>
        </dgm:presLayoutVars>
      </dgm:prSet>
      <dgm:spPr/>
    </dgm:pt>
    <dgm:pt modelId="{4DC52139-3B81-4577-A596-72BC7A4EE2E9}" type="pres">
      <dgm:prSet presAssocID="{435801EF-EDE3-497B-872C-47D5436FD330}" presName="vNodes" presStyleCnt="0"/>
      <dgm:spPr/>
    </dgm:pt>
    <dgm:pt modelId="{6351B64C-8049-48A5-B6A3-962A9D8EF141}" type="pres">
      <dgm:prSet presAssocID="{C9EA2CA1-9957-44A4-B59A-3A2AED78B7CE}" presName="node" presStyleLbl="node1" presStyleIdx="0" presStyleCnt="4">
        <dgm:presLayoutVars>
          <dgm:bulletEnabled val="1"/>
        </dgm:presLayoutVars>
      </dgm:prSet>
      <dgm:spPr/>
    </dgm:pt>
    <dgm:pt modelId="{E86F7B59-358C-4518-BFD5-B4E15B9BD2A5}" type="pres">
      <dgm:prSet presAssocID="{203208A2-23A3-48F4-823C-C40188412881}" presName="spacerT" presStyleCnt="0"/>
      <dgm:spPr/>
    </dgm:pt>
    <dgm:pt modelId="{02B1D176-0847-45D9-839C-6ECC93C61820}" type="pres">
      <dgm:prSet presAssocID="{203208A2-23A3-48F4-823C-C40188412881}" presName="sibTrans" presStyleLbl="sibTrans2D1" presStyleIdx="0" presStyleCnt="3"/>
      <dgm:spPr/>
    </dgm:pt>
    <dgm:pt modelId="{26B8CC24-AA23-40DD-AF57-E3F36BA52D4A}" type="pres">
      <dgm:prSet presAssocID="{203208A2-23A3-48F4-823C-C40188412881}" presName="spacerB" presStyleCnt="0"/>
      <dgm:spPr/>
    </dgm:pt>
    <dgm:pt modelId="{B80253D7-6850-4E33-808C-EF7F74710609}" type="pres">
      <dgm:prSet presAssocID="{EAFD344B-4F21-411A-A2C4-AA3B51A8835F}" presName="node" presStyleLbl="node1" presStyleIdx="1" presStyleCnt="4">
        <dgm:presLayoutVars>
          <dgm:bulletEnabled val="1"/>
        </dgm:presLayoutVars>
      </dgm:prSet>
      <dgm:spPr/>
    </dgm:pt>
    <dgm:pt modelId="{E8900125-4F05-4C75-B8EF-172ECACAA76D}" type="pres">
      <dgm:prSet presAssocID="{1BCA748F-71A4-47D0-A6D8-1C929839F13E}" presName="spacerT" presStyleCnt="0"/>
      <dgm:spPr/>
    </dgm:pt>
    <dgm:pt modelId="{DE1A784D-A0F1-4945-8B6D-89F19139EBD8}" type="pres">
      <dgm:prSet presAssocID="{1BCA748F-71A4-47D0-A6D8-1C929839F13E}" presName="sibTrans" presStyleLbl="sibTrans2D1" presStyleIdx="1" presStyleCnt="3"/>
      <dgm:spPr/>
    </dgm:pt>
    <dgm:pt modelId="{C2B00A06-3613-4AD9-AB33-F16A420972FA}" type="pres">
      <dgm:prSet presAssocID="{1BCA748F-71A4-47D0-A6D8-1C929839F13E}" presName="spacerB" presStyleCnt="0"/>
      <dgm:spPr/>
    </dgm:pt>
    <dgm:pt modelId="{1A0E9A13-0BBF-402F-AC18-1B28BC299F26}" type="pres">
      <dgm:prSet presAssocID="{EC5CF988-CCC3-4C47-976B-8195247096E2}" presName="node" presStyleLbl="node1" presStyleIdx="2" presStyleCnt="4">
        <dgm:presLayoutVars>
          <dgm:bulletEnabled val="1"/>
        </dgm:presLayoutVars>
      </dgm:prSet>
      <dgm:spPr/>
    </dgm:pt>
    <dgm:pt modelId="{A53F3F5B-BABD-40E5-8FA4-0B4536DB0961}" type="pres">
      <dgm:prSet presAssocID="{435801EF-EDE3-497B-872C-47D5436FD330}" presName="sibTransLast" presStyleLbl="sibTrans2D1" presStyleIdx="2" presStyleCnt="3"/>
      <dgm:spPr/>
    </dgm:pt>
    <dgm:pt modelId="{BDFD6BD6-6AE7-49C0-AFBB-7FE77B48C624}" type="pres">
      <dgm:prSet presAssocID="{435801EF-EDE3-497B-872C-47D5436FD330}" presName="connectorText" presStyleLbl="sibTrans2D1" presStyleIdx="2" presStyleCnt="3"/>
      <dgm:spPr/>
    </dgm:pt>
    <dgm:pt modelId="{7E458519-7C42-4A97-845F-4070528B32D5}" type="pres">
      <dgm:prSet presAssocID="{435801EF-EDE3-497B-872C-47D5436FD330}" presName="lastNode" presStyleLbl="node1" presStyleIdx="3" presStyleCnt="4">
        <dgm:presLayoutVars>
          <dgm:bulletEnabled val="1"/>
        </dgm:presLayoutVars>
      </dgm:prSet>
      <dgm:spPr/>
    </dgm:pt>
  </dgm:ptLst>
  <dgm:cxnLst>
    <dgm:cxn modelId="{64E0E504-6323-4C49-A43C-2373481BDF56}" type="presOf" srcId="{C7DD2DEA-CF4A-4D9C-9CBA-589BA5C0232E}" destId="{BDFD6BD6-6AE7-49C0-AFBB-7FE77B48C624}" srcOrd="1" destOrd="0" presId="urn:microsoft.com/office/officeart/2005/8/layout/equation2"/>
    <dgm:cxn modelId="{0EC1E540-ABAF-447A-84F2-D6DA9A4B4BBD}" srcId="{435801EF-EDE3-497B-872C-47D5436FD330}" destId="{EC5CF988-CCC3-4C47-976B-8195247096E2}" srcOrd="2" destOrd="0" parTransId="{D9754895-5B19-4A26-A673-80B7F1FE2093}" sibTransId="{C7DD2DEA-CF4A-4D9C-9CBA-589BA5C0232E}"/>
    <dgm:cxn modelId="{0510B95F-8EF4-4659-89E6-E2DF73C9A167}" type="presOf" srcId="{435801EF-EDE3-497B-872C-47D5436FD330}" destId="{B7E24100-7E5A-4C39-AA3A-E06CF4FD47C3}" srcOrd="0" destOrd="0" presId="urn:microsoft.com/office/officeart/2005/8/layout/equation2"/>
    <dgm:cxn modelId="{E217A082-ABB2-4DB2-8ACC-67D801DE9F69}" type="presOf" srcId="{C9EA2CA1-9957-44A4-B59A-3A2AED78B7CE}" destId="{6351B64C-8049-48A5-B6A3-962A9D8EF141}" srcOrd="0" destOrd="0" presId="urn:microsoft.com/office/officeart/2005/8/layout/equation2"/>
    <dgm:cxn modelId="{7D5CE885-451C-48C5-AF78-18EBF4DD5CE6}" type="presOf" srcId="{ECE31954-FEE6-42BA-BA18-D2E0387E2872}" destId="{7E458519-7C42-4A97-845F-4070528B32D5}" srcOrd="0" destOrd="0" presId="urn:microsoft.com/office/officeart/2005/8/layout/equation2"/>
    <dgm:cxn modelId="{2B39518D-7D16-4226-998B-00A35BE0F469}" srcId="{435801EF-EDE3-497B-872C-47D5436FD330}" destId="{C9EA2CA1-9957-44A4-B59A-3A2AED78B7CE}" srcOrd="0" destOrd="0" parTransId="{C980BFF0-98DB-4CF5-84E4-6DDC17651A9C}" sibTransId="{203208A2-23A3-48F4-823C-C40188412881}"/>
    <dgm:cxn modelId="{112891A5-DDCE-49A3-A315-6389249A6E23}" srcId="{435801EF-EDE3-497B-872C-47D5436FD330}" destId="{EAFD344B-4F21-411A-A2C4-AA3B51A8835F}" srcOrd="1" destOrd="0" parTransId="{AD6CED50-B3A0-4CB0-97A6-B277E759F165}" sibTransId="{1BCA748F-71A4-47D0-A6D8-1C929839F13E}"/>
    <dgm:cxn modelId="{F75846B8-E984-435D-8A43-54BEE60045C0}" type="presOf" srcId="{EC5CF988-CCC3-4C47-976B-8195247096E2}" destId="{1A0E9A13-0BBF-402F-AC18-1B28BC299F26}" srcOrd="0" destOrd="0" presId="urn:microsoft.com/office/officeart/2005/8/layout/equation2"/>
    <dgm:cxn modelId="{294C69C4-45E8-48A1-AA4D-8CCDE4DEAAB2}" type="presOf" srcId="{C7DD2DEA-CF4A-4D9C-9CBA-589BA5C0232E}" destId="{A53F3F5B-BABD-40E5-8FA4-0B4536DB0961}" srcOrd="0" destOrd="0" presId="urn:microsoft.com/office/officeart/2005/8/layout/equation2"/>
    <dgm:cxn modelId="{50B03FC5-0B83-44A9-857D-CDE39CF8E44A}" srcId="{435801EF-EDE3-497B-872C-47D5436FD330}" destId="{ECE31954-FEE6-42BA-BA18-D2E0387E2872}" srcOrd="3" destOrd="0" parTransId="{FC075926-3AB8-4125-80E4-8F0BDDEFFEA1}" sibTransId="{7B089AC6-ED07-4FD3-8420-0381F1A966FF}"/>
    <dgm:cxn modelId="{3BE944D3-96EC-4D2D-B663-1A3E0AFC1297}" type="presOf" srcId="{1BCA748F-71A4-47D0-A6D8-1C929839F13E}" destId="{DE1A784D-A0F1-4945-8B6D-89F19139EBD8}" srcOrd="0" destOrd="0" presId="urn:microsoft.com/office/officeart/2005/8/layout/equation2"/>
    <dgm:cxn modelId="{1683E7E0-AEB3-4DC6-909F-BD1355B6503D}" type="presOf" srcId="{203208A2-23A3-48F4-823C-C40188412881}" destId="{02B1D176-0847-45D9-839C-6ECC93C61820}" srcOrd="0" destOrd="0" presId="urn:microsoft.com/office/officeart/2005/8/layout/equation2"/>
    <dgm:cxn modelId="{75C486E4-815B-44C4-A25F-B28195AAF306}" type="presOf" srcId="{EAFD344B-4F21-411A-A2C4-AA3B51A8835F}" destId="{B80253D7-6850-4E33-808C-EF7F74710609}" srcOrd="0" destOrd="0" presId="urn:microsoft.com/office/officeart/2005/8/layout/equation2"/>
    <dgm:cxn modelId="{4214364F-0BD7-46A2-8724-CC28106BBAF4}" type="presParOf" srcId="{B7E24100-7E5A-4C39-AA3A-E06CF4FD47C3}" destId="{4DC52139-3B81-4577-A596-72BC7A4EE2E9}" srcOrd="0" destOrd="0" presId="urn:microsoft.com/office/officeart/2005/8/layout/equation2"/>
    <dgm:cxn modelId="{90F12AE4-997B-4E53-90FC-149265C0C616}" type="presParOf" srcId="{4DC52139-3B81-4577-A596-72BC7A4EE2E9}" destId="{6351B64C-8049-48A5-B6A3-962A9D8EF141}" srcOrd="0" destOrd="0" presId="urn:microsoft.com/office/officeart/2005/8/layout/equation2"/>
    <dgm:cxn modelId="{57F9BA10-A5F5-4223-A769-F26B0794C6A6}" type="presParOf" srcId="{4DC52139-3B81-4577-A596-72BC7A4EE2E9}" destId="{E86F7B59-358C-4518-BFD5-B4E15B9BD2A5}" srcOrd="1" destOrd="0" presId="urn:microsoft.com/office/officeart/2005/8/layout/equation2"/>
    <dgm:cxn modelId="{5BAD7FF8-16F1-4704-8F4E-34C5A123AF75}" type="presParOf" srcId="{4DC52139-3B81-4577-A596-72BC7A4EE2E9}" destId="{02B1D176-0847-45D9-839C-6ECC93C61820}" srcOrd="2" destOrd="0" presId="urn:microsoft.com/office/officeart/2005/8/layout/equation2"/>
    <dgm:cxn modelId="{96B9880D-7E5E-4EDD-B85B-D7FE1182596B}" type="presParOf" srcId="{4DC52139-3B81-4577-A596-72BC7A4EE2E9}" destId="{26B8CC24-AA23-40DD-AF57-E3F36BA52D4A}" srcOrd="3" destOrd="0" presId="urn:microsoft.com/office/officeart/2005/8/layout/equation2"/>
    <dgm:cxn modelId="{D79ED94E-DA28-404A-8A63-85A96D311FBB}" type="presParOf" srcId="{4DC52139-3B81-4577-A596-72BC7A4EE2E9}" destId="{B80253D7-6850-4E33-808C-EF7F74710609}" srcOrd="4" destOrd="0" presId="urn:microsoft.com/office/officeart/2005/8/layout/equation2"/>
    <dgm:cxn modelId="{32501E8F-407D-4858-A91B-DC95830E7776}" type="presParOf" srcId="{4DC52139-3B81-4577-A596-72BC7A4EE2E9}" destId="{E8900125-4F05-4C75-B8EF-172ECACAA76D}" srcOrd="5" destOrd="0" presId="urn:microsoft.com/office/officeart/2005/8/layout/equation2"/>
    <dgm:cxn modelId="{F2F3527A-C98A-4CB2-ACE7-AC6C24DC58C5}" type="presParOf" srcId="{4DC52139-3B81-4577-A596-72BC7A4EE2E9}" destId="{DE1A784D-A0F1-4945-8B6D-89F19139EBD8}" srcOrd="6" destOrd="0" presId="urn:microsoft.com/office/officeart/2005/8/layout/equation2"/>
    <dgm:cxn modelId="{322162C4-C47D-4058-85CD-79AF64A2E9BD}" type="presParOf" srcId="{4DC52139-3B81-4577-A596-72BC7A4EE2E9}" destId="{C2B00A06-3613-4AD9-AB33-F16A420972FA}" srcOrd="7" destOrd="0" presId="urn:microsoft.com/office/officeart/2005/8/layout/equation2"/>
    <dgm:cxn modelId="{EF329DC8-AA74-4489-BA8E-2D26B4A65685}" type="presParOf" srcId="{4DC52139-3B81-4577-A596-72BC7A4EE2E9}" destId="{1A0E9A13-0BBF-402F-AC18-1B28BC299F26}" srcOrd="8" destOrd="0" presId="urn:microsoft.com/office/officeart/2005/8/layout/equation2"/>
    <dgm:cxn modelId="{8C51760E-E20C-4B64-8531-0D77964B0384}" type="presParOf" srcId="{B7E24100-7E5A-4C39-AA3A-E06CF4FD47C3}" destId="{A53F3F5B-BABD-40E5-8FA4-0B4536DB0961}" srcOrd="1" destOrd="0" presId="urn:microsoft.com/office/officeart/2005/8/layout/equation2"/>
    <dgm:cxn modelId="{BA7ACC42-B4AE-4EC1-911E-85E9D0D3B589}" type="presParOf" srcId="{A53F3F5B-BABD-40E5-8FA4-0B4536DB0961}" destId="{BDFD6BD6-6AE7-49C0-AFBB-7FE77B48C624}" srcOrd="0" destOrd="0" presId="urn:microsoft.com/office/officeart/2005/8/layout/equation2"/>
    <dgm:cxn modelId="{79F44DE8-DC73-4121-BCB1-25D1780CAE6C}" type="presParOf" srcId="{B7E24100-7E5A-4C39-AA3A-E06CF4FD47C3}" destId="{7E458519-7C42-4A97-845F-4070528B32D5}"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089E11-A2A4-49AF-9FD7-600B1F75BE21}" type="doc">
      <dgm:prSet loTypeId="urn:microsoft.com/office/officeart/2005/8/layout/process3" loCatId="process" qsTypeId="urn:microsoft.com/office/officeart/2005/8/quickstyle/simple1" qsCatId="simple" csTypeId="urn:microsoft.com/office/officeart/2005/8/colors/accent0_3" csCatId="mainScheme" phldr="1"/>
      <dgm:spPr/>
      <dgm:t>
        <a:bodyPr/>
        <a:lstStyle/>
        <a:p>
          <a:endParaRPr lang="en-US"/>
        </a:p>
      </dgm:t>
    </dgm:pt>
    <dgm:pt modelId="{5ED0AA8E-6E27-49B3-A260-AEEC45E3D7DE}">
      <dgm:prSet phldr="0"/>
      <dgm:spPr/>
      <dgm:t>
        <a:bodyPr/>
        <a:lstStyle/>
        <a:p>
          <a:pPr rtl="0"/>
          <a:r>
            <a:rPr lang="en-US" dirty="0">
              <a:latin typeface="Calibri"/>
              <a:cs typeface="Calibri"/>
            </a:rPr>
            <a:t>Sex work and drugs at truck stops (Apostolopoulos et al., 2012) </a:t>
          </a:r>
        </a:p>
      </dgm:t>
    </dgm:pt>
    <dgm:pt modelId="{DA9CBC1C-38BC-4215-B829-D4B1026EA62E}" type="parTrans" cxnId="{A6A4290A-3E81-4F94-BF65-E8B82CD1AAD7}">
      <dgm:prSet/>
      <dgm:spPr/>
    </dgm:pt>
    <dgm:pt modelId="{0579F0DC-2AB1-4A4D-AAF4-BF01C0BCF50F}" type="sibTrans" cxnId="{A6A4290A-3E81-4F94-BF65-E8B82CD1AAD7}">
      <dgm:prSet/>
      <dgm:spPr/>
    </dgm:pt>
    <dgm:pt modelId="{C606CF27-BF16-49B8-A060-1946BCF5C769}">
      <dgm:prSet phldr="0"/>
      <dgm:spPr/>
      <dgm:t>
        <a:bodyPr/>
        <a:lstStyle/>
        <a:p>
          <a:pPr algn="l" rtl="0"/>
          <a:r>
            <a:rPr lang="en-US" dirty="0">
              <a:latin typeface="Calibri"/>
              <a:cs typeface="Calibri"/>
            </a:rPr>
            <a:t>Service Industry </a:t>
          </a:r>
        </a:p>
      </dgm:t>
    </dgm:pt>
    <dgm:pt modelId="{D5E964B3-D35C-430B-BD81-6FB2902A29E7}" type="parTrans" cxnId="{348677BC-94DF-4EAF-8BB9-F9FC97F48789}">
      <dgm:prSet/>
      <dgm:spPr/>
    </dgm:pt>
    <dgm:pt modelId="{725FE098-41D4-4ED5-BE93-B0A0FB8F48E9}" type="sibTrans" cxnId="{348677BC-94DF-4EAF-8BB9-F9FC97F48789}">
      <dgm:prSet/>
      <dgm:spPr/>
      <dgm:t>
        <a:bodyPr/>
        <a:lstStyle/>
        <a:p>
          <a:endParaRPr lang="en-US"/>
        </a:p>
      </dgm:t>
    </dgm:pt>
    <dgm:pt modelId="{09222374-E264-43CC-BE75-1386D04CCD04}">
      <dgm:prSet phldr="0"/>
      <dgm:spPr/>
      <dgm:t>
        <a:bodyPr/>
        <a:lstStyle/>
        <a:p>
          <a:pPr algn="l" rtl="0"/>
          <a:r>
            <a:rPr lang="en-US" dirty="0">
              <a:latin typeface="Calibri"/>
              <a:cs typeface="Calibri"/>
            </a:rPr>
            <a:t>Connection with co-workers (Giuffre &amp; Williams, 1994; Tracy et al., 2006) </a:t>
          </a:r>
        </a:p>
      </dgm:t>
    </dgm:pt>
    <dgm:pt modelId="{AD4F5658-2DD8-4C5B-A9EE-488EF0A55DDA}" type="parTrans" cxnId="{7DBA9FAF-0A3A-4888-A515-C8E86371D435}">
      <dgm:prSet/>
      <dgm:spPr/>
    </dgm:pt>
    <dgm:pt modelId="{E65F874A-5551-4453-B083-BE98C95CFD5B}" type="sibTrans" cxnId="{7DBA9FAF-0A3A-4888-A515-C8E86371D435}">
      <dgm:prSet/>
      <dgm:spPr/>
      <dgm:t>
        <a:bodyPr/>
        <a:lstStyle/>
        <a:p>
          <a:endParaRPr lang="en-US"/>
        </a:p>
      </dgm:t>
    </dgm:pt>
    <dgm:pt modelId="{60814105-224A-4E24-AE3E-7BD935F840C0}">
      <dgm:prSet phldr="0"/>
      <dgm:spPr/>
      <dgm:t>
        <a:bodyPr/>
        <a:lstStyle/>
        <a:p>
          <a:pPr algn="l" rtl="0"/>
          <a:r>
            <a:rPr lang="en-US" dirty="0">
              <a:latin typeface="Calibri"/>
              <a:cs typeface="Calibri"/>
            </a:rPr>
            <a:t>"Boundary region" between customers and employees (Stein, 2007) </a:t>
          </a:r>
        </a:p>
      </dgm:t>
    </dgm:pt>
    <dgm:pt modelId="{03A2EF1A-A3C2-4F5C-A83F-0CE7430F6C6D}" type="parTrans" cxnId="{96434F23-38E0-4761-BE34-8C5C3C433F08}">
      <dgm:prSet/>
      <dgm:spPr/>
    </dgm:pt>
    <dgm:pt modelId="{863E720C-C87A-4382-8B23-4A76EFF00349}" type="sibTrans" cxnId="{96434F23-38E0-4761-BE34-8C5C3C433F08}">
      <dgm:prSet/>
      <dgm:spPr/>
      <dgm:t>
        <a:bodyPr/>
        <a:lstStyle/>
        <a:p>
          <a:endParaRPr lang="en-US"/>
        </a:p>
      </dgm:t>
    </dgm:pt>
    <dgm:pt modelId="{151C3A9F-29D0-4C05-85C2-C0A055F67CAE}">
      <dgm:prSet phldr="0"/>
      <dgm:spPr/>
      <dgm:t>
        <a:bodyPr/>
        <a:lstStyle/>
        <a:p>
          <a:pPr algn="l" rtl="0"/>
          <a:r>
            <a:rPr lang="en-US" dirty="0">
              <a:latin typeface="Calibri"/>
              <a:cs typeface="Calibri"/>
            </a:rPr>
            <a:t>Power dynamics (Yagil, 2008)</a:t>
          </a:r>
        </a:p>
      </dgm:t>
    </dgm:pt>
    <dgm:pt modelId="{E39AB588-E3FB-458C-9E6E-5A55A678F639}" type="parTrans" cxnId="{D0B37519-8873-4966-8B35-807C9A2F97F6}">
      <dgm:prSet/>
      <dgm:spPr/>
    </dgm:pt>
    <dgm:pt modelId="{E6D2CABD-714F-4935-8439-D700E4928566}" type="sibTrans" cxnId="{D0B37519-8873-4966-8B35-807C9A2F97F6}">
      <dgm:prSet/>
      <dgm:spPr/>
      <dgm:t>
        <a:bodyPr/>
        <a:lstStyle/>
        <a:p>
          <a:endParaRPr lang="en-US"/>
        </a:p>
      </dgm:t>
    </dgm:pt>
    <dgm:pt modelId="{FF0F96FF-3ED1-43D5-8C91-CA9DB10BF4C4}">
      <dgm:prSet phldr="0"/>
      <dgm:spPr/>
      <dgm:t>
        <a:bodyPr/>
        <a:lstStyle/>
        <a:p>
          <a:pPr algn="l"/>
          <a:r>
            <a:rPr lang="en-US" dirty="0">
              <a:latin typeface="Calibri"/>
              <a:cs typeface="Calibri"/>
            </a:rPr>
            <a:t>Emotional Labor </a:t>
          </a:r>
        </a:p>
      </dgm:t>
    </dgm:pt>
    <dgm:pt modelId="{4ECA8626-4C12-4D43-92D7-A6FB727E4A92}" type="parTrans" cxnId="{EA2AD462-A27C-453B-8A28-983A85B94096}">
      <dgm:prSet/>
      <dgm:spPr/>
    </dgm:pt>
    <dgm:pt modelId="{897F109D-AD8B-446D-9C31-1C06F220166A}" type="sibTrans" cxnId="{EA2AD462-A27C-453B-8A28-983A85B94096}">
      <dgm:prSet/>
      <dgm:spPr/>
      <dgm:t>
        <a:bodyPr/>
        <a:lstStyle/>
        <a:p>
          <a:endParaRPr lang="en-US"/>
        </a:p>
      </dgm:t>
    </dgm:pt>
    <dgm:pt modelId="{ED67AC35-CE19-4E96-838E-06115EEDED75}">
      <dgm:prSet phldr="0"/>
      <dgm:spPr/>
      <dgm:t>
        <a:bodyPr/>
        <a:lstStyle/>
        <a:p>
          <a:pPr algn="l"/>
          <a:r>
            <a:rPr lang="en-US" dirty="0">
              <a:latin typeface="Calibri"/>
              <a:cs typeface="Calibri"/>
            </a:rPr>
            <a:t>Emotional Labor (Hochschild, 1983) </a:t>
          </a:r>
        </a:p>
      </dgm:t>
    </dgm:pt>
    <dgm:pt modelId="{A0E9633F-817E-4D2E-936B-D96CA15C4141}" type="parTrans" cxnId="{7053EDC4-DCD1-4B77-950E-ECBB9A1D8855}">
      <dgm:prSet/>
      <dgm:spPr/>
    </dgm:pt>
    <dgm:pt modelId="{76789175-2519-4263-A7F0-29689F70C3C6}" type="sibTrans" cxnId="{7053EDC4-DCD1-4B77-950E-ECBB9A1D8855}">
      <dgm:prSet/>
      <dgm:spPr/>
      <dgm:t>
        <a:bodyPr/>
        <a:lstStyle/>
        <a:p>
          <a:endParaRPr lang="en-US"/>
        </a:p>
      </dgm:t>
    </dgm:pt>
    <dgm:pt modelId="{6AE577CD-2DF1-4833-A18A-8786F66CB500}">
      <dgm:prSet phldr="0"/>
      <dgm:spPr/>
      <dgm:t>
        <a:bodyPr/>
        <a:lstStyle/>
        <a:p>
          <a:pPr algn="l" rtl="0"/>
          <a:r>
            <a:rPr lang="en-US" dirty="0">
              <a:latin typeface="Calibri"/>
              <a:cs typeface="Calibri"/>
            </a:rPr>
            <a:t>Emotional labor's correlation with job satisfaction (Wharton, 1993) </a:t>
          </a:r>
        </a:p>
      </dgm:t>
    </dgm:pt>
    <dgm:pt modelId="{981787DF-C19C-4F2F-98A9-984043823738}" type="parTrans" cxnId="{559F544F-F860-42D8-AE66-2347BB51BC5D}">
      <dgm:prSet/>
      <dgm:spPr/>
    </dgm:pt>
    <dgm:pt modelId="{FF68E2B7-B97C-47C6-9F24-8D1C11A5170A}" type="sibTrans" cxnId="{559F544F-F860-42D8-AE66-2347BB51BC5D}">
      <dgm:prSet/>
      <dgm:spPr/>
      <dgm:t>
        <a:bodyPr/>
        <a:lstStyle/>
        <a:p>
          <a:endParaRPr lang="en-US"/>
        </a:p>
      </dgm:t>
    </dgm:pt>
    <dgm:pt modelId="{B48C3D21-39A3-4F56-A227-27B593074A99}">
      <dgm:prSet phldr="0"/>
      <dgm:spPr/>
      <dgm:t>
        <a:bodyPr/>
        <a:lstStyle/>
        <a:p>
          <a:pPr algn="l" rtl="0"/>
          <a:r>
            <a:rPr lang="en-US" dirty="0">
              <a:latin typeface="Calibri"/>
              <a:cs typeface="Calibri"/>
            </a:rPr>
            <a:t>Communities of coping (Korczynski, 2003) </a:t>
          </a:r>
        </a:p>
      </dgm:t>
    </dgm:pt>
    <dgm:pt modelId="{6DE0CA49-7280-41F4-A277-A2B23FED14D7}" type="parTrans" cxnId="{80886B56-AB34-46F2-BB30-C2B9BB449E4E}">
      <dgm:prSet/>
      <dgm:spPr/>
    </dgm:pt>
    <dgm:pt modelId="{8CE4D638-5FBD-4DE6-8E31-2666FAF9FFD2}" type="sibTrans" cxnId="{80886B56-AB34-46F2-BB30-C2B9BB449E4E}">
      <dgm:prSet/>
      <dgm:spPr/>
      <dgm:t>
        <a:bodyPr/>
        <a:lstStyle/>
        <a:p>
          <a:endParaRPr lang="en-US"/>
        </a:p>
      </dgm:t>
    </dgm:pt>
    <dgm:pt modelId="{6449247E-8590-4C2C-9664-28FCA5D01ABC}">
      <dgm:prSet phldr="0"/>
      <dgm:spPr/>
      <dgm:t>
        <a:bodyPr/>
        <a:lstStyle/>
        <a:p>
          <a:pPr algn="l"/>
          <a:r>
            <a:rPr lang="en-US" dirty="0">
              <a:latin typeface="Calibri"/>
              <a:cs typeface="Calibri"/>
            </a:rPr>
            <a:t>Trucking Industry </a:t>
          </a:r>
        </a:p>
      </dgm:t>
    </dgm:pt>
    <dgm:pt modelId="{11216E2B-8D64-46CD-9E2A-065C4830C8D3}" type="parTrans" cxnId="{C2842943-2898-45CF-8282-4F1930EF92C9}">
      <dgm:prSet/>
      <dgm:spPr/>
    </dgm:pt>
    <dgm:pt modelId="{29B07B17-8202-44AD-9E8A-8329A57B7021}" type="sibTrans" cxnId="{C2842943-2898-45CF-8282-4F1930EF92C9}">
      <dgm:prSet/>
      <dgm:spPr/>
      <dgm:t>
        <a:bodyPr/>
        <a:lstStyle/>
        <a:p>
          <a:endParaRPr lang="en-US"/>
        </a:p>
      </dgm:t>
    </dgm:pt>
    <dgm:pt modelId="{6A5F4AE0-B3E8-43F0-873B-22E9157EB365}">
      <dgm:prSet phldr="0"/>
      <dgm:spPr/>
      <dgm:t>
        <a:bodyPr/>
        <a:lstStyle/>
        <a:p>
          <a:pPr algn="l"/>
          <a:r>
            <a:rPr lang="en-US" dirty="0">
              <a:latin typeface="Calibri"/>
              <a:cs typeface="Calibri"/>
            </a:rPr>
            <a:t>Truckers' physical health, especially nutrition (Jacobson et al., 2007) </a:t>
          </a:r>
        </a:p>
      </dgm:t>
    </dgm:pt>
    <dgm:pt modelId="{31C899B5-E66B-4170-A677-1559F57497E9}" type="parTrans" cxnId="{229FB002-A2AC-43AA-8E8D-224775E8DA0E}">
      <dgm:prSet/>
      <dgm:spPr/>
    </dgm:pt>
    <dgm:pt modelId="{972D47AA-3046-4139-B9F8-97B11C4CD4DB}" type="sibTrans" cxnId="{229FB002-A2AC-43AA-8E8D-224775E8DA0E}">
      <dgm:prSet/>
      <dgm:spPr/>
      <dgm:t>
        <a:bodyPr/>
        <a:lstStyle/>
        <a:p>
          <a:endParaRPr lang="en-US"/>
        </a:p>
      </dgm:t>
    </dgm:pt>
    <dgm:pt modelId="{D812E355-EFF7-4165-872F-C217608960FD}">
      <dgm:prSet phldr="0"/>
      <dgm:spPr/>
      <dgm:t>
        <a:bodyPr/>
        <a:lstStyle/>
        <a:p>
          <a:pPr algn="l" rtl="0"/>
          <a:r>
            <a:rPr lang="en-US" dirty="0">
              <a:latin typeface="Calibri"/>
              <a:cs typeface="Calibri"/>
            </a:rPr>
            <a:t>Truckers' mental health, especially loneliness (Shattell et al., 2012) </a:t>
          </a:r>
        </a:p>
      </dgm:t>
    </dgm:pt>
    <dgm:pt modelId="{E3BA7566-C2AC-4B96-840C-479D35433C56}" type="parTrans" cxnId="{62D85A3D-B246-4823-88D3-1A7B7722BBF1}">
      <dgm:prSet/>
      <dgm:spPr/>
    </dgm:pt>
    <dgm:pt modelId="{F3301E7C-D7C2-474F-A5E2-18A1D66875CC}" type="sibTrans" cxnId="{62D85A3D-B246-4823-88D3-1A7B7722BBF1}">
      <dgm:prSet/>
      <dgm:spPr/>
      <dgm:t>
        <a:bodyPr/>
        <a:lstStyle/>
        <a:p>
          <a:endParaRPr lang="en-US"/>
        </a:p>
      </dgm:t>
    </dgm:pt>
    <dgm:pt modelId="{D0B4A6C7-E4C7-4ECE-9C5A-3F62B012EDC1}">
      <dgm:prSet phldr="0"/>
      <dgm:spPr/>
      <dgm:t>
        <a:bodyPr/>
        <a:lstStyle/>
        <a:p>
          <a:pPr algn="l" rtl="0"/>
          <a:r>
            <a:rPr lang="en-US" dirty="0">
              <a:latin typeface="Calibri"/>
              <a:cs typeface="Calibri"/>
            </a:rPr>
            <a:t>The truck stop as home for truckers (Kozak, 2012) </a:t>
          </a:r>
        </a:p>
      </dgm:t>
    </dgm:pt>
    <dgm:pt modelId="{CE519CDE-8026-49D6-8FFD-B79D41DE3CBF}" type="parTrans" cxnId="{FF3D0A57-2546-43C9-90D0-839652F36B69}">
      <dgm:prSet/>
      <dgm:spPr/>
    </dgm:pt>
    <dgm:pt modelId="{74BEAEDE-868E-47C0-B035-2B081ADDF72B}" type="sibTrans" cxnId="{FF3D0A57-2546-43C9-90D0-839652F36B69}">
      <dgm:prSet/>
      <dgm:spPr/>
      <dgm:t>
        <a:bodyPr/>
        <a:lstStyle/>
        <a:p>
          <a:endParaRPr lang="en-US"/>
        </a:p>
      </dgm:t>
    </dgm:pt>
    <dgm:pt modelId="{C13D2E0F-AF8D-49B1-86D3-9BA32B387D45}" type="pres">
      <dgm:prSet presAssocID="{E4089E11-A2A4-49AF-9FD7-600B1F75BE21}" presName="linearFlow" presStyleCnt="0">
        <dgm:presLayoutVars>
          <dgm:dir/>
          <dgm:animLvl val="lvl"/>
          <dgm:resizeHandles val="exact"/>
        </dgm:presLayoutVars>
      </dgm:prSet>
      <dgm:spPr/>
    </dgm:pt>
    <dgm:pt modelId="{65A17A2C-4F40-42A0-854E-31170B15DD35}" type="pres">
      <dgm:prSet presAssocID="{C606CF27-BF16-49B8-A060-1946BCF5C769}" presName="composite" presStyleCnt="0"/>
      <dgm:spPr/>
    </dgm:pt>
    <dgm:pt modelId="{9E560D69-9F00-44A6-A67B-0F1F637C7D78}" type="pres">
      <dgm:prSet presAssocID="{C606CF27-BF16-49B8-A060-1946BCF5C769}" presName="parTx" presStyleLbl="node1" presStyleIdx="0" presStyleCnt="3">
        <dgm:presLayoutVars>
          <dgm:chMax val="0"/>
          <dgm:chPref val="0"/>
          <dgm:bulletEnabled val="1"/>
        </dgm:presLayoutVars>
      </dgm:prSet>
      <dgm:spPr/>
    </dgm:pt>
    <dgm:pt modelId="{1CC58BA0-410E-4D57-9E0F-65964763FA08}" type="pres">
      <dgm:prSet presAssocID="{C606CF27-BF16-49B8-A060-1946BCF5C769}" presName="parSh" presStyleLbl="node1" presStyleIdx="0" presStyleCnt="3"/>
      <dgm:spPr/>
    </dgm:pt>
    <dgm:pt modelId="{5DED70F2-A80D-4677-9C59-0654A400952D}" type="pres">
      <dgm:prSet presAssocID="{C606CF27-BF16-49B8-A060-1946BCF5C769}" presName="desTx" presStyleLbl="fgAcc1" presStyleIdx="0" presStyleCnt="3">
        <dgm:presLayoutVars>
          <dgm:bulletEnabled val="1"/>
        </dgm:presLayoutVars>
      </dgm:prSet>
      <dgm:spPr/>
    </dgm:pt>
    <dgm:pt modelId="{F6C52B49-3B1D-453F-B078-67ED6AEB777D}" type="pres">
      <dgm:prSet presAssocID="{725FE098-41D4-4ED5-BE93-B0A0FB8F48E9}" presName="sibTrans" presStyleLbl="sibTrans2D1" presStyleIdx="0" presStyleCnt="2"/>
      <dgm:spPr/>
    </dgm:pt>
    <dgm:pt modelId="{84B6060A-4DFE-4736-AB85-1689F92319CA}" type="pres">
      <dgm:prSet presAssocID="{725FE098-41D4-4ED5-BE93-B0A0FB8F48E9}" presName="connTx" presStyleLbl="sibTrans2D1" presStyleIdx="0" presStyleCnt="2"/>
      <dgm:spPr/>
    </dgm:pt>
    <dgm:pt modelId="{AB4C9679-D2E0-417A-8E59-20A6E491D883}" type="pres">
      <dgm:prSet presAssocID="{FF0F96FF-3ED1-43D5-8C91-CA9DB10BF4C4}" presName="composite" presStyleCnt="0"/>
      <dgm:spPr/>
    </dgm:pt>
    <dgm:pt modelId="{C1F80229-CD10-4E41-B224-C7435D980834}" type="pres">
      <dgm:prSet presAssocID="{FF0F96FF-3ED1-43D5-8C91-CA9DB10BF4C4}" presName="parTx" presStyleLbl="node1" presStyleIdx="0" presStyleCnt="3">
        <dgm:presLayoutVars>
          <dgm:chMax val="0"/>
          <dgm:chPref val="0"/>
          <dgm:bulletEnabled val="1"/>
        </dgm:presLayoutVars>
      </dgm:prSet>
      <dgm:spPr/>
    </dgm:pt>
    <dgm:pt modelId="{6310201F-9B48-450F-A839-5DC132949EC7}" type="pres">
      <dgm:prSet presAssocID="{FF0F96FF-3ED1-43D5-8C91-CA9DB10BF4C4}" presName="parSh" presStyleLbl="node1" presStyleIdx="1" presStyleCnt="3"/>
      <dgm:spPr/>
    </dgm:pt>
    <dgm:pt modelId="{61734AE3-E4B4-45DD-BD06-03F0CEA52CC2}" type="pres">
      <dgm:prSet presAssocID="{FF0F96FF-3ED1-43D5-8C91-CA9DB10BF4C4}" presName="desTx" presStyleLbl="fgAcc1" presStyleIdx="1" presStyleCnt="3">
        <dgm:presLayoutVars>
          <dgm:bulletEnabled val="1"/>
        </dgm:presLayoutVars>
      </dgm:prSet>
      <dgm:spPr/>
    </dgm:pt>
    <dgm:pt modelId="{DE14C5CE-E151-46C5-BA66-611052058FC3}" type="pres">
      <dgm:prSet presAssocID="{897F109D-AD8B-446D-9C31-1C06F220166A}" presName="sibTrans" presStyleLbl="sibTrans2D1" presStyleIdx="1" presStyleCnt="2"/>
      <dgm:spPr/>
    </dgm:pt>
    <dgm:pt modelId="{FC178711-6ED3-4C8B-B562-04DF530E8827}" type="pres">
      <dgm:prSet presAssocID="{897F109D-AD8B-446D-9C31-1C06F220166A}" presName="connTx" presStyleLbl="sibTrans2D1" presStyleIdx="1" presStyleCnt="2"/>
      <dgm:spPr/>
    </dgm:pt>
    <dgm:pt modelId="{B58EB1B0-7446-4466-B7AF-7BCFFB3F9C18}" type="pres">
      <dgm:prSet presAssocID="{6449247E-8590-4C2C-9664-28FCA5D01ABC}" presName="composite" presStyleCnt="0"/>
      <dgm:spPr/>
    </dgm:pt>
    <dgm:pt modelId="{787D1904-B1B6-4039-BE01-85265CBF0F10}" type="pres">
      <dgm:prSet presAssocID="{6449247E-8590-4C2C-9664-28FCA5D01ABC}" presName="parTx" presStyleLbl="node1" presStyleIdx="1" presStyleCnt="3">
        <dgm:presLayoutVars>
          <dgm:chMax val="0"/>
          <dgm:chPref val="0"/>
          <dgm:bulletEnabled val="1"/>
        </dgm:presLayoutVars>
      </dgm:prSet>
      <dgm:spPr/>
    </dgm:pt>
    <dgm:pt modelId="{A0662126-9C0F-4407-9542-05DC0673CB2D}" type="pres">
      <dgm:prSet presAssocID="{6449247E-8590-4C2C-9664-28FCA5D01ABC}" presName="parSh" presStyleLbl="node1" presStyleIdx="2" presStyleCnt="3"/>
      <dgm:spPr/>
    </dgm:pt>
    <dgm:pt modelId="{E5A06EE8-D7F3-4555-899D-C3DE6CA1CD78}" type="pres">
      <dgm:prSet presAssocID="{6449247E-8590-4C2C-9664-28FCA5D01ABC}" presName="desTx" presStyleLbl="fgAcc1" presStyleIdx="2" presStyleCnt="3">
        <dgm:presLayoutVars>
          <dgm:bulletEnabled val="1"/>
        </dgm:presLayoutVars>
      </dgm:prSet>
      <dgm:spPr/>
    </dgm:pt>
  </dgm:ptLst>
  <dgm:cxnLst>
    <dgm:cxn modelId="{229FB002-A2AC-43AA-8E8D-224775E8DA0E}" srcId="{6449247E-8590-4C2C-9664-28FCA5D01ABC}" destId="{6A5F4AE0-B3E8-43F0-873B-22E9157EB365}" srcOrd="0" destOrd="0" parTransId="{31C899B5-E66B-4170-A677-1559F57497E9}" sibTransId="{972D47AA-3046-4139-B9F8-97B11C4CD4DB}"/>
    <dgm:cxn modelId="{A6A4290A-3E81-4F94-BF65-E8B82CD1AAD7}" srcId="{6449247E-8590-4C2C-9664-28FCA5D01ABC}" destId="{5ED0AA8E-6E27-49B3-A260-AEEC45E3D7DE}" srcOrd="3" destOrd="0" parTransId="{DA9CBC1C-38BC-4215-B829-D4B1026EA62E}" sibTransId="{0579F0DC-2AB1-4A4D-AAF4-BF01C0BCF50F}"/>
    <dgm:cxn modelId="{E58A7D11-4834-4F13-A46F-D06115BBE0C4}" type="presOf" srcId="{6A5F4AE0-B3E8-43F0-873B-22E9157EB365}" destId="{E5A06EE8-D7F3-4555-899D-C3DE6CA1CD78}" srcOrd="0" destOrd="0" presId="urn:microsoft.com/office/officeart/2005/8/layout/process3"/>
    <dgm:cxn modelId="{D0B37519-8873-4966-8B35-807C9A2F97F6}" srcId="{C606CF27-BF16-49B8-A060-1946BCF5C769}" destId="{151C3A9F-29D0-4C05-85C2-C0A055F67CAE}" srcOrd="2" destOrd="0" parTransId="{E39AB588-E3FB-458C-9E6E-5A55A678F639}" sibTransId="{E6D2CABD-714F-4935-8439-D700E4928566}"/>
    <dgm:cxn modelId="{96434F23-38E0-4761-BE34-8C5C3C433F08}" srcId="{C606CF27-BF16-49B8-A060-1946BCF5C769}" destId="{60814105-224A-4E24-AE3E-7BD935F840C0}" srcOrd="1" destOrd="0" parTransId="{03A2EF1A-A3C2-4F5C-A83F-0CE7430F6C6D}" sibTransId="{863E720C-C87A-4382-8B23-4A76EFF00349}"/>
    <dgm:cxn modelId="{A4441136-8B10-4DC7-BD70-613FBAA1C9F8}" type="presOf" srcId="{897F109D-AD8B-446D-9C31-1C06F220166A}" destId="{DE14C5CE-E151-46C5-BA66-611052058FC3}" srcOrd="0" destOrd="0" presId="urn:microsoft.com/office/officeart/2005/8/layout/process3"/>
    <dgm:cxn modelId="{62D85A3D-B246-4823-88D3-1A7B7722BBF1}" srcId="{6449247E-8590-4C2C-9664-28FCA5D01ABC}" destId="{D812E355-EFF7-4165-872F-C217608960FD}" srcOrd="1" destOrd="0" parTransId="{E3BA7566-C2AC-4B96-840C-479D35433C56}" sibTransId="{F3301E7C-D7C2-474F-A5E2-18A1D66875CC}"/>
    <dgm:cxn modelId="{2547CC5F-41CE-4BD4-9327-C506719748AE}" type="presOf" srcId="{FF0F96FF-3ED1-43D5-8C91-CA9DB10BF4C4}" destId="{6310201F-9B48-450F-A839-5DC132949EC7}" srcOrd="1" destOrd="0" presId="urn:microsoft.com/office/officeart/2005/8/layout/process3"/>
    <dgm:cxn modelId="{EA2AD462-A27C-453B-8A28-983A85B94096}" srcId="{E4089E11-A2A4-49AF-9FD7-600B1F75BE21}" destId="{FF0F96FF-3ED1-43D5-8C91-CA9DB10BF4C4}" srcOrd="1" destOrd="0" parTransId="{4ECA8626-4C12-4D43-92D7-A6FB727E4A92}" sibTransId="{897F109D-AD8B-446D-9C31-1C06F220166A}"/>
    <dgm:cxn modelId="{C2842943-2898-45CF-8282-4F1930EF92C9}" srcId="{E4089E11-A2A4-49AF-9FD7-600B1F75BE21}" destId="{6449247E-8590-4C2C-9664-28FCA5D01ABC}" srcOrd="2" destOrd="0" parTransId="{11216E2B-8D64-46CD-9E2A-065C4830C8D3}" sibTransId="{29B07B17-8202-44AD-9E8A-8329A57B7021}"/>
    <dgm:cxn modelId="{7C6F3943-E25C-441F-A88B-4BC170FC0801}" type="presOf" srcId="{C606CF27-BF16-49B8-A060-1946BCF5C769}" destId="{9E560D69-9F00-44A6-A67B-0F1F637C7D78}" srcOrd="0" destOrd="0" presId="urn:microsoft.com/office/officeart/2005/8/layout/process3"/>
    <dgm:cxn modelId="{38B7DC45-8818-460C-9FBF-86FC4E59D164}" type="presOf" srcId="{D0B4A6C7-E4C7-4ECE-9C5A-3F62B012EDC1}" destId="{E5A06EE8-D7F3-4555-899D-C3DE6CA1CD78}" srcOrd="0" destOrd="2" presId="urn:microsoft.com/office/officeart/2005/8/layout/process3"/>
    <dgm:cxn modelId="{631C566C-4075-49F4-8C78-3D9D3CDA8F61}" type="presOf" srcId="{897F109D-AD8B-446D-9C31-1C06F220166A}" destId="{FC178711-6ED3-4C8B-B562-04DF530E8827}" srcOrd="1" destOrd="0" presId="urn:microsoft.com/office/officeart/2005/8/layout/process3"/>
    <dgm:cxn modelId="{B50CB14D-28C3-4676-BC8D-3E52EE7AD710}" type="presOf" srcId="{6AE577CD-2DF1-4833-A18A-8786F66CB500}" destId="{61734AE3-E4B4-45DD-BD06-03F0CEA52CC2}" srcOrd="0" destOrd="1" presId="urn:microsoft.com/office/officeart/2005/8/layout/process3"/>
    <dgm:cxn modelId="{559F544F-F860-42D8-AE66-2347BB51BC5D}" srcId="{FF0F96FF-3ED1-43D5-8C91-CA9DB10BF4C4}" destId="{6AE577CD-2DF1-4833-A18A-8786F66CB500}" srcOrd="1" destOrd="0" parTransId="{981787DF-C19C-4F2F-98A9-984043823738}" sibTransId="{FF68E2B7-B97C-47C6-9F24-8D1C11A5170A}"/>
    <dgm:cxn modelId="{074DA655-D978-4237-9DFC-C9295284872A}" type="presOf" srcId="{E4089E11-A2A4-49AF-9FD7-600B1F75BE21}" destId="{C13D2E0F-AF8D-49B1-86D3-9BA32B387D45}" srcOrd="0" destOrd="0" presId="urn:microsoft.com/office/officeart/2005/8/layout/process3"/>
    <dgm:cxn modelId="{80886B56-AB34-46F2-BB30-C2B9BB449E4E}" srcId="{FF0F96FF-3ED1-43D5-8C91-CA9DB10BF4C4}" destId="{B48C3D21-39A3-4F56-A227-27B593074A99}" srcOrd="2" destOrd="0" parTransId="{6DE0CA49-7280-41F4-A277-A2B23FED14D7}" sibTransId="{8CE4D638-5FBD-4DE6-8E31-2666FAF9FFD2}"/>
    <dgm:cxn modelId="{FF3D0A57-2546-43C9-90D0-839652F36B69}" srcId="{6449247E-8590-4C2C-9664-28FCA5D01ABC}" destId="{D0B4A6C7-E4C7-4ECE-9C5A-3F62B012EDC1}" srcOrd="2" destOrd="0" parTransId="{CE519CDE-8026-49D6-8FFD-B79D41DE3CBF}" sibTransId="{74BEAEDE-868E-47C0-B035-2B081ADDF72B}"/>
    <dgm:cxn modelId="{1521737C-80BB-444F-90D6-C8CE3DED9BDD}" type="presOf" srcId="{5ED0AA8E-6E27-49B3-A260-AEEC45E3D7DE}" destId="{E5A06EE8-D7F3-4555-899D-C3DE6CA1CD78}" srcOrd="0" destOrd="3" presId="urn:microsoft.com/office/officeart/2005/8/layout/process3"/>
    <dgm:cxn modelId="{C8506D84-8497-42FD-A6F2-27B93FFFF5F6}" type="presOf" srcId="{6449247E-8590-4C2C-9664-28FCA5D01ABC}" destId="{A0662126-9C0F-4407-9542-05DC0673CB2D}" srcOrd="1" destOrd="0" presId="urn:microsoft.com/office/officeart/2005/8/layout/process3"/>
    <dgm:cxn modelId="{72A85288-82A9-41BA-96DD-5260DB9D4B17}" type="presOf" srcId="{B48C3D21-39A3-4F56-A227-27B593074A99}" destId="{61734AE3-E4B4-45DD-BD06-03F0CEA52CC2}" srcOrd="0" destOrd="2" presId="urn:microsoft.com/office/officeart/2005/8/layout/process3"/>
    <dgm:cxn modelId="{176CCB92-6DE5-425A-80B7-3DFB66A6BDDF}" type="presOf" srcId="{151C3A9F-29D0-4C05-85C2-C0A055F67CAE}" destId="{5DED70F2-A80D-4677-9C59-0654A400952D}" srcOrd="0" destOrd="2" presId="urn:microsoft.com/office/officeart/2005/8/layout/process3"/>
    <dgm:cxn modelId="{0C6CACA2-41D6-428D-AD47-1E24F4EFCE00}" type="presOf" srcId="{60814105-224A-4E24-AE3E-7BD935F840C0}" destId="{5DED70F2-A80D-4677-9C59-0654A400952D}" srcOrd="0" destOrd="1" presId="urn:microsoft.com/office/officeart/2005/8/layout/process3"/>
    <dgm:cxn modelId="{259914A7-534E-4630-BE7E-EE3B6F7E86F5}" type="presOf" srcId="{725FE098-41D4-4ED5-BE93-B0A0FB8F48E9}" destId="{84B6060A-4DFE-4736-AB85-1689F92319CA}" srcOrd="1" destOrd="0" presId="urn:microsoft.com/office/officeart/2005/8/layout/process3"/>
    <dgm:cxn modelId="{C99988AB-3028-4E84-9537-D3F308F641A9}" type="presOf" srcId="{09222374-E264-43CC-BE75-1386D04CCD04}" destId="{5DED70F2-A80D-4677-9C59-0654A400952D}" srcOrd="0" destOrd="0" presId="urn:microsoft.com/office/officeart/2005/8/layout/process3"/>
    <dgm:cxn modelId="{7DBA9FAF-0A3A-4888-A515-C8E86371D435}" srcId="{C606CF27-BF16-49B8-A060-1946BCF5C769}" destId="{09222374-E264-43CC-BE75-1386D04CCD04}" srcOrd="0" destOrd="0" parTransId="{AD4F5658-2DD8-4C5B-A9EE-488EF0A55DDA}" sibTransId="{E65F874A-5551-4453-B083-BE98C95CFD5B}"/>
    <dgm:cxn modelId="{255D53B4-C3FB-4EAD-80B6-4EBD3228918B}" type="presOf" srcId="{C606CF27-BF16-49B8-A060-1946BCF5C769}" destId="{1CC58BA0-410E-4D57-9E0F-65964763FA08}" srcOrd="1" destOrd="0" presId="urn:microsoft.com/office/officeart/2005/8/layout/process3"/>
    <dgm:cxn modelId="{348677BC-94DF-4EAF-8BB9-F9FC97F48789}" srcId="{E4089E11-A2A4-49AF-9FD7-600B1F75BE21}" destId="{C606CF27-BF16-49B8-A060-1946BCF5C769}" srcOrd="0" destOrd="0" parTransId="{D5E964B3-D35C-430B-BD81-6FB2902A29E7}" sibTransId="{725FE098-41D4-4ED5-BE93-B0A0FB8F48E9}"/>
    <dgm:cxn modelId="{7053EDC4-DCD1-4B77-950E-ECBB9A1D8855}" srcId="{FF0F96FF-3ED1-43D5-8C91-CA9DB10BF4C4}" destId="{ED67AC35-CE19-4E96-838E-06115EEDED75}" srcOrd="0" destOrd="0" parTransId="{A0E9633F-817E-4D2E-936B-D96CA15C4141}" sibTransId="{76789175-2519-4263-A7F0-29689F70C3C6}"/>
    <dgm:cxn modelId="{2E20F3CA-5692-457D-8F5D-4157B47CB18A}" type="presOf" srcId="{725FE098-41D4-4ED5-BE93-B0A0FB8F48E9}" destId="{F6C52B49-3B1D-453F-B078-67ED6AEB777D}" srcOrd="0" destOrd="0" presId="urn:microsoft.com/office/officeart/2005/8/layout/process3"/>
    <dgm:cxn modelId="{8F9AE0D2-29F4-4FE6-A131-E61F797398C3}" type="presOf" srcId="{6449247E-8590-4C2C-9664-28FCA5D01ABC}" destId="{787D1904-B1B6-4039-BE01-85265CBF0F10}" srcOrd="0" destOrd="0" presId="urn:microsoft.com/office/officeart/2005/8/layout/process3"/>
    <dgm:cxn modelId="{4F538ED5-086F-42FA-B006-9FD398DC65DB}" type="presOf" srcId="{ED67AC35-CE19-4E96-838E-06115EEDED75}" destId="{61734AE3-E4B4-45DD-BD06-03F0CEA52CC2}" srcOrd="0" destOrd="0" presId="urn:microsoft.com/office/officeart/2005/8/layout/process3"/>
    <dgm:cxn modelId="{318796F8-06FB-465E-AFAD-00505477D12C}" type="presOf" srcId="{D812E355-EFF7-4165-872F-C217608960FD}" destId="{E5A06EE8-D7F3-4555-899D-C3DE6CA1CD78}" srcOrd="0" destOrd="1" presId="urn:microsoft.com/office/officeart/2005/8/layout/process3"/>
    <dgm:cxn modelId="{5D1091FB-5C51-4294-AE81-38C5F10F86A7}" type="presOf" srcId="{FF0F96FF-3ED1-43D5-8C91-CA9DB10BF4C4}" destId="{C1F80229-CD10-4E41-B224-C7435D980834}" srcOrd="0" destOrd="0" presId="urn:microsoft.com/office/officeart/2005/8/layout/process3"/>
    <dgm:cxn modelId="{8231F9E0-5157-4B0E-A6FE-5F4B83147466}" type="presParOf" srcId="{C13D2E0F-AF8D-49B1-86D3-9BA32B387D45}" destId="{65A17A2C-4F40-42A0-854E-31170B15DD35}" srcOrd="0" destOrd="0" presId="urn:microsoft.com/office/officeart/2005/8/layout/process3"/>
    <dgm:cxn modelId="{75C312C5-E647-4E7E-8D53-FC49E76224FD}" type="presParOf" srcId="{65A17A2C-4F40-42A0-854E-31170B15DD35}" destId="{9E560D69-9F00-44A6-A67B-0F1F637C7D78}" srcOrd="0" destOrd="0" presId="urn:microsoft.com/office/officeart/2005/8/layout/process3"/>
    <dgm:cxn modelId="{ED7D9331-D6B9-4688-BEB3-99DD9883E7F0}" type="presParOf" srcId="{65A17A2C-4F40-42A0-854E-31170B15DD35}" destId="{1CC58BA0-410E-4D57-9E0F-65964763FA08}" srcOrd="1" destOrd="0" presId="urn:microsoft.com/office/officeart/2005/8/layout/process3"/>
    <dgm:cxn modelId="{DA6D741F-1557-4F96-8129-242E260AC938}" type="presParOf" srcId="{65A17A2C-4F40-42A0-854E-31170B15DD35}" destId="{5DED70F2-A80D-4677-9C59-0654A400952D}" srcOrd="2" destOrd="0" presId="urn:microsoft.com/office/officeart/2005/8/layout/process3"/>
    <dgm:cxn modelId="{D63466C9-3D77-4426-B3F6-7A6CCBB65B38}" type="presParOf" srcId="{C13D2E0F-AF8D-49B1-86D3-9BA32B387D45}" destId="{F6C52B49-3B1D-453F-B078-67ED6AEB777D}" srcOrd="1" destOrd="0" presId="urn:microsoft.com/office/officeart/2005/8/layout/process3"/>
    <dgm:cxn modelId="{81464447-FA46-4565-930A-30FE5AB4A5B5}" type="presParOf" srcId="{F6C52B49-3B1D-453F-B078-67ED6AEB777D}" destId="{84B6060A-4DFE-4736-AB85-1689F92319CA}" srcOrd="0" destOrd="0" presId="urn:microsoft.com/office/officeart/2005/8/layout/process3"/>
    <dgm:cxn modelId="{31CA7DCA-3C6C-49AF-A25E-73F2457963C4}" type="presParOf" srcId="{C13D2E0F-AF8D-49B1-86D3-9BA32B387D45}" destId="{AB4C9679-D2E0-417A-8E59-20A6E491D883}" srcOrd="2" destOrd="0" presId="urn:microsoft.com/office/officeart/2005/8/layout/process3"/>
    <dgm:cxn modelId="{604819E4-61E0-46F9-9113-8EDE50AFADE0}" type="presParOf" srcId="{AB4C9679-D2E0-417A-8E59-20A6E491D883}" destId="{C1F80229-CD10-4E41-B224-C7435D980834}" srcOrd="0" destOrd="0" presId="urn:microsoft.com/office/officeart/2005/8/layout/process3"/>
    <dgm:cxn modelId="{8117A128-45AE-4A5E-A97B-0FAB699AD321}" type="presParOf" srcId="{AB4C9679-D2E0-417A-8E59-20A6E491D883}" destId="{6310201F-9B48-450F-A839-5DC132949EC7}" srcOrd="1" destOrd="0" presId="urn:microsoft.com/office/officeart/2005/8/layout/process3"/>
    <dgm:cxn modelId="{BB7DE554-A809-48B1-B5FA-4836ACA8EB81}" type="presParOf" srcId="{AB4C9679-D2E0-417A-8E59-20A6E491D883}" destId="{61734AE3-E4B4-45DD-BD06-03F0CEA52CC2}" srcOrd="2" destOrd="0" presId="urn:microsoft.com/office/officeart/2005/8/layout/process3"/>
    <dgm:cxn modelId="{79110F0D-9E52-48CB-908C-C857530DE2FA}" type="presParOf" srcId="{C13D2E0F-AF8D-49B1-86D3-9BA32B387D45}" destId="{DE14C5CE-E151-46C5-BA66-611052058FC3}" srcOrd="3" destOrd="0" presId="urn:microsoft.com/office/officeart/2005/8/layout/process3"/>
    <dgm:cxn modelId="{3F3795FC-3FC9-4615-8DE3-B24AA1769F30}" type="presParOf" srcId="{DE14C5CE-E151-46C5-BA66-611052058FC3}" destId="{FC178711-6ED3-4C8B-B562-04DF530E8827}" srcOrd="0" destOrd="0" presId="urn:microsoft.com/office/officeart/2005/8/layout/process3"/>
    <dgm:cxn modelId="{58EB050A-DF7A-4DFD-9DF2-D93767F5403C}" type="presParOf" srcId="{C13D2E0F-AF8D-49B1-86D3-9BA32B387D45}" destId="{B58EB1B0-7446-4466-B7AF-7BCFFB3F9C18}" srcOrd="4" destOrd="0" presId="urn:microsoft.com/office/officeart/2005/8/layout/process3"/>
    <dgm:cxn modelId="{42A4B2A0-C633-461E-923A-C9BEC5B3AC94}" type="presParOf" srcId="{B58EB1B0-7446-4466-B7AF-7BCFFB3F9C18}" destId="{787D1904-B1B6-4039-BE01-85265CBF0F10}" srcOrd="0" destOrd="0" presId="urn:microsoft.com/office/officeart/2005/8/layout/process3"/>
    <dgm:cxn modelId="{DF7C1869-3262-4286-9397-DD9723373C83}" type="presParOf" srcId="{B58EB1B0-7446-4466-B7AF-7BCFFB3F9C18}" destId="{A0662126-9C0F-4407-9542-05DC0673CB2D}" srcOrd="1" destOrd="0" presId="urn:microsoft.com/office/officeart/2005/8/layout/process3"/>
    <dgm:cxn modelId="{3BA109AE-AE92-4232-B029-B94EDFF5FA68}" type="presParOf" srcId="{B58EB1B0-7446-4466-B7AF-7BCFFB3F9C18}" destId="{E5A06EE8-D7F3-4555-899D-C3DE6CA1CD78}"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089E11-A2A4-49AF-9FD7-600B1F75BE21}" type="doc">
      <dgm:prSet loTypeId="urn:microsoft.com/office/officeart/2005/8/layout/process3" loCatId="process" qsTypeId="urn:microsoft.com/office/officeart/2005/8/quickstyle/simple1" qsCatId="simple" csTypeId="urn:microsoft.com/office/officeart/2005/8/colors/accent0_3" csCatId="mainScheme" phldr="1"/>
      <dgm:spPr/>
      <dgm:t>
        <a:bodyPr/>
        <a:lstStyle/>
        <a:p>
          <a:endParaRPr lang="en-US"/>
        </a:p>
      </dgm:t>
    </dgm:pt>
    <dgm:pt modelId="{5ED0AA8E-6E27-49B3-A260-AEEC45E3D7DE}">
      <dgm:prSet phldr="0"/>
      <dgm:spPr/>
      <dgm:t>
        <a:bodyPr/>
        <a:lstStyle/>
        <a:p>
          <a:pPr rtl="0"/>
          <a:r>
            <a:rPr lang="en-US" dirty="0">
              <a:solidFill>
                <a:schemeClr val="bg2">
                  <a:lumMod val="75000"/>
                </a:schemeClr>
              </a:solidFill>
              <a:latin typeface="Calibri"/>
              <a:cs typeface="Calibri"/>
            </a:rPr>
            <a:t>Sex work and drugs at truck stops (Apostolopoulos et al., 2012) </a:t>
          </a:r>
        </a:p>
      </dgm:t>
    </dgm:pt>
    <dgm:pt modelId="{DA9CBC1C-38BC-4215-B829-D4B1026EA62E}" type="parTrans" cxnId="{A6A4290A-3E81-4F94-BF65-E8B82CD1AAD7}">
      <dgm:prSet/>
      <dgm:spPr/>
    </dgm:pt>
    <dgm:pt modelId="{0579F0DC-2AB1-4A4D-AAF4-BF01C0BCF50F}" type="sibTrans" cxnId="{A6A4290A-3E81-4F94-BF65-E8B82CD1AAD7}">
      <dgm:prSet/>
      <dgm:spPr/>
    </dgm:pt>
    <dgm:pt modelId="{C606CF27-BF16-49B8-A060-1946BCF5C769}">
      <dgm:prSet phldr="0"/>
      <dgm:spPr/>
      <dgm:t>
        <a:bodyPr/>
        <a:lstStyle/>
        <a:p>
          <a:pPr algn="l" rtl="0"/>
          <a:r>
            <a:rPr lang="en-US" b="0" dirty="0">
              <a:solidFill>
                <a:schemeClr val="bg1"/>
              </a:solidFill>
              <a:latin typeface="Calibri"/>
              <a:cs typeface="Calibri"/>
            </a:rPr>
            <a:t>Service Industry </a:t>
          </a:r>
        </a:p>
      </dgm:t>
    </dgm:pt>
    <dgm:pt modelId="{D5E964B3-D35C-430B-BD81-6FB2902A29E7}" type="parTrans" cxnId="{348677BC-94DF-4EAF-8BB9-F9FC97F48789}">
      <dgm:prSet/>
      <dgm:spPr/>
    </dgm:pt>
    <dgm:pt modelId="{725FE098-41D4-4ED5-BE93-B0A0FB8F48E9}" type="sibTrans" cxnId="{348677BC-94DF-4EAF-8BB9-F9FC97F48789}">
      <dgm:prSet/>
      <dgm:spPr/>
      <dgm:t>
        <a:bodyPr/>
        <a:lstStyle/>
        <a:p>
          <a:endParaRPr lang="en-US"/>
        </a:p>
      </dgm:t>
    </dgm:pt>
    <dgm:pt modelId="{09222374-E264-43CC-BE75-1386D04CCD04}">
      <dgm:prSet phldr="0"/>
      <dgm:spPr/>
      <dgm:t>
        <a:bodyPr/>
        <a:lstStyle/>
        <a:p>
          <a:pPr algn="l" rtl="0"/>
          <a:r>
            <a:rPr lang="en-US" dirty="0">
              <a:solidFill>
                <a:schemeClr val="bg2">
                  <a:lumMod val="75000"/>
                </a:schemeClr>
              </a:solidFill>
              <a:latin typeface="Calibri"/>
              <a:cs typeface="Calibri"/>
            </a:rPr>
            <a:t>Connection with co-workers (Giuffre &amp; Williams, 1994; Tracy et al., 2006) </a:t>
          </a:r>
        </a:p>
      </dgm:t>
    </dgm:pt>
    <dgm:pt modelId="{AD4F5658-2DD8-4C5B-A9EE-488EF0A55DDA}" type="parTrans" cxnId="{7DBA9FAF-0A3A-4888-A515-C8E86371D435}">
      <dgm:prSet/>
      <dgm:spPr/>
    </dgm:pt>
    <dgm:pt modelId="{E65F874A-5551-4453-B083-BE98C95CFD5B}" type="sibTrans" cxnId="{7DBA9FAF-0A3A-4888-A515-C8E86371D435}">
      <dgm:prSet/>
      <dgm:spPr/>
      <dgm:t>
        <a:bodyPr/>
        <a:lstStyle/>
        <a:p>
          <a:endParaRPr lang="en-US"/>
        </a:p>
      </dgm:t>
    </dgm:pt>
    <dgm:pt modelId="{60814105-224A-4E24-AE3E-7BD935F840C0}">
      <dgm:prSet phldr="0"/>
      <dgm:spPr/>
      <dgm:t>
        <a:bodyPr/>
        <a:lstStyle/>
        <a:p>
          <a:pPr algn="l" rtl="0"/>
          <a:r>
            <a:rPr lang="en-US" b="1" dirty="0">
              <a:solidFill>
                <a:schemeClr val="tx1"/>
              </a:solidFill>
              <a:latin typeface="Calibri"/>
              <a:cs typeface="Calibri"/>
            </a:rPr>
            <a:t>"Boundary region" between customers and employees (Stein, 2007) </a:t>
          </a:r>
        </a:p>
      </dgm:t>
    </dgm:pt>
    <dgm:pt modelId="{03A2EF1A-A3C2-4F5C-A83F-0CE7430F6C6D}" type="parTrans" cxnId="{96434F23-38E0-4761-BE34-8C5C3C433F08}">
      <dgm:prSet/>
      <dgm:spPr/>
    </dgm:pt>
    <dgm:pt modelId="{863E720C-C87A-4382-8B23-4A76EFF00349}" type="sibTrans" cxnId="{96434F23-38E0-4761-BE34-8C5C3C433F08}">
      <dgm:prSet/>
      <dgm:spPr/>
      <dgm:t>
        <a:bodyPr/>
        <a:lstStyle/>
        <a:p>
          <a:endParaRPr lang="en-US"/>
        </a:p>
      </dgm:t>
    </dgm:pt>
    <dgm:pt modelId="{151C3A9F-29D0-4C05-85C2-C0A055F67CAE}">
      <dgm:prSet phldr="0"/>
      <dgm:spPr/>
      <dgm:t>
        <a:bodyPr/>
        <a:lstStyle/>
        <a:p>
          <a:pPr algn="l" rtl="0"/>
          <a:r>
            <a:rPr lang="en-US" b="1" dirty="0">
              <a:solidFill>
                <a:schemeClr val="tx1"/>
              </a:solidFill>
              <a:latin typeface="Calibri"/>
              <a:cs typeface="Calibri"/>
            </a:rPr>
            <a:t>Power dynamics (Yagil, 2008)</a:t>
          </a:r>
        </a:p>
      </dgm:t>
    </dgm:pt>
    <dgm:pt modelId="{E39AB588-E3FB-458C-9E6E-5A55A678F639}" type="parTrans" cxnId="{D0B37519-8873-4966-8B35-807C9A2F97F6}">
      <dgm:prSet/>
      <dgm:spPr/>
    </dgm:pt>
    <dgm:pt modelId="{E6D2CABD-714F-4935-8439-D700E4928566}" type="sibTrans" cxnId="{D0B37519-8873-4966-8B35-807C9A2F97F6}">
      <dgm:prSet/>
      <dgm:spPr/>
      <dgm:t>
        <a:bodyPr/>
        <a:lstStyle/>
        <a:p>
          <a:endParaRPr lang="en-US"/>
        </a:p>
      </dgm:t>
    </dgm:pt>
    <dgm:pt modelId="{FF0F96FF-3ED1-43D5-8C91-CA9DB10BF4C4}">
      <dgm:prSet phldr="0"/>
      <dgm:spPr/>
      <dgm:t>
        <a:bodyPr/>
        <a:lstStyle/>
        <a:p>
          <a:pPr algn="l"/>
          <a:r>
            <a:rPr lang="en-US" dirty="0">
              <a:solidFill>
                <a:schemeClr val="bg1"/>
              </a:solidFill>
              <a:latin typeface="Calibri"/>
              <a:cs typeface="Calibri"/>
            </a:rPr>
            <a:t>Emotional Labor </a:t>
          </a:r>
        </a:p>
      </dgm:t>
    </dgm:pt>
    <dgm:pt modelId="{4ECA8626-4C12-4D43-92D7-A6FB727E4A92}" type="parTrans" cxnId="{EA2AD462-A27C-453B-8A28-983A85B94096}">
      <dgm:prSet/>
      <dgm:spPr/>
    </dgm:pt>
    <dgm:pt modelId="{897F109D-AD8B-446D-9C31-1C06F220166A}" type="sibTrans" cxnId="{EA2AD462-A27C-453B-8A28-983A85B94096}">
      <dgm:prSet/>
      <dgm:spPr/>
      <dgm:t>
        <a:bodyPr/>
        <a:lstStyle/>
        <a:p>
          <a:endParaRPr lang="en-US"/>
        </a:p>
      </dgm:t>
    </dgm:pt>
    <dgm:pt modelId="{ED67AC35-CE19-4E96-838E-06115EEDED75}">
      <dgm:prSet phldr="0"/>
      <dgm:spPr/>
      <dgm:t>
        <a:bodyPr/>
        <a:lstStyle/>
        <a:p>
          <a:pPr algn="l"/>
          <a:r>
            <a:rPr lang="en-US" dirty="0">
              <a:solidFill>
                <a:schemeClr val="bg2">
                  <a:lumMod val="75000"/>
                </a:schemeClr>
              </a:solidFill>
              <a:latin typeface="Calibri"/>
              <a:cs typeface="Calibri"/>
            </a:rPr>
            <a:t>Emotional Labor (Hochschild, 1983) </a:t>
          </a:r>
        </a:p>
      </dgm:t>
    </dgm:pt>
    <dgm:pt modelId="{A0E9633F-817E-4D2E-936B-D96CA15C4141}" type="parTrans" cxnId="{7053EDC4-DCD1-4B77-950E-ECBB9A1D8855}">
      <dgm:prSet/>
      <dgm:spPr/>
    </dgm:pt>
    <dgm:pt modelId="{76789175-2519-4263-A7F0-29689F70C3C6}" type="sibTrans" cxnId="{7053EDC4-DCD1-4B77-950E-ECBB9A1D8855}">
      <dgm:prSet/>
      <dgm:spPr/>
      <dgm:t>
        <a:bodyPr/>
        <a:lstStyle/>
        <a:p>
          <a:endParaRPr lang="en-US"/>
        </a:p>
      </dgm:t>
    </dgm:pt>
    <dgm:pt modelId="{6AE577CD-2DF1-4833-A18A-8786F66CB500}">
      <dgm:prSet phldr="0"/>
      <dgm:spPr/>
      <dgm:t>
        <a:bodyPr/>
        <a:lstStyle/>
        <a:p>
          <a:pPr algn="l" rtl="0"/>
          <a:r>
            <a:rPr lang="en-US" dirty="0">
              <a:solidFill>
                <a:schemeClr val="bg2">
                  <a:lumMod val="75000"/>
                </a:schemeClr>
              </a:solidFill>
              <a:latin typeface="Calibri"/>
              <a:cs typeface="Calibri"/>
            </a:rPr>
            <a:t>Emotional labor's correlation with job satisfaction (Wharton, 1993) </a:t>
          </a:r>
        </a:p>
      </dgm:t>
    </dgm:pt>
    <dgm:pt modelId="{981787DF-C19C-4F2F-98A9-984043823738}" type="parTrans" cxnId="{559F544F-F860-42D8-AE66-2347BB51BC5D}">
      <dgm:prSet/>
      <dgm:spPr/>
    </dgm:pt>
    <dgm:pt modelId="{FF68E2B7-B97C-47C6-9F24-8D1C11A5170A}" type="sibTrans" cxnId="{559F544F-F860-42D8-AE66-2347BB51BC5D}">
      <dgm:prSet/>
      <dgm:spPr/>
      <dgm:t>
        <a:bodyPr/>
        <a:lstStyle/>
        <a:p>
          <a:endParaRPr lang="en-US"/>
        </a:p>
      </dgm:t>
    </dgm:pt>
    <dgm:pt modelId="{B48C3D21-39A3-4F56-A227-27B593074A99}">
      <dgm:prSet phldr="0"/>
      <dgm:spPr/>
      <dgm:t>
        <a:bodyPr/>
        <a:lstStyle/>
        <a:p>
          <a:pPr algn="l" rtl="0"/>
          <a:r>
            <a:rPr lang="en-US" dirty="0">
              <a:solidFill>
                <a:schemeClr val="bg2">
                  <a:lumMod val="75000"/>
                </a:schemeClr>
              </a:solidFill>
              <a:latin typeface="Calibri"/>
              <a:cs typeface="Calibri"/>
            </a:rPr>
            <a:t>Communities of coping (Korczynski, 2003) </a:t>
          </a:r>
        </a:p>
      </dgm:t>
    </dgm:pt>
    <dgm:pt modelId="{6DE0CA49-7280-41F4-A277-A2B23FED14D7}" type="parTrans" cxnId="{80886B56-AB34-46F2-BB30-C2B9BB449E4E}">
      <dgm:prSet/>
      <dgm:spPr/>
    </dgm:pt>
    <dgm:pt modelId="{8CE4D638-5FBD-4DE6-8E31-2666FAF9FFD2}" type="sibTrans" cxnId="{80886B56-AB34-46F2-BB30-C2B9BB449E4E}">
      <dgm:prSet/>
      <dgm:spPr/>
      <dgm:t>
        <a:bodyPr/>
        <a:lstStyle/>
        <a:p>
          <a:endParaRPr lang="en-US"/>
        </a:p>
      </dgm:t>
    </dgm:pt>
    <dgm:pt modelId="{6449247E-8590-4C2C-9664-28FCA5D01ABC}">
      <dgm:prSet phldr="0"/>
      <dgm:spPr/>
      <dgm:t>
        <a:bodyPr/>
        <a:lstStyle/>
        <a:p>
          <a:pPr algn="l"/>
          <a:r>
            <a:rPr lang="en-US" dirty="0">
              <a:solidFill>
                <a:schemeClr val="bg1"/>
              </a:solidFill>
              <a:latin typeface="Calibri"/>
              <a:cs typeface="Calibri"/>
            </a:rPr>
            <a:t>Trucking Industry </a:t>
          </a:r>
        </a:p>
      </dgm:t>
    </dgm:pt>
    <dgm:pt modelId="{11216E2B-8D64-46CD-9E2A-065C4830C8D3}" type="parTrans" cxnId="{C2842943-2898-45CF-8282-4F1930EF92C9}">
      <dgm:prSet/>
      <dgm:spPr/>
    </dgm:pt>
    <dgm:pt modelId="{29B07B17-8202-44AD-9E8A-8329A57B7021}" type="sibTrans" cxnId="{C2842943-2898-45CF-8282-4F1930EF92C9}">
      <dgm:prSet/>
      <dgm:spPr/>
      <dgm:t>
        <a:bodyPr/>
        <a:lstStyle/>
        <a:p>
          <a:endParaRPr lang="en-US"/>
        </a:p>
      </dgm:t>
    </dgm:pt>
    <dgm:pt modelId="{6A5F4AE0-B3E8-43F0-873B-22E9157EB365}">
      <dgm:prSet phldr="0"/>
      <dgm:spPr/>
      <dgm:t>
        <a:bodyPr/>
        <a:lstStyle/>
        <a:p>
          <a:pPr algn="l"/>
          <a:r>
            <a:rPr lang="en-US" dirty="0">
              <a:solidFill>
                <a:schemeClr val="bg2">
                  <a:lumMod val="75000"/>
                </a:schemeClr>
              </a:solidFill>
              <a:latin typeface="Calibri"/>
              <a:cs typeface="Calibri"/>
            </a:rPr>
            <a:t>Truckers' physical health, especially nutrition (Jacobson et al., 2007) </a:t>
          </a:r>
        </a:p>
      </dgm:t>
    </dgm:pt>
    <dgm:pt modelId="{31C899B5-E66B-4170-A677-1559F57497E9}" type="parTrans" cxnId="{229FB002-A2AC-43AA-8E8D-224775E8DA0E}">
      <dgm:prSet/>
      <dgm:spPr/>
    </dgm:pt>
    <dgm:pt modelId="{972D47AA-3046-4139-B9F8-97B11C4CD4DB}" type="sibTrans" cxnId="{229FB002-A2AC-43AA-8E8D-224775E8DA0E}">
      <dgm:prSet/>
      <dgm:spPr/>
      <dgm:t>
        <a:bodyPr/>
        <a:lstStyle/>
        <a:p>
          <a:endParaRPr lang="en-US"/>
        </a:p>
      </dgm:t>
    </dgm:pt>
    <dgm:pt modelId="{D812E355-EFF7-4165-872F-C217608960FD}">
      <dgm:prSet phldr="0"/>
      <dgm:spPr/>
      <dgm:t>
        <a:bodyPr/>
        <a:lstStyle/>
        <a:p>
          <a:pPr algn="l" rtl="0"/>
          <a:r>
            <a:rPr lang="en-US" dirty="0">
              <a:solidFill>
                <a:schemeClr val="bg2">
                  <a:lumMod val="75000"/>
                </a:schemeClr>
              </a:solidFill>
              <a:latin typeface="Calibri"/>
              <a:cs typeface="Calibri"/>
            </a:rPr>
            <a:t>Truckers' mental health, especially loneliness (Shattell et al., 2012) </a:t>
          </a:r>
        </a:p>
      </dgm:t>
    </dgm:pt>
    <dgm:pt modelId="{E3BA7566-C2AC-4B96-840C-479D35433C56}" type="parTrans" cxnId="{62D85A3D-B246-4823-88D3-1A7B7722BBF1}">
      <dgm:prSet/>
      <dgm:spPr/>
    </dgm:pt>
    <dgm:pt modelId="{F3301E7C-D7C2-474F-A5E2-18A1D66875CC}" type="sibTrans" cxnId="{62D85A3D-B246-4823-88D3-1A7B7722BBF1}">
      <dgm:prSet/>
      <dgm:spPr/>
      <dgm:t>
        <a:bodyPr/>
        <a:lstStyle/>
        <a:p>
          <a:endParaRPr lang="en-US"/>
        </a:p>
      </dgm:t>
    </dgm:pt>
    <dgm:pt modelId="{D0B4A6C7-E4C7-4ECE-9C5A-3F62B012EDC1}">
      <dgm:prSet phldr="0"/>
      <dgm:spPr/>
      <dgm:t>
        <a:bodyPr/>
        <a:lstStyle/>
        <a:p>
          <a:pPr algn="l" rtl="0"/>
          <a:r>
            <a:rPr lang="en-US" dirty="0">
              <a:solidFill>
                <a:schemeClr val="bg2">
                  <a:lumMod val="75000"/>
                </a:schemeClr>
              </a:solidFill>
              <a:latin typeface="Calibri"/>
              <a:cs typeface="Calibri"/>
            </a:rPr>
            <a:t>The truck stop as home for truckers (Kozak, 2012) </a:t>
          </a:r>
        </a:p>
      </dgm:t>
    </dgm:pt>
    <dgm:pt modelId="{CE519CDE-8026-49D6-8FFD-B79D41DE3CBF}" type="parTrans" cxnId="{FF3D0A57-2546-43C9-90D0-839652F36B69}">
      <dgm:prSet/>
      <dgm:spPr/>
    </dgm:pt>
    <dgm:pt modelId="{74BEAEDE-868E-47C0-B035-2B081ADDF72B}" type="sibTrans" cxnId="{FF3D0A57-2546-43C9-90D0-839652F36B69}">
      <dgm:prSet/>
      <dgm:spPr/>
      <dgm:t>
        <a:bodyPr/>
        <a:lstStyle/>
        <a:p>
          <a:endParaRPr lang="en-US"/>
        </a:p>
      </dgm:t>
    </dgm:pt>
    <dgm:pt modelId="{C13D2E0F-AF8D-49B1-86D3-9BA32B387D45}" type="pres">
      <dgm:prSet presAssocID="{E4089E11-A2A4-49AF-9FD7-600B1F75BE21}" presName="linearFlow" presStyleCnt="0">
        <dgm:presLayoutVars>
          <dgm:dir/>
          <dgm:animLvl val="lvl"/>
          <dgm:resizeHandles val="exact"/>
        </dgm:presLayoutVars>
      </dgm:prSet>
      <dgm:spPr/>
    </dgm:pt>
    <dgm:pt modelId="{65A17A2C-4F40-42A0-854E-31170B15DD35}" type="pres">
      <dgm:prSet presAssocID="{C606CF27-BF16-49B8-A060-1946BCF5C769}" presName="composite" presStyleCnt="0"/>
      <dgm:spPr/>
    </dgm:pt>
    <dgm:pt modelId="{9E560D69-9F00-44A6-A67B-0F1F637C7D78}" type="pres">
      <dgm:prSet presAssocID="{C606CF27-BF16-49B8-A060-1946BCF5C769}" presName="parTx" presStyleLbl="node1" presStyleIdx="0" presStyleCnt="3">
        <dgm:presLayoutVars>
          <dgm:chMax val="0"/>
          <dgm:chPref val="0"/>
          <dgm:bulletEnabled val="1"/>
        </dgm:presLayoutVars>
      </dgm:prSet>
      <dgm:spPr/>
    </dgm:pt>
    <dgm:pt modelId="{1CC58BA0-410E-4D57-9E0F-65964763FA08}" type="pres">
      <dgm:prSet presAssocID="{C606CF27-BF16-49B8-A060-1946BCF5C769}" presName="parSh" presStyleLbl="node1" presStyleIdx="0" presStyleCnt="3"/>
      <dgm:spPr/>
    </dgm:pt>
    <dgm:pt modelId="{5DED70F2-A80D-4677-9C59-0654A400952D}" type="pres">
      <dgm:prSet presAssocID="{C606CF27-BF16-49B8-A060-1946BCF5C769}" presName="desTx" presStyleLbl="fgAcc1" presStyleIdx="0" presStyleCnt="3">
        <dgm:presLayoutVars>
          <dgm:bulletEnabled val="1"/>
        </dgm:presLayoutVars>
      </dgm:prSet>
      <dgm:spPr/>
    </dgm:pt>
    <dgm:pt modelId="{F6C52B49-3B1D-453F-B078-67ED6AEB777D}" type="pres">
      <dgm:prSet presAssocID="{725FE098-41D4-4ED5-BE93-B0A0FB8F48E9}" presName="sibTrans" presStyleLbl="sibTrans2D1" presStyleIdx="0" presStyleCnt="2"/>
      <dgm:spPr/>
    </dgm:pt>
    <dgm:pt modelId="{84B6060A-4DFE-4736-AB85-1689F92319CA}" type="pres">
      <dgm:prSet presAssocID="{725FE098-41D4-4ED5-BE93-B0A0FB8F48E9}" presName="connTx" presStyleLbl="sibTrans2D1" presStyleIdx="0" presStyleCnt="2"/>
      <dgm:spPr/>
    </dgm:pt>
    <dgm:pt modelId="{AB4C9679-D2E0-417A-8E59-20A6E491D883}" type="pres">
      <dgm:prSet presAssocID="{FF0F96FF-3ED1-43D5-8C91-CA9DB10BF4C4}" presName="composite" presStyleCnt="0"/>
      <dgm:spPr/>
    </dgm:pt>
    <dgm:pt modelId="{C1F80229-CD10-4E41-B224-C7435D980834}" type="pres">
      <dgm:prSet presAssocID="{FF0F96FF-3ED1-43D5-8C91-CA9DB10BF4C4}" presName="parTx" presStyleLbl="node1" presStyleIdx="0" presStyleCnt="3">
        <dgm:presLayoutVars>
          <dgm:chMax val="0"/>
          <dgm:chPref val="0"/>
          <dgm:bulletEnabled val="1"/>
        </dgm:presLayoutVars>
      </dgm:prSet>
      <dgm:spPr/>
    </dgm:pt>
    <dgm:pt modelId="{6310201F-9B48-450F-A839-5DC132949EC7}" type="pres">
      <dgm:prSet presAssocID="{FF0F96FF-3ED1-43D5-8C91-CA9DB10BF4C4}" presName="parSh" presStyleLbl="node1" presStyleIdx="1" presStyleCnt="3"/>
      <dgm:spPr/>
    </dgm:pt>
    <dgm:pt modelId="{61734AE3-E4B4-45DD-BD06-03F0CEA52CC2}" type="pres">
      <dgm:prSet presAssocID="{FF0F96FF-3ED1-43D5-8C91-CA9DB10BF4C4}" presName="desTx" presStyleLbl="fgAcc1" presStyleIdx="1" presStyleCnt="3">
        <dgm:presLayoutVars>
          <dgm:bulletEnabled val="1"/>
        </dgm:presLayoutVars>
      </dgm:prSet>
      <dgm:spPr/>
    </dgm:pt>
    <dgm:pt modelId="{DE14C5CE-E151-46C5-BA66-611052058FC3}" type="pres">
      <dgm:prSet presAssocID="{897F109D-AD8B-446D-9C31-1C06F220166A}" presName="sibTrans" presStyleLbl="sibTrans2D1" presStyleIdx="1" presStyleCnt="2"/>
      <dgm:spPr/>
    </dgm:pt>
    <dgm:pt modelId="{FC178711-6ED3-4C8B-B562-04DF530E8827}" type="pres">
      <dgm:prSet presAssocID="{897F109D-AD8B-446D-9C31-1C06F220166A}" presName="connTx" presStyleLbl="sibTrans2D1" presStyleIdx="1" presStyleCnt="2"/>
      <dgm:spPr/>
    </dgm:pt>
    <dgm:pt modelId="{B58EB1B0-7446-4466-B7AF-7BCFFB3F9C18}" type="pres">
      <dgm:prSet presAssocID="{6449247E-8590-4C2C-9664-28FCA5D01ABC}" presName="composite" presStyleCnt="0"/>
      <dgm:spPr/>
    </dgm:pt>
    <dgm:pt modelId="{787D1904-B1B6-4039-BE01-85265CBF0F10}" type="pres">
      <dgm:prSet presAssocID="{6449247E-8590-4C2C-9664-28FCA5D01ABC}" presName="parTx" presStyleLbl="node1" presStyleIdx="1" presStyleCnt="3">
        <dgm:presLayoutVars>
          <dgm:chMax val="0"/>
          <dgm:chPref val="0"/>
          <dgm:bulletEnabled val="1"/>
        </dgm:presLayoutVars>
      </dgm:prSet>
      <dgm:spPr/>
    </dgm:pt>
    <dgm:pt modelId="{A0662126-9C0F-4407-9542-05DC0673CB2D}" type="pres">
      <dgm:prSet presAssocID="{6449247E-8590-4C2C-9664-28FCA5D01ABC}" presName="parSh" presStyleLbl="node1" presStyleIdx="2" presStyleCnt="3"/>
      <dgm:spPr/>
    </dgm:pt>
    <dgm:pt modelId="{E5A06EE8-D7F3-4555-899D-C3DE6CA1CD78}" type="pres">
      <dgm:prSet presAssocID="{6449247E-8590-4C2C-9664-28FCA5D01ABC}" presName="desTx" presStyleLbl="fgAcc1" presStyleIdx="2" presStyleCnt="3">
        <dgm:presLayoutVars>
          <dgm:bulletEnabled val="1"/>
        </dgm:presLayoutVars>
      </dgm:prSet>
      <dgm:spPr/>
    </dgm:pt>
  </dgm:ptLst>
  <dgm:cxnLst>
    <dgm:cxn modelId="{229FB002-A2AC-43AA-8E8D-224775E8DA0E}" srcId="{6449247E-8590-4C2C-9664-28FCA5D01ABC}" destId="{6A5F4AE0-B3E8-43F0-873B-22E9157EB365}" srcOrd="0" destOrd="0" parTransId="{31C899B5-E66B-4170-A677-1559F57497E9}" sibTransId="{972D47AA-3046-4139-B9F8-97B11C4CD4DB}"/>
    <dgm:cxn modelId="{A6A4290A-3E81-4F94-BF65-E8B82CD1AAD7}" srcId="{6449247E-8590-4C2C-9664-28FCA5D01ABC}" destId="{5ED0AA8E-6E27-49B3-A260-AEEC45E3D7DE}" srcOrd="3" destOrd="0" parTransId="{DA9CBC1C-38BC-4215-B829-D4B1026EA62E}" sibTransId="{0579F0DC-2AB1-4A4D-AAF4-BF01C0BCF50F}"/>
    <dgm:cxn modelId="{E58A7D11-4834-4F13-A46F-D06115BBE0C4}" type="presOf" srcId="{6A5F4AE0-B3E8-43F0-873B-22E9157EB365}" destId="{E5A06EE8-D7F3-4555-899D-C3DE6CA1CD78}" srcOrd="0" destOrd="0" presId="urn:microsoft.com/office/officeart/2005/8/layout/process3"/>
    <dgm:cxn modelId="{D0B37519-8873-4966-8B35-807C9A2F97F6}" srcId="{C606CF27-BF16-49B8-A060-1946BCF5C769}" destId="{151C3A9F-29D0-4C05-85C2-C0A055F67CAE}" srcOrd="2" destOrd="0" parTransId="{E39AB588-E3FB-458C-9E6E-5A55A678F639}" sibTransId="{E6D2CABD-714F-4935-8439-D700E4928566}"/>
    <dgm:cxn modelId="{96434F23-38E0-4761-BE34-8C5C3C433F08}" srcId="{C606CF27-BF16-49B8-A060-1946BCF5C769}" destId="{60814105-224A-4E24-AE3E-7BD935F840C0}" srcOrd="1" destOrd="0" parTransId="{03A2EF1A-A3C2-4F5C-A83F-0CE7430F6C6D}" sibTransId="{863E720C-C87A-4382-8B23-4A76EFF00349}"/>
    <dgm:cxn modelId="{A4441136-8B10-4DC7-BD70-613FBAA1C9F8}" type="presOf" srcId="{897F109D-AD8B-446D-9C31-1C06F220166A}" destId="{DE14C5CE-E151-46C5-BA66-611052058FC3}" srcOrd="0" destOrd="0" presId="urn:microsoft.com/office/officeart/2005/8/layout/process3"/>
    <dgm:cxn modelId="{62D85A3D-B246-4823-88D3-1A7B7722BBF1}" srcId="{6449247E-8590-4C2C-9664-28FCA5D01ABC}" destId="{D812E355-EFF7-4165-872F-C217608960FD}" srcOrd="1" destOrd="0" parTransId="{E3BA7566-C2AC-4B96-840C-479D35433C56}" sibTransId="{F3301E7C-D7C2-474F-A5E2-18A1D66875CC}"/>
    <dgm:cxn modelId="{2547CC5F-41CE-4BD4-9327-C506719748AE}" type="presOf" srcId="{FF0F96FF-3ED1-43D5-8C91-CA9DB10BF4C4}" destId="{6310201F-9B48-450F-A839-5DC132949EC7}" srcOrd="1" destOrd="0" presId="urn:microsoft.com/office/officeart/2005/8/layout/process3"/>
    <dgm:cxn modelId="{EA2AD462-A27C-453B-8A28-983A85B94096}" srcId="{E4089E11-A2A4-49AF-9FD7-600B1F75BE21}" destId="{FF0F96FF-3ED1-43D5-8C91-CA9DB10BF4C4}" srcOrd="1" destOrd="0" parTransId="{4ECA8626-4C12-4D43-92D7-A6FB727E4A92}" sibTransId="{897F109D-AD8B-446D-9C31-1C06F220166A}"/>
    <dgm:cxn modelId="{C2842943-2898-45CF-8282-4F1930EF92C9}" srcId="{E4089E11-A2A4-49AF-9FD7-600B1F75BE21}" destId="{6449247E-8590-4C2C-9664-28FCA5D01ABC}" srcOrd="2" destOrd="0" parTransId="{11216E2B-8D64-46CD-9E2A-065C4830C8D3}" sibTransId="{29B07B17-8202-44AD-9E8A-8329A57B7021}"/>
    <dgm:cxn modelId="{7C6F3943-E25C-441F-A88B-4BC170FC0801}" type="presOf" srcId="{C606CF27-BF16-49B8-A060-1946BCF5C769}" destId="{9E560D69-9F00-44A6-A67B-0F1F637C7D78}" srcOrd="0" destOrd="0" presId="urn:microsoft.com/office/officeart/2005/8/layout/process3"/>
    <dgm:cxn modelId="{38B7DC45-8818-460C-9FBF-86FC4E59D164}" type="presOf" srcId="{D0B4A6C7-E4C7-4ECE-9C5A-3F62B012EDC1}" destId="{E5A06EE8-D7F3-4555-899D-C3DE6CA1CD78}" srcOrd="0" destOrd="2" presId="urn:microsoft.com/office/officeart/2005/8/layout/process3"/>
    <dgm:cxn modelId="{631C566C-4075-49F4-8C78-3D9D3CDA8F61}" type="presOf" srcId="{897F109D-AD8B-446D-9C31-1C06F220166A}" destId="{FC178711-6ED3-4C8B-B562-04DF530E8827}" srcOrd="1" destOrd="0" presId="urn:microsoft.com/office/officeart/2005/8/layout/process3"/>
    <dgm:cxn modelId="{B50CB14D-28C3-4676-BC8D-3E52EE7AD710}" type="presOf" srcId="{6AE577CD-2DF1-4833-A18A-8786F66CB500}" destId="{61734AE3-E4B4-45DD-BD06-03F0CEA52CC2}" srcOrd="0" destOrd="1" presId="urn:microsoft.com/office/officeart/2005/8/layout/process3"/>
    <dgm:cxn modelId="{559F544F-F860-42D8-AE66-2347BB51BC5D}" srcId="{FF0F96FF-3ED1-43D5-8C91-CA9DB10BF4C4}" destId="{6AE577CD-2DF1-4833-A18A-8786F66CB500}" srcOrd="1" destOrd="0" parTransId="{981787DF-C19C-4F2F-98A9-984043823738}" sibTransId="{FF68E2B7-B97C-47C6-9F24-8D1C11A5170A}"/>
    <dgm:cxn modelId="{074DA655-D978-4237-9DFC-C9295284872A}" type="presOf" srcId="{E4089E11-A2A4-49AF-9FD7-600B1F75BE21}" destId="{C13D2E0F-AF8D-49B1-86D3-9BA32B387D45}" srcOrd="0" destOrd="0" presId="urn:microsoft.com/office/officeart/2005/8/layout/process3"/>
    <dgm:cxn modelId="{80886B56-AB34-46F2-BB30-C2B9BB449E4E}" srcId="{FF0F96FF-3ED1-43D5-8C91-CA9DB10BF4C4}" destId="{B48C3D21-39A3-4F56-A227-27B593074A99}" srcOrd="2" destOrd="0" parTransId="{6DE0CA49-7280-41F4-A277-A2B23FED14D7}" sibTransId="{8CE4D638-5FBD-4DE6-8E31-2666FAF9FFD2}"/>
    <dgm:cxn modelId="{FF3D0A57-2546-43C9-90D0-839652F36B69}" srcId="{6449247E-8590-4C2C-9664-28FCA5D01ABC}" destId="{D0B4A6C7-E4C7-4ECE-9C5A-3F62B012EDC1}" srcOrd="2" destOrd="0" parTransId="{CE519CDE-8026-49D6-8FFD-B79D41DE3CBF}" sibTransId="{74BEAEDE-868E-47C0-B035-2B081ADDF72B}"/>
    <dgm:cxn modelId="{1521737C-80BB-444F-90D6-C8CE3DED9BDD}" type="presOf" srcId="{5ED0AA8E-6E27-49B3-A260-AEEC45E3D7DE}" destId="{E5A06EE8-D7F3-4555-899D-C3DE6CA1CD78}" srcOrd="0" destOrd="3" presId="urn:microsoft.com/office/officeart/2005/8/layout/process3"/>
    <dgm:cxn modelId="{C8506D84-8497-42FD-A6F2-27B93FFFF5F6}" type="presOf" srcId="{6449247E-8590-4C2C-9664-28FCA5D01ABC}" destId="{A0662126-9C0F-4407-9542-05DC0673CB2D}" srcOrd="1" destOrd="0" presId="urn:microsoft.com/office/officeart/2005/8/layout/process3"/>
    <dgm:cxn modelId="{72A85288-82A9-41BA-96DD-5260DB9D4B17}" type="presOf" srcId="{B48C3D21-39A3-4F56-A227-27B593074A99}" destId="{61734AE3-E4B4-45DD-BD06-03F0CEA52CC2}" srcOrd="0" destOrd="2" presId="urn:microsoft.com/office/officeart/2005/8/layout/process3"/>
    <dgm:cxn modelId="{176CCB92-6DE5-425A-80B7-3DFB66A6BDDF}" type="presOf" srcId="{151C3A9F-29D0-4C05-85C2-C0A055F67CAE}" destId="{5DED70F2-A80D-4677-9C59-0654A400952D}" srcOrd="0" destOrd="2" presId="urn:microsoft.com/office/officeart/2005/8/layout/process3"/>
    <dgm:cxn modelId="{0C6CACA2-41D6-428D-AD47-1E24F4EFCE00}" type="presOf" srcId="{60814105-224A-4E24-AE3E-7BD935F840C0}" destId="{5DED70F2-A80D-4677-9C59-0654A400952D}" srcOrd="0" destOrd="1" presId="urn:microsoft.com/office/officeart/2005/8/layout/process3"/>
    <dgm:cxn modelId="{259914A7-534E-4630-BE7E-EE3B6F7E86F5}" type="presOf" srcId="{725FE098-41D4-4ED5-BE93-B0A0FB8F48E9}" destId="{84B6060A-4DFE-4736-AB85-1689F92319CA}" srcOrd="1" destOrd="0" presId="urn:microsoft.com/office/officeart/2005/8/layout/process3"/>
    <dgm:cxn modelId="{C99988AB-3028-4E84-9537-D3F308F641A9}" type="presOf" srcId="{09222374-E264-43CC-BE75-1386D04CCD04}" destId="{5DED70F2-A80D-4677-9C59-0654A400952D}" srcOrd="0" destOrd="0" presId="urn:microsoft.com/office/officeart/2005/8/layout/process3"/>
    <dgm:cxn modelId="{7DBA9FAF-0A3A-4888-A515-C8E86371D435}" srcId="{C606CF27-BF16-49B8-A060-1946BCF5C769}" destId="{09222374-E264-43CC-BE75-1386D04CCD04}" srcOrd="0" destOrd="0" parTransId="{AD4F5658-2DD8-4C5B-A9EE-488EF0A55DDA}" sibTransId="{E65F874A-5551-4453-B083-BE98C95CFD5B}"/>
    <dgm:cxn modelId="{255D53B4-C3FB-4EAD-80B6-4EBD3228918B}" type="presOf" srcId="{C606CF27-BF16-49B8-A060-1946BCF5C769}" destId="{1CC58BA0-410E-4D57-9E0F-65964763FA08}" srcOrd="1" destOrd="0" presId="urn:microsoft.com/office/officeart/2005/8/layout/process3"/>
    <dgm:cxn modelId="{348677BC-94DF-4EAF-8BB9-F9FC97F48789}" srcId="{E4089E11-A2A4-49AF-9FD7-600B1F75BE21}" destId="{C606CF27-BF16-49B8-A060-1946BCF5C769}" srcOrd="0" destOrd="0" parTransId="{D5E964B3-D35C-430B-BD81-6FB2902A29E7}" sibTransId="{725FE098-41D4-4ED5-BE93-B0A0FB8F48E9}"/>
    <dgm:cxn modelId="{7053EDC4-DCD1-4B77-950E-ECBB9A1D8855}" srcId="{FF0F96FF-3ED1-43D5-8C91-CA9DB10BF4C4}" destId="{ED67AC35-CE19-4E96-838E-06115EEDED75}" srcOrd="0" destOrd="0" parTransId="{A0E9633F-817E-4D2E-936B-D96CA15C4141}" sibTransId="{76789175-2519-4263-A7F0-29689F70C3C6}"/>
    <dgm:cxn modelId="{2E20F3CA-5692-457D-8F5D-4157B47CB18A}" type="presOf" srcId="{725FE098-41D4-4ED5-BE93-B0A0FB8F48E9}" destId="{F6C52B49-3B1D-453F-B078-67ED6AEB777D}" srcOrd="0" destOrd="0" presId="urn:microsoft.com/office/officeart/2005/8/layout/process3"/>
    <dgm:cxn modelId="{8F9AE0D2-29F4-4FE6-A131-E61F797398C3}" type="presOf" srcId="{6449247E-8590-4C2C-9664-28FCA5D01ABC}" destId="{787D1904-B1B6-4039-BE01-85265CBF0F10}" srcOrd="0" destOrd="0" presId="urn:microsoft.com/office/officeart/2005/8/layout/process3"/>
    <dgm:cxn modelId="{4F538ED5-086F-42FA-B006-9FD398DC65DB}" type="presOf" srcId="{ED67AC35-CE19-4E96-838E-06115EEDED75}" destId="{61734AE3-E4B4-45DD-BD06-03F0CEA52CC2}" srcOrd="0" destOrd="0" presId="urn:microsoft.com/office/officeart/2005/8/layout/process3"/>
    <dgm:cxn modelId="{318796F8-06FB-465E-AFAD-00505477D12C}" type="presOf" srcId="{D812E355-EFF7-4165-872F-C217608960FD}" destId="{E5A06EE8-D7F3-4555-899D-C3DE6CA1CD78}" srcOrd="0" destOrd="1" presId="urn:microsoft.com/office/officeart/2005/8/layout/process3"/>
    <dgm:cxn modelId="{5D1091FB-5C51-4294-AE81-38C5F10F86A7}" type="presOf" srcId="{FF0F96FF-3ED1-43D5-8C91-CA9DB10BF4C4}" destId="{C1F80229-CD10-4E41-B224-C7435D980834}" srcOrd="0" destOrd="0" presId="urn:microsoft.com/office/officeart/2005/8/layout/process3"/>
    <dgm:cxn modelId="{8231F9E0-5157-4B0E-A6FE-5F4B83147466}" type="presParOf" srcId="{C13D2E0F-AF8D-49B1-86D3-9BA32B387D45}" destId="{65A17A2C-4F40-42A0-854E-31170B15DD35}" srcOrd="0" destOrd="0" presId="urn:microsoft.com/office/officeart/2005/8/layout/process3"/>
    <dgm:cxn modelId="{75C312C5-E647-4E7E-8D53-FC49E76224FD}" type="presParOf" srcId="{65A17A2C-4F40-42A0-854E-31170B15DD35}" destId="{9E560D69-9F00-44A6-A67B-0F1F637C7D78}" srcOrd="0" destOrd="0" presId="urn:microsoft.com/office/officeart/2005/8/layout/process3"/>
    <dgm:cxn modelId="{ED7D9331-D6B9-4688-BEB3-99DD9883E7F0}" type="presParOf" srcId="{65A17A2C-4F40-42A0-854E-31170B15DD35}" destId="{1CC58BA0-410E-4D57-9E0F-65964763FA08}" srcOrd="1" destOrd="0" presId="urn:microsoft.com/office/officeart/2005/8/layout/process3"/>
    <dgm:cxn modelId="{DA6D741F-1557-4F96-8129-242E260AC938}" type="presParOf" srcId="{65A17A2C-4F40-42A0-854E-31170B15DD35}" destId="{5DED70F2-A80D-4677-9C59-0654A400952D}" srcOrd="2" destOrd="0" presId="urn:microsoft.com/office/officeart/2005/8/layout/process3"/>
    <dgm:cxn modelId="{D63466C9-3D77-4426-B3F6-7A6CCBB65B38}" type="presParOf" srcId="{C13D2E0F-AF8D-49B1-86D3-9BA32B387D45}" destId="{F6C52B49-3B1D-453F-B078-67ED6AEB777D}" srcOrd="1" destOrd="0" presId="urn:microsoft.com/office/officeart/2005/8/layout/process3"/>
    <dgm:cxn modelId="{81464447-FA46-4565-930A-30FE5AB4A5B5}" type="presParOf" srcId="{F6C52B49-3B1D-453F-B078-67ED6AEB777D}" destId="{84B6060A-4DFE-4736-AB85-1689F92319CA}" srcOrd="0" destOrd="0" presId="urn:microsoft.com/office/officeart/2005/8/layout/process3"/>
    <dgm:cxn modelId="{31CA7DCA-3C6C-49AF-A25E-73F2457963C4}" type="presParOf" srcId="{C13D2E0F-AF8D-49B1-86D3-9BA32B387D45}" destId="{AB4C9679-D2E0-417A-8E59-20A6E491D883}" srcOrd="2" destOrd="0" presId="urn:microsoft.com/office/officeart/2005/8/layout/process3"/>
    <dgm:cxn modelId="{604819E4-61E0-46F9-9113-8EDE50AFADE0}" type="presParOf" srcId="{AB4C9679-D2E0-417A-8E59-20A6E491D883}" destId="{C1F80229-CD10-4E41-B224-C7435D980834}" srcOrd="0" destOrd="0" presId="urn:microsoft.com/office/officeart/2005/8/layout/process3"/>
    <dgm:cxn modelId="{8117A128-45AE-4A5E-A97B-0FAB699AD321}" type="presParOf" srcId="{AB4C9679-D2E0-417A-8E59-20A6E491D883}" destId="{6310201F-9B48-450F-A839-5DC132949EC7}" srcOrd="1" destOrd="0" presId="urn:microsoft.com/office/officeart/2005/8/layout/process3"/>
    <dgm:cxn modelId="{BB7DE554-A809-48B1-B5FA-4836ACA8EB81}" type="presParOf" srcId="{AB4C9679-D2E0-417A-8E59-20A6E491D883}" destId="{61734AE3-E4B4-45DD-BD06-03F0CEA52CC2}" srcOrd="2" destOrd="0" presId="urn:microsoft.com/office/officeart/2005/8/layout/process3"/>
    <dgm:cxn modelId="{79110F0D-9E52-48CB-908C-C857530DE2FA}" type="presParOf" srcId="{C13D2E0F-AF8D-49B1-86D3-9BA32B387D45}" destId="{DE14C5CE-E151-46C5-BA66-611052058FC3}" srcOrd="3" destOrd="0" presId="urn:microsoft.com/office/officeart/2005/8/layout/process3"/>
    <dgm:cxn modelId="{3F3795FC-3FC9-4615-8DE3-B24AA1769F30}" type="presParOf" srcId="{DE14C5CE-E151-46C5-BA66-611052058FC3}" destId="{FC178711-6ED3-4C8B-B562-04DF530E8827}" srcOrd="0" destOrd="0" presId="urn:microsoft.com/office/officeart/2005/8/layout/process3"/>
    <dgm:cxn modelId="{58EB050A-DF7A-4DFD-9DF2-D93767F5403C}" type="presParOf" srcId="{C13D2E0F-AF8D-49B1-86D3-9BA32B387D45}" destId="{B58EB1B0-7446-4466-B7AF-7BCFFB3F9C18}" srcOrd="4" destOrd="0" presId="urn:microsoft.com/office/officeart/2005/8/layout/process3"/>
    <dgm:cxn modelId="{42A4B2A0-C633-461E-923A-C9BEC5B3AC94}" type="presParOf" srcId="{B58EB1B0-7446-4466-B7AF-7BCFFB3F9C18}" destId="{787D1904-B1B6-4039-BE01-85265CBF0F10}" srcOrd="0" destOrd="0" presId="urn:microsoft.com/office/officeart/2005/8/layout/process3"/>
    <dgm:cxn modelId="{DF7C1869-3262-4286-9397-DD9723373C83}" type="presParOf" srcId="{B58EB1B0-7446-4466-B7AF-7BCFFB3F9C18}" destId="{A0662126-9C0F-4407-9542-05DC0673CB2D}" srcOrd="1" destOrd="0" presId="urn:microsoft.com/office/officeart/2005/8/layout/process3"/>
    <dgm:cxn modelId="{3BA109AE-AE92-4232-B029-B94EDFF5FA68}" type="presParOf" srcId="{B58EB1B0-7446-4466-B7AF-7BCFFB3F9C18}" destId="{E5A06EE8-D7F3-4555-899D-C3DE6CA1CD78}"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089E11-A2A4-49AF-9FD7-600B1F75BE21}" type="doc">
      <dgm:prSet loTypeId="urn:microsoft.com/office/officeart/2005/8/layout/process3" loCatId="process" qsTypeId="urn:microsoft.com/office/officeart/2005/8/quickstyle/simple1" qsCatId="simple" csTypeId="urn:microsoft.com/office/officeart/2005/8/colors/accent0_3" csCatId="mainScheme" phldr="1"/>
      <dgm:spPr/>
      <dgm:t>
        <a:bodyPr/>
        <a:lstStyle/>
        <a:p>
          <a:endParaRPr lang="en-US"/>
        </a:p>
      </dgm:t>
    </dgm:pt>
    <dgm:pt modelId="{5ED0AA8E-6E27-49B3-A260-AEEC45E3D7DE}">
      <dgm:prSet phldr="0"/>
      <dgm:spPr/>
      <dgm:t>
        <a:bodyPr/>
        <a:lstStyle/>
        <a:p>
          <a:pPr rtl="0"/>
          <a:r>
            <a:rPr lang="en-US" dirty="0">
              <a:solidFill>
                <a:schemeClr val="bg2">
                  <a:lumMod val="75000"/>
                </a:schemeClr>
              </a:solidFill>
              <a:latin typeface="Calibri"/>
              <a:cs typeface="Calibri"/>
            </a:rPr>
            <a:t>Sex work and drugs at truck stops (Apostolopoulos et al., 2012) </a:t>
          </a:r>
        </a:p>
      </dgm:t>
    </dgm:pt>
    <dgm:pt modelId="{DA9CBC1C-38BC-4215-B829-D4B1026EA62E}" type="parTrans" cxnId="{A6A4290A-3E81-4F94-BF65-E8B82CD1AAD7}">
      <dgm:prSet/>
      <dgm:spPr/>
    </dgm:pt>
    <dgm:pt modelId="{0579F0DC-2AB1-4A4D-AAF4-BF01C0BCF50F}" type="sibTrans" cxnId="{A6A4290A-3E81-4F94-BF65-E8B82CD1AAD7}">
      <dgm:prSet/>
      <dgm:spPr/>
    </dgm:pt>
    <dgm:pt modelId="{C606CF27-BF16-49B8-A060-1946BCF5C769}">
      <dgm:prSet phldr="0"/>
      <dgm:spPr/>
      <dgm:t>
        <a:bodyPr/>
        <a:lstStyle/>
        <a:p>
          <a:pPr algn="l" rtl="0"/>
          <a:r>
            <a:rPr lang="en-US" dirty="0">
              <a:solidFill>
                <a:schemeClr val="bg1"/>
              </a:solidFill>
              <a:latin typeface="Calibri"/>
              <a:cs typeface="Calibri"/>
            </a:rPr>
            <a:t>Service Industry </a:t>
          </a:r>
        </a:p>
      </dgm:t>
    </dgm:pt>
    <dgm:pt modelId="{D5E964B3-D35C-430B-BD81-6FB2902A29E7}" type="parTrans" cxnId="{348677BC-94DF-4EAF-8BB9-F9FC97F48789}">
      <dgm:prSet/>
      <dgm:spPr/>
    </dgm:pt>
    <dgm:pt modelId="{725FE098-41D4-4ED5-BE93-B0A0FB8F48E9}" type="sibTrans" cxnId="{348677BC-94DF-4EAF-8BB9-F9FC97F48789}">
      <dgm:prSet/>
      <dgm:spPr/>
      <dgm:t>
        <a:bodyPr/>
        <a:lstStyle/>
        <a:p>
          <a:endParaRPr lang="en-US"/>
        </a:p>
      </dgm:t>
    </dgm:pt>
    <dgm:pt modelId="{09222374-E264-43CC-BE75-1386D04CCD04}">
      <dgm:prSet phldr="0"/>
      <dgm:spPr/>
      <dgm:t>
        <a:bodyPr/>
        <a:lstStyle/>
        <a:p>
          <a:pPr algn="l" rtl="0"/>
          <a:r>
            <a:rPr lang="en-US" dirty="0">
              <a:solidFill>
                <a:schemeClr val="bg2">
                  <a:lumMod val="75000"/>
                </a:schemeClr>
              </a:solidFill>
              <a:latin typeface="Calibri"/>
              <a:cs typeface="Calibri"/>
            </a:rPr>
            <a:t>Connection with co-workers (Giuffre &amp; Williams, 1994; Tracy et al., 2006) </a:t>
          </a:r>
        </a:p>
      </dgm:t>
    </dgm:pt>
    <dgm:pt modelId="{AD4F5658-2DD8-4C5B-A9EE-488EF0A55DDA}" type="parTrans" cxnId="{7DBA9FAF-0A3A-4888-A515-C8E86371D435}">
      <dgm:prSet/>
      <dgm:spPr/>
    </dgm:pt>
    <dgm:pt modelId="{E65F874A-5551-4453-B083-BE98C95CFD5B}" type="sibTrans" cxnId="{7DBA9FAF-0A3A-4888-A515-C8E86371D435}">
      <dgm:prSet/>
      <dgm:spPr/>
      <dgm:t>
        <a:bodyPr/>
        <a:lstStyle/>
        <a:p>
          <a:endParaRPr lang="en-US"/>
        </a:p>
      </dgm:t>
    </dgm:pt>
    <dgm:pt modelId="{60814105-224A-4E24-AE3E-7BD935F840C0}">
      <dgm:prSet phldr="0"/>
      <dgm:spPr/>
      <dgm:t>
        <a:bodyPr/>
        <a:lstStyle/>
        <a:p>
          <a:pPr algn="l" rtl="0"/>
          <a:r>
            <a:rPr lang="en-US" dirty="0">
              <a:solidFill>
                <a:schemeClr val="bg2">
                  <a:lumMod val="75000"/>
                </a:schemeClr>
              </a:solidFill>
              <a:latin typeface="Calibri"/>
              <a:cs typeface="Calibri"/>
            </a:rPr>
            <a:t>"Boundary region" between customers and employees (Stein, 2007) </a:t>
          </a:r>
        </a:p>
      </dgm:t>
    </dgm:pt>
    <dgm:pt modelId="{03A2EF1A-A3C2-4F5C-A83F-0CE7430F6C6D}" type="parTrans" cxnId="{96434F23-38E0-4761-BE34-8C5C3C433F08}">
      <dgm:prSet/>
      <dgm:spPr/>
    </dgm:pt>
    <dgm:pt modelId="{863E720C-C87A-4382-8B23-4A76EFF00349}" type="sibTrans" cxnId="{96434F23-38E0-4761-BE34-8C5C3C433F08}">
      <dgm:prSet/>
      <dgm:spPr/>
      <dgm:t>
        <a:bodyPr/>
        <a:lstStyle/>
        <a:p>
          <a:endParaRPr lang="en-US"/>
        </a:p>
      </dgm:t>
    </dgm:pt>
    <dgm:pt modelId="{151C3A9F-29D0-4C05-85C2-C0A055F67CAE}">
      <dgm:prSet phldr="0"/>
      <dgm:spPr/>
      <dgm:t>
        <a:bodyPr/>
        <a:lstStyle/>
        <a:p>
          <a:pPr algn="l" rtl="0"/>
          <a:r>
            <a:rPr lang="en-US" dirty="0">
              <a:solidFill>
                <a:schemeClr val="bg2">
                  <a:lumMod val="75000"/>
                </a:schemeClr>
              </a:solidFill>
              <a:latin typeface="Calibri"/>
              <a:cs typeface="Calibri"/>
            </a:rPr>
            <a:t>Power dynamics (Yagil, 2008)</a:t>
          </a:r>
        </a:p>
      </dgm:t>
    </dgm:pt>
    <dgm:pt modelId="{E39AB588-E3FB-458C-9E6E-5A55A678F639}" type="parTrans" cxnId="{D0B37519-8873-4966-8B35-807C9A2F97F6}">
      <dgm:prSet/>
      <dgm:spPr/>
    </dgm:pt>
    <dgm:pt modelId="{E6D2CABD-714F-4935-8439-D700E4928566}" type="sibTrans" cxnId="{D0B37519-8873-4966-8B35-807C9A2F97F6}">
      <dgm:prSet/>
      <dgm:spPr/>
      <dgm:t>
        <a:bodyPr/>
        <a:lstStyle/>
        <a:p>
          <a:endParaRPr lang="en-US"/>
        </a:p>
      </dgm:t>
    </dgm:pt>
    <dgm:pt modelId="{FF0F96FF-3ED1-43D5-8C91-CA9DB10BF4C4}">
      <dgm:prSet phldr="0"/>
      <dgm:spPr/>
      <dgm:t>
        <a:bodyPr/>
        <a:lstStyle/>
        <a:p>
          <a:pPr algn="l"/>
          <a:r>
            <a:rPr lang="en-US" dirty="0">
              <a:solidFill>
                <a:schemeClr val="bg1"/>
              </a:solidFill>
              <a:latin typeface="Calibri"/>
              <a:cs typeface="Calibri"/>
            </a:rPr>
            <a:t>Emotional Labor </a:t>
          </a:r>
        </a:p>
      </dgm:t>
    </dgm:pt>
    <dgm:pt modelId="{4ECA8626-4C12-4D43-92D7-A6FB727E4A92}" type="parTrans" cxnId="{EA2AD462-A27C-453B-8A28-983A85B94096}">
      <dgm:prSet/>
      <dgm:spPr/>
    </dgm:pt>
    <dgm:pt modelId="{897F109D-AD8B-446D-9C31-1C06F220166A}" type="sibTrans" cxnId="{EA2AD462-A27C-453B-8A28-983A85B94096}">
      <dgm:prSet/>
      <dgm:spPr/>
      <dgm:t>
        <a:bodyPr/>
        <a:lstStyle/>
        <a:p>
          <a:endParaRPr lang="en-US"/>
        </a:p>
      </dgm:t>
    </dgm:pt>
    <dgm:pt modelId="{ED67AC35-CE19-4E96-838E-06115EEDED75}">
      <dgm:prSet phldr="0"/>
      <dgm:spPr/>
      <dgm:t>
        <a:bodyPr/>
        <a:lstStyle/>
        <a:p>
          <a:pPr algn="l"/>
          <a:r>
            <a:rPr lang="en-US" b="1" dirty="0">
              <a:solidFill>
                <a:schemeClr val="tx1"/>
              </a:solidFill>
              <a:latin typeface="Calibri"/>
              <a:cs typeface="Calibri"/>
            </a:rPr>
            <a:t>Emotional Labor (Hochschild, 1983) </a:t>
          </a:r>
        </a:p>
      </dgm:t>
    </dgm:pt>
    <dgm:pt modelId="{A0E9633F-817E-4D2E-936B-D96CA15C4141}" type="parTrans" cxnId="{7053EDC4-DCD1-4B77-950E-ECBB9A1D8855}">
      <dgm:prSet/>
      <dgm:spPr/>
    </dgm:pt>
    <dgm:pt modelId="{76789175-2519-4263-A7F0-29689F70C3C6}" type="sibTrans" cxnId="{7053EDC4-DCD1-4B77-950E-ECBB9A1D8855}">
      <dgm:prSet/>
      <dgm:spPr/>
      <dgm:t>
        <a:bodyPr/>
        <a:lstStyle/>
        <a:p>
          <a:endParaRPr lang="en-US"/>
        </a:p>
      </dgm:t>
    </dgm:pt>
    <dgm:pt modelId="{6AE577CD-2DF1-4833-A18A-8786F66CB500}">
      <dgm:prSet phldr="0"/>
      <dgm:spPr/>
      <dgm:t>
        <a:bodyPr/>
        <a:lstStyle/>
        <a:p>
          <a:pPr algn="l" rtl="0"/>
          <a:r>
            <a:rPr lang="en-US" b="1" dirty="0">
              <a:solidFill>
                <a:schemeClr val="tx1"/>
              </a:solidFill>
              <a:latin typeface="Calibri"/>
              <a:cs typeface="Calibri"/>
            </a:rPr>
            <a:t>Emotional labor's correlation with job satisfaction (Wharton, 1993) </a:t>
          </a:r>
        </a:p>
      </dgm:t>
    </dgm:pt>
    <dgm:pt modelId="{981787DF-C19C-4F2F-98A9-984043823738}" type="parTrans" cxnId="{559F544F-F860-42D8-AE66-2347BB51BC5D}">
      <dgm:prSet/>
      <dgm:spPr/>
    </dgm:pt>
    <dgm:pt modelId="{FF68E2B7-B97C-47C6-9F24-8D1C11A5170A}" type="sibTrans" cxnId="{559F544F-F860-42D8-AE66-2347BB51BC5D}">
      <dgm:prSet/>
      <dgm:spPr/>
      <dgm:t>
        <a:bodyPr/>
        <a:lstStyle/>
        <a:p>
          <a:endParaRPr lang="en-US"/>
        </a:p>
      </dgm:t>
    </dgm:pt>
    <dgm:pt modelId="{B48C3D21-39A3-4F56-A227-27B593074A99}">
      <dgm:prSet phldr="0"/>
      <dgm:spPr/>
      <dgm:t>
        <a:bodyPr/>
        <a:lstStyle/>
        <a:p>
          <a:pPr algn="l" rtl="0"/>
          <a:r>
            <a:rPr lang="en-US" dirty="0">
              <a:solidFill>
                <a:schemeClr val="bg2">
                  <a:lumMod val="75000"/>
                </a:schemeClr>
              </a:solidFill>
              <a:latin typeface="Calibri"/>
              <a:cs typeface="Calibri"/>
            </a:rPr>
            <a:t>Communities of coping (Korczynski, 2003) </a:t>
          </a:r>
        </a:p>
      </dgm:t>
    </dgm:pt>
    <dgm:pt modelId="{6DE0CA49-7280-41F4-A277-A2B23FED14D7}" type="parTrans" cxnId="{80886B56-AB34-46F2-BB30-C2B9BB449E4E}">
      <dgm:prSet/>
      <dgm:spPr/>
    </dgm:pt>
    <dgm:pt modelId="{8CE4D638-5FBD-4DE6-8E31-2666FAF9FFD2}" type="sibTrans" cxnId="{80886B56-AB34-46F2-BB30-C2B9BB449E4E}">
      <dgm:prSet/>
      <dgm:spPr/>
      <dgm:t>
        <a:bodyPr/>
        <a:lstStyle/>
        <a:p>
          <a:endParaRPr lang="en-US"/>
        </a:p>
      </dgm:t>
    </dgm:pt>
    <dgm:pt modelId="{6449247E-8590-4C2C-9664-28FCA5D01ABC}">
      <dgm:prSet phldr="0"/>
      <dgm:spPr/>
      <dgm:t>
        <a:bodyPr/>
        <a:lstStyle/>
        <a:p>
          <a:pPr algn="l"/>
          <a:r>
            <a:rPr lang="en-US" dirty="0">
              <a:solidFill>
                <a:schemeClr val="bg1"/>
              </a:solidFill>
              <a:latin typeface="Calibri"/>
              <a:cs typeface="Calibri"/>
            </a:rPr>
            <a:t>Trucking Industry </a:t>
          </a:r>
        </a:p>
      </dgm:t>
    </dgm:pt>
    <dgm:pt modelId="{11216E2B-8D64-46CD-9E2A-065C4830C8D3}" type="parTrans" cxnId="{C2842943-2898-45CF-8282-4F1930EF92C9}">
      <dgm:prSet/>
      <dgm:spPr/>
    </dgm:pt>
    <dgm:pt modelId="{29B07B17-8202-44AD-9E8A-8329A57B7021}" type="sibTrans" cxnId="{C2842943-2898-45CF-8282-4F1930EF92C9}">
      <dgm:prSet/>
      <dgm:spPr/>
      <dgm:t>
        <a:bodyPr/>
        <a:lstStyle/>
        <a:p>
          <a:endParaRPr lang="en-US"/>
        </a:p>
      </dgm:t>
    </dgm:pt>
    <dgm:pt modelId="{6A5F4AE0-B3E8-43F0-873B-22E9157EB365}">
      <dgm:prSet phldr="0"/>
      <dgm:spPr/>
      <dgm:t>
        <a:bodyPr/>
        <a:lstStyle/>
        <a:p>
          <a:pPr algn="l"/>
          <a:r>
            <a:rPr lang="en-US" dirty="0">
              <a:solidFill>
                <a:schemeClr val="bg2">
                  <a:lumMod val="75000"/>
                </a:schemeClr>
              </a:solidFill>
              <a:latin typeface="Calibri"/>
              <a:cs typeface="Calibri"/>
            </a:rPr>
            <a:t>Truckers' physical health, especially nutrition (Jacobson et al., 2007) </a:t>
          </a:r>
        </a:p>
      </dgm:t>
    </dgm:pt>
    <dgm:pt modelId="{31C899B5-E66B-4170-A677-1559F57497E9}" type="parTrans" cxnId="{229FB002-A2AC-43AA-8E8D-224775E8DA0E}">
      <dgm:prSet/>
      <dgm:spPr/>
    </dgm:pt>
    <dgm:pt modelId="{972D47AA-3046-4139-B9F8-97B11C4CD4DB}" type="sibTrans" cxnId="{229FB002-A2AC-43AA-8E8D-224775E8DA0E}">
      <dgm:prSet/>
      <dgm:spPr/>
      <dgm:t>
        <a:bodyPr/>
        <a:lstStyle/>
        <a:p>
          <a:endParaRPr lang="en-US"/>
        </a:p>
      </dgm:t>
    </dgm:pt>
    <dgm:pt modelId="{D812E355-EFF7-4165-872F-C217608960FD}">
      <dgm:prSet phldr="0"/>
      <dgm:spPr/>
      <dgm:t>
        <a:bodyPr/>
        <a:lstStyle/>
        <a:p>
          <a:pPr algn="l" rtl="0"/>
          <a:r>
            <a:rPr lang="en-US" dirty="0">
              <a:solidFill>
                <a:schemeClr val="bg2">
                  <a:lumMod val="75000"/>
                </a:schemeClr>
              </a:solidFill>
              <a:latin typeface="Calibri"/>
              <a:cs typeface="Calibri"/>
            </a:rPr>
            <a:t>Truckers' mental health, especially loneliness (Shattell et al., 2012) </a:t>
          </a:r>
        </a:p>
      </dgm:t>
    </dgm:pt>
    <dgm:pt modelId="{E3BA7566-C2AC-4B96-840C-479D35433C56}" type="parTrans" cxnId="{62D85A3D-B246-4823-88D3-1A7B7722BBF1}">
      <dgm:prSet/>
      <dgm:spPr/>
    </dgm:pt>
    <dgm:pt modelId="{F3301E7C-D7C2-474F-A5E2-18A1D66875CC}" type="sibTrans" cxnId="{62D85A3D-B246-4823-88D3-1A7B7722BBF1}">
      <dgm:prSet/>
      <dgm:spPr/>
      <dgm:t>
        <a:bodyPr/>
        <a:lstStyle/>
        <a:p>
          <a:endParaRPr lang="en-US"/>
        </a:p>
      </dgm:t>
    </dgm:pt>
    <dgm:pt modelId="{D0B4A6C7-E4C7-4ECE-9C5A-3F62B012EDC1}">
      <dgm:prSet phldr="0"/>
      <dgm:spPr/>
      <dgm:t>
        <a:bodyPr/>
        <a:lstStyle/>
        <a:p>
          <a:pPr algn="l" rtl="0"/>
          <a:r>
            <a:rPr lang="en-US" dirty="0">
              <a:solidFill>
                <a:schemeClr val="bg2">
                  <a:lumMod val="75000"/>
                </a:schemeClr>
              </a:solidFill>
              <a:latin typeface="Calibri"/>
              <a:cs typeface="Calibri"/>
            </a:rPr>
            <a:t>The truck stop as home for truckers (Kozak, 2012) </a:t>
          </a:r>
        </a:p>
      </dgm:t>
    </dgm:pt>
    <dgm:pt modelId="{CE519CDE-8026-49D6-8FFD-B79D41DE3CBF}" type="parTrans" cxnId="{FF3D0A57-2546-43C9-90D0-839652F36B69}">
      <dgm:prSet/>
      <dgm:spPr/>
    </dgm:pt>
    <dgm:pt modelId="{74BEAEDE-868E-47C0-B035-2B081ADDF72B}" type="sibTrans" cxnId="{FF3D0A57-2546-43C9-90D0-839652F36B69}">
      <dgm:prSet/>
      <dgm:spPr/>
      <dgm:t>
        <a:bodyPr/>
        <a:lstStyle/>
        <a:p>
          <a:endParaRPr lang="en-US"/>
        </a:p>
      </dgm:t>
    </dgm:pt>
    <dgm:pt modelId="{C13D2E0F-AF8D-49B1-86D3-9BA32B387D45}" type="pres">
      <dgm:prSet presAssocID="{E4089E11-A2A4-49AF-9FD7-600B1F75BE21}" presName="linearFlow" presStyleCnt="0">
        <dgm:presLayoutVars>
          <dgm:dir/>
          <dgm:animLvl val="lvl"/>
          <dgm:resizeHandles val="exact"/>
        </dgm:presLayoutVars>
      </dgm:prSet>
      <dgm:spPr/>
    </dgm:pt>
    <dgm:pt modelId="{65A17A2C-4F40-42A0-854E-31170B15DD35}" type="pres">
      <dgm:prSet presAssocID="{C606CF27-BF16-49B8-A060-1946BCF5C769}" presName="composite" presStyleCnt="0"/>
      <dgm:spPr/>
    </dgm:pt>
    <dgm:pt modelId="{9E560D69-9F00-44A6-A67B-0F1F637C7D78}" type="pres">
      <dgm:prSet presAssocID="{C606CF27-BF16-49B8-A060-1946BCF5C769}" presName="parTx" presStyleLbl="node1" presStyleIdx="0" presStyleCnt="3">
        <dgm:presLayoutVars>
          <dgm:chMax val="0"/>
          <dgm:chPref val="0"/>
          <dgm:bulletEnabled val="1"/>
        </dgm:presLayoutVars>
      </dgm:prSet>
      <dgm:spPr/>
    </dgm:pt>
    <dgm:pt modelId="{1CC58BA0-410E-4D57-9E0F-65964763FA08}" type="pres">
      <dgm:prSet presAssocID="{C606CF27-BF16-49B8-A060-1946BCF5C769}" presName="parSh" presStyleLbl="node1" presStyleIdx="0" presStyleCnt="3"/>
      <dgm:spPr/>
    </dgm:pt>
    <dgm:pt modelId="{5DED70F2-A80D-4677-9C59-0654A400952D}" type="pres">
      <dgm:prSet presAssocID="{C606CF27-BF16-49B8-A060-1946BCF5C769}" presName="desTx" presStyleLbl="fgAcc1" presStyleIdx="0" presStyleCnt="3">
        <dgm:presLayoutVars>
          <dgm:bulletEnabled val="1"/>
        </dgm:presLayoutVars>
      </dgm:prSet>
      <dgm:spPr/>
    </dgm:pt>
    <dgm:pt modelId="{F6C52B49-3B1D-453F-B078-67ED6AEB777D}" type="pres">
      <dgm:prSet presAssocID="{725FE098-41D4-4ED5-BE93-B0A0FB8F48E9}" presName="sibTrans" presStyleLbl="sibTrans2D1" presStyleIdx="0" presStyleCnt="2"/>
      <dgm:spPr/>
    </dgm:pt>
    <dgm:pt modelId="{84B6060A-4DFE-4736-AB85-1689F92319CA}" type="pres">
      <dgm:prSet presAssocID="{725FE098-41D4-4ED5-BE93-B0A0FB8F48E9}" presName="connTx" presStyleLbl="sibTrans2D1" presStyleIdx="0" presStyleCnt="2"/>
      <dgm:spPr/>
    </dgm:pt>
    <dgm:pt modelId="{AB4C9679-D2E0-417A-8E59-20A6E491D883}" type="pres">
      <dgm:prSet presAssocID="{FF0F96FF-3ED1-43D5-8C91-CA9DB10BF4C4}" presName="composite" presStyleCnt="0"/>
      <dgm:spPr/>
    </dgm:pt>
    <dgm:pt modelId="{C1F80229-CD10-4E41-B224-C7435D980834}" type="pres">
      <dgm:prSet presAssocID="{FF0F96FF-3ED1-43D5-8C91-CA9DB10BF4C4}" presName="parTx" presStyleLbl="node1" presStyleIdx="0" presStyleCnt="3">
        <dgm:presLayoutVars>
          <dgm:chMax val="0"/>
          <dgm:chPref val="0"/>
          <dgm:bulletEnabled val="1"/>
        </dgm:presLayoutVars>
      </dgm:prSet>
      <dgm:spPr/>
    </dgm:pt>
    <dgm:pt modelId="{6310201F-9B48-450F-A839-5DC132949EC7}" type="pres">
      <dgm:prSet presAssocID="{FF0F96FF-3ED1-43D5-8C91-CA9DB10BF4C4}" presName="parSh" presStyleLbl="node1" presStyleIdx="1" presStyleCnt="3"/>
      <dgm:spPr/>
    </dgm:pt>
    <dgm:pt modelId="{61734AE3-E4B4-45DD-BD06-03F0CEA52CC2}" type="pres">
      <dgm:prSet presAssocID="{FF0F96FF-3ED1-43D5-8C91-CA9DB10BF4C4}" presName="desTx" presStyleLbl="fgAcc1" presStyleIdx="1" presStyleCnt="3">
        <dgm:presLayoutVars>
          <dgm:bulletEnabled val="1"/>
        </dgm:presLayoutVars>
      </dgm:prSet>
      <dgm:spPr/>
    </dgm:pt>
    <dgm:pt modelId="{DE14C5CE-E151-46C5-BA66-611052058FC3}" type="pres">
      <dgm:prSet presAssocID="{897F109D-AD8B-446D-9C31-1C06F220166A}" presName="sibTrans" presStyleLbl="sibTrans2D1" presStyleIdx="1" presStyleCnt="2"/>
      <dgm:spPr/>
    </dgm:pt>
    <dgm:pt modelId="{FC178711-6ED3-4C8B-B562-04DF530E8827}" type="pres">
      <dgm:prSet presAssocID="{897F109D-AD8B-446D-9C31-1C06F220166A}" presName="connTx" presStyleLbl="sibTrans2D1" presStyleIdx="1" presStyleCnt="2"/>
      <dgm:spPr/>
    </dgm:pt>
    <dgm:pt modelId="{B58EB1B0-7446-4466-B7AF-7BCFFB3F9C18}" type="pres">
      <dgm:prSet presAssocID="{6449247E-8590-4C2C-9664-28FCA5D01ABC}" presName="composite" presStyleCnt="0"/>
      <dgm:spPr/>
    </dgm:pt>
    <dgm:pt modelId="{787D1904-B1B6-4039-BE01-85265CBF0F10}" type="pres">
      <dgm:prSet presAssocID="{6449247E-8590-4C2C-9664-28FCA5D01ABC}" presName="parTx" presStyleLbl="node1" presStyleIdx="1" presStyleCnt="3">
        <dgm:presLayoutVars>
          <dgm:chMax val="0"/>
          <dgm:chPref val="0"/>
          <dgm:bulletEnabled val="1"/>
        </dgm:presLayoutVars>
      </dgm:prSet>
      <dgm:spPr/>
    </dgm:pt>
    <dgm:pt modelId="{A0662126-9C0F-4407-9542-05DC0673CB2D}" type="pres">
      <dgm:prSet presAssocID="{6449247E-8590-4C2C-9664-28FCA5D01ABC}" presName="parSh" presStyleLbl="node1" presStyleIdx="2" presStyleCnt="3"/>
      <dgm:spPr/>
    </dgm:pt>
    <dgm:pt modelId="{E5A06EE8-D7F3-4555-899D-C3DE6CA1CD78}" type="pres">
      <dgm:prSet presAssocID="{6449247E-8590-4C2C-9664-28FCA5D01ABC}" presName="desTx" presStyleLbl="fgAcc1" presStyleIdx="2" presStyleCnt="3">
        <dgm:presLayoutVars>
          <dgm:bulletEnabled val="1"/>
        </dgm:presLayoutVars>
      </dgm:prSet>
      <dgm:spPr/>
    </dgm:pt>
  </dgm:ptLst>
  <dgm:cxnLst>
    <dgm:cxn modelId="{229FB002-A2AC-43AA-8E8D-224775E8DA0E}" srcId="{6449247E-8590-4C2C-9664-28FCA5D01ABC}" destId="{6A5F4AE0-B3E8-43F0-873B-22E9157EB365}" srcOrd="0" destOrd="0" parTransId="{31C899B5-E66B-4170-A677-1559F57497E9}" sibTransId="{972D47AA-3046-4139-B9F8-97B11C4CD4DB}"/>
    <dgm:cxn modelId="{A6A4290A-3E81-4F94-BF65-E8B82CD1AAD7}" srcId="{6449247E-8590-4C2C-9664-28FCA5D01ABC}" destId="{5ED0AA8E-6E27-49B3-A260-AEEC45E3D7DE}" srcOrd="3" destOrd="0" parTransId="{DA9CBC1C-38BC-4215-B829-D4B1026EA62E}" sibTransId="{0579F0DC-2AB1-4A4D-AAF4-BF01C0BCF50F}"/>
    <dgm:cxn modelId="{E58A7D11-4834-4F13-A46F-D06115BBE0C4}" type="presOf" srcId="{6A5F4AE0-B3E8-43F0-873B-22E9157EB365}" destId="{E5A06EE8-D7F3-4555-899D-C3DE6CA1CD78}" srcOrd="0" destOrd="0" presId="urn:microsoft.com/office/officeart/2005/8/layout/process3"/>
    <dgm:cxn modelId="{D0B37519-8873-4966-8B35-807C9A2F97F6}" srcId="{C606CF27-BF16-49B8-A060-1946BCF5C769}" destId="{151C3A9F-29D0-4C05-85C2-C0A055F67CAE}" srcOrd="2" destOrd="0" parTransId="{E39AB588-E3FB-458C-9E6E-5A55A678F639}" sibTransId="{E6D2CABD-714F-4935-8439-D700E4928566}"/>
    <dgm:cxn modelId="{96434F23-38E0-4761-BE34-8C5C3C433F08}" srcId="{C606CF27-BF16-49B8-A060-1946BCF5C769}" destId="{60814105-224A-4E24-AE3E-7BD935F840C0}" srcOrd="1" destOrd="0" parTransId="{03A2EF1A-A3C2-4F5C-A83F-0CE7430F6C6D}" sibTransId="{863E720C-C87A-4382-8B23-4A76EFF00349}"/>
    <dgm:cxn modelId="{A4441136-8B10-4DC7-BD70-613FBAA1C9F8}" type="presOf" srcId="{897F109D-AD8B-446D-9C31-1C06F220166A}" destId="{DE14C5CE-E151-46C5-BA66-611052058FC3}" srcOrd="0" destOrd="0" presId="urn:microsoft.com/office/officeart/2005/8/layout/process3"/>
    <dgm:cxn modelId="{62D85A3D-B246-4823-88D3-1A7B7722BBF1}" srcId="{6449247E-8590-4C2C-9664-28FCA5D01ABC}" destId="{D812E355-EFF7-4165-872F-C217608960FD}" srcOrd="1" destOrd="0" parTransId="{E3BA7566-C2AC-4B96-840C-479D35433C56}" sibTransId="{F3301E7C-D7C2-474F-A5E2-18A1D66875CC}"/>
    <dgm:cxn modelId="{2547CC5F-41CE-4BD4-9327-C506719748AE}" type="presOf" srcId="{FF0F96FF-3ED1-43D5-8C91-CA9DB10BF4C4}" destId="{6310201F-9B48-450F-A839-5DC132949EC7}" srcOrd="1" destOrd="0" presId="urn:microsoft.com/office/officeart/2005/8/layout/process3"/>
    <dgm:cxn modelId="{EA2AD462-A27C-453B-8A28-983A85B94096}" srcId="{E4089E11-A2A4-49AF-9FD7-600B1F75BE21}" destId="{FF0F96FF-3ED1-43D5-8C91-CA9DB10BF4C4}" srcOrd="1" destOrd="0" parTransId="{4ECA8626-4C12-4D43-92D7-A6FB727E4A92}" sibTransId="{897F109D-AD8B-446D-9C31-1C06F220166A}"/>
    <dgm:cxn modelId="{C2842943-2898-45CF-8282-4F1930EF92C9}" srcId="{E4089E11-A2A4-49AF-9FD7-600B1F75BE21}" destId="{6449247E-8590-4C2C-9664-28FCA5D01ABC}" srcOrd="2" destOrd="0" parTransId="{11216E2B-8D64-46CD-9E2A-065C4830C8D3}" sibTransId="{29B07B17-8202-44AD-9E8A-8329A57B7021}"/>
    <dgm:cxn modelId="{7C6F3943-E25C-441F-A88B-4BC170FC0801}" type="presOf" srcId="{C606CF27-BF16-49B8-A060-1946BCF5C769}" destId="{9E560D69-9F00-44A6-A67B-0F1F637C7D78}" srcOrd="0" destOrd="0" presId="urn:microsoft.com/office/officeart/2005/8/layout/process3"/>
    <dgm:cxn modelId="{38B7DC45-8818-460C-9FBF-86FC4E59D164}" type="presOf" srcId="{D0B4A6C7-E4C7-4ECE-9C5A-3F62B012EDC1}" destId="{E5A06EE8-D7F3-4555-899D-C3DE6CA1CD78}" srcOrd="0" destOrd="2" presId="urn:microsoft.com/office/officeart/2005/8/layout/process3"/>
    <dgm:cxn modelId="{631C566C-4075-49F4-8C78-3D9D3CDA8F61}" type="presOf" srcId="{897F109D-AD8B-446D-9C31-1C06F220166A}" destId="{FC178711-6ED3-4C8B-B562-04DF530E8827}" srcOrd="1" destOrd="0" presId="urn:microsoft.com/office/officeart/2005/8/layout/process3"/>
    <dgm:cxn modelId="{B50CB14D-28C3-4676-BC8D-3E52EE7AD710}" type="presOf" srcId="{6AE577CD-2DF1-4833-A18A-8786F66CB500}" destId="{61734AE3-E4B4-45DD-BD06-03F0CEA52CC2}" srcOrd="0" destOrd="1" presId="urn:microsoft.com/office/officeart/2005/8/layout/process3"/>
    <dgm:cxn modelId="{559F544F-F860-42D8-AE66-2347BB51BC5D}" srcId="{FF0F96FF-3ED1-43D5-8C91-CA9DB10BF4C4}" destId="{6AE577CD-2DF1-4833-A18A-8786F66CB500}" srcOrd="1" destOrd="0" parTransId="{981787DF-C19C-4F2F-98A9-984043823738}" sibTransId="{FF68E2B7-B97C-47C6-9F24-8D1C11A5170A}"/>
    <dgm:cxn modelId="{074DA655-D978-4237-9DFC-C9295284872A}" type="presOf" srcId="{E4089E11-A2A4-49AF-9FD7-600B1F75BE21}" destId="{C13D2E0F-AF8D-49B1-86D3-9BA32B387D45}" srcOrd="0" destOrd="0" presId="urn:microsoft.com/office/officeart/2005/8/layout/process3"/>
    <dgm:cxn modelId="{80886B56-AB34-46F2-BB30-C2B9BB449E4E}" srcId="{FF0F96FF-3ED1-43D5-8C91-CA9DB10BF4C4}" destId="{B48C3D21-39A3-4F56-A227-27B593074A99}" srcOrd="2" destOrd="0" parTransId="{6DE0CA49-7280-41F4-A277-A2B23FED14D7}" sibTransId="{8CE4D638-5FBD-4DE6-8E31-2666FAF9FFD2}"/>
    <dgm:cxn modelId="{FF3D0A57-2546-43C9-90D0-839652F36B69}" srcId="{6449247E-8590-4C2C-9664-28FCA5D01ABC}" destId="{D0B4A6C7-E4C7-4ECE-9C5A-3F62B012EDC1}" srcOrd="2" destOrd="0" parTransId="{CE519CDE-8026-49D6-8FFD-B79D41DE3CBF}" sibTransId="{74BEAEDE-868E-47C0-B035-2B081ADDF72B}"/>
    <dgm:cxn modelId="{1521737C-80BB-444F-90D6-C8CE3DED9BDD}" type="presOf" srcId="{5ED0AA8E-6E27-49B3-A260-AEEC45E3D7DE}" destId="{E5A06EE8-D7F3-4555-899D-C3DE6CA1CD78}" srcOrd="0" destOrd="3" presId="urn:microsoft.com/office/officeart/2005/8/layout/process3"/>
    <dgm:cxn modelId="{C8506D84-8497-42FD-A6F2-27B93FFFF5F6}" type="presOf" srcId="{6449247E-8590-4C2C-9664-28FCA5D01ABC}" destId="{A0662126-9C0F-4407-9542-05DC0673CB2D}" srcOrd="1" destOrd="0" presId="urn:microsoft.com/office/officeart/2005/8/layout/process3"/>
    <dgm:cxn modelId="{72A85288-82A9-41BA-96DD-5260DB9D4B17}" type="presOf" srcId="{B48C3D21-39A3-4F56-A227-27B593074A99}" destId="{61734AE3-E4B4-45DD-BD06-03F0CEA52CC2}" srcOrd="0" destOrd="2" presId="urn:microsoft.com/office/officeart/2005/8/layout/process3"/>
    <dgm:cxn modelId="{176CCB92-6DE5-425A-80B7-3DFB66A6BDDF}" type="presOf" srcId="{151C3A9F-29D0-4C05-85C2-C0A055F67CAE}" destId="{5DED70F2-A80D-4677-9C59-0654A400952D}" srcOrd="0" destOrd="2" presId="urn:microsoft.com/office/officeart/2005/8/layout/process3"/>
    <dgm:cxn modelId="{0C6CACA2-41D6-428D-AD47-1E24F4EFCE00}" type="presOf" srcId="{60814105-224A-4E24-AE3E-7BD935F840C0}" destId="{5DED70F2-A80D-4677-9C59-0654A400952D}" srcOrd="0" destOrd="1" presId="urn:microsoft.com/office/officeart/2005/8/layout/process3"/>
    <dgm:cxn modelId="{259914A7-534E-4630-BE7E-EE3B6F7E86F5}" type="presOf" srcId="{725FE098-41D4-4ED5-BE93-B0A0FB8F48E9}" destId="{84B6060A-4DFE-4736-AB85-1689F92319CA}" srcOrd="1" destOrd="0" presId="urn:microsoft.com/office/officeart/2005/8/layout/process3"/>
    <dgm:cxn modelId="{C99988AB-3028-4E84-9537-D3F308F641A9}" type="presOf" srcId="{09222374-E264-43CC-BE75-1386D04CCD04}" destId="{5DED70F2-A80D-4677-9C59-0654A400952D}" srcOrd="0" destOrd="0" presId="urn:microsoft.com/office/officeart/2005/8/layout/process3"/>
    <dgm:cxn modelId="{7DBA9FAF-0A3A-4888-A515-C8E86371D435}" srcId="{C606CF27-BF16-49B8-A060-1946BCF5C769}" destId="{09222374-E264-43CC-BE75-1386D04CCD04}" srcOrd="0" destOrd="0" parTransId="{AD4F5658-2DD8-4C5B-A9EE-488EF0A55DDA}" sibTransId="{E65F874A-5551-4453-B083-BE98C95CFD5B}"/>
    <dgm:cxn modelId="{255D53B4-C3FB-4EAD-80B6-4EBD3228918B}" type="presOf" srcId="{C606CF27-BF16-49B8-A060-1946BCF5C769}" destId="{1CC58BA0-410E-4D57-9E0F-65964763FA08}" srcOrd="1" destOrd="0" presId="urn:microsoft.com/office/officeart/2005/8/layout/process3"/>
    <dgm:cxn modelId="{348677BC-94DF-4EAF-8BB9-F9FC97F48789}" srcId="{E4089E11-A2A4-49AF-9FD7-600B1F75BE21}" destId="{C606CF27-BF16-49B8-A060-1946BCF5C769}" srcOrd="0" destOrd="0" parTransId="{D5E964B3-D35C-430B-BD81-6FB2902A29E7}" sibTransId="{725FE098-41D4-4ED5-BE93-B0A0FB8F48E9}"/>
    <dgm:cxn modelId="{7053EDC4-DCD1-4B77-950E-ECBB9A1D8855}" srcId="{FF0F96FF-3ED1-43D5-8C91-CA9DB10BF4C4}" destId="{ED67AC35-CE19-4E96-838E-06115EEDED75}" srcOrd="0" destOrd="0" parTransId="{A0E9633F-817E-4D2E-936B-D96CA15C4141}" sibTransId="{76789175-2519-4263-A7F0-29689F70C3C6}"/>
    <dgm:cxn modelId="{2E20F3CA-5692-457D-8F5D-4157B47CB18A}" type="presOf" srcId="{725FE098-41D4-4ED5-BE93-B0A0FB8F48E9}" destId="{F6C52B49-3B1D-453F-B078-67ED6AEB777D}" srcOrd="0" destOrd="0" presId="urn:microsoft.com/office/officeart/2005/8/layout/process3"/>
    <dgm:cxn modelId="{8F9AE0D2-29F4-4FE6-A131-E61F797398C3}" type="presOf" srcId="{6449247E-8590-4C2C-9664-28FCA5D01ABC}" destId="{787D1904-B1B6-4039-BE01-85265CBF0F10}" srcOrd="0" destOrd="0" presId="urn:microsoft.com/office/officeart/2005/8/layout/process3"/>
    <dgm:cxn modelId="{4F538ED5-086F-42FA-B006-9FD398DC65DB}" type="presOf" srcId="{ED67AC35-CE19-4E96-838E-06115EEDED75}" destId="{61734AE3-E4B4-45DD-BD06-03F0CEA52CC2}" srcOrd="0" destOrd="0" presId="urn:microsoft.com/office/officeart/2005/8/layout/process3"/>
    <dgm:cxn modelId="{318796F8-06FB-465E-AFAD-00505477D12C}" type="presOf" srcId="{D812E355-EFF7-4165-872F-C217608960FD}" destId="{E5A06EE8-D7F3-4555-899D-C3DE6CA1CD78}" srcOrd="0" destOrd="1" presId="urn:microsoft.com/office/officeart/2005/8/layout/process3"/>
    <dgm:cxn modelId="{5D1091FB-5C51-4294-AE81-38C5F10F86A7}" type="presOf" srcId="{FF0F96FF-3ED1-43D5-8C91-CA9DB10BF4C4}" destId="{C1F80229-CD10-4E41-B224-C7435D980834}" srcOrd="0" destOrd="0" presId="urn:microsoft.com/office/officeart/2005/8/layout/process3"/>
    <dgm:cxn modelId="{8231F9E0-5157-4B0E-A6FE-5F4B83147466}" type="presParOf" srcId="{C13D2E0F-AF8D-49B1-86D3-9BA32B387D45}" destId="{65A17A2C-4F40-42A0-854E-31170B15DD35}" srcOrd="0" destOrd="0" presId="urn:microsoft.com/office/officeart/2005/8/layout/process3"/>
    <dgm:cxn modelId="{75C312C5-E647-4E7E-8D53-FC49E76224FD}" type="presParOf" srcId="{65A17A2C-4F40-42A0-854E-31170B15DD35}" destId="{9E560D69-9F00-44A6-A67B-0F1F637C7D78}" srcOrd="0" destOrd="0" presId="urn:microsoft.com/office/officeart/2005/8/layout/process3"/>
    <dgm:cxn modelId="{ED7D9331-D6B9-4688-BEB3-99DD9883E7F0}" type="presParOf" srcId="{65A17A2C-4F40-42A0-854E-31170B15DD35}" destId="{1CC58BA0-410E-4D57-9E0F-65964763FA08}" srcOrd="1" destOrd="0" presId="urn:microsoft.com/office/officeart/2005/8/layout/process3"/>
    <dgm:cxn modelId="{DA6D741F-1557-4F96-8129-242E260AC938}" type="presParOf" srcId="{65A17A2C-4F40-42A0-854E-31170B15DD35}" destId="{5DED70F2-A80D-4677-9C59-0654A400952D}" srcOrd="2" destOrd="0" presId="urn:microsoft.com/office/officeart/2005/8/layout/process3"/>
    <dgm:cxn modelId="{D63466C9-3D77-4426-B3F6-7A6CCBB65B38}" type="presParOf" srcId="{C13D2E0F-AF8D-49B1-86D3-9BA32B387D45}" destId="{F6C52B49-3B1D-453F-B078-67ED6AEB777D}" srcOrd="1" destOrd="0" presId="urn:microsoft.com/office/officeart/2005/8/layout/process3"/>
    <dgm:cxn modelId="{81464447-FA46-4565-930A-30FE5AB4A5B5}" type="presParOf" srcId="{F6C52B49-3B1D-453F-B078-67ED6AEB777D}" destId="{84B6060A-4DFE-4736-AB85-1689F92319CA}" srcOrd="0" destOrd="0" presId="urn:microsoft.com/office/officeart/2005/8/layout/process3"/>
    <dgm:cxn modelId="{31CA7DCA-3C6C-49AF-A25E-73F2457963C4}" type="presParOf" srcId="{C13D2E0F-AF8D-49B1-86D3-9BA32B387D45}" destId="{AB4C9679-D2E0-417A-8E59-20A6E491D883}" srcOrd="2" destOrd="0" presId="urn:microsoft.com/office/officeart/2005/8/layout/process3"/>
    <dgm:cxn modelId="{604819E4-61E0-46F9-9113-8EDE50AFADE0}" type="presParOf" srcId="{AB4C9679-D2E0-417A-8E59-20A6E491D883}" destId="{C1F80229-CD10-4E41-B224-C7435D980834}" srcOrd="0" destOrd="0" presId="urn:microsoft.com/office/officeart/2005/8/layout/process3"/>
    <dgm:cxn modelId="{8117A128-45AE-4A5E-A97B-0FAB699AD321}" type="presParOf" srcId="{AB4C9679-D2E0-417A-8E59-20A6E491D883}" destId="{6310201F-9B48-450F-A839-5DC132949EC7}" srcOrd="1" destOrd="0" presId="urn:microsoft.com/office/officeart/2005/8/layout/process3"/>
    <dgm:cxn modelId="{BB7DE554-A809-48B1-B5FA-4836ACA8EB81}" type="presParOf" srcId="{AB4C9679-D2E0-417A-8E59-20A6E491D883}" destId="{61734AE3-E4B4-45DD-BD06-03F0CEA52CC2}" srcOrd="2" destOrd="0" presId="urn:microsoft.com/office/officeart/2005/8/layout/process3"/>
    <dgm:cxn modelId="{79110F0D-9E52-48CB-908C-C857530DE2FA}" type="presParOf" srcId="{C13D2E0F-AF8D-49B1-86D3-9BA32B387D45}" destId="{DE14C5CE-E151-46C5-BA66-611052058FC3}" srcOrd="3" destOrd="0" presId="urn:microsoft.com/office/officeart/2005/8/layout/process3"/>
    <dgm:cxn modelId="{3F3795FC-3FC9-4615-8DE3-B24AA1769F30}" type="presParOf" srcId="{DE14C5CE-E151-46C5-BA66-611052058FC3}" destId="{FC178711-6ED3-4C8B-B562-04DF530E8827}" srcOrd="0" destOrd="0" presId="urn:microsoft.com/office/officeart/2005/8/layout/process3"/>
    <dgm:cxn modelId="{58EB050A-DF7A-4DFD-9DF2-D93767F5403C}" type="presParOf" srcId="{C13D2E0F-AF8D-49B1-86D3-9BA32B387D45}" destId="{B58EB1B0-7446-4466-B7AF-7BCFFB3F9C18}" srcOrd="4" destOrd="0" presId="urn:microsoft.com/office/officeart/2005/8/layout/process3"/>
    <dgm:cxn modelId="{42A4B2A0-C633-461E-923A-C9BEC5B3AC94}" type="presParOf" srcId="{B58EB1B0-7446-4466-B7AF-7BCFFB3F9C18}" destId="{787D1904-B1B6-4039-BE01-85265CBF0F10}" srcOrd="0" destOrd="0" presId="urn:microsoft.com/office/officeart/2005/8/layout/process3"/>
    <dgm:cxn modelId="{DF7C1869-3262-4286-9397-DD9723373C83}" type="presParOf" srcId="{B58EB1B0-7446-4466-B7AF-7BCFFB3F9C18}" destId="{A0662126-9C0F-4407-9542-05DC0673CB2D}" srcOrd="1" destOrd="0" presId="urn:microsoft.com/office/officeart/2005/8/layout/process3"/>
    <dgm:cxn modelId="{3BA109AE-AE92-4232-B029-B94EDFF5FA68}" type="presParOf" srcId="{B58EB1B0-7446-4466-B7AF-7BCFFB3F9C18}" destId="{E5A06EE8-D7F3-4555-899D-C3DE6CA1CD78}"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089E11-A2A4-49AF-9FD7-600B1F75BE21}" type="doc">
      <dgm:prSet loTypeId="urn:microsoft.com/office/officeart/2005/8/layout/process3" loCatId="process" qsTypeId="urn:microsoft.com/office/officeart/2005/8/quickstyle/simple1" qsCatId="simple" csTypeId="urn:microsoft.com/office/officeart/2005/8/colors/accent0_3" csCatId="mainScheme" phldr="1"/>
      <dgm:spPr/>
      <dgm:t>
        <a:bodyPr/>
        <a:lstStyle/>
        <a:p>
          <a:endParaRPr lang="en-US"/>
        </a:p>
      </dgm:t>
    </dgm:pt>
    <dgm:pt modelId="{5ED0AA8E-6E27-49B3-A260-AEEC45E3D7DE}">
      <dgm:prSet phldr="0"/>
      <dgm:spPr/>
      <dgm:t>
        <a:bodyPr/>
        <a:lstStyle/>
        <a:p>
          <a:pPr rtl="0"/>
          <a:r>
            <a:rPr lang="en-US" dirty="0">
              <a:solidFill>
                <a:schemeClr val="bg2">
                  <a:lumMod val="75000"/>
                </a:schemeClr>
              </a:solidFill>
              <a:latin typeface="Calibri"/>
              <a:cs typeface="Calibri"/>
            </a:rPr>
            <a:t>Sex work and drugs at truck stops (Apostolopoulos et al., 2012) </a:t>
          </a:r>
        </a:p>
      </dgm:t>
    </dgm:pt>
    <dgm:pt modelId="{DA9CBC1C-38BC-4215-B829-D4B1026EA62E}" type="parTrans" cxnId="{A6A4290A-3E81-4F94-BF65-E8B82CD1AAD7}">
      <dgm:prSet/>
      <dgm:spPr/>
    </dgm:pt>
    <dgm:pt modelId="{0579F0DC-2AB1-4A4D-AAF4-BF01C0BCF50F}" type="sibTrans" cxnId="{A6A4290A-3E81-4F94-BF65-E8B82CD1AAD7}">
      <dgm:prSet/>
      <dgm:spPr/>
    </dgm:pt>
    <dgm:pt modelId="{C606CF27-BF16-49B8-A060-1946BCF5C769}">
      <dgm:prSet phldr="0"/>
      <dgm:spPr/>
      <dgm:t>
        <a:bodyPr/>
        <a:lstStyle/>
        <a:p>
          <a:pPr algn="l" rtl="0"/>
          <a:r>
            <a:rPr lang="en-US" dirty="0">
              <a:solidFill>
                <a:schemeClr val="bg1"/>
              </a:solidFill>
              <a:latin typeface="Calibri"/>
              <a:cs typeface="Calibri"/>
            </a:rPr>
            <a:t>Service Industry </a:t>
          </a:r>
        </a:p>
      </dgm:t>
    </dgm:pt>
    <dgm:pt modelId="{D5E964B3-D35C-430B-BD81-6FB2902A29E7}" type="parTrans" cxnId="{348677BC-94DF-4EAF-8BB9-F9FC97F48789}">
      <dgm:prSet/>
      <dgm:spPr/>
    </dgm:pt>
    <dgm:pt modelId="{725FE098-41D4-4ED5-BE93-B0A0FB8F48E9}" type="sibTrans" cxnId="{348677BC-94DF-4EAF-8BB9-F9FC97F48789}">
      <dgm:prSet/>
      <dgm:spPr/>
      <dgm:t>
        <a:bodyPr/>
        <a:lstStyle/>
        <a:p>
          <a:endParaRPr lang="en-US"/>
        </a:p>
      </dgm:t>
    </dgm:pt>
    <dgm:pt modelId="{09222374-E264-43CC-BE75-1386D04CCD04}">
      <dgm:prSet phldr="0"/>
      <dgm:spPr/>
      <dgm:t>
        <a:bodyPr/>
        <a:lstStyle/>
        <a:p>
          <a:pPr algn="l" rtl="0"/>
          <a:r>
            <a:rPr lang="en-US" dirty="0">
              <a:solidFill>
                <a:schemeClr val="bg2">
                  <a:lumMod val="75000"/>
                </a:schemeClr>
              </a:solidFill>
              <a:latin typeface="Calibri"/>
              <a:cs typeface="Calibri"/>
            </a:rPr>
            <a:t>Connection with co-workers (Giuffre &amp; Williams, 1994; Tracy et al., 2006) </a:t>
          </a:r>
        </a:p>
      </dgm:t>
    </dgm:pt>
    <dgm:pt modelId="{AD4F5658-2DD8-4C5B-A9EE-488EF0A55DDA}" type="parTrans" cxnId="{7DBA9FAF-0A3A-4888-A515-C8E86371D435}">
      <dgm:prSet/>
      <dgm:spPr/>
    </dgm:pt>
    <dgm:pt modelId="{E65F874A-5551-4453-B083-BE98C95CFD5B}" type="sibTrans" cxnId="{7DBA9FAF-0A3A-4888-A515-C8E86371D435}">
      <dgm:prSet/>
      <dgm:spPr/>
      <dgm:t>
        <a:bodyPr/>
        <a:lstStyle/>
        <a:p>
          <a:endParaRPr lang="en-US"/>
        </a:p>
      </dgm:t>
    </dgm:pt>
    <dgm:pt modelId="{60814105-224A-4E24-AE3E-7BD935F840C0}">
      <dgm:prSet phldr="0"/>
      <dgm:spPr/>
      <dgm:t>
        <a:bodyPr/>
        <a:lstStyle/>
        <a:p>
          <a:pPr algn="l" rtl="0"/>
          <a:r>
            <a:rPr lang="en-US" dirty="0">
              <a:solidFill>
                <a:schemeClr val="bg2">
                  <a:lumMod val="75000"/>
                </a:schemeClr>
              </a:solidFill>
              <a:latin typeface="Calibri"/>
              <a:cs typeface="Calibri"/>
            </a:rPr>
            <a:t>"Boundary region" between customers and employees (Stein, 2007) </a:t>
          </a:r>
        </a:p>
      </dgm:t>
    </dgm:pt>
    <dgm:pt modelId="{03A2EF1A-A3C2-4F5C-A83F-0CE7430F6C6D}" type="parTrans" cxnId="{96434F23-38E0-4761-BE34-8C5C3C433F08}">
      <dgm:prSet/>
      <dgm:spPr/>
    </dgm:pt>
    <dgm:pt modelId="{863E720C-C87A-4382-8B23-4A76EFF00349}" type="sibTrans" cxnId="{96434F23-38E0-4761-BE34-8C5C3C433F08}">
      <dgm:prSet/>
      <dgm:spPr/>
      <dgm:t>
        <a:bodyPr/>
        <a:lstStyle/>
        <a:p>
          <a:endParaRPr lang="en-US"/>
        </a:p>
      </dgm:t>
    </dgm:pt>
    <dgm:pt modelId="{151C3A9F-29D0-4C05-85C2-C0A055F67CAE}">
      <dgm:prSet phldr="0"/>
      <dgm:spPr/>
      <dgm:t>
        <a:bodyPr/>
        <a:lstStyle/>
        <a:p>
          <a:pPr algn="l" rtl="0"/>
          <a:r>
            <a:rPr lang="en-US" dirty="0">
              <a:solidFill>
                <a:schemeClr val="bg2">
                  <a:lumMod val="75000"/>
                </a:schemeClr>
              </a:solidFill>
              <a:latin typeface="Calibri"/>
              <a:cs typeface="Calibri"/>
            </a:rPr>
            <a:t>Power dynamics (Yagil, 2008)</a:t>
          </a:r>
        </a:p>
      </dgm:t>
    </dgm:pt>
    <dgm:pt modelId="{E39AB588-E3FB-458C-9E6E-5A55A678F639}" type="parTrans" cxnId="{D0B37519-8873-4966-8B35-807C9A2F97F6}">
      <dgm:prSet/>
      <dgm:spPr/>
    </dgm:pt>
    <dgm:pt modelId="{E6D2CABD-714F-4935-8439-D700E4928566}" type="sibTrans" cxnId="{D0B37519-8873-4966-8B35-807C9A2F97F6}">
      <dgm:prSet/>
      <dgm:spPr/>
      <dgm:t>
        <a:bodyPr/>
        <a:lstStyle/>
        <a:p>
          <a:endParaRPr lang="en-US"/>
        </a:p>
      </dgm:t>
    </dgm:pt>
    <dgm:pt modelId="{FF0F96FF-3ED1-43D5-8C91-CA9DB10BF4C4}">
      <dgm:prSet phldr="0"/>
      <dgm:spPr/>
      <dgm:t>
        <a:bodyPr/>
        <a:lstStyle/>
        <a:p>
          <a:pPr algn="l"/>
          <a:r>
            <a:rPr lang="en-US" dirty="0">
              <a:solidFill>
                <a:schemeClr val="bg1"/>
              </a:solidFill>
              <a:latin typeface="Calibri"/>
              <a:cs typeface="Calibri"/>
            </a:rPr>
            <a:t>Emotional Labor </a:t>
          </a:r>
        </a:p>
      </dgm:t>
    </dgm:pt>
    <dgm:pt modelId="{4ECA8626-4C12-4D43-92D7-A6FB727E4A92}" type="parTrans" cxnId="{EA2AD462-A27C-453B-8A28-983A85B94096}">
      <dgm:prSet/>
      <dgm:spPr/>
    </dgm:pt>
    <dgm:pt modelId="{897F109D-AD8B-446D-9C31-1C06F220166A}" type="sibTrans" cxnId="{EA2AD462-A27C-453B-8A28-983A85B94096}">
      <dgm:prSet/>
      <dgm:spPr/>
      <dgm:t>
        <a:bodyPr/>
        <a:lstStyle/>
        <a:p>
          <a:endParaRPr lang="en-US"/>
        </a:p>
      </dgm:t>
    </dgm:pt>
    <dgm:pt modelId="{ED67AC35-CE19-4E96-838E-06115EEDED75}">
      <dgm:prSet phldr="0"/>
      <dgm:spPr/>
      <dgm:t>
        <a:bodyPr/>
        <a:lstStyle/>
        <a:p>
          <a:pPr algn="l"/>
          <a:r>
            <a:rPr lang="en-US" dirty="0">
              <a:solidFill>
                <a:schemeClr val="bg2">
                  <a:lumMod val="75000"/>
                </a:schemeClr>
              </a:solidFill>
              <a:latin typeface="Calibri"/>
              <a:cs typeface="Calibri"/>
            </a:rPr>
            <a:t>Emotional Labor (Hochschild, 1983) </a:t>
          </a:r>
        </a:p>
      </dgm:t>
    </dgm:pt>
    <dgm:pt modelId="{A0E9633F-817E-4D2E-936B-D96CA15C4141}" type="parTrans" cxnId="{7053EDC4-DCD1-4B77-950E-ECBB9A1D8855}">
      <dgm:prSet/>
      <dgm:spPr/>
    </dgm:pt>
    <dgm:pt modelId="{76789175-2519-4263-A7F0-29689F70C3C6}" type="sibTrans" cxnId="{7053EDC4-DCD1-4B77-950E-ECBB9A1D8855}">
      <dgm:prSet/>
      <dgm:spPr/>
      <dgm:t>
        <a:bodyPr/>
        <a:lstStyle/>
        <a:p>
          <a:endParaRPr lang="en-US"/>
        </a:p>
      </dgm:t>
    </dgm:pt>
    <dgm:pt modelId="{6AE577CD-2DF1-4833-A18A-8786F66CB500}">
      <dgm:prSet phldr="0"/>
      <dgm:spPr/>
      <dgm:t>
        <a:bodyPr/>
        <a:lstStyle/>
        <a:p>
          <a:pPr algn="l" rtl="0"/>
          <a:r>
            <a:rPr lang="en-US" dirty="0">
              <a:solidFill>
                <a:schemeClr val="bg2">
                  <a:lumMod val="75000"/>
                </a:schemeClr>
              </a:solidFill>
              <a:latin typeface="Calibri"/>
              <a:cs typeface="Calibri"/>
            </a:rPr>
            <a:t>Emotional labor's correlation with job satisfaction (Wharton, 1993) </a:t>
          </a:r>
        </a:p>
      </dgm:t>
    </dgm:pt>
    <dgm:pt modelId="{981787DF-C19C-4F2F-98A9-984043823738}" type="parTrans" cxnId="{559F544F-F860-42D8-AE66-2347BB51BC5D}">
      <dgm:prSet/>
      <dgm:spPr/>
    </dgm:pt>
    <dgm:pt modelId="{FF68E2B7-B97C-47C6-9F24-8D1C11A5170A}" type="sibTrans" cxnId="{559F544F-F860-42D8-AE66-2347BB51BC5D}">
      <dgm:prSet/>
      <dgm:spPr/>
      <dgm:t>
        <a:bodyPr/>
        <a:lstStyle/>
        <a:p>
          <a:endParaRPr lang="en-US"/>
        </a:p>
      </dgm:t>
    </dgm:pt>
    <dgm:pt modelId="{B48C3D21-39A3-4F56-A227-27B593074A99}">
      <dgm:prSet phldr="0"/>
      <dgm:spPr/>
      <dgm:t>
        <a:bodyPr/>
        <a:lstStyle/>
        <a:p>
          <a:pPr algn="l" rtl="0"/>
          <a:r>
            <a:rPr lang="en-US" dirty="0">
              <a:solidFill>
                <a:schemeClr val="bg2">
                  <a:lumMod val="75000"/>
                </a:schemeClr>
              </a:solidFill>
              <a:latin typeface="Calibri"/>
              <a:cs typeface="Calibri"/>
            </a:rPr>
            <a:t>Communities of coping (Korczynski, 2003) </a:t>
          </a:r>
        </a:p>
      </dgm:t>
    </dgm:pt>
    <dgm:pt modelId="{6DE0CA49-7280-41F4-A277-A2B23FED14D7}" type="parTrans" cxnId="{80886B56-AB34-46F2-BB30-C2B9BB449E4E}">
      <dgm:prSet/>
      <dgm:spPr/>
    </dgm:pt>
    <dgm:pt modelId="{8CE4D638-5FBD-4DE6-8E31-2666FAF9FFD2}" type="sibTrans" cxnId="{80886B56-AB34-46F2-BB30-C2B9BB449E4E}">
      <dgm:prSet/>
      <dgm:spPr/>
      <dgm:t>
        <a:bodyPr/>
        <a:lstStyle/>
        <a:p>
          <a:endParaRPr lang="en-US"/>
        </a:p>
      </dgm:t>
    </dgm:pt>
    <dgm:pt modelId="{6449247E-8590-4C2C-9664-28FCA5D01ABC}">
      <dgm:prSet phldr="0"/>
      <dgm:spPr/>
      <dgm:t>
        <a:bodyPr/>
        <a:lstStyle/>
        <a:p>
          <a:pPr algn="l"/>
          <a:r>
            <a:rPr lang="en-US" dirty="0">
              <a:solidFill>
                <a:schemeClr val="bg1"/>
              </a:solidFill>
              <a:latin typeface="Calibri"/>
              <a:cs typeface="Calibri"/>
            </a:rPr>
            <a:t>Trucking Industry </a:t>
          </a:r>
        </a:p>
      </dgm:t>
    </dgm:pt>
    <dgm:pt modelId="{11216E2B-8D64-46CD-9E2A-065C4830C8D3}" type="parTrans" cxnId="{C2842943-2898-45CF-8282-4F1930EF92C9}">
      <dgm:prSet/>
      <dgm:spPr/>
    </dgm:pt>
    <dgm:pt modelId="{29B07B17-8202-44AD-9E8A-8329A57B7021}" type="sibTrans" cxnId="{C2842943-2898-45CF-8282-4F1930EF92C9}">
      <dgm:prSet/>
      <dgm:spPr/>
      <dgm:t>
        <a:bodyPr/>
        <a:lstStyle/>
        <a:p>
          <a:endParaRPr lang="en-US"/>
        </a:p>
      </dgm:t>
    </dgm:pt>
    <dgm:pt modelId="{6A5F4AE0-B3E8-43F0-873B-22E9157EB365}">
      <dgm:prSet phldr="0"/>
      <dgm:spPr/>
      <dgm:t>
        <a:bodyPr/>
        <a:lstStyle/>
        <a:p>
          <a:pPr algn="l"/>
          <a:r>
            <a:rPr lang="en-US" dirty="0">
              <a:solidFill>
                <a:schemeClr val="bg2">
                  <a:lumMod val="75000"/>
                </a:schemeClr>
              </a:solidFill>
              <a:latin typeface="Calibri"/>
              <a:cs typeface="Calibri"/>
            </a:rPr>
            <a:t>Truckers' physical health, especially nutrition (Jacobson et al., 2007) </a:t>
          </a:r>
        </a:p>
      </dgm:t>
    </dgm:pt>
    <dgm:pt modelId="{31C899B5-E66B-4170-A677-1559F57497E9}" type="parTrans" cxnId="{229FB002-A2AC-43AA-8E8D-224775E8DA0E}">
      <dgm:prSet/>
      <dgm:spPr/>
    </dgm:pt>
    <dgm:pt modelId="{972D47AA-3046-4139-B9F8-97B11C4CD4DB}" type="sibTrans" cxnId="{229FB002-A2AC-43AA-8E8D-224775E8DA0E}">
      <dgm:prSet/>
      <dgm:spPr/>
      <dgm:t>
        <a:bodyPr/>
        <a:lstStyle/>
        <a:p>
          <a:endParaRPr lang="en-US"/>
        </a:p>
      </dgm:t>
    </dgm:pt>
    <dgm:pt modelId="{D812E355-EFF7-4165-872F-C217608960FD}">
      <dgm:prSet phldr="0"/>
      <dgm:spPr/>
      <dgm:t>
        <a:bodyPr/>
        <a:lstStyle/>
        <a:p>
          <a:pPr algn="l" rtl="0"/>
          <a:r>
            <a:rPr lang="en-US" dirty="0">
              <a:solidFill>
                <a:schemeClr val="bg2">
                  <a:lumMod val="75000"/>
                </a:schemeClr>
              </a:solidFill>
              <a:latin typeface="Calibri"/>
              <a:cs typeface="Calibri"/>
            </a:rPr>
            <a:t>Truckers' mental health, especially loneliness (Shattell et al., 2012) </a:t>
          </a:r>
        </a:p>
      </dgm:t>
    </dgm:pt>
    <dgm:pt modelId="{E3BA7566-C2AC-4B96-840C-479D35433C56}" type="parTrans" cxnId="{62D85A3D-B246-4823-88D3-1A7B7722BBF1}">
      <dgm:prSet/>
      <dgm:spPr/>
    </dgm:pt>
    <dgm:pt modelId="{F3301E7C-D7C2-474F-A5E2-18A1D66875CC}" type="sibTrans" cxnId="{62D85A3D-B246-4823-88D3-1A7B7722BBF1}">
      <dgm:prSet/>
      <dgm:spPr/>
      <dgm:t>
        <a:bodyPr/>
        <a:lstStyle/>
        <a:p>
          <a:endParaRPr lang="en-US"/>
        </a:p>
      </dgm:t>
    </dgm:pt>
    <dgm:pt modelId="{D0B4A6C7-E4C7-4ECE-9C5A-3F62B012EDC1}">
      <dgm:prSet phldr="0"/>
      <dgm:spPr/>
      <dgm:t>
        <a:bodyPr/>
        <a:lstStyle/>
        <a:p>
          <a:pPr algn="l" rtl="0"/>
          <a:r>
            <a:rPr lang="en-US" b="1" dirty="0">
              <a:solidFill>
                <a:schemeClr val="tx1"/>
              </a:solidFill>
              <a:latin typeface="Calibri"/>
              <a:cs typeface="Calibri"/>
            </a:rPr>
            <a:t>The truck stop as home for truckers (Kozak, 2012)</a:t>
          </a:r>
          <a:r>
            <a:rPr lang="en-US" dirty="0">
              <a:solidFill>
                <a:schemeClr val="bg2">
                  <a:lumMod val="75000"/>
                </a:schemeClr>
              </a:solidFill>
              <a:latin typeface="Calibri"/>
              <a:cs typeface="Calibri"/>
            </a:rPr>
            <a:t> </a:t>
          </a:r>
        </a:p>
      </dgm:t>
    </dgm:pt>
    <dgm:pt modelId="{CE519CDE-8026-49D6-8FFD-B79D41DE3CBF}" type="parTrans" cxnId="{FF3D0A57-2546-43C9-90D0-839652F36B69}">
      <dgm:prSet/>
      <dgm:spPr/>
    </dgm:pt>
    <dgm:pt modelId="{74BEAEDE-868E-47C0-B035-2B081ADDF72B}" type="sibTrans" cxnId="{FF3D0A57-2546-43C9-90D0-839652F36B69}">
      <dgm:prSet/>
      <dgm:spPr/>
      <dgm:t>
        <a:bodyPr/>
        <a:lstStyle/>
        <a:p>
          <a:endParaRPr lang="en-US"/>
        </a:p>
      </dgm:t>
    </dgm:pt>
    <dgm:pt modelId="{C13D2E0F-AF8D-49B1-86D3-9BA32B387D45}" type="pres">
      <dgm:prSet presAssocID="{E4089E11-A2A4-49AF-9FD7-600B1F75BE21}" presName="linearFlow" presStyleCnt="0">
        <dgm:presLayoutVars>
          <dgm:dir/>
          <dgm:animLvl val="lvl"/>
          <dgm:resizeHandles val="exact"/>
        </dgm:presLayoutVars>
      </dgm:prSet>
      <dgm:spPr/>
    </dgm:pt>
    <dgm:pt modelId="{65A17A2C-4F40-42A0-854E-31170B15DD35}" type="pres">
      <dgm:prSet presAssocID="{C606CF27-BF16-49B8-A060-1946BCF5C769}" presName="composite" presStyleCnt="0"/>
      <dgm:spPr/>
    </dgm:pt>
    <dgm:pt modelId="{9E560D69-9F00-44A6-A67B-0F1F637C7D78}" type="pres">
      <dgm:prSet presAssocID="{C606CF27-BF16-49B8-A060-1946BCF5C769}" presName="parTx" presStyleLbl="node1" presStyleIdx="0" presStyleCnt="3">
        <dgm:presLayoutVars>
          <dgm:chMax val="0"/>
          <dgm:chPref val="0"/>
          <dgm:bulletEnabled val="1"/>
        </dgm:presLayoutVars>
      </dgm:prSet>
      <dgm:spPr/>
    </dgm:pt>
    <dgm:pt modelId="{1CC58BA0-410E-4D57-9E0F-65964763FA08}" type="pres">
      <dgm:prSet presAssocID="{C606CF27-BF16-49B8-A060-1946BCF5C769}" presName="parSh" presStyleLbl="node1" presStyleIdx="0" presStyleCnt="3"/>
      <dgm:spPr/>
    </dgm:pt>
    <dgm:pt modelId="{5DED70F2-A80D-4677-9C59-0654A400952D}" type="pres">
      <dgm:prSet presAssocID="{C606CF27-BF16-49B8-A060-1946BCF5C769}" presName="desTx" presStyleLbl="fgAcc1" presStyleIdx="0" presStyleCnt="3">
        <dgm:presLayoutVars>
          <dgm:bulletEnabled val="1"/>
        </dgm:presLayoutVars>
      </dgm:prSet>
      <dgm:spPr/>
    </dgm:pt>
    <dgm:pt modelId="{F6C52B49-3B1D-453F-B078-67ED6AEB777D}" type="pres">
      <dgm:prSet presAssocID="{725FE098-41D4-4ED5-BE93-B0A0FB8F48E9}" presName="sibTrans" presStyleLbl="sibTrans2D1" presStyleIdx="0" presStyleCnt="2"/>
      <dgm:spPr/>
    </dgm:pt>
    <dgm:pt modelId="{84B6060A-4DFE-4736-AB85-1689F92319CA}" type="pres">
      <dgm:prSet presAssocID="{725FE098-41D4-4ED5-BE93-B0A0FB8F48E9}" presName="connTx" presStyleLbl="sibTrans2D1" presStyleIdx="0" presStyleCnt="2"/>
      <dgm:spPr/>
    </dgm:pt>
    <dgm:pt modelId="{AB4C9679-D2E0-417A-8E59-20A6E491D883}" type="pres">
      <dgm:prSet presAssocID="{FF0F96FF-3ED1-43D5-8C91-CA9DB10BF4C4}" presName="composite" presStyleCnt="0"/>
      <dgm:spPr/>
    </dgm:pt>
    <dgm:pt modelId="{C1F80229-CD10-4E41-B224-C7435D980834}" type="pres">
      <dgm:prSet presAssocID="{FF0F96FF-3ED1-43D5-8C91-CA9DB10BF4C4}" presName="parTx" presStyleLbl="node1" presStyleIdx="0" presStyleCnt="3">
        <dgm:presLayoutVars>
          <dgm:chMax val="0"/>
          <dgm:chPref val="0"/>
          <dgm:bulletEnabled val="1"/>
        </dgm:presLayoutVars>
      </dgm:prSet>
      <dgm:spPr/>
    </dgm:pt>
    <dgm:pt modelId="{6310201F-9B48-450F-A839-5DC132949EC7}" type="pres">
      <dgm:prSet presAssocID="{FF0F96FF-3ED1-43D5-8C91-CA9DB10BF4C4}" presName="parSh" presStyleLbl="node1" presStyleIdx="1" presStyleCnt="3"/>
      <dgm:spPr/>
    </dgm:pt>
    <dgm:pt modelId="{61734AE3-E4B4-45DD-BD06-03F0CEA52CC2}" type="pres">
      <dgm:prSet presAssocID="{FF0F96FF-3ED1-43D5-8C91-CA9DB10BF4C4}" presName="desTx" presStyleLbl="fgAcc1" presStyleIdx="1" presStyleCnt="3">
        <dgm:presLayoutVars>
          <dgm:bulletEnabled val="1"/>
        </dgm:presLayoutVars>
      </dgm:prSet>
      <dgm:spPr/>
    </dgm:pt>
    <dgm:pt modelId="{DE14C5CE-E151-46C5-BA66-611052058FC3}" type="pres">
      <dgm:prSet presAssocID="{897F109D-AD8B-446D-9C31-1C06F220166A}" presName="sibTrans" presStyleLbl="sibTrans2D1" presStyleIdx="1" presStyleCnt="2"/>
      <dgm:spPr/>
    </dgm:pt>
    <dgm:pt modelId="{FC178711-6ED3-4C8B-B562-04DF530E8827}" type="pres">
      <dgm:prSet presAssocID="{897F109D-AD8B-446D-9C31-1C06F220166A}" presName="connTx" presStyleLbl="sibTrans2D1" presStyleIdx="1" presStyleCnt="2"/>
      <dgm:spPr/>
    </dgm:pt>
    <dgm:pt modelId="{B58EB1B0-7446-4466-B7AF-7BCFFB3F9C18}" type="pres">
      <dgm:prSet presAssocID="{6449247E-8590-4C2C-9664-28FCA5D01ABC}" presName="composite" presStyleCnt="0"/>
      <dgm:spPr/>
    </dgm:pt>
    <dgm:pt modelId="{787D1904-B1B6-4039-BE01-85265CBF0F10}" type="pres">
      <dgm:prSet presAssocID="{6449247E-8590-4C2C-9664-28FCA5D01ABC}" presName="parTx" presStyleLbl="node1" presStyleIdx="1" presStyleCnt="3">
        <dgm:presLayoutVars>
          <dgm:chMax val="0"/>
          <dgm:chPref val="0"/>
          <dgm:bulletEnabled val="1"/>
        </dgm:presLayoutVars>
      </dgm:prSet>
      <dgm:spPr/>
    </dgm:pt>
    <dgm:pt modelId="{A0662126-9C0F-4407-9542-05DC0673CB2D}" type="pres">
      <dgm:prSet presAssocID="{6449247E-8590-4C2C-9664-28FCA5D01ABC}" presName="parSh" presStyleLbl="node1" presStyleIdx="2" presStyleCnt="3"/>
      <dgm:spPr/>
    </dgm:pt>
    <dgm:pt modelId="{E5A06EE8-D7F3-4555-899D-C3DE6CA1CD78}" type="pres">
      <dgm:prSet presAssocID="{6449247E-8590-4C2C-9664-28FCA5D01ABC}" presName="desTx" presStyleLbl="fgAcc1" presStyleIdx="2" presStyleCnt="3">
        <dgm:presLayoutVars>
          <dgm:bulletEnabled val="1"/>
        </dgm:presLayoutVars>
      </dgm:prSet>
      <dgm:spPr/>
    </dgm:pt>
  </dgm:ptLst>
  <dgm:cxnLst>
    <dgm:cxn modelId="{229FB002-A2AC-43AA-8E8D-224775E8DA0E}" srcId="{6449247E-8590-4C2C-9664-28FCA5D01ABC}" destId="{6A5F4AE0-B3E8-43F0-873B-22E9157EB365}" srcOrd="0" destOrd="0" parTransId="{31C899B5-E66B-4170-A677-1559F57497E9}" sibTransId="{972D47AA-3046-4139-B9F8-97B11C4CD4DB}"/>
    <dgm:cxn modelId="{A6A4290A-3E81-4F94-BF65-E8B82CD1AAD7}" srcId="{6449247E-8590-4C2C-9664-28FCA5D01ABC}" destId="{5ED0AA8E-6E27-49B3-A260-AEEC45E3D7DE}" srcOrd="3" destOrd="0" parTransId="{DA9CBC1C-38BC-4215-B829-D4B1026EA62E}" sibTransId="{0579F0DC-2AB1-4A4D-AAF4-BF01C0BCF50F}"/>
    <dgm:cxn modelId="{E58A7D11-4834-4F13-A46F-D06115BBE0C4}" type="presOf" srcId="{6A5F4AE0-B3E8-43F0-873B-22E9157EB365}" destId="{E5A06EE8-D7F3-4555-899D-C3DE6CA1CD78}" srcOrd="0" destOrd="0" presId="urn:microsoft.com/office/officeart/2005/8/layout/process3"/>
    <dgm:cxn modelId="{D0B37519-8873-4966-8B35-807C9A2F97F6}" srcId="{C606CF27-BF16-49B8-A060-1946BCF5C769}" destId="{151C3A9F-29D0-4C05-85C2-C0A055F67CAE}" srcOrd="2" destOrd="0" parTransId="{E39AB588-E3FB-458C-9E6E-5A55A678F639}" sibTransId="{E6D2CABD-714F-4935-8439-D700E4928566}"/>
    <dgm:cxn modelId="{96434F23-38E0-4761-BE34-8C5C3C433F08}" srcId="{C606CF27-BF16-49B8-A060-1946BCF5C769}" destId="{60814105-224A-4E24-AE3E-7BD935F840C0}" srcOrd="1" destOrd="0" parTransId="{03A2EF1A-A3C2-4F5C-A83F-0CE7430F6C6D}" sibTransId="{863E720C-C87A-4382-8B23-4A76EFF00349}"/>
    <dgm:cxn modelId="{A4441136-8B10-4DC7-BD70-613FBAA1C9F8}" type="presOf" srcId="{897F109D-AD8B-446D-9C31-1C06F220166A}" destId="{DE14C5CE-E151-46C5-BA66-611052058FC3}" srcOrd="0" destOrd="0" presId="urn:microsoft.com/office/officeart/2005/8/layout/process3"/>
    <dgm:cxn modelId="{62D85A3D-B246-4823-88D3-1A7B7722BBF1}" srcId="{6449247E-8590-4C2C-9664-28FCA5D01ABC}" destId="{D812E355-EFF7-4165-872F-C217608960FD}" srcOrd="1" destOrd="0" parTransId="{E3BA7566-C2AC-4B96-840C-479D35433C56}" sibTransId="{F3301E7C-D7C2-474F-A5E2-18A1D66875CC}"/>
    <dgm:cxn modelId="{2547CC5F-41CE-4BD4-9327-C506719748AE}" type="presOf" srcId="{FF0F96FF-3ED1-43D5-8C91-CA9DB10BF4C4}" destId="{6310201F-9B48-450F-A839-5DC132949EC7}" srcOrd="1" destOrd="0" presId="urn:microsoft.com/office/officeart/2005/8/layout/process3"/>
    <dgm:cxn modelId="{EA2AD462-A27C-453B-8A28-983A85B94096}" srcId="{E4089E11-A2A4-49AF-9FD7-600B1F75BE21}" destId="{FF0F96FF-3ED1-43D5-8C91-CA9DB10BF4C4}" srcOrd="1" destOrd="0" parTransId="{4ECA8626-4C12-4D43-92D7-A6FB727E4A92}" sibTransId="{897F109D-AD8B-446D-9C31-1C06F220166A}"/>
    <dgm:cxn modelId="{C2842943-2898-45CF-8282-4F1930EF92C9}" srcId="{E4089E11-A2A4-49AF-9FD7-600B1F75BE21}" destId="{6449247E-8590-4C2C-9664-28FCA5D01ABC}" srcOrd="2" destOrd="0" parTransId="{11216E2B-8D64-46CD-9E2A-065C4830C8D3}" sibTransId="{29B07B17-8202-44AD-9E8A-8329A57B7021}"/>
    <dgm:cxn modelId="{7C6F3943-E25C-441F-A88B-4BC170FC0801}" type="presOf" srcId="{C606CF27-BF16-49B8-A060-1946BCF5C769}" destId="{9E560D69-9F00-44A6-A67B-0F1F637C7D78}" srcOrd="0" destOrd="0" presId="urn:microsoft.com/office/officeart/2005/8/layout/process3"/>
    <dgm:cxn modelId="{38B7DC45-8818-460C-9FBF-86FC4E59D164}" type="presOf" srcId="{D0B4A6C7-E4C7-4ECE-9C5A-3F62B012EDC1}" destId="{E5A06EE8-D7F3-4555-899D-C3DE6CA1CD78}" srcOrd="0" destOrd="2" presId="urn:microsoft.com/office/officeart/2005/8/layout/process3"/>
    <dgm:cxn modelId="{631C566C-4075-49F4-8C78-3D9D3CDA8F61}" type="presOf" srcId="{897F109D-AD8B-446D-9C31-1C06F220166A}" destId="{FC178711-6ED3-4C8B-B562-04DF530E8827}" srcOrd="1" destOrd="0" presId="urn:microsoft.com/office/officeart/2005/8/layout/process3"/>
    <dgm:cxn modelId="{B50CB14D-28C3-4676-BC8D-3E52EE7AD710}" type="presOf" srcId="{6AE577CD-2DF1-4833-A18A-8786F66CB500}" destId="{61734AE3-E4B4-45DD-BD06-03F0CEA52CC2}" srcOrd="0" destOrd="1" presId="urn:microsoft.com/office/officeart/2005/8/layout/process3"/>
    <dgm:cxn modelId="{559F544F-F860-42D8-AE66-2347BB51BC5D}" srcId="{FF0F96FF-3ED1-43D5-8C91-CA9DB10BF4C4}" destId="{6AE577CD-2DF1-4833-A18A-8786F66CB500}" srcOrd="1" destOrd="0" parTransId="{981787DF-C19C-4F2F-98A9-984043823738}" sibTransId="{FF68E2B7-B97C-47C6-9F24-8D1C11A5170A}"/>
    <dgm:cxn modelId="{074DA655-D978-4237-9DFC-C9295284872A}" type="presOf" srcId="{E4089E11-A2A4-49AF-9FD7-600B1F75BE21}" destId="{C13D2E0F-AF8D-49B1-86D3-9BA32B387D45}" srcOrd="0" destOrd="0" presId="urn:microsoft.com/office/officeart/2005/8/layout/process3"/>
    <dgm:cxn modelId="{80886B56-AB34-46F2-BB30-C2B9BB449E4E}" srcId="{FF0F96FF-3ED1-43D5-8C91-CA9DB10BF4C4}" destId="{B48C3D21-39A3-4F56-A227-27B593074A99}" srcOrd="2" destOrd="0" parTransId="{6DE0CA49-7280-41F4-A277-A2B23FED14D7}" sibTransId="{8CE4D638-5FBD-4DE6-8E31-2666FAF9FFD2}"/>
    <dgm:cxn modelId="{FF3D0A57-2546-43C9-90D0-839652F36B69}" srcId="{6449247E-8590-4C2C-9664-28FCA5D01ABC}" destId="{D0B4A6C7-E4C7-4ECE-9C5A-3F62B012EDC1}" srcOrd="2" destOrd="0" parTransId="{CE519CDE-8026-49D6-8FFD-B79D41DE3CBF}" sibTransId="{74BEAEDE-868E-47C0-B035-2B081ADDF72B}"/>
    <dgm:cxn modelId="{1521737C-80BB-444F-90D6-C8CE3DED9BDD}" type="presOf" srcId="{5ED0AA8E-6E27-49B3-A260-AEEC45E3D7DE}" destId="{E5A06EE8-D7F3-4555-899D-C3DE6CA1CD78}" srcOrd="0" destOrd="3" presId="urn:microsoft.com/office/officeart/2005/8/layout/process3"/>
    <dgm:cxn modelId="{C8506D84-8497-42FD-A6F2-27B93FFFF5F6}" type="presOf" srcId="{6449247E-8590-4C2C-9664-28FCA5D01ABC}" destId="{A0662126-9C0F-4407-9542-05DC0673CB2D}" srcOrd="1" destOrd="0" presId="urn:microsoft.com/office/officeart/2005/8/layout/process3"/>
    <dgm:cxn modelId="{72A85288-82A9-41BA-96DD-5260DB9D4B17}" type="presOf" srcId="{B48C3D21-39A3-4F56-A227-27B593074A99}" destId="{61734AE3-E4B4-45DD-BD06-03F0CEA52CC2}" srcOrd="0" destOrd="2" presId="urn:microsoft.com/office/officeart/2005/8/layout/process3"/>
    <dgm:cxn modelId="{176CCB92-6DE5-425A-80B7-3DFB66A6BDDF}" type="presOf" srcId="{151C3A9F-29D0-4C05-85C2-C0A055F67CAE}" destId="{5DED70F2-A80D-4677-9C59-0654A400952D}" srcOrd="0" destOrd="2" presId="urn:microsoft.com/office/officeart/2005/8/layout/process3"/>
    <dgm:cxn modelId="{0C6CACA2-41D6-428D-AD47-1E24F4EFCE00}" type="presOf" srcId="{60814105-224A-4E24-AE3E-7BD935F840C0}" destId="{5DED70F2-A80D-4677-9C59-0654A400952D}" srcOrd="0" destOrd="1" presId="urn:microsoft.com/office/officeart/2005/8/layout/process3"/>
    <dgm:cxn modelId="{259914A7-534E-4630-BE7E-EE3B6F7E86F5}" type="presOf" srcId="{725FE098-41D4-4ED5-BE93-B0A0FB8F48E9}" destId="{84B6060A-4DFE-4736-AB85-1689F92319CA}" srcOrd="1" destOrd="0" presId="urn:microsoft.com/office/officeart/2005/8/layout/process3"/>
    <dgm:cxn modelId="{C99988AB-3028-4E84-9537-D3F308F641A9}" type="presOf" srcId="{09222374-E264-43CC-BE75-1386D04CCD04}" destId="{5DED70F2-A80D-4677-9C59-0654A400952D}" srcOrd="0" destOrd="0" presId="urn:microsoft.com/office/officeart/2005/8/layout/process3"/>
    <dgm:cxn modelId="{7DBA9FAF-0A3A-4888-A515-C8E86371D435}" srcId="{C606CF27-BF16-49B8-A060-1946BCF5C769}" destId="{09222374-E264-43CC-BE75-1386D04CCD04}" srcOrd="0" destOrd="0" parTransId="{AD4F5658-2DD8-4C5B-A9EE-488EF0A55DDA}" sibTransId="{E65F874A-5551-4453-B083-BE98C95CFD5B}"/>
    <dgm:cxn modelId="{255D53B4-C3FB-4EAD-80B6-4EBD3228918B}" type="presOf" srcId="{C606CF27-BF16-49B8-A060-1946BCF5C769}" destId="{1CC58BA0-410E-4D57-9E0F-65964763FA08}" srcOrd="1" destOrd="0" presId="urn:microsoft.com/office/officeart/2005/8/layout/process3"/>
    <dgm:cxn modelId="{348677BC-94DF-4EAF-8BB9-F9FC97F48789}" srcId="{E4089E11-A2A4-49AF-9FD7-600B1F75BE21}" destId="{C606CF27-BF16-49B8-A060-1946BCF5C769}" srcOrd="0" destOrd="0" parTransId="{D5E964B3-D35C-430B-BD81-6FB2902A29E7}" sibTransId="{725FE098-41D4-4ED5-BE93-B0A0FB8F48E9}"/>
    <dgm:cxn modelId="{7053EDC4-DCD1-4B77-950E-ECBB9A1D8855}" srcId="{FF0F96FF-3ED1-43D5-8C91-CA9DB10BF4C4}" destId="{ED67AC35-CE19-4E96-838E-06115EEDED75}" srcOrd="0" destOrd="0" parTransId="{A0E9633F-817E-4D2E-936B-D96CA15C4141}" sibTransId="{76789175-2519-4263-A7F0-29689F70C3C6}"/>
    <dgm:cxn modelId="{2E20F3CA-5692-457D-8F5D-4157B47CB18A}" type="presOf" srcId="{725FE098-41D4-4ED5-BE93-B0A0FB8F48E9}" destId="{F6C52B49-3B1D-453F-B078-67ED6AEB777D}" srcOrd="0" destOrd="0" presId="urn:microsoft.com/office/officeart/2005/8/layout/process3"/>
    <dgm:cxn modelId="{8F9AE0D2-29F4-4FE6-A131-E61F797398C3}" type="presOf" srcId="{6449247E-8590-4C2C-9664-28FCA5D01ABC}" destId="{787D1904-B1B6-4039-BE01-85265CBF0F10}" srcOrd="0" destOrd="0" presId="urn:microsoft.com/office/officeart/2005/8/layout/process3"/>
    <dgm:cxn modelId="{4F538ED5-086F-42FA-B006-9FD398DC65DB}" type="presOf" srcId="{ED67AC35-CE19-4E96-838E-06115EEDED75}" destId="{61734AE3-E4B4-45DD-BD06-03F0CEA52CC2}" srcOrd="0" destOrd="0" presId="urn:microsoft.com/office/officeart/2005/8/layout/process3"/>
    <dgm:cxn modelId="{318796F8-06FB-465E-AFAD-00505477D12C}" type="presOf" srcId="{D812E355-EFF7-4165-872F-C217608960FD}" destId="{E5A06EE8-D7F3-4555-899D-C3DE6CA1CD78}" srcOrd="0" destOrd="1" presId="urn:microsoft.com/office/officeart/2005/8/layout/process3"/>
    <dgm:cxn modelId="{5D1091FB-5C51-4294-AE81-38C5F10F86A7}" type="presOf" srcId="{FF0F96FF-3ED1-43D5-8C91-CA9DB10BF4C4}" destId="{C1F80229-CD10-4E41-B224-C7435D980834}" srcOrd="0" destOrd="0" presId="urn:microsoft.com/office/officeart/2005/8/layout/process3"/>
    <dgm:cxn modelId="{8231F9E0-5157-4B0E-A6FE-5F4B83147466}" type="presParOf" srcId="{C13D2E0F-AF8D-49B1-86D3-9BA32B387D45}" destId="{65A17A2C-4F40-42A0-854E-31170B15DD35}" srcOrd="0" destOrd="0" presId="urn:microsoft.com/office/officeart/2005/8/layout/process3"/>
    <dgm:cxn modelId="{75C312C5-E647-4E7E-8D53-FC49E76224FD}" type="presParOf" srcId="{65A17A2C-4F40-42A0-854E-31170B15DD35}" destId="{9E560D69-9F00-44A6-A67B-0F1F637C7D78}" srcOrd="0" destOrd="0" presId="urn:microsoft.com/office/officeart/2005/8/layout/process3"/>
    <dgm:cxn modelId="{ED7D9331-D6B9-4688-BEB3-99DD9883E7F0}" type="presParOf" srcId="{65A17A2C-4F40-42A0-854E-31170B15DD35}" destId="{1CC58BA0-410E-4D57-9E0F-65964763FA08}" srcOrd="1" destOrd="0" presId="urn:microsoft.com/office/officeart/2005/8/layout/process3"/>
    <dgm:cxn modelId="{DA6D741F-1557-4F96-8129-242E260AC938}" type="presParOf" srcId="{65A17A2C-4F40-42A0-854E-31170B15DD35}" destId="{5DED70F2-A80D-4677-9C59-0654A400952D}" srcOrd="2" destOrd="0" presId="urn:microsoft.com/office/officeart/2005/8/layout/process3"/>
    <dgm:cxn modelId="{D63466C9-3D77-4426-B3F6-7A6CCBB65B38}" type="presParOf" srcId="{C13D2E0F-AF8D-49B1-86D3-9BA32B387D45}" destId="{F6C52B49-3B1D-453F-B078-67ED6AEB777D}" srcOrd="1" destOrd="0" presId="urn:microsoft.com/office/officeart/2005/8/layout/process3"/>
    <dgm:cxn modelId="{81464447-FA46-4565-930A-30FE5AB4A5B5}" type="presParOf" srcId="{F6C52B49-3B1D-453F-B078-67ED6AEB777D}" destId="{84B6060A-4DFE-4736-AB85-1689F92319CA}" srcOrd="0" destOrd="0" presId="urn:microsoft.com/office/officeart/2005/8/layout/process3"/>
    <dgm:cxn modelId="{31CA7DCA-3C6C-49AF-A25E-73F2457963C4}" type="presParOf" srcId="{C13D2E0F-AF8D-49B1-86D3-9BA32B387D45}" destId="{AB4C9679-D2E0-417A-8E59-20A6E491D883}" srcOrd="2" destOrd="0" presId="urn:microsoft.com/office/officeart/2005/8/layout/process3"/>
    <dgm:cxn modelId="{604819E4-61E0-46F9-9113-8EDE50AFADE0}" type="presParOf" srcId="{AB4C9679-D2E0-417A-8E59-20A6E491D883}" destId="{C1F80229-CD10-4E41-B224-C7435D980834}" srcOrd="0" destOrd="0" presId="urn:microsoft.com/office/officeart/2005/8/layout/process3"/>
    <dgm:cxn modelId="{8117A128-45AE-4A5E-A97B-0FAB699AD321}" type="presParOf" srcId="{AB4C9679-D2E0-417A-8E59-20A6E491D883}" destId="{6310201F-9B48-450F-A839-5DC132949EC7}" srcOrd="1" destOrd="0" presId="urn:microsoft.com/office/officeart/2005/8/layout/process3"/>
    <dgm:cxn modelId="{BB7DE554-A809-48B1-B5FA-4836ACA8EB81}" type="presParOf" srcId="{AB4C9679-D2E0-417A-8E59-20A6E491D883}" destId="{61734AE3-E4B4-45DD-BD06-03F0CEA52CC2}" srcOrd="2" destOrd="0" presId="urn:microsoft.com/office/officeart/2005/8/layout/process3"/>
    <dgm:cxn modelId="{79110F0D-9E52-48CB-908C-C857530DE2FA}" type="presParOf" srcId="{C13D2E0F-AF8D-49B1-86D3-9BA32B387D45}" destId="{DE14C5CE-E151-46C5-BA66-611052058FC3}" srcOrd="3" destOrd="0" presId="urn:microsoft.com/office/officeart/2005/8/layout/process3"/>
    <dgm:cxn modelId="{3F3795FC-3FC9-4615-8DE3-B24AA1769F30}" type="presParOf" srcId="{DE14C5CE-E151-46C5-BA66-611052058FC3}" destId="{FC178711-6ED3-4C8B-B562-04DF530E8827}" srcOrd="0" destOrd="0" presId="urn:microsoft.com/office/officeart/2005/8/layout/process3"/>
    <dgm:cxn modelId="{58EB050A-DF7A-4DFD-9DF2-D93767F5403C}" type="presParOf" srcId="{C13D2E0F-AF8D-49B1-86D3-9BA32B387D45}" destId="{B58EB1B0-7446-4466-B7AF-7BCFFB3F9C18}" srcOrd="4" destOrd="0" presId="urn:microsoft.com/office/officeart/2005/8/layout/process3"/>
    <dgm:cxn modelId="{42A4B2A0-C633-461E-923A-C9BEC5B3AC94}" type="presParOf" srcId="{B58EB1B0-7446-4466-B7AF-7BCFFB3F9C18}" destId="{787D1904-B1B6-4039-BE01-85265CBF0F10}" srcOrd="0" destOrd="0" presId="urn:microsoft.com/office/officeart/2005/8/layout/process3"/>
    <dgm:cxn modelId="{DF7C1869-3262-4286-9397-DD9723373C83}" type="presParOf" srcId="{B58EB1B0-7446-4466-B7AF-7BCFFB3F9C18}" destId="{A0662126-9C0F-4407-9542-05DC0673CB2D}" srcOrd="1" destOrd="0" presId="urn:microsoft.com/office/officeart/2005/8/layout/process3"/>
    <dgm:cxn modelId="{3BA109AE-AE92-4232-B029-B94EDFF5FA68}" type="presParOf" srcId="{B58EB1B0-7446-4466-B7AF-7BCFFB3F9C18}" destId="{E5A06EE8-D7F3-4555-899D-C3DE6CA1CD78}"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6A8E5B8-693A-4DCD-9797-B410956EEF06}" type="doc">
      <dgm:prSet loTypeId="urn:microsoft.com/office/officeart/2005/8/layout/hierarchy6" loCatId="hierarchy" qsTypeId="urn:microsoft.com/office/officeart/2005/8/quickstyle/simple1" qsCatId="simple" csTypeId="urn:microsoft.com/office/officeart/2005/8/colors/accent0_3" csCatId="mainScheme" phldr="1"/>
      <dgm:spPr/>
      <dgm:t>
        <a:bodyPr/>
        <a:lstStyle/>
        <a:p>
          <a:endParaRPr lang="en-US"/>
        </a:p>
      </dgm:t>
    </dgm:pt>
    <dgm:pt modelId="{2DDF3CFE-4154-4A03-9380-F3CD348D64B2}">
      <dgm:prSet phldr="0"/>
      <dgm:spPr/>
      <dgm:t>
        <a:bodyPr/>
        <a:lstStyle/>
        <a:p>
          <a:r>
            <a:rPr lang="en-US" b="0" i="0" u="none" strike="noStrike" cap="none" baseline="0" noProof="0" dirty="0">
              <a:latin typeface="Calibri"/>
              <a:cs typeface="Calibri Light"/>
            </a:rPr>
            <a:t>Ethnography</a:t>
          </a:r>
          <a:endParaRPr lang="en-US" dirty="0">
            <a:latin typeface="Calibri"/>
            <a:cs typeface="Calibri Light"/>
          </a:endParaRPr>
        </a:p>
      </dgm:t>
    </dgm:pt>
    <dgm:pt modelId="{B9242F07-F0FA-492B-BCE2-3EDF614C47B5}" type="parTrans" cxnId="{79535A52-D985-4106-9A87-B0EEA2610C76}">
      <dgm:prSet/>
      <dgm:spPr/>
    </dgm:pt>
    <dgm:pt modelId="{46E0CAB4-3DE3-43F9-9130-A3638646B6E7}" type="sibTrans" cxnId="{79535A52-D985-4106-9A87-B0EEA2610C76}">
      <dgm:prSet/>
      <dgm:spPr/>
    </dgm:pt>
    <dgm:pt modelId="{919BBDDF-7381-4F19-ADDD-99702FECB146}">
      <dgm:prSet phldr="0"/>
      <dgm:spPr/>
      <dgm:t>
        <a:bodyPr/>
        <a:lstStyle/>
        <a:p>
          <a:pPr rtl="0"/>
          <a:r>
            <a:rPr lang="en-US" dirty="0">
              <a:latin typeface="Calibri"/>
              <a:cs typeface="Calibri Light"/>
            </a:rPr>
            <a:t>Timeframe: Seven weeks in July-August 2020</a:t>
          </a:r>
        </a:p>
      </dgm:t>
    </dgm:pt>
    <dgm:pt modelId="{D64CE50E-D1BD-4169-B690-9CB833C0269A}" type="parTrans" cxnId="{206A848F-2104-4A37-BAF9-C5A9DB445C4F}">
      <dgm:prSet/>
      <dgm:spPr/>
      <dgm:t>
        <a:bodyPr/>
        <a:lstStyle/>
        <a:p>
          <a:endParaRPr lang="en-US"/>
        </a:p>
      </dgm:t>
    </dgm:pt>
    <dgm:pt modelId="{D46675EE-7688-4433-9C54-2D9EEA52A799}" type="sibTrans" cxnId="{206A848F-2104-4A37-BAF9-C5A9DB445C4F}">
      <dgm:prSet/>
      <dgm:spPr/>
    </dgm:pt>
    <dgm:pt modelId="{FE9B747B-35AA-4374-ACC8-D63D86906655}">
      <dgm:prSet phldr="0"/>
      <dgm:spPr/>
      <dgm:t>
        <a:bodyPr/>
        <a:lstStyle/>
        <a:p>
          <a:pPr rtl="0"/>
          <a:r>
            <a:rPr lang="en-US" u="none" dirty="0"/>
            <a:t>Research site: Blue Collar Truck Stop, Missoula, Montana</a:t>
          </a:r>
        </a:p>
      </dgm:t>
    </dgm:pt>
    <dgm:pt modelId="{2145A773-32D1-40F4-9F05-28855C472F02}" type="parTrans" cxnId="{3A30CDF7-8C37-4C7A-8B78-CD48A8CED9B2}">
      <dgm:prSet/>
      <dgm:spPr/>
    </dgm:pt>
    <dgm:pt modelId="{8F2DAE5B-457E-480D-B3CE-1B94FEA6F7F3}" type="sibTrans" cxnId="{3A30CDF7-8C37-4C7A-8B78-CD48A8CED9B2}">
      <dgm:prSet/>
      <dgm:spPr/>
    </dgm:pt>
    <dgm:pt modelId="{19BF63C9-EBA7-4393-8984-672537C0EB4A}">
      <dgm:prSet phldr="0"/>
      <dgm:spPr/>
      <dgm:t>
        <a:bodyPr/>
        <a:lstStyle/>
        <a:p>
          <a:pPr rtl="0"/>
          <a:r>
            <a:rPr lang="en-US" dirty="0"/>
            <a:t>Data: sixty pages of field notes</a:t>
          </a:r>
          <a:endParaRPr lang="en-US" dirty="0">
            <a:latin typeface="Calibri"/>
            <a:cs typeface="Calibri Light"/>
          </a:endParaRPr>
        </a:p>
      </dgm:t>
    </dgm:pt>
    <dgm:pt modelId="{D3F7ABA3-9CD2-498B-A045-087B96677184}" type="parTrans" cxnId="{542FA82D-B520-4FB3-8003-FCDC534D6E49}">
      <dgm:prSet/>
      <dgm:spPr/>
    </dgm:pt>
    <dgm:pt modelId="{F9C58E2F-C98C-4E5B-8A3B-E96CA6DE972B}" type="sibTrans" cxnId="{542FA82D-B520-4FB3-8003-FCDC534D6E49}">
      <dgm:prSet/>
      <dgm:spPr/>
    </dgm:pt>
    <dgm:pt modelId="{E33A4057-7612-418D-AD16-618711780871}" type="pres">
      <dgm:prSet presAssocID="{86A8E5B8-693A-4DCD-9797-B410956EEF06}" presName="mainComposite" presStyleCnt="0">
        <dgm:presLayoutVars>
          <dgm:chPref val="1"/>
          <dgm:dir/>
          <dgm:animOne val="branch"/>
          <dgm:animLvl val="lvl"/>
          <dgm:resizeHandles val="exact"/>
        </dgm:presLayoutVars>
      </dgm:prSet>
      <dgm:spPr/>
    </dgm:pt>
    <dgm:pt modelId="{32FAD869-F00A-4835-9826-EB06F37B38DE}" type="pres">
      <dgm:prSet presAssocID="{86A8E5B8-693A-4DCD-9797-B410956EEF06}" presName="hierFlow" presStyleCnt="0"/>
      <dgm:spPr/>
    </dgm:pt>
    <dgm:pt modelId="{D5CE8886-15EE-4EEB-9493-900CFB2488B0}" type="pres">
      <dgm:prSet presAssocID="{86A8E5B8-693A-4DCD-9797-B410956EEF06}" presName="hierChild1" presStyleCnt="0">
        <dgm:presLayoutVars>
          <dgm:chPref val="1"/>
          <dgm:animOne val="branch"/>
          <dgm:animLvl val="lvl"/>
        </dgm:presLayoutVars>
      </dgm:prSet>
      <dgm:spPr/>
    </dgm:pt>
    <dgm:pt modelId="{9ED4A2DE-0608-476C-BA43-E32708313C27}" type="pres">
      <dgm:prSet presAssocID="{2DDF3CFE-4154-4A03-9380-F3CD348D64B2}" presName="Name14" presStyleCnt="0"/>
      <dgm:spPr/>
    </dgm:pt>
    <dgm:pt modelId="{5F02E3CC-C326-47AE-A825-23FDF882ED9F}" type="pres">
      <dgm:prSet presAssocID="{2DDF3CFE-4154-4A03-9380-F3CD348D64B2}" presName="level1Shape" presStyleLbl="node0" presStyleIdx="0" presStyleCnt="1">
        <dgm:presLayoutVars>
          <dgm:chPref val="3"/>
        </dgm:presLayoutVars>
      </dgm:prSet>
      <dgm:spPr/>
    </dgm:pt>
    <dgm:pt modelId="{B78F4CFE-D291-46A2-89E3-AF976DA7DFDB}" type="pres">
      <dgm:prSet presAssocID="{2DDF3CFE-4154-4A03-9380-F3CD348D64B2}" presName="hierChild2" presStyleCnt="0"/>
      <dgm:spPr/>
    </dgm:pt>
    <dgm:pt modelId="{545674B1-CA30-4E8B-B8FF-F027C0573119}" type="pres">
      <dgm:prSet presAssocID="{2145A773-32D1-40F4-9F05-28855C472F02}" presName="Name19" presStyleLbl="parChTrans1D2" presStyleIdx="0" presStyleCnt="3"/>
      <dgm:spPr/>
    </dgm:pt>
    <dgm:pt modelId="{70CAEE78-9DA5-4FB4-B48A-01A644241E21}" type="pres">
      <dgm:prSet presAssocID="{FE9B747B-35AA-4374-ACC8-D63D86906655}" presName="Name21" presStyleCnt="0"/>
      <dgm:spPr/>
    </dgm:pt>
    <dgm:pt modelId="{7C5AB1B3-C08D-4672-BDBA-4ACF0598A1E5}" type="pres">
      <dgm:prSet presAssocID="{FE9B747B-35AA-4374-ACC8-D63D86906655}" presName="level2Shape" presStyleLbl="node2" presStyleIdx="0" presStyleCnt="3"/>
      <dgm:spPr/>
    </dgm:pt>
    <dgm:pt modelId="{57422D87-2C98-4DB0-9C08-C3BCEA9B54CB}" type="pres">
      <dgm:prSet presAssocID="{FE9B747B-35AA-4374-ACC8-D63D86906655}" presName="hierChild3" presStyleCnt="0"/>
      <dgm:spPr/>
    </dgm:pt>
    <dgm:pt modelId="{0E6228C2-C94A-45AD-9F27-2ABAA7922154}" type="pres">
      <dgm:prSet presAssocID="{D64CE50E-D1BD-4169-B690-9CB833C0269A}" presName="Name19" presStyleLbl="parChTrans1D2" presStyleIdx="1" presStyleCnt="3"/>
      <dgm:spPr/>
    </dgm:pt>
    <dgm:pt modelId="{5DE0A138-4047-46E6-BE4D-4008C35C3357}" type="pres">
      <dgm:prSet presAssocID="{919BBDDF-7381-4F19-ADDD-99702FECB146}" presName="Name21" presStyleCnt="0"/>
      <dgm:spPr/>
    </dgm:pt>
    <dgm:pt modelId="{0EC8D66C-5220-4014-9D00-C10AC5E306D1}" type="pres">
      <dgm:prSet presAssocID="{919BBDDF-7381-4F19-ADDD-99702FECB146}" presName="level2Shape" presStyleLbl="node2" presStyleIdx="1" presStyleCnt="3"/>
      <dgm:spPr/>
    </dgm:pt>
    <dgm:pt modelId="{5C02F55D-D816-4384-9CBF-0D281F6B90E6}" type="pres">
      <dgm:prSet presAssocID="{919BBDDF-7381-4F19-ADDD-99702FECB146}" presName="hierChild3" presStyleCnt="0"/>
      <dgm:spPr/>
    </dgm:pt>
    <dgm:pt modelId="{08F47FF1-1C67-4C1B-9867-B3B835E13AD7}" type="pres">
      <dgm:prSet presAssocID="{D3F7ABA3-9CD2-498B-A045-087B96677184}" presName="Name19" presStyleLbl="parChTrans1D2" presStyleIdx="2" presStyleCnt="3"/>
      <dgm:spPr/>
    </dgm:pt>
    <dgm:pt modelId="{D3ED7808-CEF9-4F4C-94CE-7F0877156AA0}" type="pres">
      <dgm:prSet presAssocID="{19BF63C9-EBA7-4393-8984-672537C0EB4A}" presName="Name21" presStyleCnt="0"/>
      <dgm:spPr/>
    </dgm:pt>
    <dgm:pt modelId="{B3C9A4D3-A036-4976-9400-D3C0D56B73E1}" type="pres">
      <dgm:prSet presAssocID="{19BF63C9-EBA7-4393-8984-672537C0EB4A}" presName="level2Shape" presStyleLbl="node2" presStyleIdx="2" presStyleCnt="3"/>
      <dgm:spPr/>
    </dgm:pt>
    <dgm:pt modelId="{9137DFCE-FC43-448F-A596-A026142911DF}" type="pres">
      <dgm:prSet presAssocID="{19BF63C9-EBA7-4393-8984-672537C0EB4A}" presName="hierChild3" presStyleCnt="0"/>
      <dgm:spPr/>
    </dgm:pt>
    <dgm:pt modelId="{B1E9EE1E-C079-4C66-B92F-1C962E8D1C27}" type="pres">
      <dgm:prSet presAssocID="{86A8E5B8-693A-4DCD-9797-B410956EEF06}" presName="bgShapesFlow" presStyleCnt="0"/>
      <dgm:spPr/>
    </dgm:pt>
  </dgm:ptLst>
  <dgm:cxnLst>
    <dgm:cxn modelId="{1BC98B11-7573-4AA9-8F78-E3E1592B8ACB}" type="presOf" srcId="{2145A773-32D1-40F4-9F05-28855C472F02}" destId="{545674B1-CA30-4E8B-B8FF-F027C0573119}" srcOrd="0" destOrd="0" presId="urn:microsoft.com/office/officeart/2005/8/layout/hierarchy6"/>
    <dgm:cxn modelId="{DE23BE1B-D118-465D-8568-2039B252F750}" type="presOf" srcId="{919BBDDF-7381-4F19-ADDD-99702FECB146}" destId="{0EC8D66C-5220-4014-9D00-C10AC5E306D1}" srcOrd="0" destOrd="0" presId="urn:microsoft.com/office/officeart/2005/8/layout/hierarchy6"/>
    <dgm:cxn modelId="{9D95AD29-1DFB-4735-921F-6CB161B08F59}" type="presOf" srcId="{D3F7ABA3-9CD2-498B-A045-087B96677184}" destId="{08F47FF1-1C67-4C1B-9867-B3B835E13AD7}" srcOrd="0" destOrd="0" presId="urn:microsoft.com/office/officeart/2005/8/layout/hierarchy6"/>
    <dgm:cxn modelId="{542FA82D-B520-4FB3-8003-FCDC534D6E49}" srcId="{2DDF3CFE-4154-4A03-9380-F3CD348D64B2}" destId="{19BF63C9-EBA7-4393-8984-672537C0EB4A}" srcOrd="2" destOrd="0" parTransId="{D3F7ABA3-9CD2-498B-A045-087B96677184}" sibTransId="{F9C58E2F-C98C-4E5B-8A3B-E96CA6DE972B}"/>
    <dgm:cxn modelId="{1D7FB137-7CE2-46BB-9B00-96DCA2CE1634}" type="presOf" srcId="{FE9B747B-35AA-4374-ACC8-D63D86906655}" destId="{7C5AB1B3-C08D-4672-BDBA-4ACF0598A1E5}" srcOrd="0" destOrd="0" presId="urn:microsoft.com/office/officeart/2005/8/layout/hierarchy6"/>
    <dgm:cxn modelId="{FBCBC937-44FD-47CB-840D-086BC3E8051B}" type="presOf" srcId="{2DDF3CFE-4154-4A03-9380-F3CD348D64B2}" destId="{5F02E3CC-C326-47AE-A825-23FDF882ED9F}" srcOrd="0" destOrd="0" presId="urn:microsoft.com/office/officeart/2005/8/layout/hierarchy6"/>
    <dgm:cxn modelId="{79535A52-D985-4106-9A87-B0EEA2610C76}" srcId="{86A8E5B8-693A-4DCD-9797-B410956EEF06}" destId="{2DDF3CFE-4154-4A03-9380-F3CD348D64B2}" srcOrd="0" destOrd="0" parTransId="{B9242F07-F0FA-492B-BCE2-3EDF614C47B5}" sibTransId="{46E0CAB4-3DE3-43F9-9130-A3638646B6E7}"/>
    <dgm:cxn modelId="{206A848F-2104-4A37-BAF9-C5A9DB445C4F}" srcId="{2DDF3CFE-4154-4A03-9380-F3CD348D64B2}" destId="{919BBDDF-7381-4F19-ADDD-99702FECB146}" srcOrd="1" destOrd="0" parTransId="{D64CE50E-D1BD-4169-B690-9CB833C0269A}" sibTransId="{D46675EE-7688-4433-9C54-2D9EEA52A799}"/>
    <dgm:cxn modelId="{7EF6BBCC-50C0-46AC-A8B9-63C6A79CF0B4}" type="presOf" srcId="{86A8E5B8-693A-4DCD-9797-B410956EEF06}" destId="{E33A4057-7612-418D-AD16-618711780871}" srcOrd="0" destOrd="0" presId="urn:microsoft.com/office/officeart/2005/8/layout/hierarchy6"/>
    <dgm:cxn modelId="{927438CE-41D6-4E71-BECC-2514BBFDC41D}" type="presOf" srcId="{D64CE50E-D1BD-4169-B690-9CB833C0269A}" destId="{0E6228C2-C94A-45AD-9F27-2ABAA7922154}" srcOrd="0" destOrd="0" presId="urn:microsoft.com/office/officeart/2005/8/layout/hierarchy6"/>
    <dgm:cxn modelId="{38A05EDD-4D0A-443F-BDBC-C5F4629926F1}" type="presOf" srcId="{19BF63C9-EBA7-4393-8984-672537C0EB4A}" destId="{B3C9A4D3-A036-4976-9400-D3C0D56B73E1}" srcOrd="0" destOrd="0" presId="urn:microsoft.com/office/officeart/2005/8/layout/hierarchy6"/>
    <dgm:cxn modelId="{3A30CDF7-8C37-4C7A-8B78-CD48A8CED9B2}" srcId="{2DDF3CFE-4154-4A03-9380-F3CD348D64B2}" destId="{FE9B747B-35AA-4374-ACC8-D63D86906655}" srcOrd="0" destOrd="0" parTransId="{2145A773-32D1-40F4-9F05-28855C472F02}" sibTransId="{8F2DAE5B-457E-480D-B3CE-1B94FEA6F7F3}"/>
    <dgm:cxn modelId="{FDAA44DC-75AC-4957-8E91-0AFBC26EC5ED}" type="presParOf" srcId="{E33A4057-7612-418D-AD16-618711780871}" destId="{32FAD869-F00A-4835-9826-EB06F37B38DE}" srcOrd="0" destOrd="0" presId="urn:microsoft.com/office/officeart/2005/8/layout/hierarchy6"/>
    <dgm:cxn modelId="{72F99279-86F5-4DB2-940A-BC233B217D6A}" type="presParOf" srcId="{32FAD869-F00A-4835-9826-EB06F37B38DE}" destId="{D5CE8886-15EE-4EEB-9493-900CFB2488B0}" srcOrd="0" destOrd="0" presId="urn:microsoft.com/office/officeart/2005/8/layout/hierarchy6"/>
    <dgm:cxn modelId="{061C3336-10B4-4FA6-9742-D79B92F76D47}" type="presParOf" srcId="{D5CE8886-15EE-4EEB-9493-900CFB2488B0}" destId="{9ED4A2DE-0608-476C-BA43-E32708313C27}" srcOrd="0" destOrd="0" presId="urn:microsoft.com/office/officeart/2005/8/layout/hierarchy6"/>
    <dgm:cxn modelId="{3C3FD029-5C3F-44BB-8447-786094649740}" type="presParOf" srcId="{9ED4A2DE-0608-476C-BA43-E32708313C27}" destId="{5F02E3CC-C326-47AE-A825-23FDF882ED9F}" srcOrd="0" destOrd="0" presId="urn:microsoft.com/office/officeart/2005/8/layout/hierarchy6"/>
    <dgm:cxn modelId="{69931791-EF18-45C0-92B1-C774387D98DB}" type="presParOf" srcId="{9ED4A2DE-0608-476C-BA43-E32708313C27}" destId="{B78F4CFE-D291-46A2-89E3-AF976DA7DFDB}" srcOrd="1" destOrd="0" presId="urn:microsoft.com/office/officeart/2005/8/layout/hierarchy6"/>
    <dgm:cxn modelId="{56E37D07-8BFE-4473-800E-8AA807905644}" type="presParOf" srcId="{B78F4CFE-D291-46A2-89E3-AF976DA7DFDB}" destId="{545674B1-CA30-4E8B-B8FF-F027C0573119}" srcOrd="0" destOrd="0" presId="urn:microsoft.com/office/officeart/2005/8/layout/hierarchy6"/>
    <dgm:cxn modelId="{175DF713-275E-4DA3-90F7-8F553DEBE688}" type="presParOf" srcId="{B78F4CFE-D291-46A2-89E3-AF976DA7DFDB}" destId="{70CAEE78-9DA5-4FB4-B48A-01A644241E21}" srcOrd="1" destOrd="0" presId="urn:microsoft.com/office/officeart/2005/8/layout/hierarchy6"/>
    <dgm:cxn modelId="{35FF5ECC-8D63-4B8E-8E23-D9358D8F8452}" type="presParOf" srcId="{70CAEE78-9DA5-4FB4-B48A-01A644241E21}" destId="{7C5AB1B3-C08D-4672-BDBA-4ACF0598A1E5}" srcOrd="0" destOrd="0" presId="urn:microsoft.com/office/officeart/2005/8/layout/hierarchy6"/>
    <dgm:cxn modelId="{33032CCA-6E15-44AA-8E4E-13DF6E19CDC9}" type="presParOf" srcId="{70CAEE78-9DA5-4FB4-B48A-01A644241E21}" destId="{57422D87-2C98-4DB0-9C08-C3BCEA9B54CB}" srcOrd="1" destOrd="0" presId="urn:microsoft.com/office/officeart/2005/8/layout/hierarchy6"/>
    <dgm:cxn modelId="{837D9F43-E19D-46E5-87EB-87B286CFE8B8}" type="presParOf" srcId="{B78F4CFE-D291-46A2-89E3-AF976DA7DFDB}" destId="{0E6228C2-C94A-45AD-9F27-2ABAA7922154}" srcOrd="2" destOrd="0" presId="urn:microsoft.com/office/officeart/2005/8/layout/hierarchy6"/>
    <dgm:cxn modelId="{C2DE3147-CED4-4A36-BB57-BC30ADD4215F}" type="presParOf" srcId="{B78F4CFE-D291-46A2-89E3-AF976DA7DFDB}" destId="{5DE0A138-4047-46E6-BE4D-4008C35C3357}" srcOrd="3" destOrd="0" presId="urn:microsoft.com/office/officeart/2005/8/layout/hierarchy6"/>
    <dgm:cxn modelId="{52AF671B-F5A9-4B49-976A-8BEF3E170254}" type="presParOf" srcId="{5DE0A138-4047-46E6-BE4D-4008C35C3357}" destId="{0EC8D66C-5220-4014-9D00-C10AC5E306D1}" srcOrd="0" destOrd="0" presId="urn:microsoft.com/office/officeart/2005/8/layout/hierarchy6"/>
    <dgm:cxn modelId="{C0922536-E1E3-42F5-8936-C7BE1F659861}" type="presParOf" srcId="{5DE0A138-4047-46E6-BE4D-4008C35C3357}" destId="{5C02F55D-D816-4384-9CBF-0D281F6B90E6}" srcOrd="1" destOrd="0" presId="urn:microsoft.com/office/officeart/2005/8/layout/hierarchy6"/>
    <dgm:cxn modelId="{F561FA60-1CBA-4372-AF29-19C81E601B32}" type="presParOf" srcId="{B78F4CFE-D291-46A2-89E3-AF976DA7DFDB}" destId="{08F47FF1-1C67-4C1B-9867-B3B835E13AD7}" srcOrd="4" destOrd="0" presId="urn:microsoft.com/office/officeart/2005/8/layout/hierarchy6"/>
    <dgm:cxn modelId="{76BC92E2-631D-4285-BE54-668801C9981E}" type="presParOf" srcId="{B78F4CFE-D291-46A2-89E3-AF976DA7DFDB}" destId="{D3ED7808-CEF9-4F4C-94CE-7F0877156AA0}" srcOrd="5" destOrd="0" presId="urn:microsoft.com/office/officeart/2005/8/layout/hierarchy6"/>
    <dgm:cxn modelId="{49ECAF35-AFD2-49AD-9DF6-E1625E42A201}" type="presParOf" srcId="{D3ED7808-CEF9-4F4C-94CE-7F0877156AA0}" destId="{B3C9A4D3-A036-4976-9400-D3C0D56B73E1}" srcOrd="0" destOrd="0" presId="urn:microsoft.com/office/officeart/2005/8/layout/hierarchy6"/>
    <dgm:cxn modelId="{301C0CBC-7E8B-4BC1-BF4E-3F043786AFF5}" type="presParOf" srcId="{D3ED7808-CEF9-4F4C-94CE-7F0877156AA0}" destId="{9137DFCE-FC43-448F-A596-A026142911DF}" srcOrd="1" destOrd="0" presId="urn:microsoft.com/office/officeart/2005/8/layout/hierarchy6"/>
    <dgm:cxn modelId="{661330C9-7BCC-4A3F-98CB-82F515095D75}" type="presParOf" srcId="{E33A4057-7612-418D-AD16-618711780871}" destId="{B1E9EE1E-C079-4C66-B92F-1C962E8D1C27}"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6A8E5B8-693A-4DCD-9797-B410956EEF06}" type="doc">
      <dgm:prSet loTypeId="urn:microsoft.com/office/officeart/2005/8/layout/hierarchy6" loCatId="hierarchy" qsTypeId="urn:microsoft.com/office/officeart/2005/8/quickstyle/simple1" qsCatId="simple" csTypeId="urn:microsoft.com/office/officeart/2005/8/colors/accent0_3" csCatId="mainScheme" phldr="1"/>
      <dgm:spPr/>
      <dgm:t>
        <a:bodyPr/>
        <a:lstStyle/>
        <a:p>
          <a:endParaRPr lang="en-US"/>
        </a:p>
      </dgm:t>
    </dgm:pt>
    <dgm:pt modelId="{139FD943-DE41-42FF-90FA-451924252E99}">
      <dgm:prSet phldr="0"/>
      <dgm:spPr/>
      <dgm:t>
        <a:bodyPr/>
        <a:lstStyle/>
        <a:p>
          <a:r>
            <a:rPr lang="en-US" dirty="0">
              <a:latin typeface="Calibri"/>
              <a:cs typeface="Calibri Light"/>
            </a:rPr>
            <a:t>Interviews</a:t>
          </a:r>
        </a:p>
      </dgm:t>
    </dgm:pt>
    <dgm:pt modelId="{83E28883-C2B7-4C13-A3F4-98558C2BD764}" type="parTrans" cxnId="{0DEE1AFB-79A6-4B7E-A754-7C80AA53AAC7}">
      <dgm:prSet/>
      <dgm:spPr/>
    </dgm:pt>
    <dgm:pt modelId="{D6991B0C-701E-42C8-9A63-2C13DF20F2C4}" type="sibTrans" cxnId="{0DEE1AFB-79A6-4B7E-A754-7C80AA53AAC7}">
      <dgm:prSet/>
      <dgm:spPr/>
    </dgm:pt>
    <dgm:pt modelId="{94AA24FB-A579-4FBB-A48A-9B3C866BDB7D}">
      <dgm:prSet phldr="0"/>
      <dgm:spPr/>
      <dgm:t>
        <a:bodyPr/>
        <a:lstStyle/>
        <a:p>
          <a:pPr rtl="0"/>
          <a:r>
            <a:rPr lang="en-US" dirty="0">
              <a:latin typeface="Calibri"/>
              <a:cs typeface="Calibri Light"/>
            </a:rPr>
            <a:t>Data: four interviews</a:t>
          </a:r>
        </a:p>
      </dgm:t>
    </dgm:pt>
    <dgm:pt modelId="{2163A4F4-5D6F-4472-A148-F094BA075869}" type="parTrans" cxnId="{9200993A-39F5-4829-AB2A-2F39E260F808}">
      <dgm:prSet/>
      <dgm:spPr/>
    </dgm:pt>
    <dgm:pt modelId="{A5974BB5-ADEE-4487-BD51-DDA74DDCEC24}" type="sibTrans" cxnId="{9200993A-39F5-4829-AB2A-2F39E260F808}">
      <dgm:prSet/>
      <dgm:spPr/>
    </dgm:pt>
    <dgm:pt modelId="{934C2813-916D-4C7B-8128-6015536A742B}">
      <dgm:prSet phldr="0"/>
      <dgm:spPr/>
      <dgm:t>
        <a:bodyPr/>
        <a:lstStyle/>
        <a:p>
          <a:pPr rtl="0"/>
          <a:r>
            <a:rPr lang="en-US" dirty="0">
              <a:latin typeface="Calibri"/>
              <a:cs typeface="Calibri Light"/>
            </a:rPr>
            <a:t>Timeframe: November 2020-January 2021</a:t>
          </a:r>
        </a:p>
      </dgm:t>
    </dgm:pt>
    <dgm:pt modelId="{8C53A267-2EC4-4694-90FC-FCAAD3132DF6}" type="parTrans" cxnId="{802D6B87-1D80-46AF-AB65-7D89E71AEBA0}">
      <dgm:prSet/>
      <dgm:spPr/>
    </dgm:pt>
    <dgm:pt modelId="{8255002C-9754-4CED-9BD6-BC43CE4FE09E}" type="sibTrans" cxnId="{802D6B87-1D80-46AF-AB65-7D89E71AEBA0}">
      <dgm:prSet/>
      <dgm:spPr/>
    </dgm:pt>
    <dgm:pt modelId="{7E756A53-70AF-4715-8577-9789962E5997}">
      <dgm:prSet phldr="0"/>
      <dgm:spPr/>
      <dgm:t>
        <a:bodyPr/>
        <a:lstStyle/>
        <a:p>
          <a:r>
            <a:rPr lang="en-US" dirty="0"/>
            <a:t>Eligibility to be interviewed: at least 18, worked at a truck stop for at least one month since March 2020</a:t>
          </a:r>
          <a:endParaRPr lang="en-US" dirty="0">
            <a:latin typeface="Calibri"/>
            <a:cs typeface="Calibri Light"/>
          </a:endParaRPr>
        </a:p>
      </dgm:t>
    </dgm:pt>
    <dgm:pt modelId="{35CBC0F8-FCD4-4987-A2C8-E94E355A6E55}" type="parTrans" cxnId="{111D7400-0BBC-4F46-A617-D8163C0D5011}">
      <dgm:prSet/>
      <dgm:spPr/>
    </dgm:pt>
    <dgm:pt modelId="{8CC75A90-45E5-4894-9FBD-4B470752DA24}" type="sibTrans" cxnId="{111D7400-0BBC-4F46-A617-D8163C0D5011}">
      <dgm:prSet/>
      <dgm:spPr/>
    </dgm:pt>
    <dgm:pt modelId="{96531650-7702-413B-8FFB-0E4C65AC626D}" type="pres">
      <dgm:prSet presAssocID="{86A8E5B8-693A-4DCD-9797-B410956EEF06}" presName="mainComposite" presStyleCnt="0">
        <dgm:presLayoutVars>
          <dgm:chPref val="1"/>
          <dgm:dir/>
          <dgm:animOne val="branch"/>
          <dgm:animLvl val="lvl"/>
          <dgm:resizeHandles val="exact"/>
        </dgm:presLayoutVars>
      </dgm:prSet>
      <dgm:spPr/>
    </dgm:pt>
    <dgm:pt modelId="{D07C92D8-C291-402A-B22B-DEFBA3CBD40C}" type="pres">
      <dgm:prSet presAssocID="{86A8E5B8-693A-4DCD-9797-B410956EEF06}" presName="hierFlow" presStyleCnt="0"/>
      <dgm:spPr/>
    </dgm:pt>
    <dgm:pt modelId="{781756D7-FF67-4641-9CFB-CB427E2F0AC0}" type="pres">
      <dgm:prSet presAssocID="{86A8E5B8-693A-4DCD-9797-B410956EEF06}" presName="hierChild1" presStyleCnt="0">
        <dgm:presLayoutVars>
          <dgm:chPref val="1"/>
          <dgm:animOne val="branch"/>
          <dgm:animLvl val="lvl"/>
        </dgm:presLayoutVars>
      </dgm:prSet>
      <dgm:spPr/>
    </dgm:pt>
    <dgm:pt modelId="{DA7996A6-C135-4015-BC8D-72F7D941B54B}" type="pres">
      <dgm:prSet presAssocID="{139FD943-DE41-42FF-90FA-451924252E99}" presName="Name14" presStyleCnt="0"/>
      <dgm:spPr/>
    </dgm:pt>
    <dgm:pt modelId="{9CAA6A86-0E12-4888-93D5-84F7C302064C}" type="pres">
      <dgm:prSet presAssocID="{139FD943-DE41-42FF-90FA-451924252E99}" presName="level1Shape" presStyleLbl="node0" presStyleIdx="0" presStyleCnt="1">
        <dgm:presLayoutVars>
          <dgm:chPref val="3"/>
        </dgm:presLayoutVars>
      </dgm:prSet>
      <dgm:spPr/>
    </dgm:pt>
    <dgm:pt modelId="{C7C0F0DD-2C4D-4562-919E-B99A2C4AE680}" type="pres">
      <dgm:prSet presAssocID="{139FD943-DE41-42FF-90FA-451924252E99}" presName="hierChild2" presStyleCnt="0"/>
      <dgm:spPr/>
    </dgm:pt>
    <dgm:pt modelId="{0B1D7FDC-5FDD-4782-AEDD-C13BB23B915A}" type="pres">
      <dgm:prSet presAssocID="{35CBC0F8-FCD4-4987-A2C8-E94E355A6E55}" presName="Name19" presStyleLbl="parChTrans1D2" presStyleIdx="0" presStyleCnt="3"/>
      <dgm:spPr/>
    </dgm:pt>
    <dgm:pt modelId="{F8396A86-2905-4086-86C1-C1B44E58C42E}" type="pres">
      <dgm:prSet presAssocID="{7E756A53-70AF-4715-8577-9789962E5997}" presName="Name21" presStyleCnt="0"/>
      <dgm:spPr/>
    </dgm:pt>
    <dgm:pt modelId="{6314E689-AFEB-4055-B8B2-7DE5238C039E}" type="pres">
      <dgm:prSet presAssocID="{7E756A53-70AF-4715-8577-9789962E5997}" presName="level2Shape" presStyleLbl="node2" presStyleIdx="0" presStyleCnt="3"/>
      <dgm:spPr/>
    </dgm:pt>
    <dgm:pt modelId="{12600CD1-7A80-4225-B9D3-169D38629D16}" type="pres">
      <dgm:prSet presAssocID="{7E756A53-70AF-4715-8577-9789962E5997}" presName="hierChild3" presStyleCnt="0"/>
      <dgm:spPr/>
    </dgm:pt>
    <dgm:pt modelId="{20A0DF28-8BE5-4CCF-B99A-2CE6681B2113}" type="pres">
      <dgm:prSet presAssocID="{2163A4F4-5D6F-4472-A148-F094BA075869}" presName="Name19" presStyleLbl="parChTrans1D2" presStyleIdx="1" presStyleCnt="3"/>
      <dgm:spPr/>
    </dgm:pt>
    <dgm:pt modelId="{84AB5603-3D72-40FD-B5AA-F9305A33B4FD}" type="pres">
      <dgm:prSet presAssocID="{94AA24FB-A579-4FBB-A48A-9B3C866BDB7D}" presName="Name21" presStyleCnt="0"/>
      <dgm:spPr/>
    </dgm:pt>
    <dgm:pt modelId="{6FDB7E8D-0199-4A75-BEAE-3E8E4E8BC589}" type="pres">
      <dgm:prSet presAssocID="{94AA24FB-A579-4FBB-A48A-9B3C866BDB7D}" presName="level2Shape" presStyleLbl="node2" presStyleIdx="1" presStyleCnt="3"/>
      <dgm:spPr/>
    </dgm:pt>
    <dgm:pt modelId="{B6AC1B49-1373-4FD6-A951-37D118A3261B}" type="pres">
      <dgm:prSet presAssocID="{94AA24FB-A579-4FBB-A48A-9B3C866BDB7D}" presName="hierChild3" presStyleCnt="0"/>
      <dgm:spPr/>
    </dgm:pt>
    <dgm:pt modelId="{59A37AA2-A631-4B01-861B-E2C309B79A14}" type="pres">
      <dgm:prSet presAssocID="{8C53A267-2EC4-4694-90FC-FCAAD3132DF6}" presName="Name19" presStyleLbl="parChTrans1D2" presStyleIdx="2" presStyleCnt="3"/>
      <dgm:spPr/>
    </dgm:pt>
    <dgm:pt modelId="{CDFEAB58-99DF-453C-98D1-7F1BD3CF92F9}" type="pres">
      <dgm:prSet presAssocID="{934C2813-916D-4C7B-8128-6015536A742B}" presName="Name21" presStyleCnt="0"/>
      <dgm:spPr/>
    </dgm:pt>
    <dgm:pt modelId="{8B333C7F-3CD8-4CA3-983F-7F2AF4FE3D8B}" type="pres">
      <dgm:prSet presAssocID="{934C2813-916D-4C7B-8128-6015536A742B}" presName="level2Shape" presStyleLbl="node2" presStyleIdx="2" presStyleCnt="3"/>
      <dgm:spPr/>
    </dgm:pt>
    <dgm:pt modelId="{235D3F60-3AD0-4D07-975D-57C22852BCD8}" type="pres">
      <dgm:prSet presAssocID="{934C2813-916D-4C7B-8128-6015536A742B}" presName="hierChild3" presStyleCnt="0"/>
      <dgm:spPr/>
    </dgm:pt>
    <dgm:pt modelId="{326F1C8B-885D-4A57-BABE-CD91588D3463}" type="pres">
      <dgm:prSet presAssocID="{86A8E5B8-693A-4DCD-9797-B410956EEF06}" presName="bgShapesFlow" presStyleCnt="0"/>
      <dgm:spPr/>
    </dgm:pt>
  </dgm:ptLst>
  <dgm:cxnLst>
    <dgm:cxn modelId="{111D7400-0BBC-4F46-A617-D8163C0D5011}" srcId="{139FD943-DE41-42FF-90FA-451924252E99}" destId="{7E756A53-70AF-4715-8577-9789962E5997}" srcOrd="0" destOrd="0" parTransId="{35CBC0F8-FCD4-4987-A2C8-E94E355A6E55}" sibTransId="{8CC75A90-45E5-4894-9FBD-4B470752DA24}"/>
    <dgm:cxn modelId="{72F27C25-8850-478E-889E-DB49B34F9C9D}" type="presOf" srcId="{35CBC0F8-FCD4-4987-A2C8-E94E355A6E55}" destId="{0B1D7FDC-5FDD-4782-AEDD-C13BB23B915A}" srcOrd="0" destOrd="0" presId="urn:microsoft.com/office/officeart/2005/8/layout/hierarchy6"/>
    <dgm:cxn modelId="{2F511134-5B1F-4437-B0F5-DB3E0E375DCF}" type="presOf" srcId="{2163A4F4-5D6F-4472-A148-F094BA075869}" destId="{20A0DF28-8BE5-4CCF-B99A-2CE6681B2113}" srcOrd="0" destOrd="0" presId="urn:microsoft.com/office/officeart/2005/8/layout/hierarchy6"/>
    <dgm:cxn modelId="{9200993A-39F5-4829-AB2A-2F39E260F808}" srcId="{139FD943-DE41-42FF-90FA-451924252E99}" destId="{94AA24FB-A579-4FBB-A48A-9B3C866BDB7D}" srcOrd="1" destOrd="0" parTransId="{2163A4F4-5D6F-4472-A148-F094BA075869}" sibTransId="{A5974BB5-ADEE-4487-BD51-DDA74DDCEC24}"/>
    <dgm:cxn modelId="{DA50D33D-4D60-4255-B459-4DAB0D8B07C5}" type="presOf" srcId="{7E756A53-70AF-4715-8577-9789962E5997}" destId="{6314E689-AFEB-4055-B8B2-7DE5238C039E}" srcOrd="0" destOrd="0" presId="urn:microsoft.com/office/officeart/2005/8/layout/hierarchy6"/>
    <dgm:cxn modelId="{3D3B8367-C685-4090-81C8-11C90A24F0BB}" type="presOf" srcId="{8C53A267-2EC4-4694-90FC-FCAAD3132DF6}" destId="{59A37AA2-A631-4B01-861B-E2C309B79A14}" srcOrd="0" destOrd="0" presId="urn:microsoft.com/office/officeart/2005/8/layout/hierarchy6"/>
    <dgm:cxn modelId="{D8B2EE4A-92CB-473E-844B-E72FE44A19A3}" type="presOf" srcId="{139FD943-DE41-42FF-90FA-451924252E99}" destId="{9CAA6A86-0E12-4888-93D5-84F7C302064C}" srcOrd="0" destOrd="0" presId="urn:microsoft.com/office/officeart/2005/8/layout/hierarchy6"/>
    <dgm:cxn modelId="{DFB58F72-7977-4103-B33F-E05B5842B905}" type="presOf" srcId="{94AA24FB-A579-4FBB-A48A-9B3C866BDB7D}" destId="{6FDB7E8D-0199-4A75-BEAE-3E8E4E8BC589}" srcOrd="0" destOrd="0" presId="urn:microsoft.com/office/officeart/2005/8/layout/hierarchy6"/>
    <dgm:cxn modelId="{E98C9F7A-4C81-4C35-93DC-C2D95449B825}" type="presOf" srcId="{86A8E5B8-693A-4DCD-9797-B410956EEF06}" destId="{96531650-7702-413B-8FFB-0E4C65AC626D}" srcOrd="0" destOrd="0" presId="urn:microsoft.com/office/officeart/2005/8/layout/hierarchy6"/>
    <dgm:cxn modelId="{802D6B87-1D80-46AF-AB65-7D89E71AEBA0}" srcId="{139FD943-DE41-42FF-90FA-451924252E99}" destId="{934C2813-916D-4C7B-8128-6015536A742B}" srcOrd="2" destOrd="0" parTransId="{8C53A267-2EC4-4694-90FC-FCAAD3132DF6}" sibTransId="{8255002C-9754-4CED-9BD6-BC43CE4FE09E}"/>
    <dgm:cxn modelId="{86871EB6-2E12-48A2-877F-AAC673FF8086}" type="presOf" srcId="{934C2813-916D-4C7B-8128-6015536A742B}" destId="{8B333C7F-3CD8-4CA3-983F-7F2AF4FE3D8B}" srcOrd="0" destOrd="0" presId="urn:microsoft.com/office/officeart/2005/8/layout/hierarchy6"/>
    <dgm:cxn modelId="{0DEE1AFB-79A6-4B7E-A754-7C80AA53AAC7}" srcId="{86A8E5B8-693A-4DCD-9797-B410956EEF06}" destId="{139FD943-DE41-42FF-90FA-451924252E99}" srcOrd="0" destOrd="0" parTransId="{83E28883-C2B7-4C13-A3F4-98558C2BD764}" sibTransId="{D6991B0C-701E-42C8-9A63-2C13DF20F2C4}"/>
    <dgm:cxn modelId="{89A958FA-157A-4D0E-9548-EAB68FF575CB}" type="presParOf" srcId="{96531650-7702-413B-8FFB-0E4C65AC626D}" destId="{D07C92D8-C291-402A-B22B-DEFBA3CBD40C}" srcOrd="0" destOrd="0" presId="urn:microsoft.com/office/officeart/2005/8/layout/hierarchy6"/>
    <dgm:cxn modelId="{8B837758-ECD3-42BD-872B-DB0FC6804EE6}" type="presParOf" srcId="{D07C92D8-C291-402A-B22B-DEFBA3CBD40C}" destId="{781756D7-FF67-4641-9CFB-CB427E2F0AC0}" srcOrd="0" destOrd="0" presId="urn:microsoft.com/office/officeart/2005/8/layout/hierarchy6"/>
    <dgm:cxn modelId="{6236C997-1DFA-4955-A9EB-E1A4CDDB732C}" type="presParOf" srcId="{781756D7-FF67-4641-9CFB-CB427E2F0AC0}" destId="{DA7996A6-C135-4015-BC8D-72F7D941B54B}" srcOrd="0" destOrd="0" presId="urn:microsoft.com/office/officeart/2005/8/layout/hierarchy6"/>
    <dgm:cxn modelId="{A9677EBB-B5EF-4284-946B-250FC7828957}" type="presParOf" srcId="{DA7996A6-C135-4015-BC8D-72F7D941B54B}" destId="{9CAA6A86-0E12-4888-93D5-84F7C302064C}" srcOrd="0" destOrd="0" presId="urn:microsoft.com/office/officeart/2005/8/layout/hierarchy6"/>
    <dgm:cxn modelId="{78BB9DCD-751A-4EF7-90B3-7279C2494DEF}" type="presParOf" srcId="{DA7996A6-C135-4015-BC8D-72F7D941B54B}" destId="{C7C0F0DD-2C4D-4562-919E-B99A2C4AE680}" srcOrd="1" destOrd="0" presId="urn:microsoft.com/office/officeart/2005/8/layout/hierarchy6"/>
    <dgm:cxn modelId="{E43B4B96-B83F-4A45-805F-FE891BEF0136}" type="presParOf" srcId="{C7C0F0DD-2C4D-4562-919E-B99A2C4AE680}" destId="{0B1D7FDC-5FDD-4782-AEDD-C13BB23B915A}" srcOrd="0" destOrd="0" presId="urn:microsoft.com/office/officeart/2005/8/layout/hierarchy6"/>
    <dgm:cxn modelId="{A62FC235-580C-4DE6-AD02-54A74AC77899}" type="presParOf" srcId="{C7C0F0DD-2C4D-4562-919E-B99A2C4AE680}" destId="{F8396A86-2905-4086-86C1-C1B44E58C42E}" srcOrd="1" destOrd="0" presId="urn:microsoft.com/office/officeart/2005/8/layout/hierarchy6"/>
    <dgm:cxn modelId="{2A6568B6-059D-4B7D-9208-0762186343E5}" type="presParOf" srcId="{F8396A86-2905-4086-86C1-C1B44E58C42E}" destId="{6314E689-AFEB-4055-B8B2-7DE5238C039E}" srcOrd="0" destOrd="0" presId="urn:microsoft.com/office/officeart/2005/8/layout/hierarchy6"/>
    <dgm:cxn modelId="{02E465B7-837D-4244-BDEE-A0157C3337C7}" type="presParOf" srcId="{F8396A86-2905-4086-86C1-C1B44E58C42E}" destId="{12600CD1-7A80-4225-B9D3-169D38629D16}" srcOrd="1" destOrd="0" presId="urn:microsoft.com/office/officeart/2005/8/layout/hierarchy6"/>
    <dgm:cxn modelId="{017F0F03-FC44-472E-AA54-F3C4C6346B2D}" type="presParOf" srcId="{C7C0F0DD-2C4D-4562-919E-B99A2C4AE680}" destId="{20A0DF28-8BE5-4CCF-B99A-2CE6681B2113}" srcOrd="2" destOrd="0" presId="urn:microsoft.com/office/officeart/2005/8/layout/hierarchy6"/>
    <dgm:cxn modelId="{4FFE439F-A998-434D-9B0A-40B74E7F10AC}" type="presParOf" srcId="{C7C0F0DD-2C4D-4562-919E-B99A2C4AE680}" destId="{84AB5603-3D72-40FD-B5AA-F9305A33B4FD}" srcOrd="3" destOrd="0" presId="urn:microsoft.com/office/officeart/2005/8/layout/hierarchy6"/>
    <dgm:cxn modelId="{AA3ADF34-F048-47D4-87DD-704F1657CFC6}" type="presParOf" srcId="{84AB5603-3D72-40FD-B5AA-F9305A33B4FD}" destId="{6FDB7E8D-0199-4A75-BEAE-3E8E4E8BC589}" srcOrd="0" destOrd="0" presId="urn:microsoft.com/office/officeart/2005/8/layout/hierarchy6"/>
    <dgm:cxn modelId="{8F6F80F4-5A7C-425C-AED4-F80F9D5B6140}" type="presParOf" srcId="{84AB5603-3D72-40FD-B5AA-F9305A33B4FD}" destId="{B6AC1B49-1373-4FD6-A951-37D118A3261B}" srcOrd="1" destOrd="0" presId="urn:microsoft.com/office/officeart/2005/8/layout/hierarchy6"/>
    <dgm:cxn modelId="{9A661171-26F3-480F-BDB3-026C8F6B7AC0}" type="presParOf" srcId="{C7C0F0DD-2C4D-4562-919E-B99A2C4AE680}" destId="{59A37AA2-A631-4B01-861B-E2C309B79A14}" srcOrd="4" destOrd="0" presId="urn:microsoft.com/office/officeart/2005/8/layout/hierarchy6"/>
    <dgm:cxn modelId="{FC4D6DD9-CD7D-4964-B59D-FE533DC641C0}" type="presParOf" srcId="{C7C0F0DD-2C4D-4562-919E-B99A2C4AE680}" destId="{CDFEAB58-99DF-453C-98D1-7F1BD3CF92F9}" srcOrd="5" destOrd="0" presId="urn:microsoft.com/office/officeart/2005/8/layout/hierarchy6"/>
    <dgm:cxn modelId="{1B34CEDC-57EE-4C3E-8497-2A136D2E0CBE}" type="presParOf" srcId="{CDFEAB58-99DF-453C-98D1-7F1BD3CF92F9}" destId="{8B333C7F-3CD8-4CA3-983F-7F2AF4FE3D8B}" srcOrd="0" destOrd="0" presId="urn:microsoft.com/office/officeart/2005/8/layout/hierarchy6"/>
    <dgm:cxn modelId="{CF47172C-5B98-419D-9469-A2321DE9866A}" type="presParOf" srcId="{CDFEAB58-99DF-453C-98D1-7F1BD3CF92F9}" destId="{235D3F60-3AD0-4D07-975D-57C22852BCD8}" srcOrd="1" destOrd="0" presId="urn:microsoft.com/office/officeart/2005/8/layout/hierarchy6"/>
    <dgm:cxn modelId="{6CD44BF6-CC0C-4F11-9603-60DD13769CC6}" type="presParOf" srcId="{96531650-7702-413B-8FFB-0E4C65AC626D}" destId="{326F1C8B-885D-4A57-BABE-CD91588D3463}"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D271299-16CE-44C7-BFD4-F71373C77F3F}" type="doc">
      <dgm:prSet loTypeId="urn:microsoft.com/office/officeart/2005/8/layout/radial2" loCatId="relationship" qsTypeId="urn:microsoft.com/office/officeart/2005/8/quickstyle/simple1" qsCatId="simple" csTypeId="urn:microsoft.com/office/officeart/2005/8/colors/accent0_3" csCatId="mainScheme" phldr="1"/>
      <dgm:spPr/>
      <dgm:t>
        <a:bodyPr/>
        <a:lstStyle/>
        <a:p>
          <a:endParaRPr lang="en-US"/>
        </a:p>
      </dgm:t>
    </dgm:pt>
    <dgm:pt modelId="{A499036D-0DFE-4DFA-85E6-0C24A4F92031}">
      <dgm:prSet phldr="0"/>
      <dgm:spPr/>
      <dgm:t>
        <a:bodyPr/>
        <a:lstStyle/>
        <a:p>
          <a:pPr rtl="0"/>
          <a:r>
            <a:rPr lang="en-US" dirty="0">
              <a:latin typeface="Calibri Light" panose="020F0302020204030204"/>
            </a:rPr>
            <a:t>Wes</a:t>
          </a:r>
        </a:p>
      </dgm:t>
    </dgm:pt>
    <dgm:pt modelId="{3276DA68-BDDF-407E-A547-23DA93DFA238}" type="parTrans" cxnId="{25A41141-6AA8-4A2A-BAB3-DFFF0487BF4B}">
      <dgm:prSet/>
      <dgm:spPr/>
    </dgm:pt>
    <dgm:pt modelId="{8645395E-CC71-4CBF-B42A-7F3EB9D86906}" type="sibTrans" cxnId="{25A41141-6AA8-4A2A-BAB3-DFFF0487BF4B}">
      <dgm:prSet/>
      <dgm:spPr/>
    </dgm:pt>
    <dgm:pt modelId="{158371DF-253E-498D-9531-F31BF20A031C}">
      <dgm:prSet phldr="0"/>
      <dgm:spPr/>
      <dgm:t>
        <a:bodyPr/>
        <a:lstStyle/>
        <a:p>
          <a:pPr rtl="0"/>
          <a:r>
            <a:rPr lang="en-US" dirty="0">
              <a:latin typeface="Calibri Light" panose="020F0302020204030204"/>
            </a:rPr>
            <a:t>20</a:t>
          </a:r>
        </a:p>
      </dgm:t>
    </dgm:pt>
    <dgm:pt modelId="{43B4EB91-A539-441E-A427-32582964E0F5}" type="parTrans" cxnId="{F7C547C2-5A10-4746-B45B-6840055DC91F}">
      <dgm:prSet/>
      <dgm:spPr/>
    </dgm:pt>
    <dgm:pt modelId="{B8D6D9CB-61C0-4B65-A1FC-FB22A131680F}" type="sibTrans" cxnId="{F7C547C2-5A10-4746-B45B-6840055DC91F}">
      <dgm:prSet/>
      <dgm:spPr/>
    </dgm:pt>
    <dgm:pt modelId="{32CD59FB-B8CE-44F6-A9E8-4D922A27DAF7}">
      <dgm:prSet phldr="0"/>
      <dgm:spPr/>
      <dgm:t>
        <a:bodyPr/>
        <a:lstStyle/>
        <a:p>
          <a:pPr rtl="0"/>
          <a:r>
            <a:rPr lang="en-US" dirty="0">
              <a:latin typeface="Calibri Light" panose="020F0302020204030204"/>
            </a:rPr>
            <a:t>Blake</a:t>
          </a:r>
        </a:p>
      </dgm:t>
    </dgm:pt>
    <dgm:pt modelId="{1CEB2FC4-6B47-4C51-840A-FE9890D28ED2}" type="parTrans" cxnId="{1DC1C09C-703C-4EDC-851D-A11DB83970DF}">
      <dgm:prSet/>
      <dgm:spPr/>
    </dgm:pt>
    <dgm:pt modelId="{73D6DBD6-87A2-4D6B-8492-5D27E662EE8C}" type="sibTrans" cxnId="{1DC1C09C-703C-4EDC-851D-A11DB83970DF}">
      <dgm:prSet/>
      <dgm:spPr/>
    </dgm:pt>
    <dgm:pt modelId="{93CB4B53-A673-41C7-8CE9-FAE2C2DAF6A7}">
      <dgm:prSet phldr="0"/>
      <dgm:spPr/>
      <dgm:t>
        <a:bodyPr/>
        <a:lstStyle/>
        <a:p>
          <a:r>
            <a:rPr lang="en-US" dirty="0">
              <a:latin typeface="Calibri Light" panose="020F0302020204030204"/>
            </a:rPr>
            <a:t>Morgan</a:t>
          </a:r>
        </a:p>
      </dgm:t>
    </dgm:pt>
    <dgm:pt modelId="{BEE8995E-1362-4FB7-89B6-EE4C08F6612E}" type="parTrans" cxnId="{9F5B253B-DD76-4787-88B2-22B00A34A0E8}">
      <dgm:prSet/>
      <dgm:spPr/>
    </dgm:pt>
    <dgm:pt modelId="{3AA1C697-9BFE-4CBE-8FAC-712C4256D248}" type="sibTrans" cxnId="{9F5B253B-DD76-4787-88B2-22B00A34A0E8}">
      <dgm:prSet/>
      <dgm:spPr/>
    </dgm:pt>
    <dgm:pt modelId="{AC26BD6D-FC15-488D-B25F-AA2DA1A41129}">
      <dgm:prSet phldr="0"/>
      <dgm:spPr/>
      <dgm:t>
        <a:bodyPr/>
        <a:lstStyle/>
        <a:p>
          <a:r>
            <a:rPr lang="en-US" dirty="0">
              <a:latin typeface="Calibri Light" panose="020F0302020204030204"/>
            </a:rPr>
            <a:t> told "dad jokes"</a:t>
          </a:r>
          <a:endParaRPr lang="en-US" dirty="0"/>
        </a:p>
      </dgm:t>
    </dgm:pt>
    <dgm:pt modelId="{9B50419D-3EE4-4401-9172-B8B67505A166}" type="parTrans" cxnId="{9F0F7BF5-5FB1-4588-B4CE-294667A1786B}">
      <dgm:prSet/>
      <dgm:spPr/>
    </dgm:pt>
    <dgm:pt modelId="{CB06AE9A-9190-4FA3-8DE9-98DD90033DD1}" type="sibTrans" cxnId="{9F0F7BF5-5FB1-4588-B4CE-294667A1786B}">
      <dgm:prSet/>
      <dgm:spPr/>
    </dgm:pt>
    <dgm:pt modelId="{D23DF16C-4C5E-4142-94A1-C14D8702D428}">
      <dgm:prSet phldr="0"/>
      <dgm:spPr/>
      <dgm:t>
        <a:bodyPr/>
        <a:lstStyle/>
        <a:p>
          <a:pPr rtl="0"/>
          <a:r>
            <a:rPr lang="en-US" dirty="0">
              <a:latin typeface="Calibri Light" panose="020F0302020204030204"/>
            </a:rPr>
            <a:t>mid-40s</a:t>
          </a:r>
        </a:p>
      </dgm:t>
    </dgm:pt>
    <dgm:pt modelId="{2A192129-1F68-420B-8E8A-295EADC6990B}" type="parTrans" cxnId="{F83A293A-7B50-4F74-BB7C-4F09E52BCB9D}">
      <dgm:prSet/>
      <dgm:spPr/>
    </dgm:pt>
    <dgm:pt modelId="{70EF35FD-8C20-4FF1-B167-0FFE302EE0DB}" type="sibTrans" cxnId="{F83A293A-7B50-4F74-BB7C-4F09E52BCB9D}">
      <dgm:prSet/>
      <dgm:spPr/>
    </dgm:pt>
    <dgm:pt modelId="{C1830702-030E-44DB-A3BD-8D58D32D1567}">
      <dgm:prSet phldr="0"/>
      <dgm:spPr/>
      <dgm:t>
        <a:bodyPr/>
        <a:lstStyle/>
        <a:p>
          <a:pPr rtl="0"/>
          <a:r>
            <a:rPr lang="en-US" dirty="0">
              <a:latin typeface="Calibri Light" panose="020F0302020204030204"/>
            </a:rPr>
            <a:t>White</a:t>
          </a:r>
        </a:p>
      </dgm:t>
    </dgm:pt>
    <dgm:pt modelId="{C2854846-45BF-4557-929D-2D4A6F48C92D}" type="parTrans" cxnId="{228FAA6B-C884-4C8E-899E-084C95EE93B6}">
      <dgm:prSet/>
      <dgm:spPr/>
    </dgm:pt>
    <dgm:pt modelId="{FFDFE1D4-A63E-4E5A-855D-8047B623E5CA}" type="sibTrans" cxnId="{228FAA6B-C884-4C8E-899E-084C95EE93B6}">
      <dgm:prSet/>
      <dgm:spPr/>
    </dgm:pt>
    <dgm:pt modelId="{039BCF56-2024-4CFC-BBA4-3D90AC834E9F}">
      <dgm:prSet phldr="0"/>
      <dgm:spPr/>
      <dgm:t>
        <a:bodyPr/>
        <a:lstStyle/>
        <a:p>
          <a:pPr rtl="0"/>
          <a:r>
            <a:rPr lang="en-US" dirty="0">
              <a:latin typeface="Calibri Light" panose="020F0302020204030204"/>
            </a:rPr>
            <a:t>Libertarian</a:t>
          </a:r>
        </a:p>
      </dgm:t>
    </dgm:pt>
    <dgm:pt modelId="{28C5E1AE-61CB-4143-8BB8-449FCC97249E}" type="parTrans" cxnId="{FC9F94E8-3CFC-4D4C-9E47-B2A8B52D6644}">
      <dgm:prSet/>
      <dgm:spPr/>
    </dgm:pt>
    <dgm:pt modelId="{1ADC7443-5059-4447-AE17-D2F6FA3B96D8}" type="sibTrans" cxnId="{FC9F94E8-3CFC-4D4C-9E47-B2A8B52D6644}">
      <dgm:prSet/>
      <dgm:spPr/>
    </dgm:pt>
    <dgm:pt modelId="{701B1C4C-E7E6-4ECD-B3E1-EEB1664A21DB}">
      <dgm:prSet phldr="0"/>
      <dgm:spPr/>
      <dgm:t>
        <a:bodyPr/>
        <a:lstStyle/>
        <a:p>
          <a:pPr rtl="0"/>
          <a:r>
            <a:rPr lang="en-US" dirty="0">
              <a:latin typeface="Calibri Light" panose="020F0302020204030204"/>
            </a:rPr>
            <a:t>Daphne</a:t>
          </a:r>
        </a:p>
      </dgm:t>
    </dgm:pt>
    <dgm:pt modelId="{F118C72C-BE65-473F-9BDB-08D254377FE3}" type="parTrans" cxnId="{31129983-2DC3-4293-B849-371B36144C1F}">
      <dgm:prSet/>
      <dgm:spPr/>
    </dgm:pt>
    <dgm:pt modelId="{5EB9A6ED-DDDC-408B-85E2-139A6BA4E5CF}" type="sibTrans" cxnId="{31129983-2DC3-4293-B849-371B36144C1F}">
      <dgm:prSet/>
      <dgm:spPr/>
    </dgm:pt>
    <dgm:pt modelId="{03203033-343F-49A5-A135-B129234BF8FC}">
      <dgm:prSet phldr="0"/>
      <dgm:spPr/>
      <dgm:t>
        <a:bodyPr/>
        <a:lstStyle/>
        <a:p>
          <a:r>
            <a:rPr lang="en-US" dirty="0">
              <a:latin typeface="Calibri Light" panose="020F0302020204030204"/>
            </a:rPr>
            <a:t>brightly colored hair</a:t>
          </a:r>
          <a:endParaRPr lang="en-US" dirty="0"/>
        </a:p>
      </dgm:t>
    </dgm:pt>
    <dgm:pt modelId="{A22C2D5A-ECCF-422D-904D-7925F580F8C2}" type="parTrans" cxnId="{8FDC6D00-6992-4968-8460-63A6A70808F1}">
      <dgm:prSet/>
      <dgm:spPr/>
    </dgm:pt>
    <dgm:pt modelId="{D76ACF1F-B8AE-4845-8F67-3DCA118560C9}" type="sibTrans" cxnId="{8FDC6D00-6992-4968-8460-63A6A70808F1}">
      <dgm:prSet/>
      <dgm:spPr/>
    </dgm:pt>
    <dgm:pt modelId="{DEA44FA6-D491-4180-882A-71041F72C965}">
      <dgm:prSet phldr="0"/>
      <dgm:spPr/>
      <dgm:t>
        <a:bodyPr/>
        <a:lstStyle/>
        <a:p>
          <a:r>
            <a:rPr lang="en-US" dirty="0">
              <a:latin typeface="Calibri Light" panose="020F0302020204030204"/>
            </a:rPr>
            <a:t>White</a:t>
          </a:r>
          <a:endParaRPr lang="en-US" dirty="0"/>
        </a:p>
      </dgm:t>
    </dgm:pt>
    <dgm:pt modelId="{0059A58C-7684-4301-BCC1-4ACC933793ED}" type="parTrans" cxnId="{D5E91141-B665-4889-8FB6-C012491B6F08}">
      <dgm:prSet/>
      <dgm:spPr/>
    </dgm:pt>
    <dgm:pt modelId="{C95D0F5F-E5EE-4542-ACE6-83EAD6DC519E}" type="sibTrans" cxnId="{D5E91141-B665-4889-8FB6-C012491B6F08}">
      <dgm:prSet/>
      <dgm:spPr/>
    </dgm:pt>
    <dgm:pt modelId="{AB6FE5BF-31F4-4517-8EA2-8518659E2A8E}">
      <dgm:prSet phldr="0"/>
      <dgm:spPr/>
      <dgm:t>
        <a:bodyPr/>
        <a:lstStyle/>
        <a:p>
          <a:pPr rtl="0"/>
          <a:r>
            <a:rPr lang="en-US" dirty="0">
              <a:latin typeface="Calibri Light" panose="020F0302020204030204"/>
            </a:rPr>
            <a:t>19</a:t>
          </a:r>
        </a:p>
      </dgm:t>
    </dgm:pt>
    <dgm:pt modelId="{977E3013-C62F-48F8-98CA-CE2D5E58B35F}" type="parTrans" cxnId="{EC9147B2-94A3-4CAB-BA22-3397412B148F}">
      <dgm:prSet/>
      <dgm:spPr/>
    </dgm:pt>
    <dgm:pt modelId="{8E0463D1-9983-4CDD-AAC2-1CE8D3733B37}" type="sibTrans" cxnId="{EC9147B2-94A3-4CAB-BA22-3397412B148F}">
      <dgm:prSet/>
      <dgm:spPr/>
    </dgm:pt>
    <dgm:pt modelId="{328AA23A-3D7A-4CF7-8664-F16F534997C9}">
      <dgm:prSet phldr="0"/>
      <dgm:spPr/>
      <dgm:t>
        <a:bodyPr/>
        <a:lstStyle/>
        <a:p>
          <a:pPr rtl="0"/>
          <a:r>
            <a:rPr lang="en-US" dirty="0">
              <a:latin typeface="Calibri Light" panose="020F0302020204030204"/>
            </a:rPr>
            <a:t>Native American</a:t>
          </a:r>
        </a:p>
      </dgm:t>
    </dgm:pt>
    <dgm:pt modelId="{EE25FDB8-56DB-4E61-898D-45305881CC3F}" type="parTrans" cxnId="{2A77A9F1-75C1-44F3-819A-EA1514E141E1}">
      <dgm:prSet/>
      <dgm:spPr/>
    </dgm:pt>
    <dgm:pt modelId="{8720BEF0-02DF-4205-9458-98BDE02AA33C}" type="sibTrans" cxnId="{2A77A9F1-75C1-44F3-819A-EA1514E141E1}">
      <dgm:prSet/>
      <dgm:spPr/>
    </dgm:pt>
    <dgm:pt modelId="{7266CC3E-D25A-44FB-B49D-B9EB901B267A}">
      <dgm:prSet phldr="0"/>
      <dgm:spPr/>
      <dgm:t>
        <a:bodyPr/>
        <a:lstStyle/>
        <a:p>
          <a:r>
            <a:rPr lang="en-US" dirty="0">
              <a:latin typeface="Calibri Light" panose="020F0302020204030204"/>
            </a:rPr>
            <a:t>easygoing, likes to joke</a:t>
          </a:r>
          <a:endParaRPr lang="en-US" dirty="0"/>
        </a:p>
      </dgm:t>
    </dgm:pt>
    <dgm:pt modelId="{03CCE0FB-2AEF-4484-8FE5-B0644A8312F1}" type="parTrans" cxnId="{57DC7745-1E7F-4359-A456-1A98A4F74EE5}">
      <dgm:prSet/>
      <dgm:spPr/>
    </dgm:pt>
    <dgm:pt modelId="{4410EF33-C32B-4533-B88D-F1AF00EE24AF}" type="sibTrans" cxnId="{57DC7745-1E7F-4359-A456-1A98A4F74EE5}">
      <dgm:prSet/>
      <dgm:spPr/>
    </dgm:pt>
    <dgm:pt modelId="{4B8172D5-E894-461B-A09F-E5FA0B9FB0C7}">
      <dgm:prSet phldr="0"/>
      <dgm:spPr/>
      <dgm:t>
        <a:bodyPr/>
        <a:lstStyle/>
        <a:p>
          <a:r>
            <a:rPr lang="en-US" dirty="0">
              <a:latin typeface="Calibri Light" panose="020F0302020204030204"/>
            </a:rPr>
            <a:t>White</a:t>
          </a:r>
        </a:p>
      </dgm:t>
    </dgm:pt>
    <dgm:pt modelId="{F7C1D290-BE84-49C9-A2B5-BE7BBC4DBF82}" type="parTrans" cxnId="{5CA297E6-9652-48DA-970C-825508CAC3F4}">
      <dgm:prSet/>
      <dgm:spPr/>
    </dgm:pt>
    <dgm:pt modelId="{CD1321D2-DE11-4B4B-B1F8-7B36D676542F}" type="sibTrans" cxnId="{5CA297E6-9652-48DA-970C-825508CAC3F4}">
      <dgm:prSet/>
      <dgm:spPr/>
    </dgm:pt>
    <dgm:pt modelId="{22CD539D-F349-44B4-924F-31BF265BD5AB}">
      <dgm:prSet phldr="0"/>
      <dgm:spPr/>
      <dgm:t>
        <a:bodyPr/>
        <a:lstStyle/>
        <a:p>
          <a:pPr rtl="0"/>
          <a:r>
            <a:rPr lang="en-US" dirty="0">
              <a:latin typeface="Calibri Light" panose="020F0302020204030204"/>
            </a:rPr>
            <a:t>Mid-30s</a:t>
          </a:r>
        </a:p>
      </dgm:t>
    </dgm:pt>
    <dgm:pt modelId="{D822143C-06F9-41E3-A2AF-8121928BA437}" type="parTrans" cxnId="{827D75A8-3088-440F-BE39-66927A0B8D8C}">
      <dgm:prSet/>
      <dgm:spPr/>
    </dgm:pt>
    <dgm:pt modelId="{BEDEEDA5-25F0-42FD-9399-2ECE75BB006F}" type="sibTrans" cxnId="{827D75A8-3088-440F-BE39-66927A0B8D8C}">
      <dgm:prSet/>
      <dgm:spPr/>
    </dgm:pt>
    <dgm:pt modelId="{26C9C955-BBFB-431C-A449-CE5045407F67}">
      <dgm:prSet phldr="0"/>
      <dgm:spPr/>
      <dgm:t>
        <a:bodyPr/>
        <a:lstStyle/>
        <a:p>
          <a:pPr rtl="0"/>
          <a:r>
            <a:rPr lang="en-US" dirty="0">
              <a:latin typeface="Calibri Light" panose="020F0302020204030204"/>
            </a:rPr>
            <a:t>Works in her truck stop's deli</a:t>
          </a:r>
          <a:br>
            <a:rPr lang="en-US" dirty="0"/>
          </a:br>
          <a:endParaRPr lang="en-US" dirty="0">
            <a:latin typeface="Calibri Light" panose="020F0302020204030204"/>
          </a:endParaRPr>
        </a:p>
      </dgm:t>
    </dgm:pt>
    <dgm:pt modelId="{32F36D44-C3A9-4B57-8129-EC381B117982}" type="parTrans" cxnId="{BF9811C5-1D45-4896-96EA-DD01D779BE41}">
      <dgm:prSet/>
      <dgm:spPr/>
    </dgm:pt>
    <dgm:pt modelId="{AA25CE1D-51B4-408D-9C81-DAF715D4F4C6}" type="sibTrans" cxnId="{BF9811C5-1D45-4896-96EA-DD01D779BE41}">
      <dgm:prSet/>
      <dgm:spPr/>
    </dgm:pt>
    <dgm:pt modelId="{1A6994D0-68DC-480C-985B-5A7FE042B381}" type="pres">
      <dgm:prSet presAssocID="{FD271299-16CE-44C7-BFD4-F71373C77F3F}" presName="composite" presStyleCnt="0">
        <dgm:presLayoutVars>
          <dgm:chMax val="5"/>
          <dgm:dir/>
          <dgm:animLvl val="ctr"/>
          <dgm:resizeHandles val="exact"/>
        </dgm:presLayoutVars>
      </dgm:prSet>
      <dgm:spPr/>
    </dgm:pt>
    <dgm:pt modelId="{CABD860C-6F77-4B49-B702-BD075FCD1E11}" type="pres">
      <dgm:prSet presAssocID="{FD271299-16CE-44C7-BFD4-F71373C77F3F}" presName="cycle" presStyleCnt="0"/>
      <dgm:spPr/>
    </dgm:pt>
    <dgm:pt modelId="{62FF34ED-130D-4F83-BE2C-D88E5278D4F8}" type="pres">
      <dgm:prSet presAssocID="{FD271299-16CE-44C7-BFD4-F71373C77F3F}" presName="centerShape" presStyleCnt="0"/>
      <dgm:spPr/>
    </dgm:pt>
    <dgm:pt modelId="{68023388-1F82-4DED-9F91-B96C0529D5B5}" type="pres">
      <dgm:prSet presAssocID="{FD271299-16CE-44C7-BFD4-F71373C77F3F}" presName="connSite" presStyleLbl="node1" presStyleIdx="0" presStyleCnt="5"/>
      <dgm:spPr/>
    </dgm:pt>
    <dgm:pt modelId="{48ED37CA-D66D-468B-84EE-DC8BDE648D85}" type="pres">
      <dgm:prSet presAssocID="{FD271299-16CE-44C7-BFD4-F71373C77F3F}" presName="visible" presStyleLbl="node1" presStyleIdx="0" presStyleCnt="5"/>
      <dgm:spPr/>
    </dgm:pt>
    <dgm:pt modelId="{6F38AAC3-0D5D-4A52-BFEF-24C3FC80FFE5}" type="pres">
      <dgm:prSet presAssocID="{3276DA68-BDDF-407E-A547-23DA93DFA238}" presName="Name25" presStyleLbl="parChTrans1D1" presStyleIdx="0" presStyleCnt="4"/>
      <dgm:spPr/>
    </dgm:pt>
    <dgm:pt modelId="{991C94B1-8591-46C5-A8D5-8F6A458F7F51}" type="pres">
      <dgm:prSet presAssocID="{A499036D-0DFE-4DFA-85E6-0C24A4F92031}" presName="node" presStyleCnt="0"/>
      <dgm:spPr/>
    </dgm:pt>
    <dgm:pt modelId="{47063F5A-C422-4653-9812-A29A78D2FD53}" type="pres">
      <dgm:prSet presAssocID="{A499036D-0DFE-4DFA-85E6-0C24A4F92031}" presName="parentNode" presStyleLbl="node1" presStyleIdx="1" presStyleCnt="5">
        <dgm:presLayoutVars>
          <dgm:chMax val="1"/>
          <dgm:bulletEnabled val="1"/>
        </dgm:presLayoutVars>
      </dgm:prSet>
      <dgm:spPr/>
    </dgm:pt>
    <dgm:pt modelId="{E2022891-77ED-4DE6-A33D-BD1F4E27F004}" type="pres">
      <dgm:prSet presAssocID="{A499036D-0DFE-4DFA-85E6-0C24A4F92031}" presName="childNode" presStyleLbl="revTx" presStyleIdx="0" presStyleCnt="4">
        <dgm:presLayoutVars>
          <dgm:bulletEnabled val="1"/>
        </dgm:presLayoutVars>
      </dgm:prSet>
      <dgm:spPr/>
    </dgm:pt>
    <dgm:pt modelId="{E91977C7-2A68-4059-9EBE-0EA88CB3387B}" type="pres">
      <dgm:prSet presAssocID="{F118C72C-BE65-473F-9BDB-08D254377FE3}" presName="Name25" presStyleLbl="parChTrans1D1" presStyleIdx="1" presStyleCnt="4"/>
      <dgm:spPr/>
    </dgm:pt>
    <dgm:pt modelId="{5EE15314-EBA8-47C4-8C93-33651302DBE4}" type="pres">
      <dgm:prSet presAssocID="{701B1C4C-E7E6-4ECD-B3E1-EEB1664A21DB}" presName="node" presStyleCnt="0"/>
      <dgm:spPr/>
    </dgm:pt>
    <dgm:pt modelId="{4603F1B9-8445-4B08-BC02-342628027664}" type="pres">
      <dgm:prSet presAssocID="{701B1C4C-E7E6-4ECD-B3E1-EEB1664A21DB}" presName="parentNode" presStyleLbl="node1" presStyleIdx="2" presStyleCnt="5">
        <dgm:presLayoutVars>
          <dgm:chMax val="1"/>
          <dgm:bulletEnabled val="1"/>
        </dgm:presLayoutVars>
      </dgm:prSet>
      <dgm:spPr/>
    </dgm:pt>
    <dgm:pt modelId="{63893093-1555-4FCA-A738-44CAF64B03D0}" type="pres">
      <dgm:prSet presAssocID="{701B1C4C-E7E6-4ECD-B3E1-EEB1664A21DB}" presName="childNode" presStyleLbl="revTx" presStyleIdx="1" presStyleCnt="4">
        <dgm:presLayoutVars>
          <dgm:bulletEnabled val="1"/>
        </dgm:presLayoutVars>
      </dgm:prSet>
      <dgm:spPr/>
    </dgm:pt>
    <dgm:pt modelId="{45DD713B-8CAF-4520-9EE2-13026F91262C}" type="pres">
      <dgm:prSet presAssocID="{1CEB2FC4-6B47-4C51-840A-FE9890D28ED2}" presName="Name25" presStyleLbl="parChTrans1D1" presStyleIdx="2" presStyleCnt="4"/>
      <dgm:spPr/>
    </dgm:pt>
    <dgm:pt modelId="{D4498FB0-7270-406F-99E6-C73704C2866E}" type="pres">
      <dgm:prSet presAssocID="{32CD59FB-B8CE-44F6-A9E8-4D922A27DAF7}" presName="node" presStyleCnt="0"/>
      <dgm:spPr/>
    </dgm:pt>
    <dgm:pt modelId="{87DC8D6E-11F1-4E2E-BCAE-4E95D95DF269}" type="pres">
      <dgm:prSet presAssocID="{32CD59FB-B8CE-44F6-A9E8-4D922A27DAF7}" presName="parentNode" presStyleLbl="node1" presStyleIdx="3" presStyleCnt="5">
        <dgm:presLayoutVars>
          <dgm:chMax val="1"/>
          <dgm:bulletEnabled val="1"/>
        </dgm:presLayoutVars>
      </dgm:prSet>
      <dgm:spPr/>
    </dgm:pt>
    <dgm:pt modelId="{F4C182F1-E476-4D6D-9818-8D9DFC6AC2AE}" type="pres">
      <dgm:prSet presAssocID="{32CD59FB-B8CE-44F6-A9E8-4D922A27DAF7}" presName="childNode" presStyleLbl="revTx" presStyleIdx="2" presStyleCnt="4">
        <dgm:presLayoutVars>
          <dgm:bulletEnabled val="1"/>
        </dgm:presLayoutVars>
      </dgm:prSet>
      <dgm:spPr/>
    </dgm:pt>
    <dgm:pt modelId="{9CF58598-4492-41CF-B403-95EFB070D5DC}" type="pres">
      <dgm:prSet presAssocID="{BEE8995E-1362-4FB7-89B6-EE4C08F6612E}" presName="Name25" presStyleLbl="parChTrans1D1" presStyleIdx="3" presStyleCnt="4"/>
      <dgm:spPr/>
    </dgm:pt>
    <dgm:pt modelId="{F9A71E6D-2F30-42A6-A718-B31CBC3600A7}" type="pres">
      <dgm:prSet presAssocID="{93CB4B53-A673-41C7-8CE9-FAE2C2DAF6A7}" presName="node" presStyleCnt="0"/>
      <dgm:spPr/>
    </dgm:pt>
    <dgm:pt modelId="{10E21BCA-C156-4813-888F-6B559BB86113}" type="pres">
      <dgm:prSet presAssocID="{93CB4B53-A673-41C7-8CE9-FAE2C2DAF6A7}" presName="parentNode" presStyleLbl="node1" presStyleIdx="4" presStyleCnt="5">
        <dgm:presLayoutVars>
          <dgm:chMax val="1"/>
          <dgm:bulletEnabled val="1"/>
        </dgm:presLayoutVars>
      </dgm:prSet>
      <dgm:spPr/>
    </dgm:pt>
    <dgm:pt modelId="{D65D48E0-09ED-4C0A-BFD9-628BD7AEA5ED}" type="pres">
      <dgm:prSet presAssocID="{93CB4B53-A673-41C7-8CE9-FAE2C2DAF6A7}" presName="childNode" presStyleLbl="revTx" presStyleIdx="3" presStyleCnt="4">
        <dgm:presLayoutVars>
          <dgm:bulletEnabled val="1"/>
        </dgm:presLayoutVars>
      </dgm:prSet>
      <dgm:spPr/>
    </dgm:pt>
  </dgm:ptLst>
  <dgm:cxnLst>
    <dgm:cxn modelId="{8FDC6D00-6992-4968-8460-63A6A70808F1}" srcId="{701B1C4C-E7E6-4ECD-B3E1-EEB1664A21DB}" destId="{03203033-343F-49A5-A135-B129234BF8FC}" srcOrd="2" destOrd="0" parTransId="{A22C2D5A-ECCF-422D-904D-7925F580F8C2}" sibTransId="{D76ACF1F-B8AE-4845-8F67-3DCA118560C9}"/>
    <dgm:cxn modelId="{D8DBE902-47B1-496F-B714-68A8FCD900E3}" type="presOf" srcId="{3276DA68-BDDF-407E-A547-23DA93DFA238}" destId="{6F38AAC3-0D5D-4A52-BFEF-24C3FC80FFE5}" srcOrd="0" destOrd="0" presId="urn:microsoft.com/office/officeart/2005/8/layout/radial2"/>
    <dgm:cxn modelId="{7763B007-BD94-4AA9-9FDB-86C2F4C37DDC}" type="presOf" srcId="{D23DF16C-4C5E-4142-94A1-C14D8702D428}" destId="{E2022891-77ED-4DE6-A33D-BD1F4E27F004}" srcOrd="0" destOrd="0" presId="urn:microsoft.com/office/officeart/2005/8/layout/radial2"/>
    <dgm:cxn modelId="{7421440E-FC30-44B3-B292-E17CE2A0F856}" type="presOf" srcId="{A499036D-0DFE-4DFA-85E6-0C24A4F92031}" destId="{47063F5A-C422-4653-9812-A29A78D2FD53}" srcOrd="0" destOrd="0" presId="urn:microsoft.com/office/officeart/2005/8/layout/radial2"/>
    <dgm:cxn modelId="{DF52E619-9B19-4123-9A65-271783D9B604}" type="presOf" srcId="{701B1C4C-E7E6-4ECD-B3E1-EEB1664A21DB}" destId="{4603F1B9-8445-4B08-BC02-342628027664}" srcOrd="0" destOrd="0" presId="urn:microsoft.com/office/officeart/2005/8/layout/radial2"/>
    <dgm:cxn modelId="{2E09021A-C78C-4E26-AC70-882D45F50C40}" type="presOf" srcId="{C1830702-030E-44DB-A3BD-8D58D32D1567}" destId="{E2022891-77ED-4DE6-A33D-BD1F4E27F004}" srcOrd="0" destOrd="1" presId="urn:microsoft.com/office/officeart/2005/8/layout/radial2"/>
    <dgm:cxn modelId="{2625AA1A-9711-4F58-A31E-8C26A0A5726E}" type="presOf" srcId="{158371DF-253E-498D-9531-F31BF20A031C}" destId="{63893093-1555-4FCA-A738-44CAF64B03D0}" srcOrd="0" destOrd="0" presId="urn:microsoft.com/office/officeart/2005/8/layout/radial2"/>
    <dgm:cxn modelId="{0702A731-17B9-4FC2-A2FF-C3E9B92E6D1E}" type="presOf" srcId="{039BCF56-2024-4CFC-BBA4-3D90AC834E9F}" destId="{E2022891-77ED-4DE6-A33D-BD1F4E27F004}" srcOrd="0" destOrd="2" presId="urn:microsoft.com/office/officeart/2005/8/layout/radial2"/>
    <dgm:cxn modelId="{F83A293A-7B50-4F74-BB7C-4F09E52BCB9D}" srcId="{A499036D-0DFE-4DFA-85E6-0C24A4F92031}" destId="{D23DF16C-4C5E-4142-94A1-C14D8702D428}" srcOrd="0" destOrd="0" parTransId="{2A192129-1F68-420B-8E8A-295EADC6990B}" sibTransId="{70EF35FD-8C20-4FF1-B167-0FFE302EE0DB}"/>
    <dgm:cxn modelId="{9F5B253B-DD76-4787-88B2-22B00A34A0E8}" srcId="{FD271299-16CE-44C7-BFD4-F71373C77F3F}" destId="{93CB4B53-A673-41C7-8CE9-FAE2C2DAF6A7}" srcOrd="3" destOrd="0" parTransId="{BEE8995E-1362-4FB7-89B6-EE4C08F6612E}" sibTransId="{3AA1C697-9BFE-4CBE-8FAC-712C4256D248}"/>
    <dgm:cxn modelId="{0801143C-C0AF-4759-A813-999639220F16}" type="presOf" srcId="{26C9C955-BBFB-431C-A449-CE5045407F67}" destId="{D65D48E0-09ED-4C0A-BFD9-628BD7AEA5ED}" srcOrd="0" destOrd="2" presId="urn:microsoft.com/office/officeart/2005/8/layout/radial2"/>
    <dgm:cxn modelId="{BBA94A3C-C44A-42BC-9D87-E0D02AA1E207}" type="presOf" srcId="{7266CC3E-D25A-44FB-B49D-B9EB901B267A}" destId="{F4C182F1-E476-4D6D-9818-8D9DFC6AC2AE}" srcOrd="0" destOrd="2" presId="urn:microsoft.com/office/officeart/2005/8/layout/radial2"/>
    <dgm:cxn modelId="{54969C3E-99A8-41A8-870C-24D8987F8AF1}" type="presOf" srcId="{AB6FE5BF-31F4-4517-8EA2-8518659E2A8E}" destId="{F4C182F1-E476-4D6D-9818-8D9DFC6AC2AE}" srcOrd="0" destOrd="0" presId="urn:microsoft.com/office/officeart/2005/8/layout/radial2"/>
    <dgm:cxn modelId="{46B8D25E-ACF6-46B0-BC7C-E0235C343788}" type="presOf" srcId="{328AA23A-3D7A-4CF7-8664-F16F534997C9}" destId="{F4C182F1-E476-4D6D-9818-8D9DFC6AC2AE}" srcOrd="0" destOrd="1" presId="urn:microsoft.com/office/officeart/2005/8/layout/radial2"/>
    <dgm:cxn modelId="{25A41141-6AA8-4A2A-BAB3-DFFF0487BF4B}" srcId="{FD271299-16CE-44C7-BFD4-F71373C77F3F}" destId="{A499036D-0DFE-4DFA-85E6-0C24A4F92031}" srcOrd="0" destOrd="0" parTransId="{3276DA68-BDDF-407E-A547-23DA93DFA238}" sibTransId="{8645395E-CC71-4CBF-B42A-7F3EB9D86906}"/>
    <dgm:cxn modelId="{D5E91141-B665-4889-8FB6-C012491B6F08}" srcId="{701B1C4C-E7E6-4ECD-B3E1-EEB1664A21DB}" destId="{DEA44FA6-D491-4180-882A-71041F72C965}" srcOrd="1" destOrd="0" parTransId="{0059A58C-7684-4301-BCC1-4ACC933793ED}" sibTransId="{C95D0F5F-E5EE-4542-ACE6-83EAD6DC519E}"/>
    <dgm:cxn modelId="{A267B664-DAF4-409D-95F6-740397238CB1}" type="presOf" srcId="{22CD539D-F349-44B4-924F-31BF265BD5AB}" destId="{D65D48E0-09ED-4C0A-BFD9-628BD7AEA5ED}" srcOrd="0" destOrd="0" presId="urn:microsoft.com/office/officeart/2005/8/layout/radial2"/>
    <dgm:cxn modelId="{57DC7745-1E7F-4359-A456-1A98A4F74EE5}" srcId="{32CD59FB-B8CE-44F6-A9E8-4D922A27DAF7}" destId="{7266CC3E-D25A-44FB-B49D-B9EB901B267A}" srcOrd="2" destOrd="0" parTransId="{03CCE0FB-2AEF-4484-8FE5-B0644A8312F1}" sibTransId="{4410EF33-C32B-4533-B88D-F1AF00EE24AF}"/>
    <dgm:cxn modelId="{02BB414B-EE15-4A16-9FBC-ACA20B9F3215}" type="presOf" srcId="{BEE8995E-1362-4FB7-89B6-EE4C08F6612E}" destId="{9CF58598-4492-41CF-B403-95EFB070D5DC}" srcOrd="0" destOrd="0" presId="urn:microsoft.com/office/officeart/2005/8/layout/radial2"/>
    <dgm:cxn modelId="{228FAA6B-C884-4C8E-899E-084C95EE93B6}" srcId="{A499036D-0DFE-4DFA-85E6-0C24A4F92031}" destId="{C1830702-030E-44DB-A3BD-8D58D32D1567}" srcOrd="1" destOrd="0" parTransId="{C2854846-45BF-4557-929D-2D4A6F48C92D}" sibTransId="{FFDFE1D4-A63E-4E5A-855D-8047B623E5CA}"/>
    <dgm:cxn modelId="{DA3DF24D-663E-4C89-8A2B-AE6D88459BA0}" type="presOf" srcId="{1CEB2FC4-6B47-4C51-840A-FE9890D28ED2}" destId="{45DD713B-8CAF-4520-9EE2-13026F91262C}" srcOrd="0" destOrd="0" presId="urn:microsoft.com/office/officeart/2005/8/layout/radial2"/>
    <dgm:cxn modelId="{8AF58772-C1EA-4E35-9AE1-DE492D39D65F}" type="presOf" srcId="{AC26BD6D-FC15-488D-B25F-AA2DA1A41129}" destId="{E2022891-77ED-4DE6-A33D-BD1F4E27F004}" srcOrd="0" destOrd="3" presId="urn:microsoft.com/office/officeart/2005/8/layout/radial2"/>
    <dgm:cxn modelId="{A43EFB57-D49B-4107-9432-F921FCF6F65E}" type="presOf" srcId="{93CB4B53-A673-41C7-8CE9-FAE2C2DAF6A7}" destId="{10E21BCA-C156-4813-888F-6B559BB86113}" srcOrd="0" destOrd="0" presId="urn:microsoft.com/office/officeart/2005/8/layout/radial2"/>
    <dgm:cxn modelId="{0F426478-2C0A-4AB9-95EF-4AD53E1E2274}" type="presOf" srcId="{4B8172D5-E894-461B-A09F-E5FA0B9FB0C7}" destId="{D65D48E0-09ED-4C0A-BFD9-628BD7AEA5ED}" srcOrd="0" destOrd="1" presId="urn:microsoft.com/office/officeart/2005/8/layout/radial2"/>
    <dgm:cxn modelId="{31129983-2DC3-4293-B849-371B36144C1F}" srcId="{FD271299-16CE-44C7-BFD4-F71373C77F3F}" destId="{701B1C4C-E7E6-4ECD-B3E1-EEB1664A21DB}" srcOrd="1" destOrd="0" parTransId="{F118C72C-BE65-473F-9BDB-08D254377FE3}" sibTransId="{5EB9A6ED-DDDC-408B-85E2-139A6BA4E5CF}"/>
    <dgm:cxn modelId="{1DC1C09C-703C-4EDC-851D-A11DB83970DF}" srcId="{FD271299-16CE-44C7-BFD4-F71373C77F3F}" destId="{32CD59FB-B8CE-44F6-A9E8-4D922A27DAF7}" srcOrd="2" destOrd="0" parTransId="{1CEB2FC4-6B47-4C51-840A-FE9890D28ED2}" sibTransId="{73D6DBD6-87A2-4D6B-8492-5D27E662EE8C}"/>
    <dgm:cxn modelId="{51895EA3-C670-46E1-8D93-CD1AB0A3D8AA}" type="presOf" srcId="{DEA44FA6-D491-4180-882A-71041F72C965}" destId="{63893093-1555-4FCA-A738-44CAF64B03D0}" srcOrd="0" destOrd="1" presId="urn:microsoft.com/office/officeart/2005/8/layout/radial2"/>
    <dgm:cxn modelId="{827D75A8-3088-440F-BE39-66927A0B8D8C}" srcId="{93CB4B53-A673-41C7-8CE9-FAE2C2DAF6A7}" destId="{22CD539D-F349-44B4-924F-31BF265BD5AB}" srcOrd="0" destOrd="0" parTransId="{D822143C-06F9-41E3-A2AF-8121928BA437}" sibTransId="{BEDEEDA5-25F0-42FD-9399-2ECE75BB006F}"/>
    <dgm:cxn modelId="{59741DB0-4D91-4ECD-B9DB-AFFD86947B4B}" type="presOf" srcId="{FD271299-16CE-44C7-BFD4-F71373C77F3F}" destId="{1A6994D0-68DC-480C-985B-5A7FE042B381}" srcOrd="0" destOrd="0" presId="urn:microsoft.com/office/officeart/2005/8/layout/radial2"/>
    <dgm:cxn modelId="{EC9147B2-94A3-4CAB-BA22-3397412B148F}" srcId="{32CD59FB-B8CE-44F6-A9E8-4D922A27DAF7}" destId="{AB6FE5BF-31F4-4517-8EA2-8518659E2A8E}" srcOrd="0" destOrd="0" parTransId="{977E3013-C62F-48F8-98CA-CE2D5E58B35F}" sibTransId="{8E0463D1-9983-4CDD-AAC2-1CE8D3733B37}"/>
    <dgm:cxn modelId="{F7C547C2-5A10-4746-B45B-6840055DC91F}" srcId="{701B1C4C-E7E6-4ECD-B3E1-EEB1664A21DB}" destId="{158371DF-253E-498D-9531-F31BF20A031C}" srcOrd="0" destOrd="0" parTransId="{43B4EB91-A539-441E-A427-32582964E0F5}" sibTransId="{B8D6D9CB-61C0-4B65-A1FC-FB22A131680F}"/>
    <dgm:cxn modelId="{BF9811C5-1D45-4896-96EA-DD01D779BE41}" srcId="{93CB4B53-A673-41C7-8CE9-FAE2C2DAF6A7}" destId="{26C9C955-BBFB-431C-A449-CE5045407F67}" srcOrd="2" destOrd="0" parTransId="{32F36D44-C3A9-4B57-8129-EC381B117982}" sibTransId="{AA25CE1D-51B4-408D-9C81-DAF715D4F4C6}"/>
    <dgm:cxn modelId="{7073ACC5-F378-4673-BFDB-7E8BCB634D21}" type="presOf" srcId="{32CD59FB-B8CE-44F6-A9E8-4D922A27DAF7}" destId="{87DC8D6E-11F1-4E2E-BCAE-4E95D95DF269}" srcOrd="0" destOrd="0" presId="urn:microsoft.com/office/officeart/2005/8/layout/radial2"/>
    <dgm:cxn modelId="{E723A4D0-7EB6-49FC-BAB3-92A4A8E1F96F}" type="presOf" srcId="{03203033-343F-49A5-A135-B129234BF8FC}" destId="{63893093-1555-4FCA-A738-44CAF64B03D0}" srcOrd="0" destOrd="2" presId="urn:microsoft.com/office/officeart/2005/8/layout/radial2"/>
    <dgm:cxn modelId="{35B6ADD5-87F9-41C4-B4D7-383116FA3456}" type="presOf" srcId="{F118C72C-BE65-473F-9BDB-08D254377FE3}" destId="{E91977C7-2A68-4059-9EBE-0EA88CB3387B}" srcOrd="0" destOrd="0" presId="urn:microsoft.com/office/officeart/2005/8/layout/radial2"/>
    <dgm:cxn modelId="{5CA297E6-9652-48DA-970C-825508CAC3F4}" srcId="{93CB4B53-A673-41C7-8CE9-FAE2C2DAF6A7}" destId="{4B8172D5-E894-461B-A09F-E5FA0B9FB0C7}" srcOrd="1" destOrd="0" parTransId="{F7C1D290-BE84-49C9-A2B5-BE7BBC4DBF82}" sibTransId="{CD1321D2-DE11-4B4B-B1F8-7B36D676542F}"/>
    <dgm:cxn modelId="{FC9F94E8-3CFC-4D4C-9E47-B2A8B52D6644}" srcId="{A499036D-0DFE-4DFA-85E6-0C24A4F92031}" destId="{039BCF56-2024-4CFC-BBA4-3D90AC834E9F}" srcOrd="2" destOrd="0" parTransId="{28C5E1AE-61CB-4143-8BB8-449FCC97249E}" sibTransId="{1ADC7443-5059-4447-AE17-D2F6FA3B96D8}"/>
    <dgm:cxn modelId="{2A77A9F1-75C1-44F3-819A-EA1514E141E1}" srcId="{32CD59FB-B8CE-44F6-A9E8-4D922A27DAF7}" destId="{328AA23A-3D7A-4CF7-8664-F16F534997C9}" srcOrd="1" destOrd="0" parTransId="{EE25FDB8-56DB-4E61-898D-45305881CC3F}" sibTransId="{8720BEF0-02DF-4205-9458-98BDE02AA33C}"/>
    <dgm:cxn modelId="{9F0F7BF5-5FB1-4588-B4CE-294667A1786B}" srcId="{A499036D-0DFE-4DFA-85E6-0C24A4F92031}" destId="{AC26BD6D-FC15-488D-B25F-AA2DA1A41129}" srcOrd="3" destOrd="0" parTransId="{9B50419D-3EE4-4401-9172-B8B67505A166}" sibTransId="{CB06AE9A-9190-4FA3-8DE9-98DD90033DD1}"/>
    <dgm:cxn modelId="{B0D4DCEA-557B-483F-96B5-10BBABEAAFAF}" type="presParOf" srcId="{1A6994D0-68DC-480C-985B-5A7FE042B381}" destId="{CABD860C-6F77-4B49-B702-BD075FCD1E11}" srcOrd="0" destOrd="0" presId="urn:microsoft.com/office/officeart/2005/8/layout/radial2"/>
    <dgm:cxn modelId="{14F67923-68FF-40DB-861F-36C9DACBA960}" type="presParOf" srcId="{CABD860C-6F77-4B49-B702-BD075FCD1E11}" destId="{62FF34ED-130D-4F83-BE2C-D88E5278D4F8}" srcOrd="0" destOrd="0" presId="urn:microsoft.com/office/officeart/2005/8/layout/radial2"/>
    <dgm:cxn modelId="{6E392990-0B09-4CCE-A21A-EB16412C8E41}" type="presParOf" srcId="{62FF34ED-130D-4F83-BE2C-D88E5278D4F8}" destId="{68023388-1F82-4DED-9F91-B96C0529D5B5}" srcOrd="0" destOrd="0" presId="urn:microsoft.com/office/officeart/2005/8/layout/radial2"/>
    <dgm:cxn modelId="{ACAA3550-C0EF-4D8D-B7F4-B822E14EFC2E}" type="presParOf" srcId="{62FF34ED-130D-4F83-BE2C-D88E5278D4F8}" destId="{48ED37CA-D66D-468B-84EE-DC8BDE648D85}" srcOrd="1" destOrd="0" presId="urn:microsoft.com/office/officeart/2005/8/layout/radial2"/>
    <dgm:cxn modelId="{6B69D6C3-D0A1-48A9-A458-97D8635BBD31}" type="presParOf" srcId="{CABD860C-6F77-4B49-B702-BD075FCD1E11}" destId="{6F38AAC3-0D5D-4A52-BFEF-24C3FC80FFE5}" srcOrd="1" destOrd="0" presId="urn:microsoft.com/office/officeart/2005/8/layout/radial2"/>
    <dgm:cxn modelId="{B89130D2-DD87-46BE-93CE-59E1A8230996}" type="presParOf" srcId="{CABD860C-6F77-4B49-B702-BD075FCD1E11}" destId="{991C94B1-8591-46C5-A8D5-8F6A458F7F51}" srcOrd="2" destOrd="0" presId="urn:microsoft.com/office/officeart/2005/8/layout/radial2"/>
    <dgm:cxn modelId="{A8DB0748-5B14-4382-8B19-B687A8932AB3}" type="presParOf" srcId="{991C94B1-8591-46C5-A8D5-8F6A458F7F51}" destId="{47063F5A-C422-4653-9812-A29A78D2FD53}" srcOrd="0" destOrd="0" presId="urn:microsoft.com/office/officeart/2005/8/layout/radial2"/>
    <dgm:cxn modelId="{D2B37242-5631-468A-92B2-375FDC987F5A}" type="presParOf" srcId="{991C94B1-8591-46C5-A8D5-8F6A458F7F51}" destId="{E2022891-77ED-4DE6-A33D-BD1F4E27F004}" srcOrd="1" destOrd="0" presId="urn:microsoft.com/office/officeart/2005/8/layout/radial2"/>
    <dgm:cxn modelId="{6561493F-7188-4102-A6F5-CBE48B835091}" type="presParOf" srcId="{CABD860C-6F77-4B49-B702-BD075FCD1E11}" destId="{E91977C7-2A68-4059-9EBE-0EA88CB3387B}" srcOrd="3" destOrd="0" presId="urn:microsoft.com/office/officeart/2005/8/layout/radial2"/>
    <dgm:cxn modelId="{86EF6670-E58F-400C-BF88-DC29954682A5}" type="presParOf" srcId="{CABD860C-6F77-4B49-B702-BD075FCD1E11}" destId="{5EE15314-EBA8-47C4-8C93-33651302DBE4}" srcOrd="4" destOrd="0" presId="urn:microsoft.com/office/officeart/2005/8/layout/radial2"/>
    <dgm:cxn modelId="{01EBB4FF-CD77-4EEE-9412-42ED6C6F285D}" type="presParOf" srcId="{5EE15314-EBA8-47C4-8C93-33651302DBE4}" destId="{4603F1B9-8445-4B08-BC02-342628027664}" srcOrd="0" destOrd="0" presId="urn:microsoft.com/office/officeart/2005/8/layout/radial2"/>
    <dgm:cxn modelId="{8885B615-D03B-44EF-A42B-EA3913F9DF0E}" type="presParOf" srcId="{5EE15314-EBA8-47C4-8C93-33651302DBE4}" destId="{63893093-1555-4FCA-A738-44CAF64B03D0}" srcOrd="1" destOrd="0" presId="urn:microsoft.com/office/officeart/2005/8/layout/radial2"/>
    <dgm:cxn modelId="{F2FBE558-0774-4BB8-B0AA-FEE219784363}" type="presParOf" srcId="{CABD860C-6F77-4B49-B702-BD075FCD1E11}" destId="{45DD713B-8CAF-4520-9EE2-13026F91262C}" srcOrd="5" destOrd="0" presId="urn:microsoft.com/office/officeart/2005/8/layout/radial2"/>
    <dgm:cxn modelId="{25FFC0CC-1A25-4738-9FA0-546877E5034E}" type="presParOf" srcId="{CABD860C-6F77-4B49-B702-BD075FCD1E11}" destId="{D4498FB0-7270-406F-99E6-C73704C2866E}" srcOrd="6" destOrd="0" presId="urn:microsoft.com/office/officeart/2005/8/layout/radial2"/>
    <dgm:cxn modelId="{56D6D8BE-5D2D-4B6E-AAE8-A16733A0C507}" type="presParOf" srcId="{D4498FB0-7270-406F-99E6-C73704C2866E}" destId="{87DC8D6E-11F1-4E2E-BCAE-4E95D95DF269}" srcOrd="0" destOrd="0" presId="urn:microsoft.com/office/officeart/2005/8/layout/radial2"/>
    <dgm:cxn modelId="{FDB2D6BA-B3FF-430D-BC13-2B9456A13ADC}" type="presParOf" srcId="{D4498FB0-7270-406F-99E6-C73704C2866E}" destId="{F4C182F1-E476-4D6D-9818-8D9DFC6AC2AE}" srcOrd="1" destOrd="0" presId="urn:microsoft.com/office/officeart/2005/8/layout/radial2"/>
    <dgm:cxn modelId="{92BDDCF8-758B-45E1-8B0F-9F2B2B8D3940}" type="presParOf" srcId="{CABD860C-6F77-4B49-B702-BD075FCD1E11}" destId="{9CF58598-4492-41CF-B403-95EFB070D5DC}" srcOrd="7" destOrd="0" presId="urn:microsoft.com/office/officeart/2005/8/layout/radial2"/>
    <dgm:cxn modelId="{A74DC5A7-AECD-44B7-AEDF-B163286F7618}" type="presParOf" srcId="{CABD860C-6F77-4B49-B702-BD075FCD1E11}" destId="{F9A71E6D-2F30-42A6-A718-B31CBC3600A7}" srcOrd="8" destOrd="0" presId="urn:microsoft.com/office/officeart/2005/8/layout/radial2"/>
    <dgm:cxn modelId="{9FADEC37-01A5-4BD4-AD95-567335376DA4}" type="presParOf" srcId="{F9A71E6D-2F30-42A6-A718-B31CBC3600A7}" destId="{10E21BCA-C156-4813-888F-6B559BB86113}" srcOrd="0" destOrd="0" presId="urn:microsoft.com/office/officeart/2005/8/layout/radial2"/>
    <dgm:cxn modelId="{99816BCE-3A3D-4A31-BC76-C00E0EF39233}" type="presParOf" srcId="{F9A71E6D-2F30-42A6-A718-B31CBC3600A7}" destId="{D65D48E0-09ED-4C0A-BFD9-628BD7AEA5ED}"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E6AA8-4131-4B9E-9711-F0D15EE3E48F}">
      <dsp:nvSpPr>
        <dsp:cNvPr id="0" name=""/>
        <dsp:cNvSpPr/>
      </dsp:nvSpPr>
      <dsp:spPr>
        <a:xfrm>
          <a:off x="912669" y="3103"/>
          <a:ext cx="8690260" cy="4345130"/>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rtl="0">
            <a:lnSpc>
              <a:spcPct val="90000"/>
            </a:lnSpc>
            <a:spcBef>
              <a:spcPct val="0"/>
            </a:spcBef>
            <a:spcAft>
              <a:spcPct val="35000"/>
            </a:spcAft>
            <a:buNone/>
          </a:pPr>
          <a:r>
            <a:rPr lang="en-US" sz="6500" b="0" i="0" u="none" strike="noStrike" kern="1200" cap="none" baseline="0" noProof="0" dirty="0">
              <a:latin typeface="Calibri"/>
              <a:cs typeface="Calibri"/>
            </a:rPr>
            <a:t>"Its Own Little City": Service Work in Truck Stops</a:t>
          </a:r>
          <a:endParaRPr lang="en-US" sz="6500" b="1" i="0" u="sng" strike="noStrike" kern="1200" cap="none" baseline="0" noProof="0" dirty="0">
            <a:latin typeface="Calibri Light"/>
            <a:cs typeface="Calibri Light"/>
          </a:endParaRPr>
        </a:p>
      </dsp:txBody>
      <dsp:txXfrm>
        <a:off x="912669" y="3103"/>
        <a:ext cx="8690260" cy="43451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C5DBB7-AE10-4044-BDF6-C3A1A7D216C0}">
      <dsp:nvSpPr>
        <dsp:cNvPr id="0" name=""/>
        <dsp:cNvSpPr/>
      </dsp:nvSpPr>
      <dsp:spPr>
        <a:xfrm>
          <a:off x="2509981" y="1652"/>
          <a:ext cx="2522872" cy="163986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alibri Light" panose="020F0302020204030204"/>
            </a:rPr>
            <a:t>Casual, friendly</a:t>
          </a:r>
        </a:p>
      </dsp:txBody>
      <dsp:txXfrm>
        <a:off x="2590033" y="81704"/>
        <a:ext cx="2362768" cy="1479762"/>
      </dsp:txXfrm>
    </dsp:sp>
    <dsp:sp modelId="{E223C528-8119-486F-B1C9-5CB4271645C2}">
      <dsp:nvSpPr>
        <dsp:cNvPr id="0" name=""/>
        <dsp:cNvSpPr/>
      </dsp:nvSpPr>
      <dsp:spPr>
        <a:xfrm>
          <a:off x="1584457" y="821586"/>
          <a:ext cx="4373919" cy="4373919"/>
        </a:xfrm>
        <a:custGeom>
          <a:avLst/>
          <a:gdLst/>
          <a:ahLst/>
          <a:cxnLst/>
          <a:rect l="0" t="0" r="0" b="0"/>
          <a:pathLst>
            <a:path>
              <a:moveTo>
                <a:pt x="3466720" y="413543"/>
              </a:moveTo>
              <a:arcTo wR="2186959" hR="2186959" stAng="18348933" swAng="3646801"/>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399E4A6-9B63-4498-ACB9-60B48169BFB1}">
      <dsp:nvSpPr>
        <dsp:cNvPr id="0" name=""/>
        <dsp:cNvSpPr/>
      </dsp:nvSpPr>
      <dsp:spPr>
        <a:xfrm>
          <a:off x="4403944" y="3282092"/>
          <a:ext cx="2522872" cy="163986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Calibri Light" panose="020F0302020204030204"/>
            </a:rPr>
            <a:t>Lots of joking and lighthearted ribbing</a:t>
          </a:r>
          <a:endParaRPr lang="en-US" sz="2500" kern="1200" dirty="0"/>
        </a:p>
      </dsp:txBody>
      <dsp:txXfrm>
        <a:off x="4483996" y="3362144"/>
        <a:ext cx="2362768" cy="1479762"/>
      </dsp:txXfrm>
    </dsp:sp>
    <dsp:sp modelId="{D690D667-036C-4CA4-B665-4788CB8B2FC4}">
      <dsp:nvSpPr>
        <dsp:cNvPr id="0" name=""/>
        <dsp:cNvSpPr/>
      </dsp:nvSpPr>
      <dsp:spPr>
        <a:xfrm>
          <a:off x="1584457" y="821586"/>
          <a:ext cx="4373919" cy="4373919"/>
        </a:xfrm>
        <a:custGeom>
          <a:avLst/>
          <a:gdLst/>
          <a:ahLst/>
          <a:cxnLst/>
          <a:rect l="0" t="0" r="0" b="0"/>
          <a:pathLst>
            <a:path>
              <a:moveTo>
                <a:pt x="3227454" y="4110540"/>
              </a:moveTo>
              <a:arcTo wR="2186959" hR="2186959" stAng="3695422" swAng="3409157"/>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1E29CB9-2F00-4A02-8ED6-696C252E8DC5}">
      <dsp:nvSpPr>
        <dsp:cNvPr id="0" name=""/>
        <dsp:cNvSpPr/>
      </dsp:nvSpPr>
      <dsp:spPr>
        <a:xfrm>
          <a:off x="616018" y="3282092"/>
          <a:ext cx="2522872" cy="1639866"/>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alibri Light" panose="020F0302020204030204"/>
            </a:rPr>
            <a:t>Many regular customers</a:t>
          </a:r>
        </a:p>
      </dsp:txBody>
      <dsp:txXfrm>
        <a:off x="696070" y="3362144"/>
        <a:ext cx="2362768" cy="1479762"/>
      </dsp:txXfrm>
    </dsp:sp>
    <dsp:sp modelId="{059FC5CC-2F2A-4306-AEFD-54F6DFF28226}">
      <dsp:nvSpPr>
        <dsp:cNvPr id="0" name=""/>
        <dsp:cNvSpPr/>
      </dsp:nvSpPr>
      <dsp:spPr>
        <a:xfrm>
          <a:off x="1584457" y="821586"/>
          <a:ext cx="4373919" cy="4373919"/>
        </a:xfrm>
        <a:custGeom>
          <a:avLst/>
          <a:gdLst/>
          <a:ahLst/>
          <a:cxnLst/>
          <a:rect l="0" t="0" r="0" b="0"/>
          <a:pathLst>
            <a:path>
              <a:moveTo>
                <a:pt x="14474" y="2438154"/>
              </a:moveTo>
              <a:arcTo wR="2186959" hR="2186959" stAng="10404266" swAng="3646801"/>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66CC81-5C71-4596-A243-C3523FFEA5BD}">
      <dsp:nvSpPr>
        <dsp:cNvPr id="0" name=""/>
        <dsp:cNvSpPr/>
      </dsp:nvSpPr>
      <dsp:spPr>
        <a:xfrm>
          <a:off x="2919" y="1126383"/>
          <a:ext cx="2928833" cy="2928833"/>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1183" tIns="34290" rIns="161183" bIns="34290" numCol="1" spcCol="1270" anchor="ctr" anchorCtr="0">
          <a:noAutofit/>
        </a:bodyPr>
        <a:lstStyle/>
        <a:p>
          <a:pPr marL="0" lvl="0" indent="0" algn="ctr" defTabSz="1200150" rtl="0">
            <a:lnSpc>
              <a:spcPct val="90000"/>
            </a:lnSpc>
            <a:spcBef>
              <a:spcPct val="0"/>
            </a:spcBef>
            <a:spcAft>
              <a:spcPct val="35000"/>
            </a:spcAft>
            <a:buNone/>
          </a:pPr>
          <a:r>
            <a:rPr lang="en-US" sz="2700" kern="1200" dirty="0">
              <a:latin typeface="Calibri Light" panose="020F0302020204030204"/>
            </a:rPr>
            <a:t>Usually about masks</a:t>
          </a:r>
          <a:endParaRPr lang="en-US" sz="2700" kern="1200" dirty="0"/>
        </a:p>
      </dsp:txBody>
      <dsp:txXfrm>
        <a:off x="431837" y="1555301"/>
        <a:ext cx="2070997" cy="2070997"/>
      </dsp:txXfrm>
    </dsp:sp>
    <dsp:sp modelId="{A87E9B4D-EA14-4549-A947-594895888F5E}">
      <dsp:nvSpPr>
        <dsp:cNvPr id="0" name=""/>
        <dsp:cNvSpPr/>
      </dsp:nvSpPr>
      <dsp:spPr>
        <a:xfrm>
          <a:off x="2345986" y="1126383"/>
          <a:ext cx="2928833" cy="2928833"/>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1183" tIns="34290" rIns="161183" bIns="34290" numCol="1" spcCol="1270" anchor="ctr" anchorCtr="0">
          <a:noAutofit/>
        </a:bodyPr>
        <a:lstStyle/>
        <a:p>
          <a:pPr marL="0" lvl="0" indent="0" algn="ctr" defTabSz="1200150" rtl="0">
            <a:lnSpc>
              <a:spcPct val="90000"/>
            </a:lnSpc>
            <a:spcBef>
              <a:spcPct val="0"/>
            </a:spcBef>
            <a:spcAft>
              <a:spcPct val="35000"/>
            </a:spcAft>
            <a:buNone/>
          </a:pPr>
          <a:r>
            <a:rPr lang="en-US" sz="2700" kern="1200" dirty="0">
              <a:latin typeface="Calibri Light" panose="020F0302020204030204"/>
            </a:rPr>
            <a:t>Usually politically oriented</a:t>
          </a:r>
        </a:p>
      </dsp:txBody>
      <dsp:txXfrm>
        <a:off x="2774904" y="1555301"/>
        <a:ext cx="2070997" cy="2070997"/>
      </dsp:txXfrm>
    </dsp:sp>
    <dsp:sp modelId="{D067FEFD-DA51-4847-83E2-73B49761F1D2}">
      <dsp:nvSpPr>
        <dsp:cNvPr id="0" name=""/>
        <dsp:cNvSpPr/>
      </dsp:nvSpPr>
      <dsp:spPr>
        <a:xfrm>
          <a:off x="4689053" y="1126383"/>
          <a:ext cx="2928833" cy="2928833"/>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1183" tIns="34290" rIns="161183" bIns="34290" numCol="1" spcCol="1270" anchor="ctr" anchorCtr="0">
          <a:noAutofit/>
        </a:bodyPr>
        <a:lstStyle/>
        <a:p>
          <a:pPr marL="0" lvl="0" indent="0" algn="ctr" defTabSz="1200150" rtl="0">
            <a:lnSpc>
              <a:spcPct val="90000"/>
            </a:lnSpc>
            <a:spcBef>
              <a:spcPct val="0"/>
            </a:spcBef>
            <a:spcAft>
              <a:spcPct val="35000"/>
            </a:spcAft>
            <a:buNone/>
          </a:pPr>
          <a:r>
            <a:rPr lang="en-US" sz="2700" kern="1200" dirty="0">
              <a:latin typeface="Calibri Light" panose="020F0302020204030204"/>
            </a:rPr>
            <a:t>Usually negative</a:t>
          </a:r>
        </a:p>
      </dsp:txBody>
      <dsp:txXfrm>
        <a:off x="5117971" y="1555301"/>
        <a:ext cx="2070997" cy="2070997"/>
      </dsp:txXfrm>
    </dsp:sp>
    <dsp:sp modelId="{448208B6-4564-4732-A9BE-43A639B23D2F}">
      <dsp:nvSpPr>
        <dsp:cNvPr id="0" name=""/>
        <dsp:cNvSpPr/>
      </dsp:nvSpPr>
      <dsp:spPr>
        <a:xfrm>
          <a:off x="7032120" y="1126383"/>
          <a:ext cx="2928833" cy="2928833"/>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1183" tIns="34290" rIns="161183" bIns="34290" numCol="1" spcCol="1270" anchor="ctr" anchorCtr="0">
          <a:noAutofit/>
        </a:bodyPr>
        <a:lstStyle/>
        <a:p>
          <a:pPr marL="0" lvl="0" indent="0" algn="ctr" defTabSz="1200150" rtl="0">
            <a:lnSpc>
              <a:spcPct val="90000"/>
            </a:lnSpc>
            <a:spcBef>
              <a:spcPct val="0"/>
            </a:spcBef>
            <a:spcAft>
              <a:spcPct val="35000"/>
            </a:spcAft>
            <a:buNone/>
          </a:pPr>
          <a:r>
            <a:rPr lang="en-US" sz="2700" kern="1200" dirty="0">
              <a:latin typeface="Calibri Light" panose="020F0302020204030204"/>
            </a:rPr>
            <a:t>Occasionally very serious</a:t>
          </a:r>
        </a:p>
      </dsp:txBody>
      <dsp:txXfrm>
        <a:off x="7461038" y="1555301"/>
        <a:ext cx="2070997" cy="207099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F01D2-52E9-49BD-944D-CCB7E4D73128}">
      <dsp:nvSpPr>
        <dsp:cNvPr id="0" name=""/>
        <dsp:cNvSpPr/>
      </dsp:nvSpPr>
      <dsp:spPr>
        <a:xfrm>
          <a:off x="388497" y="1864"/>
          <a:ext cx="7825457" cy="496916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6AE801-F472-4FCC-B260-327B23186B04}">
      <dsp:nvSpPr>
        <dsp:cNvPr id="0" name=""/>
        <dsp:cNvSpPr/>
      </dsp:nvSpPr>
      <dsp:spPr>
        <a:xfrm>
          <a:off x="1257993" y="827885"/>
          <a:ext cx="7825457" cy="4969165"/>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kern="1200" dirty="0">
              <a:latin typeface="Calibri"/>
              <a:cs typeface="Calibri"/>
            </a:rPr>
            <a:t>"[When] I first showed up to work, I didn't even want to go to work because… I didn't want to deal with all that pain, but I knew if I shut it all out it would've hurt even more so I knew I had to go talk to someone about it. So I went in to talk to one of my coworkers... [who] lost their grandma... So we were going through the same battle. So it was helpful... Kind of sad in a way, but it helped me knowing that I wasn't going through that alone</a:t>
          </a:r>
          <a:r>
            <a:rPr lang="en-US" sz="2900" i="1" kern="1200" dirty="0">
              <a:latin typeface="Calibri Light" panose="020F0302020204030204"/>
            </a:rPr>
            <a:t>." (</a:t>
          </a:r>
          <a:r>
            <a:rPr lang="en-US" sz="2900" i="1" kern="1200" dirty="0"/>
            <a:t>Blake, interview)</a:t>
          </a:r>
          <a:endParaRPr lang="en-US" sz="2900" kern="1200" dirty="0"/>
        </a:p>
      </dsp:txBody>
      <dsp:txXfrm>
        <a:off x="1403535" y="973427"/>
        <a:ext cx="7534373" cy="467808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3BD80-2850-46D5-A410-5A11B8D58589}">
      <dsp:nvSpPr>
        <dsp:cNvPr id="0" name=""/>
        <dsp:cNvSpPr/>
      </dsp:nvSpPr>
      <dsp:spPr>
        <a:xfrm>
          <a:off x="5364" y="1913914"/>
          <a:ext cx="2881161" cy="144058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Calibri Light" panose="020F0302020204030204"/>
            </a:rPr>
            <a:t>Often involved conservative customers</a:t>
          </a:r>
          <a:endParaRPr lang="en-US" sz="2400" kern="1200" dirty="0"/>
        </a:p>
      </dsp:txBody>
      <dsp:txXfrm>
        <a:off x="47557" y="1956107"/>
        <a:ext cx="2796775" cy="1356194"/>
      </dsp:txXfrm>
    </dsp:sp>
    <dsp:sp modelId="{D8EE6576-BBDA-4240-962D-B72327AEB95C}">
      <dsp:nvSpPr>
        <dsp:cNvPr id="0" name=""/>
        <dsp:cNvSpPr/>
      </dsp:nvSpPr>
      <dsp:spPr>
        <a:xfrm rot="19457599">
          <a:off x="2753126" y="2195428"/>
          <a:ext cx="1419264" cy="49218"/>
        </a:xfrm>
        <a:custGeom>
          <a:avLst/>
          <a:gdLst/>
          <a:ahLst/>
          <a:cxnLst/>
          <a:rect l="0" t="0" r="0" b="0"/>
          <a:pathLst>
            <a:path>
              <a:moveTo>
                <a:pt x="0" y="24609"/>
              </a:moveTo>
              <a:lnTo>
                <a:pt x="1419264" y="24609"/>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27277" y="2184556"/>
        <a:ext cx="70963" cy="70963"/>
      </dsp:txXfrm>
    </dsp:sp>
    <dsp:sp modelId="{B03C3F08-5B72-44D2-B9DD-0D2579048EC1}">
      <dsp:nvSpPr>
        <dsp:cNvPr id="0" name=""/>
        <dsp:cNvSpPr/>
      </dsp:nvSpPr>
      <dsp:spPr>
        <a:xfrm>
          <a:off x="4038991" y="1085580"/>
          <a:ext cx="2881161" cy="144058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Calibri Light" panose="020F0302020204030204"/>
            </a:rPr>
            <a:t>Blue Collar Truck Stop employees sometimes responded</a:t>
          </a:r>
        </a:p>
      </dsp:txBody>
      <dsp:txXfrm>
        <a:off x="4081184" y="1127773"/>
        <a:ext cx="2796775" cy="1356194"/>
      </dsp:txXfrm>
    </dsp:sp>
    <dsp:sp modelId="{965465DA-1940-45D7-A4D3-14764262723E}">
      <dsp:nvSpPr>
        <dsp:cNvPr id="0" name=""/>
        <dsp:cNvSpPr/>
      </dsp:nvSpPr>
      <dsp:spPr>
        <a:xfrm rot="2142401">
          <a:off x="2753126" y="3023762"/>
          <a:ext cx="1419264" cy="49218"/>
        </a:xfrm>
        <a:custGeom>
          <a:avLst/>
          <a:gdLst/>
          <a:ahLst/>
          <a:cxnLst/>
          <a:rect l="0" t="0" r="0" b="0"/>
          <a:pathLst>
            <a:path>
              <a:moveTo>
                <a:pt x="0" y="24609"/>
              </a:moveTo>
              <a:lnTo>
                <a:pt x="1419264" y="24609"/>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27277" y="3012890"/>
        <a:ext cx="70963" cy="70963"/>
      </dsp:txXfrm>
    </dsp:sp>
    <dsp:sp modelId="{85A419C8-9D4D-4847-A915-FBA5006A8D0F}">
      <dsp:nvSpPr>
        <dsp:cNvPr id="0" name=""/>
        <dsp:cNvSpPr/>
      </dsp:nvSpPr>
      <dsp:spPr>
        <a:xfrm>
          <a:off x="4038991" y="2742248"/>
          <a:ext cx="2881161" cy="144058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Calibri Light" panose="020F0302020204030204"/>
            </a:rPr>
            <a:t>Workers from other truck stops preferred not to discuss politics </a:t>
          </a:r>
          <a:endParaRPr lang="en-US" sz="2400" kern="1200" dirty="0"/>
        </a:p>
      </dsp:txBody>
      <dsp:txXfrm>
        <a:off x="4081184" y="2784441"/>
        <a:ext cx="2796775" cy="135619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F01D2-52E9-49BD-944D-CCB7E4D73128}">
      <dsp:nvSpPr>
        <dsp:cNvPr id="0" name=""/>
        <dsp:cNvSpPr/>
      </dsp:nvSpPr>
      <dsp:spPr>
        <a:xfrm>
          <a:off x="388497" y="1864"/>
          <a:ext cx="7825457" cy="496916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6AE801-F472-4FCC-B260-327B23186B04}">
      <dsp:nvSpPr>
        <dsp:cNvPr id="0" name=""/>
        <dsp:cNvSpPr/>
      </dsp:nvSpPr>
      <dsp:spPr>
        <a:xfrm>
          <a:off x="1257993" y="827885"/>
          <a:ext cx="7825457" cy="4969165"/>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i="0" kern="1200" dirty="0">
              <a:latin typeface="Calibri"/>
              <a:cs typeface="Calibri"/>
            </a:rPr>
            <a:t>"You know how you get on your Facebook or your Instagram, and there's all those political posts?... Well, what I've noticed is that some of those people are like that in real life… I've noticed that every day, there's at least one or two of those people that have to make sure that everybody in the store hears their opinion... I really try hard not to get involved in that. I just try to agree with them no matter what they're saying because it will turn into a fight if you don't.... if it's not the presidency, it's about the mask, and if it's not about the masks, it's about how COVID isn't real." </a:t>
          </a:r>
          <a:r>
            <a:rPr lang="en-US" sz="2600" i="1" kern="1200" dirty="0">
              <a:latin typeface="Calibri"/>
              <a:cs typeface="Calibri"/>
            </a:rPr>
            <a:t>(</a:t>
          </a:r>
          <a:r>
            <a:rPr lang="en-US" sz="2600" i="1" kern="1200" dirty="0"/>
            <a:t>Morgan, interview)</a:t>
          </a:r>
          <a:endParaRPr lang="en-US" sz="2600" kern="1200" dirty="0"/>
        </a:p>
      </dsp:txBody>
      <dsp:txXfrm>
        <a:off x="1403535" y="973427"/>
        <a:ext cx="7534373" cy="46780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1B64C-8049-48A5-B6A3-962A9D8EF141}">
      <dsp:nvSpPr>
        <dsp:cNvPr id="0" name=""/>
        <dsp:cNvSpPr/>
      </dsp:nvSpPr>
      <dsp:spPr>
        <a:xfrm>
          <a:off x="1350408" y="406"/>
          <a:ext cx="1204065" cy="1204065"/>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en-US" sz="1600" kern="1200" dirty="0">
              <a:latin typeface="Calibri Light" panose="020F0302020204030204"/>
            </a:rPr>
            <a:t>Customer service</a:t>
          </a:r>
          <a:endParaRPr lang="en-US" sz="1600" kern="1200" dirty="0"/>
        </a:p>
      </dsp:txBody>
      <dsp:txXfrm>
        <a:off x="1526739" y="176737"/>
        <a:ext cx="851403" cy="851403"/>
      </dsp:txXfrm>
    </dsp:sp>
    <dsp:sp modelId="{02B1D176-0847-45D9-839C-6ECC93C61820}">
      <dsp:nvSpPr>
        <dsp:cNvPr id="0" name=""/>
        <dsp:cNvSpPr/>
      </dsp:nvSpPr>
      <dsp:spPr>
        <a:xfrm>
          <a:off x="1603261" y="1302241"/>
          <a:ext cx="698357" cy="698357"/>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695828" y="1569293"/>
        <a:ext cx="513223" cy="164253"/>
      </dsp:txXfrm>
    </dsp:sp>
    <dsp:sp modelId="{B80253D7-6850-4E33-808C-EF7F74710609}">
      <dsp:nvSpPr>
        <dsp:cNvPr id="0" name=""/>
        <dsp:cNvSpPr/>
      </dsp:nvSpPr>
      <dsp:spPr>
        <a:xfrm>
          <a:off x="1350408" y="2098369"/>
          <a:ext cx="1204065" cy="1204065"/>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en-US" sz="1600" kern="1200" dirty="0">
              <a:latin typeface="Calibri Light" panose="020F0302020204030204"/>
            </a:rPr>
            <a:t>Trucking industry</a:t>
          </a:r>
        </a:p>
      </dsp:txBody>
      <dsp:txXfrm>
        <a:off x="1526739" y="2274700"/>
        <a:ext cx="851403" cy="851403"/>
      </dsp:txXfrm>
    </dsp:sp>
    <dsp:sp modelId="{DE1A784D-A0F1-4945-8B6D-89F19139EBD8}">
      <dsp:nvSpPr>
        <dsp:cNvPr id="0" name=""/>
        <dsp:cNvSpPr/>
      </dsp:nvSpPr>
      <dsp:spPr>
        <a:xfrm>
          <a:off x="1603261" y="3400204"/>
          <a:ext cx="698357" cy="698357"/>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695828" y="3667256"/>
        <a:ext cx="513223" cy="164253"/>
      </dsp:txXfrm>
    </dsp:sp>
    <dsp:sp modelId="{1A0E9A13-0BBF-402F-AC18-1B28BC299F26}">
      <dsp:nvSpPr>
        <dsp:cNvPr id="0" name=""/>
        <dsp:cNvSpPr/>
      </dsp:nvSpPr>
      <dsp:spPr>
        <a:xfrm>
          <a:off x="1350408" y="4196332"/>
          <a:ext cx="1204065" cy="1204065"/>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alibri Light" panose="020F0302020204030204"/>
            </a:rPr>
            <a:t>COVID-19</a:t>
          </a:r>
          <a:endParaRPr lang="en-US" sz="1600" kern="1200" dirty="0"/>
        </a:p>
      </dsp:txBody>
      <dsp:txXfrm>
        <a:off x="1526739" y="4372663"/>
        <a:ext cx="851403" cy="851403"/>
      </dsp:txXfrm>
    </dsp:sp>
    <dsp:sp modelId="{A53F3F5B-BABD-40E5-8FA4-0B4536DB0961}">
      <dsp:nvSpPr>
        <dsp:cNvPr id="0" name=""/>
        <dsp:cNvSpPr/>
      </dsp:nvSpPr>
      <dsp:spPr>
        <a:xfrm>
          <a:off x="2735083" y="2476445"/>
          <a:ext cx="382892" cy="44791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2735083" y="2566027"/>
        <a:ext cx="268024" cy="268748"/>
      </dsp:txXfrm>
    </dsp:sp>
    <dsp:sp modelId="{7E458519-7C42-4A97-845F-4070528B32D5}">
      <dsp:nvSpPr>
        <dsp:cNvPr id="0" name=""/>
        <dsp:cNvSpPr/>
      </dsp:nvSpPr>
      <dsp:spPr>
        <a:xfrm>
          <a:off x="3276912" y="1496336"/>
          <a:ext cx="2408130" cy="2408130"/>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Calibri Light" panose="020F0302020204030204"/>
            </a:rPr>
            <a:t>The experiences of Montana truck stop employees</a:t>
          </a:r>
          <a:endParaRPr lang="en-US" sz="2300" kern="1200" dirty="0"/>
        </a:p>
      </dsp:txBody>
      <dsp:txXfrm>
        <a:off x="3629574" y="1848998"/>
        <a:ext cx="1702806" cy="17028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C58BA0-410E-4D57-9E0F-65964763FA08}">
      <dsp:nvSpPr>
        <dsp:cNvPr id="0" name=""/>
        <dsp:cNvSpPr/>
      </dsp:nvSpPr>
      <dsp:spPr>
        <a:xfrm>
          <a:off x="5691"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rtl="0">
            <a:lnSpc>
              <a:spcPct val="90000"/>
            </a:lnSpc>
            <a:spcBef>
              <a:spcPct val="0"/>
            </a:spcBef>
            <a:spcAft>
              <a:spcPct val="35000"/>
            </a:spcAft>
            <a:buNone/>
          </a:pPr>
          <a:r>
            <a:rPr lang="en-US" sz="1900" kern="1200" dirty="0">
              <a:latin typeface="Calibri"/>
              <a:cs typeface="Calibri"/>
            </a:rPr>
            <a:t>Service Industry </a:t>
          </a:r>
        </a:p>
      </dsp:txBody>
      <dsp:txXfrm>
        <a:off x="5691" y="62432"/>
        <a:ext cx="2587786" cy="547200"/>
      </dsp:txXfrm>
    </dsp:sp>
    <dsp:sp modelId="{5DED70F2-A80D-4677-9C59-0654A400952D}">
      <dsp:nvSpPr>
        <dsp:cNvPr id="0" name=""/>
        <dsp:cNvSpPr/>
      </dsp:nvSpPr>
      <dsp:spPr>
        <a:xfrm>
          <a:off x="535719"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latin typeface="Calibri"/>
              <a:cs typeface="Calibri"/>
            </a:rPr>
            <a:t>Connection with co-workers (Giuffre &amp; Williams, 1994; Tracy et al., 2006) </a:t>
          </a:r>
        </a:p>
        <a:p>
          <a:pPr marL="171450" lvl="1" indent="-171450" algn="l" defTabSz="844550" rtl="0">
            <a:lnSpc>
              <a:spcPct val="90000"/>
            </a:lnSpc>
            <a:spcBef>
              <a:spcPct val="0"/>
            </a:spcBef>
            <a:spcAft>
              <a:spcPct val="15000"/>
            </a:spcAft>
            <a:buChar char="•"/>
          </a:pPr>
          <a:r>
            <a:rPr lang="en-US" sz="1900" kern="1200" dirty="0">
              <a:latin typeface="Calibri"/>
              <a:cs typeface="Calibri"/>
            </a:rPr>
            <a:t>"Boundary region" between customers and employees (Stein, 2007) </a:t>
          </a:r>
        </a:p>
        <a:p>
          <a:pPr marL="171450" lvl="1" indent="-171450" algn="l" defTabSz="844550" rtl="0">
            <a:lnSpc>
              <a:spcPct val="90000"/>
            </a:lnSpc>
            <a:spcBef>
              <a:spcPct val="0"/>
            </a:spcBef>
            <a:spcAft>
              <a:spcPct val="15000"/>
            </a:spcAft>
            <a:buChar char="•"/>
          </a:pPr>
          <a:r>
            <a:rPr lang="en-US" sz="1900" kern="1200" dirty="0">
              <a:latin typeface="Calibri"/>
              <a:cs typeface="Calibri"/>
            </a:rPr>
            <a:t>Power dynamics (Yagil, 2008)</a:t>
          </a:r>
        </a:p>
      </dsp:txBody>
      <dsp:txXfrm>
        <a:off x="611513" y="685426"/>
        <a:ext cx="2436198" cy="4469686"/>
      </dsp:txXfrm>
    </dsp:sp>
    <dsp:sp modelId="{F6C52B49-3B1D-453F-B078-67ED6AEB777D}">
      <dsp:nvSpPr>
        <dsp:cNvPr id="0" name=""/>
        <dsp:cNvSpPr/>
      </dsp:nvSpPr>
      <dsp:spPr>
        <a:xfrm>
          <a:off x="2985776" y="13890"/>
          <a:ext cx="831673" cy="64428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985776" y="142747"/>
        <a:ext cx="638388" cy="386569"/>
      </dsp:txXfrm>
    </dsp:sp>
    <dsp:sp modelId="{6310201F-9B48-450F-A839-5DC132949EC7}">
      <dsp:nvSpPr>
        <dsp:cNvPr id="0" name=""/>
        <dsp:cNvSpPr/>
      </dsp:nvSpPr>
      <dsp:spPr>
        <a:xfrm>
          <a:off x="4162673"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latin typeface="Calibri"/>
              <a:cs typeface="Calibri"/>
            </a:rPr>
            <a:t>Emotional Labor </a:t>
          </a:r>
        </a:p>
      </dsp:txBody>
      <dsp:txXfrm>
        <a:off x="4162673" y="62432"/>
        <a:ext cx="2587786" cy="547200"/>
      </dsp:txXfrm>
    </dsp:sp>
    <dsp:sp modelId="{61734AE3-E4B4-45DD-BD06-03F0CEA52CC2}">
      <dsp:nvSpPr>
        <dsp:cNvPr id="0" name=""/>
        <dsp:cNvSpPr/>
      </dsp:nvSpPr>
      <dsp:spPr>
        <a:xfrm>
          <a:off x="4692702"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latin typeface="Calibri"/>
              <a:cs typeface="Calibri"/>
            </a:rPr>
            <a:t>Emotional Labor (Hochschild, 1983) </a:t>
          </a:r>
        </a:p>
        <a:p>
          <a:pPr marL="171450" lvl="1" indent="-171450" algn="l" defTabSz="844550" rtl="0">
            <a:lnSpc>
              <a:spcPct val="90000"/>
            </a:lnSpc>
            <a:spcBef>
              <a:spcPct val="0"/>
            </a:spcBef>
            <a:spcAft>
              <a:spcPct val="15000"/>
            </a:spcAft>
            <a:buChar char="•"/>
          </a:pPr>
          <a:r>
            <a:rPr lang="en-US" sz="1900" kern="1200" dirty="0">
              <a:latin typeface="Calibri"/>
              <a:cs typeface="Calibri"/>
            </a:rPr>
            <a:t>Emotional labor's correlation with job satisfaction (Wharton, 1993) </a:t>
          </a:r>
        </a:p>
        <a:p>
          <a:pPr marL="171450" lvl="1" indent="-171450" algn="l" defTabSz="844550" rtl="0">
            <a:lnSpc>
              <a:spcPct val="90000"/>
            </a:lnSpc>
            <a:spcBef>
              <a:spcPct val="0"/>
            </a:spcBef>
            <a:spcAft>
              <a:spcPct val="15000"/>
            </a:spcAft>
            <a:buChar char="•"/>
          </a:pPr>
          <a:r>
            <a:rPr lang="en-US" sz="1900" kern="1200" dirty="0">
              <a:latin typeface="Calibri"/>
              <a:cs typeface="Calibri"/>
            </a:rPr>
            <a:t>Communities of coping (Korczynski, 2003) </a:t>
          </a:r>
        </a:p>
      </dsp:txBody>
      <dsp:txXfrm>
        <a:off x="4768496" y="685426"/>
        <a:ext cx="2436198" cy="4469686"/>
      </dsp:txXfrm>
    </dsp:sp>
    <dsp:sp modelId="{DE14C5CE-E151-46C5-BA66-611052058FC3}">
      <dsp:nvSpPr>
        <dsp:cNvPr id="0" name=""/>
        <dsp:cNvSpPr/>
      </dsp:nvSpPr>
      <dsp:spPr>
        <a:xfrm>
          <a:off x="7142758" y="13890"/>
          <a:ext cx="831673" cy="64428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7142758" y="142747"/>
        <a:ext cx="638388" cy="386569"/>
      </dsp:txXfrm>
    </dsp:sp>
    <dsp:sp modelId="{A0662126-9C0F-4407-9542-05DC0673CB2D}">
      <dsp:nvSpPr>
        <dsp:cNvPr id="0" name=""/>
        <dsp:cNvSpPr/>
      </dsp:nvSpPr>
      <dsp:spPr>
        <a:xfrm>
          <a:off x="8319655"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latin typeface="Calibri"/>
              <a:cs typeface="Calibri"/>
            </a:rPr>
            <a:t>Trucking Industry </a:t>
          </a:r>
        </a:p>
      </dsp:txBody>
      <dsp:txXfrm>
        <a:off x="8319655" y="62432"/>
        <a:ext cx="2587786" cy="547200"/>
      </dsp:txXfrm>
    </dsp:sp>
    <dsp:sp modelId="{E5A06EE8-D7F3-4555-899D-C3DE6CA1CD78}">
      <dsp:nvSpPr>
        <dsp:cNvPr id="0" name=""/>
        <dsp:cNvSpPr/>
      </dsp:nvSpPr>
      <dsp:spPr>
        <a:xfrm>
          <a:off x="8849684"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latin typeface="Calibri"/>
              <a:cs typeface="Calibri"/>
            </a:rPr>
            <a:t>Truckers' physical health, especially nutrition (Jacobson et al., 2007) </a:t>
          </a:r>
        </a:p>
        <a:p>
          <a:pPr marL="171450" lvl="1" indent="-171450" algn="l" defTabSz="844550" rtl="0">
            <a:lnSpc>
              <a:spcPct val="90000"/>
            </a:lnSpc>
            <a:spcBef>
              <a:spcPct val="0"/>
            </a:spcBef>
            <a:spcAft>
              <a:spcPct val="15000"/>
            </a:spcAft>
            <a:buChar char="•"/>
          </a:pPr>
          <a:r>
            <a:rPr lang="en-US" sz="1900" kern="1200" dirty="0">
              <a:latin typeface="Calibri"/>
              <a:cs typeface="Calibri"/>
            </a:rPr>
            <a:t>Truckers' mental health, especially loneliness (Shattell et al., 2012) </a:t>
          </a:r>
        </a:p>
        <a:p>
          <a:pPr marL="171450" lvl="1" indent="-171450" algn="l" defTabSz="844550" rtl="0">
            <a:lnSpc>
              <a:spcPct val="90000"/>
            </a:lnSpc>
            <a:spcBef>
              <a:spcPct val="0"/>
            </a:spcBef>
            <a:spcAft>
              <a:spcPct val="15000"/>
            </a:spcAft>
            <a:buChar char="•"/>
          </a:pPr>
          <a:r>
            <a:rPr lang="en-US" sz="1900" kern="1200" dirty="0">
              <a:latin typeface="Calibri"/>
              <a:cs typeface="Calibri"/>
            </a:rPr>
            <a:t>The truck stop as home for truckers (Kozak, 2012) </a:t>
          </a:r>
        </a:p>
        <a:p>
          <a:pPr marL="171450" lvl="1" indent="-171450" algn="l" defTabSz="844550" rtl="0">
            <a:lnSpc>
              <a:spcPct val="90000"/>
            </a:lnSpc>
            <a:spcBef>
              <a:spcPct val="0"/>
            </a:spcBef>
            <a:spcAft>
              <a:spcPct val="15000"/>
            </a:spcAft>
            <a:buChar char="•"/>
          </a:pPr>
          <a:r>
            <a:rPr lang="en-US" sz="1900" kern="1200" dirty="0">
              <a:latin typeface="Calibri"/>
              <a:cs typeface="Calibri"/>
            </a:rPr>
            <a:t>Sex work and drugs at truck stops (Apostolopoulos et al., 2012) </a:t>
          </a:r>
        </a:p>
      </dsp:txBody>
      <dsp:txXfrm>
        <a:off x="8925478" y="685426"/>
        <a:ext cx="2436198" cy="44696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C58BA0-410E-4D57-9E0F-65964763FA08}">
      <dsp:nvSpPr>
        <dsp:cNvPr id="0" name=""/>
        <dsp:cNvSpPr/>
      </dsp:nvSpPr>
      <dsp:spPr>
        <a:xfrm>
          <a:off x="5691"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rtl="0">
            <a:lnSpc>
              <a:spcPct val="90000"/>
            </a:lnSpc>
            <a:spcBef>
              <a:spcPct val="0"/>
            </a:spcBef>
            <a:spcAft>
              <a:spcPct val="35000"/>
            </a:spcAft>
            <a:buNone/>
          </a:pPr>
          <a:r>
            <a:rPr lang="en-US" sz="1900" b="0" kern="1200" dirty="0">
              <a:solidFill>
                <a:schemeClr val="bg1"/>
              </a:solidFill>
              <a:latin typeface="Calibri"/>
              <a:cs typeface="Calibri"/>
            </a:rPr>
            <a:t>Service Industry </a:t>
          </a:r>
        </a:p>
      </dsp:txBody>
      <dsp:txXfrm>
        <a:off x="5691" y="62432"/>
        <a:ext cx="2587786" cy="547200"/>
      </dsp:txXfrm>
    </dsp:sp>
    <dsp:sp modelId="{5DED70F2-A80D-4677-9C59-0654A400952D}">
      <dsp:nvSpPr>
        <dsp:cNvPr id="0" name=""/>
        <dsp:cNvSpPr/>
      </dsp:nvSpPr>
      <dsp:spPr>
        <a:xfrm>
          <a:off x="535719"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Connection with co-workers (Giuffre &amp; Williams, 1994; Tracy et al., 2006) </a:t>
          </a:r>
        </a:p>
        <a:p>
          <a:pPr marL="171450" lvl="1" indent="-171450" algn="l" defTabSz="844550" rtl="0">
            <a:lnSpc>
              <a:spcPct val="90000"/>
            </a:lnSpc>
            <a:spcBef>
              <a:spcPct val="0"/>
            </a:spcBef>
            <a:spcAft>
              <a:spcPct val="15000"/>
            </a:spcAft>
            <a:buChar char="•"/>
          </a:pPr>
          <a:r>
            <a:rPr lang="en-US" sz="1900" b="1" kern="1200" dirty="0">
              <a:solidFill>
                <a:schemeClr val="tx1"/>
              </a:solidFill>
              <a:latin typeface="Calibri"/>
              <a:cs typeface="Calibri"/>
            </a:rPr>
            <a:t>"Boundary region" between customers and employees (Stein, 2007) </a:t>
          </a:r>
        </a:p>
        <a:p>
          <a:pPr marL="171450" lvl="1" indent="-171450" algn="l" defTabSz="844550" rtl="0">
            <a:lnSpc>
              <a:spcPct val="90000"/>
            </a:lnSpc>
            <a:spcBef>
              <a:spcPct val="0"/>
            </a:spcBef>
            <a:spcAft>
              <a:spcPct val="15000"/>
            </a:spcAft>
            <a:buChar char="•"/>
          </a:pPr>
          <a:r>
            <a:rPr lang="en-US" sz="1900" b="1" kern="1200" dirty="0">
              <a:solidFill>
                <a:schemeClr val="tx1"/>
              </a:solidFill>
              <a:latin typeface="Calibri"/>
              <a:cs typeface="Calibri"/>
            </a:rPr>
            <a:t>Power dynamics (Yagil, 2008)</a:t>
          </a:r>
        </a:p>
      </dsp:txBody>
      <dsp:txXfrm>
        <a:off x="611513" y="685426"/>
        <a:ext cx="2436198" cy="4469686"/>
      </dsp:txXfrm>
    </dsp:sp>
    <dsp:sp modelId="{F6C52B49-3B1D-453F-B078-67ED6AEB777D}">
      <dsp:nvSpPr>
        <dsp:cNvPr id="0" name=""/>
        <dsp:cNvSpPr/>
      </dsp:nvSpPr>
      <dsp:spPr>
        <a:xfrm>
          <a:off x="2985776" y="13890"/>
          <a:ext cx="831673" cy="64428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985776" y="142747"/>
        <a:ext cx="638388" cy="386569"/>
      </dsp:txXfrm>
    </dsp:sp>
    <dsp:sp modelId="{6310201F-9B48-450F-A839-5DC132949EC7}">
      <dsp:nvSpPr>
        <dsp:cNvPr id="0" name=""/>
        <dsp:cNvSpPr/>
      </dsp:nvSpPr>
      <dsp:spPr>
        <a:xfrm>
          <a:off x="4162673"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latin typeface="Calibri"/>
              <a:cs typeface="Calibri"/>
            </a:rPr>
            <a:t>Emotional Labor </a:t>
          </a:r>
        </a:p>
      </dsp:txBody>
      <dsp:txXfrm>
        <a:off x="4162673" y="62432"/>
        <a:ext cx="2587786" cy="547200"/>
      </dsp:txXfrm>
    </dsp:sp>
    <dsp:sp modelId="{61734AE3-E4B4-45DD-BD06-03F0CEA52CC2}">
      <dsp:nvSpPr>
        <dsp:cNvPr id="0" name=""/>
        <dsp:cNvSpPr/>
      </dsp:nvSpPr>
      <dsp:spPr>
        <a:xfrm>
          <a:off x="4692702"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solidFill>
                <a:schemeClr val="bg2">
                  <a:lumMod val="75000"/>
                </a:schemeClr>
              </a:solidFill>
              <a:latin typeface="Calibri"/>
              <a:cs typeface="Calibri"/>
            </a:rPr>
            <a:t>Emotional Labor (Hochschild, 1983)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Emotional labor's correlation with job satisfaction (Wharton, 1993)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Communities of coping (Korczynski, 2003) </a:t>
          </a:r>
        </a:p>
      </dsp:txBody>
      <dsp:txXfrm>
        <a:off x="4768496" y="685426"/>
        <a:ext cx="2436198" cy="4469686"/>
      </dsp:txXfrm>
    </dsp:sp>
    <dsp:sp modelId="{DE14C5CE-E151-46C5-BA66-611052058FC3}">
      <dsp:nvSpPr>
        <dsp:cNvPr id="0" name=""/>
        <dsp:cNvSpPr/>
      </dsp:nvSpPr>
      <dsp:spPr>
        <a:xfrm>
          <a:off x="7142758" y="13890"/>
          <a:ext cx="831673" cy="64428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7142758" y="142747"/>
        <a:ext cx="638388" cy="386569"/>
      </dsp:txXfrm>
    </dsp:sp>
    <dsp:sp modelId="{A0662126-9C0F-4407-9542-05DC0673CB2D}">
      <dsp:nvSpPr>
        <dsp:cNvPr id="0" name=""/>
        <dsp:cNvSpPr/>
      </dsp:nvSpPr>
      <dsp:spPr>
        <a:xfrm>
          <a:off x="8319655"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latin typeface="Calibri"/>
              <a:cs typeface="Calibri"/>
            </a:rPr>
            <a:t>Trucking Industry </a:t>
          </a:r>
        </a:p>
      </dsp:txBody>
      <dsp:txXfrm>
        <a:off x="8319655" y="62432"/>
        <a:ext cx="2587786" cy="547200"/>
      </dsp:txXfrm>
    </dsp:sp>
    <dsp:sp modelId="{E5A06EE8-D7F3-4555-899D-C3DE6CA1CD78}">
      <dsp:nvSpPr>
        <dsp:cNvPr id="0" name=""/>
        <dsp:cNvSpPr/>
      </dsp:nvSpPr>
      <dsp:spPr>
        <a:xfrm>
          <a:off x="8849684"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solidFill>
                <a:schemeClr val="bg2">
                  <a:lumMod val="75000"/>
                </a:schemeClr>
              </a:solidFill>
              <a:latin typeface="Calibri"/>
              <a:cs typeface="Calibri"/>
            </a:rPr>
            <a:t>Truckers' physical health, especially nutrition (Jacobson et al., 2007)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Truckers' mental health, especially loneliness (Shattell et al., 2012)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The truck stop as home for truckers (Kozak, 2012)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Sex work and drugs at truck stops (Apostolopoulos et al., 2012) </a:t>
          </a:r>
        </a:p>
      </dsp:txBody>
      <dsp:txXfrm>
        <a:off x="8925478" y="685426"/>
        <a:ext cx="2436198" cy="44696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C58BA0-410E-4D57-9E0F-65964763FA08}">
      <dsp:nvSpPr>
        <dsp:cNvPr id="0" name=""/>
        <dsp:cNvSpPr/>
      </dsp:nvSpPr>
      <dsp:spPr>
        <a:xfrm>
          <a:off x="5691"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rtl="0">
            <a:lnSpc>
              <a:spcPct val="90000"/>
            </a:lnSpc>
            <a:spcBef>
              <a:spcPct val="0"/>
            </a:spcBef>
            <a:spcAft>
              <a:spcPct val="35000"/>
            </a:spcAft>
            <a:buNone/>
          </a:pPr>
          <a:r>
            <a:rPr lang="en-US" sz="1900" kern="1200" dirty="0">
              <a:solidFill>
                <a:schemeClr val="bg1"/>
              </a:solidFill>
              <a:latin typeface="Calibri"/>
              <a:cs typeface="Calibri"/>
            </a:rPr>
            <a:t>Service Industry </a:t>
          </a:r>
        </a:p>
      </dsp:txBody>
      <dsp:txXfrm>
        <a:off x="5691" y="62432"/>
        <a:ext cx="2587786" cy="547200"/>
      </dsp:txXfrm>
    </dsp:sp>
    <dsp:sp modelId="{5DED70F2-A80D-4677-9C59-0654A400952D}">
      <dsp:nvSpPr>
        <dsp:cNvPr id="0" name=""/>
        <dsp:cNvSpPr/>
      </dsp:nvSpPr>
      <dsp:spPr>
        <a:xfrm>
          <a:off x="535719"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Connection with co-workers (Giuffre &amp; Williams, 1994; Tracy et al., 2006)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"Boundary region" between customers and employees (Stein, 2007)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Power dynamics (Yagil, 2008)</a:t>
          </a:r>
        </a:p>
      </dsp:txBody>
      <dsp:txXfrm>
        <a:off x="611513" y="685426"/>
        <a:ext cx="2436198" cy="4469686"/>
      </dsp:txXfrm>
    </dsp:sp>
    <dsp:sp modelId="{F6C52B49-3B1D-453F-B078-67ED6AEB777D}">
      <dsp:nvSpPr>
        <dsp:cNvPr id="0" name=""/>
        <dsp:cNvSpPr/>
      </dsp:nvSpPr>
      <dsp:spPr>
        <a:xfrm>
          <a:off x="2985776" y="13890"/>
          <a:ext cx="831673" cy="64428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985776" y="142747"/>
        <a:ext cx="638388" cy="386569"/>
      </dsp:txXfrm>
    </dsp:sp>
    <dsp:sp modelId="{6310201F-9B48-450F-A839-5DC132949EC7}">
      <dsp:nvSpPr>
        <dsp:cNvPr id="0" name=""/>
        <dsp:cNvSpPr/>
      </dsp:nvSpPr>
      <dsp:spPr>
        <a:xfrm>
          <a:off x="4162673"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latin typeface="Calibri"/>
              <a:cs typeface="Calibri"/>
            </a:rPr>
            <a:t>Emotional Labor </a:t>
          </a:r>
        </a:p>
      </dsp:txBody>
      <dsp:txXfrm>
        <a:off x="4162673" y="62432"/>
        <a:ext cx="2587786" cy="547200"/>
      </dsp:txXfrm>
    </dsp:sp>
    <dsp:sp modelId="{61734AE3-E4B4-45DD-BD06-03F0CEA52CC2}">
      <dsp:nvSpPr>
        <dsp:cNvPr id="0" name=""/>
        <dsp:cNvSpPr/>
      </dsp:nvSpPr>
      <dsp:spPr>
        <a:xfrm>
          <a:off x="4692702"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b="1" kern="1200" dirty="0">
              <a:solidFill>
                <a:schemeClr val="tx1"/>
              </a:solidFill>
              <a:latin typeface="Calibri"/>
              <a:cs typeface="Calibri"/>
            </a:rPr>
            <a:t>Emotional Labor (Hochschild, 1983) </a:t>
          </a:r>
        </a:p>
        <a:p>
          <a:pPr marL="171450" lvl="1" indent="-171450" algn="l" defTabSz="844550" rtl="0">
            <a:lnSpc>
              <a:spcPct val="90000"/>
            </a:lnSpc>
            <a:spcBef>
              <a:spcPct val="0"/>
            </a:spcBef>
            <a:spcAft>
              <a:spcPct val="15000"/>
            </a:spcAft>
            <a:buChar char="•"/>
          </a:pPr>
          <a:r>
            <a:rPr lang="en-US" sz="1900" b="1" kern="1200" dirty="0">
              <a:solidFill>
                <a:schemeClr val="tx1"/>
              </a:solidFill>
              <a:latin typeface="Calibri"/>
              <a:cs typeface="Calibri"/>
            </a:rPr>
            <a:t>Emotional labor's correlation with job satisfaction (Wharton, 1993)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Communities of coping (Korczynski, 2003) </a:t>
          </a:r>
        </a:p>
      </dsp:txBody>
      <dsp:txXfrm>
        <a:off x="4768496" y="685426"/>
        <a:ext cx="2436198" cy="4469686"/>
      </dsp:txXfrm>
    </dsp:sp>
    <dsp:sp modelId="{DE14C5CE-E151-46C5-BA66-611052058FC3}">
      <dsp:nvSpPr>
        <dsp:cNvPr id="0" name=""/>
        <dsp:cNvSpPr/>
      </dsp:nvSpPr>
      <dsp:spPr>
        <a:xfrm>
          <a:off x="7142758" y="13890"/>
          <a:ext cx="831673" cy="64428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7142758" y="142747"/>
        <a:ext cx="638388" cy="386569"/>
      </dsp:txXfrm>
    </dsp:sp>
    <dsp:sp modelId="{A0662126-9C0F-4407-9542-05DC0673CB2D}">
      <dsp:nvSpPr>
        <dsp:cNvPr id="0" name=""/>
        <dsp:cNvSpPr/>
      </dsp:nvSpPr>
      <dsp:spPr>
        <a:xfrm>
          <a:off x="8319655"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latin typeface="Calibri"/>
              <a:cs typeface="Calibri"/>
            </a:rPr>
            <a:t>Trucking Industry </a:t>
          </a:r>
        </a:p>
      </dsp:txBody>
      <dsp:txXfrm>
        <a:off x="8319655" y="62432"/>
        <a:ext cx="2587786" cy="547200"/>
      </dsp:txXfrm>
    </dsp:sp>
    <dsp:sp modelId="{E5A06EE8-D7F3-4555-899D-C3DE6CA1CD78}">
      <dsp:nvSpPr>
        <dsp:cNvPr id="0" name=""/>
        <dsp:cNvSpPr/>
      </dsp:nvSpPr>
      <dsp:spPr>
        <a:xfrm>
          <a:off x="8849684"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solidFill>
                <a:schemeClr val="bg2">
                  <a:lumMod val="75000"/>
                </a:schemeClr>
              </a:solidFill>
              <a:latin typeface="Calibri"/>
              <a:cs typeface="Calibri"/>
            </a:rPr>
            <a:t>Truckers' physical health, especially nutrition (Jacobson et al., 2007)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Truckers' mental health, especially loneliness (Shattell et al., 2012)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The truck stop as home for truckers (Kozak, 2012)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Sex work and drugs at truck stops (Apostolopoulos et al., 2012) </a:t>
          </a:r>
        </a:p>
      </dsp:txBody>
      <dsp:txXfrm>
        <a:off x="8925478" y="685426"/>
        <a:ext cx="2436198" cy="44696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C58BA0-410E-4D57-9E0F-65964763FA08}">
      <dsp:nvSpPr>
        <dsp:cNvPr id="0" name=""/>
        <dsp:cNvSpPr/>
      </dsp:nvSpPr>
      <dsp:spPr>
        <a:xfrm>
          <a:off x="5691"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rtl="0">
            <a:lnSpc>
              <a:spcPct val="90000"/>
            </a:lnSpc>
            <a:spcBef>
              <a:spcPct val="0"/>
            </a:spcBef>
            <a:spcAft>
              <a:spcPct val="35000"/>
            </a:spcAft>
            <a:buNone/>
          </a:pPr>
          <a:r>
            <a:rPr lang="en-US" sz="1900" kern="1200" dirty="0">
              <a:solidFill>
                <a:schemeClr val="bg1"/>
              </a:solidFill>
              <a:latin typeface="Calibri"/>
              <a:cs typeface="Calibri"/>
            </a:rPr>
            <a:t>Service Industry </a:t>
          </a:r>
        </a:p>
      </dsp:txBody>
      <dsp:txXfrm>
        <a:off x="5691" y="62432"/>
        <a:ext cx="2587786" cy="547200"/>
      </dsp:txXfrm>
    </dsp:sp>
    <dsp:sp modelId="{5DED70F2-A80D-4677-9C59-0654A400952D}">
      <dsp:nvSpPr>
        <dsp:cNvPr id="0" name=""/>
        <dsp:cNvSpPr/>
      </dsp:nvSpPr>
      <dsp:spPr>
        <a:xfrm>
          <a:off x="535719"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Connection with co-workers (Giuffre &amp; Williams, 1994; Tracy et al., 2006)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"Boundary region" between customers and employees (Stein, 2007)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Power dynamics (Yagil, 2008)</a:t>
          </a:r>
        </a:p>
      </dsp:txBody>
      <dsp:txXfrm>
        <a:off x="611513" y="685426"/>
        <a:ext cx="2436198" cy="4469686"/>
      </dsp:txXfrm>
    </dsp:sp>
    <dsp:sp modelId="{F6C52B49-3B1D-453F-B078-67ED6AEB777D}">
      <dsp:nvSpPr>
        <dsp:cNvPr id="0" name=""/>
        <dsp:cNvSpPr/>
      </dsp:nvSpPr>
      <dsp:spPr>
        <a:xfrm>
          <a:off x="2985776" y="13890"/>
          <a:ext cx="831673" cy="64428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985776" y="142747"/>
        <a:ext cx="638388" cy="386569"/>
      </dsp:txXfrm>
    </dsp:sp>
    <dsp:sp modelId="{6310201F-9B48-450F-A839-5DC132949EC7}">
      <dsp:nvSpPr>
        <dsp:cNvPr id="0" name=""/>
        <dsp:cNvSpPr/>
      </dsp:nvSpPr>
      <dsp:spPr>
        <a:xfrm>
          <a:off x="4162673"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latin typeface="Calibri"/>
              <a:cs typeface="Calibri"/>
            </a:rPr>
            <a:t>Emotional Labor </a:t>
          </a:r>
        </a:p>
      </dsp:txBody>
      <dsp:txXfrm>
        <a:off x="4162673" y="62432"/>
        <a:ext cx="2587786" cy="547200"/>
      </dsp:txXfrm>
    </dsp:sp>
    <dsp:sp modelId="{61734AE3-E4B4-45DD-BD06-03F0CEA52CC2}">
      <dsp:nvSpPr>
        <dsp:cNvPr id="0" name=""/>
        <dsp:cNvSpPr/>
      </dsp:nvSpPr>
      <dsp:spPr>
        <a:xfrm>
          <a:off x="4692702"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solidFill>
                <a:schemeClr val="bg2">
                  <a:lumMod val="75000"/>
                </a:schemeClr>
              </a:solidFill>
              <a:latin typeface="Calibri"/>
              <a:cs typeface="Calibri"/>
            </a:rPr>
            <a:t>Emotional Labor (Hochschild, 1983)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Emotional labor's correlation with job satisfaction (Wharton, 1993)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Communities of coping (Korczynski, 2003) </a:t>
          </a:r>
        </a:p>
      </dsp:txBody>
      <dsp:txXfrm>
        <a:off x="4768496" y="685426"/>
        <a:ext cx="2436198" cy="4469686"/>
      </dsp:txXfrm>
    </dsp:sp>
    <dsp:sp modelId="{DE14C5CE-E151-46C5-BA66-611052058FC3}">
      <dsp:nvSpPr>
        <dsp:cNvPr id="0" name=""/>
        <dsp:cNvSpPr/>
      </dsp:nvSpPr>
      <dsp:spPr>
        <a:xfrm>
          <a:off x="7142758" y="13890"/>
          <a:ext cx="831673" cy="644283"/>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7142758" y="142747"/>
        <a:ext cx="638388" cy="386569"/>
      </dsp:txXfrm>
    </dsp:sp>
    <dsp:sp modelId="{A0662126-9C0F-4407-9542-05DC0673CB2D}">
      <dsp:nvSpPr>
        <dsp:cNvPr id="0" name=""/>
        <dsp:cNvSpPr/>
      </dsp:nvSpPr>
      <dsp:spPr>
        <a:xfrm>
          <a:off x="8319655" y="62432"/>
          <a:ext cx="2587786" cy="820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latin typeface="Calibri"/>
              <a:cs typeface="Calibri"/>
            </a:rPr>
            <a:t>Trucking Industry </a:t>
          </a:r>
        </a:p>
      </dsp:txBody>
      <dsp:txXfrm>
        <a:off x="8319655" y="62432"/>
        <a:ext cx="2587786" cy="547200"/>
      </dsp:txXfrm>
    </dsp:sp>
    <dsp:sp modelId="{E5A06EE8-D7F3-4555-899D-C3DE6CA1CD78}">
      <dsp:nvSpPr>
        <dsp:cNvPr id="0" name=""/>
        <dsp:cNvSpPr/>
      </dsp:nvSpPr>
      <dsp:spPr>
        <a:xfrm>
          <a:off x="8849684" y="609632"/>
          <a:ext cx="2587786" cy="462127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solidFill>
                <a:schemeClr val="bg2">
                  <a:lumMod val="75000"/>
                </a:schemeClr>
              </a:solidFill>
              <a:latin typeface="Calibri"/>
              <a:cs typeface="Calibri"/>
            </a:rPr>
            <a:t>Truckers' physical health, especially nutrition (Jacobson et al., 2007)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Truckers' mental health, especially loneliness (Shattell et al., 2012) </a:t>
          </a:r>
        </a:p>
        <a:p>
          <a:pPr marL="171450" lvl="1" indent="-171450" algn="l" defTabSz="844550" rtl="0">
            <a:lnSpc>
              <a:spcPct val="90000"/>
            </a:lnSpc>
            <a:spcBef>
              <a:spcPct val="0"/>
            </a:spcBef>
            <a:spcAft>
              <a:spcPct val="15000"/>
            </a:spcAft>
            <a:buChar char="•"/>
          </a:pPr>
          <a:r>
            <a:rPr lang="en-US" sz="1900" b="1" kern="1200" dirty="0">
              <a:solidFill>
                <a:schemeClr val="tx1"/>
              </a:solidFill>
              <a:latin typeface="Calibri"/>
              <a:cs typeface="Calibri"/>
            </a:rPr>
            <a:t>The truck stop as home for truckers (Kozak, 2012)</a:t>
          </a:r>
          <a:r>
            <a:rPr lang="en-US" sz="1900" kern="1200" dirty="0">
              <a:solidFill>
                <a:schemeClr val="bg2">
                  <a:lumMod val="75000"/>
                </a:schemeClr>
              </a:solidFill>
              <a:latin typeface="Calibri"/>
              <a:cs typeface="Calibri"/>
            </a:rPr>
            <a:t> </a:t>
          </a:r>
        </a:p>
        <a:p>
          <a:pPr marL="171450" lvl="1" indent="-171450" algn="l" defTabSz="844550" rtl="0">
            <a:lnSpc>
              <a:spcPct val="90000"/>
            </a:lnSpc>
            <a:spcBef>
              <a:spcPct val="0"/>
            </a:spcBef>
            <a:spcAft>
              <a:spcPct val="15000"/>
            </a:spcAft>
            <a:buChar char="•"/>
          </a:pPr>
          <a:r>
            <a:rPr lang="en-US" sz="1900" kern="1200" dirty="0">
              <a:solidFill>
                <a:schemeClr val="bg2">
                  <a:lumMod val="75000"/>
                </a:schemeClr>
              </a:solidFill>
              <a:latin typeface="Calibri"/>
              <a:cs typeface="Calibri"/>
            </a:rPr>
            <a:t>Sex work and drugs at truck stops (Apostolopoulos et al., 2012) </a:t>
          </a:r>
        </a:p>
      </dsp:txBody>
      <dsp:txXfrm>
        <a:off x="8925478" y="685426"/>
        <a:ext cx="2436198" cy="44696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2E3CC-C326-47AE-A825-23FDF882ED9F}">
      <dsp:nvSpPr>
        <dsp:cNvPr id="0" name=""/>
        <dsp:cNvSpPr/>
      </dsp:nvSpPr>
      <dsp:spPr>
        <a:xfrm>
          <a:off x="3973842" y="434817"/>
          <a:ext cx="3050192" cy="203346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b="0" i="0" u="none" strike="noStrike" kern="1200" cap="none" baseline="0" noProof="0" dirty="0">
              <a:latin typeface="Calibri"/>
              <a:cs typeface="Calibri Light"/>
            </a:rPr>
            <a:t>Ethnography</a:t>
          </a:r>
          <a:endParaRPr lang="en-US" sz="3000" kern="1200" dirty="0">
            <a:latin typeface="Calibri"/>
            <a:cs typeface="Calibri Light"/>
          </a:endParaRPr>
        </a:p>
      </dsp:txBody>
      <dsp:txXfrm>
        <a:off x="4033400" y="494375"/>
        <a:ext cx="2931076" cy="1914345"/>
      </dsp:txXfrm>
    </dsp:sp>
    <dsp:sp modelId="{545674B1-CA30-4E8B-B8FF-F027C0573119}">
      <dsp:nvSpPr>
        <dsp:cNvPr id="0" name=""/>
        <dsp:cNvSpPr/>
      </dsp:nvSpPr>
      <dsp:spPr>
        <a:xfrm>
          <a:off x="1533688" y="2468279"/>
          <a:ext cx="3965250" cy="813384"/>
        </a:xfrm>
        <a:custGeom>
          <a:avLst/>
          <a:gdLst/>
          <a:ahLst/>
          <a:cxnLst/>
          <a:rect l="0" t="0" r="0" b="0"/>
          <a:pathLst>
            <a:path>
              <a:moveTo>
                <a:pt x="3965250" y="0"/>
              </a:moveTo>
              <a:lnTo>
                <a:pt x="3965250" y="406692"/>
              </a:lnTo>
              <a:lnTo>
                <a:pt x="0" y="406692"/>
              </a:lnTo>
              <a:lnTo>
                <a:pt x="0" y="81338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5AB1B3-C08D-4672-BDBA-4ACF0598A1E5}">
      <dsp:nvSpPr>
        <dsp:cNvPr id="0" name=""/>
        <dsp:cNvSpPr/>
      </dsp:nvSpPr>
      <dsp:spPr>
        <a:xfrm>
          <a:off x="8592" y="3281664"/>
          <a:ext cx="3050192" cy="203346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en-US" sz="3000" u="none" kern="1200" dirty="0"/>
            <a:t>Research site: Blue Collar Truck Stop, Missoula, Montana</a:t>
          </a:r>
        </a:p>
      </dsp:txBody>
      <dsp:txXfrm>
        <a:off x="68150" y="3341222"/>
        <a:ext cx="2931076" cy="1914345"/>
      </dsp:txXfrm>
    </dsp:sp>
    <dsp:sp modelId="{0E6228C2-C94A-45AD-9F27-2ABAA7922154}">
      <dsp:nvSpPr>
        <dsp:cNvPr id="0" name=""/>
        <dsp:cNvSpPr/>
      </dsp:nvSpPr>
      <dsp:spPr>
        <a:xfrm>
          <a:off x="5453218" y="2468279"/>
          <a:ext cx="91440" cy="813384"/>
        </a:xfrm>
        <a:custGeom>
          <a:avLst/>
          <a:gdLst/>
          <a:ahLst/>
          <a:cxnLst/>
          <a:rect l="0" t="0" r="0" b="0"/>
          <a:pathLst>
            <a:path>
              <a:moveTo>
                <a:pt x="45720" y="0"/>
              </a:moveTo>
              <a:lnTo>
                <a:pt x="45720" y="81338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C8D66C-5220-4014-9D00-C10AC5E306D1}">
      <dsp:nvSpPr>
        <dsp:cNvPr id="0" name=""/>
        <dsp:cNvSpPr/>
      </dsp:nvSpPr>
      <dsp:spPr>
        <a:xfrm>
          <a:off x="3973842" y="3281664"/>
          <a:ext cx="3050192" cy="203346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en-US" sz="3000" kern="1200" dirty="0">
              <a:latin typeface="Calibri"/>
              <a:cs typeface="Calibri Light"/>
            </a:rPr>
            <a:t>Timeframe: Seven weeks in July-August 2020</a:t>
          </a:r>
        </a:p>
      </dsp:txBody>
      <dsp:txXfrm>
        <a:off x="4033400" y="3341222"/>
        <a:ext cx="2931076" cy="1914345"/>
      </dsp:txXfrm>
    </dsp:sp>
    <dsp:sp modelId="{08F47FF1-1C67-4C1B-9867-B3B835E13AD7}">
      <dsp:nvSpPr>
        <dsp:cNvPr id="0" name=""/>
        <dsp:cNvSpPr/>
      </dsp:nvSpPr>
      <dsp:spPr>
        <a:xfrm>
          <a:off x="5498939" y="2468279"/>
          <a:ext cx="3965250" cy="813384"/>
        </a:xfrm>
        <a:custGeom>
          <a:avLst/>
          <a:gdLst/>
          <a:ahLst/>
          <a:cxnLst/>
          <a:rect l="0" t="0" r="0" b="0"/>
          <a:pathLst>
            <a:path>
              <a:moveTo>
                <a:pt x="0" y="0"/>
              </a:moveTo>
              <a:lnTo>
                <a:pt x="0" y="406692"/>
              </a:lnTo>
              <a:lnTo>
                <a:pt x="3965250" y="406692"/>
              </a:lnTo>
              <a:lnTo>
                <a:pt x="3965250" y="81338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C9A4D3-A036-4976-9400-D3C0D56B73E1}">
      <dsp:nvSpPr>
        <dsp:cNvPr id="0" name=""/>
        <dsp:cNvSpPr/>
      </dsp:nvSpPr>
      <dsp:spPr>
        <a:xfrm>
          <a:off x="7939093" y="3281664"/>
          <a:ext cx="3050192" cy="203346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en-US" sz="3000" kern="1200" dirty="0"/>
            <a:t>Data: sixty pages of field notes</a:t>
          </a:r>
          <a:endParaRPr lang="en-US" sz="3000" kern="1200" dirty="0">
            <a:latin typeface="Calibri"/>
            <a:cs typeface="Calibri Light"/>
          </a:endParaRPr>
        </a:p>
      </dsp:txBody>
      <dsp:txXfrm>
        <a:off x="7998651" y="3341222"/>
        <a:ext cx="2931076" cy="191434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A6A86-0E12-4888-93D5-84F7C302064C}">
      <dsp:nvSpPr>
        <dsp:cNvPr id="0" name=""/>
        <dsp:cNvSpPr/>
      </dsp:nvSpPr>
      <dsp:spPr>
        <a:xfrm>
          <a:off x="3973842" y="434817"/>
          <a:ext cx="3050192" cy="203346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Calibri"/>
              <a:cs typeface="Calibri Light"/>
            </a:rPr>
            <a:t>Interviews</a:t>
          </a:r>
        </a:p>
      </dsp:txBody>
      <dsp:txXfrm>
        <a:off x="4033400" y="494375"/>
        <a:ext cx="2931076" cy="1914345"/>
      </dsp:txXfrm>
    </dsp:sp>
    <dsp:sp modelId="{0B1D7FDC-5FDD-4782-AEDD-C13BB23B915A}">
      <dsp:nvSpPr>
        <dsp:cNvPr id="0" name=""/>
        <dsp:cNvSpPr/>
      </dsp:nvSpPr>
      <dsp:spPr>
        <a:xfrm>
          <a:off x="1533688" y="2468279"/>
          <a:ext cx="3965250" cy="813384"/>
        </a:xfrm>
        <a:custGeom>
          <a:avLst/>
          <a:gdLst/>
          <a:ahLst/>
          <a:cxnLst/>
          <a:rect l="0" t="0" r="0" b="0"/>
          <a:pathLst>
            <a:path>
              <a:moveTo>
                <a:pt x="3965250" y="0"/>
              </a:moveTo>
              <a:lnTo>
                <a:pt x="3965250" y="406692"/>
              </a:lnTo>
              <a:lnTo>
                <a:pt x="0" y="406692"/>
              </a:lnTo>
              <a:lnTo>
                <a:pt x="0" y="81338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14E689-AFEB-4055-B8B2-7DE5238C039E}">
      <dsp:nvSpPr>
        <dsp:cNvPr id="0" name=""/>
        <dsp:cNvSpPr/>
      </dsp:nvSpPr>
      <dsp:spPr>
        <a:xfrm>
          <a:off x="8592" y="3281664"/>
          <a:ext cx="3050192" cy="203346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Eligibility to be interviewed: at least 18, worked at a truck stop for at least one month since March 2020</a:t>
          </a:r>
          <a:endParaRPr lang="en-US" sz="2100" kern="1200" dirty="0">
            <a:latin typeface="Calibri"/>
            <a:cs typeface="Calibri Light"/>
          </a:endParaRPr>
        </a:p>
      </dsp:txBody>
      <dsp:txXfrm>
        <a:off x="68150" y="3341222"/>
        <a:ext cx="2931076" cy="1914345"/>
      </dsp:txXfrm>
    </dsp:sp>
    <dsp:sp modelId="{20A0DF28-8BE5-4CCF-B99A-2CE6681B2113}">
      <dsp:nvSpPr>
        <dsp:cNvPr id="0" name=""/>
        <dsp:cNvSpPr/>
      </dsp:nvSpPr>
      <dsp:spPr>
        <a:xfrm>
          <a:off x="5453218" y="2468279"/>
          <a:ext cx="91440" cy="813384"/>
        </a:xfrm>
        <a:custGeom>
          <a:avLst/>
          <a:gdLst/>
          <a:ahLst/>
          <a:cxnLst/>
          <a:rect l="0" t="0" r="0" b="0"/>
          <a:pathLst>
            <a:path>
              <a:moveTo>
                <a:pt x="45720" y="0"/>
              </a:moveTo>
              <a:lnTo>
                <a:pt x="45720" y="81338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DB7E8D-0199-4A75-BEAE-3E8E4E8BC589}">
      <dsp:nvSpPr>
        <dsp:cNvPr id="0" name=""/>
        <dsp:cNvSpPr/>
      </dsp:nvSpPr>
      <dsp:spPr>
        <a:xfrm>
          <a:off x="3973842" y="3281664"/>
          <a:ext cx="3050192" cy="203346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alibri"/>
              <a:cs typeface="Calibri Light"/>
            </a:rPr>
            <a:t>Data: four interviews</a:t>
          </a:r>
        </a:p>
      </dsp:txBody>
      <dsp:txXfrm>
        <a:off x="4033400" y="3341222"/>
        <a:ext cx="2931076" cy="1914345"/>
      </dsp:txXfrm>
    </dsp:sp>
    <dsp:sp modelId="{59A37AA2-A631-4B01-861B-E2C309B79A14}">
      <dsp:nvSpPr>
        <dsp:cNvPr id="0" name=""/>
        <dsp:cNvSpPr/>
      </dsp:nvSpPr>
      <dsp:spPr>
        <a:xfrm>
          <a:off x="5498939" y="2468279"/>
          <a:ext cx="3965250" cy="813384"/>
        </a:xfrm>
        <a:custGeom>
          <a:avLst/>
          <a:gdLst/>
          <a:ahLst/>
          <a:cxnLst/>
          <a:rect l="0" t="0" r="0" b="0"/>
          <a:pathLst>
            <a:path>
              <a:moveTo>
                <a:pt x="0" y="0"/>
              </a:moveTo>
              <a:lnTo>
                <a:pt x="0" y="406692"/>
              </a:lnTo>
              <a:lnTo>
                <a:pt x="3965250" y="406692"/>
              </a:lnTo>
              <a:lnTo>
                <a:pt x="3965250" y="81338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333C7F-3CD8-4CA3-983F-7F2AF4FE3D8B}">
      <dsp:nvSpPr>
        <dsp:cNvPr id="0" name=""/>
        <dsp:cNvSpPr/>
      </dsp:nvSpPr>
      <dsp:spPr>
        <a:xfrm>
          <a:off x="7939093" y="3281664"/>
          <a:ext cx="3050192" cy="203346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alibri"/>
              <a:cs typeface="Calibri Light"/>
            </a:rPr>
            <a:t>Timeframe: November 2020-January 2021</a:t>
          </a:r>
        </a:p>
      </dsp:txBody>
      <dsp:txXfrm>
        <a:off x="7998651" y="3341222"/>
        <a:ext cx="2931076" cy="191434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F58598-4492-41CF-B403-95EFB070D5DC}">
      <dsp:nvSpPr>
        <dsp:cNvPr id="0" name=""/>
        <dsp:cNvSpPr/>
      </dsp:nvSpPr>
      <dsp:spPr>
        <a:xfrm rot="3683596">
          <a:off x="3763898" y="4224702"/>
          <a:ext cx="1108388" cy="35815"/>
        </a:xfrm>
        <a:custGeom>
          <a:avLst/>
          <a:gdLst/>
          <a:ahLst/>
          <a:cxnLst/>
          <a:rect l="0" t="0" r="0" b="0"/>
          <a:pathLst>
            <a:path>
              <a:moveTo>
                <a:pt x="0" y="17907"/>
              </a:moveTo>
              <a:lnTo>
                <a:pt x="1108388" y="17907"/>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DD713B-8CAF-4520-9EE2-13026F91262C}">
      <dsp:nvSpPr>
        <dsp:cNvPr id="0" name=""/>
        <dsp:cNvSpPr/>
      </dsp:nvSpPr>
      <dsp:spPr>
        <a:xfrm rot="1312853">
          <a:off x="4374218" y="3424973"/>
          <a:ext cx="791321" cy="35815"/>
        </a:xfrm>
        <a:custGeom>
          <a:avLst/>
          <a:gdLst/>
          <a:ahLst/>
          <a:cxnLst/>
          <a:rect l="0" t="0" r="0" b="0"/>
          <a:pathLst>
            <a:path>
              <a:moveTo>
                <a:pt x="0" y="17907"/>
              </a:moveTo>
              <a:lnTo>
                <a:pt x="791321" y="17907"/>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1977C7-2A68-4059-9EBE-0EA88CB3387B}">
      <dsp:nvSpPr>
        <dsp:cNvPr id="0" name=""/>
        <dsp:cNvSpPr/>
      </dsp:nvSpPr>
      <dsp:spPr>
        <a:xfrm rot="20287147">
          <a:off x="4374218" y="2511746"/>
          <a:ext cx="791321" cy="35815"/>
        </a:xfrm>
        <a:custGeom>
          <a:avLst/>
          <a:gdLst/>
          <a:ahLst/>
          <a:cxnLst/>
          <a:rect l="0" t="0" r="0" b="0"/>
          <a:pathLst>
            <a:path>
              <a:moveTo>
                <a:pt x="0" y="17907"/>
              </a:moveTo>
              <a:lnTo>
                <a:pt x="791321" y="17907"/>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38AAC3-0D5D-4A52-BFEF-24C3FC80FFE5}">
      <dsp:nvSpPr>
        <dsp:cNvPr id="0" name=""/>
        <dsp:cNvSpPr/>
      </dsp:nvSpPr>
      <dsp:spPr>
        <a:xfrm rot="17916404">
          <a:off x="3763898" y="1712017"/>
          <a:ext cx="1108388" cy="35815"/>
        </a:xfrm>
        <a:custGeom>
          <a:avLst/>
          <a:gdLst/>
          <a:ahLst/>
          <a:cxnLst/>
          <a:rect l="0" t="0" r="0" b="0"/>
          <a:pathLst>
            <a:path>
              <a:moveTo>
                <a:pt x="0" y="17907"/>
              </a:moveTo>
              <a:lnTo>
                <a:pt x="1108388" y="17907"/>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ED37CA-D66D-468B-84EE-DC8BDE648D85}">
      <dsp:nvSpPr>
        <dsp:cNvPr id="0" name=""/>
        <dsp:cNvSpPr/>
      </dsp:nvSpPr>
      <dsp:spPr>
        <a:xfrm>
          <a:off x="2533206" y="1886552"/>
          <a:ext cx="2199429" cy="219942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063F5A-C422-4653-9812-A29A78D2FD53}">
      <dsp:nvSpPr>
        <dsp:cNvPr id="0" name=""/>
        <dsp:cNvSpPr/>
      </dsp:nvSpPr>
      <dsp:spPr>
        <a:xfrm>
          <a:off x="4239531" y="4273"/>
          <a:ext cx="1319657" cy="1319657"/>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rtl="0">
            <a:lnSpc>
              <a:spcPct val="90000"/>
            </a:lnSpc>
            <a:spcBef>
              <a:spcPct val="0"/>
            </a:spcBef>
            <a:spcAft>
              <a:spcPct val="35000"/>
            </a:spcAft>
            <a:buNone/>
          </a:pPr>
          <a:r>
            <a:rPr lang="en-US" sz="2200" kern="1200" dirty="0">
              <a:latin typeface="Calibri Light" panose="020F0302020204030204"/>
            </a:rPr>
            <a:t>Wes</a:t>
          </a:r>
        </a:p>
      </dsp:txBody>
      <dsp:txXfrm>
        <a:off x="4432790" y="197532"/>
        <a:ext cx="933139" cy="933139"/>
      </dsp:txXfrm>
    </dsp:sp>
    <dsp:sp modelId="{E2022891-77ED-4DE6-A33D-BD1F4E27F004}">
      <dsp:nvSpPr>
        <dsp:cNvPr id="0" name=""/>
        <dsp:cNvSpPr/>
      </dsp:nvSpPr>
      <dsp:spPr>
        <a:xfrm>
          <a:off x="5691155" y="4273"/>
          <a:ext cx="1979486" cy="1319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a:latin typeface="Calibri Light" panose="020F0302020204030204"/>
            </a:rPr>
            <a:t>mid-40s</a:t>
          </a:r>
        </a:p>
        <a:p>
          <a:pPr marL="171450" lvl="1" indent="-171450" algn="l" defTabSz="755650" rtl="0">
            <a:lnSpc>
              <a:spcPct val="90000"/>
            </a:lnSpc>
            <a:spcBef>
              <a:spcPct val="0"/>
            </a:spcBef>
            <a:spcAft>
              <a:spcPct val="15000"/>
            </a:spcAft>
            <a:buChar char="•"/>
          </a:pPr>
          <a:r>
            <a:rPr lang="en-US" sz="1700" kern="1200" dirty="0">
              <a:latin typeface="Calibri Light" panose="020F0302020204030204"/>
            </a:rPr>
            <a:t>White</a:t>
          </a:r>
        </a:p>
        <a:p>
          <a:pPr marL="171450" lvl="1" indent="-171450" algn="l" defTabSz="755650" rtl="0">
            <a:lnSpc>
              <a:spcPct val="90000"/>
            </a:lnSpc>
            <a:spcBef>
              <a:spcPct val="0"/>
            </a:spcBef>
            <a:spcAft>
              <a:spcPct val="15000"/>
            </a:spcAft>
            <a:buChar char="•"/>
          </a:pPr>
          <a:r>
            <a:rPr lang="en-US" sz="1700" kern="1200" dirty="0">
              <a:latin typeface="Calibri Light" panose="020F0302020204030204"/>
            </a:rPr>
            <a:t>Libertarian</a:t>
          </a:r>
        </a:p>
        <a:p>
          <a:pPr marL="171450" lvl="1" indent="-171450" algn="l" defTabSz="755650">
            <a:lnSpc>
              <a:spcPct val="90000"/>
            </a:lnSpc>
            <a:spcBef>
              <a:spcPct val="0"/>
            </a:spcBef>
            <a:spcAft>
              <a:spcPct val="15000"/>
            </a:spcAft>
            <a:buChar char="•"/>
          </a:pPr>
          <a:r>
            <a:rPr lang="en-US" sz="1700" kern="1200" dirty="0">
              <a:latin typeface="Calibri Light" panose="020F0302020204030204"/>
            </a:rPr>
            <a:t> told "dad jokes"</a:t>
          </a:r>
          <a:endParaRPr lang="en-US" sz="1700" kern="1200" dirty="0"/>
        </a:p>
      </dsp:txBody>
      <dsp:txXfrm>
        <a:off x="5691155" y="4273"/>
        <a:ext cx="1979486" cy="1319657"/>
      </dsp:txXfrm>
    </dsp:sp>
    <dsp:sp modelId="{4603F1B9-8445-4B08-BC02-342628027664}">
      <dsp:nvSpPr>
        <dsp:cNvPr id="0" name=""/>
        <dsp:cNvSpPr/>
      </dsp:nvSpPr>
      <dsp:spPr>
        <a:xfrm>
          <a:off x="5089503" y="1476467"/>
          <a:ext cx="1319657" cy="1319657"/>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rtl="0">
            <a:lnSpc>
              <a:spcPct val="90000"/>
            </a:lnSpc>
            <a:spcBef>
              <a:spcPct val="0"/>
            </a:spcBef>
            <a:spcAft>
              <a:spcPct val="35000"/>
            </a:spcAft>
            <a:buNone/>
          </a:pPr>
          <a:r>
            <a:rPr lang="en-US" sz="2200" kern="1200" dirty="0">
              <a:latin typeface="Calibri Light" panose="020F0302020204030204"/>
            </a:rPr>
            <a:t>Daphne</a:t>
          </a:r>
        </a:p>
      </dsp:txBody>
      <dsp:txXfrm>
        <a:off x="5282762" y="1669726"/>
        <a:ext cx="933139" cy="933139"/>
      </dsp:txXfrm>
    </dsp:sp>
    <dsp:sp modelId="{63893093-1555-4FCA-A738-44CAF64B03D0}">
      <dsp:nvSpPr>
        <dsp:cNvPr id="0" name=""/>
        <dsp:cNvSpPr/>
      </dsp:nvSpPr>
      <dsp:spPr>
        <a:xfrm>
          <a:off x="6541126" y="1476467"/>
          <a:ext cx="1979486" cy="1319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a:latin typeface="Calibri Light" panose="020F0302020204030204"/>
            </a:rPr>
            <a:t>20</a:t>
          </a:r>
        </a:p>
        <a:p>
          <a:pPr marL="171450" lvl="1" indent="-171450" algn="l" defTabSz="755650">
            <a:lnSpc>
              <a:spcPct val="90000"/>
            </a:lnSpc>
            <a:spcBef>
              <a:spcPct val="0"/>
            </a:spcBef>
            <a:spcAft>
              <a:spcPct val="15000"/>
            </a:spcAft>
            <a:buChar char="•"/>
          </a:pPr>
          <a:r>
            <a:rPr lang="en-US" sz="1700" kern="1200" dirty="0">
              <a:latin typeface="Calibri Light" panose="020F0302020204030204"/>
            </a:rPr>
            <a:t>White</a:t>
          </a:r>
          <a:endParaRPr lang="en-US" sz="1700" kern="1200" dirty="0"/>
        </a:p>
        <a:p>
          <a:pPr marL="171450" lvl="1" indent="-171450" algn="l" defTabSz="755650">
            <a:lnSpc>
              <a:spcPct val="90000"/>
            </a:lnSpc>
            <a:spcBef>
              <a:spcPct val="0"/>
            </a:spcBef>
            <a:spcAft>
              <a:spcPct val="15000"/>
            </a:spcAft>
            <a:buChar char="•"/>
          </a:pPr>
          <a:r>
            <a:rPr lang="en-US" sz="1700" kern="1200" dirty="0">
              <a:latin typeface="Calibri Light" panose="020F0302020204030204"/>
            </a:rPr>
            <a:t>brightly colored hair</a:t>
          </a:r>
          <a:endParaRPr lang="en-US" sz="1700" kern="1200" dirty="0"/>
        </a:p>
      </dsp:txBody>
      <dsp:txXfrm>
        <a:off x="6541126" y="1476467"/>
        <a:ext cx="1979486" cy="1319657"/>
      </dsp:txXfrm>
    </dsp:sp>
    <dsp:sp modelId="{87DC8D6E-11F1-4E2E-BCAE-4E95D95DF269}">
      <dsp:nvSpPr>
        <dsp:cNvPr id="0" name=""/>
        <dsp:cNvSpPr/>
      </dsp:nvSpPr>
      <dsp:spPr>
        <a:xfrm>
          <a:off x="5089503" y="3176410"/>
          <a:ext cx="1319657" cy="1319657"/>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rtl="0">
            <a:lnSpc>
              <a:spcPct val="90000"/>
            </a:lnSpc>
            <a:spcBef>
              <a:spcPct val="0"/>
            </a:spcBef>
            <a:spcAft>
              <a:spcPct val="35000"/>
            </a:spcAft>
            <a:buNone/>
          </a:pPr>
          <a:r>
            <a:rPr lang="en-US" sz="2200" kern="1200" dirty="0">
              <a:latin typeface="Calibri Light" panose="020F0302020204030204"/>
            </a:rPr>
            <a:t>Blake</a:t>
          </a:r>
        </a:p>
      </dsp:txBody>
      <dsp:txXfrm>
        <a:off x="5282762" y="3369669"/>
        <a:ext cx="933139" cy="933139"/>
      </dsp:txXfrm>
    </dsp:sp>
    <dsp:sp modelId="{F4C182F1-E476-4D6D-9818-8D9DFC6AC2AE}">
      <dsp:nvSpPr>
        <dsp:cNvPr id="0" name=""/>
        <dsp:cNvSpPr/>
      </dsp:nvSpPr>
      <dsp:spPr>
        <a:xfrm>
          <a:off x="6541126" y="3176410"/>
          <a:ext cx="1979486" cy="1319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a:latin typeface="Calibri Light" panose="020F0302020204030204"/>
            </a:rPr>
            <a:t>19</a:t>
          </a:r>
        </a:p>
        <a:p>
          <a:pPr marL="171450" lvl="1" indent="-171450" algn="l" defTabSz="755650" rtl="0">
            <a:lnSpc>
              <a:spcPct val="90000"/>
            </a:lnSpc>
            <a:spcBef>
              <a:spcPct val="0"/>
            </a:spcBef>
            <a:spcAft>
              <a:spcPct val="15000"/>
            </a:spcAft>
            <a:buChar char="•"/>
          </a:pPr>
          <a:r>
            <a:rPr lang="en-US" sz="1700" kern="1200" dirty="0">
              <a:latin typeface="Calibri Light" panose="020F0302020204030204"/>
            </a:rPr>
            <a:t>Native American</a:t>
          </a:r>
        </a:p>
        <a:p>
          <a:pPr marL="171450" lvl="1" indent="-171450" algn="l" defTabSz="755650">
            <a:lnSpc>
              <a:spcPct val="90000"/>
            </a:lnSpc>
            <a:spcBef>
              <a:spcPct val="0"/>
            </a:spcBef>
            <a:spcAft>
              <a:spcPct val="15000"/>
            </a:spcAft>
            <a:buChar char="•"/>
          </a:pPr>
          <a:r>
            <a:rPr lang="en-US" sz="1700" kern="1200" dirty="0">
              <a:latin typeface="Calibri Light" panose="020F0302020204030204"/>
            </a:rPr>
            <a:t>easygoing, likes to joke</a:t>
          </a:r>
          <a:endParaRPr lang="en-US" sz="1700" kern="1200" dirty="0"/>
        </a:p>
      </dsp:txBody>
      <dsp:txXfrm>
        <a:off x="6541126" y="3176410"/>
        <a:ext cx="1979486" cy="1319657"/>
      </dsp:txXfrm>
    </dsp:sp>
    <dsp:sp modelId="{10E21BCA-C156-4813-888F-6B559BB86113}">
      <dsp:nvSpPr>
        <dsp:cNvPr id="0" name=""/>
        <dsp:cNvSpPr/>
      </dsp:nvSpPr>
      <dsp:spPr>
        <a:xfrm>
          <a:off x="4239531" y="4648604"/>
          <a:ext cx="1319657" cy="1319657"/>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Calibri Light" panose="020F0302020204030204"/>
            </a:rPr>
            <a:t>Morgan</a:t>
          </a:r>
        </a:p>
      </dsp:txBody>
      <dsp:txXfrm>
        <a:off x="4432790" y="4841863"/>
        <a:ext cx="933139" cy="933139"/>
      </dsp:txXfrm>
    </dsp:sp>
    <dsp:sp modelId="{D65D48E0-09ED-4C0A-BFD9-628BD7AEA5ED}">
      <dsp:nvSpPr>
        <dsp:cNvPr id="0" name=""/>
        <dsp:cNvSpPr/>
      </dsp:nvSpPr>
      <dsp:spPr>
        <a:xfrm>
          <a:off x="5691155" y="4648604"/>
          <a:ext cx="1979486" cy="1319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a:latin typeface="Calibri Light" panose="020F0302020204030204"/>
            </a:rPr>
            <a:t>Mid-30s</a:t>
          </a:r>
        </a:p>
        <a:p>
          <a:pPr marL="171450" lvl="1" indent="-171450" algn="l" defTabSz="755650">
            <a:lnSpc>
              <a:spcPct val="90000"/>
            </a:lnSpc>
            <a:spcBef>
              <a:spcPct val="0"/>
            </a:spcBef>
            <a:spcAft>
              <a:spcPct val="15000"/>
            </a:spcAft>
            <a:buChar char="•"/>
          </a:pPr>
          <a:r>
            <a:rPr lang="en-US" sz="1700" kern="1200" dirty="0">
              <a:latin typeface="Calibri Light" panose="020F0302020204030204"/>
            </a:rPr>
            <a:t>White</a:t>
          </a:r>
        </a:p>
        <a:p>
          <a:pPr marL="171450" lvl="1" indent="-171450" algn="l" defTabSz="755650" rtl="0">
            <a:lnSpc>
              <a:spcPct val="90000"/>
            </a:lnSpc>
            <a:spcBef>
              <a:spcPct val="0"/>
            </a:spcBef>
            <a:spcAft>
              <a:spcPct val="15000"/>
            </a:spcAft>
            <a:buChar char="•"/>
          </a:pPr>
          <a:r>
            <a:rPr lang="en-US" sz="1700" kern="1200" dirty="0">
              <a:latin typeface="Calibri Light" panose="020F0302020204030204"/>
            </a:rPr>
            <a:t>Works in her truck stop's deli</a:t>
          </a:r>
          <a:br>
            <a:rPr lang="en-US" sz="1700" kern="1200" dirty="0"/>
          </a:br>
          <a:endParaRPr lang="en-US" sz="1700" kern="1200" dirty="0">
            <a:latin typeface="Calibri Light" panose="020F0302020204030204"/>
          </a:endParaRPr>
        </a:p>
      </dsp:txBody>
      <dsp:txXfrm>
        <a:off x="5691155" y="4648604"/>
        <a:ext cx="1979486" cy="131965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ABE576BE-004E-42E5-A6B9-86A230565C3B}"/>
              </a:ext>
            </a:extLst>
          </p:cNvPr>
          <p:cNvGraphicFramePr>
            <a:graphicFrameLocks noGrp="1"/>
          </p:cNvGraphicFramePr>
          <p:nvPr>
            <p:extLst>
              <p:ext uri="{D42A27DB-BD31-4B8C-83A1-F6EECF244321}">
                <p14:modId xmlns:p14="http://schemas.microsoft.com/office/powerpoint/2010/main" val="1364186271"/>
              </p:ext>
            </p:extLst>
          </p:nvPr>
        </p:nvGraphicFramePr>
        <p:xfrm>
          <a:off x="693516" y="706739"/>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0" name="Title 1">
            <a:extLst>
              <a:ext uri="{FF2B5EF4-FFF2-40B4-BE49-F238E27FC236}">
                <a16:creationId xmlns:a16="http://schemas.microsoft.com/office/drawing/2014/main" id="{3F0034FE-4405-41E3-8AB3-2E5CB861C633}"/>
              </a:ext>
            </a:extLst>
          </p:cNvPr>
          <p:cNvSpPr>
            <a:spLocks noGrp="1"/>
          </p:cNvSpPr>
          <p:nvPr/>
        </p:nvSpPr>
        <p:spPr>
          <a:xfrm>
            <a:off x="4339541" y="5245782"/>
            <a:ext cx="323319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a:solidFill>
                  <a:schemeClr val="accent5">
                    <a:lumMod val="50000"/>
                  </a:schemeClr>
                </a:solidFill>
                <a:cs typeface="Calibri Light"/>
              </a:rPr>
              <a:t>Michelle Williams</a:t>
            </a:r>
            <a:br>
              <a:rPr lang="en-US" sz="2800" b="1" dirty="0">
                <a:cs typeface="Calibri Light"/>
              </a:rPr>
            </a:br>
            <a:r>
              <a:rPr lang="en-US" sz="2800" b="1">
                <a:solidFill>
                  <a:schemeClr val="accent5">
                    <a:lumMod val="50000"/>
                  </a:schemeClr>
                </a:solidFill>
                <a:cs typeface="Calibri Light"/>
              </a:rPr>
              <a:t>GradCon 2021</a:t>
            </a: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7738017"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Re</a:t>
            </a:r>
            <a:r>
              <a:rPr lang="en-US" b="1">
                <a:solidFill>
                  <a:schemeClr val="bg2">
                    <a:lumMod val="75000"/>
                  </a:schemeClr>
                </a:solidFill>
              </a:rPr>
              <a:t>lated Literature     Methods     Background    </a:t>
            </a:r>
            <a:r>
              <a:rPr lang="en-US" b="1" dirty="0">
                <a:solidFill>
                  <a:schemeClr val="accent1"/>
                </a:solidFill>
              </a:rPr>
              <a:t> Findings  </a:t>
            </a:r>
            <a:r>
              <a:rPr lang="en-US" b="1" dirty="0">
                <a:solidFill>
                  <a:schemeClr val="bg2">
                    <a:lumMod val="75000"/>
                  </a:schemeClr>
                </a:solidFill>
              </a:rPr>
              <a:t>   Conclusion</a:t>
            </a:r>
            <a:endParaRPr lang="en-US" b="1" dirty="0">
              <a:solidFill>
                <a:schemeClr val="bg2">
                  <a:lumMod val="75000"/>
                </a:schemeClr>
              </a:solidFill>
              <a:cs typeface="Calibri"/>
            </a:endParaRPr>
          </a:p>
        </p:txBody>
      </p:sp>
      <p:graphicFrame>
        <p:nvGraphicFramePr>
          <p:cNvPr id="3" name="Diagram 4">
            <a:extLst>
              <a:ext uri="{FF2B5EF4-FFF2-40B4-BE49-F238E27FC236}">
                <a16:creationId xmlns:a16="http://schemas.microsoft.com/office/drawing/2014/main" id="{C3BFF423-B12D-4CC4-B5C5-AA258F422CDE}"/>
              </a:ext>
            </a:extLst>
          </p:cNvPr>
          <p:cNvGraphicFramePr/>
          <p:nvPr>
            <p:extLst>
              <p:ext uri="{D42A27DB-BD31-4B8C-83A1-F6EECF244321}">
                <p14:modId xmlns:p14="http://schemas.microsoft.com/office/powerpoint/2010/main" val="2198338074"/>
              </p:ext>
            </p:extLst>
          </p:nvPr>
        </p:nvGraphicFramePr>
        <p:xfrm>
          <a:off x="2324582" y="683871"/>
          <a:ext cx="7542835" cy="54999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 name="TextBox 244">
            <a:extLst>
              <a:ext uri="{FF2B5EF4-FFF2-40B4-BE49-F238E27FC236}">
                <a16:creationId xmlns:a16="http://schemas.microsoft.com/office/drawing/2014/main" id="{23AE9D28-B520-49C3-A765-6EE6F51206CC}"/>
              </a:ext>
            </a:extLst>
          </p:cNvPr>
          <p:cNvSpPr txBox="1"/>
          <p:nvPr/>
        </p:nvSpPr>
        <p:spPr>
          <a:xfrm>
            <a:off x="-1929" y="-1929"/>
            <a:ext cx="3850640"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solidFill>
                  <a:schemeClr val="accent5">
                    <a:lumMod val="50000"/>
                  </a:schemeClr>
                </a:solidFill>
                <a:cs typeface="Calibri"/>
              </a:rPr>
              <a:t>    </a:t>
            </a:r>
            <a:endParaRPr lang="en-US">
              <a:solidFill>
                <a:schemeClr val="accent5">
                  <a:lumMod val="50000"/>
                </a:schemeClr>
              </a:solidFill>
            </a:endParaRPr>
          </a:p>
          <a:p>
            <a:endParaRPr lang="en-US" sz="2000" b="1">
              <a:solidFill>
                <a:schemeClr val="accent5">
                  <a:lumMod val="50000"/>
                </a:schemeClr>
              </a:solidFill>
              <a:cs typeface="Calibri"/>
            </a:endParaRPr>
          </a:p>
          <a:p>
            <a:r>
              <a:rPr lang="en-US" sz="2000" b="1" dirty="0">
                <a:solidFill>
                  <a:schemeClr val="accent5">
                    <a:lumMod val="50000"/>
                  </a:schemeClr>
                </a:solidFill>
                <a:cs typeface="Calibri"/>
              </a:rPr>
              <a:t>      </a:t>
            </a:r>
            <a:r>
              <a:rPr lang="en-US" sz="3200" b="1">
                <a:solidFill>
                  <a:schemeClr val="accent5">
                    <a:lumMod val="50000"/>
                  </a:schemeClr>
                </a:solidFill>
                <a:cs typeface="Calibri"/>
              </a:rPr>
              <a:t>Findings </a:t>
            </a:r>
            <a:endParaRPr lang="en-US" sz="3200">
              <a:solidFill>
                <a:schemeClr val="accent5">
                  <a:lumMod val="50000"/>
                </a:schemeClr>
              </a:solidFill>
              <a:cs typeface="Calibri"/>
            </a:endParaRPr>
          </a:p>
        </p:txBody>
      </p:sp>
    </p:spTree>
    <p:extLst>
      <p:ext uri="{BB962C8B-B14F-4D97-AF65-F5344CB8AC3E}">
        <p14:creationId xmlns:p14="http://schemas.microsoft.com/office/powerpoint/2010/main" val="117364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779589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Re</a:t>
            </a:r>
            <a:r>
              <a:rPr lang="en-US" b="1" dirty="0">
                <a:solidFill>
                  <a:schemeClr val="bg2">
                    <a:lumMod val="75000"/>
                  </a:schemeClr>
                </a:solidFill>
              </a:rPr>
              <a:t>lated Literature     Methods   </a:t>
            </a:r>
            <a:r>
              <a:rPr lang="en-US" b="1" dirty="0">
                <a:solidFill>
                  <a:schemeClr val="accent3"/>
                </a:solidFill>
              </a:rPr>
              <a:t> </a:t>
            </a:r>
            <a:r>
              <a:rPr lang="en-US" b="1">
                <a:solidFill>
                  <a:schemeClr val="accent3"/>
                </a:solidFill>
              </a:rPr>
              <a:t> Background  </a:t>
            </a:r>
            <a:r>
              <a:rPr lang="en-US" b="1">
                <a:solidFill>
                  <a:schemeClr val="accent1"/>
                </a:solidFill>
              </a:rPr>
              <a:t>   Findings  </a:t>
            </a:r>
            <a:r>
              <a:rPr lang="en-US" b="1" dirty="0">
                <a:solidFill>
                  <a:schemeClr val="bg2">
                    <a:lumMod val="75000"/>
                  </a:schemeClr>
                </a:solidFill>
              </a:rPr>
              <a:t>   Conclusion</a:t>
            </a:r>
            <a:endParaRPr lang="en-US" b="1" dirty="0">
              <a:solidFill>
                <a:schemeClr val="bg2">
                  <a:lumMod val="75000"/>
                </a:schemeClr>
              </a:solidFill>
              <a:cs typeface="Calibri"/>
            </a:endParaRPr>
          </a:p>
        </p:txBody>
      </p:sp>
      <p:graphicFrame>
        <p:nvGraphicFramePr>
          <p:cNvPr id="3" name="Diagram 4">
            <a:extLst>
              <a:ext uri="{FF2B5EF4-FFF2-40B4-BE49-F238E27FC236}">
                <a16:creationId xmlns:a16="http://schemas.microsoft.com/office/drawing/2014/main" id="{C3BFF423-B12D-4CC4-B5C5-AA258F422CDE}"/>
              </a:ext>
            </a:extLst>
          </p:cNvPr>
          <p:cNvGraphicFramePr/>
          <p:nvPr>
            <p:extLst>
              <p:ext uri="{D42A27DB-BD31-4B8C-83A1-F6EECF244321}">
                <p14:modId xmlns:p14="http://schemas.microsoft.com/office/powerpoint/2010/main" val="4265045256"/>
              </p:ext>
            </p:extLst>
          </p:nvPr>
        </p:nvGraphicFramePr>
        <p:xfrm>
          <a:off x="1417898" y="838201"/>
          <a:ext cx="9963873"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0" name="TextBox 1">
            <a:extLst>
              <a:ext uri="{FF2B5EF4-FFF2-40B4-BE49-F238E27FC236}">
                <a16:creationId xmlns:a16="http://schemas.microsoft.com/office/drawing/2014/main" id="{7DC8337E-83F8-4FE7-A6C7-D4CC8AF81722}"/>
              </a:ext>
            </a:extLst>
          </p:cNvPr>
          <p:cNvSpPr txBox="1"/>
          <p:nvPr/>
        </p:nvSpPr>
        <p:spPr>
          <a:xfrm>
            <a:off x="-1929" y="702198"/>
            <a:ext cx="3850640" cy="101566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solidFill>
                  <a:schemeClr val="accent5">
                    <a:lumMod val="50000"/>
                  </a:schemeClr>
                </a:solidFill>
                <a:cs typeface="Calibri"/>
              </a:rPr>
              <a:t>    </a:t>
            </a:r>
            <a:endParaRPr lang="en-US" sz="2000">
              <a:solidFill>
                <a:schemeClr val="accent5">
                  <a:lumMod val="50000"/>
                </a:schemeClr>
              </a:solidFill>
              <a:cs typeface="Calibri"/>
            </a:endParaRPr>
          </a:p>
          <a:p>
            <a:endParaRPr lang="en-US" sz="2000" b="1" dirty="0">
              <a:solidFill>
                <a:schemeClr val="accent5">
                  <a:lumMod val="50000"/>
                </a:schemeClr>
              </a:solidFill>
              <a:cs typeface="Calibri"/>
            </a:endParaRPr>
          </a:p>
          <a:p>
            <a:r>
              <a:rPr lang="en-US" sz="2000" b="1" dirty="0">
                <a:solidFill>
                  <a:schemeClr val="accent5">
                    <a:lumMod val="50000"/>
                  </a:schemeClr>
                </a:solidFill>
                <a:cs typeface="Calibri"/>
              </a:rPr>
              <a:t>      </a:t>
            </a:r>
            <a:r>
              <a:rPr lang="en-US" sz="2000" b="1">
                <a:solidFill>
                  <a:schemeClr val="accent5">
                    <a:lumMod val="50000"/>
                  </a:schemeClr>
                </a:solidFill>
                <a:cs typeface="Calibri"/>
              </a:rPr>
              <a:t>Conversations </a:t>
            </a:r>
            <a:r>
              <a:rPr lang="en-US" sz="2000" b="1" dirty="0">
                <a:solidFill>
                  <a:schemeClr val="accent5">
                    <a:lumMod val="50000"/>
                  </a:schemeClr>
                </a:solidFill>
                <a:cs typeface="Calibri"/>
              </a:rPr>
              <a:t>about COVID-19</a:t>
            </a:r>
            <a:endParaRPr lang="en-US" sz="2000">
              <a:solidFill>
                <a:schemeClr val="accent5">
                  <a:lumMod val="50000"/>
                </a:schemeClr>
              </a:solidFill>
              <a:cs typeface="Calibri"/>
            </a:endParaRPr>
          </a:p>
        </p:txBody>
      </p:sp>
    </p:spTree>
    <p:extLst>
      <p:ext uri="{BB962C8B-B14F-4D97-AF65-F5344CB8AC3E}">
        <p14:creationId xmlns:p14="http://schemas.microsoft.com/office/powerpoint/2010/main" val="1419198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3">
            <a:extLst>
              <a:ext uri="{FF2B5EF4-FFF2-40B4-BE49-F238E27FC236}">
                <a16:creationId xmlns:a16="http://schemas.microsoft.com/office/drawing/2014/main" id="{5266477B-809C-4F25-B5BF-D9D94179084A}"/>
              </a:ext>
            </a:extLst>
          </p:cNvPr>
          <p:cNvGraphicFramePr/>
          <p:nvPr>
            <p:extLst>
              <p:ext uri="{D42A27DB-BD31-4B8C-83A1-F6EECF244321}">
                <p14:modId xmlns:p14="http://schemas.microsoft.com/office/powerpoint/2010/main" val="790999054"/>
              </p:ext>
            </p:extLst>
          </p:nvPr>
        </p:nvGraphicFramePr>
        <p:xfrm>
          <a:off x="1360025" y="529541"/>
          <a:ext cx="9471949" cy="5798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7" name="TextBox 66">
            <a:extLst>
              <a:ext uri="{FF2B5EF4-FFF2-40B4-BE49-F238E27FC236}">
                <a16:creationId xmlns:a16="http://schemas.microsoft.com/office/drawing/2014/main" id="{D848486A-769C-464D-B64F-DB22D358F4E3}"/>
              </a:ext>
            </a:extLst>
          </p:cNvPr>
          <p:cNvSpPr txBox="1"/>
          <p:nvPr/>
        </p:nvSpPr>
        <p:spPr>
          <a:xfrm>
            <a:off x="-3737" y="6487730"/>
            <a:ext cx="779589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Re</a:t>
            </a:r>
            <a:r>
              <a:rPr lang="en-US" b="1" dirty="0">
                <a:solidFill>
                  <a:schemeClr val="bg2">
                    <a:lumMod val="75000"/>
                  </a:schemeClr>
                </a:solidFill>
              </a:rPr>
              <a:t>lated Literature     Methods   </a:t>
            </a:r>
            <a:r>
              <a:rPr lang="en-US" b="1" dirty="0">
                <a:solidFill>
                  <a:schemeClr val="accent3"/>
                </a:solidFill>
              </a:rPr>
              <a:t> </a:t>
            </a:r>
            <a:r>
              <a:rPr lang="en-US" b="1">
                <a:solidFill>
                  <a:schemeClr val="accent3"/>
                </a:solidFill>
              </a:rPr>
              <a:t> Background  </a:t>
            </a:r>
            <a:r>
              <a:rPr lang="en-US" b="1">
                <a:solidFill>
                  <a:schemeClr val="accent1"/>
                </a:solidFill>
              </a:rPr>
              <a:t>   Findings  </a:t>
            </a:r>
            <a:r>
              <a:rPr lang="en-US" b="1" dirty="0">
                <a:solidFill>
                  <a:schemeClr val="bg2">
                    <a:lumMod val="75000"/>
                  </a:schemeClr>
                </a:solidFill>
              </a:rPr>
              <a:t>   Conclusion</a:t>
            </a:r>
            <a:endParaRPr lang="en-US" b="1" dirty="0">
              <a:solidFill>
                <a:schemeClr val="bg2">
                  <a:lumMod val="75000"/>
                </a:schemeClr>
              </a:solidFill>
              <a:cs typeface="Calibri"/>
            </a:endParaRPr>
          </a:p>
        </p:txBody>
      </p:sp>
    </p:spTree>
    <p:extLst>
      <p:ext uri="{BB962C8B-B14F-4D97-AF65-F5344CB8AC3E}">
        <p14:creationId xmlns:p14="http://schemas.microsoft.com/office/powerpoint/2010/main" val="3642524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8278169"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Re</a:t>
            </a:r>
            <a:r>
              <a:rPr lang="en-US" b="1">
                <a:solidFill>
                  <a:schemeClr val="bg2">
                    <a:lumMod val="75000"/>
                  </a:schemeClr>
                </a:solidFill>
              </a:rPr>
              <a:t>lated Literature     Methods     Background    </a:t>
            </a:r>
            <a:r>
              <a:rPr lang="en-US" b="1" dirty="0">
                <a:solidFill>
                  <a:schemeClr val="accent1"/>
                </a:solidFill>
              </a:rPr>
              <a:t> Findings  </a:t>
            </a:r>
            <a:r>
              <a:rPr lang="en-US" b="1" dirty="0">
                <a:solidFill>
                  <a:schemeClr val="bg2">
                    <a:lumMod val="75000"/>
                  </a:schemeClr>
                </a:solidFill>
              </a:rPr>
              <a:t>   Conclusion</a:t>
            </a:r>
            <a:endParaRPr lang="en-US" b="1" dirty="0">
              <a:solidFill>
                <a:schemeClr val="bg2">
                  <a:lumMod val="75000"/>
                </a:schemeClr>
              </a:solidFill>
              <a:cs typeface="Calibri"/>
            </a:endParaRPr>
          </a:p>
        </p:txBody>
      </p:sp>
      <p:graphicFrame>
        <p:nvGraphicFramePr>
          <p:cNvPr id="3" name="Diagram 4">
            <a:extLst>
              <a:ext uri="{FF2B5EF4-FFF2-40B4-BE49-F238E27FC236}">
                <a16:creationId xmlns:a16="http://schemas.microsoft.com/office/drawing/2014/main" id="{C3BFF423-B12D-4CC4-B5C5-AA258F422CDE}"/>
              </a:ext>
            </a:extLst>
          </p:cNvPr>
          <p:cNvGraphicFramePr/>
          <p:nvPr>
            <p:extLst>
              <p:ext uri="{D42A27DB-BD31-4B8C-83A1-F6EECF244321}">
                <p14:modId xmlns:p14="http://schemas.microsoft.com/office/powerpoint/2010/main" val="2878449705"/>
              </p:ext>
            </p:extLst>
          </p:nvPr>
        </p:nvGraphicFramePr>
        <p:xfrm>
          <a:off x="2633241" y="799618"/>
          <a:ext cx="6925518" cy="52684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33" name="TextBox 532">
            <a:extLst>
              <a:ext uri="{FF2B5EF4-FFF2-40B4-BE49-F238E27FC236}">
                <a16:creationId xmlns:a16="http://schemas.microsoft.com/office/drawing/2014/main" id="{EC26A641-A225-40F5-A5E8-6FC03D4B41B4}"/>
              </a:ext>
            </a:extLst>
          </p:cNvPr>
          <p:cNvSpPr txBox="1"/>
          <p:nvPr/>
        </p:nvSpPr>
        <p:spPr>
          <a:xfrm>
            <a:off x="-1929" y="702198"/>
            <a:ext cx="3850640" cy="101566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solidFill>
                  <a:schemeClr val="accent5">
                    <a:lumMod val="50000"/>
                  </a:schemeClr>
                </a:solidFill>
                <a:cs typeface="Calibri"/>
              </a:rPr>
              <a:t>    </a:t>
            </a:r>
            <a:endParaRPr lang="en-US" sz="2000">
              <a:solidFill>
                <a:schemeClr val="accent5">
                  <a:lumMod val="50000"/>
                </a:schemeClr>
              </a:solidFill>
              <a:cs typeface="Calibri"/>
            </a:endParaRPr>
          </a:p>
          <a:p>
            <a:endParaRPr lang="en-US" sz="2000" b="1" dirty="0">
              <a:solidFill>
                <a:schemeClr val="accent5">
                  <a:lumMod val="50000"/>
                </a:schemeClr>
              </a:solidFill>
              <a:cs typeface="Calibri"/>
            </a:endParaRPr>
          </a:p>
          <a:p>
            <a:r>
              <a:rPr lang="en-US" sz="2000" b="1" dirty="0">
                <a:solidFill>
                  <a:schemeClr val="accent5">
                    <a:lumMod val="50000"/>
                  </a:schemeClr>
                </a:solidFill>
                <a:cs typeface="Calibri"/>
              </a:rPr>
              <a:t>      Conversations </a:t>
            </a:r>
            <a:r>
              <a:rPr lang="en-US" sz="2000" b="1">
                <a:solidFill>
                  <a:schemeClr val="accent5">
                    <a:lumMod val="50000"/>
                  </a:schemeClr>
                </a:solidFill>
                <a:cs typeface="Calibri"/>
              </a:rPr>
              <a:t>about Politics</a:t>
            </a:r>
            <a:endParaRPr lang="en-US" sz="2000">
              <a:solidFill>
                <a:schemeClr val="accent5">
                  <a:lumMod val="50000"/>
                </a:schemeClr>
              </a:solidFill>
              <a:cs typeface="Calibri"/>
            </a:endParaRPr>
          </a:p>
        </p:txBody>
      </p:sp>
    </p:spTree>
    <p:extLst>
      <p:ext uri="{BB962C8B-B14F-4D97-AF65-F5344CB8AC3E}">
        <p14:creationId xmlns:p14="http://schemas.microsoft.com/office/powerpoint/2010/main" val="3961076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3">
            <a:extLst>
              <a:ext uri="{FF2B5EF4-FFF2-40B4-BE49-F238E27FC236}">
                <a16:creationId xmlns:a16="http://schemas.microsoft.com/office/drawing/2014/main" id="{767E79AF-9B66-4C3A-A9E2-DF51643D49C9}"/>
              </a:ext>
            </a:extLst>
          </p:cNvPr>
          <p:cNvGraphicFramePr/>
          <p:nvPr>
            <p:extLst>
              <p:ext uri="{D42A27DB-BD31-4B8C-83A1-F6EECF244321}">
                <p14:modId xmlns:p14="http://schemas.microsoft.com/office/powerpoint/2010/main" val="3602686375"/>
              </p:ext>
            </p:extLst>
          </p:nvPr>
        </p:nvGraphicFramePr>
        <p:xfrm>
          <a:off x="1360025" y="529541"/>
          <a:ext cx="9471949" cy="5798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 name="TextBox 27">
            <a:extLst>
              <a:ext uri="{FF2B5EF4-FFF2-40B4-BE49-F238E27FC236}">
                <a16:creationId xmlns:a16="http://schemas.microsoft.com/office/drawing/2014/main" id="{CD74AE4B-1E73-47B3-8D72-47A29ED2587A}"/>
              </a:ext>
            </a:extLst>
          </p:cNvPr>
          <p:cNvSpPr txBox="1"/>
          <p:nvPr/>
        </p:nvSpPr>
        <p:spPr>
          <a:xfrm>
            <a:off x="-3737" y="6487730"/>
            <a:ext cx="8278169"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Re</a:t>
            </a:r>
            <a:r>
              <a:rPr lang="en-US" b="1">
                <a:solidFill>
                  <a:schemeClr val="bg2">
                    <a:lumMod val="75000"/>
                  </a:schemeClr>
                </a:solidFill>
              </a:rPr>
              <a:t>lated Literature     Methods     Background    </a:t>
            </a:r>
            <a:r>
              <a:rPr lang="en-US" b="1" dirty="0">
                <a:solidFill>
                  <a:schemeClr val="accent1"/>
                </a:solidFill>
              </a:rPr>
              <a:t> Findings  </a:t>
            </a:r>
            <a:r>
              <a:rPr lang="en-US" b="1" dirty="0">
                <a:solidFill>
                  <a:schemeClr val="bg2">
                    <a:lumMod val="75000"/>
                  </a:schemeClr>
                </a:solidFill>
              </a:rPr>
              <a:t>   Conclusion</a:t>
            </a:r>
            <a:endParaRPr lang="en-US" b="1" dirty="0">
              <a:solidFill>
                <a:schemeClr val="bg2">
                  <a:lumMod val="75000"/>
                </a:schemeClr>
              </a:solidFill>
              <a:cs typeface="Calibri"/>
            </a:endParaRPr>
          </a:p>
        </p:txBody>
      </p:sp>
    </p:spTree>
    <p:extLst>
      <p:ext uri="{BB962C8B-B14F-4D97-AF65-F5344CB8AC3E}">
        <p14:creationId xmlns:p14="http://schemas.microsoft.com/office/powerpoint/2010/main" val="1887318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7853764"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a:solidFill>
                  <a:schemeClr val="accent3"/>
                </a:solidFill>
              </a:rPr>
              <a:t>     Intro     Related Literature     Methods     Background     Findings     </a:t>
            </a:r>
            <a:r>
              <a:rPr lang="en-US" b="1" dirty="0">
                <a:solidFill>
                  <a:schemeClr val="accent1"/>
                </a:solidFill>
              </a:rPr>
              <a:t>Conclusion</a:t>
            </a:r>
            <a:endParaRPr lang="en-US" b="1">
              <a:solidFill>
                <a:schemeClr val="accent1"/>
              </a:solidFill>
              <a:cs typeface="Calibri"/>
            </a:endParaRPr>
          </a:p>
        </p:txBody>
      </p:sp>
      <p:pic>
        <p:nvPicPr>
          <p:cNvPr id="8" name="Picture 8" descr="A picture containing text, person, table, store&#10;&#10;Description automatically generated">
            <a:extLst>
              <a:ext uri="{FF2B5EF4-FFF2-40B4-BE49-F238E27FC236}">
                <a16:creationId xmlns:a16="http://schemas.microsoft.com/office/drawing/2014/main" id="{0200E672-3F55-4DA5-AFB0-109269F195AF}"/>
              </a:ext>
            </a:extLst>
          </p:cNvPr>
          <p:cNvPicPr>
            <a:picLocks noChangeAspect="1"/>
          </p:cNvPicPr>
          <p:nvPr/>
        </p:nvPicPr>
        <p:blipFill>
          <a:blip r:embed="rId2"/>
          <a:stretch>
            <a:fillRect/>
          </a:stretch>
        </p:blipFill>
        <p:spPr>
          <a:xfrm>
            <a:off x="3325661" y="1006779"/>
            <a:ext cx="5551117" cy="4844442"/>
          </a:xfrm>
          <a:prstGeom prst="rect">
            <a:avLst/>
          </a:prstGeom>
        </p:spPr>
      </p:pic>
    </p:spTree>
    <p:extLst>
      <p:ext uri="{BB962C8B-B14F-4D97-AF65-F5344CB8AC3E}">
        <p14:creationId xmlns:p14="http://schemas.microsoft.com/office/powerpoint/2010/main" val="1848211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7805536"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1"/>
                </a:solidFill>
              </a:rPr>
              <a:t> Intro </a:t>
            </a:r>
            <a:r>
              <a:rPr lang="en-US" b="1">
                <a:solidFill>
                  <a:schemeClr val="bg2">
                    <a:lumMod val="75000"/>
                  </a:schemeClr>
                </a:solidFill>
              </a:rPr>
              <a:t>    Related Literature     Methods     Background     Findings     Conclusion</a:t>
            </a:r>
            <a:endParaRPr lang="en-US" b="1">
              <a:solidFill>
                <a:schemeClr val="bg2">
                  <a:lumMod val="75000"/>
                </a:schemeClr>
              </a:solidFill>
              <a:cs typeface="Calibri"/>
            </a:endParaRPr>
          </a:p>
        </p:txBody>
      </p:sp>
      <p:graphicFrame>
        <p:nvGraphicFramePr>
          <p:cNvPr id="6" name="Diagram 6">
            <a:extLst>
              <a:ext uri="{FF2B5EF4-FFF2-40B4-BE49-F238E27FC236}">
                <a16:creationId xmlns:a16="http://schemas.microsoft.com/office/drawing/2014/main" id="{EAB7D6EC-BE78-471D-93D1-B15116487E06}"/>
              </a:ext>
            </a:extLst>
          </p:cNvPr>
          <p:cNvGraphicFramePr/>
          <p:nvPr>
            <p:extLst>
              <p:ext uri="{D42A27DB-BD31-4B8C-83A1-F6EECF244321}">
                <p14:modId xmlns:p14="http://schemas.microsoft.com/office/powerpoint/2010/main" val="2894077735"/>
              </p:ext>
            </p:extLst>
          </p:nvPr>
        </p:nvGraphicFramePr>
        <p:xfrm>
          <a:off x="2578274" y="723380"/>
          <a:ext cx="7035451" cy="5400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88" name="TextBox 587">
            <a:extLst>
              <a:ext uri="{FF2B5EF4-FFF2-40B4-BE49-F238E27FC236}">
                <a16:creationId xmlns:a16="http://schemas.microsoft.com/office/drawing/2014/main" id="{8667CC28-88B9-4674-BB15-4DBDFC35A8A4}"/>
              </a:ext>
            </a:extLst>
          </p:cNvPr>
          <p:cNvSpPr txBox="1"/>
          <p:nvPr/>
        </p:nvSpPr>
        <p:spPr>
          <a:xfrm>
            <a:off x="-1929" y="-1929"/>
            <a:ext cx="3850640"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solidFill>
                  <a:schemeClr val="accent5">
                    <a:lumMod val="50000"/>
                  </a:schemeClr>
                </a:solidFill>
                <a:cs typeface="Calibri"/>
              </a:rPr>
              <a:t>    </a:t>
            </a:r>
            <a:endParaRPr lang="en-US">
              <a:solidFill>
                <a:schemeClr val="accent5">
                  <a:lumMod val="50000"/>
                </a:schemeClr>
              </a:solidFill>
            </a:endParaRPr>
          </a:p>
          <a:p>
            <a:endParaRPr lang="en-US" sz="2000" b="1">
              <a:solidFill>
                <a:schemeClr val="accent5">
                  <a:lumMod val="50000"/>
                </a:schemeClr>
              </a:solidFill>
              <a:cs typeface="Calibri"/>
            </a:endParaRPr>
          </a:p>
          <a:p>
            <a:r>
              <a:rPr lang="en-US" sz="2000" b="1" dirty="0">
                <a:solidFill>
                  <a:schemeClr val="accent5">
                    <a:lumMod val="50000"/>
                  </a:schemeClr>
                </a:solidFill>
                <a:cs typeface="Calibri"/>
              </a:rPr>
              <a:t>      </a:t>
            </a:r>
            <a:r>
              <a:rPr lang="en-US" sz="3200" b="1" dirty="0">
                <a:solidFill>
                  <a:schemeClr val="accent5">
                    <a:lumMod val="50000"/>
                  </a:schemeClr>
                </a:solidFill>
                <a:cs typeface="Calibri"/>
              </a:rPr>
              <a:t>Introduction</a:t>
            </a:r>
            <a:endParaRPr lang="en-US" sz="3200" dirty="0">
              <a:solidFill>
                <a:schemeClr val="accent5">
                  <a:lumMod val="50000"/>
                </a:schemeClr>
              </a:solidFill>
              <a:cs typeface="Calibri"/>
            </a:endParaRPr>
          </a:p>
        </p:txBody>
      </p:sp>
    </p:spTree>
    <p:extLst>
      <p:ext uri="{BB962C8B-B14F-4D97-AF65-F5344CB8AC3E}">
        <p14:creationId xmlns:p14="http://schemas.microsoft.com/office/powerpoint/2010/main" val="99731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8133485"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a:t>
            </a:r>
            <a:r>
              <a:rPr lang="en-US" b="1" dirty="0">
                <a:solidFill>
                  <a:schemeClr val="bg2">
                    <a:lumMod val="75000"/>
                  </a:schemeClr>
                </a:solidFill>
              </a:rPr>
              <a:t>   </a:t>
            </a:r>
            <a:r>
              <a:rPr lang="en-US" b="1" dirty="0">
                <a:solidFill>
                  <a:schemeClr val="accent1"/>
                </a:solidFill>
              </a:rPr>
              <a:t> Related Literature </a:t>
            </a:r>
            <a:r>
              <a:rPr lang="en-US" b="1">
                <a:solidFill>
                  <a:schemeClr val="bg2">
                    <a:lumMod val="75000"/>
                  </a:schemeClr>
                </a:solidFill>
              </a:rPr>
              <a:t>    Methods     Background     Findings     Conclusion</a:t>
            </a:r>
            <a:endParaRPr lang="en-US" b="1">
              <a:solidFill>
                <a:schemeClr val="bg2">
                  <a:lumMod val="75000"/>
                </a:schemeClr>
              </a:solidFill>
              <a:cs typeface="Calibri"/>
            </a:endParaRPr>
          </a:p>
        </p:txBody>
      </p:sp>
      <p:graphicFrame>
        <p:nvGraphicFramePr>
          <p:cNvPr id="5" name="Diagram 4">
            <a:extLst>
              <a:ext uri="{FF2B5EF4-FFF2-40B4-BE49-F238E27FC236}">
                <a16:creationId xmlns:a16="http://schemas.microsoft.com/office/drawing/2014/main" id="{AEEAF0E5-38B2-4B7A-AA6D-008B6B83CAE5}"/>
              </a:ext>
            </a:extLst>
          </p:cNvPr>
          <p:cNvGraphicFramePr>
            <a:graphicFrameLocks noGrp="1"/>
          </p:cNvGraphicFramePr>
          <p:nvPr>
            <p:extLst>
              <p:ext uri="{D42A27DB-BD31-4B8C-83A1-F6EECF244321}">
                <p14:modId xmlns:p14="http://schemas.microsoft.com/office/powerpoint/2010/main" val="1152990642"/>
              </p:ext>
            </p:extLst>
          </p:nvPr>
        </p:nvGraphicFramePr>
        <p:xfrm>
          <a:off x="375213" y="1193333"/>
          <a:ext cx="11443162" cy="5293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09" name="TextBox 1">
            <a:extLst>
              <a:ext uri="{FF2B5EF4-FFF2-40B4-BE49-F238E27FC236}">
                <a16:creationId xmlns:a16="http://schemas.microsoft.com/office/drawing/2014/main" id="{E8AF19D8-B678-4840-9824-6F5C42D0FAA8}"/>
              </a:ext>
            </a:extLst>
          </p:cNvPr>
          <p:cNvSpPr txBox="1"/>
          <p:nvPr/>
        </p:nvSpPr>
        <p:spPr>
          <a:xfrm>
            <a:off x="-1929" y="-1929"/>
            <a:ext cx="3850640"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solidFill>
                  <a:schemeClr val="accent5">
                    <a:lumMod val="50000"/>
                  </a:schemeClr>
                </a:solidFill>
                <a:cs typeface="Calibri"/>
              </a:rPr>
              <a:t>    </a:t>
            </a:r>
            <a:endParaRPr lang="en-US">
              <a:solidFill>
                <a:schemeClr val="accent5">
                  <a:lumMod val="50000"/>
                </a:schemeClr>
              </a:solidFill>
            </a:endParaRPr>
          </a:p>
          <a:p>
            <a:endParaRPr lang="en-US" sz="2000" b="1">
              <a:solidFill>
                <a:schemeClr val="accent5">
                  <a:lumMod val="50000"/>
                </a:schemeClr>
              </a:solidFill>
              <a:cs typeface="Calibri"/>
            </a:endParaRPr>
          </a:p>
          <a:p>
            <a:r>
              <a:rPr lang="en-US" sz="2000" b="1" dirty="0">
                <a:solidFill>
                  <a:schemeClr val="accent5">
                    <a:lumMod val="50000"/>
                  </a:schemeClr>
                </a:solidFill>
                <a:cs typeface="Calibri"/>
              </a:rPr>
              <a:t>      </a:t>
            </a:r>
            <a:r>
              <a:rPr lang="en-US" sz="3200" b="1">
                <a:solidFill>
                  <a:schemeClr val="accent5">
                    <a:lumMod val="50000"/>
                  </a:schemeClr>
                </a:solidFill>
                <a:cs typeface="Calibri"/>
              </a:rPr>
              <a:t>Related Literature</a:t>
            </a:r>
            <a:endParaRPr lang="en-US" sz="3200">
              <a:solidFill>
                <a:schemeClr val="accent5">
                  <a:lumMod val="50000"/>
                </a:schemeClr>
              </a:solidFill>
              <a:cs typeface="Calibri"/>
            </a:endParaRPr>
          </a:p>
        </p:txBody>
      </p:sp>
    </p:spTree>
    <p:extLst>
      <p:ext uri="{BB962C8B-B14F-4D97-AF65-F5344CB8AC3E}">
        <p14:creationId xmlns:p14="http://schemas.microsoft.com/office/powerpoint/2010/main" val="3441213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7844118"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a:t>
            </a:r>
            <a:r>
              <a:rPr lang="en-US" b="1" dirty="0">
                <a:solidFill>
                  <a:schemeClr val="bg2">
                    <a:lumMod val="75000"/>
                  </a:schemeClr>
                </a:solidFill>
              </a:rPr>
              <a:t>   </a:t>
            </a:r>
            <a:r>
              <a:rPr lang="en-US" b="1" dirty="0">
                <a:solidFill>
                  <a:schemeClr val="accent1"/>
                </a:solidFill>
              </a:rPr>
              <a:t> Related Literature </a:t>
            </a:r>
            <a:r>
              <a:rPr lang="en-US" b="1">
                <a:solidFill>
                  <a:schemeClr val="bg2">
                    <a:lumMod val="75000"/>
                  </a:schemeClr>
                </a:solidFill>
              </a:rPr>
              <a:t>    Methods     Background     Findings     Conclusion</a:t>
            </a:r>
            <a:endParaRPr lang="en-US" b="1">
              <a:solidFill>
                <a:schemeClr val="bg2">
                  <a:lumMod val="75000"/>
                </a:schemeClr>
              </a:solidFill>
              <a:cs typeface="Calibri"/>
            </a:endParaRPr>
          </a:p>
        </p:txBody>
      </p:sp>
      <p:graphicFrame>
        <p:nvGraphicFramePr>
          <p:cNvPr id="5" name="Diagram 4">
            <a:extLst>
              <a:ext uri="{FF2B5EF4-FFF2-40B4-BE49-F238E27FC236}">
                <a16:creationId xmlns:a16="http://schemas.microsoft.com/office/drawing/2014/main" id="{AEEAF0E5-38B2-4B7A-AA6D-008B6B83CAE5}"/>
              </a:ext>
            </a:extLst>
          </p:cNvPr>
          <p:cNvGraphicFramePr>
            <a:graphicFrameLocks noGrp="1"/>
          </p:cNvGraphicFramePr>
          <p:nvPr>
            <p:extLst>
              <p:ext uri="{D42A27DB-BD31-4B8C-83A1-F6EECF244321}">
                <p14:modId xmlns:p14="http://schemas.microsoft.com/office/powerpoint/2010/main" val="273634596"/>
              </p:ext>
            </p:extLst>
          </p:nvPr>
        </p:nvGraphicFramePr>
        <p:xfrm>
          <a:off x="375213" y="1193333"/>
          <a:ext cx="11443162" cy="5293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40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8008093"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a:t>
            </a:r>
            <a:r>
              <a:rPr lang="en-US" b="1" dirty="0">
                <a:solidFill>
                  <a:schemeClr val="bg2">
                    <a:lumMod val="75000"/>
                  </a:schemeClr>
                </a:solidFill>
              </a:rPr>
              <a:t>   </a:t>
            </a:r>
            <a:r>
              <a:rPr lang="en-US" b="1" dirty="0">
                <a:solidFill>
                  <a:schemeClr val="accent1"/>
                </a:solidFill>
              </a:rPr>
              <a:t> Related Literature </a:t>
            </a:r>
            <a:r>
              <a:rPr lang="en-US" b="1">
                <a:solidFill>
                  <a:schemeClr val="bg2">
                    <a:lumMod val="75000"/>
                  </a:schemeClr>
                </a:solidFill>
              </a:rPr>
              <a:t>    Methods     Background     Findings     Conclusion</a:t>
            </a:r>
            <a:endParaRPr lang="en-US" b="1">
              <a:solidFill>
                <a:schemeClr val="bg2">
                  <a:lumMod val="75000"/>
                </a:schemeClr>
              </a:solidFill>
              <a:cs typeface="Calibri"/>
            </a:endParaRPr>
          </a:p>
        </p:txBody>
      </p:sp>
      <p:graphicFrame>
        <p:nvGraphicFramePr>
          <p:cNvPr id="5" name="Diagram 4">
            <a:extLst>
              <a:ext uri="{FF2B5EF4-FFF2-40B4-BE49-F238E27FC236}">
                <a16:creationId xmlns:a16="http://schemas.microsoft.com/office/drawing/2014/main" id="{AEEAF0E5-38B2-4B7A-AA6D-008B6B83CAE5}"/>
              </a:ext>
            </a:extLst>
          </p:cNvPr>
          <p:cNvGraphicFramePr>
            <a:graphicFrameLocks noGrp="1"/>
          </p:cNvGraphicFramePr>
          <p:nvPr>
            <p:extLst>
              <p:ext uri="{D42A27DB-BD31-4B8C-83A1-F6EECF244321}">
                <p14:modId xmlns:p14="http://schemas.microsoft.com/office/powerpoint/2010/main" val="1641778002"/>
              </p:ext>
            </p:extLst>
          </p:nvPr>
        </p:nvGraphicFramePr>
        <p:xfrm>
          <a:off x="375213" y="1193333"/>
          <a:ext cx="11443162" cy="5293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7616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814313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a:t>
            </a:r>
            <a:r>
              <a:rPr lang="en-US" b="1" dirty="0">
                <a:solidFill>
                  <a:schemeClr val="bg2">
                    <a:lumMod val="75000"/>
                  </a:schemeClr>
                </a:solidFill>
              </a:rPr>
              <a:t>   </a:t>
            </a:r>
            <a:r>
              <a:rPr lang="en-US" b="1" dirty="0">
                <a:solidFill>
                  <a:schemeClr val="accent1"/>
                </a:solidFill>
              </a:rPr>
              <a:t> Related Literature </a:t>
            </a:r>
            <a:r>
              <a:rPr lang="en-US" b="1">
                <a:solidFill>
                  <a:schemeClr val="bg2">
                    <a:lumMod val="75000"/>
                  </a:schemeClr>
                </a:solidFill>
              </a:rPr>
              <a:t>    Methods     Background     Findings     Conclusion</a:t>
            </a:r>
            <a:endParaRPr lang="en-US" b="1">
              <a:solidFill>
                <a:schemeClr val="bg2">
                  <a:lumMod val="75000"/>
                </a:schemeClr>
              </a:solidFill>
              <a:cs typeface="Calibri"/>
            </a:endParaRPr>
          </a:p>
        </p:txBody>
      </p:sp>
      <p:graphicFrame>
        <p:nvGraphicFramePr>
          <p:cNvPr id="5" name="Diagram 4">
            <a:extLst>
              <a:ext uri="{FF2B5EF4-FFF2-40B4-BE49-F238E27FC236}">
                <a16:creationId xmlns:a16="http://schemas.microsoft.com/office/drawing/2014/main" id="{AEEAF0E5-38B2-4B7A-AA6D-008B6B83CAE5}"/>
              </a:ext>
            </a:extLst>
          </p:cNvPr>
          <p:cNvGraphicFramePr>
            <a:graphicFrameLocks noGrp="1"/>
          </p:cNvGraphicFramePr>
          <p:nvPr>
            <p:extLst>
              <p:ext uri="{D42A27DB-BD31-4B8C-83A1-F6EECF244321}">
                <p14:modId xmlns:p14="http://schemas.microsoft.com/office/powerpoint/2010/main" val="3131495121"/>
              </p:ext>
            </p:extLst>
          </p:nvPr>
        </p:nvGraphicFramePr>
        <p:xfrm>
          <a:off x="375213" y="1193333"/>
          <a:ext cx="11443162" cy="5293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0613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8480726"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Re</a:t>
            </a:r>
            <a:r>
              <a:rPr lang="en-US" b="1" dirty="0">
                <a:solidFill>
                  <a:schemeClr val="bg2">
                    <a:lumMod val="75000"/>
                  </a:schemeClr>
                </a:solidFill>
              </a:rPr>
              <a:t>lated Literature     </a:t>
            </a:r>
            <a:r>
              <a:rPr lang="en-US" b="1" dirty="0">
                <a:solidFill>
                  <a:schemeClr val="accent1"/>
                </a:solidFill>
              </a:rPr>
              <a:t>Methods</a:t>
            </a:r>
            <a:r>
              <a:rPr lang="en-US" b="1">
                <a:solidFill>
                  <a:schemeClr val="bg2">
                    <a:lumMod val="75000"/>
                  </a:schemeClr>
                </a:solidFill>
              </a:rPr>
              <a:t>     Background     Findings     Conclusion</a:t>
            </a:r>
            <a:endParaRPr lang="en-US" b="1">
              <a:solidFill>
                <a:schemeClr val="bg2">
                  <a:lumMod val="75000"/>
                </a:schemeClr>
              </a:solidFill>
              <a:cs typeface="Calibri"/>
            </a:endParaRPr>
          </a:p>
        </p:txBody>
      </p:sp>
      <p:graphicFrame>
        <p:nvGraphicFramePr>
          <p:cNvPr id="506" name="Diagram 505">
            <a:extLst>
              <a:ext uri="{FF2B5EF4-FFF2-40B4-BE49-F238E27FC236}">
                <a16:creationId xmlns:a16="http://schemas.microsoft.com/office/drawing/2014/main" id="{1828E4CC-554D-4E56-A4A8-E1FE977A734E}"/>
              </a:ext>
            </a:extLst>
          </p:cNvPr>
          <p:cNvGraphicFramePr>
            <a:graphicFrameLocks noGrp="1"/>
          </p:cNvGraphicFramePr>
          <p:nvPr>
            <p:extLst>
              <p:ext uri="{D42A27DB-BD31-4B8C-83A1-F6EECF244321}">
                <p14:modId xmlns:p14="http://schemas.microsoft.com/office/powerpoint/2010/main" val="1700274720"/>
              </p:ext>
            </p:extLst>
          </p:nvPr>
        </p:nvGraphicFramePr>
        <p:xfrm>
          <a:off x="597061" y="388437"/>
          <a:ext cx="10997878" cy="5749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
            <a:extLst>
              <a:ext uri="{FF2B5EF4-FFF2-40B4-BE49-F238E27FC236}">
                <a16:creationId xmlns:a16="http://schemas.microsoft.com/office/drawing/2014/main" id="{E8AF19D8-B678-4840-9824-6F5C42D0FAA8}"/>
              </a:ext>
            </a:extLst>
          </p:cNvPr>
          <p:cNvSpPr txBox="1"/>
          <p:nvPr/>
        </p:nvSpPr>
        <p:spPr>
          <a:xfrm>
            <a:off x="-1929" y="-1929"/>
            <a:ext cx="3850640"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solidFill>
                  <a:schemeClr val="accent5">
                    <a:lumMod val="50000"/>
                  </a:schemeClr>
                </a:solidFill>
                <a:cs typeface="Calibri"/>
              </a:rPr>
              <a:t>    </a:t>
            </a:r>
            <a:endParaRPr lang="en-US">
              <a:solidFill>
                <a:schemeClr val="accent5">
                  <a:lumMod val="50000"/>
                </a:schemeClr>
              </a:solidFill>
            </a:endParaRPr>
          </a:p>
          <a:p>
            <a:endParaRPr lang="en-US" sz="2000" b="1">
              <a:solidFill>
                <a:schemeClr val="accent5">
                  <a:lumMod val="50000"/>
                </a:schemeClr>
              </a:solidFill>
              <a:cs typeface="Calibri"/>
            </a:endParaRPr>
          </a:p>
          <a:p>
            <a:r>
              <a:rPr lang="en-US" sz="2000" b="1" dirty="0">
                <a:solidFill>
                  <a:schemeClr val="accent5">
                    <a:lumMod val="50000"/>
                  </a:schemeClr>
                </a:solidFill>
                <a:cs typeface="Calibri"/>
              </a:rPr>
              <a:t>      </a:t>
            </a:r>
            <a:r>
              <a:rPr lang="en-US" sz="3200" b="1">
                <a:solidFill>
                  <a:schemeClr val="accent5">
                    <a:lumMod val="50000"/>
                  </a:schemeClr>
                </a:solidFill>
                <a:cs typeface="Calibri"/>
              </a:rPr>
              <a:t>Methods</a:t>
            </a:r>
            <a:endParaRPr lang="en-US" sz="3200">
              <a:solidFill>
                <a:schemeClr val="accent5">
                  <a:lumMod val="50000"/>
                </a:schemeClr>
              </a:solidFill>
              <a:cs typeface="Calibri"/>
            </a:endParaRPr>
          </a:p>
        </p:txBody>
      </p:sp>
    </p:spTree>
    <p:extLst>
      <p:ext uri="{BB962C8B-B14F-4D97-AF65-F5344CB8AC3E}">
        <p14:creationId xmlns:p14="http://schemas.microsoft.com/office/powerpoint/2010/main" val="1596948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8336042"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Re</a:t>
            </a:r>
            <a:r>
              <a:rPr lang="en-US" b="1" dirty="0">
                <a:solidFill>
                  <a:schemeClr val="bg2">
                    <a:lumMod val="75000"/>
                  </a:schemeClr>
                </a:solidFill>
              </a:rPr>
              <a:t>lated Literature     </a:t>
            </a:r>
            <a:r>
              <a:rPr lang="en-US" b="1" dirty="0">
                <a:solidFill>
                  <a:schemeClr val="accent1"/>
                </a:solidFill>
              </a:rPr>
              <a:t>Methods</a:t>
            </a:r>
            <a:r>
              <a:rPr lang="en-US" b="1">
                <a:solidFill>
                  <a:schemeClr val="bg2">
                    <a:lumMod val="75000"/>
                  </a:schemeClr>
                </a:solidFill>
              </a:rPr>
              <a:t>     Background     Findings     Conclusion</a:t>
            </a:r>
            <a:endParaRPr lang="en-US" b="1">
              <a:solidFill>
                <a:schemeClr val="bg2">
                  <a:lumMod val="75000"/>
                </a:schemeClr>
              </a:solidFill>
              <a:cs typeface="Calibri"/>
            </a:endParaRPr>
          </a:p>
        </p:txBody>
      </p:sp>
      <p:graphicFrame>
        <p:nvGraphicFramePr>
          <p:cNvPr id="506" name="Diagram 505">
            <a:extLst>
              <a:ext uri="{FF2B5EF4-FFF2-40B4-BE49-F238E27FC236}">
                <a16:creationId xmlns:a16="http://schemas.microsoft.com/office/drawing/2014/main" id="{1828E4CC-554D-4E56-A4A8-E1FE977A734E}"/>
              </a:ext>
            </a:extLst>
          </p:cNvPr>
          <p:cNvGraphicFramePr>
            <a:graphicFrameLocks noGrp="1"/>
          </p:cNvGraphicFramePr>
          <p:nvPr>
            <p:extLst>
              <p:ext uri="{D42A27DB-BD31-4B8C-83A1-F6EECF244321}">
                <p14:modId xmlns:p14="http://schemas.microsoft.com/office/powerpoint/2010/main" val="1822506415"/>
              </p:ext>
            </p:extLst>
          </p:nvPr>
        </p:nvGraphicFramePr>
        <p:xfrm>
          <a:off x="597061" y="388437"/>
          <a:ext cx="10997878" cy="5749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7682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388A3F8-A999-4124-9BC1-D62115937952}"/>
              </a:ext>
            </a:extLst>
          </p:cNvPr>
          <p:cNvSpPr txBox="1"/>
          <p:nvPr/>
        </p:nvSpPr>
        <p:spPr>
          <a:xfrm>
            <a:off x="-3737" y="6487730"/>
            <a:ext cx="8519308"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accent5">
                    <a:lumMod val="50000"/>
                  </a:schemeClr>
                </a:solidFill>
              </a:rPr>
              <a:t>    </a:t>
            </a:r>
            <a:r>
              <a:rPr lang="en-US" b="1" dirty="0">
                <a:solidFill>
                  <a:schemeClr val="accent3"/>
                </a:solidFill>
              </a:rPr>
              <a:t> Intro     Re</a:t>
            </a:r>
            <a:r>
              <a:rPr lang="en-US" b="1">
                <a:solidFill>
                  <a:schemeClr val="bg2">
                    <a:lumMod val="75000"/>
                  </a:schemeClr>
                </a:solidFill>
              </a:rPr>
              <a:t>lated Literature     Methods     </a:t>
            </a:r>
            <a:r>
              <a:rPr lang="en-US" b="1">
                <a:solidFill>
                  <a:schemeClr val="accent1"/>
                </a:solidFill>
              </a:rPr>
              <a:t>Background</a:t>
            </a:r>
            <a:r>
              <a:rPr lang="en-US" b="1" dirty="0">
                <a:solidFill>
                  <a:schemeClr val="bg2">
                    <a:lumMod val="75000"/>
                  </a:schemeClr>
                </a:solidFill>
              </a:rPr>
              <a:t>    </a:t>
            </a:r>
            <a:r>
              <a:rPr lang="en-US" b="1" dirty="0">
                <a:solidFill>
                  <a:schemeClr val="accent1"/>
                </a:solidFill>
              </a:rPr>
              <a:t> </a:t>
            </a:r>
            <a:r>
              <a:rPr lang="en-US" b="1" dirty="0">
                <a:solidFill>
                  <a:schemeClr val="accent3"/>
                </a:solidFill>
              </a:rPr>
              <a:t>Findings </a:t>
            </a:r>
            <a:r>
              <a:rPr lang="en-US" b="1" dirty="0">
                <a:solidFill>
                  <a:schemeClr val="accent1"/>
                </a:solidFill>
              </a:rPr>
              <a:t> </a:t>
            </a:r>
            <a:r>
              <a:rPr lang="en-US" b="1" dirty="0">
                <a:solidFill>
                  <a:schemeClr val="bg2">
                    <a:lumMod val="75000"/>
                  </a:schemeClr>
                </a:solidFill>
              </a:rPr>
              <a:t>   Conclusion</a:t>
            </a:r>
            <a:endParaRPr lang="en-US" b="1" dirty="0">
              <a:solidFill>
                <a:schemeClr val="bg2">
                  <a:lumMod val="75000"/>
                </a:schemeClr>
              </a:solidFill>
              <a:cs typeface="Calibri"/>
            </a:endParaRPr>
          </a:p>
        </p:txBody>
      </p:sp>
      <p:graphicFrame>
        <p:nvGraphicFramePr>
          <p:cNvPr id="3" name="Diagram 4">
            <a:extLst>
              <a:ext uri="{FF2B5EF4-FFF2-40B4-BE49-F238E27FC236}">
                <a16:creationId xmlns:a16="http://schemas.microsoft.com/office/drawing/2014/main" id="{C3BFF423-B12D-4CC4-B5C5-AA258F422CDE}"/>
              </a:ext>
            </a:extLst>
          </p:cNvPr>
          <p:cNvGraphicFramePr/>
          <p:nvPr>
            <p:extLst>
              <p:ext uri="{D42A27DB-BD31-4B8C-83A1-F6EECF244321}">
                <p14:modId xmlns:p14="http://schemas.microsoft.com/office/powerpoint/2010/main" val="173292521"/>
              </p:ext>
            </p:extLst>
          </p:nvPr>
        </p:nvGraphicFramePr>
        <p:xfrm>
          <a:off x="877748" y="442733"/>
          <a:ext cx="11053820" cy="5972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40" name="TextBox 1139">
            <a:extLst>
              <a:ext uri="{FF2B5EF4-FFF2-40B4-BE49-F238E27FC236}">
                <a16:creationId xmlns:a16="http://schemas.microsoft.com/office/drawing/2014/main" id="{A90E9687-EDBD-49EF-8D54-E79901E526B7}"/>
              </a:ext>
            </a:extLst>
          </p:cNvPr>
          <p:cNvSpPr txBox="1"/>
          <p:nvPr/>
        </p:nvSpPr>
        <p:spPr>
          <a:xfrm>
            <a:off x="-1929" y="-1929"/>
            <a:ext cx="3850640"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solidFill>
                  <a:schemeClr val="accent5">
                    <a:lumMod val="50000"/>
                  </a:schemeClr>
                </a:solidFill>
                <a:cs typeface="Calibri"/>
              </a:rPr>
              <a:t>    </a:t>
            </a:r>
            <a:endParaRPr lang="en-US">
              <a:solidFill>
                <a:schemeClr val="accent5">
                  <a:lumMod val="50000"/>
                </a:schemeClr>
              </a:solidFill>
            </a:endParaRPr>
          </a:p>
          <a:p>
            <a:endParaRPr lang="en-US" sz="2000" b="1">
              <a:solidFill>
                <a:schemeClr val="accent5">
                  <a:lumMod val="50000"/>
                </a:schemeClr>
              </a:solidFill>
              <a:cs typeface="Calibri"/>
            </a:endParaRPr>
          </a:p>
          <a:p>
            <a:r>
              <a:rPr lang="en-US" sz="2000" b="1" dirty="0">
                <a:solidFill>
                  <a:schemeClr val="accent5">
                    <a:lumMod val="50000"/>
                  </a:schemeClr>
                </a:solidFill>
                <a:cs typeface="Calibri"/>
              </a:rPr>
              <a:t>      </a:t>
            </a:r>
            <a:r>
              <a:rPr lang="en-US" sz="3200" b="1">
                <a:solidFill>
                  <a:schemeClr val="accent5">
                    <a:lumMod val="50000"/>
                  </a:schemeClr>
                </a:solidFill>
                <a:cs typeface="Calibri"/>
              </a:rPr>
              <a:t>Background </a:t>
            </a:r>
            <a:endParaRPr lang="en-US" sz="3200">
              <a:solidFill>
                <a:schemeClr val="accent5">
                  <a:lumMod val="50000"/>
                </a:schemeClr>
              </a:solidFill>
              <a:cs typeface="Calibri"/>
            </a:endParaRPr>
          </a:p>
        </p:txBody>
      </p:sp>
    </p:spTree>
    <p:extLst>
      <p:ext uri="{BB962C8B-B14F-4D97-AF65-F5344CB8AC3E}">
        <p14:creationId xmlns:p14="http://schemas.microsoft.com/office/powerpoint/2010/main" val="22023142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462</cp:revision>
  <dcterms:created xsi:type="dcterms:W3CDTF">2021-02-14T19:38:02Z</dcterms:created>
  <dcterms:modified xsi:type="dcterms:W3CDTF">2021-02-16T18:34:37Z</dcterms:modified>
</cp:coreProperties>
</file>