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8" r:id="rId7"/>
    <p:sldId id="267" r:id="rId8"/>
    <p:sldId id="272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054"/>
    <a:srgbClr val="FAC032"/>
    <a:srgbClr val="B2DF8A"/>
    <a:srgbClr val="DA5773"/>
    <a:srgbClr val="673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40F39-9D58-416A-A796-61A6BFC80C64}" v="1385" dt="2021-02-16T20:51:33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40" autoAdjust="0"/>
    <p:restoredTop sz="94660"/>
  </p:normalViewPr>
  <p:slideViewPr>
    <p:cSldViewPr snapToGrid="0">
      <p:cViewPr>
        <p:scale>
          <a:sx n="75" d="100"/>
          <a:sy n="75" d="100"/>
        </p:scale>
        <p:origin x="-58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heehan" userId="91fe9875365e23ba" providerId="LiveId" clId="{14340F39-9D58-416A-A796-61A6BFC80C64}"/>
    <pc:docChg chg="undo redo custSel mod addSld delSld modSld sldOrd">
      <pc:chgData name="Derek Sheehan" userId="91fe9875365e23ba" providerId="LiveId" clId="{14340F39-9D58-416A-A796-61A6BFC80C64}" dt="2021-02-16T20:51:33.775" v="6166" actId="20577"/>
      <pc:docMkLst>
        <pc:docMk/>
      </pc:docMkLst>
      <pc:sldChg chg="modSp mod">
        <pc:chgData name="Derek Sheehan" userId="91fe9875365e23ba" providerId="LiveId" clId="{14340F39-9D58-416A-A796-61A6BFC80C64}" dt="2021-02-16T00:17:20.002" v="2591" actId="1076"/>
        <pc:sldMkLst>
          <pc:docMk/>
          <pc:sldMk cId="797125124" sldId="256"/>
        </pc:sldMkLst>
        <pc:spChg chg="mod">
          <ac:chgData name="Derek Sheehan" userId="91fe9875365e23ba" providerId="LiveId" clId="{14340F39-9D58-416A-A796-61A6BFC80C64}" dt="2021-02-16T00:17:20.002" v="2591" actId="1076"/>
          <ac:spMkLst>
            <pc:docMk/>
            <pc:sldMk cId="797125124" sldId="256"/>
            <ac:spMk id="6" creationId="{A2865FEC-D443-4E3B-B823-417A5E0C382F}"/>
          </ac:spMkLst>
        </pc:spChg>
        <pc:spChg chg="mod">
          <ac:chgData name="Derek Sheehan" userId="91fe9875365e23ba" providerId="LiveId" clId="{14340F39-9D58-416A-A796-61A6BFC80C64}" dt="2021-02-16T00:17:20.002" v="2591" actId="1076"/>
          <ac:spMkLst>
            <pc:docMk/>
            <pc:sldMk cId="797125124" sldId="256"/>
            <ac:spMk id="7" creationId="{C3C2A468-1945-4C73-94EA-6073689D2550}"/>
          </ac:spMkLst>
        </pc:spChg>
      </pc:sldChg>
      <pc:sldChg chg="addSp delSp modSp mod modAnim">
        <pc:chgData name="Derek Sheehan" userId="91fe9875365e23ba" providerId="LiveId" clId="{14340F39-9D58-416A-A796-61A6BFC80C64}" dt="2021-02-16T18:22:51.407" v="5791"/>
        <pc:sldMkLst>
          <pc:docMk/>
          <pc:sldMk cId="192600597" sldId="257"/>
        </pc:sldMkLst>
        <pc:spChg chg="add del mod">
          <ac:chgData name="Derek Sheehan" userId="91fe9875365e23ba" providerId="LiveId" clId="{14340F39-9D58-416A-A796-61A6BFC80C64}" dt="2021-02-16T17:08:36.981" v="5582" actId="478"/>
          <ac:spMkLst>
            <pc:docMk/>
            <pc:sldMk cId="192600597" sldId="257"/>
            <ac:spMk id="8" creationId="{4B21224D-5F84-44A9-8BEB-DD7B8578D34B}"/>
          </ac:spMkLst>
        </pc:spChg>
        <pc:spChg chg="add del mod">
          <ac:chgData name="Derek Sheehan" userId="91fe9875365e23ba" providerId="LiveId" clId="{14340F39-9D58-416A-A796-61A6BFC80C64}" dt="2021-02-16T17:08:36.981" v="5582" actId="478"/>
          <ac:spMkLst>
            <pc:docMk/>
            <pc:sldMk cId="192600597" sldId="257"/>
            <ac:spMk id="9" creationId="{49097C17-E377-42EE-B8A6-AAD94CB456D9}"/>
          </ac:spMkLst>
        </pc:spChg>
        <pc:spChg chg="add del mod">
          <ac:chgData name="Derek Sheehan" userId="91fe9875365e23ba" providerId="LiveId" clId="{14340F39-9D58-416A-A796-61A6BFC80C64}" dt="2021-02-16T17:08:36.981" v="5582" actId="478"/>
          <ac:spMkLst>
            <pc:docMk/>
            <pc:sldMk cId="192600597" sldId="257"/>
            <ac:spMk id="10" creationId="{3D412AF0-8348-4F33-8A12-BF2A720C57BE}"/>
          </ac:spMkLst>
        </pc:spChg>
        <pc:spChg chg="add del mod">
          <ac:chgData name="Derek Sheehan" userId="91fe9875365e23ba" providerId="LiveId" clId="{14340F39-9D58-416A-A796-61A6BFC80C64}" dt="2021-02-16T17:08:36.981" v="5582" actId="478"/>
          <ac:spMkLst>
            <pc:docMk/>
            <pc:sldMk cId="192600597" sldId="257"/>
            <ac:spMk id="11" creationId="{B6FA714E-A098-4F9C-B047-02C298C12AA2}"/>
          </ac:spMkLst>
        </pc:spChg>
        <pc:spChg chg="add del mod">
          <ac:chgData name="Derek Sheehan" userId="91fe9875365e23ba" providerId="LiveId" clId="{14340F39-9D58-416A-A796-61A6BFC80C64}" dt="2021-02-16T17:08:36.981" v="5582" actId="478"/>
          <ac:spMkLst>
            <pc:docMk/>
            <pc:sldMk cId="192600597" sldId="257"/>
            <ac:spMk id="12" creationId="{43998DB4-027D-4E33-8BE3-DB79C9EBD23C}"/>
          </ac:spMkLst>
        </pc:spChg>
        <pc:spChg chg="mod">
          <ac:chgData name="Derek Sheehan" userId="91fe9875365e23ba" providerId="LiveId" clId="{14340F39-9D58-416A-A796-61A6BFC80C64}" dt="2021-02-16T17:10:10.482" v="5603" actId="14100"/>
          <ac:spMkLst>
            <pc:docMk/>
            <pc:sldMk cId="192600597" sldId="257"/>
            <ac:spMk id="14" creationId="{A7C139C8-2AC4-4D92-9498-252F917833EA}"/>
          </ac:spMkLst>
        </pc:spChg>
        <pc:spChg chg="mod">
          <ac:chgData name="Derek Sheehan" userId="91fe9875365e23ba" providerId="LiveId" clId="{14340F39-9D58-416A-A796-61A6BFC80C64}" dt="2021-02-16T17:10:27.962" v="5607" actId="14100"/>
          <ac:spMkLst>
            <pc:docMk/>
            <pc:sldMk cId="192600597" sldId="257"/>
            <ac:spMk id="15" creationId="{D0268FD4-E2F8-486D-837A-5BA313C5E472}"/>
          </ac:spMkLst>
        </pc:spChg>
        <pc:spChg chg="mod">
          <ac:chgData name="Derek Sheehan" userId="91fe9875365e23ba" providerId="LiveId" clId="{14340F39-9D58-416A-A796-61A6BFC80C64}" dt="2021-02-16T17:08:37.907" v="5583"/>
          <ac:spMkLst>
            <pc:docMk/>
            <pc:sldMk cId="192600597" sldId="257"/>
            <ac:spMk id="16" creationId="{5A195216-4C89-4138-9A15-8C0B77FA4D1D}"/>
          </ac:spMkLst>
        </pc:spChg>
        <pc:spChg chg="mod">
          <ac:chgData name="Derek Sheehan" userId="91fe9875365e23ba" providerId="LiveId" clId="{14340F39-9D58-416A-A796-61A6BFC80C64}" dt="2021-02-16T17:08:37.907" v="5583"/>
          <ac:spMkLst>
            <pc:docMk/>
            <pc:sldMk cId="192600597" sldId="257"/>
            <ac:spMk id="17" creationId="{29A993EB-8A5E-47A0-87AF-259CA2F0E615}"/>
          </ac:spMkLst>
        </pc:spChg>
        <pc:spChg chg="mod">
          <ac:chgData name="Derek Sheehan" userId="91fe9875365e23ba" providerId="LiveId" clId="{14340F39-9D58-416A-A796-61A6BFC80C64}" dt="2021-02-16T17:08:37.907" v="5583"/>
          <ac:spMkLst>
            <pc:docMk/>
            <pc:sldMk cId="192600597" sldId="257"/>
            <ac:spMk id="18" creationId="{BF1EE4AD-070C-4A34-96ED-BBF6CC09F413}"/>
          </ac:spMkLst>
        </pc:spChg>
        <pc:grpChg chg="add mod">
          <ac:chgData name="Derek Sheehan" userId="91fe9875365e23ba" providerId="LiveId" clId="{14340F39-9D58-416A-A796-61A6BFC80C64}" dt="2021-02-16T17:17:23.576" v="5646" actId="1076"/>
          <ac:grpSpMkLst>
            <pc:docMk/>
            <pc:sldMk cId="192600597" sldId="257"/>
            <ac:grpSpMk id="13" creationId="{1ECF4D60-4322-41A8-8CF9-ED77537B89D5}"/>
          </ac:grpSpMkLst>
        </pc:grpChg>
      </pc:sldChg>
      <pc:sldChg chg="addSp delSp modSp mod">
        <pc:chgData name="Derek Sheehan" userId="91fe9875365e23ba" providerId="LiveId" clId="{14340F39-9D58-416A-A796-61A6BFC80C64}" dt="2021-02-16T17:19:05.885" v="5654" actId="14100"/>
        <pc:sldMkLst>
          <pc:docMk/>
          <pc:sldMk cId="1809801047" sldId="258"/>
        </pc:sldMkLst>
        <pc:spChg chg="add del mod">
          <ac:chgData name="Derek Sheehan" userId="91fe9875365e23ba" providerId="LiveId" clId="{14340F39-9D58-416A-A796-61A6BFC80C64}" dt="2021-02-16T17:08:44.533" v="5584" actId="478"/>
          <ac:spMkLst>
            <pc:docMk/>
            <pc:sldMk cId="1809801047" sldId="258"/>
            <ac:spMk id="12" creationId="{B1DE66E8-FB74-401A-88E6-B3C57EA629A5}"/>
          </ac:spMkLst>
        </pc:spChg>
        <pc:spChg chg="add del mod">
          <ac:chgData name="Derek Sheehan" userId="91fe9875365e23ba" providerId="LiveId" clId="{14340F39-9D58-416A-A796-61A6BFC80C64}" dt="2021-02-16T17:08:44.533" v="5584" actId="478"/>
          <ac:spMkLst>
            <pc:docMk/>
            <pc:sldMk cId="1809801047" sldId="258"/>
            <ac:spMk id="13" creationId="{C5D9830E-C588-42C9-A026-FB65B9F7483D}"/>
          </ac:spMkLst>
        </pc:spChg>
        <pc:spChg chg="add del mod">
          <ac:chgData name="Derek Sheehan" userId="91fe9875365e23ba" providerId="LiveId" clId="{14340F39-9D58-416A-A796-61A6BFC80C64}" dt="2021-02-16T17:08:44.533" v="5584" actId="478"/>
          <ac:spMkLst>
            <pc:docMk/>
            <pc:sldMk cId="1809801047" sldId="258"/>
            <ac:spMk id="14" creationId="{BFFBD08E-CDFB-4E1E-AC18-F432C2F2F129}"/>
          </ac:spMkLst>
        </pc:spChg>
        <pc:spChg chg="add del mod">
          <ac:chgData name="Derek Sheehan" userId="91fe9875365e23ba" providerId="LiveId" clId="{14340F39-9D58-416A-A796-61A6BFC80C64}" dt="2021-02-16T17:08:44.533" v="5584" actId="478"/>
          <ac:spMkLst>
            <pc:docMk/>
            <pc:sldMk cId="1809801047" sldId="258"/>
            <ac:spMk id="15" creationId="{657EDC01-2410-4012-8368-668AD5E259C7}"/>
          </ac:spMkLst>
        </pc:spChg>
        <pc:spChg chg="add del mod">
          <ac:chgData name="Derek Sheehan" userId="91fe9875365e23ba" providerId="LiveId" clId="{14340F39-9D58-416A-A796-61A6BFC80C64}" dt="2021-02-16T17:08:44.533" v="5584" actId="478"/>
          <ac:spMkLst>
            <pc:docMk/>
            <pc:sldMk cId="1809801047" sldId="258"/>
            <ac:spMk id="16" creationId="{6AD71C3F-0BBF-4D44-90EC-38FB8EE2AFA8}"/>
          </ac:spMkLst>
        </pc:spChg>
        <pc:spChg chg="mod">
          <ac:chgData name="Derek Sheehan" userId="91fe9875365e23ba" providerId="LiveId" clId="{14340F39-9D58-416A-A796-61A6BFC80C64}" dt="2021-02-16T17:11:11.341" v="5609" actId="14100"/>
          <ac:spMkLst>
            <pc:docMk/>
            <pc:sldMk cId="1809801047" sldId="258"/>
            <ac:spMk id="18" creationId="{73EF86B8-4E39-41B9-B3B2-3C9EB5EAEF9E}"/>
          </ac:spMkLst>
        </pc:spChg>
        <pc:spChg chg="mod">
          <ac:chgData name="Derek Sheehan" userId="91fe9875365e23ba" providerId="LiveId" clId="{14340F39-9D58-416A-A796-61A6BFC80C64}" dt="2021-02-16T17:19:05.885" v="5654" actId="14100"/>
          <ac:spMkLst>
            <pc:docMk/>
            <pc:sldMk cId="1809801047" sldId="258"/>
            <ac:spMk id="19" creationId="{4E14D3FB-FEB4-4B54-914F-F623069B00F0}"/>
          </ac:spMkLst>
        </pc:spChg>
        <pc:spChg chg="mod">
          <ac:chgData name="Derek Sheehan" userId="91fe9875365e23ba" providerId="LiveId" clId="{14340F39-9D58-416A-A796-61A6BFC80C64}" dt="2021-02-16T17:08:45.391" v="5585"/>
          <ac:spMkLst>
            <pc:docMk/>
            <pc:sldMk cId="1809801047" sldId="258"/>
            <ac:spMk id="20" creationId="{6AA9C16C-2F88-4264-AF51-71E27C7B9173}"/>
          </ac:spMkLst>
        </pc:spChg>
        <pc:spChg chg="mod">
          <ac:chgData name="Derek Sheehan" userId="91fe9875365e23ba" providerId="LiveId" clId="{14340F39-9D58-416A-A796-61A6BFC80C64}" dt="2021-02-16T17:08:45.391" v="5585"/>
          <ac:spMkLst>
            <pc:docMk/>
            <pc:sldMk cId="1809801047" sldId="258"/>
            <ac:spMk id="21" creationId="{87F7420B-16AC-4C07-BC7E-EEBC26653589}"/>
          </ac:spMkLst>
        </pc:spChg>
        <pc:spChg chg="mod">
          <ac:chgData name="Derek Sheehan" userId="91fe9875365e23ba" providerId="LiveId" clId="{14340F39-9D58-416A-A796-61A6BFC80C64}" dt="2021-02-16T17:08:45.391" v="5585"/>
          <ac:spMkLst>
            <pc:docMk/>
            <pc:sldMk cId="1809801047" sldId="258"/>
            <ac:spMk id="22" creationId="{DF542BC0-1202-4E5D-AA42-A2871CE2F6CE}"/>
          </ac:spMkLst>
        </pc:spChg>
        <pc:grpChg chg="add mod">
          <ac:chgData name="Derek Sheehan" userId="91fe9875365e23ba" providerId="LiveId" clId="{14340F39-9D58-416A-A796-61A6BFC80C64}" dt="2021-02-16T17:18:31.180" v="5650" actId="1076"/>
          <ac:grpSpMkLst>
            <pc:docMk/>
            <pc:sldMk cId="1809801047" sldId="258"/>
            <ac:grpSpMk id="17" creationId="{FDBE3006-789A-4D7F-A7EA-309348CE57F2}"/>
          </ac:grpSpMkLst>
        </pc:grpChg>
        <pc:picChg chg="mod">
          <ac:chgData name="Derek Sheehan" userId="91fe9875365e23ba" providerId="LiveId" clId="{14340F39-9D58-416A-A796-61A6BFC80C64}" dt="2021-02-16T17:18:34.923" v="5651" actId="1076"/>
          <ac:picMkLst>
            <pc:docMk/>
            <pc:sldMk cId="1809801047" sldId="258"/>
            <ac:picMk id="10" creationId="{B77C2804-D573-422E-B7EA-5386AA7F4C05}"/>
          </ac:picMkLst>
        </pc:picChg>
        <pc:picChg chg="add del mod">
          <ac:chgData name="Derek Sheehan" userId="91fe9875365e23ba" providerId="LiveId" clId="{14340F39-9D58-416A-A796-61A6BFC80C64}" dt="2021-02-16T16:11:57.886" v="4634"/>
          <ac:picMkLst>
            <pc:docMk/>
            <pc:sldMk cId="1809801047" sldId="258"/>
            <ac:picMk id="11" creationId="{64D9CE06-0F87-4FF4-A08E-13440268683B}"/>
          </ac:picMkLst>
        </pc:picChg>
        <pc:picChg chg="mod">
          <ac:chgData name="Derek Sheehan" userId="91fe9875365e23ba" providerId="LiveId" clId="{14340F39-9D58-416A-A796-61A6BFC80C64}" dt="2021-02-16T17:18:24.136" v="5649" actId="1076"/>
          <ac:picMkLst>
            <pc:docMk/>
            <pc:sldMk cId="1809801047" sldId="258"/>
            <ac:picMk id="2052" creationId="{6555A08A-3E40-4A29-AA0F-CC30C189AD22}"/>
          </ac:picMkLst>
        </pc:picChg>
        <pc:picChg chg="mod">
          <ac:chgData name="Derek Sheehan" userId="91fe9875365e23ba" providerId="LiveId" clId="{14340F39-9D58-416A-A796-61A6BFC80C64}" dt="2021-02-16T15:38:38.206" v="4313" actId="14100"/>
          <ac:picMkLst>
            <pc:docMk/>
            <pc:sldMk cId="1809801047" sldId="258"/>
            <ac:picMk id="2054" creationId="{AAF74E7B-C338-46F8-9F70-DC1C1AD32A8D}"/>
          </ac:picMkLst>
        </pc:picChg>
      </pc:sldChg>
      <pc:sldChg chg="addSp delSp modSp mod ord modAnim">
        <pc:chgData name="Derek Sheehan" userId="91fe9875365e23ba" providerId="LiveId" clId="{14340F39-9D58-416A-A796-61A6BFC80C64}" dt="2021-02-16T18:19:25.593" v="5786"/>
        <pc:sldMkLst>
          <pc:docMk/>
          <pc:sldMk cId="1790191232" sldId="259"/>
        </pc:sldMkLst>
        <pc:spChg chg="mod">
          <ac:chgData name="Derek Sheehan" userId="91fe9875365e23ba" providerId="LiveId" clId="{14340F39-9D58-416A-A796-61A6BFC80C64}" dt="2021-02-15T17:23:53.485" v="476" actId="20577"/>
          <ac:spMkLst>
            <pc:docMk/>
            <pc:sldMk cId="1790191232" sldId="259"/>
            <ac:spMk id="2" creationId="{5D5504C3-7BF8-432B-949A-78B5BB53AAC1}"/>
          </ac:spMkLst>
        </pc:spChg>
        <pc:spChg chg="mod">
          <ac:chgData name="Derek Sheehan" userId="91fe9875365e23ba" providerId="LiveId" clId="{14340F39-9D58-416A-A796-61A6BFC80C64}" dt="2021-02-16T00:17:34.725" v="2592" actId="20577"/>
          <ac:spMkLst>
            <pc:docMk/>
            <pc:sldMk cId="1790191232" sldId="259"/>
            <ac:spMk id="4" creationId="{96AAA59C-C397-4F8C-BCD2-02BC6A67A1FE}"/>
          </ac:spMkLst>
        </pc:spChg>
        <pc:spChg chg="add mod">
          <ac:chgData name="Derek Sheehan" userId="91fe9875365e23ba" providerId="LiveId" clId="{14340F39-9D58-416A-A796-61A6BFC80C64}" dt="2021-02-16T18:17:53.430" v="5773" actId="207"/>
          <ac:spMkLst>
            <pc:docMk/>
            <pc:sldMk cId="1790191232" sldId="259"/>
            <ac:spMk id="6" creationId="{FAD1626C-4441-434D-BB1F-1DEBBD9C75DB}"/>
          </ac:spMkLst>
        </pc:spChg>
        <pc:spChg chg="add del mod">
          <ac:chgData name="Derek Sheehan" userId="91fe9875365e23ba" providerId="LiveId" clId="{14340F39-9D58-416A-A796-61A6BFC80C64}" dt="2021-02-16T17:08:56.006" v="5586" actId="478"/>
          <ac:spMkLst>
            <pc:docMk/>
            <pc:sldMk cId="1790191232" sldId="259"/>
            <ac:spMk id="18" creationId="{5FA6F7A2-7E9B-404A-A5EB-8CA7A1664E9F}"/>
          </ac:spMkLst>
        </pc:spChg>
        <pc:spChg chg="add del mod">
          <ac:chgData name="Derek Sheehan" userId="91fe9875365e23ba" providerId="LiveId" clId="{14340F39-9D58-416A-A796-61A6BFC80C64}" dt="2021-02-16T17:08:56.006" v="5586" actId="478"/>
          <ac:spMkLst>
            <pc:docMk/>
            <pc:sldMk cId="1790191232" sldId="259"/>
            <ac:spMk id="20" creationId="{A1F02D87-0060-4320-B4BA-CE8531BD800D}"/>
          </ac:spMkLst>
        </pc:spChg>
        <pc:spChg chg="add del mod">
          <ac:chgData name="Derek Sheehan" userId="91fe9875365e23ba" providerId="LiveId" clId="{14340F39-9D58-416A-A796-61A6BFC80C64}" dt="2021-02-16T17:08:56.006" v="5586" actId="478"/>
          <ac:spMkLst>
            <pc:docMk/>
            <pc:sldMk cId="1790191232" sldId="259"/>
            <ac:spMk id="21" creationId="{855D3B95-E6C3-40CA-81ED-A2F9401D91DB}"/>
          </ac:spMkLst>
        </pc:spChg>
        <pc:spChg chg="add del mod">
          <ac:chgData name="Derek Sheehan" userId="91fe9875365e23ba" providerId="LiveId" clId="{14340F39-9D58-416A-A796-61A6BFC80C64}" dt="2021-02-16T17:08:56.006" v="5586" actId="478"/>
          <ac:spMkLst>
            <pc:docMk/>
            <pc:sldMk cId="1790191232" sldId="259"/>
            <ac:spMk id="25" creationId="{94BE1257-19F4-4BC9-94AE-CA5EFB6F2DF0}"/>
          </ac:spMkLst>
        </pc:spChg>
        <pc:spChg chg="add del mod">
          <ac:chgData name="Derek Sheehan" userId="91fe9875365e23ba" providerId="LiveId" clId="{14340F39-9D58-416A-A796-61A6BFC80C64}" dt="2021-02-16T17:08:56.006" v="5586" actId="478"/>
          <ac:spMkLst>
            <pc:docMk/>
            <pc:sldMk cId="1790191232" sldId="259"/>
            <ac:spMk id="27" creationId="{E5420B89-6F6C-4DE5-B313-D303E10655EF}"/>
          </ac:spMkLst>
        </pc:spChg>
        <pc:spChg chg="mod">
          <ac:chgData name="Derek Sheehan" userId="91fe9875365e23ba" providerId="LiveId" clId="{14340F39-9D58-416A-A796-61A6BFC80C64}" dt="2021-02-16T17:11:23.667" v="5611" actId="14100"/>
          <ac:spMkLst>
            <pc:docMk/>
            <pc:sldMk cId="1790191232" sldId="259"/>
            <ac:spMk id="30" creationId="{FCD6F9E5-0F00-4744-A2D1-EEE03A8C6CB9}"/>
          </ac:spMkLst>
        </pc:spChg>
        <pc:spChg chg="mod">
          <ac:chgData name="Derek Sheehan" userId="91fe9875365e23ba" providerId="LiveId" clId="{14340F39-9D58-416A-A796-61A6BFC80C64}" dt="2021-02-16T17:18:50.804" v="5652" actId="14100"/>
          <ac:spMkLst>
            <pc:docMk/>
            <pc:sldMk cId="1790191232" sldId="259"/>
            <ac:spMk id="31" creationId="{146B5F43-2F40-4C37-B70D-3830DA04C667}"/>
          </ac:spMkLst>
        </pc:spChg>
        <pc:spChg chg="mod">
          <ac:chgData name="Derek Sheehan" userId="91fe9875365e23ba" providerId="LiveId" clId="{14340F39-9D58-416A-A796-61A6BFC80C64}" dt="2021-02-16T17:08:56.838" v="5587"/>
          <ac:spMkLst>
            <pc:docMk/>
            <pc:sldMk cId="1790191232" sldId="259"/>
            <ac:spMk id="32" creationId="{DEBA4503-029B-47EF-B5AE-D1E2B79D8424}"/>
          </ac:spMkLst>
        </pc:spChg>
        <pc:spChg chg="mod">
          <ac:chgData name="Derek Sheehan" userId="91fe9875365e23ba" providerId="LiveId" clId="{14340F39-9D58-416A-A796-61A6BFC80C64}" dt="2021-02-16T17:08:56.838" v="5587"/>
          <ac:spMkLst>
            <pc:docMk/>
            <pc:sldMk cId="1790191232" sldId="259"/>
            <ac:spMk id="33" creationId="{DECFCA67-BDF1-4B5A-B098-12B19498069C}"/>
          </ac:spMkLst>
        </pc:spChg>
        <pc:spChg chg="mod">
          <ac:chgData name="Derek Sheehan" userId="91fe9875365e23ba" providerId="LiveId" clId="{14340F39-9D58-416A-A796-61A6BFC80C64}" dt="2021-02-16T17:08:56.838" v="5587"/>
          <ac:spMkLst>
            <pc:docMk/>
            <pc:sldMk cId="1790191232" sldId="259"/>
            <ac:spMk id="34" creationId="{AB6DEFA3-CD81-43C4-96D9-4D5675B82DDF}"/>
          </ac:spMkLst>
        </pc:spChg>
        <pc:spChg chg="add mod">
          <ac:chgData name="Derek Sheehan" userId="91fe9875365e23ba" providerId="LiveId" clId="{14340F39-9D58-416A-A796-61A6BFC80C64}" dt="2021-02-16T18:18:51.943" v="5784" actId="14100"/>
          <ac:spMkLst>
            <pc:docMk/>
            <pc:sldMk cId="1790191232" sldId="259"/>
            <ac:spMk id="35" creationId="{E8F2761E-8C87-4913-B6DC-0707B4B1769C}"/>
          </ac:spMkLst>
        </pc:spChg>
        <pc:grpChg chg="add mod">
          <ac:chgData name="Derek Sheehan" userId="91fe9875365e23ba" providerId="LiveId" clId="{14340F39-9D58-416A-A796-61A6BFC80C64}" dt="2021-02-16T17:11:20.001" v="5610" actId="207"/>
          <ac:grpSpMkLst>
            <pc:docMk/>
            <pc:sldMk cId="1790191232" sldId="259"/>
            <ac:grpSpMk id="29" creationId="{BF6A7F35-28C6-48E4-ABC6-2EDA521DDFAA}"/>
          </ac:grpSpMkLst>
        </pc:grpChg>
        <pc:picChg chg="mod">
          <ac:chgData name="Derek Sheehan" userId="91fe9875365e23ba" providerId="LiveId" clId="{14340F39-9D58-416A-A796-61A6BFC80C64}" dt="2021-02-16T18:18:12.867" v="5776" actId="1076"/>
          <ac:picMkLst>
            <pc:docMk/>
            <pc:sldMk cId="1790191232" sldId="259"/>
            <ac:picMk id="5" creationId="{C636919F-3F9B-4F91-AFD8-6DB0FCE05BB2}"/>
          </ac:picMkLst>
        </pc:picChg>
        <pc:picChg chg="add mod">
          <ac:chgData name="Derek Sheehan" userId="91fe9875365e23ba" providerId="LiveId" clId="{14340F39-9D58-416A-A796-61A6BFC80C64}" dt="2021-02-16T18:18:32.739" v="5781" actId="1076"/>
          <ac:picMkLst>
            <pc:docMk/>
            <pc:sldMk cId="1790191232" sldId="259"/>
            <ac:picMk id="7" creationId="{17813E42-EC9B-4058-8FD9-602D9F8BDE76}"/>
          </ac:picMkLst>
        </pc:picChg>
        <pc:picChg chg="mod">
          <ac:chgData name="Derek Sheehan" userId="91fe9875365e23ba" providerId="LiveId" clId="{14340F39-9D58-416A-A796-61A6BFC80C64}" dt="2021-02-16T18:18:43.365" v="5783" actId="1076"/>
          <ac:picMkLst>
            <pc:docMk/>
            <pc:sldMk cId="1790191232" sldId="259"/>
            <ac:picMk id="8" creationId="{B0C5333F-8ACF-484D-B5B6-7D584ADC8B6C}"/>
          </ac:picMkLst>
        </pc:picChg>
        <pc:picChg chg="del">
          <ac:chgData name="Derek Sheehan" userId="91fe9875365e23ba" providerId="LiveId" clId="{14340F39-9D58-416A-A796-61A6BFC80C64}" dt="2021-02-15T19:12:18.376" v="1070" actId="478"/>
          <ac:picMkLst>
            <pc:docMk/>
            <pc:sldMk cId="1790191232" sldId="259"/>
            <ac:picMk id="10" creationId="{266F6D36-49B4-4BDC-A15F-A8EB5101A2FB}"/>
          </ac:picMkLst>
        </pc:picChg>
        <pc:picChg chg="mod">
          <ac:chgData name="Derek Sheehan" userId="91fe9875365e23ba" providerId="LiveId" clId="{14340F39-9D58-416A-A796-61A6BFC80C64}" dt="2021-02-16T18:18:38.723" v="5782" actId="1076"/>
          <ac:picMkLst>
            <pc:docMk/>
            <pc:sldMk cId="1790191232" sldId="259"/>
            <ac:picMk id="14" creationId="{B2E26F84-F5A5-4B1B-AA01-6527840ABB37}"/>
          </ac:picMkLst>
        </pc:picChg>
        <pc:cxnChg chg="mod">
          <ac:chgData name="Derek Sheehan" userId="91fe9875365e23ba" providerId="LiveId" clId="{14340F39-9D58-416A-A796-61A6BFC80C64}" dt="2021-02-16T18:18:12.867" v="5776" actId="1076"/>
          <ac:cxnSpMkLst>
            <pc:docMk/>
            <pc:sldMk cId="1790191232" sldId="259"/>
            <ac:cxnSpMk id="19" creationId="{558FD17C-0B0C-41D7-AA9A-2147CCCABC03}"/>
          </ac:cxnSpMkLst>
        </pc:cxnChg>
        <pc:cxnChg chg="mod">
          <ac:chgData name="Derek Sheehan" userId="91fe9875365e23ba" providerId="LiveId" clId="{14340F39-9D58-416A-A796-61A6BFC80C64}" dt="2021-02-16T18:18:12.867" v="5776" actId="1076"/>
          <ac:cxnSpMkLst>
            <pc:docMk/>
            <pc:sldMk cId="1790191232" sldId="259"/>
            <ac:cxnSpMk id="22" creationId="{076979D1-E7E5-47EF-BB5C-FCFB8F122F1C}"/>
          </ac:cxnSpMkLst>
        </pc:cxnChg>
      </pc:sldChg>
      <pc:sldChg chg="del">
        <pc:chgData name="Derek Sheehan" userId="91fe9875365e23ba" providerId="LiveId" clId="{14340F39-9D58-416A-A796-61A6BFC80C64}" dt="2021-02-15T16:05:35.331" v="0" actId="47"/>
        <pc:sldMkLst>
          <pc:docMk/>
          <pc:sldMk cId="1404440417" sldId="260"/>
        </pc:sldMkLst>
      </pc:sldChg>
      <pc:sldChg chg="del">
        <pc:chgData name="Derek Sheehan" userId="91fe9875365e23ba" providerId="LiveId" clId="{14340F39-9D58-416A-A796-61A6BFC80C64}" dt="2021-02-15T16:05:37.717" v="1" actId="47"/>
        <pc:sldMkLst>
          <pc:docMk/>
          <pc:sldMk cId="3027248646" sldId="261"/>
        </pc:sldMkLst>
      </pc:sldChg>
      <pc:sldChg chg="addSp delSp modSp del mod ord modAnim">
        <pc:chgData name="Derek Sheehan" userId="91fe9875365e23ba" providerId="LiveId" clId="{14340F39-9D58-416A-A796-61A6BFC80C64}" dt="2021-02-15T17:47:19.480" v="595" actId="47"/>
        <pc:sldMkLst>
          <pc:docMk/>
          <pc:sldMk cId="442257241" sldId="263"/>
        </pc:sldMkLst>
        <pc:spChg chg="mod">
          <ac:chgData name="Derek Sheehan" userId="91fe9875365e23ba" providerId="LiveId" clId="{14340F39-9D58-416A-A796-61A6BFC80C64}" dt="2021-02-15T17:00:07.538" v="282" actId="1076"/>
          <ac:spMkLst>
            <pc:docMk/>
            <pc:sldMk cId="442257241" sldId="263"/>
            <ac:spMk id="2" creationId="{A1E06A53-0AEB-4150-A974-62CC87E08B8F}"/>
          </ac:spMkLst>
        </pc:spChg>
        <pc:spChg chg="add del mod">
          <ac:chgData name="Derek Sheehan" userId="91fe9875365e23ba" providerId="LiveId" clId="{14340F39-9D58-416A-A796-61A6BFC80C64}" dt="2021-02-15T16:16:15.765" v="35" actId="478"/>
          <ac:spMkLst>
            <pc:docMk/>
            <pc:sldMk cId="442257241" sldId="263"/>
            <ac:spMk id="5" creationId="{BEB70544-2AC9-40A0-9BB4-C7ACAB568014}"/>
          </ac:spMkLst>
        </pc:spChg>
        <pc:spChg chg="add del mod">
          <ac:chgData name="Derek Sheehan" userId="91fe9875365e23ba" providerId="LiveId" clId="{14340F39-9D58-416A-A796-61A6BFC80C64}" dt="2021-02-15T16:42:05.372" v="217" actId="20577"/>
          <ac:spMkLst>
            <pc:docMk/>
            <pc:sldMk cId="442257241" sldId="263"/>
            <ac:spMk id="6" creationId="{BD0B076A-E63C-4AF9-B12F-6218C6349C20}"/>
          </ac:spMkLst>
        </pc:spChg>
        <pc:spChg chg="add del mod">
          <ac:chgData name="Derek Sheehan" userId="91fe9875365e23ba" providerId="LiveId" clId="{14340F39-9D58-416A-A796-61A6BFC80C64}" dt="2021-02-15T16:16:15.433" v="34" actId="478"/>
          <ac:spMkLst>
            <pc:docMk/>
            <pc:sldMk cId="442257241" sldId="263"/>
            <ac:spMk id="8" creationId="{56AFA94E-1386-4878-9F9D-2887CF2F25C3}"/>
          </ac:spMkLst>
        </pc:spChg>
        <pc:spChg chg="add del mod">
          <ac:chgData name="Derek Sheehan" userId="91fe9875365e23ba" providerId="LiveId" clId="{14340F39-9D58-416A-A796-61A6BFC80C64}" dt="2021-02-15T16:16:47.031" v="45" actId="478"/>
          <ac:spMkLst>
            <pc:docMk/>
            <pc:sldMk cId="442257241" sldId="263"/>
            <ac:spMk id="13" creationId="{1B2E19A9-A944-4B19-92B4-C1D221313A8D}"/>
          </ac:spMkLst>
        </pc:spChg>
        <pc:spChg chg="del">
          <ac:chgData name="Derek Sheehan" userId="91fe9875365e23ba" providerId="LiveId" clId="{14340F39-9D58-416A-A796-61A6BFC80C64}" dt="2021-02-15T16:31:43.512" v="110" actId="478"/>
          <ac:spMkLst>
            <pc:docMk/>
            <pc:sldMk cId="442257241" sldId="263"/>
            <ac:spMk id="14" creationId="{778F51DF-7731-4B25-800D-0260BC3572C4}"/>
          </ac:spMkLst>
        </pc:spChg>
        <pc:spChg chg="add del mod">
          <ac:chgData name="Derek Sheehan" userId="91fe9875365e23ba" providerId="LiveId" clId="{14340F39-9D58-416A-A796-61A6BFC80C64}" dt="2021-02-15T16:17:03.738" v="47"/>
          <ac:spMkLst>
            <pc:docMk/>
            <pc:sldMk cId="442257241" sldId="263"/>
            <ac:spMk id="16" creationId="{A195515C-2588-4E51-993F-A243EA3B8DAC}"/>
          </ac:spMkLst>
        </pc:spChg>
        <pc:spChg chg="add mod">
          <ac:chgData name="Derek Sheehan" userId="91fe9875365e23ba" providerId="LiveId" clId="{14340F39-9D58-416A-A796-61A6BFC80C64}" dt="2021-02-15T17:04:28.450" v="305" actId="1582"/>
          <ac:spMkLst>
            <pc:docMk/>
            <pc:sldMk cId="442257241" sldId="263"/>
            <ac:spMk id="18" creationId="{8E943EFD-2AF1-4C0D-BF4B-59C24591E76C}"/>
          </ac:spMkLst>
        </pc:spChg>
        <pc:spChg chg="add mod">
          <ac:chgData name="Derek Sheehan" userId="91fe9875365e23ba" providerId="LiveId" clId="{14340F39-9D58-416A-A796-61A6BFC80C64}" dt="2021-02-15T17:29:38.927" v="508" actId="208"/>
          <ac:spMkLst>
            <pc:docMk/>
            <pc:sldMk cId="442257241" sldId="263"/>
            <ac:spMk id="42" creationId="{76831C06-1DEA-4BB1-81B9-6068761E912A}"/>
          </ac:spMkLst>
        </pc:spChg>
        <pc:spChg chg="add del mod">
          <ac:chgData name="Derek Sheehan" userId="91fe9875365e23ba" providerId="LiveId" clId="{14340F39-9D58-416A-A796-61A6BFC80C64}" dt="2021-02-15T17:26:30.968" v="488"/>
          <ac:spMkLst>
            <pc:docMk/>
            <pc:sldMk cId="442257241" sldId="263"/>
            <ac:spMk id="43" creationId="{C7FE8688-C153-40C9-9660-D1D873B200FF}"/>
          </ac:spMkLst>
        </pc:spChg>
        <pc:spChg chg="add mod">
          <ac:chgData name="Derek Sheehan" userId="91fe9875365e23ba" providerId="LiveId" clId="{14340F39-9D58-416A-A796-61A6BFC80C64}" dt="2021-02-15T17:30:20.315" v="516" actId="1076"/>
          <ac:spMkLst>
            <pc:docMk/>
            <pc:sldMk cId="442257241" sldId="263"/>
            <ac:spMk id="45" creationId="{16A7977F-F344-4872-AE33-9F05237B29C5}"/>
          </ac:spMkLst>
        </pc:spChg>
        <pc:picChg chg="add del">
          <ac:chgData name="Derek Sheehan" userId="91fe9875365e23ba" providerId="LiveId" clId="{14340F39-9D58-416A-A796-61A6BFC80C64}" dt="2021-02-15T16:17:01.747" v="46" actId="478"/>
          <ac:picMkLst>
            <pc:docMk/>
            <pc:sldMk cId="442257241" sldId="263"/>
            <ac:picMk id="9" creationId="{698875F2-EB4C-42FF-9517-58C89DCD1D3E}"/>
          </ac:picMkLst>
        </pc:picChg>
        <pc:picChg chg="mod">
          <ac:chgData name="Derek Sheehan" userId="91fe9875365e23ba" providerId="LiveId" clId="{14340F39-9D58-416A-A796-61A6BFC80C64}" dt="2021-02-15T17:30:02.519" v="513" actId="1076"/>
          <ac:picMkLst>
            <pc:docMk/>
            <pc:sldMk cId="442257241" sldId="263"/>
            <ac:picMk id="10" creationId="{DE186CD9-A900-43AB-B4B4-8668FB5597A3}"/>
          </ac:picMkLst>
        </pc:picChg>
        <pc:picChg chg="add del mod">
          <ac:chgData name="Derek Sheehan" userId="91fe9875365e23ba" providerId="LiveId" clId="{14340F39-9D58-416A-A796-61A6BFC80C64}" dt="2021-02-15T16:16:14.592" v="32"/>
          <ac:picMkLst>
            <pc:docMk/>
            <pc:sldMk cId="442257241" sldId="263"/>
            <ac:picMk id="11" creationId="{9DB4642A-ACC6-4846-8CB6-84E96B11CDD6}"/>
          </ac:picMkLst>
        </pc:picChg>
        <pc:picChg chg="add mod">
          <ac:chgData name="Derek Sheehan" userId="91fe9875365e23ba" providerId="LiveId" clId="{14340F39-9D58-416A-A796-61A6BFC80C64}" dt="2021-02-15T17:26:30.477" v="487" actId="1076"/>
          <ac:picMkLst>
            <pc:docMk/>
            <pc:sldMk cId="442257241" sldId="263"/>
            <ac:picMk id="17" creationId="{DB005367-270B-460B-AFA8-A56302075808}"/>
          </ac:picMkLst>
        </pc:picChg>
        <pc:picChg chg="add del mod ord">
          <ac:chgData name="Derek Sheehan" userId="91fe9875365e23ba" providerId="LiveId" clId="{14340F39-9D58-416A-A796-61A6BFC80C64}" dt="2021-02-15T17:28:43.915" v="500" actId="478"/>
          <ac:picMkLst>
            <pc:docMk/>
            <pc:sldMk cId="442257241" sldId="263"/>
            <ac:picMk id="44" creationId="{60590132-7BB3-4BF5-9BE5-91268CCDA8BB}"/>
          </ac:picMkLst>
        </pc:picChg>
        <pc:cxnChg chg="add mod">
          <ac:chgData name="Derek Sheehan" userId="91fe9875365e23ba" providerId="LiveId" clId="{14340F39-9D58-416A-A796-61A6BFC80C64}" dt="2021-02-15T17:30:35.378" v="519" actId="14100"/>
          <ac:cxnSpMkLst>
            <pc:docMk/>
            <pc:sldMk cId="442257241" sldId="263"/>
            <ac:cxnSpMk id="20" creationId="{758E16AA-25BF-4345-9B91-96AC8D31FE50}"/>
          </ac:cxnSpMkLst>
        </pc:cxnChg>
        <pc:cxnChg chg="add del mod">
          <ac:chgData name="Derek Sheehan" userId="91fe9875365e23ba" providerId="LiveId" clId="{14340F39-9D58-416A-A796-61A6BFC80C64}" dt="2021-02-15T16:29:46.785" v="96" actId="478"/>
          <ac:cxnSpMkLst>
            <pc:docMk/>
            <pc:sldMk cId="442257241" sldId="263"/>
            <ac:cxnSpMk id="21" creationId="{1E55F125-347D-4254-978F-D085A46F054F}"/>
          </ac:cxnSpMkLst>
        </pc:cxnChg>
        <pc:cxnChg chg="add mod">
          <ac:chgData name="Derek Sheehan" userId="91fe9875365e23ba" providerId="LiveId" clId="{14340F39-9D58-416A-A796-61A6BFC80C64}" dt="2021-02-15T17:30:39.841" v="520" actId="14100"/>
          <ac:cxnSpMkLst>
            <pc:docMk/>
            <pc:sldMk cId="442257241" sldId="263"/>
            <ac:cxnSpMk id="25" creationId="{FC6CCDD8-0ECD-42AC-923F-1B00300F04B3}"/>
          </ac:cxnSpMkLst>
        </pc:cxnChg>
      </pc:sldChg>
      <pc:sldChg chg="del">
        <pc:chgData name="Derek Sheehan" userId="91fe9875365e23ba" providerId="LiveId" clId="{14340F39-9D58-416A-A796-61A6BFC80C64}" dt="2021-02-15T17:22:16.315" v="405" actId="47"/>
        <pc:sldMkLst>
          <pc:docMk/>
          <pc:sldMk cId="3681677748" sldId="265"/>
        </pc:sldMkLst>
      </pc:sldChg>
      <pc:sldChg chg="del">
        <pc:chgData name="Derek Sheehan" userId="91fe9875365e23ba" providerId="LiveId" clId="{14340F39-9D58-416A-A796-61A6BFC80C64}" dt="2021-02-15T16:58:45.205" v="258" actId="47"/>
        <pc:sldMkLst>
          <pc:docMk/>
          <pc:sldMk cId="3242399748" sldId="266"/>
        </pc:sldMkLst>
      </pc:sldChg>
      <pc:sldChg chg="del">
        <pc:chgData name="Derek Sheehan" userId="91fe9875365e23ba" providerId="LiveId" clId="{14340F39-9D58-416A-A796-61A6BFC80C64}" dt="2021-02-15T16:05:40.504" v="2" actId="47"/>
        <pc:sldMkLst>
          <pc:docMk/>
          <pc:sldMk cId="1795407151" sldId="267"/>
        </pc:sldMkLst>
      </pc:sldChg>
      <pc:sldChg chg="addSp delSp modSp new del mod setBg">
        <pc:chgData name="Derek Sheehan" userId="91fe9875365e23ba" providerId="LiveId" clId="{14340F39-9D58-416A-A796-61A6BFC80C64}" dt="2021-02-15T16:16:28.176" v="43" actId="47"/>
        <pc:sldMkLst>
          <pc:docMk/>
          <pc:sldMk cId="2212005763" sldId="267"/>
        </pc:sldMkLst>
        <pc:spChg chg="add del">
          <ac:chgData name="Derek Sheehan" userId="91fe9875365e23ba" providerId="LiveId" clId="{14340F39-9D58-416A-A796-61A6BFC80C64}" dt="2021-02-15T16:16:20.569" v="42" actId="26606"/>
          <ac:spMkLst>
            <pc:docMk/>
            <pc:sldMk cId="2212005763" sldId="267"/>
            <ac:spMk id="2" creationId="{CA382FF0-BFBB-41F0-9F0F-16F0B13E4A1E}"/>
          </ac:spMkLst>
        </pc:spChg>
        <pc:spChg chg="del">
          <ac:chgData name="Derek Sheehan" userId="91fe9875365e23ba" providerId="LiveId" clId="{14340F39-9D58-416A-A796-61A6BFC80C64}" dt="2021-02-15T16:11:58.512" v="7" actId="931"/>
          <ac:spMkLst>
            <pc:docMk/>
            <pc:sldMk cId="2212005763" sldId="267"/>
            <ac:spMk id="3" creationId="{785BBAA0-40DF-4F7F-9C47-E170A00B237E}"/>
          </ac:spMkLst>
        </pc:spChg>
        <pc:spChg chg="add del mod">
          <ac:chgData name="Derek Sheehan" userId="91fe9875365e23ba" providerId="LiveId" clId="{14340F39-9D58-416A-A796-61A6BFC80C64}" dt="2021-02-15T16:16:14.938" v="33" actId="21"/>
          <ac:spMkLst>
            <pc:docMk/>
            <pc:sldMk cId="2212005763" sldId="267"/>
            <ac:spMk id="8" creationId="{DF3A3073-0AB8-4E33-A58B-A1852FA81E1C}"/>
          </ac:spMkLst>
        </pc:spChg>
        <pc:spChg chg="add del">
          <ac:chgData name="Derek Sheehan" userId="91fe9875365e23ba" providerId="LiveId" clId="{14340F39-9D58-416A-A796-61A6BFC80C64}" dt="2021-02-15T16:12:10.414" v="11" actId="26606"/>
          <ac:spMkLst>
            <pc:docMk/>
            <pc:sldMk cId="2212005763" sldId="267"/>
            <ac:spMk id="10" creationId="{B670DBD5-770C-4383-9F54-5B86E86BD5BB}"/>
          </ac:spMkLst>
        </pc:spChg>
        <pc:spChg chg="add del">
          <ac:chgData name="Derek Sheehan" userId="91fe9875365e23ba" providerId="LiveId" clId="{14340F39-9D58-416A-A796-61A6BFC80C64}" dt="2021-02-15T16:16:20.569" v="42" actId="26606"/>
          <ac:spMkLst>
            <pc:docMk/>
            <pc:sldMk cId="2212005763" sldId="267"/>
            <ac:spMk id="12" creationId="{42A4FC2C-047E-45A5-965D-8E1E3BF09BC6}"/>
          </ac:spMkLst>
        </pc:spChg>
        <pc:spChg chg="add del">
          <ac:chgData name="Derek Sheehan" userId="91fe9875365e23ba" providerId="LiveId" clId="{14340F39-9D58-416A-A796-61A6BFC80C64}" dt="2021-02-15T16:16:16.010" v="36" actId="26606"/>
          <ac:spMkLst>
            <pc:docMk/>
            <pc:sldMk cId="2212005763" sldId="267"/>
            <ac:spMk id="17" creationId="{A9F529C3-C941-49FD-8C67-82F134F64BDB}"/>
          </ac:spMkLst>
        </pc:spChg>
        <pc:spChg chg="add del">
          <ac:chgData name="Derek Sheehan" userId="91fe9875365e23ba" providerId="LiveId" clId="{14340F39-9D58-416A-A796-61A6BFC80C64}" dt="2021-02-15T16:16:16.010" v="36" actId="26606"/>
          <ac:spMkLst>
            <pc:docMk/>
            <pc:sldMk cId="2212005763" sldId="267"/>
            <ac:spMk id="19" creationId="{20586029-32A0-47E5-9AEC-AE3ABA6B94D0}"/>
          </ac:spMkLst>
        </pc:spChg>
        <pc:picChg chg="add del mod">
          <ac:chgData name="Derek Sheehan" userId="91fe9875365e23ba" providerId="LiveId" clId="{14340F39-9D58-416A-A796-61A6BFC80C64}" dt="2021-02-15T16:16:20.569" v="42" actId="26606"/>
          <ac:picMkLst>
            <pc:docMk/>
            <pc:sldMk cId="2212005763" sldId="267"/>
            <ac:picMk id="5" creationId="{C18B68BA-436B-46E0-8E3E-8CACBE3BAB97}"/>
          </ac:picMkLst>
        </pc:picChg>
        <pc:picChg chg="add del mod ord">
          <ac:chgData name="Derek Sheehan" userId="91fe9875365e23ba" providerId="LiveId" clId="{14340F39-9D58-416A-A796-61A6BFC80C64}" dt="2021-02-15T16:16:16.589" v="38"/>
          <ac:picMkLst>
            <pc:docMk/>
            <pc:sldMk cId="2212005763" sldId="267"/>
            <ac:picMk id="6" creationId="{EF8D4426-AC24-4CCE-A315-F02D58EE42D2}"/>
          </ac:picMkLst>
        </pc:picChg>
        <pc:cxnChg chg="add del">
          <ac:chgData name="Derek Sheehan" userId="91fe9875365e23ba" providerId="LiveId" clId="{14340F39-9D58-416A-A796-61A6BFC80C64}" dt="2021-02-15T16:16:16.010" v="36" actId="26606"/>
          <ac:cxnSpMkLst>
            <pc:docMk/>
            <pc:sldMk cId="2212005763" sldId="267"/>
            <ac:cxnSpMk id="21" creationId="{8C730EAB-A532-4295-A302-FB4B90DB9F5E}"/>
          </ac:cxnSpMkLst>
        </pc:cxnChg>
      </pc:sldChg>
      <pc:sldChg chg="addSp delSp modSp add mod modTransition addAnim delAnim modAnim">
        <pc:chgData name="Derek Sheehan" userId="91fe9875365e23ba" providerId="LiveId" clId="{14340F39-9D58-416A-A796-61A6BFC80C64}" dt="2021-02-16T17:19:46.161" v="5656" actId="14100"/>
        <pc:sldMkLst>
          <pc:docMk/>
          <pc:sldMk cId="3646376245" sldId="267"/>
        </pc:sldMkLst>
        <pc:spChg chg="del">
          <ac:chgData name="Derek Sheehan" userId="91fe9875365e23ba" providerId="LiveId" clId="{14340F39-9D58-416A-A796-61A6BFC80C64}" dt="2021-02-15T16:18:48.046" v="54" actId="478"/>
          <ac:spMkLst>
            <pc:docMk/>
            <pc:sldMk cId="3646376245" sldId="267"/>
            <ac:spMk id="2" creationId="{A1E06A53-0AEB-4150-A974-62CC87E08B8F}"/>
          </ac:spMkLst>
        </pc:spChg>
        <pc:spChg chg="del mod">
          <ac:chgData name="Derek Sheehan" userId="91fe9875365e23ba" providerId="LiveId" clId="{14340F39-9D58-416A-A796-61A6BFC80C64}" dt="2021-02-15T16:18:37.903" v="51" actId="478"/>
          <ac:spMkLst>
            <pc:docMk/>
            <pc:sldMk cId="3646376245" sldId="267"/>
            <ac:spMk id="4" creationId="{B2205669-F567-422D-8C3E-7420CD34C7FE}"/>
          </ac:spMkLst>
        </pc:spChg>
        <pc:spChg chg="add del mod">
          <ac:chgData name="Derek Sheehan" userId="91fe9875365e23ba" providerId="LiveId" clId="{14340F39-9D58-416A-A796-61A6BFC80C64}" dt="2021-02-15T16:18:41.363" v="52" actId="478"/>
          <ac:spMkLst>
            <pc:docMk/>
            <pc:sldMk cId="3646376245" sldId="267"/>
            <ac:spMk id="5" creationId="{BCEF0115-5F1C-4532-B381-6FB2E95B50FE}"/>
          </ac:spMkLst>
        </pc:spChg>
        <pc:spChg chg="del">
          <ac:chgData name="Derek Sheehan" userId="91fe9875365e23ba" providerId="LiveId" clId="{14340F39-9D58-416A-A796-61A6BFC80C64}" dt="2021-02-15T16:19:04.806" v="59" actId="478"/>
          <ac:spMkLst>
            <pc:docMk/>
            <pc:sldMk cId="3646376245" sldId="267"/>
            <ac:spMk id="6" creationId="{BD0B076A-E63C-4AF9-B12F-6218C6349C20}"/>
          </ac:spMkLst>
        </pc:spChg>
        <pc:spChg chg="add del mod">
          <ac:chgData name="Derek Sheehan" userId="91fe9875365e23ba" providerId="LiveId" clId="{14340F39-9D58-416A-A796-61A6BFC80C64}" dt="2021-02-15T16:18:53.700" v="55" actId="478"/>
          <ac:spMkLst>
            <pc:docMk/>
            <pc:sldMk cId="3646376245" sldId="267"/>
            <ac:spMk id="8" creationId="{6A9D5DD5-DBE9-47B0-B2C3-4E0A349A3F78}"/>
          </ac:spMkLst>
        </pc:spChg>
        <pc:spChg chg="add del mod">
          <ac:chgData name="Derek Sheehan" userId="91fe9875365e23ba" providerId="LiveId" clId="{14340F39-9D58-416A-A796-61A6BFC80C64}" dt="2021-02-15T16:19:09.628" v="60" actId="478"/>
          <ac:spMkLst>
            <pc:docMk/>
            <pc:sldMk cId="3646376245" sldId="267"/>
            <ac:spMk id="11" creationId="{62E12324-1261-446E-B588-1D5018E4B85E}"/>
          </ac:spMkLst>
        </pc:spChg>
        <pc:spChg chg="add del mod">
          <ac:chgData name="Derek Sheehan" userId="91fe9875365e23ba" providerId="LiveId" clId="{14340F39-9D58-416A-A796-61A6BFC80C64}" dt="2021-02-16T17:09:08.817" v="5590" actId="478"/>
          <ac:spMkLst>
            <pc:docMk/>
            <pc:sldMk cId="3646376245" sldId="267"/>
            <ac:spMk id="12" creationId="{54402B8E-F832-4FBA-A6A7-5174C4E841E7}"/>
          </ac:spMkLst>
        </pc:spChg>
        <pc:spChg chg="add del">
          <ac:chgData name="Derek Sheehan" userId="91fe9875365e23ba" providerId="LiveId" clId="{14340F39-9D58-416A-A796-61A6BFC80C64}" dt="2021-02-15T16:21:31.681" v="67" actId="478"/>
          <ac:spMkLst>
            <pc:docMk/>
            <pc:sldMk cId="3646376245" sldId="267"/>
            <ac:spMk id="12" creationId="{EE2778B7-AEA5-4FE5-8BEF-EFE914408FA9}"/>
          </ac:spMkLst>
        </pc:spChg>
        <pc:spChg chg="add del mod">
          <ac:chgData name="Derek Sheehan" userId="91fe9875365e23ba" providerId="LiveId" clId="{14340F39-9D58-416A-A796-61A6BFC80C64}" dt="2021-02-16T17:09:08.817" v="5590" actId="478"/>
          <ac:spMkLst>
            <pc:docMk/>
            <pc:sldMk cId="3646376245" sldId="267"/>
            <ac:spMk id="13" creationId="{BDEF4823-031D-4A0A-AA10-E261D82E90E5}"/>
          </ac:spMkLst>
        </pc:spChg>
        <pc:spChg chg="add del">
          <ac:chgData name="Derek Sheehan" userId="91fe9875365e23ba" providerId="LiveId" clId="{14340F39-9D58-416A-A796-61A6BFC80C64}" dt="2021-02-15T16:21:50" v="69" actId="478"/>
          <ac:spMkLst>
            <pc:docMk/>
            <pc:sldMk cId="3646376245" sldId="267"/>
            <ac:spMk id="13" creationId="{C1E6DEFA-477A-4AD9-955B-9024A0F85EF4}"/>
          </ac:spMkLst>
        </pc:spChg>
        <pc:spChg chg="add del mod">
          <ac:chgData name="Derek Sheehan" userId="91fe9875365e23ba" providerId="LiveId" clId="{14340F39-9D58-416A-A796-61A6BFC80C64}" dt="2021-02-16T17:09:08.817" v="5590" actId="478"/>
          <ac:spMkLst>
            <pc:docMk/>
            <pc:sldMk cId="3646376245" sldId="267"/>
            <ac:spMk id="14" creationId="{56065CB7-9A8C-40DC-87FD-E792D908B2FE}"/>
          </ac:spMkLst>
        </pc:spChg>
        <pc:spChg chg="del">
          <ac:chgData name="Derek Sheehan" userId="91fe9875365e23ba" providerId="LiveId" clId="{14340F39-9D58-416A-A796-61A6BFC80C64}" dt="2021-02-15T16:18:59.784" v="57" actId="478"/>
          <ac:spMkLst>
            <pc:docMk/>
            <pc:sldMk cId="3646376245" sldId="267"/>
            <ac:spMk id="14" creationId="{778F51DF-7731-4B25-800D-0260BC3572C4}"/>
          </ac:spMkLst>
        </pc:spChg>
        <pc:spChg chg="add del mod">
          <ac:chgData name="Derek Sheehan" userId="91fe9875365e23ba" providerId="LiveId" clId="{14340F39-9D58-416A-A796-61A6BFC80C64}" dt="2021-02-15T16:22:40.050" v="74" actId="478"/>
          <ac:spMkLst>
            <pc:docMk/>
            <pc:sldMk cId="3646376245" sldId="267"/>
            <ac:spMk id="15" creationId="{8457E413-E5A2-44AD-8533-EFC7D2E4DA4B}"/>
          </ac:spMkLst>
        </pc:spChg>
        <pc:spChg chg="add del mod">
          <ac:chgData name="Derek Sheehan" userId="91fe9875365e23ba" providerId="LiveId" clId="{14340F39-9D58-416A-A796-61A6BFC80C64}" dt="2021-02-16T17:09:08.817" v="5590" actId="478"/>
          <ac:spMkLst>
            <pc:docMk/>
            <pc:sldMk cId="3646376245" sldId="267"/>
            <ac:spMk id="15" creationId="{C655F07B-9877-4070-B498-5E722EA3173C}"/>
          </ac:spMkLst>
        </pc:spChg>
        <pc:spChg chg="add del">
          <ac:chgData name="Derek Sheehan" userId="91fe9875365e23ba" providerId="LiveId" clId="{14340F39-9D58-416A-A796-61A6BFC80C64}" dt="2021-02-15T16:23:30.462" v="76" actId="478"/>
          <ac:spMkLst>
            <pc:docMk/>
            <pc:sldMk cId="3646376245" sldId="267"/>
            <ac:spMk id="16" creationId="{189CDF8B-7680-4DB4-AFEE-8B496476C3CE}"/>
          </ac:spMkLst>
        </pc:spChg>
        <pc:spChg chg="add del mod">
          <ac:chgData name="Derek Sheehan" userId="91fe9875365e23ba" providerId="LiveId" clId="{14340F39-9D58-416A-A796-61A6BFC80C64}" dt="2021-02-16T17:09:08.817" v="5590" actId="478"/>
          <ac:spMkLst>
            <pc:docMk/>
            <pc:sldMk cId="3646376245" sldId="267"/>
            <ac:spMk id="16" creationId="{863EA642-1482-4EE8-9D68-E3DAEB8AF2E7}"/>
          </ac:spMkLst>
        </pc:spChg>
        <pc:spChg chg="add del">
          <ac:chgData name="Derek Sheehan" userId="91fe9875365e23ba" providerId="LiveId" clId="{14340F39-9D58-416A-A796-61A6BFC80C64}" dt="2021-02-15T16:23:48.922" v="78" actId="478"/>
          <ac:spMkLst>
            <pc:docMk/>
            <pc:sldMk cId="3646376245" sldId="267"/>
            <ac:spMk id="18" creationId="{593FB94A-EC7C-49E5-A373-BBDCDBDB6DCD}"/>
          </ac:spMkLst>
        </pc:spChg>
        <pc:spChg chg="add del mod">
          <ac:chgData name="Derek Sheehan" userId="91fe9875365e23ba" providerId="LiveId" clId="{14340F39-9D58-416A-A796-61A6BFC80C64}" dt="2021-02-15T16:24:42.488" v="82" actId="21"/>
          <ac:spMkLst>
            <pc:docMk/>
            <pc:sldMk cId="3646376245" sldId="267"/>
            <ac:spMk id="19" creationId="{2FFD58C6-D546-41B7-AA23-5345AF982AEA}"/>
          </ac:spMkLst>
        </pc:spChg>
        <pc:spChg chg="mod">
          <ac:chgData name="Derek Sheehan" userId="91fe9875365e23ba" providerId="LiveId" clId="{14340F39-9D58-416A-A796-61A6BFC80C64}" dt="2021-02-16T17:12:14.185" v="5615" actId="14100"/>
          <ac:spMkLst>
            <pc:docMk/>
            <pc:sldMk cId="3646376245" sldId="267"/>
            <ac:spMk id="19" creationId="{F6177F27-1F7A-483B-9B92-5540832B1424}"/>
          </ac:spMkLst>
        </pc:spChg>
        <pc:spChg chg="add del mod">
          <ac:chgData name="Derek Sheehan" userId="91fe9875365e23ba" providerId="LiveId" clId="{14340F39-9D58-416A-A796-61A6BFC80C64}" dt="2021-02-15T16:30:56.003" v="105" actId="478"/>
          <ac:spMkLst>
            <pc:docMk/>
            <pc:sldMk cId="3646376245" sldId="267"/>
            <ac:spMk id="20" creationId="{60F51A8F-D74F-482D-862F-3E1C66E9A108}"/>
          </ac:spMkLst>
        </pc:spChg>
        <pc:spChg chg="mod">
          <ac:chgData name="Derek Sheehan" userId="91fe9875365e23ba" providerId="LiveId" clId="{14340F39-9D58-416A-A796-61A6BFC80C64}" dt="2021-02-16T17:09:09.332" v="5591"/>
          <ac:spMkLst>
            <pc:docMk/>
            <pc:sldMk cId="3646376245" sldId="267"/>
            <ac:spMk id="20" creationId="{CC1F81B6-D0BC-4F6F-B721-D8E051388B1F}"/>
          </ac:spMkLst>
        </pc:spChg>
        <pc:spChg chg="mod">
          <ac:chgData name="Derek Sheehan" userId="91fe9875365e23ba" providerId="LiveId" clId="{14340F39-9D58-416A-A796-61A6BFC80C64}" dt="2021-02-16T17:19:46.161" v="5656" actId="14100"/>
          <ac:spMkLst>
            <pc:docMk/>
            <pc:sldMk cId="3646376245" sldId="267"/>
            <ac:spMk id="21" creationId="{6B120DBB-0687-44EC-BF2E-13227A320998}"/>
          </ac:spMkLst>
        </pc:spChg>
        <pc:spChg chg="add del mod">
          <ac:chgData name="Derek Sheehan" userId="91fe9875365e23ba" providerId="LiveId" clId="{14340F39-9D58-416A-A796-61A6BFC80C64}" dt="2021-02-15T16:30:59.272" v="106" actId="478"/>
          <ac:spMkLst>
            <pc:docMk/>
            <pc:sldMk cId="3646376245" sldId="267"/>
            <ac:spMk id="22" creationId="{61AAEDF4-5EE6-4B65-90EE-B2711CA10594}"/>
          </ac:spMkLst>
        </pc:spChg>
        <pc:spChg chg="mod">
          <ac:chgData name="Derek Sheehan" userId="91fe9875365e23ba" providerId="LiveId" clId="{14340F39-9D58-416A-A796-61A6BFC80C64}" dt="2021-02-16T17:09:09.332" v="5591"/>
          <ac:spMkLst>
            <pc:docMk/>
            <pc:sldMk cId="3646376245" sldId="267"/>
            <ac:spMk id="22" creationId="{A7326424-8485-4CE8-B3BE-98217874ACDE}"/>
          </ac:spMkLst>
        </pc:spChg>
        <pc:spChg chg="mod">
          <ac:chgData name="Derek Sheehan" userId="91fe9875365e23ba" providerId="LiveId" clId="{14340F39-9D58-416A-A796-61A6BFC80C64}" dt="2021-02-16T17:09:09.332" v="5591"/>
          <ac:spMkLst>
            <pc:docMk/>
            <pc:sldMk cId="3646376245" sldId="267"/>
            <ac:spMk id="23" creationId="{3A275CA3-AC28-4BAB-B928-F072AF93F22A}"/>
          </ac:spMkLst>
        </pc:spChg>
        <pc:spChg chg="add mod">
          <ac:chgData name="Derek Sheehan" userId="91fe9875365e23ba" providerId="LiveId" clId="{14340F39-9D58-416A-A796-61A6BFC80C64}" dt="2021-02-15T16:36:37.668" v="169" actId="1076"/>
          <ac:spMkLst>
            <pc:docMk/>
            <pc:sldMk cId="3646376245" sldId="267"/>
            <ac:spMk id="26" creationId="{A488E8A6-444E-47EF-8241-5EB6115D044C}"/>
          </ac:spMkLst>
        </pc:spChg>
        <pc:spChg chg="add del">
          <ac:chgData name="Derek Sheehan" userId="91fe9875365e23ba" providerId="LiveId" clId="{14340F39-9D58-416A-A796-61A6BFC80C64}" dt="2021-02-15T16:38:19.413" v="171" actId="478"/>
          <ac:spMkLst>
            <pc:docMk/>
            <pc:sldMk cId="3646376245" sldId="267"/>
            <ac:spMk id="27" creationId="{C8851008-10B1-4FDE-8C11-9E3577482398}"/>
          </ac:spMkLst>
        </pc:spChg>
        <pc:spChg chg="add del">
          <ac:chgData name="Derek Sheehan" userId="91fe9875365e23ba" providerId="LiveId" clId="{14340F39-9D58-416A-A796-61A6BFC80C64}" dt="2021-02-15T16:38:46.580" v="173" actId="478"/>
          <ac:spMkLst>
            <pc:docMk/>
            <pc:sldMk cId="3646376245" sldId="267"/>
            <ac:spMk id="28" creationId="{CD099805-FA4C-40F9-B8E4-64B76C59421D}"/>
          </ac:spMkLst>
        </pc:spChg>
        <pc:spChg chg="add del">
          <ac:chgData name="Derek Sheehan" userId="91fe9875365e23ba" providerId="LiveId" clId="{14340F39-9D58-416A-A796-61A6BFC80C64}" dt="2021-02-15T16:39:14.850" v="175" actId="478"/>
          <ac:spMkLst>
            <pc:docMk/>
            <pc:sldMk cId="3646376245" sldId="267"/>
            <ac:spMk id="29" creationId="{61EF8E6D-A292-4EAA-8E9A-AAC7E73D6B0C}"/>
          </ac:spMkLst>
        </pc:spChg>
        <pc:spChg chg="add del">
          <ac:chgData name="Derek Sheehan" userId="91fe9875365e23ba" providerId="LiveId" clId="{14340F39-9D58-416A-A796-61A6BFC80C64}" dt="2021-02-15T16:39:44.817" v="179" actId="11529"/>
          <ac:spMkLst>
            <pc:docMk/>
            <pc:sldMk cId="3646376245" sldId="267"/>
            <ac:spMk id="30" creationId="{D3452CB1-FC8F-4306-B0E4-FAAFA065231C}"/>
          </ac:spMkLst>
        </pc:spChg>
        <pc:spChg chg="add del">
          <ac:chgData name="Derek Sheehan" userId="91fe9875365e23ba" providerId="LiveId" clId="{14340F39-9D58-416A-A796-61A6BFC80C64}" dt="2021-02-15T16:47:41.246" v="225" actId="478"/>
          <ac:spMkLst>
            <pc:docMk/>
            <pc:sldMk cId="3646376245" sldId="267"/>
            <ac:spMk id="31" creationId="{E96FA91D-04B3-4C91-BD67-C6C4068693E7}"/>
          </ac:spMkLst>
        </pc:spChg>
        <pc:spChg chg="add del mod">
          <ac:chgData name="Derek Sheehan" userId="91fe9875365e23ba" providerId="LiveId" clId="{14340F39-9D58-416A-A796-61A6BFC80C64}" dt="2021-02-15T16:48:48.896" v="229" actId="478"/>
          <ac:spMkLst>
            <pc:docMk/>
            <pc:sldMk cId="3646376245" sldId="267"/>
            <ac:spMk id="32" creationId="{DF6D5208-5AA6-467C-8CE4-02CBFEDE6A21}"/>
          </ac:spMkLst>
        </pc:spChg>
        <pc:spChg chg="add del">
          <ac:chgData name="Derek Sheehan" userId="91fe9875365e23ba" providerId="LiveId" clId="{14340F39-9D58-416A-A796-61A6BFC80C64}" dt="2021-02-15T16:49:08.090" v="231" actId="478"/>
          <ac:spMkLst>
            <pc:docMk/>
            <pc:sldMk cId="3646376245" sldId="267"/>
            <ac:spMk id="33" creationId="{0C975B18-11DC-4145-90A4-CBA2FB110705}"/>
          </ac:spMkLst>
        </pc:spChg>
        <pc:spChg chg="add mod ord">
          <ac:chgData name="Derek Sheehan" userId="91fe9875365e23ba" providerId="LiveId" clId="{14340F39-9D58-416A-A796-61A6BFC80C64}" dt="2021-02-15T18:19:47.769" v="736" actId="166"/>
          <ac:spMkLst>
            <pc:docMk/>
            <pc:sldMk cId="3646376245" sldId="267"/>
            <ac:spMk id="34" creationId="{3BADAFE3-579B-4F7C-A34E-765A63699D0B}"/>
          </ac:spMkLst>
        </pc:spChg>
        <pc:spChg chg="add mod">
          <ac:chgData name="Derek Sheehan" userId="91fe9875365e23ba" providerId="LiveId" clId="{14340F39-9D58-416A-A796-61A6BFC80C64}" dt="2021-02-15T17:15:01.563" v="392" actId="20577"/>
          <ac:spMkLst>
            <pc:docMk/>
            <pc:sldMk cId="3646376245" sldId="267"/>
            <ac:spMk id="40" creationId="{3B9E81EE-C1C7-4ED3-BCE1-E0828E9A1A7D}"/>
          </ac:spMkLst>
        </pc:spChg>
        <pc:spChg chg="add mod">
          <ac:chgData name="Derek Sheehan" userId="91fe9875365e23ba" providerId="LiveId" clId="{14340F39-9D58-416A-A796-61A6BFC80C64}" dt="2021-02-15T17:20:14.768" v="404" actId="20577"/>
          <ac:spMkLst>
            <pc:docMk/>
            <pc:sldMk cId="3646376245" sldId="267"/>
            <ac:spMk id="41" creationId="{FDDF78AE-E7EE-4023-89A2-BAFE99F2F98B}"/>
          </ac:spMkLst>
        </pc:spChg>
        <pc:spChg chg="add del mod">
          <ac:chgData name="Derek Sheehan" userId="91fe9875365e23ba" providerId="LiveId" clId="{14340F39-9D58-416A-A796-61A6BFC80C64}" dt="2021-02-15T18:13:01.472" v="707" actId="11529"/>
          <ac:spMkLst>
            <pc:docMk/>
            <pc:sldMk cId="3646376245" sldId="267"/>
            <ac:spMk id="42" creationId="{0B30C290-9575-4742-AB2B-259D86D3C0E2}"/>
          </ac:spMkLst>
        </pc:spChg>
        <pc:spChg chg="add del mod">
          <ac:chgData name="Derek Sheehan" userId="91fe9875365e23ba" providerId="LiveId" clId="{14340F39-9D58-416A-A796-61A6BFC80C64}" dt="2021-02-15T18:12:58.578" v="706"/>
          <ac:spMkLst>
            <pc:docMk/>
            <pc:sldMk cId="3646376245" sldId="267"/>
            <ac:spMk id="43" creationId="{2574CBA7-1696-4BB8-A468-71BB6F34A8E8}"/>
          </ac:spMkLst>
        </pc:spChg>
        <pc:spChg chg="add mod ord">
          <ac:chgData name="Derek Sheehan" userId="91fe9875365e23ba" providerId="LiveId" clId="{14340F39-9D58-416A-A796-61A6BFC80C64}" dt="2021-02-15T18:50:30.556" v="1002" actId="1076"/>
          <ac:spMkLst>
            <pc:docMk/>
            <pc:sldMk cId="3646376245" sldId="267"/>
            <ac:spMk id="44" creationId="{28D623CE-8C0D-4502-A515-58D73BC34FAF}"/>
          </ac:spMkLst>
        </pc:spChg>
        <pc:spChg chg="add mod">
          <ac:chgData name="Derek Sheehan" userId="91fe9875365e23ba" providerId="LiveId" clId="{14340F39-9D58-416A-A796-61A6BFC80C64}" dt="2021-02-15T18:50:22.600" v="1001" actId="404"/>
          <ac:spMkLst>
            <pc:docMk/>
            <pc:sldMk cId="3646376245" sldId="267"/>
            <ac:spMk id="45" creationId="{614C9023-8488-468D-92DC-8037CCF16231}"/>
          </ac:spMkLst>
        </pc:spChg>
        <pc:grpChg chg="add mod">
          <ac:chgData name="Derek Sheehan" userId="91fe9875365e23ba" providerId="LiveId" clId="{14340F39-9D58-416A-A796-61A6BFC80C64}" dt="2021-02-16T17:19:41.307" v="5655" actId="1076"/>
          <ac:grpSpMkLst>
            <pc:docMk/>
            <pc:sldMk cId="3646376245" sldId="267"/>
            <ac:grpSpMk id="18" creationId="{C71D0CDD-746D-4629-B65A-7AEB4D4B4147}"/>
          </ac:grpSpMkLst>
        </pc:grpChg>
        <pc:picChg chg="del mod ord">
          <ac:chgData name="Derek Sheehan" userId="91fe9875365e23ba" providerId="LiveId" clId="{14340F39-9D58-416A-A796-61A6BFC80C64}" dt="2021-02-15T16:30:53.930" v="104" actId="478"/>
          <ac:picMkLst>
            <pc:docMk/>
            <pc:sldMk cId="3646376245" sldId="267"/>
            <ac:picMk id="10" creationId="{DE186CD9-A900-43AB-B4B4-8668FB5597A3}"/>
          </ac:picMkLst>
        </pc:picChg>
        <pc:picChg chg="mod">
          <ac:chgData name="Derek Sheehan" userId="91fe9875365e23ba" providerId="LiveId" clId="{14340F39-9D58-416A-A796-61A6BFC80C64}" dt="2021-02-16T16:37:00.890" v="5572" actId="1076"/>
          <ac:picMkLst>
            <pc:docMk/>
            <pc:sldMk cId="3646376245" sldId="267"/>
            <ac:picMk id="17" creationId="{DB005367-270B-460B-AFA8-A56302075808}"/>
          </ac:picMkLst>
        </pc:picChg>
        <pc:picChg chg="add mod ord">
          <ac:chgData name="Derek Sheehan" userId="91fe9875365e23ba" providerId="LiveId" clId="{14340F39-9D58-416A-A796-61A6BFC80C64}" dt="2021-02-15T18:38:25.433" v="845" actId="1076"/>
          <ac:picMkLst>
            <pc:docMk/>
            <pc:sldMk cId="3646376245" sldId="267"/>
            <ac:picMk id="35" creationId="{BF40B587-303E-42BF-92F6-91E28D2E38CB}"/>
          </ac:picMkLst>
        </pc:picChg>
        <pc:cxnChg chg="add mod ord">
          <ac:chgData name="Derek Sheehan" userId="91fe9875365e23ba" providerId="LiveId" clId="{14340F39-9D58-416A-A796-61A6BFC80C64}" dt="2021-02-15T18:19:42.937" v="735" actId="166"/>
          <ac:cxnSpMkLst>
            <pc:docMk/>
            <pc:sldMk cId="3646376245" sldId="267"/>
            <ac:cxnSpMk id="24" creationId="{2628BDCB-6EAC-4A7D-9B18-339B25C5BD95}"/>
          </ac:cxnSpMkLst>
        </pc:cxnChg>
        <pc:cxnChg chg="add mod ord">
          <ac:chgData name="Derek Sheehan" userId="91fe9875365e23ba" providerId="LiveId" clId="{14340F39-9D58-416A-A796-61A6BFC80C64}" dt="2021-02-15T18:33:57.878" v="751" actId="166"/>
          <ac:cxnSpMkLst>
            <pc:docMk/>
            <pc:sldMk cId="3646376245" sldId="267"/>
            <ac:cxnSpMk id="36" creationId="{5D8D066B-4234-456A-B4FF-6C2794F6BD7E}"/>
          </ac:cxnSpMkLst>
        </pc:cxnChg>
      </pc:sldChg>
      <pc:sldChg chg="addSp delSp modSp add mod delAnim modAnim">
        <pc:chgData name="Derek Sheehan" userId="91fe9875365e23ba" providerId="LiveId" clId="{14340F39-9D58-416A-A796-61A6BFC80C64}" dt="2021-02-16T17:14:55.070" v="5631" actId="207"/>
        <pc:sldMkLst>
          <pc:docMk/>
          <pc:sldMk cId="3912527313" sldId="268"/>
        </pc:sldMkLst>
        <pc:spChg chg="mod">
          <ac:chgData name="Derek Sheehan" userId="91fe9875365e23ba" providerId="LiveId" clId="{14340F39-9D58-416A-A796-61A6BFC80C64}" dt="2021-02-16T00:23:44.254" v="2780" actId="1076"/>
          <ac:spMkLst>
            <pc:docMk/>
            <pc:sldMk cId="3912527313" sldId="268"/>
            <ac:spMk id="2" creationId="{A1E06A53-0AEB-4150-A974-62CC87E08B8F}"/>
          </ac:spMkLst>
        </pc:spChg>
        <pc:spChg chg="mod">
          <ac:chgData name="Derek Sheehan" userId="91fe9875365e23ba" providerId="LiveId" clId="{14340F39-9D58-416A-A796-61A6BFC80C64}" dt="2021-02-16T00:23:08.439" v="2771" actId="14100"/>
          <ac:spMkLst>
            <pc:docMk/>
            <pc:sldMk cId="3912527313" sldId="268"/>
            <ac:spMk id="4" creationId="{B2205669-F567-422D-8C3E-7420CD34C7FE}"/>
          </ac:spMkLst>
        </pc:spChg>
        <pc:spChg chg="mod">
          <ac:chgData name="Derek Sheehan" userId="91fe9875365e23ba" providerId="LiveId" clId="{14340F39-9D58-416A-A796-61A6BFC80C64}" dt="2021-02-16T00:23:20.335" v="2778" actId="20577"/>
          <ac:spMkLst>
            <pc:docMk/>
            <pc:sldMk cId="3912527313" sldId="268"/>
            <ac:spMk id="6" creationId="{BD0B076A-E63C-4AF9-B12F-6218C6349C20}"/>
          </ac:spMkLst>
        </pc:spChg>
        <pc:spChg chg="add del mod">
          <ac:chgData name="Derek Sheehan" userId="91fe9875365e23ba" providerId="LiveId" clId="{14340F39-9D58-416A-A796-61A6BFC80C64}" dt="2021-02-16T17:09:03.382" v="5588" actId="478"/>
          <ac:spMkLst>
            <pc:docMk/>
            <pc:sldMk cId="3912527313" sldId="268"/>
            <ac:spMk id="12" creationId="{7F8D3361-DE4C-4F44-958E-BAD59401546E}"/>
          </ac:spMkLst>
        </pc:spChg>
        <pc:spChg chg="add del mod">
          <ac:chgData name="Derek Sheehan" userId="91fe9875365e23ba" providerId="LiveId" clId="{14340F39-9D58-416A-A796-61A6BFC80C64}" dt="2021-02-16T17:09:03.382" v="5588" actId="478"/>
          <ac:spMkLst>
            <pc:docMk/>
            <pc:sldMk cId="3912527313" sldId="268"/>
            <ac:spMk id="13" creationId="{B10C7AB9-5DBD-4602-AD07-002778DEF453}"/>
          </ac:spMkLst>
        </pc:spChg>
        <pc:spChg chg="add del mod">
          <ac:chgData name="Derek Sheehan" userId="91fe9875365e23ba" providerId="LiveId" clId="{14340F39-9D58-416A-A796-61A6BFC80C64}" dt="2021-02-16T17:09:03.382" v="5588" actId="478"/>
          <ac:spMkLst>
            <pc:docMk/>
            <pc:sldMk cId="3912527313" sldId="268"/>
            <ac:spMk id="14" creationId="{658EC90C-3494-47DE-BD74-CA35A18950F0}"/>
          </ac:spMkLst>
        </pc:spChg>
        <pc:spChg chg="add del mod">
          <ac:chgData name="Derek Sheehan" userId="91fe9875365e23ba" providerId="LiveId" clId="{14340F39-9D58-416A-A796-61A6BFC80C64}" dt="2021-02-16T17:09:03.382" v="5588" actId="478"/>
          <ac:spMkLst>
            <pc:docMk/>
            <pc:sldMk cId="3912527313" sldId="268"/>
            <ac:spMk id="15" creationId="{99F295F4-58CF-443F-952F-818274F28C7C}"/>
          </ac:spMkLst>
        </pc:spChg>
        <pc:spChg chg="add del mod">
          <ac:chgData name="Derek Sheehan" userId="91fe9875365e23ba" providerId="LiveId" clId="{14340F39-9D58-416A-A796-61A6BFC80C64}" dt="2021-02-16T17:09:03.382" v="5588" actId="478"/>
          <ac:spMkLst>
            <pc:docMk/>
            <pc:sldMk cId="3912527313" sldId="268"/>
            <ac:spMk id="16" creationId="{3AD92211-BE23-46B0-A17B-CFB70949C2F1}"/>
          </ac:spMkLst>
        </pc:spChg>
        <pc:spChg chg="del mod ord">
          <ac:chgData name="Derek Sheehan" userId="91fe9875365e23ba" providerId="LiveId" clId="{14340F39-9D58-416A-A796-61A6BFC80C64}" dt="2021-02-15T18:17:18.240" v="728" actId="478"/>
          <ac:spMkLst>
            <pc:docMk/>
            <pc:sldMk cId="3912527313" sldId="268"/>
            <ac:spMk id="18" creationId="{8E943EFD-2AF1-4C0D-BF4B-59C24591E76C}"/>
          </ac:spMkLst>
        </pc:spChg>
        <pc:spChg chg="mod">
          <ac:chgData name="Derek Sheehan" userId="91fe9875365e23ba" providerId="LiveId" clId="{14340F39-9D58-416A-A796-61A6BFC80C64}" dt="2021-02-16T17:11:53.614" v="5613" actId="14100"/>
          <ac:spMkLst>
            <pc:docMk/>
            <pc:sldMk cId="3912527313" sldId="268"/>
            <ac:spMk id="19" creationId="{1D49B94F-56EF-4CB2-BDB1-129412B0AF1B}"/>
          </ac:spMkLst>
        </pc:spChg>
        <pc:spChg chg="mod">
          <ac:chgData name="Derek Sheehan" userId="91fe9875365e23ba" providerId="LiveId" clId="{14340F39-9D58-416A-A796-61A6BFC80C64}" dt="2021-02-16T17:09:03.932" v="5589"/>
          <ac:spMkLst>
            <pc:docMk/>
            <pc:sldMk cId="3912527313" sldId="268"/>
            <ac:spMk id="21" creationId="{0ACA917F-6B81-42B0-BD5C-4A2EAEAB79F1}"/>
          </ac:spMkLst>
        </pc:spChg>
        <pc:spChg chg="mod">
          <ac:chgData name="Derek Sheehan" userId="91fe9875365e23ba" providerId="LiveId" clId="{14340F39-9D58-416A-A796-61A6BFC80C64}" dt="2021-02-16T17:14:55.070" v="5631" actId="207"/>
          <ac:spMkLst>
            <pc:docMk/>
            <pc:sldMk cId="3912527313" sldId="268"/>
            <ac:spMk id="22" creationId="{3B1A5677-47E1-4F01-B9F2-844A0CA02688}"/>
          </ac:spMkLst>
        </pc:spChg>
        <pc:spChg chg="mod">
          <ac:chgData name="Derek Sheehan" userId="91fe9875365e23ba" providerId="LiveId" clId="{14340F39-9D58-416A-A796-61A6BFC80C64}" dt="2021-02-16T17:09:03.932" v="5589"/>
          <ac:spMkLst>
            <pc:docMk/>
            <pc:sldMk cId="3912527313" sldId="268"/>
            <ac:spMk id="23" creationId="{7460B088-FC6A-456B-B7DC-60BA5342BCA5}"/>
          </ac:spMkLst>
        </pc:spChg>
        <pc:spChg chg="mod">
          <ac:chgData name="Derek Sheehan" userId="91fe9875365e23ba" providerId="LiveId" clId="{14340F39-9D58-416A-A796-61A6BFC80C64}" dt="2021-02-16T17:09:03.932" v="5589"/>
          <ac:spMkLst>
            <pc:docMk/>
            <pc:sldMk cId="3912527313" sldId="268"/>
            <ac:spMk id="24" creationId="{2AF09B58-06E9-4118-9733-6B0AEAC2D4C9}"/>
          </ac:spMkLst>
        </pc:spChg>
        <pc:spChg chg="add mod">
          <ac:chgData name="Derek Sheehan" userId="91fe9875365e23ba" providerId="LiveId" clId="{14340F39-9D58-416A-A796-61A6BFC80C64}" dt="2021-02-16T00:24:14.113" v="2784" actId="1076"/>
          <ac:spMkLst>
            <pc:docMk/>
            <pc:sldMk cId="3912527313" sldId="268"/>
            <ac:spMk id="26" creationId="{41B9C4FA-158C-49ED-BCFB-A442814636D8}"/>
          </ac:spMkLst>
        </pc:spChg>
        <pc:spChg chg="mod">
          <ac:chgData name="Derek Sheehan" userId="91fe9875365e23ba" providerId="LiveId" clId="{14340F39-9D58-416A-A796-61A6BFC80C64}" dt="2021-02-16T00:24:07.395" v="2783" actId="1076"/>
          <ac:spMkLst>
            <pc:docMk/>
            <pc:sldMk cId="3912527313" sldId="268"/>
            <ac:spMk id="42" creationId="{76831C06-1DEA-4BB1-81B9-6068761E912A}"/>
          </ac:spMkLst>
        </pc:spChg>
        <pc:spChg chg="mod">
          <ac:chgData name="Derek Sheehan" userId="91fe9875365e23ba" providerId="LiveId" clId="{14340F39-9D58-416A-A796-61A6BFC80C64}" dt="2021-02-16T00:24:36.626" v="2785" actId="1076"/>
          <ac:spMkLst>
            <pc:docMk/>
            <pc:sldMk cId="3912527313" sldId="268"/>
            <ac:spMk id="45" creationId="{16A7977F-F344-4872-AE33-9F05237B29C5}"/>
          </ac:spMkLst>
        </pc:spChg>
        <pc:grpChg chg="add mod">
          <ac:chgData name="Derek Sheehan" userId="91fe9875365e23ba" providerId="LiveId" clId="{14340F39-9D58-416A-A796-61A6BFC80C64}" dt="2021-02-16T17:14:36.856" v="5629" actId="14100"/>
          <ac:grpSpMkLst>
            <pc:docMk/>
            <pc:sldMk cId="3912527313" sldId="268"/>
            <ac:grpSpMk id="18" creationId="{57B61359-C8A0-42D5-9FDD-31F31898CA8A}"/>
          </ac:grpSpMkLst>
        </pc:grpChg>
        <pc:picChg chg="mod">
          <ac:chgData name="Derek Sheehan" userId="91fe9875365e23ba" providerId="LiveId" clId="{14340F39-9D58-416A-A796-61A6BFC80C64}" dt="2021-02-16T00:23:50.338" v="2781" actId="1076"/>
          <ac:picMkLst>
            <pc:docMk/>
            <pc:sldMk cId="3912527313" sldId="268"/>
            <ac:picMk id="10" creationId="{DE186CD9-A900-43AB-B4B4-8668FB5597A3}"/>
          </ac:picMkLst>
        </pc:picChg>
        <pc:picChg chg="mod modCrop">
          <ac:chgData name="Derek Sheehan" userId="91fe9875365e23ba" providerId="LiveId" clId="{14340F39-9D58-416A-A796-61A6BFC80C64}" dt="2021-02-16T00:23:54.030" v="2782" actId="14100"/>
          <ac:picMkLst>
            <pc:docMk/>
            <pc:sldMk cId="3912527313" sldId="268"/>
            <ac:picMk id="17" creationId="{DB005367-270B-460B-AFA8-A56302075808}"/>
          </ac:picMkLst>
        </pc:picChg>
        <pc:cxnChg chg="mod">
          <ac:chgData name="Derek Sheehan" userId="91fe9875365e23ba" providerId="LiveId" clId="{14340F39-9D58-416A-A796-61A6BFC80C64}" dt="2021-02-16T00:24:36.626" v="2785" actId="1076"/>
          <ac:cxnSpMkLst>
            <pc:docMk/>
            <pc:sldMk cId="3912527313" sldId="268"/>
            <ac:cxnSpMk id="20" creationId="{758E16AA-25BF-4345-9B91-96AC8D31FE50}"/>
          </ac:cxnSpMkLst>
        </pc:cxnChg>
        <pc:cxnChg chg="mod">
          <ac:chgData name="Derek Sheehan" userId="91fe9875365e23ba" providerId="LiveId" clId="{14340F39-9D58-416A-A796-61A6BFC80C64}" dt="2021-02-16T00:24:36.626" v="2785" actId="1076"/>
          <ac:cxnSpMkLst>
            <pc:docMk/>
            <pc:sldMk cId="3912527313" sldId="268"/>
            <ac:cxnSpMk id="25" creationId="{FC6CCDD8-0ECD-42AC-923F-1B00300F04B3}"/>
          </ac:cxnSpMkLst>
        </pc:cxnChg>
      </pc:sldChg>
      <pc:sldChg chg="del">
        <pc:chgData name="Derek Sheehan" userId="91fe9875365e23ba" providerId="LiveId" clId="{14340F39-9D58-416A-A796-61A6BFC80C64}" dt="2021-02-15T16:05:51.484" v="3" actId="47"/>
        <pc:sldMkLst>
          <pc:docMk/>
          <pc:sldMk cId="4108331890" sldId="268"/>
        </pc:sldMkLst>
      </pc:sldChg>
      <pc:sldChg chg="del">
        <pc:chgData name="Derek Sheehan" userId="91fe9875365e23ba" providerId="LiveId" clId="{14340F39-9D58-416A-A796-61A6BFC80C64}" dt="2021-02-15T16:05:55.171" v="4" actId="47"/>
        <pc:sldMkLst>
          <pc:docMk/>
          <pc:sldMk cId="2979427973" sldId="269"/>
        </pc:sldMkLst>
      </pc:sldChg>
      <pc:sldChg chg="addSp delSp modSp new del mod">
        <pc:chgData name="Derek Sheehan" userId="91fe9875365e23ba" providerId="LiveId" clId="{14340F39-9D58-416A-A796-61A6BFC80C64}" dt="2021-02-16T00:00:51.845" v="2518" actId="47"/>
        <pc:sldMkLst>
          <pc:docMk/>
          <pc:sldMk cId="3293410831" sldId="269"/>
        </pc:sldMkLst>
        <pc:spChg chg="mod">
          <ac:chgData name="Derek Sheehan" userId="91fe9875365e23ba" providerId="LiveId" clId="{14340F39-9D58-416A-A796-61A6BFC80C64}" dt="2021-02-15T23:40:35.612" v="2429"/>
          <ac:spMkLst>
            <pc:docMk/>
            <pc:sldMk cId="3293410831" sldId="269"/>
            <ac:spMk id="2" creationId="{AA77B44E-446D-49A9-A9F5-2E878688660C}"/>
          </ac:spMkLst>
        </pc:spChg>
        <pc:spChg chg="del">
          <ac:chgData name="Derek Sheehan" userId="91fe9875365e23ba" providerId="LiveId" clId="{14340F39-9D58-416A-A796-61A6BFC80C64}" dt="2021-02-15T19:02:38.970" v="1047" actId="478"/>
          <ac:spMkLst>
            <pc:docMk/>
            <pc:sldMk cId="3293410831" sldId="269"/>
            <ac:spMk id="3" creationId="{2AAFC284-ED14-446B-A6C3-3B1431A8C78A}"/>
          </ac:spMkLst>
        </pc:spChg>
        <pc:spChg chg="del">
          <ac:chgData name="Derek Sheehan" userId="91fe9875365e23ba" providerId="LiveId" clId="{14340F39-9D58-416A-A796-61A6BFC80C64}" dt="2021-02-15T19:01:17.015" v="1035"/>
          <ac:spMkLst>
            <pc:docMk/>
            <pc:sldMk cId="3293410831" sldId="269"/>
            <ac:spMk id="4" creationId="{60BD6433-1961-4908-9250-BA5FF736E531}"/>
          </ac:spMkLst>
        </pc:spChg>
        <pc:spChg chg="del">
          <ac:chgData name="Derek Sheehan" userId="91fe9875365e23ba" providerId="LiveId" clId="{14340F39-9D58-416A-A796-61A6BFC80C64}" dt="2021-02-15T19:10:27.946" v="1062" actId="478"/>
          <ac:spMkLst>
            <pc:docMk/>
            <pc:sldMk cId="3293410831" sldId="269"/>
            <ac:spMk id="5" creationId="{13225A11-562E-420F-AB4A-2B41679FB747}"/>
          </ac:spMkLst>
        </pc:spChg>
        <pc:spChg chg="del">
          <ac:chgData name="Derek Sheehan" userId="91fe9875365e23ba" providerId="LiveId" clId="{14340F39-9D58-416A-A796-61A6BFC80C64}" dt="2021-02-15T19:54:19.343" v="1127"/>
          <ac:spMkLst>
            <pc:docMk/>
            <pc:sldMk cId="3293410831" sldId="269"/>
            <ac:spMk id="6" creationId="{1D273557-1D68-4D31-9986-4496324F343B}"/>
          </ac:spMkLst>
        </pc:spChg>
        <pc:spChg chg="add del mod">
          <ac:chgData name="Derek Sheehan" userId="91fe9875365e23ba" providerId="LiveId" clId="{14340F39-9D58-416A-A796-61A6BFC80C64}" dt="2021-02-15T19:02:27.606" v="1042"/>
          <ac:spMkLst>
            <pc:docMk/>
            <pc:sldMk cId="3293410831" sldId="269"/>
            <ac:spMk id="7" creationId="{F944DDB8-6314-4043-825F-893E5CBB33D3}"/>
          </ac:spMkLst>
        </pc:spChg>
        <pc:spChg chg="add del mod">
          <ac:chgData name="Derek Sheehan" userId="91fe9875365e23ba" providerId="LiveId" clId="{14340F39-9D58-416A-A796-61A6BFC80C64}" dt="2021-02-15T19:54:19.343" v="1127"/>
          <ac:spMkLst>
            <pc:docMk/>
            <pc:sldMk cId="3293410831" sldId="269"/>
            <ac:spMk id="8" creationId="{A7ED9B06-6116-43DE-A991-83B575C42426}"/>
          </ac:spMkLst>
        </pc:spChg>
        <pc:spChg chg="add del mod">
          <ac:chgData name="Derek Sheehan" userId="91fe9875365e23ba" providerId="LiveId" clId="{14340F39-9D58-416A-A796-61A6BFC80C64}" dt="2021-02-15T23:40:35.612" v="2429"/>
          <ac:spMkLst>
            <pc:docMk/>
            <pc:sldMk cId="3293410831" sldId="269"/>
            <ac:spMk id="9" creationId="{3D0DE19F-4C4F-49E2-8A8A-B8192DF178F1}"/>
          </ac:spMkLst>
        </pc:spChg>
        <pc:spChg chg="add del mod">
          <ac:chgData name="Derek Sheehan" userId="91fe9875365e23ba" providerId="LiveId" clId="{14340F39-9D58-416A-A796-61A6BFC80C64}" dt="2021-02-15T20:24:37.457" v="1531"/>
          <ac:spMkLst>
            <pc:docMk/>
            <pc:sldMk cId="3293410831" sldId="269"/>
            <ac:spMk id="10" creationId="{9E9B0469-7BD3-487C-8CD4-4C1B7E888751}"/>
          </ac:spMkLst>
        </pc:spChg>
        <pc:spChg chg="add del mod">
          <ac:chgData name="Derek Sheehan" userId="91fe9875365e23ba" providerId="LiveId" clId="{14340F39-9D58-416A-A796-61A6BFC80C64}" dt="2021-02-15T20:24:40.809" v="1533" actId="478"/>
          <ac:spMkLst>
            <pc:docMk/>
            <pc:sldMk cId="3293410831" sldId="269"/>
            <ac:spMk id="11" creationId="{1D8BE5C8-AF5D-4B77-82D4-8D4172C9AC10}"/>
          </ac:spMkLst>
        </pc:spChg>
        <pc:spChg chg="add del mod">
          <ac:chgData name="Derek Sheehan" userId="91fe9875365e23ba" providerId="LiveId" clId="{14340F39-9D58-416A-A796-61A6BFC80C64}" dt="2021-02-15T20:24:37.457" v="1531"/>
          <ac:spMkLst>
            <pc:docMk/>
            <pc:sldMk cId="3293410831" sldId="269"/>
            <ac:spMk id="12" creationId="{EA699140-DC0A-4CB5-BC95-8E7DC33B436C}"/>
          </ac:spMkLst>
        </pc:spChg>
        <pc:spChg chg="add del mod">
          <ac:chgData name="Derek Sheehan" userId="91fe9875365e23ba" providerId="LiveId" clId="{14340F39-9D58-416A-A796-61A6BFC80C64}" dt="2021-02-15T23:35:15.738" v="2415" actId="478"/>
          <ac:spMkLst>
            <pc:docMk/>
            <pc:sldMk cId="3293410831" sldId="269"/>
            <ac:spMk id="13" creationId="{B9A04A8E-4DCD-416E-B767-69D7A2DE138D}"/>
          </ac:spMkLst>
        </pc:spChg>
        <pc:spChg chg="add del mod">
          <ac:chgData name="Derek Sheehan" userId="91fe9875365e23ba" providerId="LiveId" clId="{14340F39-9D58-416A-A796-61A6BFC80C64}" dt="2021-02-15T23:40:35.612" v="2429"/>
          <ac:spMkLst>
            <pc:docMk/>
            <pc:sldMk cId="3293410831" sldId="269"/>
            <ac:spMk id="14" creationId="{4F152D27-A252-4F65-AC5F-A2657140CCDB}"/>
          </ac:spMkLst>
        </pc:spChg>
        <pc:spChg chg="add mod">
          <ac:chgData name="Derek Sheehan" userId="91fe9875365e23ba" providerId="LiveId" clId="{14340F39-9D58-416A-A796-61A6BFC80C64}" dt="2021-02-15T23:40:31.331" v="2428"/>
          <ac:spMkLst>
            <pc:docMk/>
            <pc:sldMk cId="3293410831" sldId="269"/>
            <ac:spMk id="15" creationId="{FD3641F1-0C56-4125-92CC-AF1A58FC7B2F}"/>
          </ac:spMkLst>
        </pc:spChg>
        <pc:spChg chg="add mod">
          <ac:chgData name="Derek Sheehan" userId="91fe9875365e23ba" providerId="LiveId" clId="{14340F39-9D58-416A-A796-61A6BFC80C64}" dt="2021-02-15T23:41:25.837" v="2469" actId="20577"/>
          <ac:spMkLst>
            <pc:docMk/>
            <pc:sldMk cId="3293410831" sldId="269"/>
            <ac:spMk id="17" creationId="{AD9F99C8-0A07-4AF3-AE38-22F4BA4C49E5}"/>
          </ac:spMkLst>
        </pc:spChg>
        <pc:spChg chg="add del mod">
          <ac:chgData name="Derek Sheehan" userId="91fe9875365e23ba" providerId="LiveId" clId="{14340F39-9D58-416A-A796-61A6BFC80C64}" dt="2021-02-15T23:40:35.612" v="2429"/>
          <ac:spMkLst>
            <pc:docMk/>
            <pc:sldMk cId="3293410831" sldId="269"/>
            <ac:spMk id="19" creationId="{45B9E93C-BC1A-4F3B-8F5D-0A7C2B3DCF5C}"/>
          </ac:spMkLst>
        </pc:spChg>
        <pc:spChg chg="add del mod">
          <ac:chgData name="Derek Sheehan" userId="91fe9875365e23ba" providerId="LiveId" clId="{14340F39-9D58-416A-A796-61A6BFC80C64}" dt="2021-02-15T23:35:38.261" v="2425" actId="478"/>
          <ac:spMkLst>
            <pc:docMk/>
            <pc:sldMk cId="3293410831" sldId="269"/>
            <ac:spMk id="21" creationId="{72993AB0-26F6-49B1-9E06-D6AF31CDB423}"/>
          </ac:spMkLst>
        </pc:spChg>
        <pc:spChg chg="add del mod">
          <ac:chgData name="Derek Sheehan" userId="91fe9875365e23ba" providerId="LiveId" clId="{14340F39-9D58-416A-A796-61A6BFC80C64}" dt="2021-02-15T23:35:37.487" v="2422" actId="478"/>
          <ac:spMkLst>
            <pc:docMk/>
            <pc:sldMk cId="3293410831" sldId="269"/>
            <ac:spMk id="23" creationId="{09330AF4-337D-4EA7-BBF1-23189A6E073D}"/>
          </ac:spMkLst>
        </pc:spChg>
        <pc:picChg chg="add del mod">
          <ac:chgData name="Derek Sheehan" userId="91fe9875365e23ba" providerId="LiveId" clId="{14340F39-9D58-416A-A796-61A6BFC80C64}" dt="2021-02-15T20:45:00.109" v="1576" actId="478"/>
          <ac:picMkLst>
            <pc:docMk/>
            <pc:sldMk cId="3293410831" sldId="269"/>
            <ac:picMk id="16" creationId="{0133F618-839A-4EBD-A8B5-DA5212301E78}"/>
          </ac:picMkLst>
        </pc:picChg>
        <pc:picChg chg="add del mod">
          <ac:chgData name="Derek Sheehan" userId="91fe9875365e23ba" providerId="LiveId" clId="{14340F39-9D58-416A-A796-61A6BFC80C64}" dt="2021-02-15T19:02:17.225" v="1036" actId="478"/>
          <ac:picMkLst>
            <pc:docMk/>
            <pc:sldMk cId="3293410831" sldId="269"/>
            <ac:picMk id="1026" creationId="{DADE2E04-81CB-4E73-8BD2-A0580F740B62}"/>
          </ac:picMkLst>
        </pc:picChg>
        <pc:picChg chg="add del mod">
          <ac:chgData name="Derek Sheehan" userId="91fe9875365e23ba" providerId="LiveId" clId="{14340F39-9D58-416A-A796-61A6BFC80C64}" dt="2021-02-15T19:02:25.809" v="1041" actId="478"/>
          <ac:picMkLst>
            <pc:docMk/>
            <pc:sldMk cId="3293410831" sldId="269"/>
            <ac:picMk id="1028" creationId="{C9BCC965-BE2B-4349-A1F1-896EE17880D8}"/>
          </ac:picMkLst>
        </pc:picChg>
        <pc:picChg chg="add del mod">
          <ac:chgData name="Derek Sheehan" userId="91fe9875365e23ba" providerId="LiveId" clId="{14340F39-9D58-416A-A796-61A6BFC80C64}" dt="2021-02-15T19:09:17.245" v="1061" actId="478"/>
          <ac:picMkLst>
            <pc:docMk/>
            <pc:sldMk cId="3293410831" sldId="269"/>
            <ac:picMk id="1030" creationId="{4BEDB550-ACF4-4CE3-B0D7-07C47B3EE7B6}"/>
          </ac:picMkLst>
        </pc:picChg>
      </pc:sldChg>
      <pc:sldChg chg="add del">
        <pc:chgData name="Derek Sheehan" userId="91fe9875365e23ba" providerId="LiveId" clId="{14340F39-9D58-416A-A796-61A6BFC80C64}" dt="2021-02-15T19:10:44.212" v="1063" actId="47"/>
        <pc:sldMkLst>
          <pc:docMk/>
          <pc:sldMk cId="750936591" sldId="270"/>
        </pc:sldMkLst>
      </pc:sldChg>
      <pc:sldChg chg="addSp delSp modSp add del mod">
        <pc:chgData name="Derek Sheehan" userId="91fe9875365e23ba" providerId="LiveId" clId="{14340F39-9D58-416A-A796-61A6BFC80C64}" dt="2021-02-15T20:53:07.791" v="1795" actId="47"/>
        <pc:sldMkLst>
          <pc:docMk/>
          <pc:sldMk cId="3546276437" sldId="270"/>
        </pc:sldMkLst>
        <pc:spChg chg="mod">
          <ac:chgData name="Derek Sheehan" userId="91fe9875365e23ba" providerId="LiveId" clId="{14340F39-9D58-416A-A796-61A6BFC80C64}" dt="2021-02-15T20:24:53.126" v="1534"/>
          <ac:spMkLst>
            <pc:docMk/>
            <pc:sldMk cId="3546276437" sldId="270"/>
            <ac:spMk id="2" creationId="{AA77B44E-446D-49A9-A9F5-2E878688660C}"/>
          </ac:spMkLst>
        </pc:spChg>
        <pc:spChg chg="mod">
          <ac:chgData name="Derek Sheehan" userId="91fe9875365e23ba" providerId="LiveId" clId="{14340F39-9D58-416A-A796-61A6BFC80C64}" dt="2021-02-15T20:40:18.591" v="1574"/>
          <ac:spMkLst>
            <pc:docMk/>
            <pc:sldMk cId="3546276437" sldId="270"/>
            <ac:spMk id="9" creationId="{3D0DE19F-4C4F-49E2-8A8A-B8192DF178F1}"/>
          </ac:spMkLst>
        </pc:spChg>
        <pc:spChg chg="del">
          <ac:chgData name="Derek Sheehan" userId="91fe9875365e23ba" providerId="LiveId" clId="{14340F39-9D58-416A-A796-61A6BFC80C64}" dt="2021-02-15T20:24:53.126" v="1534"/>
          <ac:spMkLst>
            <pc:docMk/>
            <pc:sldMk cId="3546276437" sldId="270"/>
            <ac:spMk id="10" creationId="{9E9B0469-7BD3-487C-8CD4-4C1B7E888751}"/>
          </ac:spMkLst>
        </pc:spChg>
        <pc:spChg chg="del mod">
          <ac:chgData name="Derek Sheehan" userId="91fe9875365e23ba" providerId="LiveId" clId="{14340F39-9D58-416A-A796-61A6BFC80C64}" dt="2021-02-15T20:24:59.771" v="1537" actId="478"/>
          <ac:spMkLst>
            <pc:docMk/>
            <pc:sldMk cId="3546276437" sldId="270"/>
            <ac:spMk id="11" creationId="{1D8BE5C8-AF5D-4B77-82D4-8D4172C9AC10}"/>
          </ac:spMkLst>
        </pc:spChg>
        <pc:spChg chg="del">
          <ac:chgData name="Derek Sheehan" userId="91fe9875365e23ba" providerId="LiveId" clId="{14340F39-9D58-416A-A796-61A6BFC80C64}" dt="2021-02-15T20:24:53.126" v="1534"/>
          <ac:spMkLst>
            <pc:docMk/>
            <pc:sldMk cId="3546276437" sldId="270"/>
            <ac:spMk id="12" creationId="{EA699140-DC0A-4CB5-BC95-8E7DC33B436C}"/>
          </ac:spMkLst>
        </pc:spChg>
        <pc:graphicFrameChg chg="add del mod modGraphic">
          <ac:chgData name="Derek Sheehan" userId="91fe9875365e23ba" providerId="LiveId" clId="{14340F39-9D58-416A-A796-61A6BFC80C64}" dt="2021-02-15T20:28:55.184" v="1554" actId="478"/>
          <ac:graphicFrameMkLst>
            <pc:docMk/>
            <pc:sldMk cId="3546276437" sldId="270"/>
            <ac:graphicFrameMk id="3" creationId="{B464C816-0E69-4D70-A128-0F9AE49EE385}"/>
          </ac:graphicFrameMkLst>
        </pc:graphicFrameChg>
        <pc:picChg chg="add del">
          <ac:chgData name="Derek Sheehan" userId="91fe9875365e23ba" providerId="LiveId" clId="{14340F39-9D58-416A-A796-61A6BFC80C64}" dt="2021-02-15T20:29:58.075" v="1561" actId="21"/>
          <ac:picMkLst>
            <pc:docMk/>
            <pc:sldMk cId="3546276437" sldId="270"/>
            <ac:picMk id="4" creationId="{45EFCFEC-4684-42EF-AE49-9326C54123E9}"/>
          </ac:picMkLst>
        </pc:picChg>
        <pc:picChg chg="add del">
          <ac:chgData name="Derek Sheehan" userId="91fe9875365e23ba" providerId="LiveId" clId="{14340F39-9D58-416A-A796-61A6BFC80C64}" dt="2021-02-15T20:46:48.345" v="1596" actId="478"/>
          <ac:picMkLst>
            <pc:docMk/>
            <pc:sldMk cId="3546276437" sldId="270"/>
            <ac:picMk id="5" creationId="{D2B79010-7721-42AB-AB24-0763EC443C23}"/>
          </ac:picMkLst>
        </pc:picChg>
      </pc:sldChg>
      <pc:sldChg chg="del">
        <pc:chgData name="Derek Sheehan" userId="91fe9875365e23ba" providerId="LiveId" clId="{14340F39-9D58-416A-A796-61A6BFC80C64}" dt="2021-02-15T16:05:57.475" v="5" actId="47"/>
        <pc:sldMkLst>
          <pc:docMk/>
          <pc:sldMk cId="3797953140" sldId="270"/>
        </pc:sldMkLst>
      </pc:sldChg>
      <pc:sldChg chg="modSp add del mod">
        <pc:chgData name="Derek Sheehan" userId="91fe9875365e23ba" providerId="LiveId" clId="{14340F39-9D58-416A-A796-61A6BFC80C64}" dt="2021-02-16T00:01:54.042" v="2520" actId="47"/>
        <pc:sldMkLst>
          <pc:docMk/>
          <pc:sldMk cId="67234435" sldId="271"/>
        </pc:sldMkLst>
        <pc:spChg chg="mod">
          <ac:chgData name="Derek Sheehan" userId="91fe9875365e23ba" providerId="LiveId" clId="{14340F39-9D58-416A-A796-61A6BFC80C64}" dt="2021-02-15T21:23:16.496" v="2274" actId="20577"/>
          <ac:spMkLst>
            <pc:docMk/>
            <pc:sldMk cId="67234435" sldId="271"/>
            <ac:spMk id="9" creationId="{3D0DE19F-4C4F-49E2-8A8A-B8192DF178F1}"/>
          </ac:spMkLst>
        </pc:spChg>
        <pc:spChg chg="mod">
          <ac:chgData name="Derek Sheehan" userId="91fe9875365e23ba" providerId="LiveId" clId="{14340F39-9D58-416A-A796-61A6BFC80C64}" dt="2021-02-15T21:25:22.403" v="2313" actId="113"/>
          <ac:spMkLst>
            <pc:docMk/>
            <pc:sldMk cId="67234435" sldId="271"/>
            <ac:spMk id="15" creationId="{FD3641F1-0C56-4125-92CC-AF1A58FC7B2F}"/>
          </ac:spMkLst>
        </pc:spChg>
        <pc:spChg chg="mod">
          <ac:chgData name="Derek Sheehan" userId="91fe9875365e23ba" providerId="LiveId" clId="{14340F39-9D58-416A-A796-61A6BFC80C64}" dt="2021-02-15T20:56:37.853" v="1825" actId="20577"/>
          <ac:spMkLst>
            <pc:docMk/>
            <pc:sldMk cId="67234435" sldId="271"/>
            <ac:spMk id="17" creationId="{AD9F99C8-0A07-4AF3-AE38-22F4BA4C49E5}"/>
          </ac:spMkLst>
        </pc:spChg>
      </pc:sldChg>
      <pc:sldChg chg="addSp delSp modSp new mod delAnim modAnim">
        <pc:chgData name="Derek Sheehan" userId="91fe9875365e23ba" providerId="LiveId" clId="{14340F39-9D58-416A-A796-61A6BFC80C64}" dt="2021-02-16T18:54:42.956" v="5989"/>
        <pc:sldMkLst>
          <pc:docMk/>
          <pc:sldMk cId="1523105641" sldId="272"/>
        </pc:sldMkLst>
        <pc:spChg chg="mod">
          <ac:chgData name="Derek Sheehan" userId="91fe9875365e23ba" providerId="LiveId" clId="{14340F39-9D58-416A-A796-61A6BFC80C64}" dt="2021-02-16T00:02:44.798" v="2524" actId="1076"/>
          <ac:spMkLst>
            <pc:docMk/>
            <pc:sldMk cId="1523105641" sldId="272"/>
            <ac:spMk id="2" creationId="{AFA7608F-2237-48F3-9854-281E6DA6F9F6}"/>
          </ac:spMkLst>
        </pc:spChg>
        <pc:spChg chg="add del mod">
          <ac:chgData name="Derek Sheehan" userId="91fe9875365e23ba" providerId="LiveId" clId="{14340F39-9D58-416A-A796-61A6BFC80C64}" dt="2021-02-16T00:02:29.457" v="2521" actId="478"/>
          <ac:spMkLst>
            <pc:docMk/>
            <pc:sldMk cId="1523105641" sldId="272"/>
            <ac:spMk id="3" creationId="{F53A5B80-932D-41D3-A32A-E58266DBE23A}"/>
          </ac:spMkLst>
        </pc:spChg>
        <pc:spChg chg="add del">
          <ac:chgData name="Derek Sheehan" userId="91fe9875365e23ba" providerId="LiveId" clId="{14340F39-9D58-416A-A796-61A6BFC80C64}" dt="2021-02-15T23:53:53.442" v="2496" actId="931"/>
          <ac:spMkLst>
            <pc:docMk/>
            <pc:sldMk cId="1523105641" sldId="272"/>
            <ac:spMk id="4" creationId="{6EEB8168-9180-4527-9E50-82B15C6DF0D4}"/>
          </ac:spMkLst>
        </pc:spChg>
        <pc:spChg chg="add del mod">
          <ac:chgData name="Derek Sheehan" userId="91fe9875365e23ba" providerId="LiveId" clId="{14340F39-9D58-416A-A796-61A6BFC80C64}" dt="2021-02-16T00:00:46.970" v="2517" actId="478"/>
          <ac:spMkLst>
            <pc:docMk/>
            <pc:sldMk cId="1523105641" sldId="272"/>
            <ac:spMk id="5" creationId="{186B603A-AA85-4F0B-BFFB-427903C95091}"/>
          </ac:spMkLst>
        </pc:spChg>
        <pc:spChg chg="add del mod">
          <ac:chgData name="Derek Sheehan" userId="91fe9875365e23ba" providerId="LiveId" clId="{14340F39-9D58-416A-A796-61A6BFC80C64}" dt="2021-02-16T18:40:19.368" v="5984" actId="20577"/>
          <ac:spMkLst>
            <pc:docMk/>
            <pc:sldMk cId="1523105641" sldId="272"/>
            <ac:spMk id="6" creationId="{3526D3FA-EFB1-4784-8950-B34D08B2190F}"/>
          </ac:spMkLst>
        </pc:spChg>
        <pc:spChg chg="add mod">
          <ac:chgData name="Derek Sheehan" userId="91fe9875365e23ba" providerId="LiveId" clId="{14340F39-9D58-416A-A796-61A6BFC80C64}" dt="2021-02-16T18:33:32.299" v="5848" actId="113"/>
          <ac:spMkLst>
            <pc:docMk/>
            <pc:sldMk cId="1523105641" sldId="272"/>
            <ac:spMk id="7" creationId="{5CEC4768-6A5A-48B8-BF1B-3F062AA7E0B8}"/>
          </ac:spMkLst>
        </pc:spChg>
        <pc:spChg chg="add mod">
          <ac:chgData name="Derek Sheehan" userId="91fe9875365e23ba" providerId="LiveId" clId="{14340F39-9D58-416A-A796-61A6BFC80C64}" dt="2021-02-16T01:29:36.097" v="3262" actId="14100"/>
          <ac:spMkLst>
            <pc:docMk/>
            <pc:sldMk cId="1523105641" sldId="272"/>
            <ac:spMk id="11" creationId="{42CD2222-D2AD-4E44-85D3-6B5963486027}"/>
          </ac:spMkLst>
        </pc:spChg>
        <pc:spChg chg="add mod">
          <ac:chgData name="Derek Sheehan" userId="91fe9875365e23ba" providerId="LiveId" clId="{14340F39-9D58-416A-A796-61A6BFC80C64}" dt="2021-02-16T18:33:53.491" v="5849" actId="14100"/>
          <ac:spMkLst>
            <pc:docMk/>
            <pc:sldMk cId="1523105641" sldId="272"/>
            <ac:spMk id="12" creationId="{9CD15363-25C8-4B1A-9FBD-ED4C8D59AC88}"/>
          </ac:spMkLst>
        </pc:spChg>
        <pc:spChg chg="add mod">
          <ac:chgData name="Derek Sheehan" userId="91fe9875365e23ba" providerId="LiveId" clId="{14340F39-9D58-416A-A796-61A6BFC80C64}" dt="2021-02-16T00:44:32.745" v="3018" actId="17032"/>
          <ac:spMkLst>
            <pc:docMk/>
            <pc:sldMk cId="1523105641" sldId="272"/>
            <ac:spMk id="14" creationId="{EBE9530E-B466-4BD3-89E6-F68A2402CDA5}"/>
          </ac:spMkLst>
        </pc:spChg>
        <pc:spChg chg="add mod">
          <ac:chgData name="Derek Sheehan" userId="91fe9875365e23ba" providerId="LiveId" clId="{14340F39-9D58-416A-A796-61A6BFC80C64}" dt="2021-02-16T00:31:20.507" v="2824" actId="1076"/>
          <ac:spMkLst>
            <pc:docMk/>
            <pc:sldMk cId="1523105641" sldId="272"/>
            <ac:spMk id="15" creationId="{E3C82551-E7AA-4003-A99D-7A4E32A54A41}"/>
          </ac:spMkLst>
        </pc:spChg>
        <pc:spChg chg="add del mod">
          <ac:chgData name="Derek Sheehan" userId="91fe9875365e23ba" providerId="LiveId" clId="{14340F39-9D58-416A-A796-61A6BFC80C64}" dt="2021-02-16T00:28:24.715" v="2816"/>
          <ac:spMkLst>
            <pc:docMk/>
            <pc:sldMk cId="1523105641" sldId="272"/>
            <ac:spMk id="16" creationId="{065D6C78-5388-49D4-B82C-09104D8E9EC6}"/>
          </ac:spMkLst>
        </pc:spChg>
        <pc:spChg chg="add mod">
          <ac:chgData name="Derek Sheehan" userId="91fe9875365e23ba" providerId="LiveId" clId="{14340F39-9D58-416A-A796-61A6BFC80C64}" dt="2021-02-16T00:33:46.869" v="2872" actId="404"/>
          <ac:spMkLst>
            <pc:docMk/>
            <pc:sldMk cId="1523105641" sldId="272"/>
            <ac:spMk id="17" creationId="{DCFC6539-2E4F-4780-96B0-ADFD3ACC11D3}"/>
          </ac:spMkLst>
        </pc:spChg>
        <pc:spChg chg="add del mod">
          <ac:chgData name="Derek Sheehan" userId="91fe9875365e23ba" providerId="LiveId" clId="{14340F39-9D58-416A-A796-61A6BFC80C64}" dt="2021-02-16T00:32:50.718" v="2851"/>
          <ac:spMkLst>
            <pc:docMk/>
            <pc:sldMk cId="1523105641" sldId="272"/>
            <ac:spMk id="18" creationId="{53C796AB-7675-4BB6-8597-44C9B9C978EB}"/>
          </ac:spMkLst>
        </pc:spChg>
        <pc:spChg chg="add mod">
          <ac:chgData name="Derek Sheehan" userId="91fe9875365e23ba" providerId="LiveId" clId="{14340F39-9D58-416A-A796-61A6BFC80C64}" dt="2021-02-16T01:09:23.147" v="3142" actId="1076"/>
          <ac:spMkLst>
            <pc:docMk/>
            <pc:sldMk cId="1523105641" sldId="272"/>
            <ac:spMk id="19" creationId="{9CED1548-E37B-4888-A020-A3D2458B8245}"/>
          </ac:spMkLst>
        </pc:spChg>
        <pc:spChg chg="add del mod">
          <ac:chgData name="Derek Sheehan" userId="91fe9875365e23ba" providerId="LiveId" clId="{14340F39-9D58-416A-A796-61A6BFC80C64}" dt="2021-02-16T01:09:41.938" v="3146" actId="478"/>
          <ac:spMkLst>
            <pc:docMk/>
            <pc:sldMk cId="1523105641" sldId="272"/>
            <ac:spMk id="20" creationId="{5F7BAE69-D99E-42D0-924D-CCEF8D12B4E5}"/>
          </ac:spMkLst>
        </pc:spChg>
        <pc:spChg chg="add del mod">
          <ac:chgData name="Derek Sheehan" userId="91fe9875365e23ba" providerId="LiveId" clId="{14340F39-9D58-416A-A796-61A6BFC80C64}" dt="2021-02-16T00:36:38.863" v="2886"/>
          <ac:spMkLst>
            <pc:docMk/>
            <pc:sldMk cId="1523105641" sldId="272"/>
            <ac:spMk id="21" creationId="{129BBDBE-533E-40F5-A82C-E44C7B852412}"/>
          </ac:spMkLst>
        </pc:spChg>
        <pc:spChg chg="add del mod">
          <ac:chgData name="Derek Sheehan" userId="91fe9875365e23ba" providerId="LiveId" clId="{14340F39-9D58-416A-A796-61A6BFC80C64}" dt="2021-02-16T01:09:49.124" v="3147" actId="478"/>
          <ac:spMkLst>
            <pc:docMk/>
            <pc:sldMk cId="1523105641" sldId="272"/>
            <ac:spMk id="21" creationId="{99EEF5C7-90BD-403C-B885-34BE8A97CC27}"/>
          </ac:spMkLst>
        </pc:spChg>
        <pc:spChg chg="add mod">
          <ac:chgData name="Derek Sheehan" userId="91fe9875365e23ba" providerId="LiveId" clId="{14340F39-9D58-416A-A796-61A6BFC80C64}" dt="2021-02-16T01:09:28.112" v="3143" actId="1076"/>
          <ac:spMkLst>
            <pc:docMk/>
            <pc:sldMk cId="1523105641" sldId="272"/>
            <ac:spMk id="22" creationId="{4B7879BC-9CFC-4939-94B7-30C01D9B5642}"/>
          </ac:spMkLst>
        </pc:spChg>
        <pc:spChg chg="add mod">
          <ac:chgData name="Derek Sheehan" userId="91fe9875365e23ba" providerId="LiveId" clId="{14340F39-9D58-416A-A796-61A6BFC80C64}" dt="2021-02-16T00:53:31.110" v="3105" actId="1076"/>
          <ac:spMkLst>
            <pc:docMk/>
            <pc:sldMk cId="1523105641" sldId="272"/>
            <ac:spMk id="23" creationId="{96FE918F-EB80-4003-9AAB-C4B6D3BB561B}"/>
          </ac:spMkLst>
        </pc:spChg>
        <pc:spChg chg="add mod">
          <ac:chgData name="Derek Sheehan" userId="91fe9875365e23ba" providerId="LiveId" clId="{14340F39-9D58-416A-A796-61A6BFC80C64}" dt="2021-02-16T18:40:47.414" v="5986" actId="14100"/>
          <ac:spMkLst>
            <pc:docMk/>
            <pc:sldMk cId="1523105641" sldId="272"/>
            <ac:spMk id="24" creationId="{EE5C4BD9-E00E-4A4D-81D2-0F731AF7DB5A}"/>
          </ac:spMkLst>
        </pc:spChg>
        <pc:spChg chg="add del mod">
          <ac:chgData name="Derek Sheehan" userId="91fe9875365e23ba" providerId="LiveId" clId="{14340F39-9D58-416A-A796-61A6BFC80C64}" dt="2021-02-16T17:09:14.938" v="5592" actId="478"/>
          <ac:spMkLst>
            <pc:docMk/>
            <pc:sldMk cId="1523105641" sldId="272"/>
            <ac:spMk id="25" creationId="{45EC9377-EF97-4234-890F-AD0708C67F98}"/>
          </ac:spMkLst>
        </pc:spChg>
        <pc:spChg chg="add del mod">
          <ac:chgData name="Derek Sheehan" userId="91fe9875365e23ba" providerId="LiveId" clId="{14340F39-9D58-416A-A796-61A6BFC80C64}" dt="2021-02-16T17:09:14.938" v="5592" actId="478"/>
          <ac:spMkLst>
            <pc:docMk/>
            <pc:sldMk cId="1523105641" sldId="272"/>
            <ac:spMk id="26" creationId="{2E48983A-1D8A-46CD-BE13-E3EB56E7BD55}"/>
          </ac:spMkLst>
        </pc:spChg>
        <pc:spChg chg="add del mod">
          <ac:chgData name="Derek Sheehan" userId="91fe9875365e23ba" providerId="LiveId" clId="{14340F39-9D58-416A-A796-61A6BFC80C64}" dt="2021-02-16T17:09:14.938" v="5592" actId="478"/>
          <ac:spMkLst>
            <pc:docMk/>
            <pc:sldMk cId="1523105641" sldId="272"/>
            <ac:spMk id="27" creationId="{ED52377C-C296-4E44-A197-2B297096DB2C}"/>
          </ac:spMkLst>
        </pc:spChg>
        <pc:spChg chg="add del mod">
          <ac:chgData name="Derek Sheehan" userId="91fe9875365e23ba" providerId="LiveId" clId="{14340F39-9D58-416A-A796-61A6BFC80C64}" dt="2021-02-16T17:09:14.938" v="5592" actId="478"/>
          <ac:spMkLst>
            <pc:docMk/>
            <pc:sldMk cId="1523105641" sldId="272"/>
            <ac:spMk id="28" creationId="{B58C3EF6-62A6-4F1F-B360-F1B19C2BE8A7}"/>
          </ac:spMkLst>
        </pc:spChg>
        <pc:spChg chg="add del mod">
          <ac:chgData name="Derek Sheehan" userId="91fe9875365e23ba" providerId="LiveId" clId="{14340F39-9D58-416A-A796-61A6BFC80C64}" dt="2021-02-16T17:09:14.938" v="5592" actId="478"/>
          <ac:spMkLst>
            <pc:docMk/>
            <pc:sldMk cId="1523105641" sldId="272"/>
            <ac:spMk id="29" creationId="{3EF7DA90-B8A2-44A4-916F-49179B22AF1C}"/>
          </ac:spMkLst>
        </pc:spChg>
        <pc:spChg chg="mod">
          <ac:chgData name="Derek Sheehan" userId="91fe9875365e23ba" providerId="LiveId" clId="{14340F39-9D58-416A-A796-61A6BFC80C64}" dt="2021-02-16T17:12:29.655" v="5617" actId="14100"/>
          <ac:spMkLst>
            <pc:docMk/>
            <pc:sldMk cId="1523105641" sldId="272"/>
            <ac:spMk id="31" creationId="{CD3B7344-EE49-4787-B9A3-A46326723E25}"/>
          </ac:spMkLst>
        </pc:spChg>
        <pc:spChg chg="mod">
          <ac:chgData name="Derek Sheehan" userId="91fe9875365e23ba" providerId="LiveId" clId="{14340F39-9D58-416A-A796-61A6BFC80C64}" dt="2021-02-16T17:09:15.376" v="5593"/>
          <ac:spMkLst>
            <pc:docMk/>
            <pc:sldMk cId="1523105641" sldId="272"/>
            <ac:spMk id="32" creationId="{541CDF36-AE34-4854-9260-35C0D7D5EAFF}"/>
          </ac:spMkLst>
        </pc:spChg>
        <pc:spChg chg="mod">
          <ac:chgData name="Derek Sheehan" userId="91fe9875365e23ba" providerId="LiveId" clId="{14340F39-9D58-416A-A796-61A6BFC80C64}" dt="2021-02-16T17:09:15.376" v="5593"/>
          <ac:spMkLst>
            <pc:docMk/>
            <pc:sldMk cId="1523105641" sldId="272"/>
            <ac:spMk id="33" creationId="{E21A4B8F-7F09-4DEC-ACD4-890B0222A91D}"/>
          </ac:spMkLst>
        </pc:spChg>
        <pc:spChg chg="mod">
          <ac:chgData name="Derek Sheehan" userId="91fe9875365e23ba" providerId="LiveId" clId="{14340F39-9D58-416A-A796-61A6BFC80C64}" dt="2021-02-16T17:19:56.675" v="5657" actId="14100"/>
          <ac:spMkLst>
            <pc:docMk/>
            <pc:sldMk cId="1523105641" sldId="272"/>
            <ac:spMk id="34" creationId="{39A5E4B2-D35F-4629-93FD-32EAC34954FD}"/>
          </ac:spMkLst>
        </pc:spChg>
        <pc:spChg chg="mod">
          <ac:chgData name="Derek Sheehan" userId="91fe9875365e23ba" providerId="LiveId" clId="{14340F39-9D58-416A-A796-61A6BFC80C64}" dt="2021-02-16T17:09:15.376" v="5593"/>
          <ac:spMkLst>
            <pc:docMk/>
            <pc:sldMk cId="1523105641" sldId="272"/>
            <ac:spMk id="35" creationId="{977F111A-7B1E-479F-9CF7-8BCACE972544}"/>
          </ac:spMkLst>
        </pc:spChg>
        <pc:grpChg chg="add mod">
          <ac:chgData name="Derek Sheehan" userId="91fe9875365e23ba" providerId="LiveId" clId="{14340F39-9D58-416A-A796-61A6BFC80C64}" dt="2021-02-16T17:20:08.319" v="5658" actId="1076"/>
          <ac:grpSpMkLst>
            <pc:docMk/>
            <pc:sldMk cId="1523105641" sldId="272"/>
            <ac:grpSpMk id="30" creationId="{8A766FDC-82B3-48E4-834E-7982E19AB4B3}"/>
          </ac:grpSpMkLst>
        </pc:grpChg>
        <pc:picChg chg="add del mod">
          <ac:chgData name="Derek Sheehan" userId="91fe9875365e23ba" providerId="LiveId" clId="{14340F39-9D58-416A-A796-61A6BFC80C64}" dt="2021-02-15T23:48:38.855" v="2493" actId="931"/>
          <ac:picMkLst>
            <pc:docMk/>
            <pc:sldMk cId="1523105641" sldId="272"/>
            <ac:picMk id="11" creationId="{043BF627-B8C0-492E-B993-BEE5CDD08D6D}"/>
          </ac:picMkLst>
        </pc:picChg>
        <pc:picChg chg="add mod">
          <ac:chgData name="Derek Sheehan" userId="91fe9875365e23ba" providerId="LiveId" clId="{14340F39-9D58-416A-A796-61A6BFC80C64}" dt="2021-02-16T00:31:03.111" v="2822" actId="1076"/>
          <ac:picMkLst>
            <pc:docMk/>
            <pc:sldMk cId="1523105641" sldId="272"/>
            <ac:picMk id="13" creationId="{67D5387D-C069-4C7B-9B68-984A1CFB6A5D}"/>
          </ac:picMkLst>
        </pc:picChg>
        <pc:cxnChg chg="add del mod">
          <ac:chgData name="Derek Sheehan" userId="91fe9875365e23ba" providerId="LiveId" clId="{14340F39-9D58-416A-A796-61A6BFC80C64}" dt="2021-02-16T01:07:15.801" v="3125" actId="11529"/>
          <ac:cxnSpMkLst>
            <pc:docMk/>
            <pc:sldMk cId="1523105641" sldId="272"/>
            <ac:cxnSpMk id="4" creationId="{0025AABD-3708-408B-A0C8-AA29D2BFF3B7}"/>
          </ac:cxnSpMkLst>
        </pc:cxnChg>
        <pc:cxnChg chg="add del mod">
          <ac:chgData name="Derek Sheehan" userId="91fe9875365e23ba" providerId="LiveId" clId="{14340F39-9D58-416A-A796-61A6BFC80C64}" dt="2021-02-16T01:07:35.626" v="3127" actId="11529"/>
          <ac:cxnSpMkLst>
            <pc:docMk/>
            <pc:sldMk cId="1523105641" sldId="272"/>
            <ac:cxnSpMk id="10" creationId="{C9AB9931-963A-49ED-91C8-A9524302E6EA}"/>
          </ac:cxnSpMkLst>
        </pc:cxnChg>
      </pc:sldChg>
      <pc:sldChg chg="new del">
        <pc:chgData name="Derek Sheehan" userId="91fe9875365e23ba" providerId="LiveId" clId="{14340F39-9D58-416A-A796-61A6BFC80C64}" dt="2021-02-15T23:50:31.577" v="2495" actId="47"/>
        <pc:sldMkLst>
          <pc:docMk/>
          <pc:sldMk cId="2980553552" sldId="273"/>
        </pc:sldMkLst>
      </pc:sldChg>
      <pc:sldChg chg="addSp delSp modSp add mod ord delAnim modAnim">
        <pc:chgData name="Derek Sheehan" userId="91fe9875365e23ba" providerId="LiveId" clId="{14340F39-9D58-416A-A796-61A6BFC80C64}" dt="2021-02-16T20:51:33.775" v="6166" actId="20577"/>
        <pc:sldMkLst>
          <pc:docMk/>
          <pc:sldMk cId="1842824458" sldId="274"/>
        </pc:sldMkLst>
        <pc:spChg chg="mod">
          <ac:chgData name="Derek Sheehan" userId="91fe9875365e23ba" providerId="LiveId" clId="{14340F39-9D58-416A-A796-61A6BFC80C64}" dt="2021-02-16T18:34:01.543" v="5850" actId="1076"/>
          <ac:spMkLst>
            <pc:docMk/>
            <pc:sldMk cId="1842824458" sldId="274"/>
            <ac:spMk id="2" creationId="{AA77B44E-446D-49A9-A9F5-2E878688660C}"/>
          </ac:spMkLst>
        </pc:spChg>
        <pc:spChg chg="add del mod">
          <ac:chgData name="Derek Sheehan" userId="91fe9875365e23ba" providerId="LiveId" clId="{14340F39-9D58-416A-A796-61A6BFC80C64}" dt="2021-02-15T23:54:13.034" v="2500" actId="478"/>
          <ac:spMkLst>
            <pc:docMk/>
            <pc:sldMk cId="1842824458" sldId="274"/>
            <ac:spMk id="4" creationId="{2A21AC17-CBBC-4E2B-8E81-62710977253D}"/>
          </ac:spMkLst>
        </pc:spChg>
        <pc:spChg chg="add del mod">
          <ac:chgData name="Derek Sheehan" userId="91fe9875365e23ba" providerId="LiveId" clId="{14340F39-9D58-416A-A796-61A6BFC80C64}" dt="2021-02-15T23:54:42.156" v="2508" actId="931"/>
          <ac:spMkLst>
            <pc:docMk/>
            <pc:sldMk cId="1842824458" sldId="274"/>
            <ac:spMk id="6" creationId="{86AF52D9-0677-412B-8B12-E3F2FFAB596E}"/>
          </ac:spMkLst>
        </pc:spChg>
        <pc:spChg chg="add del mod">
          <ac:chgData name="Derek Sheehan" userId="91fe9875365e23ba" providerId="LiveId" clId="{14340F39-9D58-416A-A796-61A6BFC80C64}" dt="2021-02-15T23:54:21.802" v="2503" actId="478"/>
          <ac:spMkLst>
            <pc:docMk/>
            <pc:sldMk cId="1842824458" sldId="274"/>
            <ac:spMk id="8" creationId="{EBB183BB-6F53-434D-8D57-A0791754F921}"/>
          </ac:spMkLst>
        </pc:spChg>
        <pc:spChg chg="del">
          <ac:chgData name="Derek Sheehan" userId="91fe9875365e23ba" providerId="LiveId" clId="{14340F39-9D58-416A-A796-61A6BFC80C64}" dt="2021-02-15T23:54:16.754" v="2501" actId="478"/>
          <ac:spMkLst>
            <pc:docMk/>
            <pc:sldMk cId="1842824458" sldId="274"/>
            <ac:spMk id="9" creationId="{3D0DE19F-4C4F-49E2-8A8A-B8192DF178F1}"/>
          </ac:spMkLst>
        </pc:spChg>
        <pc:spChg chg="add del mod">
          <ac:chgData name="Derek Sheehan" userId="91fe9875365e23ba" providerId="LiveId" clId="{14340F39-9D58-416A-A796-61A6BFC80C64}" dt="2021-02-15T23:54:27.179" v="2505" actId="478"/>
          <ac:spMkLst>
            <pc:docMk/>
            <pc:sldMk cId="1842824458" sldId="274"/>
            <ac:spMk id="11" creationId="{1B47D891-10F7-4B27-992F-C57F89C08EB2}"/>
          </ac:spMkLst>
        </pc:spChg>
        <pc:spChg chg="del">
          <ac:chgData name="Derek Sheehan" userId="91fe9875365e23ba" providerId="LiveId" clId="{14340F39-9D58-416A-A796-61A6BFC80C64}" dt="2021-02-15T23:54:10.753" v="2499" actId="478"/>
          <ac:spMkLst>
            <pc:docMk/>
            <pc:sldMk cId="1842824458" sldId="274"/>
            <ac:spMk id="13" creationId="{B9A04A8E-4DCD-416E-B767-69D7A2DE138D}"/>
          </ac:spMkLst>
        </pc:spChg>
        <pc:spChg chg="del">
          <ac:chgData name="Derek Sheehan" userId="91fe9875365e23ba" providerId="LiveId" clId="{14340F39-9D58-416A-A796-61A6BFC80C64}" dt="2021-02-15T23:54:19.865" v="2502" actId="478"/>
          <ac:spMkLst>
            <pc:docMk/>
            <pc:sldMk cId="1842824458" sldId="274"/>
            <ac:spMk id="14" creationId="{4F152D27-A252-4F65-AC5F-A2657140CCDB}"/>
          </ac:spMkLst>
        </pc:spChg>
        <pc:spChg chg="add mod">
          <ac:chgData name="Derek Sheehan" userId="91fe9875365e23ba" providerId="LiveId" clId="{14340F39-9D58-416A-A796-61A6BFC80C64}" dt="2021-02-16T01:15:07.213" v="3158" actId="14100"/>
          <ac:spMkLst>
            <pc:docMk/>
            <pc:sldMk cId="1842824458" sldId="274"/>
            <ac:spMk id="15" creationId="{C23F72A2-03D4-4926-A284-D53B3C6F9C97}"/>
          </ac:spMkLst>
        </pc:spChg>
        <pc:spChg chg="del">
          <ac:chgData name="Derek Sheehan" userId="91fe9875365e23ba" providerId="LiveId" clId="{14340F39-9D58-416A-A796-61A6BFC80C64}" dt="2021-02-15T23:54:24.144" v="2504" actId="478"/>
          <ac:spMkLst>
            <pc:docMk/>
            <pc:sldMk cId="1842824458" sldId="274"/>
            <ac:spMk id="15" creationId="{FD3641F1-0C56-4125-92CC-AF1A58FC7B2F}"/>
          </ac:spMkLst>
        </pc:spChg>
        <pc:spChg chg="mod">
          <ac:chgData name="Derek Sheehan" userId="91fe9875365e23ba" providerId="LiveId" clId="{14340F39-9D58-416A-A796-61A6BFC80C64}" dt="2021-02-16T18:34:13.312" v="5854" actId="14100"/>
          <ac:spMkLst>
            <pc:docMk/>
            <pc:sldMk cId="1842824458" sldId="274"/>
            <ac:spMk id="17" creationId="{AD9F99C8-0A07-4AF3-AE38-22F4BA4C49E5}"/>
          </ac:spMkLst>
        </pc:spChg>
        <pc:spChg chg="add mod">
          <ac:chgData name="Derek Sheehan" userId="91fe9875365e23ba" providerId="LiveId" clId="{14340F39-9D58-416A-A796-61A6BFC80C64}" dt="2021-02-16T20:51:33.775" v="6166" actId="20577"/>
          <ac:spMkLst>
            <pc:docMk/>
            <pc:sldMk cId="1842824458" sldId="274"/>
            <ac:spMk id="18" creationId="{E189C5F8-8324-4B8A-9475-45A2DA8D48BE}"/>
          </ac:spMkLst>
        </pc:spChg>
        <pc:spChg chg="add del mod">
          <ac:chgData name="Derek Sheehan" userId="91fe9875365e23ba" providerId="LiveId" clId="{14340F39-9D58-416A-A796-61A6BFC80C64}" dt="2021-02-16T00:58:17.035" v="3117" actId="478"/>
          <ac:spMkLst>
            <pc:docMk/>
            <pc:sldMk cId="1842824458" sldId="274"/>
            <ac:spMk id="19" creationId="{73859CB1-CBFE-4155-8A13-D3350138F1E5}"/>
          </ac:spMkLst>
        </pc:spChg>
        <pc:spChg chg="add mod">
          <ac:chgData name="Derek Sheehan" userId="91fe9875365e23ba" providerId="LiveId" clId="{14340F39-9D58-416A-A796-61A6BFC80C64}" dt="2021-02-16T01:15:01.007" v="3157" actId="14100"/>
          <ac:spMkLst>
            <pc:docMk/>
            <pc:sldMk cId="1842824458" sldId="274"/>
            <ac:spMk id="19" creationId="{E65ED228-51FD-49D8-B24F-EE8BB882EF7C}"/>
          </ac:spMkLst>
        </pc:spChg>
        <pc:spChg chg="add mod">
          <ac:chgData name="Derek Sheehan" userId="91fe9875365e23ba" providerId="LiveId" clId="{14340F39-9D58-416A-A796-61A6BFC80C64}" dt="2021-02-16T01:12:02.706" v="3152"/>
          <ac:spMkLst>
            <pc:docMk/>
            <pc:sldMk cId="1842824458" sldId="274"/>
            <ac:spMk id="20" creationId="{273665A2-6E2C-4E38-A29E-2909EB4FA311}"/>
          </ac:spMkLst>
        </pc:spChg>
        <pc:spChg chg="add del mod">
          <ac:chgData name="Derek Sheehan" userId="91fe9875365e23ba" providerId="LiveId" clId="{14340F39-9D58-416A-A796-61A6BFC80C64}" dt="2021-02-16T00:58:14.719" v="3116" actId="478"/>
          <ac:spMkLst>
            <pc:docMk/>
            <pc:sldMk cId="1842824458" sldId="274"/>
            <ac:spMk id="20" creationId="{7AA5CEEE-279E-4176-9942-1E3DEE10855D}"/>
          </ac:spMkLst>
        </pc:spChg>
        <pc:spChg chg="add mod">
          <ac:chgData name="Derek Sheehan" userId="91fe9875365e23ba" providerId="LiveId" clId="{14340F39-9D58-416A-A796-61A6BFC80C64}" dt="2021-02-16T01:12:02.706" v="3152"/>
          <ac:spMkLst>
            <pc:docMk/>
            <pc:sldMk cId="1842824458" sldId="274"/>
            <ac:spMk id="21" creationId="{7D0649D1-532D-43D5-876B-51C77A261A7B}"/>
          </ac:spMkLst>
        </pc:spChg>
        <pc:spChg chg="add del mod">
          <ac:chgData name="Derek Sheehan" userId="91fe9875365e23ba" providerId="LiveId" clId="{14340F39-9D58-416A-A796-61A6BFC80C64}" dt="2021-02-16T00:26:19.536" v="2812"/>
          <ac:spMkLst>
            <pc:docMk/>
            <pc:sldMk cId="1842824458" sldId="274"/>
            <ac:spMk id="21" creationId="{BCFEA9E2-90B3-4730-BD25-26AD3F1FD6C7}"/>
          </ac:spMkLst>
        </pc:spChg>
        <pc:spChg chg="add del mod">
          <ac:chgData name="Derek Sheehan" userId="91fe9875365e23ba" providerId="LiveId" clId="{14340F39-9D58-416A-A796-61A6BFC80C64}" dt="2021-02-16T00:58:14.719" v="3116" actId="478"/>
          <ac:spMkLst>
            <pc:docMk/>
            <pc:sldMk cId="1842824458" sldId="274"/>
            <ac:spMk id="22" creationId="{127A90F7-B7BE-45A6-9404-83EE74C7B7E6}"/>
          </ac:spMkLst>
        </pc:spChg>
        <pc:spChg chg="add mod">
          <ac:chgData name="Derek Sheehan" userId="91fe9875365e23ba" providerId="LiveId" clId="{14340F39-9D58-416A-A796-61A6BFC80C64}" dt="2021-02-16T01:12:02.706" v="3152"/>
          <ac:spMkLst>
            <pc:docMk/>
            <pc:sldMk cId="1842824458" sldId="274"/>
            <ac:spMk id="22" creationId="{52768146-2053-4561-9541-256DA3C7F7D0}"/>
          </ac:spMkLst>
        </pc:spChg>
        <pc:spChg chg="add del mod">
          <ac:chgData name="Derek Sheehan" userId="91fe9875365e23ba" providerId="LiveId" clId="{14340F39-9D58-416A-A796-61A6BFC80C64}" dt="2021-02-16T01:11:55.154" v="3150" actId="478"/>
          <ac:spMkLst>
            <pc:docMk/>
            <pc:sldMk cId="1842824458" sldId="274"/>
            <ac:spMk id="23" creationId="{7228BB9A-43A3-41C4-B297-714914467C75}"/>
          </ac:spMkLst>
        </pc:spChg>
        <pc:spChg chg="add mod">
          <ac:chgData name="Derek Sheehan" userId="91fe9875365e23ba" providerId="LiveId" clId="{14340F39-9D58-416A-A796-61A6BFC80C64}" dt="2021-02-16T01:16:55.860" v="3181" actId="14100"/>
          <ac:spMkLst>
            <pc:docMk/>
            <pc:sldMk cId="1842824458" sldId="274"/>
            <ac:spMk id="24" creationId="{5CB59C59-97E4-42A1-91F1-0BF4DC9F04AC}"/>
          </ac:spMkLst>
        </pc:spChg>
        <pc:spChg chg="add del mod">
          <ac:chgData name="Derek Sheehan" userId="91fe9875365e23ba" providerId="LiveId" clId="{14340F39-9D58-416A-A796-61A6BFC80C64}" dt="2021-02-16T00:58:14.719" v="3116" actId="478"/>
          <ac:spMkLst>
            <pc:docMk/>
            <pc:sldMk cId="1842824458" sldId="274"/>
            <ac:spMk id="24" creationId="{87593F70-3E97-49F0-8C3A-E03883D8537A}"/>
          </ac:spMkLst>
        </pc:spChg>
        <pc:spChg chg="add del mod">
          <ac:chgData name="Derek Sheehan" userId="91fe9875365e23ba" providerId="LiveId" clId="{14340F39-9D58-416A-A796-61A6BFC80C64}" dt="2021-02-16T01:16:43.347" v="3177" actId="478"/>
          <ac:spMkLst>
            <pc:docMk/>
            <pc:sldMk cId="1842824458" sldId="274"/>
            <ac:spMk id="25" creationId="{148CA06A-73CD-44B8-91C2-25ACA8E88F82}"/>
          </ac:spMkLst>
        </pc:spChg>
        <pc:spChg chg="add del mod">
          <ac:chgData name="Derek Sheehan" userId="91fe9875365e23ba" providerId="LiveId" clId="{14340F39-9D58-416A-A796-61A6BFC80C64}" dt="2021-02-16T00:58:09.448" v="3115"/>
          <ac:spMkLst>
            <pc:docMk/>
            <pc:sldMk cId="1842824458" sldId="274"/>
            <ac:spMk id="25" creationId="{AD0362BD-CA93-402D-9139-8EB0BD483393}"/>
          </ac:spMkLst>
        </pc:spChg>
        <pc:spChg chg="add del mod">
          <ac:chgData name="Derek Sheehan" userId="91fe9875365e23ba" providerId="LiveId" clId="{14340F39-9D58-416A-A796-61A6BFC80C64}" dt="2021-02-16T00:58:09.448" v="3115"/>
          <ac:spMkLst>
            <pc:docMk/>
            <pc:sldMk cId="1842824458" sldId="274"/>
            <ac:spMk id="26" creationId="{6AA789A6-3330-4F8E-B38D-7DB46534C22E}"/>
          </ac:spMkLst>
        </pc:spChg>
        <pc:spChg chg="add mod">
          <ac:chgData name="Derek Sheehan" userId="91fe9875365e23ba" providerId="LiveId" clId="{14340F39-9D58-416A-A796-61A6BFC80C64}" dt="2021-02-16T01:29:47.408" v="3263" actId="1076"/>
          <ac:spMkLst>
            <pc:docMk/>
            <pc:sldMk cId="1842824458" sldId="274"/>
            <ac:spMk id="26" creationId="{CAC2413C-059D-49D9-8320-91EB63F28B3A}"/>
          </ac:spMkLst>
        </pc:spChg>
        <pc:spChg chg="add del mod">
          <ac:chgData name="Derek Sheehan" userId="91fe9875365e23ba" providerId="LiveId" clId="{14340F39-9D58-416A-A796-61A6BFC80C64}" dt="2021-02-16T00:58:09.448" v="3115"/>
          <ac:spMkLst>
            <pc:docMk/>
            <pc:sldMk cId="1842824458" sldId="274"/>
            <ac:spMk id="27" creationId="{CE762A9C-F12C-47C2-A236-CB959CBA2E53}"/>
          </ac:spMkLst>
        </pc:spChg>
        <pc:spChg chg="add mod">
          <ac:chgData name="Derek Sheehan" userId="91fe9875365e23ba" providerId="LiveId" clId="{14340F39-9D58-416A-A796-61A6BFC80C64}" dt="2021-02-16T01:16:52.385" v="3180" actId="14100"/>
          <ac:spMkLst>
            <pc:docMk/>
            <pc:sldMk cId="1842824458" sldId="274"/>
            <ac:spMk id="27" creationId="{E77E0E7F-BFE8-4B4A-BE37-8C3225950DC6}"/>
          </ac:spMkLst>
        </pc:spChg>
        <pc:spChg chg="add del mod">
          <ac:chgData name="Derek Sheehan" userId="91fe9875365e23ba" providerId="LiveId" clId="{14340F39-9D58-416A-A796-61A6BFC80C64}" dt="2021-02-16T00:58:09.448" v="3115"/>
          <ac:spMkLst>
            <pc:docMk/>
            <pc:sldMk cId="1842824458" sldId="274"/>
            <ac:spMk id="28" creationId="{C0A5AC09-9F95-4227-8509-5793C8F19D9B}"/>
          </ac:spMkLst>
        </pc:spChg>
        <pc:spChg chg="add del mod">
          <ac:chgData name="Derek Sheehan" userId="91fe9875365e23ba" providerId="LiveId" clId="{14340F39-9D58-416A-A796-61A6BFC80C64}" dt="2021-02-16T17:09:24.485" v="5596" actId="478"/>
          <ac:spMkLst>
            <pc:docMk/>
            <pc:sldMk cId="1842824458" sldId="274"/>
            <ac:spMk id="28" creationId="{E37A24B3-F86D-4618-B4FB-F08A67480F26}"/>
          </ac:spMkLst>
        </pc:spChg>
        <pc:spChg chg="add del mod">
          <ac:chgData name="Derek Sheehan" userId="91fe9875365e23ba" providerId="LiveId" clId="{14340F39-9D58-416A-A796-61A6BFC80C64}" dt="2021-02-16T00:58:09.448" v="3115"/>
          <ac:spMkLst>
            <pc:docMk/>
            <pc:sldMk cId="1842824458" sldId="274"/>
            <ac:spMk id="29" creationId="{289B7E4F-C6C0-4F0E-B769-3100B8022A33}"/>
          </ac:spMkLst>
        </pc:spChg>
        <pc:spChg chg="add del mod">
          <ac:chgData name="Derek Sheehan" userId="91fe9875365e23ba" providerId="LiveId" clId="{14340F39-9D58-416A-A796-61A6BFC80C64}" dt="2021-02-16T17:09:24.485" v="5596" actId="478"/>
          <ac:spMkLst>
            <pc:docMk/>
            <pc:sldMk cId="1842824458" sldId="274"/>
            <ac:spMk id="29" creationId="{DBC88D5A-DD53-42AE-B652-A75A13C84697}"/>
          </ac:spMkLst>
        </pc:spChg>
        <pc:spChg chg="add del mod">
          <ac:chgData name="Derek Sheehan" userId="91fe9875365e23ba" providerId="LiveId" clId="{14340F39-9D58-416A-A796-61A6BFC80C64}" dt="2021-02-16T00:58:09.448" v="3115"/>
          <ac:spMkLst>
            <pc:docMk/>
            <pc:sldMk cId="1842824458" sldId="274"/>
            <ac:spMk id="30" creationId="{6DC194FF-CAF8-4FD6-8A60-0C18331924A0}"/>
          </ac:spMkLst>
        </pc:spChg>
        <pc:spChg chg="add del mod">
          <ac:chgData name="Derek Sheehan" userId="91fe9875365e23ba" providerId="LiveId" clId="{14340F39-9D58-416A-A796-61A6BFC80C64}" dt="2021-02-16T17:09:24.485" v="5596" actId="478"/>
          <ac:spMkLst>
            <pc:docMk/>
            <pc:sldMk cId="1842824458" sldId="274"/>
            <ac:spMk id="30" creationId="{A2FF41A9-624D-429B-949B-9098926662D9}"/>
          </ac:spMkLst>
        </pc:spChg>
        <pc:spChg chg="add del mod">
          <ac:chgData name="Derek Sheehan" userId="91fe9875365e23ba" providerId="LiveId" clId="{14340F39-9D58-416A-A796-61A6BFC80C64}" dt="2021-02-16T00:58:09.448" v="3115"/>
          <ac:spMkLst>
            <pc:docMk/>
            <pc:sldMk cId="1842824458" sldId="274"/>
            <ac:spMk id="31" creationId="{02340761-196C-4E0F-B013-D42F8458EC8F}"/>
          </ac:spMkLst>
        </pc:spChg>
        <pc:spChg chg="add del mod">
          <ac:chgData name="Derek Sheehan" userId="91fe9875365e23ba" providerId="LiveId" clId="{14340F39-9D58-416A-A796-61A6BFC80C64}" dt="2021-02-16T17:09:24.485" v="5596" actId="478"/>
          <ac:spMkLst>
            <pc:docMk/>
            <pc:sldMk cId="1842824458" sldId="274"/>
            <ac:spMk id="31" creationId="{9181D208-6AD2-4038-A300-9C565DF2D596}"/>
          </ac:spMkLst>
        </pc:spChg>
        <pc:spChg chg="add del mod">
          <ac:chgData name="Derek Sheehan" userId="91fe9875365e23ba" providerId="LiveId" clId="{14340F39-9D58-416A-A796-61A6BFC80C64}" dt="2021-02-16T17:09:24.485" v="5596" actId="478"/>
          <ac:spMkLst>
            <pc:docMk/>
            <pc:sldMk cId="1842824458" sldId="274"/>
            <ac:spMk id="32" creationId="{ACA5388D-8601-4B39-987D-839783F9FB15}"/>
          </ac:spMkLst>
        </pc:spChg>
        <pc:spChg chg="add del mod">
          <ac:chgData name="Derek Sheehan" userId="91fe9875365e23ba" providerId="LiveId" clId="{14340F39-9D58-416A-A796-61A6BFC80C64}" dt="2021-02-16T00:58:09.448" v="3115"/>
          <ac:spMkLst>
            <pc:docMk/>
            <pc:sldMk cId="1842824458" sldId="274"/>
            <ac:spMk id="32" creationId="{BAEFB5B2-3F09-46BA-9D48-023E4922965C}"/>
          </ac:spMkLst>
        </pc:spChg>
        <pc:spChg chg="add del mod">
          <ac:chgData name="Derek Sheehan" userId="91fe9875365e23ba" providerId="LiveId" clId="{14340F39-9D58-416A-A796-61A6BFC80C64}" dt="2021-02-16T01:12:01.842" v="3151" actId="478"/>
          <ac:spMkLst>
            <pc:docMk/>
            <pc:sldMk cId="1842824458" sldId="274"/>
            <ac:spMk id="33" creationId="{4DBDD598-E40A-43D6-8337-5A7DF69928E8}"/>
          </ac:spMkLst>
        </pc:spChg>
        <pc:spChg chg="add del mod">
          <ac:chgData name="Derek Sheehan" userId="91fe9875365e23ba" providerId="LiveId" clId="{14340F39-9D58-416A-A796-61A6BFC80C64}" dt="2021-02-16T01:11:55.154" v="3150" actId="478"/>
          <ac:spMkLst>
            <pc:docMk/>
            <pc:sldMk cId="1842824458" sldId="274"/>
            <ac:spMk id="34" creationId="{B95DA493-5C04-4BF2-BB86-1EBBD06D80EE}"/>
          </ac:spMkLst>
        </pc:spChg>
        <pc:spChg chg="add del mod">
          <ac:chgData name="Derek Sheehan" userId="91fe9875365e23ba" providerId="LiveId" clId="{14340F39-9D58-416A-A796-61A6BFC80C64}" dt="2021-02-16T01:11:55.154" v="3150" actId="478"/>
          <ac:spMkLst>
            <pc:docMk/>
            <pc:sldMk cId="1842824458" sldId="274"/>
            <ac:spMk id="35" creationId="{750C5CFA-3741-451B-864B-FC799BFA2E61}"/>
          </ac:spMkLst>
        </pc:spChg>
        <pc:spChg chg="add del mod">
          <ac:chgData name="Derek Sheehan" userId="91fe9875365e23ba" providerId="LiveId" clId="{14340F39-9D58-416A-A796-61A6BFC80C64}" dt="2021-02-16T01:11:55.154" v="3150" actId="478"/>
          <ac:spMkLst>
            <pc:docMk/>
            <pc:sldMk cId="1842824458" sldId="274"/>
            <ac:spMk id="36" creationId="{D7B0F0DA-B748-4454-8F50-1F0FE390B4AF}"/>
          </ac:spMkLst>
        </pc:spChg>
        <pc:spChg chg="add del mod">
          <ac:chgData name="Derek Sheehan" userId="91fe9875365e23ba" providerId="LiveId" clId="{14340F39-9D58-416A-A796-61A6BFC80C64}" dt="2021-02-16T01:08:44.622" v="3137" actId="478"/>
          <ac:spMkLst>
            <pc:docMk/>
            <pc:sldMk cId="1842824458" sldId="274"/>
            <ac:spMk id="37" creationId="{1CE8B96C-2D65-46A1-97CC-1F71807CAA82}"/>
          </ac:spMkLst>
        </pc:spChg>
        <pc:spChg chg="add del mod">
          <ac:chgData name="Derek Sheehan" userId="91fe9875365e23ba" providerId="LiveId" clId="{14340F39-9D58-416A-A796-61A6BFC80C64}" dt="2021-02-16T01:11:55.154" v="3150" actId="478"/>
          <ac:spMkLst>
            <pc:docMk/>
            <pc:sldMk cId="1842824458" sldId="274"/>
            <ac:spMk id="38" creationId="{DE7BB697-EDE3-4999-9744-25B78C07AC26}"/>
          </ac:spMkLst>
        </pc:spChg>
        <pc:spChg chg="add del mod">
          <ac:chgData name="Derek Sheehan" userId="91fe9875365e23ba" providerId="LiveId" clId="{14340F39-9D58-416A-A796-61A6BFC80C64}" dt="2021-02-16T01:11:55.154" v="3150" actId="478"/>
          <ac:spMkLst>
            <pc:docMk/>
            <pc:sldMk cId="1842824458" sldId="274"/>
            <ac:spMk id="39" creationId="{7B3BFC53-69DB-49F5-A5B0-F66D7D869689}"/>
          </ac:spMkLst>
        </pc:spChg>
        <pc:spChg chg="add del mod">
          <ac:chgData name="Derek Sheehan" userId="91fe9875365e23ba" providerId="LiveId" clId="{14340F39-9D58-416A-A796-61A6BFC80C64}" dt="2021-02-16T01:11:55.154" v="3150" actId="478"/>
          <ac:spMkLst>
            <pc:docMk/>
            <pc:sldMk cId="1842824458" sldId="274"/>
            <ac:spMk id="40" creationId="{67896FED-40D6-4312-8017-5E7AF81F33D5}"/>
          </ac:spMkLst>
        </pc:spChg>
        <pc:spChg chg="mod">
          <ac:chgData name="Derek Sheehan" userId="91fe9875365e23ba" providerId="LiveId" clId="{14340F39-9D58-416A-A796-61A6BFC80C64}" dt="2021-02-16T17:12:45.479" v="5619" actId="14100"/>
          <ac:spMkLst>
            <pc:docMk/>
            <pc:sldMk cId="1842824458" sldId="274"/>
            <ac:spMk id="42" creationId="{8D5A5916-758D-426C-92CE-2C82BE4D866A}"/>
          </ac:spMkLst>
        </pc:spChg>
        <pc:spChg chg="mod">
          <ac:chgData name="Derek Sheehan" userId="91fe9875365e23ba" providerId="LiveId" clId="{14340F39-9D58-416A-A796-61A6BFC80C64}" dt="2021-02-16T17:09:27.951" v="5597"/>
          <ac:spMkLst>
            <pc:docMk/>
            <pc:sldMk cId="1842824458" sldId="274"/>
            <ac:spMk id="43" creationId="{0A83C024-C0CA-4CC8-92C3-671B49885219}"/>
          </ac:spMkLst>
        </pc:spChg>
        <pc:spChg chg="mod">
          <ac:chgData name="Derek Sheehan" userId="91fe9875365e23ba" providerId="LiveId" clId="{14340F39-9D58-416A-A796-61A6BFC80C64}" dt="2021-02-16T17:09:27.951" v="5597"/>
          <ac:spMkLst>
            <pc:docMk/>
            <pc:sldMk cId="1842824458" sldId="274"/>
            <ac:spMk id="44" creationId="{2F9E6652-ECE4-43E0-AB2B-535F4098A4EB}"/>
          </ac:spMkLst>
        </pc:spChg>
        <pc:spChg chg="mod">
          <ac:chgData name="Derek Sheehan" userId="91fe9875365e23ba" providerId="LiveId" clId="{14340F39-9D58-416A-A796-61A6BFC80C64}" dt="2021-02-16T17:15:50.126" v="5640" actId="14100"/>
          <ac:spMkLst>
            <pc:docMk/>
            <pc:sldMk cId="1842824458" sldId="274"/>
            <ac:spMk id="45" creationId="{33EFABFE-99A0-4428-8EA5-ADF472270064}"/>
          </ac:spMkLst>
        </pc:spChg>
        <pc:spChg chg="mod">
          <ac:chgData name="Derek Sheehan" userId="91fe9875365e23ba" providerId="LiveId" clId="{14340F39-9D58-416A-A796-61A6BFC80C64}" dt="2021-02-16T17:09:27.951" v="5597"/>
          <ac:spMkLst>
            <pc:docMk/>
            <pc:sldMk cId="1842824458" sldId="274"/>
            <ac:spMk id="46" creationId="{F7F3F476-6131-4C17-8915-99EDBD2B4AC8}"/>
          </ac:spMkLst>
        </pc:spChg>
        <pc:spChg chg="add mod">
          <ac:chgData name="Derek Sheehan" userId="91fe9875365e23ba" providerId="LiveId" clId="{14340F39-9D58-416A-A796-61A6BFC80C64}" dt="2021-02-16T18:34:34.894" v="5858" actId="14100"/>
          <ac:spMkLst>
            <pc:docMk/>
            <pc:sldMk cId="1842824458" sldId="274"/>
            <ac:spMk id="47" creationId="{1AF38ED6-DEE6-4959-810D-6C678204E5FC}"/>
          </ac:spMkLst>
        </pc:spChg>
        <pc:grpChg chg="add mod">
          <ac:chgData name="Derek Sheehan" userId="91fe9875365e23ba" providerId="LiveId" clId="{14340F39-9D58-416A-A796-61A6BFC80C64}" dt="2021-02-16T17:20:25.747" v="5659" actId="1076"/>
          <ac:grpSpMkLst>
            <pc:docMk/>
            <pc:sldMk cId="1842824458" sldId="274"/>
            <ac:grpSpMk id="41" creationId="{53097827-7C4E-40EE-BC1A-B9C51E019A28}"/>
          </ac:grpSpMkLst>
        </pc:grpChg>
        <pc:picChg chg="add mod">
          <ac:chgData name="Derek Sheehan" userId="91fe9875365e23ba" providerId="LiveId" clId="{14340F39-9D58-416A-A796-61A6BFC80C64}" dt="2021-02-16T01:16:31.421" v="3174" actId="1076"/>
          <ac:picMkLst>
            <pc:docMk/>
            <pc:sldMk cId="1842824458" sldId="274"/>
            <ac:picMk id="16" creationId="{C859F44A-6B0C-439B-8C09-D2B1DDEDA433}"/>
          </ac:picMkLst>
        </pc:picChg>
      </pc:sldChg>
      <pc:sldChg chg="addSp delSp modSp new mod">
        <pc:chgData name="Derek Sheehan" userId="91fe9875365e23ba" providerId="LiveId" clId="{14340F39-9D58-416A-A796-61A6BFC80C64}" dt="2021-02-16T18:17:08.036" v="5771" actId="1076"/>
        <pc:sldMkLst>
          <pc:docMk/>
          <pc:sldMk cId="2073395834" sldId="275"/>
        </pc:sldMkLst>
        <pc:spChg chg="mod">
          <ac:chgData name="Derek Sheehan" userId="91fe9875365e23ba" providerId="LiveId" clId="{14340F39-9D58-416A-A796-61A6BFC80C64}" dt="2021-02-16T01:33:07.080" v="3301"/>
          <ac:spMkLst>
            <pc:docMk/>
            <pc:sldMk cId="2073395834" sldId="275"/>
            <ac:spMk id="2" creationId="{280A0B60-C650-48AC-B9CA-2FBDB9571DB4}"/>
          </ac:spMkLst>
        </pc:spChg>
        <pc:spChg chg="del">
          <ac:chgData name="Derek Sheehan" userId="91fe9875365e23ba" providerId="LiveId" clId="{14340F39-9D58-416A-A796-61A6BFC80C64}" dt="2021-02-16T01:32:20.398" v="3287" actId="478"/>
          <ac:spMkLst>
            <pc:docMk/>
            <pc:sldMk cId="2073395834" sldId="275"/>
            <ac:spMk id="3" creationId="{1CA763EF-5F1A-4BCA-B1A1-D869B429CFCD}"/>
          </ac:spMkLst>
        </pc:spChg>
        <pc:spChg chg="del">
          <ac:chgData name="Derek Sheehan" userId="91fe9875365e23ba" providerId="LiveId" clId="{14340F39-9D58-416A-A796-61A6BFC80C64}" dt="2021-02-16T01:32:22.393" v="3288" actId="478"/>
          <ac:spMkLst>
            <pc:docMk/>
            <pc:sldMk cId="2073395834" sldId="275"/>
            <ac:spMk id="4" creationId="{44767D72-6396-4FBB-8FFB-4C75961194A2}"/>
          </ac:spMkLst>
        </pc:spChg>
        <pc:spChg chg="del">
          <ac:chgData name="Derek Sheehan" userId="91fe9875365e23ba" providerId="LiveId" clId="{14340F39-9D58-416A-A796-61A6BFC80C64}" dt="2021-02-16T01:32:24.145" v="3289" actId="478"/>
          <ac:spMkLst>
            <pc:docMk/>
            <pc:sldMk cId="2073395834" sldId="275"/>
            <ac:spMk id="5" creationId="{82406D10-5006-4FD7-9211-A62839D112D1}"/>
          </ac:spMkLst>
        </pc:spChg>
        <pc:spChg chg="del">
          <ac:chgData name="Derek Sheehan" userId="91fe9875365e23ba" providerId="LiveId" clId="{14340F39-9D58-416A-A796-61A6BFC80C64}" dt="2021-02-16T01:32:25.863" v="3290" actId="478"/>
          <ac:spMkLst>
            <pc:docMk/>
            <pc:sldMk cId="2073395834" sldId="275"/>
            <ac:spMk id="6" creationId="{AA2818A1-1F8B-4E2A-8B68-048A1F3003C7}"/>
          </ac:spMkLst>
        </pc:spChg>
        <pc:spChg chg="add del mod">
          <ac:chgData name="Derek Sheehan" userId="91fe9875365e23ba" providerId="LiveId" clId="{14340F39-9D58-416A-A796-61A6BFC80C64}" dt="2021-02-16T01:33:00.190" v="3300" actId="767"/>
          <ac:spMkLst>
            <pc:docMk/>
            <pc:sldMk cId="2073395834" sldId="275"/>
            <ac:spMk id="7" creationId="{72004E8F-3E10-4D92-8D10-3F079C144FCF}"/>
          </ac:spMkLst>
        </pc:spChg>
        <pc:spChg chg="add mod">
          <ac:chgData name="Derek Sheehan" userId="91fe9875365e23ba" providerId="LiveId" clId="{14340F39-9D58-416A-A796-61A6BFC80C64}" dt="2021-02-16T18:16:17.968" v="5763" actId="1076"/>
          <ac:spMkLst>
            <pc:docMk/>
            <pc:sldMk cId="2073395834" sldId="275"/>
            <ac:spMk id="8" creationId="{E5D61081-6053-4251-AFF2-B71C0426C509}"/>
          </ac:spMkLst>
        </pc:spChg>
        <pc:spChg chg="add del mod">
          <ac:chgData name="Derek Sheehan" userId="91fe9875365e23ba" providerId="LiveId" clId="{14340F39-9D58-416A-A796-61A6BFC80C64}" dt="2021-02-16T17:09:34.313" v="5598" actId="478"/>
          <ac:spMkLst>
            <pc:docMk/>
            <pc:sldMk cId="2073395834" sldId="275"/>
            <ac:spMk id="9" creationId="{2161FE6C-9E62-4B3C-BA92-73A4655D2307}"/>
          </ac:spMkLst>
        </pc:spChg>
        <pc:spChg chg="add del mod">
          <ac:chgData name="Derek Sheehan" userId="91fe9875365e23ba" providerId="LiveId" clId="{14340F39-9D58-416A-A796-61A6BFC80C64}" dt="2021-02-16T17:09:34.313" v="5598" actId="478"/>
          <ac:spMkLst>
            <pc:docMk/>
            <pc:sldMk cId="2073395834" sldId="275"/>
            <ac:spMk id="10" creationId="{727C0999-592C-49C3-A2A3-1E7A6B84F10A}"/>
          </ac:spMkLst>
        </pc:spChg>
        <pc:spChg chg="add del mod">
          <ac:chgData name="Derek Sheehan" userId="91fe9875365e23ba" providerId="LiveId" clId="{14340F39-9D58-416A-A796-61A6BFC80C64}" dt="2021-02-16T17:09:34.313" v="5598" actId="478"/>
          <ac:spMkLst>
            <pc:docMk/>
            <pc:sldMk cId="2073395834" sldId="275"/>
            <ac:spMk id="11" creationId="{164CA49A-3367-4A75-8DE6-82D647D2A107}"/>
          </ac:spMkLst>
        </pc:spChg>
        <pc:spChg chg="add del mod">
          <ac:chgData name="Derek Sheehan" userId="91fe9875365e23ba" providerId="LiveId" clId="{14340F39-9D58-416A-A796-61A6BFC80C64}" dt="2021-02-16T17:09:34.313" v="5598" actId="478"/>
          <ac:spMkLst>
            <pc:docMk/>
            <pc:sldMk cId="2073395834" sldId="275"/>
            <ac:spMk id="12" creationId="{1928F827-979A-4754-B661-D074113BE9BB}"/>
          </ac:spMkLst>
        </pc:spChg>
        <pc:spChg chg="add del mod">
          <ac:chgData name="Derek Sheehan" userId="91fe9875365e23ba" providerId="LiveId" clId="{14340F39-9D58-416A-A796-61A6BFC80C64}" dt="2021-02-16T17:09:34.313" v="5598" actId="478"/>
          <ac:spMkLst>
            <pc:docMk/>
            <pc:sldMk cId="2073395834" sldId="275"/>
            <ac:spMk id="13" creationId="{3744A037-2CD0-4A35-B25E-6159694662DD}"/>
          </ac:spMkLst>
        </pc:spChg>
        <pc:spChg chg="mod">
          <ac:chgData name="Derek Sheehan" userId="91fe9875365e23ba" providerId="LiveId" clId="{14340F39-9D58-416A-A796-61A6BFC80C64}" dt="2021-02-16T17:12:59.614" v="5621" actId="14100"/>
          <ac:spMkLst>
            <pc:docMk/>
            <pc:sldMk cId="2073395834" sldId="275"/>
            <ac:spMk id="15" creationId="{1B08D900-CA58-488E-A5E1-19F56A2F4CA3}"/>
          </ac:spMkLst>
        </pc:spChg>
        <pc:spChg chg="mod">
          <ac:chgData name="Derek Sheehan" userId="91fe9875365e23ba" providerId="LiveId" clId="{14340F39-9D58-416A-A796-61A6BFC80C64}" dt="2021-02-16T17:09:34.836" v="5599"/>
          <ac:spMkLst>
            <pc:docMk/>
            <pc:sldMk cId="2073395834" sldId="275"/>
            <ac:spMk id="16" creationId="{9E3C6B99-E5FE-4674-8CE7-57012C803D46}"/>
          </ac:spMkLst>
        </pc:spChg>
        <pc:spChg chg="mod">
          <ac:chgData name="Derek Sheehan" userId="91fe9875365e23ba" providerId="LiveId" clId="{14340F39-9D58-416A-A796-61A6BFC80C64}" dt="2021-02-16T17:09:34.836" v="5599"/>
          <ac:spMkLst>
            <pc:docMk/>
            <pc:sldMk cId="2073395834" sldId="275"/>
            <ac:spMk id="17" creationId="{1BB5155F-A393-4338-A2F6-DB5212D54EC0}"/>
          </ac:spMkLst>
        </pc:spChg>
        <pc:spChg chg="mod">
          <ac:chgData name="Derek Sheehan" userId="91fe9875365e23ba" providerId="LiveId" clId="{14340F39-9D58-416A-A796-61A6BFC80C64}" dt="2021-02-16T17:09:34.836" v="5599"/>
          <ac:spMkLst>
            <pc:docMk/>
            <pc:sldMk cId="2073395834" sldId="275"/>
            <ac:spMk id="18" creationId="{71CB969A-3299-43FA-BE4F-C0B68B70713B}"/>
          </ac:spMkLst>
        </pc:spChg>
        <pc:spChg chg="mod">
          <ac:chgData name="Derek Sheehan" userId="91fe9875365e23ba" providerId="LiveId" clId="{14340F39-9D58-416A-A796-61A6BFC80C64}" dt="2021-02-16T17:20:38.596" v="5660" actId="14100"/>
          <ac:spMkLst>
            <pc:docMk/>
            <pc:sldMk cId="2073395834" sldId="275"/>
            <ac:spMk id="19" creationId="{9DCF540E-1BD2-480D-AE7C-6B23B7743702}"/>
          </ac:spMkLst>
        </pc:spChg>
        <pc:spChg chg="add mod">
          <ac:chgData name="Derek Sheehan" userId="91fe9875365e23ba" providerId="LiveId" clId="{14340F39-9D58-416A-A796-61A6BFC80C64}" dt="2021-02-16T18:17:08.036" v="5771" actId="1076"/>
          <ac:spMkLst>
            <pc:docMk/>
            <pc:sldMk cId="2073395834" sldId="275"/>
            <ac:spMk id="20" creationId="{8A38963B-EEE3-4D70-A9AF-5B32BCD932EB}"/>
          </ac:spMkLst>
        </pc:spChg>
        <pc:grpChg chg="add mod">
          <ac:chgData name="Derek Sheehan" userId="91fe9875365e23ba" providerId="LiveId" clId="{14340F39-9D58-416A-A796-61A6BFC80C64}" dt="2021-02-16T17:09:34.836" v="5599"/>
          <ac:grpSpMkLst>
            <pc:docMk/>
            <pc:sldMk cId="2073395834" sldId="275"/>
            <ac:grpSpMk id="14" creationId="{91AEDB59-D8BD-47E1-B832-45E718665E94}"/>
          </ac:grpSpMkLst>
        </pc:grpChg>
        <pc:picChg chg="add mod">
          <ac:chgData name="Derek Sheehan" userId="91fe9875365e23ba" providerId="LiveId" clId="{14340F39-9D58-416A-A796-61A6BFC80C64}" dt="2021-02-16T18:16:58.624" v="5770" actId="1076"/>
          <ac:picMkLst>
            <pc:docMk/>
            <pc:sldMk cId="2073395834" sldId="275"/>
            <ac:picMk id="1026" creationId="{299D8ACE-2336-4F61-95B2-780043B94365}"/>
          </ac:picMkLst>
        </pc:picChg>
      </pc:sldChg>
      <pc:sldChg chg="add del">
        <pc:chgData name="Derek Sheehan" userId="91fe9875365e23ba" providerId="LiveId" clId="{14340F39-9D58-416A-A796-61A6BFC80C64}" dt="2021-02-16T00:09:22.044" v="2546"/>
        <pc:sldMkLst>
          <pc:docMk/>
          <pc:sldMk cId="2346543740" sldId="276"/>
        </pc:sldMkLst>
      </pc:sldChg>
      <pc:sldChg chg="addSp delSp modSp new mod setBg">
        <pc:chgData name="Derek Sheehan" userId="91fe9875365e23ba" providerId="LiveId" clId="{14340F39-9D58-416A-A796-61A6BFC80C64}" dt="2021-02-16T17:32:49.889" v="5676" actId="1582"/>
        <pc:sldMkLst>
          <pc:docMk/>
          <pc:sldMk cId="3062020260" sldId="276"/>
        </pc:sldMkLst>
        <pc:spChg chg="mod">
          <ac:chgData name="Derek Sheehan" userId="91fe9875365e23ba" providerId="LiveId" clId="{14340F39-9D58-416A-A796-61A6BFC80C64}" dt="2021-02-16T15:52:05.217" v="4364" actId="26606"/>
          <ac:spMkLst>
            <pc:docMk/>
            <pc:sldMk cId="3062020260" sldId="276"/>
            <ac:spMk id="2" creationId="{EC2E3C12-434E-445F-9633-28CFA2779E3A}"/>
          </ac:spMkLst>
        </pc:spChg>
        <pc:spChg chg="mod ord">
          <ac:chgData name="Derek Sheehan" userId="91fe9875365e23ba" providerId="LiveId" clId="{14340F39-9D58-416A-A796-61A6BFC80C64}" dt="2021-02-16T17:31:13.744" v="5666" actId="27636"/>
          <ac:spMkLst>
            <pc:docMk/>
            <pc:sldMk cId="3062020260" sldId="276"/>
            <ac:spMk id="3" creationId="{982C365F-FFB7-4F0F-A193-F22046A15866}"/>
          </ac:spMkLst>
        </pc:spChg>
        <pc:spChg chg="add mod">
          <ac:chgData name="Derek Sheehan" userId="91fe9875365e23ba" providerId="LiveId" clId="{14340F39-9D58-416A-A796-61A6BFC80C64}" dt="2021-02-16T17:32:49.889" v="5676" actId="1582"/>
          <ac:spMkLst>
            <pc:docMk/>
            <pc:sldMk cId="3062020260" sldId="276"/>
            <ac:spMk id="5" creationId="{039E0A09-C0ED-4EE2-9F20-82357ACD07B6}"/>
          </ac:spMkLst>
        </pc:spChg>
        <pc:spChg chg="add del mod">
          <ac:chgData name="Derek Sheehan" userId="91fe9875365e23ba" providerId="LiveId" clId="{14340F39-9D58-416A-A796-61A6BFC80C64}" dt="2021-02-16T17:09:40.814" v="5600" actId="478"/>
          <ac:spMkLst>
            <pc:docMk/>
            <pc:sldMk cId="3062020260" sldId="276"/>
            <ac:spMk id="7" creationId="{5C956BA6-D23D-4368-B6B8-31C413B19D2A}"/>
          </ac:spMkLst>
        </pc:spChg>
        <pc:spChg chg="add del mod">
          <ac:chgData name="Derek Sheehan" userId="91fe9875365e23ba" providerId="LiveId" clId="{14340F39-9D58-416A-A796-61A6BFC80C64}" dt="2021-02-16T17:09:40.814" v="5600" actId="478"/>
          <ac:spMkLst>
            <pc:docMk/>
            <pc:sldMk cId="3062020260" sldId="276"/>
            <ac:spMk id="8" creationId="{B29D8403-400B-4A76-8EDE-23902B725DED}"/>
          </ac:spMkLst>
        </pc:spChg>
        <pc:spChg chg="add">
          <ac:chgData name="Derek Sheehan" userId="91fe9875365e23ba" providerId="LiveId" clId="{14340F39-9D58-416A-A796-61A6BFC80C64}" dt="2021-02-16T15:52:05.217" v="4364" actId="26606"/>
          <ac:spMkLst>
            <pc:docMk/>
            <pc:sldMk cId="3062020260" sldId="276"/>
            <ac:spMk id="9" creationId="{CEEF22E7-C7EB-4303-91B7-B38A2A46C2B4}"/>
          </ac:spMkLst>
        </pc:spChg>
        <pc:spChg chg="add del mod">
          <ac:chgData name="Derek Sheehan" userId="91fe9875365e23ba" providerId="LiveId" clId="{14340F39-9D58-416A-A796-61A6BFC80C64}" dt="2021-02-16T17:09:40.814" v="5600" actId="478"/>
          <ac:spMkLst>
            <pc:docMk/>
            <pc:sldMk cId="3062020260" sldId="276"/>
            <ac:spMk id="10" creationId="{BFD20489-A5FF-4B0C-A7EE-CC5E49D8653D}"/>
          </ac:spMkLst>
        </pc:spChg>
        <pc:spChg chg="add del mod">
          <ac:chgData name="Derek Sheehan" userId="91fe9875365e23ba" providerId="LiveId" clId="{14340F39-9D58-416A-A796-61A6BFC80C64}" dt="2021-02-16T17:09:40.814" v="5600" actId="478"/>
          <ac:spMkLst>
            <pc:docMk/>
            <pc:sldMk cId="3062020260" sldId="276"/>
            <ac:spMk id="11" creationId="{3A62F2EB-D02F-484E-8718-4D952BAE072C}"/>
          </ac:spMkLst>
        </pc:spChg>
        <pc:spChg chg="add del mod">
          <ac:chgData name="Derek Sheehan" userId="91fe9875365e23ba" providerId="LiveId" clId="{14340F39-9D58-416A-A796-61A6BFC80C64}" dt="2021-02-16T17:09:40.814" v="5600" actId="478"/>
          <ac:spMkLst>
            <pc:docMk/>
            <pc:sldMk cId="3062020260" sldId="276"/>
            <ac:spMk id="12" creationId="{1BB2D793-65FC-4BB5-9378-21B020924CB9}"/>
          </ac:spMkLst>
        </pc:spChg>
        <pc:spChg chg="mod">
          <ac:chgData name="Derek Sheehan" userId="91fe9875365e23ba" providerId="LiveId" clId="{14340F39-9D58-416A-A796-61A6BFC80C64}" dt="2021-02-16T17:13:13.926" v="5623" actId="14100"/>
          <ac:spMkLst>
            <pc:docMk/>
            <pc:sldMk cId="3062020260" sldId="276"/>
            <ac:spMk id="14" creationId="{36235AA0-BB3D-4F22-8D9D-0395A9311B7C}"/>
          </ac:spMkLst>
        </pc:spChg>
        <pc:spChg chg="mod">
          <ac:chgData name="Derek Sheehan" userId="91fe9875365e23ba" providerId="LiveId" clId="{14340F39-9D58-416A-A796-61A6BFC80C64}" dt="2021-02-16T17:09:41.314" v="5601"/>
          <ac:spMkLst>
            <pc:docMk/>
            <pc:sldMk cId="3062020260" sldId="276"/>
            <ac:spMk id="15" creationId="{6EBCAEB7-72FF-4229-8A13-CE31BFD330CB}"/>
          </ac:spMkLst>
        </pc:spChg>
        <pc:spChg chg="mod">
          <ac:chgData name="Derek Sheehan" userId="91fe9875365e23ba" providerId="LiveId" clId="{14340F39-9D58-416A-A796-61A6BFC80C64}" dt="2021-02-16T17:09:41.314" v="5601"/>
          <ac:spMkLst>
            <pc:docMk/>
            <pc:sldMk cId="3062020260" sldId="276"/>
            <ac:spMk id="16" creationId="{9CD25C81-BB7D-45DA-8C64-3D47BB499563}"/>
          </ac:spMkLst>
        </pc:spChg>
        <pc:spChg chg="mod">
          <ac:chgData name="Derek Sheehan" userId="91fe9875365e23ba" providerId="LiveId" clId="{14340F39-9D58-416A-A796-61A6BFC80C64}" dt="2021-02-16T17:09:41.314" v="5601"/>
          <ac:spMkLst>
            <pc:docMk/>
            <pc:sldMk cId="3062020260" sldId="276"/>
            <ac:spMk id="17" creationId="{51C68D4C-7DBB-490A-8FB5-50498DF0D02C}"/>
          </ac:spMkLst>
        </pc:spChg>
        <pc:spChg chg="mod">
          <ac:chgData name="Derek Sheehan" userId="91fe9875365e23ba" providerId="LiveId" clId="{14340F39-9D58-416A-A796-61A6BFC80C64}" dt="2021-02-16T17:16:18.847" v="5644" actId="207"/>
          <ac:spMkLst>
            <pc:docMk/>
            <pc:sldMk cId="3062020260" sldId="276"/>
            <ac:spMk id="18" creationId="{1FCBCD9B-9387-452F-9CBB-0034B3FDB40C}"/>
          </ac:spMkLst>
        </pc:spChg>
        <pc:grpChg chg="add mod">
          <ac:chgData name="Derek Sheehan" userId="91fe9875365e23ba" providerId="LiveId" clId="{14340F39-9D58-416A-A796-61A6BFC80C64}" dt="2021-02-16T17:09:41.314" v="5601"/>
          <ac:grpSpMkLst>
            <pc:docMk/>
            <pc:sldMk cId="3062020260" sldId="276"/>
            <ac:grpSpMk id="13" creationId="{F41F6F32-4988-4207-B00E-82B538558468}"/>
          </ac:grpSpMkLst>
        </pc:grpChg>
        <pc:picChg chg="add mod">
          <ac:chgData name="Derek Sheehan" userId="91fe9875365e23ba" providerId="LiveId" clId="{14340F39-9D58-416A-A796-61A6BFC80C64}" dt="2021-02-16T17:31:33.486" v="5672" actId="1076"/>
          <ac:picMkLst>
            <pc:docMk/>
            <pc:sldMk cId="3062020260" sldId="276"/>
            <ac:picMk id="4" creationId="{3A4B2F57-40C3-4162-BE22-F1928BE02307}"/>
          </ac:picMkLst>
        </pc:picChg>
      </pc:sldChg>
      <pc:sldChg chg="addSp delSp modSp new mod modAnim">
        <pc:chgData name="Derek Sheehan" userId="91fe9875365e23ba" providerId="LiveId" clId="{14340F39-9D58-416A-A796-61A6BFC80C64}" dt="2021-02-16T20:44:11.455" v="6158" actId="20577"/>
        <pc:sldMkLst>
          <pc:docMk/>
          <pc:sldMk cId="2828185217" sldId="277"/>
        </pc:sldMkLst>
        <pc:spChg chg="mod">
          <ac:chgData name="Derek Sheehan" userId="91fe9875365e23ba" providerId="LiveId" clId="{14340F39-9D58-416A-A796-61A6BFC80C64}" dt="2021-02-16T16:26:58.263" v="5489" actId="20577"/>
          <ac:spMkLst>
            <pc:docMk/>
            <pc:sldMk cId="2828185217" sldId="277"/>
            <ac:spMk id="2" creationId="{3C59C3A1-B80C-4248-9FFD-F77549843FAC}"/>
          </ac:spMkLst>
        </pc:spChg>
        <pc:spChg chg="mod">
          <ac:chgData name="Derek Sheehan" userId="91fe9875365e23ba" providerId="LiveId" clId="{14340F39-9D58-416A-A796-61A6BFC80C64}" dt="2021-02-16T20:44:11.455" v="6158" actId="20577"/>
          <ac:spMkLst>
            <pc:docMk/>
            <pc:sldMk cId="2828185217" sldId="277"/>
            <ac:spMk id="3" creationId="{6280F674-24F0-44F8-999C-2E53AD52F1BD}"/>
          </ac:spMkLst>
        </pc:spChg>
        <pc:spChg chg="add mod">
          <ac:chgData name="Derek Sheehan" userId="91fe9875365e23ba" providerId="LiveId" clId="{14340F39-9D58-416A-A796-61A6BFC80C64}" dt="2021-02-16T17:06:52.627" v="5576" actId="207"/>
          <ac:spMkLst>
            <pc:docMk/>
            <pc:sldMk cId="2828185217" sldId="277"/>
            <ac:spMk id="4" creationId="{126ADF2E-4085-4324-98D9-376D426B43A6}"/>
          </ac:spMkLst>
        </pc:spChg>
        <pc:spChg chg="add mod">
          <ac:chgData name="Derek Sheehan" userId="91fe9875365e23ba" providerId="LiveId" clId="{14340F39-9D58-416A-A796-61A6BFC80C64}" dt="2021-02-16T17:07:31.203" v="5577" actId="207"/>
          <ac:spMkLst>
            <pc:docMk/>
            <pc:sldMk cId="2828185217" sldId="277"/>
            <ac:spMk id="5" creationId="{9678A79D-0270-42E2-8D8E-703ADDF10A0B}"/>
          </ac:spMkLst>
        </pc:spChg>
        <pc:spChg chg="add mod">
          <ac:chgData name="Derek Sheehan" userId="91fe9875365e23ba" providerId="LiveId" clId="{14340F39-9D58-416A-A796-61A6BFC80C64}" dt="2021-02-16T17:07:39.107" v="5578" actId="207"/>
          <ac:spMkLst>
            <pc:docMk/>
            <pc:sldMk cId="2828185217" sldId="277"/>
            <ac:spMk id="6" creationId="{CA894641-583C-4A03-A329-018CCFE91F75}"/>
          </ac:spMkLst>
        </pc:spChg>
        <pc:spChg chg="add mod">
          <ac:chgData name="Derek Sheehan" userId="91fe9875365e23ba" providerId="LiveId" clId="{14340F39-9D58-416A-A796-61A6BFC80C64}" dt="2021-02-16T17:07:46.062" v="5579" actId="207"/>
          <ac:spMkLst>
            <pc:docMk/>
            <pc:sldMk cId="2828185217" sldId="277"/>
            <ac:spMk id="7" creationId="{4870F8F4-B394-4BBB-B257-7CF18887939F}"/>
          </ac:spMkLst>
        </pc:spChg>
        <pc:spChg chg="add mod">
          <ac:chgData name="Derek Sheehan" userId="91fe9875365e23ba" providerId="LiveId" clId="{14340F39-9D58-416A-A796-61A6BFC80C64}" dt="2021-02-16T17:07:52.416" v="5580" actId="207"/>
          <ac:spMkLst>
            <pc:docMk/>
            <pc:sldMk cId="2828185217" sldId="277"/>
            <ac:spMk id="8" creationId="{ABF68923-B6C1-4E55-ACA2-5E08F727F8B4}"/>
          </ac:spMkLst>
        </pc:spChg>
        <pc:spChg chg="add del mod">
          <ac:chgData name="Derek Sheehan" userId="91fe9875365e23ba" providerId="LiveId" clId="{14340F39-9D58-416A-A796-61A6BFC80C64}" dt="2021-02-16T16:35:29.906" v="5564"/>
          <ac:spMkLst>
            <pc:docMk/>
            <pc:sldMk cId="2828185217" sldId="277"/>
            <ac:spMk id="9" creationId="{49E58C88-C7A1-46B7-AD2D-9CBB0A8DFA49}"/>
          </ac:spMkLst>
        </pc:spChg>
        <pc:spChg chg="add del mod">
          <ac:chgData name="Derek Sheehan" userId="91fe9875365e23ba" providerId="LiveId" clId="{14340F39-9D58-416A-A796-61A6BFC80C64}" dt="2021-02-16T16:35:29.906" v="5564"/>
          <ac:spMkLst>
            <pc:docMk/>
            <pc:sldMk cId="2828185217" sldId="277"/>
            <ac:spMk id="10" creationId="{7994B58B-1F5D-4417-B0D6-D4A203500A32}"/>
          </ac:spMkLst>
        </pc:spChg>
        <pc:spChg chg="add del mod">
          <ac:chgData name="Derek Sheehan" userId="91fe9875365e23ba" providerId="LiveId" clId="{14340F39-9D58-416A-A796-61A6BFC80C64}" dt="2021-02-16T16:35:29.906" v="5564"/>
          <ac:spMkLst>
            <pc:docMk/>
            <pc:sldMk cId="2828185217" sldId="277"/>
            <ac:spMk id="11" creationId="{C6247D28-4207-4442-8326-251F22B2497C}"/>
          </ac:spMkLst>
        </pc:spChg>
        <pc:spChg chg="add del mod">
          <ac:chgData name="Derek Sheehan" userId="91fe9875365e23ba" providerId="LiveId" clId="{14340F39-9D58-416A-A796-61A6BFC80C64}" dt="2021-02-16T16:35:29.906" v="5564"/>
          <ac:spMkLst>
            <pc:docMk/>
            <pc:sldMk cId="2828185217" sldId="277"/>
            <ac:spMk id="12" creationId="{4EA36319-F88C-452D-8640-D2CD18054953}"/>
          </ac:spMkLst>
        </pc:spChg>
        <pc:spChg chg="add del mod">
          <ac:chgData name="Derek Sheehan" userId="91fe9875365e23ba" providerId="LiveId" clId="{14340F39-9D58-416A-A796-61A6BFC80C64}" dt="2021-02-16T16:35:29.906" v="5564"/>
          <ac:spMkLst>
            <pc:docMk/>
            <pc:sldMk cId="2828185217" sldId="277"/>
            <ac:spMk id="13" creationId="{6CA57B3A-EC21-4B90-8F66-081E9A49C8CD}"/>
          </ac:spMkLst>
        </pc:spChg>
        <pc:grpChg chg="add mod">
          <ac:chgData name="Derek Sheehan" userId="91fe9875365e23ba" providerId="LiveId" clId="{14340F39-9D58-416A-A796-61A6BFC80C64}" dt="2021-02-16T17:17:48.589" v="5647" actId="14100"/>
          <ac:grpSpMkLst>
            <pc:docMk/>
            <pc:sldMk cId="2828185217" sldId="277"/>
            <ac:grpSpMk id="14" creationId="{CD7CA11E-723F-4F4D-AF54-BE4E8AF44CD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76BB-0877-4846-8CD4-93334436A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291E9-17FE-4B31-9C51-96E82C869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0E32A-77D7-4855-AA67-5C61EC99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7C1EA-EC77-4EFF-BA5F-36335826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D90BA-B45A-40DE-AFA8-278D3AA0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7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5507-201F-486E-9F88-091969BB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3AB70-1D8B-4FDA-91BE-94F5E24D1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7B49-D517-4A5E-86EB-4596BE12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91AA5-4D02-4F66-BB66-20D0512B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26B6E-60A5-4282-8617-09489C64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9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95762C-857A-4050-9422-B64418F18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80411-A675-4606-A20C-1E778E9BA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CF8A7-E117-4E7B-9D4B-42D70972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BEA07-A903-487F-89E2-2FB9D238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5A702-A47D-43E0-A596-106CAC9B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9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475A-E97D-44A9-AA95-CB681D43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AA546-87DA-422D-9DB8-4B07D1D95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BFAF-371D-4977-B5EB-E576FB4F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C77F0-DED2-4B9D-9B90-EEA1630F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6B240-0ACD-46DF-A41D-040587BC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3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FE0E-843D-46FA-A49B-27DF3B2C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60473-93F0-46C8-8831-11735CE3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D9A02-3134-43C7-B6AD-AB84F40F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ACBF3-E7D8-47B8-B3EB-B8D7DEAA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1083D-A6D4-4BAB-AEAC-A6533054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EAA1-F0BE-484B-8A34-4379E06B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15977-8A2C-43E1-ADB7-963C0B1A1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FEEC5-5634-49FC-A5D5-52BC846A7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9894F-D29E-4B38-ABD0-322264A8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748AA-50F9-4A40-B71D-8AF7F5CB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C21AD-9452-4D1E-82E0-6385D64E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8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0C16-ABA5-4E71-A50B-F99A4E6B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5590-1B71-438B-B069-3E23580E3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E0477-07B0-415B-B555-B8E41462E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5A058-CA0C-4E86-A719-9C81107D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8175A-E2E9-40E0-A2CC-D86A848B3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FE540-06DF-463C-B52B-B5ADD2B0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DB31D-6910-417F-8CDE-FBA270FD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9F92A-8B0B-47F1-AF1C-912573BF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8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EC2B-CCAA-46DC-B0E8-E0280A35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5D2E8-0A02-4328-A782-045DF0CA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4C6A2-9E98-440D-92F1-B38B2FC0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12B6A-8FF7-41B7-9394-1DABAF96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8D691-DF2C-4CC0-A40E-175F2AE0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B6975-36BC-4BBC-9329-245F6B37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9ACA6-F4AA-4774-AFF6-F3103C73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4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FFF1-21C8-43A7-905C-1BA2E43A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FAA3-03FB-4157-B203-91AC3967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9AA3B-A29A-4FD7-8DB1-590263C3F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59B65-9C07-4B7C-B30C-BF87370B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8773B-DF2B-4009-9056-24351930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5148E-8E02-4EAA-AB03-042E8378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30C0-00ED-4C3B-8C93-E1B43BA1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65720-98A9-4F07-B67F-E7472B4F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6120-18DB-44A1-80A1-D28731361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EF1F8-2F36-43A8-AD4F-0EADE7DD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19891-5E7E-4004-9DF9-7A474833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6FF1-08B9-4F56-97B3-DB95B1FA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3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98766-F2FE-4015-9D1F-A1327392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1547D-727A-4220-AF60-0485EE2B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8F267-88BC-4EB8-8869-82AAB5CE9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2D68-E4E6-44F3-B6B0-1C2C71F3592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277A7-DFB6-493F-B536-95788C305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B06F6-38DC-4C34-ACF8-CCDB94DEB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21C6-42DE-42D3-89BC-EE64AE42A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9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865FEC-D443-4E3B-B823-417A5E0C3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15" y="3005660"/>
            <a:ext cx="9144000" cy="1047179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Protecting Life and Lung: Protected area impacts on local respiratory health in Brazilian Amazon Biome.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3C2A468-1945-4C73-94EA-6073689D2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815" y="4208759"/>
            <a:ext cx="9144000" cy="1655762"/>
          </a:xfrm>
        </p:spPr>
        <p:txBody>
          <a:bodyPr/>
          <a:lstStyle/>
          <a:p>
            <a:r>
              <a:rPr lang="en-US" dirty="0"/>
              <a:t>Derek Sheehan </a:t>
            </a:r>
          </a:p>
          <a:p>
            <a:r>
              <a:rPr lang="en-US" dirty="0"/>
              <a:t>Master of Economics degree candidate, University of Montana </a:t>
            </a:r>
          </a:p>
        </p:txBody>
      </p:sp>
      <p:pic>
        <p:nvPicPr>
          <p:cNvPr id="1026" name="Picture 2" descr="um bridges bridging the food energy water nexus">
            <a:extLst>
              <a:ext uri="{FF2B5EF4-FFF2-40B4-BE49-F238E27FC236}">
                <a16:creationId xmlns:a16="http://schemas.microsoft.com/office/drawing/2014/main" id="{786D50D1-C842-4D8C-AF28-B55FAD7B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88" y="5620511"/>
            <a:ext cx="1535737" cy="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fs - national science foundation logo">
            <a:extLst>
              <a:ext uri="{FF2B5EF4-FFF2-40B4-BE49-F238E27FC236}">
                <a16:creationId xmlns:a16="http://schemas.microsoft.com/office/drawing/2014/main" id="{53E7EA1D-5FF3-41E9-A3AF-9A749CA3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704" y="5620511"/>
            <a:ext cx="840497" cy="8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5FFC8-0284-4862-A2EC-B2542C24887D}"/>
              </a:ext>
            </a:extLst>
          </p:cNvPr>
          <p:cNvSpPr txBox="1"/>
          <p:nvPr/>
        </p:nvSpPr>
        <p:spPr>
          <a:xfrm>
            <a:off x="0" y="6466071"/>
            <a:ext cx="1007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thesis is supported by a National Science Foundation grant administered by the UM Bridges program. </a:t>
            </a:r>
          </a:p>
        </p:txBody>
      </p:sp>
    </p:spTree>
    <p:extLst>
      <p:ext uri="{BB962C8B-B14F-4D97-AF65-F5344CB8AC3E}">
        <p14:creationId xmlns:p14="http://schemas.microsoft.com/office/powerpoint/2010/main" val="7971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0B60-C650-48AC-B9CA-2FBDB957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D61081-6053-4251-AFF2-B71C0426C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64" y="1690688"/>
            <a:ext cx="6365078" cy="4661314"/>
          </a:xfrm>
        </p:spPr>
        <p:txBody>
          <a:bodyPr>
            <a:normAutofit/>
          </a:bodyPr>
          <a:lstStyle/>
          <a:p>
            <a:r>
              <a:rPr lang="en-US" dirty="0"/>
              <a:t>Upwind protected areas may have delayed impacts on respiratory diseases.</a:t>
            </a:r>
          </a:p>
          <a:p>
            <a:pPr lvl="1"/>
            <a:r>
              <a:rPr lang="en-US" dirty="0"/>
              <a:t>“Burnings increase the inflammatory processes in the lungs, which become open doors for microorganisms to enter, such as the severe acute respiratory syndrome coronavirus 2” </a:t>
            </a:r>
          </a:p>
          <a:p>
            <a:r>
              <a:rPr lang="en-US" dirty="0"/>
              <a:t>Respiratory diseases disproportionally effect already vulnerable populations such as children, elderly, and indigenous peoples.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AEDB59-D8BD-47E1-B832-45E718665E94}"/>
              </a:ext>
            </a:extLst>
          </p:cNvPr>
          <p:cNvGrpSpPr/>
          <p:nvPr/>
        </p:nvGrpSpPr>
        <p:grpSpPr>
          <a:xfrm>
            <a:off x="240632" y="6557781"/>
            <a:ext cx="11694696" cy="228035"/>
            <a:chOff x="160421" y="5771304"/>
            <a:chExt cx="11774907" cy="1014510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1B08D900-CA58-488E-A5E1-19F56A2F4CA3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9E3C6B99-E5FE-4674-8CE7-57012C803D46}"/>
                </a:ext>
              </a:extLst>
            </p:cNvPr>
            <p:cNvSpPr/>
            <p:nvPr/>
          </p:nvSpPr>
          <p:spPr>
            <a:xfrm>
              <a:off x="2542674" y="6484854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BB5155F-A393-4338-A2F6-DB5212D54EC0}"/>
                </a:ext>
              </a:extLst>
            </p:cNvPr>
            <p:cNvSpPr/>
            <p:nvPr/>
          </p:nvSpPr>
          <p:spPr>
            <a:xfrm>
              <a:off x="4924927" y="6497053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71CB969A-3299-43FA-BE4F-C0B68B70713B}"/>
                </a:ext>
              </a:extLst>
            </p:cNvPr>
            <p:cNvSpPr/>
            <p:nvPr/>
          </p:nvSpPr>
          <p:spPr>
            <a:xfrm>
              <a:off x="7307180" y="6492875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9DCF540E-1BD2-480D-AE7C-6B23B7743702}"/>
                </a:ext>
              </a:extLst>
            </p:cNvPr>
            <p:cNvSpPr/>
            <p:nvPr/>
          </p:nvSpPr>
          <p:spPr>
            <a:xfrm>
              <a:off x="9689433" y="5771304"/>
              <a:ext cx="2245895" cy="1010333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  <p:pic>
        <p:nvPicPr>
          <p:cNvPr id="1026" name="Picture 2" descr="Image result for people in wildfire smoke amazon">
            <a:extLst>
              <a:ext uri="{FF2B5EF4-FFF2-40B4-BE49-F238E27FC236}">
                <a16:creationId xmlns:a16="http://schemas.microsoft.com/office/drawing/2014/main" id="{299D8ACE-2336-4F61-95B2-780043B9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42" y="2392457"/>
            <a:ext cx="47400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A38963B-EEE3-4D70-A9AF-5B32BCD932EB}"/>
              </a:ext>
            </a:extLst>
          </p:cNvPr>
          <p:cNvSpPr/>
          <p:nvPr/>
        </p:nvSpPr>
        <p:spPr>
          <a:xfrm>
            <a:off x="6656732" y="628078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https://www.nytimes.com/2019/10/10/world/americas/amazon-fires-brazil-cattle.html</a:t>
            </a:r>
          </a:p>
        </p:txBody>
      </p:sp>
    </p:spTree>
    <p:extLst>
      <p:ext uri="{BB962C8B-B14F-4D97-AF65-F5344CB8AC3E}">
        <p14:creationId xmlns:p14="http://schemas.microsoft.com/office/powerpoint/2010/main" val="207339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E3C12-434E-445F-9633-28CFA277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en-US" sz="4000"/>
              <a:t>Significance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A4B2F57-40C3-4162-BE22-F1928BE0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87"/>
          <a:stretch/>
        </p:blipFill>
        <p:spPr>
          <a:xfrm>
            <a:off x="513544" y="1321755"/>
            <a:ext cx="7197747" cy="4968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365F-FFB7-4F0F-A193-F22046A1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35" y="567826"/>
            <a:ext cx="3967165" cy="555198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“…empirical evidence for impacts of PAs on human well-being remains thin: Only 8% of studies examining impacts on material living standards” (Naidoo et al. 2019).</a:t>
            </a:r>
            <a:endParaRPr lang="en-US" sz="2000" u="sng" dirty="0"/>
          </a:p>
          <a:p>
            <a:pPr lvl="1"/>
            <a:r>
              <a:rPr lang="en-US" sz="2000" dirty="0"/>
              <a:t>“…and 1% of studies analyzing impacts on health used rigorous, quantitative methods and data” (Naidoo et al. 2019).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This is the first known PA impact study in which wind direction has been used to isolate the impacts of protected areas on respiratory diseases.</a:t>
            </a:r>
          </a:p>
          <a:p>
            <a:endParaRPr lang="en-US" sz="1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9E0A09-C0ED-4EE2-9F20-82357ACD07B6}"/>
              </a:ext>
            </a:extLst>
          </p:cNvPr>
          <p:cNvSpPr/>
          <p:nvPr/>
        </p:nvSpPr>
        <p:spPr>
          <a:xfrm>
            <a:off x="2390088" y="3581400"/>
            <a:ext cx="518887" cy="3505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1F6F32-4988-4207-B00E-82B538558468}"/>
              </a:ext>
            </a:extLst>
          </p:cNvPr>
          <p:cNvGrpSpPr/>
          <p:nvPr/>
        </p:nvGrpSpPr>
        <p:grpSpPr>
          <a:xfrm>
            <a:off x="240632" y="6583681"/>
            <a:ext cx="11694696" cy="202133"/>
            <a:chOff x="160421" y="5886539"/>
            <a:chExt cx="11774907" cy="899275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36235AA0-BB3D-4F22-8D9D-0395A9311B7C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EBCAEB7-72FF-4229-8A13-CE31BFD330CB}"/>
                </a:ext>
              </a:extLst>
            </p:cNvPr>
            <p:cNvSpPr/>
            <p:nvPr/>
          </p:nvSpPr>
          <p:spPr>
            <a:xfrm>
              <a:off x="2542674" y="6484854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9CD25C81-BB7D-45DA-8C64-3D47BB499563}"/>
                </a:ext>
              </a:extLst>
            </p:cNvPr>
            <p:cNvSpPr/>
            <p:nvPr/>
          </p:nvSpPr>
          <p:spPr>
            <a:xfrm>
              <a:off x="4924927" y="6497053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51C68D4C-7DBB-490A-8FB5-50498DF0D02C}"/>
                </a:ext>
              </a:extLst>
            </p:cNvPr>
            <p:cNvSpPr/>
            <p:nvPr/>
          </p:nvSpPr>
          <p:spPr>
            <a:xfrm>
              <a:off x="7307180" y="6492875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CBCD9B-9387-452F-9CBB-0034B3FDB40C}"/>
                </a:ext>
              </a:extLst>
            </p:cNvPr>
            <p:cNvSpPr/>
            <p:nvPr/>
          </p:nvSpPr>
          <p:spPr>
            <a:xfrm>
              <a:off x="9689433" y="5886539"/>
              <a:ext cx="2245895" cy="895097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202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C3A1-B80C-4248-9FFD-F7754984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F674-24F0-44F8-999C-2E53AD52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Introduce how Brazilian policies aimed at ecosystem conservation could have human health benefits through the reduction of forest fires and particulate matter (PM 2.5).</a:t>
            </a:r>
          </a:p>
          <a:p>
            <a:endParaRPr lang="en-US" dirty="0"/>
          </a:p>
          <a:p>
            <a:r>
              <a:rPr lang="en-US" dirty="0"/>
              <a:t>Methods for connecting protected areas to respiratory health outcomes.</a:t>
            </a:r>
          </a:p>
          <a:p>
            <a:endParaRPr lang="en-US" dirty="0"/>
          </a:p>
          <a:p>
            <a:r>
              <a:rPr lang="en-US" dirty="0"/>
              <a:t>Preliminary results.</a:t>
            </a:r>
          </a:p>
          <a:p>
            <a:endParaRPr lang="en-US" dirty="0"/>
          </a:p>
          <a:p>
            <a:r>
              <a:rPr lang="en-US" dirty="0"/>
              <a:t>Conclusions and Significance.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7CA11E-723F-4F4D-AF54-BE4E8AF44CD6}"/>
              </a:ext>
            </a:extLst>
          </p:cNvPr>
          <p:cNvGrpSpPr/>
          <p:nvPr/>
        </p:nvGrpSpPr>
        <p:grpSpPr>
          <a:xfrm>
            <a:off x="248652" y="6492875"/>
            <a:ext cx="11694696" cy="304165"/>
            <a:chOff x="160421" y="6000729"/>
            <a:chExt cx="11774907" cy="785085"/>
          </a:xfrm>
        </p:grpSpPr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126ADF2E-4085-4324-98D9-376D426B43A6}"/>
                </a:ext>
              </a:extLst>
            </p:cNvPr>
            <p:cNvSpPr/>
            <p:nvPr/>
          </p:nvSpPr>
          <p:spPr>
            <a:xfrm>
              <a:off x="160421" y="6000729"/>
              <a:ext cx="2245895" cy="785085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9678A79D-0270-42E2-8D8E-703ADDF10A0B}"/>
                </a:ext>
              </a:extLst>
            </p:cNvPr>
            <p:cNvSpPr/>
            <p:nvPr/>
          </p:nvSpPr>
          <p:spPr>
            <a:xfrm>
              <a:off x="2542674" y="6484854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CA894641-583C-4A03-A329-018CCFE91F75}"/>
                </a:ext>
              </a:extLst>
            </p:cNvPr>
            <p:cNvSpPr/>
            <p:nvPr/>
          </p:nvSpPr>
          <p:spPr>
            <a:xfrm>
              <a:off x="4924927" y="6497053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4870F8F4-B394-4BBB-B257-7CF18887939F}"/>
                </a:ext>
              </a:extLst>
            </p:cNvPr>
            <p:cNvSpPr/>
            <p:nvPr/>
          </p:nvSpPr>
          <p:spPr>
            <a:xfrm>
              <a:off x="7307180" y="6492875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BF68923-B6C1-4E55-ACA2-5E08F727F8B4}"/>
                </a:ext>
              </a:extLst>
            </p:cNvPr>
            <p:cNvSpPr/>
            <p:nvPr/>
          </p:nvSpPr>
          <p:spPr>
            <a:xfrm>
              <a:off x="9689433" y="6492875"/>
              <a:ext cx="2245895" cy="28875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1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D162-0B7E-4FA9-85B0-52CB511A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999"/>
            <a:ext cx="10515600" cy="1325563"/>
          </a:xfrm>
        </p:spPr>
        <p:txBody>
          <a:bodyPr/>
          <a:lstStyle/>
          <a:p>
            <a:r>
              <a:rPr lang="en-US" dirty="0"/>
              <a:t>Brazilian Fires and Respiratory Health</a:t>
            </a:r>
          </a:p>
        </p:txBody>
      </p:sp>
      <p:pic>
        <p:nvPicPr>
          <p:cNvPr id="3074" name="Picture 2" descr="Burning rainforest in the Brazilian state of Pará in August.">
            <a:extLst>
              <a:ext uri="{FF2B5EF4-FFF2-40B4-BE49-F238E27FC236}">
                <a16:creationId xmlns:a16="http://schemas.microsoft.com/office/drawing/2014/main" id="{F2DC3B4E-1A73-4A03-9C98-6F10C0DC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89" y="3762630"/>
            <a:ext cx="3989832" cy="26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1B8C7-D0B2-4042-B87E-A373AAFE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09" y="2069067"/>
            <a:ext cx="4839802" cy="3687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57EE4-AC61-401A-A5EC-BB39529D8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262" y="1312309"/>
            <a:ext cx="5050538" cy="756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44F101-F0D3-436B-B8B1-59CA95F02060}"/>
              </a:ext>
            </a:extLst>
          </p:cNvPr>
          <p:cNvSpPr txBox="1"/>
          <p:nvPr/>
        </p:nvSpPr>
        <p:spPr>
          <a:xfrm>
            <a:off x="5937813" y="5657671"/>
            <a:ext cx="6254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Wildfire smoke can irritate your lungs, cause inflammation, affect your immune system, and make you more prone to lung infections, including SARS-CoV-2, the virus that cause COVID-19.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997193-7BE6-4792-8119-62F9FC75D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2277" y="1312309"/>
            <a:ext cx="5218743" cy="222472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CF4D60-4322-41A8-8CF9-ED77537B89D5}"/>
              </a:ext>
            </a:extLst>
          </p:cNvPr>
          <p:cNvGrpSpPr/>
          <p:nvPr/>
        </p:nvGrpSpPr>
        <p:grpSpPr>
          <a:xfrm>
            <a:off x="252277" y="6632876"/>
            <a:ext cx="11694696" cy="204812"/>
            <a:chOff x="160421" y="5874620"/>
            <a:chExt cx="11774907" cy="911194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A7C139C8-2AC4-4D92-9498-252F917833EA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D0268FD4-E2F8-486D-837A-5BA313C5E472}"/>
                </a:ext>
              </a:extLst>
            </p:cNvPr>
            <p:cNvSpPr/>
            <p:nvPr/>
          </p:nvSpPr>
          <p:spPr>
            <a:xfrm>
              <a:off x="2542674" y="5874620"/>
              <a:ext cx="2245895" cy="898995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5A195216-4C89-4138-9A15-8C0B77FA4D1D}"/>
                </a:ext>
              </a:extLst>
            </p:cNvPr>
            <p:cNvSpPr/>
            <p:nvPr/>
          </p:nvSpPr>
          <p:spPr>
            <a:xfrm>
              <a:off x="4924927" y="6497053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9A993EB-8A5E-47A0-87AF-259CA2F0E615}"/>
                </a:ext>
              </a:extLst>
            </p:cNvPr>
            <p:cNvSpPr/>
            <p:nvPr/>
          </p:nvSpPr>
          <p:spPr>
            <a:xfrm>
              <a:off x="7307180" y="6492875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BF1EE4AD-070C-4A34-96ED-BBF6CC09F413}"/>
                </a:ext>
              </a:extLst>
            </p:cNvPr>
            <p:cNvSpPr/>
            <p:nvPr/>
          </p:nvSpPr>
          <p:spPr>
            <a:xfrm>
              <a:off x="9689433" y="6492875"/>
              <a:ext cx="2245895" cy="28875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6F78-E45D-4040-9E80-629990A7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Sustainable Development Goals</a:t>
            </a:r>
          </a:p>
        </p:txBody>
      </p:sp>
      <p:pic>
        <p:nvPicPr>
          <p:cNvPr id="7" name="Graphic 6" descr="Police">
            <a:extLst>
              <a:ext uri="{FF2B5EF4-FFF2-40B4-BE49-F238E27FC236}">
                <a16:creationId xmlns:a16="http://schemas.microsoft.com/office/drawing/2014/main" id="{E6698CB4-F453-4F6D-AE32-6D7F745D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8427" y="1932625"/>
            <a:ext cx="1275143" cy="1275143"/>
          </a:xfrm>
          <a:prstGeom prst="rect">
            <a:avLst/>
          </a:prstGeom>
        </p:spPr>
      </p:pic>
      <p:pic>
        <p:nvPicPr>
          <p:cNvPr id="2052" name="Picture 4" descr="Goal 3 infographic">
            <a:extLst>
              <a:ext uri="{FF2B5EF4-FFF2-40B4-BE49-F238E27FC236}">
                <a16:creationId xmlns:a16="http://schemas.microsoft.com/office/drawing/2014/main" id="{6555A08A-3E40-4A29-AA0F-CC30C189A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85777"/>
          <a:stretch/>
        </p:blipFill>
        <p:spPr bwMode="auto">
          <a:xfrm>
            <a:off x="1506570" y="4804810"/>
            <a:ext cx="9178855" cy="16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al 15 infographic">
            <a:extLst>
              <a:ext uri="{FF2B5EF4-FFF2-40B4-BE49-F238E27FC236}">
                <a16:creationId xmlns:a16="http://schemas.microsoft.com/office/drawing/2014/main" id="{AAF74E7B-C338-46F8-9F70-DC1C1AD32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" b="85778"/>
          <a:stretch/>
        </p:blipFill>
        <p:spPr bwMode="auto">
          <a:xfrm>
            <a:off x="1506572" y="3196724"/>
            <a:ext cx="9337891" cy="16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Fire">
            <a:extLst>
              <a:ext uri="{FF2B5EF4-FFF2-40B4-BE49-F238E27FC236}">
                <a16:creationId xmlns:a16="http://schemas.microsoft.com/office/drawing/2014/main" id="{DC754E2F-A32C-4119-AC4C-417651F3D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900" y="3664399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F7EB73C-515B-400B-97B7-DCFE11E328EE}"/>
              </a:ext>
            </a:extLst>
          </p:cNvPr>
          <p:cNvSpPr txBox="1"/>
          <p:nvPr/>
        </p:nvSpPr>
        <p:spPr>
          <a:xfrm>
            <a:off x="4348221" y="1329711"/>
            <a:ext cx="349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Protected Areas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5B4B0F-1BA4-46AE-BCBE-6511E30F3C03}"/>
              </a:ext>
            </a:extLst>
          </p:cNvPr>
          <p:cNvSpPr txBox="1"/>
          <p:nvPr/>
        </p:nvSpPr>
        <p:spPr>
          <a:xfrm>
            <a:off x="7858246" y="1982041"/>
            <a:ext cx="3495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 protected areas a conservation intervention that unites SDGs 15 and 3?</a:t>
            </a:r>
          </a:p>
        </p:txBody>
      </p:sp>
      <p:pic>
        <p:nvPicPr>
          <p:cNvPr id="10" name="Graphic 9" descr="Lungs">
            <a:extLst>
              <a:ext uri="{FF2B5EF4-FFF2-40B4-BE49-F238E27FC236}">
                <a16:creationId xmlns:a16="http://schemas.microsoft.com/office/drawing/2014/main" id="{B77C2804-D573-422E-B7EA-5386AA7F4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900" y="5191642"/>
            <a:ext cx="9144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BE3006-789A-4D7F-A7EA-309348CE57F2}"/>
              </a:ext>
            </a:extLst>
          </p:cNvPr>
          <p:cNvGrpSpPr/>
          <p:nvPr/>
        </p:nvGrpSpPr>
        <p:grpSpPr>
          <a:xfrm>
            <a:off x="248649" y="6557780"/>
            <a:ext cx="11694696" cy="231318"/>
            <a:chOff x="160421" y="5756698"/>
            <a:chExt cx="11774907" cy="1029116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73EF86B8-4E39-41B9-B3B2-3C9EB5EAEF9E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4E14D3FB-FEB4-4B54-914F-F623069B00F0}"/>
                </a:ext>
              </a:extLst>
            </p:cNvPr>
            <p:cNvSpPr/>
            <p:nvPr/>
          </p:nvSpPr>
          <p:spPr>
            <a:xfrm>
              <a:off x="2542674" y="5756698"/>
              <a:ext cx="2245895" cy="1016917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6AA9C16C-2F88-4264-AF51-71E27C7B9173}"/>
                </a:ext>
              </a:extLst>
            </p:cNvPr>
            <p:cNvSpPr/>
            <p:nvPr/>
          </p:nvSpPr>
          <p:spPr>
            <a:xfrm>
              <a:off x="4924927" y="6497053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87F7420B-16AC-4C07-BC7E-EEBC26653589}"/>
                </a:ext>
              </a:extLst>
            </p:cNvPr>
            <p:cNvSpPr/>
            <p:nvPr/>
          </p:nvSpPr>
          <p:spPr>
            <a:xfrm>
              <a:off x="7307180" y="6492875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DF542BC0-1202-4E5D-AA42-A2871CE2F6CE}"/>
                </a:ext>
              </a:extLst>
            </p:cNvPr>
            <p:cNvSpPr/>
            <p:nvPr/>
          </p:nvSpPr>
          <p:spPr>
            <a:xfrm>
              <a:off x="9689433" y="6492875"/>
              <a:ext cx="2245895" cy="28875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80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4C3-7BF8-432B-949A-78B5BB53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AA59C-C397-4F8C-BCD2-02BC6A67A1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impact of protected areas on local respiratory health in the Amazon Biome?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0143A-6312-4B2F-BFEA-9AB8246EE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81" y="4317769"/>
            <a:ext cx="1280271" cy="1274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6919F-3F9B-4F91-AFD8-6DB0FCE05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081" y="4497616"/>
            <a:ext cx="914479" cy="914479"/>
          </a:xfrm>
          <a:prstGeom prst="rect">
            <a:avLst/>
          </a:prstGeom>
        </p:spPr>
      </p:pic>
      <p:pic>
        <p:nvPicPr>
          <p:cNvPr id="8" name="Graphic 7" descr="Corn">
            <a:extLst>
              <a:ext uri="{FF2B5EF4-FFF2-40B4-BE49-F238E27FC236}">
                <a16:creationId xmlns:a16="http://schemas.microsoft.com/office/drawing/2014/main" id="{B0C5333F-8ACF-484D-B5B6-7D584ADC8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7611" y="3583216"/>
            <a:ext cx="914400" cy="914400"/>
          </a:xfrm>
          <a:prstGeom prst="rect">
            <a:avLst/>
          </a:prstGeom>
        </p:spPr>
      </p:pic>
      <p:pic>
        <p:nvPicPr>
          <p:cNvPr id="12" name="Graphic 11" descr="Thought bubble">
            <a:extLst>
              <a:ext uri="{FF2B5EF4-FFF2-40B4-BE49-F238E27FC236}">
                <a16:creationId xmlns:a16="http://schemas.microsoft.com/office/drawing/2014/main" id="{81B99CAB-0C96-424F-8B4A-3049D323A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8794" y="4393396"/>
            <a:ext cx="1009094" cy="1009094"/>
          </a:xfrm>
          <a:prstGeom prst="rect">
            <a:avLst/>
          </a:prstGeom>
        </p:spPr>
      </p:pic>
      <p:pic>
        <p:nvPicPr>
          <p:cNvPr id="14" name="Graphic 13" descr="Lungs">
            <a:extLst>
              <a:ext uri="{FF2B5EF4-FFF2-40B4-BE49-F238E27FC236}">
                <a16:creationId xmlns:a16="http://schemas.microsoft.com/office/drawing/2014/main" id="{B2E26F84-F5A5-4B1B-AA01-6527840ABB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5989" y="3583216"/>
            <a:ext cx="914400" cy="914400"/>
          </a:xfrm>
          <a:prstGeom prst="rect">
            <a:avLst/>
          </a:prstGeom>
        </p:spPr>
      </p:pic>
      <p:pic>
        <p:nvPicPr>
          <p:cNvPr id="16" name="Graphic 15" descr="Hospital">
            <a:extLst>
              <a:ext uri="{FF2B5EF4-FFF2-40B4-BE49-F238E27FC236}">
                <a16:creationId xmlns:a16="http://schemas.microsoft.com/office/drawing/2014/main" id="{E65F40FC-C068-4497-9921-ACFC5EB57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49122" y="4378849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42FEC3-C7AA-4984-B75A-08F7790B1448}"/>
              </a:ext>
            </a:extLst>
          </p:cNvPr>
          <p:cNvSpPr txBox="1"/>
          <p:nvPr/>
        </p:nvSpPr>
        <p:spPr>
          <a:xfrm>
            <a:off x="6853488" y="45855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Pm2.5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8FD17C-0B0C-41D7-AA9A-2147CCCABC03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2802052" y="4954856"/>
            <a:ext cx="1161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6979D1-E7E5-47EF-BB5C-FCFB8F122F1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877560" y="4954856"/>
            <a:ext cx="17599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DC0AF6-095C-40D2-9CA7-8A038C1D1008}"/>
              </a:ext>
            </a:extLst>
          </p:cNvPr>
          <p:cNvCxnSpPr>
            <a:cxnSpLocks/>
          </p:cNvCxnSpPr>
          <p:nvPr/>
        </p:nvCxnSpPr>
        <p:spPr>
          <a:xfrm>
            <a:off x="7918882" y="4954855"/>
            <a:ext cx="1730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194299-C77E-4E07-9611-B7C216EE66F3}"/>
              </a:ext>
            </a:extLst>
          </p:cNvPr>
          <p:cNvSpPr txBox="1"/>
          <p:nvPr/>
        </p:nvSpPr>
        <p:spPr>
          <a:xfrm>
            <a:off x="2925366" y="5227429"/>
            <a:ext cx="20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D18EC7-0550-49F7-98AE-FF05CBE23C21}"/>
              </a:ext>
            </a:extLst>
          </p:cNvPr>
          <p:cNvSpPr txBox="1"/>
          <p:nvPr/>
        </p:nvSpPr>
        <p:spPr>
          <a:xfrm>
            <a:off x="8325601" y="5227429"/>
            <a:ext cx="20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D6E22-8046-4115-AEB8-36EC0CC4E1A1}"/>
              </a:ext>
            </a:extLst>
          </p:cNvPr>
          <p:cNvSpPr txBox="1"/>
          <p:nvPr/>
        </p:nvSpPr>
        <p:spPr>
          <a:xfrm>
            <a:off x="5068117" y="5217824"/>
            <a:ext cx="313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pic>
        <p:nvPicPr>
          <p:cNvPr id="7" name="Graphic 6" descr="Windmill">
            <a:extLst>
              <a:ext uri="{FF2B5EF4-FFF2-40B4-BE49-F238E27FC236}">
                <a16:creationId xmlns:a16="http://schemas.microsoft.com/office/drawing/2014/main" id="{17813E42-EC9B-4058-8FD9-602D9F8BDE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00349" y="3583216"/>
            <a:ext cx="914400" cy="9144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F6A7F35-28C6-48E4-ABC6-2EDA521DDFAA}"/>
              </a:ext>
            </a:extLst>
          </p:cNvPr>
          <p:cNvGrpSpPr/>
          <p:nvPr/>
        </p:nvGrpSpPr>
        <p:grpSpPr>
          <a:xfrm>
            <a:off x="240632" y="6557781"/>
            <a:ext cx="11694696" cy="228033"/>
            <a:chOff x="160421" y="5771312"/>
            <a:chExt cx="11774907" cy="101450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FCD6F9E5-0F00-4744-A2D1-EEE03A8C6CB9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146B5F43-2F40-4C37-B70D-3830DA04C667}"/>
                </a:ext>
              </a:extLst>
            </p:cNvPr>
            <p:cNvSpPr/>
            <p:nvPr/>
          </p:nvSpPr>
          <p:spPr>
            <a:xfrm>
              <a:off x="2542674" y="5771312"/>
              <a:ext cx="2245895" cy="100230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DEBA4503-029B-47EF-B5AE-D1E2B79D8424}"/>
                </a:ext>
              </a:extLst>
            </p:cNvPr>
            <p:cNvSpPr/>
            <p:nvPr/>
          </p:nvSpPr>
          <p:spPr>
            <a:xfrm>
              <a:off x="4924927" y="6497053"/>
              <a:ext cx="2245895" cy="288758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DECFCA67-BDF1-4B5A-B098-12B19498069C}"/>
                </a:ext>
              </a:extLst>
            </p:cNvPr>
            <p:cNvSpPr/>
            <p:nvPr/>
          </p:nvSpPr>
          <p:spPr>
            <a:xfrm>
              <a:off x="7307180" y="6492875"/>
              <a:ext cx="2245895" cy="288758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AB6DEFA3-CD81-43C4-96D9-4D5675B82DDF}"/>
                </a:ext>
              </a:extLst>
            </p:cNvPr>
            <p:cNvSpPr/>
            <p:nvPr/>
          </p:nvSpPr>
          <p:spPr>
            <a:xfrm>
              <a:off x="9689433" y="6492875"/>
              <a:ext cx="2245895" cy="288758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AD1626C-4441-434D-BB1F-1DEBBD9C75DB}"/>
              </a:ext>
            </a:extLst>
          </p:cNvPr>
          <p:cNvSpPr/>
          <p:nvPr/>
        </p:nvSpPr>
        <p:spPr>
          <a:xfrm>
            <a:off x="1521781" y="3354636"/>
            <a:ext cx="3332524" cy="28956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F2761E-8C87-4913-B6DC-0707B4B1769C}"/>
              </a:ext>
            </a:extLst>
          </p:cNvPr>
          <p:cNvSpPr/>
          <p:nvPr/>
        </p:nvSpPr>
        <p:spPr>
          <a:xfrm>
            <a:off x="3963082" y="3117408"/>
            <a:ext cx="6979238" cy="34403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6A53-0AEB-4150-A974-62CC87E0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751" y="444696"/>
            <a:ext cx="9413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05669-F567-422D-8C3E-7420CD34C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0139" y="466725"/>
            <a:ext cx="5981861" cy="109787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5100" dirty="0"/>
              <a:t>Respiratory disease hospitalizations </a:t>
            </a:r>
          </a:p>
          <a:p>
            <a:pPr algn="ctr"/>
            <a:r>
              <a:rPr lang="en-US" sz="5100" dirty="0"/>
              <a:t>(municipality of residence) (ICD-10 codes JXX)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0B076A-E63C-4AF9-B12F-6218C6349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826080"/>
            <a:ext cx="4781390" cy="80837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5100" dirty="0"/>
              <a:t>Change in area of protected area surrounding municipality (km2)</a:t>
            </a:r>
          </a:p>
          <a:p>
            <a:endParaRPr lang="en-US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E186CD9-A900-43AB-B4B4-8668FB5597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2359" y="1770259"/>
            <a:ext cx="6705149" cy="4449467"/>
          </a:xfrm>
          <a:prstGeom prst="rect">
            <a:avLst/>
          </a:prstGeom>
        </p:spPr>
      </p:pic>
      <p:pic>
        <p:nvPicPr>
          <p:cNvPr id="1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B005367-270B-460B-AFA8-A56302075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2382" r="7298" b="2925"/>
          <a:stretch/>
        </p:blipFill>
        <p:spPr>
          <a:xfrm>
            <a:off x="34491" y="1906064"/>
            <a:ext cx="5450917" cy="4135139"/>
          </a:xfr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8E16AA-25BF-4345-9B91-96AC8D31FE50}"/>
              </a:ext>
            </a:extLst>
          </p:cNvPr>
          <p:cNvCxnSpPr>
            <a:cxnSpLocks/>
            <a:stCxn id="45" idx="0"/>
            <a:endCxn id="42" idx="0"/>
          </p:cNvCxnSpPr>
          <p:nvPr/>
        </p:nvCxnSpPr>
        <p:spPr>
          <a:xfrm flipH="1" flipV="1">
            <a:off x="2792513" y="2917215"/>
            <a:ext cx="4098643" cy="125646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6CCDD8-0ECD-42AC-923F-1B00300F04B3}"/>
              </a:ext>
            </a:extLst>
          </p:cNvPr>
          <p:cNvCxnSpPr>
            <a:cxnSpLocks/>
            <a:stCxn id="45" idx="4"/>
            <a:endCxn id="42" idx="4"/>
          </p:cNvCxnSpPr>
          <p:nvPr/>
        </p:nvCxnSpPr>
        <p:spPr>
          <a:xfrm flipH="1">
            <a:off x="2792513" y="5126938"/>
            <a:ext cx="4098643" cy="31806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6831C06-1DEA-4BB1-81B9-6068761E912A}"/>
              </a:ext>
            </a:extLst>
          </p:cNvPr>
          <p:cNvSpPr/>
          <p:nvPr/>
        </p:nvSpPr>
        <p:spPr>
          <a:xfrm>
            <a:off x="1538414" y="2917215"/>
            <a:ext cx="2508197" cy="25277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6A7977F-F344-4872-AE33-9F05237B29C5}"/>
              </a:ext>
            </a:extLst>
          </p:cNvPr>
          <p:cNvSpPr/>
          <p:nvPr/>
        </p:nvSpPr>
        <p:spPr>
          <a:xfrm>
            <a:off x="6402009" y="4173682"/>
            <a:ext cx="978294" cy="95325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1B9C4FA-158C-49ED-BCFB-A442814636D8}"/>
              </a:ext>
            </a:extLst>
          </p:cNvPr>
          <p:cNvSpPr/>
          <p:nvPr/>
        </p:nvSpPr>
        <p:spPr>
          <a:xfrm>
            <a:off x="6620249" y="4517838"/>
            <a:ext cx="369082" cy="264944"/>
          </a:xfrm>
          <a:custGeom>
            <a:avLst/>
            <a:gdLst>
              <a:gd name="connsiteX0" fmla="*/ 1148080 w 1310640"/>
              <a:gd name="connsiteY0" fmla="*/ 985520 h 985520"/>
              <a:gd name="connsiteX1" fmla="*/ 1183640 w 1310640"/>
              <a:gd name="connsiteY1" fmla="*/ 904240 h 985520"/>
              <a:gd name="connsiteX2" fmla="*/ 1183640 w 1310640"/>
              <a:gd name="connsiteY2" fmla="*/ 797560 h 985520"/>
              <a:gd name="connsiteX3" fmla="*/ 1178560 w 1310640"/>
              <a:gd name="connsiteY3" fmla="*/ 731520 h 985520"/>
              <a:gd name="connsiteX4" fmla="*/ 1198880 w 1310640"/>
              <a:gd name="connsiteY4" fmla="*/ 635000 h 985520"/>
              <a:gd name="connsiteX5" fmla="*/ 1239520 w 1310640"/>
              <a:gd name="connsiteY5" fmla="*/ 584200 h 985520"/>
              <a:gd name="connsiteX6" fmla="*/ 1295400 w 1310640"/>
              <a:gd name="connsiteY6" fmla="*/ 497840 h 985520"/>
              <a:gd name="connsiteX7" fmla="*/ 1270000 w 1310640"/>
              <a:gd name="connsiteY7" fmla="*/ 421640 h 985520"/>
              <a:gd name="connsiteX8" fmla="*/ 1310640 w 1310640"/>
              <a:gd name="connsiteY8" fmla="*/ 284480 h 985520"/>
              <a:gd name="connsiteX9" fmla="*/ 1107440 w 1310640"/>
              <a:gd name="connsiteY9" fmla="*/ 279400 h 985520"/>
              <a:gd name="connsiteX10" fmla="*/ 1041400 w 1310640"/>
              <a:gd name="connsiteY10" fmla="*/ 314960 h 985520"/>
              <a:gd name="connsiteX11" fmla="*/ 949960 w 1310640"/>
              <a:gd name="connsiteY11" fmla="*/ 269240 h 985520"/>
              <a:gd name="connsiteX12" fmla="*/ 863600 w 1310640"/>
              <a:gd name="connsiteY12" fmla="*/ 238760 h 985520"/>
              <a:gd name="connsiteX13" fmla="*/ 822960 w 1310640"/>
              <a:gd name="connsiteY13" fmla="*/ 218440 h 985520"/>
              <a:gd name="connsiteX14" fmla="*/ 772160 w 1310640"/>
              <a:gd name="connsiteY14" fmla="*/ 172720 h 985520"/>
              <a:gd name="connsiteX15" fmla="*/ 629920 w 1310640"/>
              <a:gd name="connsiteY15" fmla="*/ 40640 h 985520"/>
              <a:gd name="connsiteX16" fmla="*/ 563880 w 1310640"/>
              <a:gd name="connsiteY16" fmla="*/ 0 h 985520"/>
              <a:gd name="connsiteX17" fmla="*/ 497840 w 1310640"/>
              <a:gd name="connsiteY17" fmla="*/ 0 h 985520"/>
              <a:gd name="connsiteX18" fmla="*/ 365760 w 1310640"/>
              <a:gd name="connsiteY18" fmla="*/ 0 h 985520"/>
              <a:gd name="connsiteX19" fmla="*/ 279400 w 1310640"/>
              <a:gd name="connsiteY19" fmla="*/ 10160 h 985520"/>
              <a:gd name="connsiteX20" fmla="*/ 213360 w 1310640"/>
              <a:gd name="connsiteY20" fmla="*/ 35560 h 985520"/>
              <a:gd name="connsiteX21" fmla="*/ 157480 w 1310640"/>
              <a:gd name="connsiteY21" fmla="*/ 81280 h 985520"/>
              <a:gd name="connsiteX22" fmla="*/ 167640 w 1310640"/>
              <a:gd name="connsiteY22" fmla="*/ 132080 h 985520"/>
              <a:gd name="connsiteX23" fmla="*/ 162560 w 1310640"/>
              <a:gd name="connsiteY23" fmla="*/ 182880 h 985520"/>
              <a:gd name="connsiteX24" fmla="*/ 142240 w 1310640"/>
              <a:gd name="connsiteY24" fmla="*/ 223520 h 985520"/>
              <a:gd name="connsiteX25" fmla="*/ 71120 w 1310640"/>
              <a:gd name="connsiteY25" fmla="*/ 314960 h 985520"/>
              <a:gd name="connsiteX26" fmla="*/ 0 w 1310640"/>
              <a:gd name="connsiteY26" fmla="*/ 330200 h 985520"/>
              <a:gd name="connsiteX27" fmla="*/ 10160 w 1310640"/>
              <a:gd name="connsiteY27" fmla="*/ 375920 h 985520"/>
              <a:gd name="connsiteX28" fmla="*/ 284480 w 1310640"/>
              <a:gd name="connsiteY28" fmla="*/ 604520 h 985520"/>
              <a:gd name="connsiteX29" fmla="*/ 1046480 w 1310640"/>
              <a:gd name="connsiteY29" fmla="*/ 960120 h 985520"/>
              <a:gd name="connsiteX30" fmla="*/ 1148080 w 1310640"/>
              <a:gd name="connsiteY30" fmla="*/ 985520 h 98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10640" h="985520">
                <a:moveTo>
                  <a:pt x="1148080" y="985520"/>
                </a:moveTo>
                <a:lnTo>
                  <a:pt x="1183640" y="904240"/>
                </a:lnTo>
                <a:lnTo>
                  <a:pt x="1183640" y="797560"/>
                </a:lnTo>
                <a:lnTo>
                  <a:pt x="1178560" y="731520"/>
                </a:lnTo>
                <a:lnTo>
                  <a:pt x="1198880" y="635000"/>
                </a:lnTo>
                <a:lnTo>
                  <a:pt x="1239520" y="584200"/>
                </a:lnTo>
                <a:lnTo>
                  <a:pt x="1295400" y="497840"/>
                </a:lnTo>
                <a:lnTo>
                  <a:pt x="1270000" y="421640"/>
                </a:lnTo>
                <a:lnTo>
                  <a:pt x="1310640" y="284480"/>
                </a:lnTo>
                <a:lnTo>
                  <a:pt x="1107440" y="279400"/>
                </a:lnTo>
                <a:lnTo>
                  <a:pt x="1041400" y="314960"/>
                </a:lnTo>
                <a:lnTo>
                  <a:pt x="949960" y="269240"/>
                </a:lnTo>
                <a:lnTo>
                  <a:pt x="863600" y="238760"/>
                </a:lnTo>
                <a:lnTo>
                  <a:pt x="822960" y="218440"/>
                </a:lnTo>
                <a:lnTo>
                  <a:pt x="772160" y="172720"/>
                </a:lnTo>
                <a:lnTo>
                  <a:pt x="629920" y="40640"/>
                </a:lnTo>
                <a:lnTo>
                  <a:pt x="563880" y="0"/>
                </a:lnTo>
                <a:lnTo>
                  <a:pt x="497840" y="0"/>
                </a:lnTo>
                <a:lnTo>
                  <a:pt x="365760" y="0"/>
                </a:lnTo>
                <a:lnTo>
                  <a:pt x="279400" y="10160"/>
                </a:lnTo>
                <a:lnTo>
                  <a:pt x="213360" y="35560"/>
                </a:lnTo>
                <a:lnTo>
                  <a:pt x="157480" y="81280"/>
                </a:lnTo>
                <a:lnTo>
                  <a:pt x="167640" y="132080"/>
                </a:lnTo>
                <a:lnTo>
                  <a:pt x="162560" y="182880"/>
                </a:lnTo>
                <a:lnTo>
                  <a:pt x="142240" y="223520"/>
                </a:lnTo>
                <a:lnTo>
                  <a:pt x="71120" y="314960"/>
                </a:lnTo>
                <a:lnTo>
                  <a:pt x="0" y="330200"/>
                </a:lnTo>
                <a:lnTo>
                  <a:pt x="10160" y="375920"/>
                </a:lnTo>
                <a:lnTo>
                  <a:pt x="284480" y="604520"/>
                </a:lnTo>
                <a:lnTo>
                  <a:pt x="1046480" y="960120"/>
                </a:lnTo>
                <a:lnTo>
                  <a:pt x="1148080" y="985520"/>
                </a:lnTo>
                <a:close/>
              </a:path>
            </a:pathLst>
          </a:custGeom>
          <a:solidFill>
            <a:srgbClr val="ED8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61359-C8A0-42D5-9FDD-31F31898CA8A}"/>
              </a:ext>
            </a:extLst>
          </p:cNvPr>
          <p:cNvGrpSpPr/>
          <p:nvPr/>
        </p:nvGrpSpPr>
        <p:grpSpPr>
          <a:xfrm>
            <a:off x="240632" y="6577105"/>
            <a:ext cx="11694696" cy="208708"/>
            <a:chOff x="160421" y="5857287"/>
            <a:chExt cx="11774907" cy="928527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1D49B94F-56EF-4CB2-BDB1-129412B0AF1B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0ACA917F-6B81-42B0-BD5C-4A2EAEAB79F1}"/>
                </a:ext>
              </a:extLst>
            </p:cNvPr>
            <p:cNvSpPr/>
            <p:nvPr/>
          </p:nvSpPr>
          <p:spPr>
            <a:xfrm>
              <a:off x="2542674" y="6484854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3B1A5677-47E1-4F01-B9F2-844A0CA02688}"/>
                </a:ext>
              </a:extLst>
            </p:cNvPr>
            <p:cNvSpPr/>
            <p:nvPr/>
          </p:nvSpPr>
          <p:spPr>
            <a:xfrm>
              <a:off x="4924927" y="5857287"/>
              <a:ext cx="2245895" cy="928527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7460B088-FC6A-456B-B7DC-60BA5342BCA5}"/>
                </a:ext>
              </a:extLst>
            </p:cNvPr>
            <p:cNvSpPr/>
            <p:nvPr/>
          </p:nvSpPr>
          <p:spPr>
            <a:xfrm>
              <a:off x="7307180" y="6492875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2AF09B58-06E9-4118-9733-6B0AEAC2D4C9}"/>
                </a:ext>
              </a:extLst>
            </p:cNvPr>
            <p:cNvSpPr/>
            <p:nvPr/>
          </p:nvSpPr>
          <p:spPr>
            <a:xfrm>
              <a:off x="9689433" y="6492875"/>
              <a:ext cx="2245895" cy="28875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5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B005367-270B-460B-AFA8-A56302075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91" y="730851"/>
            <a:ext cx="8493018" cy="6005898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488E8A6-444E-47EF-8241-5EB6115D044C}"/>
              </a:ext>
            </a:extLst>
          </p:cNvPr>
          <p:cNvSpPr txBox="1"/>
          <p:nvPr/>
        </p:nvSpPr>
        <p:spPr>
          <a:xfrm>
            <a:off x="2679700" y="121251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Upwind Area of Protected Area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9E81EE-C1C7-4ED3-BCE1-E0828E9A1A7D}"/>
              </a:ext>
            </a:extLst>
          </p:cNvPr>
          <p:cNvSpPr txBox="1"/>
          <p:nvPr/>
        </p:nvSpPr>
        <p:spPr>
          <a:xfrm>
            <a:off x="5505450" y="1722155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from NNE (0° to 44°)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DF78AE-E7EE-4023-89A2-BAFE99F2F98B}"/>
              </a:ext>
            </a:extLst>
          </p:cNvPr>
          <p:cNvSpPr txBox="1"/>
          <p:nvPr/>
        </p:nvSpPr>
        <p:spPr>
          <a:xfrm>
            <a:off x="8833564" y="2777516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from ENE (45° to 89°)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4C9023-8488-468D-92DC-8037CCF16231}"/>
                  </a:ext>
                </a:extLst>
              </p:cNvPr>
              <p:cNvSpPr/>
              <p:nvPr/>
            </p:nvSpPr>
            <p:spPr>
              <a:xfrm>
                <a:off x="4902623" y="3562350"/>
                <a:ext cx="1344930" cy="971550"/>
              </a:xfrm>
              <a:custGeom>
                <a:avLst/>
                <a:gdLst>
                  <a:gd name="connsiteX0" fmla="*/ 0 w 1344930"/>
                  <a:gd name="connsiteY0" fmla="*/ 331470 h 971550"/>
                  <a:gd name="connsiteX1" fmla="*/ 57150 w 1344930"/>
                  <a:gd name="connsiteY1" fmla="*/ 316230 h 971550"/>
                  <a:gd name="connsiteX2" fmla="*/ 99060 w 1344930"/>
                  <a:gd name="connsiteY2" fmla="*/ 331470 h 971550"/>
                  <a:gd name="connsiteX3" fmla="*/ 110490 w 1344930"/>
                  <a:gd name="connsiteY3" fmla="*/ 300990 h 971550"/>
                  <a:gd name="connsiteX4" fmla="*/ 137160 w 1344930"/>
                  <a:gd name="connsiteY4" fmla="*/ 289560 h 971550"/>
                  <a:gd name="connsiteX5" fmla="*/ 156210 w 1344930"/>
                  <a:gd name="connsiteY5" fmla="*/ 270510 h 971550"/>
                  <a:gd name="connsiteX6" fmla="*/ 179070 w 1344930"/>
                  <a:gd name="connsiteY6" fmla="*/ 201930 h 971550"/>
                  <a:gd name="connsiteX7" fmla="*/ 201930 w 1344930"/>
                  <a:gd name="connsiteY7" fmla="*/ 179070 h 971550"/>
                  <a:gd name="connsiteX8" fmla="*/ 194310 w 1344930"/>
                  <a:gd name="connsiteY8" fmla="*/ 68580 h 971550"/>
                  <a:gd name="connsiteX9" fmla="*/ 232410 w 1344930"/>
                  <a:gd name="connsiteY9" fmla="*/ 41910 h 971550"/>
                  <a:gd name="connsiteX10" fmla="*/ 274320 w 1344930"/>
                  <a:gd name="connsiteY10" fmla="*/ 19050 h 971550"/>
                  <a:gd name="connsiteX11" fmla="*/ 346710 w 1344930"/>
                  <a:gd name="connsiteY11" fmla="*/ 7620 h 971550"/>
                  <a:gd name="connsiteX12" fmla="*/ 441960 w 1344930"/>
                  <a:gd name="connsiteY12" fmla="*/ 0 h 971550"/>
                  <a:gd name="connsiteX13" fmla="*/ 552450 w 1344930"/>
                  <a:gd name="connsiteY13" fmla="*/ 19050 h 971550"/>
                  <a:gd name="connsiteX14" fmla="*/ 598170 w 1344930"/>
                  <a:gd name="connsiteY14" fmla="*/ 19050 h 971550"/>
                  <a:gd name="connsiteX15" fmla="*/ 651510 w 1344930"/>
                  <a:gd name="connsiteY15" fmla="*/ 45720 h 971550"/>
                  <a:gd name="connsiteX16" fmla="*/ 685800 w 1344930"/>
                  <a:gd name="connsiteY16" fmla="*/ 57150 h 971550"/>
                  <a:gd name="connsiteX17" fmla="*/ 739140 w 1344930"/>
                  <a:gd name="connsiteY17" fmla="*/ 57150 h 971550"/>
                  <a:gd name="connsiteX18" fmla="*/ 762000 w 1344930"/>
                  <a:gd name="connsiteY18" fmla="*/ 80010 h 971550"/>
                  <a:gd name="connsiteX19" fmla="*/ 807720 w 1344930"/>
                  <a:gd name="connsiteY19" fmla="*/ 144780 h 971550"/>
                  <a:gd name="connsiteX20" fmla="*/ 815340 w 1344930"/>
                  <a:gd name="connsiteY20" fmla="*/ 186690 h 971550"/>
                  <a:gd name="connsiteX21" fmla="*/ 849630 w 1344930"/>
                  <a:gd name="connsiteY21" fmla="*/ 209550 h 971550"/>
                  <a:gd name="connsiteX22" fmla="*/ 887730 w 1344930"/>
                  <a:gd name="connsiteY22" fmla="*/ 224790 h 971550"/>
                  <a:gd name="connsiteX23" fmla="*/ 1002030 w 1344930"/>
                  <a:gd name="connsiteY23" fmla="*/ 285750 h 971550"/>
                  <a:gd name="connsiteX24" fmla="*/ 1043940 w 1344930"/>
                  <a:gd name="connsiteY24" fmla="*/ 293370 h 971550"/>
                  <a:gd name="connsiteX25" fmla="*/ 1059180 w 1344930"/>
                  <a:gd name="connsiteY25" fmla="*/ 320040 h 971550"/>
                  <a:gd name="connsiteX26" fmla="*/ 1089660 w 1344930"/>
                  <a:gd name="connsiteY26" fmla="*/ 331470 h 971550"/>
                  <a:gd name="connsiteX27" fmla="*/ 1120140 w 1344930"/>
                  <a:gd name="connsiteY27" fmla="*/ 308610 h 971550"/>
                  <a:gd name="connsiteX28" fmla="*/ 1135380 w 1344930"/>
                  <a:gd name="connsiteY28" fmla="*/ 293370 h 971550"/>
                  <a:gd name="connsiteX29" fmla="*/ 1165860 w 1344930"/>
                  <a:gd name="connsiteY29" fmla="*/ 293370 h 971550"/>
                  <a:gd name="connsiteX30" fmla="*/ 1211580 w 1344930"/>
                  <a:gd name="connsiteY30" fmla="*/ 293370 h 971550"/>
                  <a:gd name="connsiteX31" fmla="*/ 1283970 w 1344930"/>
                  <a:gd name="connsiteY31" fmla="*/ 281940 h 971550"/>
                  <a:gd name="connsiteX32" fmla="*/ 1333500 w 1344930"/>
                  <a:gd name="connsiteY32" fmla="*/ 289560 h 971550"/>
                  <a:gd name="connsiteX33" fmla="*/ 1344930 w 1344930"/>
                  <a:gd name="connsiteY33" fmla="*/ 304800 h 971550"/>
                  <a:gd name="connsiteX34" fmla="*/ 1344930 w 1344930"/>
                  <a:gd name="connsiteY34" fmla="*/ 304800 h 971550"/>
                  <a:gd name="connsiteX35" fmla="*/ 1314450 w 1344930"/>
                  <a:gd name="connsiteY35" fmla="*/ 388620 h 971550"/>
                  <a:gd name="connsiteX36" fmla="*/ 1306830 w 1344930"/>
                  <a:gd name="connsiteY36" fmla="*/ 426720 h 971550"/>
                  <a:gd name="connsiteX37" fmla="*/ 1325880 w 1344930"/>
                  <a:gd name="connsiteY37" fmla="*/ 472440 h 971550"/>
                  <a:gd name="connsiteX38" fmla="*/ 1333500 w 1344930"/>
                  <a:gd name="connsiteY38" fmla="*/ 502920 h 971550"/>
                  <a:gd name="connsiteX39" fmla="*/ 1344930 w 1344930"/>
                  <a:gd name="connsiteY39" fmla="*/ 548640 h 971550"/>
                  <a:gd name="connsiteX40" fmla="*/ 1322070 w 1344930"/>
                  <a:gd name="connsiteY40" fmla="*/ 579120 h 971550"/>
                  <a:gd name="connsiteX41" fmla="*/ 1280160 w 1344930"/>
                  <a:gd name="connsiteY41" fmla="*/ 582930 h 971550"/>
                  <a:gd name="connsiteX42" fmla="*/ 1261110 w 1344930"/>
                  <a:gd name="connsiteY42" fmla="*/ 582930 h 971550"/>
                  <a:gd name="connsiteX43" fmla="*/ 1257300 w 1344930"/>
                  <a:gd name="connsiteY43" fmla="*/ 594360 h 971550"/>
                  <a:gd name="connsiteX44" fmla="*/ 1261110 w 1344930"/>
                  <a:gd name="connsiteY44" fmla="*/ 605790 h 971550"/>
                  <a:gd name="connsiteX45" fmla="*/ 1261110 w 1344930"/>
                  <a:gd name="connsiteY45" fmla="*/ 605790 h 971550"/>
                  <a:gd name="connsiteX46" fmla="*/ 1226820 w 1344930"/>
                  <a:gd name="connsiteY46" fmla="*/ 674370 h 971550"/>
                  <a:gd name="connsiteX47" fmla="*/ 1200150 w 1344930"/>
                  <a:gd name="connsiteY47" fmla="*/ 685800 h 971550"/>
                  <a:gd name="connsiteX48" fmla="*/ 1196340 w 1344930"/>
                  <a:gd name="connsiteY48" fmla="*/ 701040 h 971550"/>
                  <a:gd name="connsiteX49" fmla="*/ 1200150 w 1344930"/>
                  <a:gd name="connsiteY49" fmla="*/ 723900 h 971550"/>
                  <a:gd name="connsiteX50" fmla="*/ 1200150 w 1344930"/>
                  <a:gd name="connsiteY50" fmla="*/ 723900 h 971550"/>
                  <a:gd name="connsiteX51" fmla="*/ 1196340 w 1344930"/>
                  <a:gd name="connsiteY51" fmla="*/ 773430 h 971550"/>
                  <a:gd name="connsiteX52" fmla="*/ 1184910 w 1344930"/>
                  <a:gd name="connsiteY52" fmla="*/ 788670 h 971550"/>
                  <a:gd name="connsiteX53" fmla="*/ 1203960 w 1344930"/>
                  <a:gd name="connsiteY53" fmla="*/ 819150 h 971550"/>
                  <a:gd name="connsiteX54" fmla="*/ 1211580 w 1344930"/>
                  <a:gd name="connsiteY54" fmla="*/ 845820 h 971550"/>
                  <a:gd name="connsiteX55" fmla="*/ 1203960 w 1344930"/>
                  <a:gd name="connsiteY55" fmla="*/ 876300 h 971550"/>
                  <a:gd name="connsiteX56" fmla="*/ 1203960 w 1344930"/>
                  <a:gd name="connsiteY56" fmla="*/ 895350 h 971550"/>
                  <a:gd name="connsiteX57" fmla="*/ 1203960 w 1344930"/>
                  <a:gd name="connsiteY57" fmla="*/ 922020 h 971550"/>
                  <a:gd name="connsiteX58" fmla="*/ 1184910 w 1344930"/>
                  <a:gd name="connsiteY58" fmla="*/ 971550 h 971550"/>
                  <a:gd name="connsiteX59" fmla="*/ 1085850 w 1344930"/>
                  <a:gd name="connsiteY59" fmla="*/ 960120 h 971550"/>
                  <a:gd name="connsiteX60" fmla="*/ 346710 w 1344930"/>
                  <a:gd name="connsiteY60" fmla="*/ 632460 h 971550"/>
                  <a:gd name="connsiteX61" fmla="*/ 0 w 1344930"/>
                  <a:gd name="connsiteY61" fmla="*/ 33147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44930" h="971550">
                    <a:moveTo>
                      <a:pt x="0" y="331470"/>
                    </a:moveTo>
                    <a:lnTo>
                      <a:pt x="57150" y="316230"/>
                    </a:lnTo>
                    <a:lnTo>
                      <a:pt x="99060" y="331470"/>
                    </a:lnTo>
                    <a:lnTo>
                      <a:pt x="110490" y="300990"/>
                    </a:lnTo>
                    <a:lnTo>
                      <a:pt x="137160" y="289560"/>
                    </a:lnTo>
                    <a:lnTo>
                      <a:pt x="156210" y="270510"/>
                    </a:lnTo>
                    <a:lnTo>
                      <a:pt x="179070" y="201930"/>
                    </a:lnTo>
                    <a:lnTo>
                      <a:pt x="201930" y="179070"/>
                    </a:lnTo>
                    <a:lnTo>
                      <a:pt x="194310" y="68580"/>
                    </a:lnTo>
                    <a:lnTo>
                      <a:pt x="232410" y="41910"/>
                    </a:lnTo>
                    <a:lnTo>
                      <a:pt x="274320" y="19050"/>
                    </a:lnTo>
                    <a:lnTo>
                      <a:pt x="346710" y="7620"/>
                    </a:lnTo>
                    <a:lnTo>
                      <a:pt x="441960" y="0"/>
                    </a:lnTo>
                    <a:lnTo>
                      <a:pt x="552450" y="19050"/>
                    </a:lnTo>
                    <a:lnTo>
                      <a:pt x="598170" y="19050"/>
                    </a:lnTo>
                    <a:lnTo>
                      <a:pt x="651510" y="45720"/>
                    </a:lnTo>
                    <a:lnTo>
                      <a:pt x="685800" y="57150"/>
                    </a:lnTo>
                    <a:lnTo>
                      <a:pt x="739140" y="57150"/>
                    </a:lnTo>
                    <a:lnTo>
                      <a:pt x="762000" y="80010"/>
                    </a:lnTo>
                    <a:lnTo>
                      <a:pt x="807720" y="144780"/>
                    </a:lnTo>
                    <a:lnTo>
                      <a:pt x="815340" y="186690"/>
                    </a:lnTo>
                    <a:lnTo>
                      <a:pt x="849630" y="209550"/>
                    </a:lnTo>
                    <a:lnTo>
                      <a:pt x="887730" y="224790"/>
                    </a:lnTo>
                    <a:lnTo>
                      <a:pt x="1002030" y="285750"/>
                    </a:lnTo>
                    <a:lnTo>
                      <a:pt x="1043940" y="293370"/>
                    </a:lnTo>
                    <a:lnTo>
                      <a:pt x="1059180" y="320040"/>
                    </a:lnTo>
                    <a:lnTo>
                      <a:pt x="1089660" y="331470"/>
                    </a:lnTo>
                    <a:lnTo>
                      <a:pt x="1120140" y="308610"/>
                    </a:lnTo>
                    <a:lnTo>
                      <a:pt x="1135380" y="293370"/>
                    </a:lnTo>
                    <a:lnTo>
                      <a:pt x="1165860" y="293370"/>
                    </a:lnTo>
                    <a:lnTo>
                      <a:pt x="1211580" y="293370"/>
                    </a:lnTo>
                    <a:lnTo>
                      <a:pt x="1283970" y="281940"/>
                    </a:lnTo>
                    <a:lnTo>
                      <a:pt x="1333500" y="289560"/>
                    </a:lnTo>
                    <a:lnTo>
                      <a:pt x="1344930" y="304800"/>
                    </a:lnTo>
                    <a:lnTo>
                      <a:pt x="1344930" y="304800"/>
                    </a:lnTo>
                    <a:lnTo>
                      <a:pt x="1314450" y="388620"/>
                    </a:lnTo>
                    <a:lnTo>
                      <a:pt x="1306830" y="426720"/>
                    </a:lnTo>
                    <a:lnTo>
                      <a:pt x="1325880" y="472440"/>
                    </a:lnTo>
                    <a:lnTo>
                      <a:pt x="1333500" y="502920"/>
                    </a:lnTo>
                    <a:lnTo>
                      <a:pt x="1344930" y="548640"/>
                    </a:lnTo>
                    <a:lnTo>
                      <a:pt x="1322070" y="579120"/>
                    </a:lnTo>
                    <a:lnTo>
                      <a:pt x="1280160" y="582930"/>
                    </a:lnTo>
                    <a:lnTo>
                      <a:pt x="1261110" y="582930"/>
                    </a:lnTo>
                    <a:lnTo>
                      <a:pt x="1257300" y="594360"/>
                    </a:lnTo>
                    <a:lnTo>
                      <a:pt x="1261110" y="605790"/>
                    </a:lnTo>
                    <a:lnTo>
                      <a:pt x="1261110" y="605790"/>
                    </a:lnTo>
                    <a:lnTo>
                      <a:pt x="1226820" y="674370"/>
                    </a:lnTo>
                    <a:lnTo>
                      <a:pt x="1200150" y="685800"/>
                    </a:lnTo>
                    <a:lnTo>
                      <a:pt x="1196340" y="701040"/>
                    </a:lnTo>
                    <a:lnTo>
                      <a:pt x="1200150" y="723900"/>
                    </a:lnTo>
                    <a:lnTo>
                      <a:pt x="1200150" y="723900"/>
                    </a:lnTo>
                    <a:lnTo>
                      <a:pt x="1196340" y="773430"/>
                    </a:lnTo>
                    <a:lnTo>
                      <a:pt x="1184910" y="788670"/>
                    </a:lnTo>
                    <a:lnTo>
                      <a:pt x="1203960" y="819150"/>
                    </a:lnTo>
                    <a:lnTo>
                      <a:pt x="1211580" y="845820"/>
                    </a:lnTo>
                    <a:lnTo>
                      <a:pt x="1203960" y="876300"/>
                    </a:lnTo>
                    <a:lnTo>
                      <a:pt x="1203960" y="895350"/>
                    </a:lnTo>
                    <a:lnTo>
                      <a:pt x="1203960" y="922020"/>
                    </a:lnTo>
                    <a:lnTo>
                      <a:pt x="1184910" y="971550"/>
                    </a:lnTo>
                    <a:lnTo>
                      <a:pt x="1085850" y="960120"/>
                    </a:lnTo>
                    <a:lnTo>
                      <a:pt x="346710" y="632460"/>
                    </a:lnTo>
                    <a:lnTo>
                      <a:pt x="0" y="331470"/>
                    </a:lnTo>
                    <a:close/>
                  </a:path>
                </a:pathLst>
              </a:custGeom>
              <a:solidFill>
                <a:srgbClr val="ED805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𝐻𝑜𝑠𝑝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4C9023-8488-468D-92DC-8037CCF16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623" y="3562350"/>
                <a:ext cx="1344930" cy="971550"/>
              </a:xfrm>
              <a:custGeom>
                <a:avLst/>
                <a:gdLst>
                  <a:gd name="connsiteX0" fmla="*/ 0 w 1344930"/>
                  <a:gd name="connsiteY0" fmla="*/ 331470 h 971550"/>
                  <a:gd name="connsiteX1" fmla="*/ 57150 w 1344930"/>
                  <a:gd name="connsiteY1" fmla="*/ 316230 h 971550"/>
                  <a:gd name="connsiteX2" fmla="*/ 99060 w 1344930"/>
                  <a:gd name="connsiteY2" fmla="*/ 331470 h 971550"/>
                  <a:gd name="connsiteX3" fmla="*/ 110490 w 1344930"/>
                  <a:gd name="connsiteY3" fmla="*/ 300990 h 971550"/>
                  <a:gd name="connsiteX4" fmla="*/ 137160 w 1344930"/>
                  <a:gd name="connsiteY4" fmla="*/ 289560 h 971550"/>
                  <a:gd name="connsiteX5" fmla="*/ 156210 w 1344930"/>
                  <a:gd name="connsiteY5" fmla="*/ 270510 h 971550"/>
                  <a:gd name="connsiteX6" fmla="*/ 179070 w 1344930"/>
                  <a:gd name="connsiteY6" fmla="*/ 201930 h 971550"/>
                  <a:gd name="connsiteX7" fmla="*/ 201930 w 1344930"/>
                  <a:gd name="connsiteY7" fmla="*/ 179070 h 971550"/>
                  <a:gd name="connsiteX8" fmla="*/ 194310 w 1344930"/>
                  <a:gd name="connsiteY8" fmla="*/ 68580 h 971550"/>
                  <a:gd name="connsiteX9" fmla="*/ 232410 w 1344930"/>
                  <a:gd name="connsiteY9" fmla="*/ 41910 h 971550"/>
                  <a:gd name="connsiteX10" fmla="*/ 274320 w 1344930"/>
                  <a:gd name="connsiteY10" fmla="*/ 19050 h 971550"/>
                  <a:gd name="connsiteX11" fmla="*/ 346710 w 1344930"/>
                  <a:gd name="connsiteY11" fmla="*/ 7620 h 971550"/>
                  <a:gd name="connsiteX12" fmla="*/ 441960 w 1344930"/>
                  <a:gd name="connsiteY12" fmla="*/ 0 h 971550"/>
                  <a:gd name="connsiteX13" fmla="*/ 552450 w 1344930"/>
                  <a:gd name="connsiteY13" fmla="*/ 19050 h 971550"/>
                  <a:gd name="connsiteX14" fmla="*/ 598170 w 1344930"/>
                  <a:gd name="connsiteY14" fmla="*/ 19050 h 971550"/>
                  <a:gd name="connsiteX15" fmla="*/ 651510 w 1344930"/>
                  <a:gd name="connsiteY15" fmla="*/ 45720 h 971550"/>
                  <a:gd name="connsiteX16" fmla="*/ 685800 w 1344930"/>
                  <a:gd name="connsiteY16" fmla="*/ 57150 h 971550"/>
                  <a:gd name="connsiteX17" fmla="*/ 739140 w 1344930"/>
                  <a:gd name="connsiteY17" fmla="*/ 57150 h 971550"/>
                  <a:gd name="connsiteX18" fmla="*/ 762000 w 1344930"/>
                  <a:gd name="connsiteY18" fmla="*/ 80010 h 971550"/>
                  <a:gd name="connsiteX19" fmla="*/ 807720 w 1344930"/>
                  <a:gd name="connsiteY19" fmla="*/ 144780 h 971550"/>
                  <a:gd name="connsiteX20" fmla="*/ 815340 w 1344930"/>
                  <a:gd name="connsiteY20" fmla="*/ 186690 h 971550"/>
                  <a:gd name="connsiteX21" fmla="*/ 849630 w 1344930"/>
                  <a:gd name="connsiteY21" fmla="*/ 209550 h 971550"/>
                  <a:gd name="connsiteX22" fmla="*/ 887730 w 1344930"/>
                  <a:gd name="connsiteY22" fmla="*/ 224790 h 971550"/>
                  <a:gd name="connsiteX23" fmla="*/ 1002030 w 1344930"/>
                  <a:gd name="connsiteY23" fmla="*/ 285750 h 971550"/>
                  <a:gd name="connsiteX24" fmla="*/ 1043940 w 1344930"/>
                  <a:gd name="connsiteY24" fmla="*/ 293370 h 971550"/>
                  <a:gd name="connsiteX25" fmla="*/ 1059180 w 1344930"/>
                  <a:gd name="connsiteY25" fmla="*/ 320040 h 971550"/>
                  <a:gd name="connsiteX26" fmla="*/ 1089660 w 1344930"/>
                  <a:gd name="connsiteY26" fmla="*/ 331470 h 971550"/>
                  <a:gd name="connsiteX27" fmla="*/ 1120140 w 1344930"/>
                  <a:gd name="connsiteY27" fmla="*/ 308610 h 971550"/>
                  <a:gd name="connsiteX28" fmla="*/ 1135380 w 1344930"/>
                  <a:gd name="connsiteY28" fmla="*/ 293370 h 971550"/>
                  <a:gd name="connsiteX29" fmla="*/ 1165860 w 1344930"/>
                  <a:gd name="connsiteY29" fmla="*/ 293370 h 971550"/>
                  <a:gd name="connsiteX30" fmla="*/ 1211580 w 1344930"/>
                  <a:gd name="connsiteY30" fmla="*/ 293370 h 971550"/>
                  <a:gd name="connsiteX31" fmla="*/ 1283970 w 1344930"/>
                  <a:gd name="connsiteY31" fmla="*/ 281940 h 971550"/>
                  <a:gd name="connsiteX32" fmla="*/ 1333500 w 1344930"/>
                  <a:gd name="connsiteY32" fmla="*/ 289560 h 971550"/>
                  <a:gd name="connsiteX33" fmla="*/ 1344930 w 1344930"/>
                  <a:gd name="connsiteY33" fmla="*/ 304800 h 971550"/>
                  <a:gd name="connsiteX34" fmla="*/ 1344930 w 1344930"/>
                  <a:gd name="connsiteY34" fmla="*/ 304800 h 971550"/>
                  <a:gd name="connsiteX35" fmla="*/ 1314450 w 1344930"/>
                  <a:gd name="connsiteY35" fmla="*/ 388620 h 971550"/>
                  <a:gd name="connsiteX36" fmla="*/ 1306830 w 1344930"/>
                  <a:gd name="connsiteY36" fmla="*/ 426720 h 971550"/>
                  <a:gd name="connsiteX37" fmla="*/ 1325880 w 1344930"/>
                  <a:gd name="connsiteY37" fmla="*/ 472440 h 971550"/>
                  <a:gd name="connsiteX38" fmla="*/ 1333500 w 1344930"/>
                  <a:gd name="connsiteY38" fmla="*/ 502920 h 971550"/>
                  <a:gd name="connsiteX39" fmla="*/ 1344930 w 1344930"/>
                  <a:gd name="connsiteY39" fmla="*/ 548640 h 971550"/>
                  <a:gd name="connsiteX40" fmla="*/ 1322070 w 1344930"/>
                  <a:gd name="connsiteY40" fmla="*/ 579120 h 971550"/>
                  <a:gd name="connsiteX41" fmla="*/ 1280160 w 1344930"/>
                  <a:gd name="connsiteY41" fmla="*/ 582930 h 971550"/>
                  <a:gd name="connsiteX42" fmla="*/ 1261110 w 1344930"/>
                  <a:gd name="connsiteY42" fmla="*/ 582930 h 971550"/>
                  <a:gd name="connsiteX43" fmla="*/ 1257300 w 1344930"/>
                  <a:gd name="connsiteY43" fmla="*/ 594360 h 971550"/>
                  <a:gd name="connsiteX44" fmla="*/ 1261110 w 1344930"/>
                  <a:gd name="connsiteY44" fmla="*/ 605790 h 971550"/>
                  <a:gd name="connsiteX45" fmla="*/ 1261110 w 1344930"/>
                  <a:gd name="connsiteY45" fmla="*/ 605790 h 971550"/>
                  <a:gd name="connsiteX46" fmla="*/ 1226820 w 1344930"/>
                  <a:gd name="connsiteY46" fmla="*/ 674370 h 971550"/>
                  <a:gd name="connsiteX47" fmla="*/ 1200150 w 1344930"/>
                  <a:gd name="connsiteY47" fmla="*/ 685800 h 971550"/>
                  <a:gd name="connsiteX48" fmla="*/ 1196340 w 1344930"/>
                  <a:gd name="connsiteY48" fmla="*/ 701040 h 971550"/>
                  <a:gd name="connsiteX49" fmla="*/ 1200150 w 1344930"/>
                  <a:gd name="connsiteY49" fmla="*/ 723900 h 971550"/>
                  <a:gd name="connsiteX50" fmla="*/ 1200150 w 1344930"/>
                  <a:gd name="connsiteY50" fmla="*/ 723900 h 971550"/>
                  <a:gd name="connsiteX51" fmla="*/ 1196340 w 1344930"/>
                  <a:gd name="connsiteY51" fmla="*/ 773430 h 971550"/>
                  <a:gd name="connsiteX52" fmla="*/ 1184910 w 1344930"/>
                  <a:gd name="connsiteY52" fmla="*/ 788670 h 971550"/>
                  <a:gd name="connsiteX53" fmla="*/ 1203960 w 1344930"/>
                  <a:gd name="connsiteY53" fmla="*/ 819150 h 971550"/>
                  <a:gd name="connsiteX54" fmla="*/ 1211580 w 1344930"/>
                  <a:gd name="connsiteY54" fmla="*/ 845820 h 971550"/>
                  <a:gd name="connsiteX55" fmla="*/ 1203960 w 1344930"/>
                  <a:gd name="connsiteY55" fmla="*/ 876300 h 971550"/>
                  <a:gd name="connsiteX56" fmla="*/ 1203960 w 1344930"/>
                  <a:gd name="connsiteY56" fmla="*/ 895350 h 971550"/>
                  <a:gd name="connsiteX57" fmla="*/ 1203960 w 1344930"/>
                  <a:gd name="connsiteY57" fmla="*/ 922020 h 971550"/>
                  <a:gd name="connsiteX58" fmla="*/ 1184910 w 1344930"/>
                  <a:gd name="connsiteY58" fmla="*/ 971550 h 971550"/>
                  <a:gd name="connsiteX59" fmla="*/ 1085850 w 1344930"/>
                  <a:gd name="connsiteY59" fmla="*/ 960120 h 971550"/>
                  <a:gd name="connsiteX60" fmla="*/ 346710 w 1344930"/>
                  <a:gd name="connsiteY60" fmla="*/ 632460 h 971550"/>
                  <a:gd name="connsiteX61" fmla="*/ 0 w 1344930"/>
                  <a:gd name="connsiteY61" fmla="*/ 33147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44930" h="971550">
                    <a:moveTo>
                      <a:pt x="0" y="331470"/>
                    </a:moveTo>
                    <a:lnTo>
                      <a:pt x="57150" y="316230"/>
                    </a:lnTo>
                    <a:lnTo>
                      <a:pt x="99060" y="331470"/>
                    </a:lnTo>
                    <a:lnTo>
                      <a:pt x="110490" y="300990"/>
                    </a:lnTo>
                    <a:lnTo>
                      <a:pt x="137160" y="289560"/>
                    </a:lnTo>
                    <a:lnTo>
                      <a:pt x="156210" y="270510"/>
                    </a:lnTo>
                    <a:lnTo>
                      <a:pt x="179070" y="201930"/>
                    </a:lnTo>
                    <a:lnTo>
                      <a:pt x="201930" y="179070"/>
                    </a:lnTo>
                    <a:lnTo>
                      <a:pt x="194310" y="68580"/>
                    </a:lnTo>
                    <a:lnTo>
                      <a:pt x="232410" y="41910"/>
                    </a:lnTo>
                    <a:lnTo>
                      <a:pt x="274320" y="19050"/>
                    </a:lnTo>
                    <a:lnTo>
                      <a:pt x="346710" y="7620"/>
                    </a:lnTo>
                    <a:lnTo>
                      <a:pt x="441960" y="0"/>
                    </a:lnTo>
                    <a:lnTo>
                      <a:pt x="552450" y="19050"/>
                    </a:lnTo>
                    <a:lnTo>
                      <a:pt x="598170" y="19050"/>
                    </a:lnTo>
                    <a:lnTo>
                      <a:pt x="651510" y="45720"/>
                    </a:lnTo>
                    <a:lnTo>
                      <a:pt x="685800" y="57150"/>
                    </a:lnTo>
                    <a:lnTo>
                      <a:pt x="739140" y="57150"/>
                    </a:lnTo>
                    <a:lnTo>
                      <a:pt x="762000" y="80010"/>
                    </a:lnTo>
                    <a:lnTo>
                      <a:pt x="807720" y="144780"/>
                    </a:lnTo>
                    <a:lnTo>
                      <a:pt x="815340" y="186690"/>
                    </a:lnTo>
                    <a:lnTo>
                      <a:pt x="849630" y="209550"/>
                    </a:lnTo>
                    <a:lnTo>
                      <a:pt x="887730" y="224790"/>
                    </a:lnTo>
                    <a:lnTo>
                      <a:pt x="1002030" y="285750"/>
                    </a:lnTo>
                    <a:lnTo>
                      <a:pt x="1043940" y="293370"/>
                    </a:lnTo>
                    <a:lnTo>
                      <a:pt x="1059180" y="320040"/>
                    </a:lnTo>
                    <a:lnTo>
                      <a:pt x="1089660" y="331470"/>
                    </a:lnTo>
                    <a:lnTo>
                      <a:pt x="1120140" y="308610"/>
                    </a:lnTo>
                    <a:lnTo>
                      <a:pt x="1135380" y="293370"/>
                    </a:lnTo>
                    <a:lnTo>
                      <a:pt x="1165860" y="293370"/>
                    </a:lnTo>
                    <a:lnTo>
                      <a:pt x="1211580" y="293370"/>
                    </a:lnTo>
                    <a:lnTo>
                      <a:pt x="1283970" y="281940"/>
                    </a:lnTo>
                    <a:lnTo>
                      <a:pt x="1333500" y="289560"/>
                    </a:lnTo>
                    <a:lnTo>
                      <a:pt x="1344930" y="304800"/>
                    </a:lnTo>
                    <a:lnTo>
                      <a:pt x="1344930" y="304800"/>
                    </a:lnTo>
                    <a:lnTo>
                      <a:pt x="1314450" y="388620"/>
                    </a:lnTo>
                    <a:lnTo>
                      <a:pt x="1306830" y="426720"/>
                    </a:lnTo>
                    <a:lnTo>
                      <a:pt x="1325880" y="472440"/>
                    </a:lnTo>
                    <a:lnTo>
                      <a:pt x="1333500" y="502920"/>
                    </a:lnTo>
                    <a:lnTo>
                      <a:pt x="1344930" y="548640"/>
                    </a:lnTo>
                    <a:lnTo>
                      <a:pt x="1322070" y="579120"/>
                    </a:lnTo>
                    <a:lnTo>
                      <a:pt x="1280160" y="582930"/>
                    </a:lnTo>
                    <a:lnTo>
                      <a:pt x="1261110" y="582930"/>
                    </a:lnTo>
                    <a:lnTo>
                      <a:pt x="1257300" y="594360"/>
                    </a:lnTo>
                    <a:lnTo>
                      <a:pt x="1261110" y="605790"/>
                    </a:lnTo>
                    <a:lnTo>
                      <a:pt x="1261110" y="605790"/>
                    </a:lnTo>
                    <a:lnTo>
                      <a:pt x="1226820" y="674370"/>
                    </a:lnTo>
                    <a:lnTo>
                      <a:pt x="1200150" y="685800"/>
                    </a:lnTo>
                    <a:lnTo>
                      <a:pt x="1196340" y="701040"/>
                    </a:lnTo>
                    <a:lnTo>
                      <a:pt x="1200150" y="723900"/>
                    </a:lnTo>
                    <a:lnTo>
                      <a:pt x="1200150" y="723900"/>
                    </a:lnTo>
                    <a:lnTo>
                      <a:pt x="1196340" y="773430"/>
                    </a:lnTo>
                    <a:lnTo>
                      <a:pt x="1184910" y="788670"/>
                    </a:lnTo>
                    <a:lnTo>
                      <a:pt x="1203960" y="819150"/>
                    </a:lnTo>
                    <a:lnTo>
                      <a:pt x="1211580" y="845820"/>
                    </a:lnTo>
                    <a:lnTo>
                      <a:pt x="1203960" y="876300"/>
                    </a:lnTo>
                    <a:lnTo>
                      <a:pt x="1203960" y="895350"/>
                    </a:lnTo>
                    <a:lnTo>
                      <a:pt x="1203960" y="922020"/>
                    </a:lnTo>
                    <a:lnTo>
                      <a:pt x="1184910" y="971550"/>
                    </a:lnTo>
                    <a:lnTo>
                      <a:pt x="1085850" y="960120"/>
                    </a:lnTo>
                    <a:lnTo>
                      <a:pt x="346710" y="632460"/>
                    </a:lnTo>
                    <a:lnTo>
                      <a:pt x="0" y="33147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8D623CE-8C0D-4502-A515-58D73BC34FAF}"/>
                  </a:ext>
                </a:extLst>
              </p:cNvPr>
              <p:cNvSpPr/>
              <p:nvPr/>
            </p:nvSpPr>
            <p:spPr>
              <a:xfrm>
                <a:off x="4898756" y="3562350"/>
                <a:ext cx="1344930" cy="971550"/>
              </a:xfrm>
              <a:custGeom>
                <a:avLst/>
                <a:gdLst>
                  <a:gd name="connsiteX0" fmla="*/ 0 w 1344930"/>
                  <a:gd name="connsiteY0" fmla="*/ 331470 h 971550"/>
                  <a:gd name="connsiteX1" fmla="*/ 57150 w 1344930"/>
                  <a:gd name="connsiteY1" fmla="*/ 316230 h 971550"/>
                  <a:gd name="connsiteX2" fmla="*/ 99060 w 1344930"/>
                  <a:gd name="connsiteY2" fmla="*/ 331470 h 971550"/>
                  <a:gd name="connsiteX3" fmla="*/ 110490 w 1344930"/>
                  <a:gd name="connsiteY3" fmla="*/ 300990 h 971550"/>
                  <a:gd name="connsiteX4" fmla="*/ 137160 w 1344930"/>
                  <a:gd name="connsiteY4" fmla="*/ 289560 h 971550"/>
                  <a:gd name="connsiteX5" fmla="*/ 156210 w 1344930"/>
                  <a:gd name="connsiteY5" fmla="*/ 270510 h 971550"/>
                  <a:gd name="connsiteX6" fmla="*/ 179070 w 1344930"/>
                  <a:gd name="connsiteY6" fmla="*/ 201930 h 971550"/>
                  <a:gd name="connsiteX7" fmla="*/ 201930 w 1344930"/>
                  <a:gd name="connsiteY7" fmla="*/ 179070 h 971550"/>
                  <a:gd name="connsiteX8" fmla="*/ 194310 w 1344930"/>
                  <a:gd name="connsiteY8" fmla="*/ 68580 h 971550"/>
                  <a:gd name="connsiteX9" fmla="*/ 232410 w 1344930"/>
                  <a:gd name="connsiteY9" fmla="*/ 41910 h 971550"/>
                  <a:gd name="connsiteX10" fmla="*/ 274320 w 1344930"/>
                  <a:gd name="connsiteY10" fmla="*/ 19050 h 971550"/>
                  <a:gd name="connsiteX11" fmla="*/ 346710 w 1344930"/>
                  <a:gd name="connsiteY11" fmla="*/ 7620 h 971550"/>
                  <a:gd name="connsiteX12" fmla="*/ 441960 w 1344930"/>
                  <a:gd name="connsiteY12" fmla="*/ 0 h 971550"/>
                  <a:gd name="connsiteX13" fmla="*/ 552450 w 1344930"/>
                  <a:gd name="connsiteY13" fmla="*/ 19050 h 971550"/>
                  <a:gd name="connsiteX14" fmla="*/ 598170 w 1344930"/>
                  <a:gd name="connsiteY14" fmla="*/ 19050 h 971550"/>
                  <a:gd name="connsiteX15" fmla="*/ 651510 w 1344930"/>
                  <a:gd name="connsiteY15" fmla="*/ 45720 h 971550"/>
                  <a:gd name="connsiteX16" fmla="*/ 685800 w 1344930"/>
                  <a:gd name="connsiteY16" fmla="*/ 57150 h 971550"/>
                  <a:gd name="connsiteX17" fmla="*/ 739140 w 1344930"/>
                  <a:gd name="connsiteY17" fmla="*/ 57150 h 971550"/>
                  <a:gd name="connsiteX18" fmla="*/ 762000 w 1344930"/>
                  <a:gd name="connsiteY18" fmla="*/ 80010 h 971550"/>
                  <a:gd name="connsiteX19" fmla="*/ 807720 w 1344930"/>
                  <a:gd name="connsiteY19" fmla="*/ 144780 h 971550"/>
                  <a:gd name="connsiteX20" fmla="*/ 815340 w 1344930"/>
                  <a:gd name="connsiteY20" fmla="*/ 186690 h 971550"/>
                  <a:gd name="connsiteX21" fmla="*/ 849630 w 1344930"/>
                  <a:gd name="connsiteY21" fmla="*/ 209550 h 971550"/>
                  <a:gd name="connsiteX22" fmla="*/ 887730 w 1344930"/>
                  <a:gd name="connsiteY22" fmla="*/ 224790 h 971550"/>
                  <a:gd name="connsiteX23" fmla="*/ 1002030 w 1344930"/>
                  <a:gd name="connsiteY23" fmla="*/ 285750 h 971550"/>
                  <a:gd name="connsiteX24" fmla="*/ 1043940 w 1344930"/>
                  <a:gd name="connsiteY24" fmla="*/ 293370 h 971550"/>
                  <a:gd name="connsiteX25" fmla="*/ 1059180 w 1344930"/>
                  <a:gd name="connsiteY25" fmla="*/ 320040 h 971550"/>
                  <a:gd name="connsiteX26" fmla="*/ 1089660 w 1344930"/>
                  <a:gd name="connsiteY26" fmla="*/ 331470 h 971550"/>
                  <a:gd name="connsiteX27" fmla="*/ 1120140 w 1344930"/>
                  <a:gd name="connsiteY27" fmla="*/ 308610 h 971550"/>
                  <a:gd name="connsiteX28" fmla="*/ 1135380 w 1344930"/>
                  <a:gd name="connsiteY28" fmla="*/ 293370 h 971550"/>
                  <a:gd name="connsiteX29" fmla="*/ 1165860 w 1344930"/>
                  <a:gd name="connsiteY29" fmla="*/ 293370 h 971550"/>
                  <a:gd name="connsiteX30" fmla="*/ 1211580 w 1344930"/>
                  <a:gd name="connsiteY30" fmla="*/ 293370 h 971550"/>
                  <a:gd name="connsiteX31" fmla="*/ 1283970 w 1344930"/>
                  <a:gd name="connsiteY31" fmla="*/ 281940 h 971550"/>
                  <a:gd name="connsiteX32" fmla="*/ 1333500 w 1344930"/>
                  <a:gd name="connsiteY32" fmla="*/ 289560 h 971550"/>
                  <a:gd name="connsiteX33" fmla="*/ 1344930 w 1344930"/>
                  <a:gd name="connsiteY33" fmla="*/ 304800 h 971550"/>
                  <a:gd name="connsiteX34" fmla="*/ 1344930 w 1344930"/>
                  <a:gd name="connsiteY34" fmla="*/ 304800 h 971550"/>
                  <a:gd name="connsiteX35" fmla="*/ 1314450 w 1344930"/>
                  <a:gd name="connsiteY35" fmla="*/ 388620 h 971550"/>
                  <a:gd name="connsiteX36" fmla="*/ 1306830 w 1344930"/>
                  <a:gd name="connsiteY36" fmla="*/ 426720 h 971550"/>
                  <a:gd name="connsiteX37" fmla="*/ 1325880 w 1344930"/>
                  <a:gd name="connsiteY37" fmla="*/ 472440 h 971550"/>
                  <a:gd name="connsiteX38" fmla="*/ 1333500 w 1344930"/>
                  <a:gd name="connsiteY38" fmla="*/ 502920 h 971550"/>
                  <a:gd name="connsiteX39" fmla="*/ 1344930 w 1344930"/>
                  <a:gd name="connsiteY39" fmla="*/ 548640 h 971550"/>
                  <a:gd name="connsiteX40" fmla="*/ 1322070 w 1344930"/>
                  <a:gd name="connsiteY40" fmla="*/ 579120 h 971550"/>
                  <a:gd name="connsiteX41" fmla="*/ 1280160 w 1344930"/>
                  <a:gd name="connsiteY41" fmla="*/ 582930 h 971550"/>
                  <a:gd name="connsiteX42" fmla="*/ 1261110 w 1344930"/>
                  <a:gd name="connsiteY42" fmla="*/ 582930 h 971550"/>
                  <a:gd name="connsiteX43" fmla="*/ 1257300 w 1344930"/>
                  <a:gd name="connsiteY43" fmla="*/ 594360 h 971550"/>
                  <a:gd name="connsiteX44" fmla="*/ 1261110 w 1344930"/>
                  <a:gd name="connsiteY44" fmla="*/ 605790 h 971550"/>
                  <a:gd name="connsiteX45" fmla="*/ 1261110 w 1344930"/>
                  <a:gd name="connsiteY45" fmla="*/ 605790 h 971550"/>
                  <a:gd name="connsiteX46" fmla="*/ 1226820 w 1344930"/>
                  <a:gd name="connsiteY46" fmla="*/ 674370 h 971550"/>
                  <a:gd name="connsiteX47" fmla="*/ 1200150 w 1344930"/>
                  <a:gd name="connsiteY47" fmla="*/ 685800 h 971550"/>
                  <a:gd name="connsiteX48" fmla="*/ 1196340 w 1344930"/>
                  <a:gd name="connsiteY48" fmla="*/ 701040 h 971550"/>
                  <a:gd name="connsiteX49" fmla="*/ 1200150 w 1344930"/>
                  <a:gd name="connsiteY49" fmla="*/ 723900 h 971550"/>
                  <a:gd name="connsiteX50" fmla="*/ 1200150 w 1344930"/>
                  <a:gd name="connsiteY50" fmla="*/ 723900 h 971550"/>
                  <a:gd name="connsiteX51" fmla="*/ 1196340 w 1344930"/>
                  <a:gd name="connsiteY51" fmla="*/ 773430 h 971550"/>
                  <a:gd name="connsiteX52" fmla="*/ 1184910 w 1344930"/>
                  <a:gd name="connsiteY52" fmla="*/ 788670 h 971550"/>
                  <a:gd name="connsiteX53" fmla="*/ 1203960 w 1344930"/>
                  <a:gd name="connsiteY53" fmla="*/ 819150 h 971550"/>
                  <a:gd name="connsiteX54" fmla="*/ 1211580 w 1344930"/>
                  <a:gd name="connsiteY54" fmla="*/ 845820 h 971550"/>
                  <a:gd name="connsiteX55" fmla="*/ 1203960 w 1344930"/>
                  <a:gd name="connsiteY55" fmla="*/ 876300 h 971550"/>
                  <a:gd name="connsiteX56" fmla="*/ 1203960 w 1344930"/>
                  <a:gd name="connsiteY56" fmla="*/ 895350 h 971550"/>
                  <a:gd name="connsiteX57" fmla="*/ 1203960 w 1344930"/>
                  <a:gd name="connsiteY57" fmla="*/ 922020 h 971550"/>
                  <a:gd name="connsiteX58" fmla="*/ 1184910 w 1344930"/>
                  <a:gd name="connsiteY58" fmla="*/ 971550 h 971550"/>
                  <a:gd name="connsiteX59" fmla="*/ 1085850 w 1344930"/>
                  <a:gd name="connsiteY59" fmla="*/ 960120 h 971550"/>
                  <a:gd name="connsiteX60" fmla="*/ 346710 w 1344930"/>
                  <a:gd name="connsiteY60" fmla="*/ 632460 h 971550"/>
                  <a:gd name="connsiteX61" fmla="*/ 0 w 1344930"/>
                  <a:gd name="connsiteY61" fmla="*/ 33147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44930" h="971550">
                    <a:moveTo>
                      <a:pt x="0" y="331470"/>
                    </a:moveTo>
                    <a:lnTo>
                      <a:pt x="57150" y="316230"/>
                    </a:lnTo>
                    <a:lnTo>
                      <a:pt x="99060" y="331470"/>
                    </a:lnTo>
                    <a:lnTo>
                      <a:pt x="110490" y="300990"/>
                    </a:lnTo>
                    <a:lnTo>
                      <a:pt x="137160" y="289560"/>
                    </a:lnTo>
                    <a:lnTo>
                      <a:pt x="156210" y="270510"/>
                    </a:lnTo>
                    <a:lnTo>
                      <a:pt x="179070" y="201930"/>
                    </a:lnTo>
                    <a:lnTo>
                      <a:pt x="201930" y="179070"/>
                    </a:lnTo>
                    <a:lnTo>
                      <a:pt x="194310" y="68580"/>
                    </a:lnTo>
                    <a:lnTo>
                      <a:pt x="232410" y="41910"/>
                    </a:lnTo>
                    <a:lnTo>
                      <a:pt x="274320" y="19050"/>
                    </a:lnTo>
                    <a:lnTo>
                      <a:pt x="346710" y="7620"/>
                    </a:lnTo>
                    <a:lnTo>
                      <a:pt x="441960" y="0"/>
                    </a:lnTo>
                    <a:lnTo>
                      <a:pt x="552450" y="19050"/>
                    </a:lnTo>
                    <a:lnTo>
                      <a:pt x="598170" y="19050"/>
                    </a:lnTo>
                    <a:lnTo>
                      <a:pt x="651510" y="45720"/>
                    </a:lnTo>
                    <a:lnTo>
                      <a:pt x="685800" y="57150"/>
                    </a:lnTo>
                    <a:lnTo>
                      <a:pt x="739140" y="57150"/>
                    </a:lnTo>
                    <a:lnTo>
                      <a:pt x="762000" y="80010"/>
                    </a:lnTo>
                    <a:lnTo>
                      <a:pt x="807720" y="144780"/>
                    </a:lnTo>
                    <a:lnTo>
                      <a:pt x="815340" y="186690"/>
                    </a:lnTo>
                    <a:lnTo>
                      <a:pt x="849630" y="209550"/>
                    </a:lnTo>
                    <a:lnTo>
                      <a:pt x="887730" y="224790"/>
                    </a:lnTo>
                    <a:lnTo>
                      <a:pt x="1002030" y="285750"/>
                    </a:lnTo>
                    <a:lnTo>
                      <a:pt x="1043940" y="293370"/>
                    </a:lnTo>
                    <a:lnTo>
                      <a:pt x="1059180" y="320040"/>
                    </a:lnTo>
                    <a:lnTo>
                      <a:pt x="1089660" y="331470"/>
                    </a:lnTo>
                    <a:lnTo>
                      <a:pt x="1120140" y="308610"/>
                    </a:lnTo>
                    <a:lnTo>
                      <a:pt x="1135380" y="293370"/>
                    </a:lnTo>
                    <a:lnTo>
                      <a:pt x="1165860" y="293370"/>
                    </a:lnTo>
                    <a:lnTo>
                      <a:pt x="1211580" y="293370"/>
                    </a:lnTo>
                    <a:lnTo>
                      <a:pt x="1283970" y="281940"/>
                    </a:lnTo>
                    <a:lnTo>
                      <a:pt x="1333500" y="289560"/>
                    </a:lnTo>
                    <a:lnTo>
                      <a:pt x="1344930" y="304800"/>
                    </a:lnTo>
                    <a:lnTo>
                      <a:pt x="1344930" y="304800"/>
                    </a:lnTo>
                    <a:lnTo>
                      <a:pt x="1314450" y="388620"/>
                    </a:lnTo>
                    <a:lnTo>
                      <a:pt x="1306830" y="426720"/>
                    </a:lnTo>
                    <a:lnTo>
                      <a:pt x="1325880" y="472440"/>
                    </a:lnTo>
                    <a:lnTo>
                      <a:pt x="1333500" y="502920"/>
                    </a:lnTo>
                    <a:lnTo>
                      <a:pt x="1344930" y="548640"/>
                    </a:lnTo>
                    <a:lnTo>
                      <a:pt x="1322070" y="579120"/>
                    </a:lnTo>
                    <a:lnTo>
                      <a:pt x="1280160" y="582930"/>
                    </a:lnTo>
                    <a:lnTo>
                      <a:pt x="1261110" y="582930"/>
                    </a:lnTo>
                    <a:lnTo>
                      <a:pt x="1257300" y="594360"/>
                    </a:lnTo>
                    <a:lnTo>
                      <a:pt x="1261110" y="605790"/>
                    </a:lnTo>
                    <a:lnTo>
                      <a:pt x="1261110" y="605790"/>
                    </a:lnTo>
                    <a:lnTo>
                      <a:pt x="1226820" y="674370"/>
                    </a:lnTo>
                    <a:lnTo>
                      <a:pt x="1200150" y="685800"/>
                    </a:lnTo>
                    <a:lnTo>
                      <a:pt x="1196340" y="701040"/>
                    </a:lnTo>
                    <a:lnTo>
                      <a:pt x="1200150" y="723900"/>
                    </a:lnTo>
                    <a:lnTo>
                      <a:pt x="1200150" y="723900"/>
                    </a:lnTo>
                    <a:lnTo>
                      <a:pt x="1196340" y="773430"/>
                    </a:lnTo>
                    <a:lnTo>
                      <a:pt x="1184910" y="788670"/>
                    </a:lnTo>
                    <a:lnTo>
                      <a:pt x="1203960" y="819150"/>
                    </a:lnTo>
                    <a:lnTo>
                      <a:pt x="1211580" y="845820"/>
                    </a:lnTo>
                    <a:lnTo>
                      <a:pt x="1203960" y="876300"/>
                    </a:lnTo>
                    <a:lnTo>
                      <a:pt x="1203960" y="895350"/>
                    </a:lnTo>
                    <a:lnTo>
                      <a:pt x="1203960" y="922020"/>
                    </a:lnTo>
                    <a:lnTo>
                      <a:pt x="1184910" y="971550"/>
                    </a:lnTo>
                    <a:lnTo>
                      <a:pt x="1085850" y="960120"/>
                    </a:lnTo>
                    <a:lnTo>
                      <a:pt x="346710" y="632460"/>
                    </a:lnTo>
                    <a:lnTo>
                      <a:pt x="0" y="331470"/>
                    </a:lnTo>
                    <a:close/>
                  </a:path>
                </a:pathLst>
              </a:custGeom>
              <a:solidFill>
                <a:srgbClr val="FAC0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lang="en-US" sz="1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𝐻𝑜𝑠𝑝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8D623CE-8C0D-4502-A515-58D73BC34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756" y="3562350"/>
                <a:ext cx="1344930" cy="971550"/>
              </a:xfrm>
              <a:custGeom>
                <a:avLst/>
                <a:gdLst>
                  <a:gd name="connsiteX0" fmla="*/ 0 w 1344930"/>
                  <a:gd name="connsiteY0" fmla="*/ 331470 h 971550"/>
                  <a:gd name="connsiteX1" fmla="*/ 57150 w 1344930"/>
                  <a:gd name="connsiteY1" fmla="*/ 316230 h 971550"/>
                  <a:gd name="connsiteX2" fmla="*/ 99060 w 1344930"/>
                  <a:gd name="connsiteY2" fmla="*/ 331470 h 971550"/>
                  <a:gd name="connsiteX3" fmla="*/ 110490 w 1344930"/>
                  <a:gd name="connsiteY3" fmla="*/ 300990 h 971550"/>
                  <a:gd name="connsiteX4" fmla="*/ 137160 w 1344930"/>
                  <a:gd name="connsiteY4" fmla="*/ 289560 h 971550"/>
                  <a:gd name="connsiteX5" fmla="*/ 156210 w 1344930"/>
                  <a:gd name="connsiteY5" fmla="*/ 270510 h 971550"/>
                  <a:gd name="connsiteX6" fmla="*/ 179070 w 1344930"/>
                  <a:gd name="connsiteY6" fmla="*/ 201930 h 971550"/>
                  <a:gd name="connsiteX7" fmla="*/ 201930 w 1344930"/>
                  <a:gd name="connsiteY7" fmla="*/ 179070 h 971550"/>
                  <a:gd name="connsiteX8" fmla="*/ 194310 w 1344930"/>
                  <a:gd name="connsiteY8" fmla="*/ 68580 h 971550"/>
                  <a:gd name="connsiteX9" fmla="*/ 232410 w 1344930"/>
                  <a:gd name="connsiteY9" fmla="*/ 41910 h 971550"/>
                  <a:gd name="connsiteX10" fmla="*/ 274320 w 1344930"/>
                  <a:gd name="connsiteY10" fmla="*/ 19050 h 971550"/>
                  <a:gd name="connsiteX11" fmla="*/ 346710 w 1344930"/>
                  <a:gd name="connsiteY11" fmla="*/ 7620 h 971550"/>
                  <a:gd name="connsiteX12" fmla="*/ 441960 w 1344930"/>
                  <a:gd name="connsiteY12" fmla="*/ 0 h 971550"/>
                  <a:gd name="connsiteX13" fmla="*/ 552450 w 1344930"/>
                  <a:gd name="connsiteY13" fmla="*/ 19050 h 971550"/>
                  <a:gd name="connsiteX14" fmla="*/ 598170 w 1344930"/>
                  <a:gd name="connsiteY14" fmla="*/ 19050 h 971550"/>
                  <a:gd name="connsiteX15" fmla="*/ 651510 w 1344930"/>
                  <a:gd name="connsiteY15" fmla="*/ 45720 h 971550"/>
                  <a:gd name="connsiteX16" fmla="*/ 685800 w 1344930"/>
                  <a:gd name="connsiteY16" fmla="*/ 57150 h 971550"/>
                  <a:gd name="connsiteX17" fmla="*/ 739140 w 1344930"/>
                  <a:gd name="connsiteY17" fmla="*/ 57150 h 971550"/>
                  <a:gd name="connsiteX18" fmla="*/ 762000 w 1344930"/>
                  <a:gd name="connsiteY18" fmla="*/ 80010 h 971550"/>
                  <a:gd name="connsiteX19" fmla="*/ 807720 w 1344930"/>
                  <a:gd name="connsiteY19" fmla="*/ 144780 h 971550"/>
                  <a:gd name="connsiteX20" fmla="*/ 815340 w 1344930"/>
                  <a:gd name="connsiteY20" fmla="*/ 186690 h 971550"/>
                  <a:gd name="connsiteX21" fmla="*/ 849630 w 1344930"/>
                  <a:gd name="connsiteY21" fmla="*/ 209550 h 971550"/>
                  <a:gd name="connsiteX22" fmla="*/ 887730 w 1344930"/>
                  <a:gd name="connsiteY22" fmla="*/ 224790 h 971550"/>
                  <a:gd name="connsiteX23" fmla="*/ 1002030 w 1344930"/>
                  <a:gd name="connsiteY23" fmla="*/ 285750 h 971550"/>
                  <a:gd name="connsiteX24" fmla="*/ 1043940 w 1344930"/>
                  <a:gd name="connsiteY24" fmla="*/ 293370 h 971550"/>
                  <a:gd name="connsiteX25" fmla="*/ 1059180 w 1344930"/>
                  <a:gd name="connsiteY25" fmla="*/ 320040 h 971550"/>
                  <a:gd name="connsiteX26" fmla="*/ 1089660 w 1344930"/>
                  <a:gd name="connsiteY26" fmla="*/ 331470 h 971550"/>
                  <a:gd name="connsiteX27" fmla="*/ 1120140 w 1344930"/>
                  <a:gd name="connsiteY27" fmla="*/ 308610 h 971550"/>
                  <a:gd name="connsiteX28" fmla="*/ 1135380 w 1344930"/>
                  <a:gd name="connsiteY28" fmla="*/ 293370 h 971550"/>
                  <a:gd name="connsiteX29" fmla="*/ 1165860 w 1344930"/>
                  <a:gd name="connsiteY29" fmla="*/ 293370 h 971550"/>
                  <a:gd name="connsiteX30" fmla="*/ 1211580 w 1344930"/>
                  <a:gd name="connsiteY30" fmla="*/ 293370 h 971550"/>
                  <a:gd name="connsiteX31" fmla="*/ 1283970 w 1344930"/>
                  <a:gd name="connsiteY31" fmla="*/ 281940 h 971550"/>
                  <a:gd name="connsiteX32" fmla="*/ 1333500 w 1344930"/>
                  <a:gd name="connsiteY32" fmla="*/ 289560 h 971550"/>
                  <a:gd name="connsiteX33" fmla="*/ 1344930 w 1344930"/>
                  <a:gd name="connsiteY33" fmla="*/ 304800 h 971550"/>
                  <a:gd name="connsiteX34" fmla="*/ 1344930 w 1344930"/>
                  <a:gd name="connsiteY34" fmla="*/ 304800 h 971550"/>
                  <a:gd name="connsiteX35" fmla="*/ 1314450 w 1344930"/>
                  <a:gd name="connsiteY35" fmla="*/ 388620 h 971550"/>
                  <a:gd name="connsiteX36" fmla="*/ 1306830 w 1344930"/>
                  <a:gd name="connsiteY36" fmla="*/ 426720 h 971550"/>
                  <a:gd name="connsiteX37" fmla="*/ 1325880 w 1344930"/>
                  <a:gd name="connsiteY37" fmla="*/ 472440 h 971550"/>
                  <a:gd name="connsiteX38" fmla="*/ 1333500 w 1344930"/>
                  <a:gd name="connsiteY38" fmla="*/ 502920 h 971550"/>
                  <a:gd name="connsiteX39" fmla="*/ 1344930 w 1344930"/>
                  <a:gd name="connsiteY39" fmla="*/ 548640 h 971550"/>
                  <a:gd name="connsiteX40" fmla="*/ 1322070 w 1344930"/>
                  <a:gd name="connsiteY40" fmla="*/ 579120 h 971550"/>
                  <a:gd name="connsiteX41" fmla="*/ 1280160 w 1344930"/>
                  <a:gd name="connsiteY41" fmla="*/ 582930 h 971550"/>
                  <a:gd name="connsiteX42" fmla="*/ 1261110 w 1344930"/>
                  <a:gd name="connsiteY42" fmla="*/ 582930 h 971550"/>
                  <a:gd name="connsiteX43" fmla="*/ 1257300 w 1344930"/>
                  <a:gd name="connsiteY43" fmla="*/ 594360 h 971550"/>
                  <a:gd name="connsiteX44" fmla="*/ 1261110 w 1344930"/>
                  <a:gd name="connsiteY44" fmla="*/ 605790 h 971550"/>
                  <a:gd name="connsiteX45" fmla="*/ 1261110 w 1344930"/>
                  <a:gd name="connsiteY45" fmla="*/ 605790 h 971550"/>
                  <a:gd name="connsiteX46" fmla="*/ 1226820 w 1344930"/>
                  <a:gd name="connsiteY46" fmla="*/ 674370 h 971550"/>
                  <a:gd name="connsiteX47" fmla="*/ 1200150 w 1344930"/>
                  <a:gd name="connsiteY47" fmla="*/ 685800 h 971550"/>
                  <a:gd name="connsiteX48" fmla="*/ 1196340 w 1344930"/>
                  <a:gd name="connsiteY48" fmla="*/ 701040 h 971550"/>
                  <a:gd name="connsiteX49" fmla="*/ 1200150 w 1344930"/>
                  <a:gd name="connsiteY49" fmla="*/ 723900 h 971550"/>
                  <a:gd name="connsiteX50" fmla="*/ 1200150 w 1344930"/>
                  <a:gd name="connsiteY50" fmla="*/ 723900 h 971550"/>
                  <a:gd name="connsiteX51" fmla="*/ 1196340 w 1344930"/>
                  <a:gd name="connsiteY51" fmla="*/ 773430 h 971550"/>
                  <a:gd name="connsiteX52" fmla="*/ 1184910 w 1344930"/>
                  <a:gd name="connsiteY52" fmla="*/ 788670 h 971550"/>
                  <a:gd name="connsiteX53" fmla="*/ 1203960 w 1344930"/>
                  <a:gd name="connsiteY53" fmla="*/ 819150 h 971550"/>
                  <a:gd name="connsiteX54" fmla="*/ 1211580 w 1344930"/>
                  <a:gd name="connsiteY54" fmla="*/ 845820 h 971550"/>
                  <a:gd name="connsiteX55" fmla="*/ 1203960 w 1344930"/>
                  <a:gd name="connsiteY55" fmla="*/ 876300 h 971550"/>
                  <a:gd name="connsiteX56" fmla="*/ 1203960 w 1344930"/>
                  <a:gd name="connsiteY56" fmla="*/ 895350 h 971550"/>
                  <a:gd name="connsiteX57" fmla="*/ 1203960 w 1344930"/>
                  <a:gd name="connsiteY57" fmla="*/ 922020 h 971550"/>
                  <a:gd name="connsiteX58" fmla="*/ 1184910 w 1344930"/>
                  <a:gd name="connsiteY58" fmla="*/ 971550 h 971550"/>
                  <a:gd name="connsiteX59" fmla="*/ 1085850 w 1344930"/>
                  <a:gd name="connsiteY59" fmla="*/ 960120 h 971550"/>
                  <a:gd name="connsiteX60" fmla="*/ 346710 w 1344930"/>
                  <a:gd name="connsiteY60" fmla="*/ 632460 h 971550"/>
                  <a:gd name="connsiteX61" fmla="*/ 0 w 1344930"/>
                  <a:gd name="connsiteY61" fmla="*/ 33147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44930" h="971550">
                    <a:moveTo>
                      <a:pt x="0" y="331470"/>
                    </a:moveTo>
                    <a:lnTo>
                      <a:pt x="57150" y="316230"/>
                    </a:lnTo>
                    <a:lnTo>
                      <a:pt x="99060" y="331470"/>
                    </a:lnTo>
                    <a:lnTo>
                      <a:pt x="110490" y="300990"/>
                    </a:lnTo>
                    <a:lnTo>
                      <a:pt x="137160" y="289560"/>
                    </a:lnTo>
                    <a:lnTo>
                      <a:pt x="156210" y="270510"/>
                    </a:lnTo>
                    <a:lnTo>
                      <a:pt x="179070" y="201930"/>
                    </a:lnTo>
                    <a:lnTo>
                      <a:pt x="201930" y="179070"/>
                    </a:lnTo>
                    <a:lnTo>
                      <a:pt x="194310" y="68580"/>
                    </a:lnTo>
                    <a:lnTo>
                      <a:pt x="232410" y="41910"/>
                    </a:lnTo>
                    <a:lnTo>
                      <a:pt x="274320" y="19050"/>
                    </a:lnTo>
                    <a:lnTo>
                      <a:pt x="346710" y="7620"/>
                    </a:lnTo>
                    <a:lnTo>
                      <a:pt x="441960" y="0"/>
                    </a:lnTo>
                    <a:lnTo>
                      <a:pt x="552450" y="19050"/>
                    </a:lnTo>
                    <a:lnTo>
                      <a:pt x="598170" y="19050"/>
                    </a:lnTo>
                    <a:lnTo>
                      <a:pt x="651510" y="45720"/>
                    </a:lnTo>
                    <a:lnTo>
                      <a:pt x="685800" y="57150"/>
                    </a:lnTo>
                    <a:lnTo>
                      <a:pt x="739140" y="57150"/>
                    </a:lnTo>
                    <a:lnTo>
                      <a:pt x="762000" y="80010"/>
                    </a:lnTo>
                    <a:lnTo>
                      <a:pt x="807720" y="144780"/>
                    </a:lnTo>
                    <a:lnTo>
                      <a:pt x="815340" y="186690"/>
                    </a:lnTo>
                    <a:lnTo>
                      <a:pt x="849630" y="209550"/>
                    </a:lnTo>
                    <a:lnTo>
                      <a:pt x="887730" y="224790"/>
                    </a:lnTo>
                    <a:lnTo>
                      <a:pt x="1002030" y="285750"/>
                    </a:lnTo>
                    <a:lnTo>
                      <a:pt x="1043940" y="293370"/>
                    </a:lnTo>
                    <a:lnTo>
                      <a:pt x="1059180" y="320040"/>
                    </a:lnTo>
                    <a:lnTo>
                      <a:pt x="1089660" y="331470"/>
                    </a:lnTo>
                    <a:lnTo>
                      <a:pt x="1120140" y="308610"/>
                    </a:lnTo>
                    <a:lnTo>
                      <a:pt x="1135380" y="293370"/>
                    </a:lnTo>
                    <a:lnTo>
                      <a:pt x="1165860" y="293370"/>
                    </a:lnTo>
                    <a:lnTo>
                      <a:pt x="1211580" y="293370"/>
                    </a:lnTo>
                    <a:lnTo>
                      <a:pt x="1283970" y="281940"/>
                    </a:lnTo>
                    <a:lnTo>
                      <a:pt x="1333500" y="289560"/>
                    </a:lnTo>
                    <a:lnTo>
                      <a:pt x="1344930" y="304800"/>
                    </a:lnTo>
                    <a:lnTo>
                      <a:pt x="1344930" y="304800"/>
                    </a:lnTo>
                    <a:lnTo>
                      <a:pt x="1314450" y="388620"/>
                    </a:lnTo>
                    <a:lnTo>
                      <a:pt x="1306830" y="426720"/>
                    </a:lnTo>
                    <a:lnTo>
                      <a:pt x="1325880" y="472440"/>
                    </a:lnTo>
                    <a:lnTo>
                      <a:pt x="1333500" y="502920"/>
                    </a:lnTo>
                    <a:lnTo>
                      <a:pt x="1344930" y="548640"/>
                    </a:lnTo>
                    <a:lnTo>
                      <a:pt x="1322070" y="579120"/>
                    </a:lnTo>
                    <a:lnTo>
                      <a:pt x="1280160" y="582930"/>
                    </a:lnTo>
                    <a:lnTo>
                      <a:pt x="1261110" y="582930"/>
                    </a:lnTo>
                    <a:lnTo>
                      <a:pt x="1257300" y="594360"/>
                    </a:lnTo>
                    <a:lnTo>
                      <a:pt x="1261110" y="605790"/>
                    </a:lnTo>
                    <a:lnTo>
                      <a:pt x="1261110" y="605790"/>
                    </a:lnTo>
                    <a:lnTo>
                      <a:pt x="1226820" y="674370"/>
                    </a:lnTo>
                    <a:lnTo>
                      <a:pt x="1200150" y="685800"/>
                    </a:lnTo>
                    <a:lnTo>
                      <a:pt x="1196340" y="701040"/>
                    </a:lnTo>
                    <a:lnTo>
                      <a:pt x="1200150" y="723900"/>
                    </a:lnTo>
                    <a:lnTo>
                      <a:pt x="1200150" y="723900"/>
                    </a:lnTo>
                    <a:lnTo>
                      <a:pt x="1196340" y="773430"/>
                    </a:lnTo>
                    <a:lnTo>
                      <a:pt x="1184910" y="788670"/>
                    </a:lnTo>
                    <a:lnTo>
                      <a:pt x="1203960" y="819150"/>
                    </a:lnTo>
                    <a:lnTo>
                      <a:pt x="1211580" y="845820"/>
                    </a:lnTo>
                    <a:lnTo>
                      <a:pt x="1203960" y="876300"/>
                    </a:lnTo>
                    <a:lnTo>
                      <a:pt x="1203960" y="895350"/>
                    </a:lnTo>
                    <a:lnTo>
                      <a:pt x="1203960" y="922020"/>
                    </a:lnTo>
                    <a:lnTo>
                      <a:pt x="1184910" y="971550"/>
                    </a:lnTo>
                    <a:lnTo>
                      <a:pt x="1085850" y="960120"/>
                    </a:lnTo>
                    <a:lnTo>
                      <a:pt x="346710" y="632460"/>
                    </a:lnTo>
                    <a:lnTo>
                      <a:pt x="0" y="33147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F40B587-303E-42BF-92F6-91E28D2E3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4106">
            <a:off x="5339366" y="2342185"/>
            <a:ext cx="1745623" cy="123999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28BDCB-6EAC-4A7D-9B18-339B25C5BD95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6014720" y="3263900"/>
            <a:ext cx="1588347" cy="7518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BADAFE3-579B-4F7C-A34E-765A63699D0B}"/>
              </a:ext>
            </a:extLst>
          </p:cNvPr>
          <p:cNvSpPr/>
          <p:nvPr/>
        </p:nvSpPr>
        <p:spPr>
          <a:xfrm>
            <a:off x="6032500" y="2781300"/>
            <a:ext cx="1739900" cy="1227667"/>
          </a:xfrm>
          <a:custGeom>
            <a:avLst/>
            <a:gdLst>
              <a:gd name="connsiteX0" fmla="*/ 0 w 1739900"/>
              <a:gd name="connsiteY0" fmla="*/ 1227667 h 1227667"/>
              <a:gd name="connsiteX1" fmla="*/ 1214967 w 1739900"/>
              <a:gd name="connsiteY1" fmla="*/ 0 h 1227667"/>
              <a:gd name="connsiteX2" fmla="*/ 1320800 w 1739900"/>
              <a:gd name="connsiteY2" fmla="*/ 105833 h 1227667"/>
              <a:gd name="connsiteX3" fmla="*/ 1473200 w 1739900"/>
              <a:gd name="connsiteY3" fmla="*/ 313267 h 1227667"/>
              <a:gd name="connsiteX4" fmla="*/ 1570567 w 1739900"/>
              <a:gd name="connsiteY4" fmla="*/ 482600 h 1227667"/>
              <a:gd name="connsiteX5" fmla="*/ 1634067 w 1739900"/>
              <a:gd name="connsiteY5" fmla="*/ 635000 h 1227667"/>
              <a:gd name="connsiteX6" fmla="*/ 1689100 w 1739900"/>
              <a:gd name="connsiteY6" fmla="*/ 833967 h 1227667"/>
              <a:gd name="connsiteX7" fmla="*/ 1731433 w 1739900"/>
              <a:gd name="connsiteY7" fmla="*/ 1087967 h 1227667"/>
              <a:gd name="connsiteX8" fmla="*/ 1739900 w 1739900"/>
              <a:gd name="connsiteY8" fmla="*/ 1214967 h 1227667"/>
              <a:gd name="connsiteX9" fmla="*/ 0 w 1739900"/>
              <a:gd name="connsiteY9" fmla="*/ 1227667 h 12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00" h="1227667">
                <a:moveTo>
                  <a:pt x="0" y="1227667"/>
                </a:moveTo>
                <a:lnTo>
                  <a:pt x="1214967" y="0"/>
                </a:lnTo>
                <a:lnTo>
                  <a:pt x="1320800" y="105833"/>
                </a:lnTo>
                <a:lnTo>
                  <a:pt x="1473200" y="313267"/>
                </a:lnTo>
                <a:lnTo>
                  <a:pt x="1570567" y="482600"/>
                </a:lnTo>
                <a:lnTo>
                  <a:pt x="1634067" y="635000"/>
                </a:lnTo>
                <a:lnTo>
                  <a:pt x="1689100" y="833967"/>
                </a:lnTo>
                <a:lnTo>
                  <a:pt x="1731433" y="1087967"/>
                </a:lnTo>
                <a:lnTo>
                  <a:pt x="1739900" y="1214967"/>
                </a:lnTo>
                <a:lnTo>
                  <a:pt x="0" y="122766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D8D066B-4234-456A-B4FF-6C2794F6BD7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6032500" y="2408767"/>
            <a:ext cx="635000" cy="16002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1D0CDD-746D-4629-B65A-7AEB4D4B4147}"/>
              </a:ext>
            </a:extLst>
          </p:cNvPr>
          <p:cNvGrpSpPr/>
          <p:nvPr/>
        </p:nvGrpSpPr>
        <p:grpSpPr>
          <a:xfrm>
            <a:off x="185152" y="6614160"/>
            <a:ext cx="11694696" cy="203336"/>
            <a:chOff x="160421" y="5881187"/>
            <a:chExt cx="11774907" cy="904627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F6177F27-1F7A-483B-9B92-5540832B1424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CC1F81B6-D0BC-4F6F-B721-D8E051388B1F}"/>
                </a:ext>
              </a:extLst>
            </p:cNvPr>
            <p:cNvSpPr/>
            <p:nvPr/>
          </p:nvSpPr>
          <p:spPr>
            <a:xfrm>
              <a:off x="2542674" y="6484854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6B120DBB-0687-44EC-BF2E-13227A320998}"/>
                </a:ext>
              </a:extLst>
            </p:cNvPr>
            <p:cNvSpPr/>
            <p:nvPr/>
          </p:nvSpPr>
          <p:spPr>
            <a:xfrm>
              <a:off x="4924927" y="5881187"/>
              <a:ext cx="2245895" cy="819265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A7326424-8485-4CE8-B3BE-98217874ACDE}"/>
                </a:ext>
              </a:extLst>
            </p:cNvPr>
            <p:cNvSpPr/>
            <p:nvPr/>
          </p:nvSpPr>
          <p:spPr>
            <a:xfrm>
              <a:off x="7307180" y="6492875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3A275CA3-AC28-4BAB-B928-F072AF93F22A}"/>
                </a:ext>
              </a:extLst>
            </p:cNvPr>
            <p:cNvSpPr/>
            <p:nvPr/>
          </p:nvSpPr>
          <p:spPr>
            <a:xfrm>
              <a:off x="9689433" y="6492875"/>
              <a:ext cx="2245895" cy="28875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3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 animBg="1"/>
      <p:bldP spid="44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608F-2237-48F3-9854-281E6DA6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152"/>
            <a:ext cx="10515600" cy="1325563"/>
          </a:xfrm>
        </p:spPr>
        <p:txBody>
          <a:bodyPr/>
          <a:lstStyle/>
          <a:p>
            <a:r>
              <a:rPr lang="en-US" dirty="0"/>
              <a:t>Preliminary Results for the Southern Amazon</a:t>
            </a:r>
          </a:p>
        </p:txBody>
      </p:sp>
      <p:pic>
        <p:nvPicPr>
          <p:cNvPr id="13" name="Content Placeholder 12" descr="Chart, scatter chart&#10;&#10;Description automatically generated">
            <a:extLst>
              <a:ext uri="{FF2B5EF4-FFF2-40B4-BE49-F238E27FC236}">
                <a16:creationId xmlns:a16="http://schemas.microsoft.com/office/drawing/2014/main" id="{67D5387D-C069-4C7B-9B68-984A1CFB6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1631587"/>
            <a:ext cx="6804819" cy="494895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6D3FA-EFB1-4784-8950-B34D08B21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7705" y="1631589"/>
            <a:ext cx="3588545" cy="4948958"/>
          </a:xfrm>
        </p:spPr>
        <p:txBody>
          <a:bodyPr>
            <a:normAutofit/>
          </a:bodyPr>
          <a:lstStyle/>
          <a:p>
            <a:r>
              <a:rPr lang="en-US" dirty="0"/>
              <a:t>Why would upwind protection have a delayed response on PM 2.5?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EC4768-6A5A-48B8-BF1B-3F062AA7E0B8}"/>
                  </a:ext>
                </a:extLst>
              </p:cNvPr>
              <p:cNvSpPr/>
              <p:nvPr/>
            </p:nvSpPr>
            <p:spPr>
              <a:xfrm>
                <a:off x="118766" y="1034985"/>
                <a:ext cx="116890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𝒊𝒕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𝑼𝒑𝒘𝒊𝒏𝒅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𝑷𝒓𝒐𝒕𝒆𝒄𝒕𝒊𝒐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𝒊𝒕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𝐷𝑜𝑤𝑛𝑤𝑖𝑛𝑑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_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𝑝𝑟𝑜𝑡𝑒𝑐𝑡𝑖𝑜𝑛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𝒊𝒕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𝑐𝑜𝑛𝑡𝑟𝑜𝑙𝑠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EC4768-6A5A-48B8-BF1B-3F062AA7E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6" y="1034985"/>
                <a:ext cx="1168908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E9530E-B466-4BD3-89E6-F68A2402CDA5}"/>
              </a:ext>
            </a:extLst>
          </p:cNvPr>
          <p:cNvSpPr/>
          <p:nvPr/>
        </p:nvSpPr>
        <p:spPr>
          <a:xfrm>
            <a:off x="1660921" y="2124472"/>
            <a:ext cx="6508750" cy="192484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C82551-E7AA-4003-A99D-7A4E32A54A41}"/>
              </a:ext>
            </a:extLst>
          </p:cNvPr>
          <p:cNvSpPr/>
          <p:nvPr/>
        </p:nvSpPr>
        <p:spPr>
          <a:xfrm>
            <a:off x="1660921" y="4106066"/>
            <a:ext cx="6508750" cy="1962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C6539-2E4F-4780-96B0-ADFD3ACC11D3}"/>
              </a:ext>
            </a:extLst>
          </p:cNvPr>
          <p:cNvSpPr txBox="1"/>
          <p:nvPr/>
        </p:nvSpPr>
        <p:spPr>
          <a:xfrm>
            <a:off x="219423" y="2825283"/>
            <a:ext cx="166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UPWIND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ED1548-E37B-4888-A020-A3D2458B8245}"/>
              </a:ext>
            </a:extLst>
          </p:cNvPr>
          <p:cNvSpPr txBox="1"/>
          <p:nvPr/>
        </p:nvSpPr>
        <p:spPr>
          <a:xfrm>
            <a:off x="4190" y="4821865"/>
            <a:ext cx="209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DOWNWIND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7879BC-9CFC-4939-94B7-30C01D9B5642}"/>
              </a:ext>
            </a:extLst>
          </p:cNvPr>
          <p:cNvSpPr/>
          <p:nvPr/>
        </p:nvSpPr>
        <p:spPr>
          <a:xfrm>
            <a:off x="118766" y="3632608"/>
            <a:ext cx="1231502" cy="962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3, 6, and 9 months prior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FE918F-EB80-4003-9AAB-C4B6D3BB561B}"/>
              </a:ext>
            </a:extLst>
          </p:cNvPr>
          <p:cNvSpPr/>
          <p:nvPr/>
        </p:nvSpPr>
        <p:spPr>
          <a:xfrm>
            <a:off x="5486400" y="2641000"/>
            <a:ext cx="609600" cy="39747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5C4BD9-E00E-4A4D-81D2-0F731AF7DB5A}"/>
              </a:ext>
            </a:extLst>
          </p:cNvPr>
          <p:cNvSpPr/>
          <p:nvPr/>
        </p:nvSpPr>
        <p:spPr>
          <a:xfrm>
            <a:off x="7211298" y="2161810"/>
            <a:ext cx="835422" cy="33367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Line with Accent Bar 10">
            <a:extLst>
              <a:ext uri="{FF2B5EF4-FFF2-40B4-BE49-F238E27FC236}">
                <a16:creationId xmlns:a16="http://schemas.microsoft.com/office/drawing/2014/main" id="{42CD2222-D2AD-4E44-85D3-6B5963486027}"/>
              </a:ext>
            </a:extLst>
          </p:cNvPr>
          <p:cNvSpPr/>
          <p:nvPr/>
        </p:nvSpPr>
        <p:spPr>
          <a:xfrm>
            <a:off x="2042962" y="2747495"/>
            <a:ext cx="391072" cy="1167280"/>
          </a:xfrm>
          <a:prstGeom prst="accentCallout1">
            <a:avLst>
              <a:gd name="adj1" fmla="val 18750"/>
              <a:gd name="adj2" fmla="val -8333"/>
              <a:gd name="adj3" fmla="val 77058"/>
              <a:gd name="adj4" fmla="val -32949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766FDC-82B3-48E4-834E-7982E19AB4B3}"/>
              </a:ext>
            </a:extLst>
          </p:cNvPr>
          <p:cNvGrpSpPr/>
          <p:nvPr/>
        </p:nvGrpSpPr>
        <p:grpSpPr>
          <a:xfrm>
            <a:off x="248652" y="6613178"/>
            <a:ext cx="11694696" cy="205269"/>
            <a:chOff x="160421" y="5872588"/>
            <a:chExt cx="11774907" cy="913226"/>
          </a:xfrm>
        </p:grpSpPr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CD3B7344-EE49-4787-B9A3-A46326723E25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41CDF36-AE34-4854-9260-35C0D7D5EAFF}"/>
                </a:ext>
              </a:extLst>
            </p:cNvPr>
            <p:cNvSpPr/>
            <p:nvPr/>
          </p:nvSpPr>
          <p:spPr>
            <a:xfrm>
              <a:off x="2542674" y="6484854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E21A4B8F-7F09-4DEC-ACD4-890B0222A91D}"/>
                </a:ext>
              </a:extLst>
            </p:cNvPr>
            <p:cNvSpPr/>
            <p:nvPr/>
          </p:nvSpPr>
          <p:spPr>
            <a:xfrm>
              <a:off x="4924927" y="6497053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39A5E4B2-D35F-4629-93FD-32EAC34954FD}"/>
                </a:ext>
              </a:extLst>
            </p:cNvPr>
            <p:cNvSpPr/>
            <p:nvPr/>
          </p:nvSpPr>
          <p:spPr>
            <a:xfrm>
              <a:off x="7307180" y="5872588"/>
              <a:ext cx="2245895" cy="90904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35" name="Arrow: Chevron 34">
              <a:extLst>
                <a:ext uri="{FF2B5EF4-FFF2-40B4-BE49-F238E27FC236}">
                  <a16:creationId xmlns:a16="http://schemas.microsoft.com/office/drawing/2014/main" id="{977F111A-7B1E-479F-9CF7-8BCACE972544}"/>
                </a:ext>
              </a:extLst>
            </p:cNvPr>
            <p:cNvSpPr/>
            <p:nvPr/>
          </p:nvSpPr>
          <p:spPr>
            <a:xfrm>
              <a:off x="9689433" y="6492875"/>
              <a:ext cx="2245895" cy="28875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CD15363-25C8-4B1A-9FBD-ED4C8D59AC88}"/>
              </a:ext>
            </a:extLst>
          </p:cNvPr>
          <p:cNvSpPr/>
          <p:nvPr/>
        </p:nvSpPr>
        <p:spPr>
          <a:xfrm>
            <a:off x="247312" y="1064904"/>
            <a:ext cx="1633032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/>
      <p:bldP spid="22" grpId="0" animBg="1"/>
      <p:bldP spid="23" grpId="0" animBg="1"/>
      <p:bldP spid="2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44E-446D-49A9-A9F5-2E878688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555"/>
            <a:ext cx="10515600" cy="1325563"/>
          </a:xfrm>
        </p:spPr>
        <p:txBody>
          <a:bodyPr/>
          <a:lstStyle/>
          <a:p>
            <a:r>
              <a:rPr lang="en-US" dirty="0"/>
              <a:t>Preliminary Results for the Southern Amazon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9F99C8-0A07-4AF3-AE38-22F4BA4C49E5}"/>
                  </a:ext>
                </a:extLst>
              </p:cNvPr>
              <p:cNvSpPr/>
              <p:nvPr/>
            </p:nvSpPr>
            <p:spPr>
              <a:xfrm>
                <a:off x="19052" y="962658"/>
                <a:ext cx="11924296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𝑅𝑒𝑠𝑝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𝐻𝑜𝑠𝑝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𝒊𝒕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𝑼𝒑𝒘𝒊𝒏𝒅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𝒑𝒓𝒐𝒕𝒆𝒄𝒕𝒊𝒐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𝑫𝒐𝒘𝒏𝒘𝒊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𝒏𝒅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𝒑𝒓𝒐𝒕𝒆𝒄𝒕𝒊𝒐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𝒊𝒕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9F99C8-0A07-4AF3-AE38-22F4BA4C4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" y="962658"/>
                <a:ext cx="11924296" cy="497252"/>
              </a:xfrm>
              <a:prstGeom prst="rect">
                <a:avLst/>
              </a:prstGeom>
              <a:blipFill>
                <a:blip r:embed="rId2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15" descr="Chart, box and whisker chart&#10;&#10;Description automatically generated">
            <a:extLst>
              <a:ext uri="{FF2B5EF4-FFF2-40B4-BE49-F238E27FC236}">
                <a16:creationId xmlns:a16="http://schemas.microsoft.com/office/drawing/2014/main" id="{C859F44A-6B0C-439B-8C09-D2B1DDEDA4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66" y="1481931"/>
            <a:ext cx="7050882" cy="5127914"/>
          </a:xfr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189C5F8-8324-4B8A-9475-45A2DA8D4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29649" y="1638299"/>
            <a:ext cx="3543299" cy="49715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1% increase in upwind protection results in an expected </a:t>
            </a:r>
            <a:r>
              <a:rPr lang="en-US" b="1" dirty="0"/>
              <a:t>decrease</a:t>
            </a:r>
            <a:r>
              <a:rPr lang="en-US" dirty="0"/>
              <a:t> in </a:t>
            </a:r>
            <a:r>
              <a:rPr lang="en-US"/>
              <a:t>hospitalizations rate of 0.07</a:t>
            </a:r>
            <a:r>
              <a:rPr lang="en-US" dirty="0"/>
              <a:t>%</a:t>
            </a:r>
          </a:p>
          <a:p>
            <a:endParaRPr lang="en-US" dirty="0"/>
          </a:p>
          <a:p>
            <a:r>
              <a:rPr lang="en-US" dirty="0"/>
              <a:t>Main fire season (July, August, September) occurs 9 months prior to most respiratory hospitalizations (April, May, June)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3F72A2-03D4-4926-A284-D53B3C6F9C97}"/>
              </a:ext>
            </a:extLst>
          </p:cNvPr>
          <p:cNvSpPr/>
          <p:nvPr/>
        </p:nvSpPr>
        <p:spPr>
          <a:xfrm>
            <a:off x="1660920" y="2124472"/>
            <a:ext cx="6806673" cy="192484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65ED228-51FD-49D8-B24F-EE8BB882EF7C}"/>
              </a:ext>
            </a:extLst>
          </p:cNvPr>
          <p:cNvSpPr/>
          <p:nvPr/>
        </p:nvSpPr>
        <p:spPr>
          <a:xfrm>
            <a:off x="1660921" y="4116665"/>
            <a:ext cx="6806674" cy="1962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665A2-6E2C-4E38-A29E-2909EB4FA311}"/>
              </a:ext>
            </a:extLst>
          </p:cNvPr>
          <p:cNvSpPr txBox="1"/>
          <p:nvPr/>
        </p:nvSpPr>
        <p:spPr>
          <a:xfrm>
            <a:off x="219423" y="2825283"/>
            <a:ext cx="166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UPWIND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0649D1-532D-43D5-876B-51C77A261A7B}"/>
              </a:ext>
            </a:extLst>
          </p:cNvPr>
          <p:cNvSpPr txBox="1"/>
          <p:nvPr/>
        </p:nvSpPr>
        <p:spPr>
          <a:xfrm>
            <a:off x="4190" y="4821865"/>
            <a:ext cx="209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DOWNWIND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768146-2053-4561-9541-256DA3C7F7D0}"/>
              </a:ext>
            </a:extLst>
          </p:cNvPr>
          <p:cNvSpPr/>
          <p:nvPr/>
        </p:nvSpPr>
        <p:spPr>
          <a:xfrm>
            <a:off x="118766" y="3632608"/>
            <a:ext cx="1231502" cy="962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3, 6, and 9 months prior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B59C59-97E4-42A1-91F1-0BF4DC9F04AC}"/>
              </a:ext>
            </a:extLst>
          </p:cNvPr>
          <p:cNvSpPr/>
          <p:nvPr/>
        </p:nvSpPr>
        <p:spPr>
          <a:xfrm>
            <a:off x="5661765" y="3586428"/>
            <a:ext cx="1678487" cy="34719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llout: Line with Accent Bar 25">
            <a:extLst>
              <a:ext uri="{FF2B5EF4-FFF2-40B4-BE49-F238E27FC236}">
                <a16:creationId xmlns:a16="http://schemas.microsoft.com/office/drawing/2014/main" id="{CAC2413C-059D-49D9-8320-91EB63F28B3A}"/>
              </a:ext>
            </a:extLst>
          </p:cNvPr>
          <p:cNvSpPr/>
          <p:nvPr/>
        </p:nvSpPr>
        <p:spPr>
          <a:xfrm>
            <a:off x="1931888" y="2629897"/>
            <a:ext cx="452892" cy="1190992"/>
          </a:xfrm>
          <a:prstGeom prst="accentCallout1">
            <a:avLst>
              <a:gd name="adj1" fmla="val 18750"/>
              <a:gd name="adj2" fmla="val -8333"/>
              <a:gd name="adj3" fmla="val 86387"/>
              <a:gd name="adj4" fmla="val -25758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E0E7F-BFE8-4B4A-BE37-8C3225950DC6}"/>
              </a:ext>
            </a:extLst>
          </p:cNvPr>
          <p:cNvSpPr/>
          <p:nvPr/>
        </p:nvSpPr>
        <p:spPr>
          <a:xfrm>
            <a:off x="6501008" y="5702866"/>
            <a:ext cx="1678487" cy="28457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097827-7C4E-40EE-BC1A-B9C51E019A28}"/>
              </a:ext>
            </a:extLst>
          </p:cNvPr>
          <p:cNvGrpSpPr/>
          <p:nvPr/>
        </p:nvGrpSpPr>
        <p:grpSpPr>
          <a:xfrm>
            <a:off x="248652" y="6632207"/>
            <a:ext cx="11694696" cy="175969"/>
            <a:chOff x="160421" y="6002941"/>
            <a:chExt cx="11774907" cy="782873"/>
          </a:xfrm>
        </p:grpSpPr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8D5A5916-758D-426C-92CE-2C82BE4D866A}"/>
                </a:ext>
              </a:extLst>
            </p:cNvPr>
            <p:cNvSpPr/>
            <p:nvPr/>
          </p:nvSpPr>
          <p:spPr>
            <a:xfrm>
              <a:off x="160421" y="6484853"/>
              <a:ext cx="2245895" cy="30096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Introduction</a:t>
              </a: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0A83C024-C0CA-4CC8-92C3-671B49885219}"/>
                </a:ext>
              </a:extLst>
            </p:cNvPr>
            <p:cNvSpPr/>
            <p:nvPr/>
          </p:nvSpPr>
          <p:spPr>
            <a:xfrm>
              <a:off x="2542674" y="6484854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</a:t>
              </a: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2F9E6652-ECE4-43E0-AB2B-535F4098A4EB}"/>
                </a:ext>
              </a:extLst>
            </p:cNvPr>
            <p:cNvSpPr/>
            <p:nvPr/>
          </p:nvSpPr>
          <p:spPr>
            <a:xfrm>
              <a:off x="4924927" y="6497053"/>
              <a:ext cx="2245895" cy="28875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Methods</a:t>
              </a:r>
            </a:p>
          </p:txBody>
        </p:sp>
        <p:sp>
          <p:nvSpPr>
            <p:cNvPr id="45" name="Arrow: Chevron 44">
              <a:extLst>
                <a:ext uri="{FF2B5EF4-FFF2-40B4-BE49-F238E27FC236}">
                  <a16:creationId xmlns:a16="http://schemas.microsoft.com/office/drawing/2014/main" id="{33EFABFE-99A0-4428-8EA5-ADF472270064}"/>
                </a:ext>
              </a:extLst>
            </p:cNvPr>
            <p:cNvSpPr/>
            <p:nvPr/>
          </p:nvSpPr>
          <p:spPr>
            <a:xfrm>
              <a:off x="7307180" y="6002941"/>
              <a:ext cx="2245895" cy="778691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46" name="Arrow: Chevron 45">
              <a:extLst>
                <a:ext uri="{FF2B5EF4-FFF2-40B4-BE49-F238E27FC236}">
                  <a16:creationId xmlns:a16="http://schemas.microsoft.com/office/drawing/2014/main" id="{F7F3F476-6131-4C17-8915-99EDBD2B4AC8}"/>
                </a:ext>
              </a:extLst>
            </p:cNvPr>
            <p:cNvSpPr/>
            <p:nvPr/>
          </p:nvSpPr>
          <p:spPr>
            <a:xfrm>
              <a:off x="9689433" y="6492875"/>
              <a:ext cx="2245895" cy="28875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Conclusions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AF38ED6-DEE6-4959-810D-6C678204E5FC}"/>
              </a:ext>
            </a:extLst>
          </p:cNvPr>
          <p:cNvSpPr/>
          <p:nvPr/>
        </p:nvSpPr>
        <p:spPr>
          <a:xfrm>
            <a:off x="248652" y="962658"/>
            <a:ext cx="2136128" cy="5639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551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Protecting Life and Lung: Protected area impacts on local respiratory health in Brazilian Amazon Biome.</vt:lpstr>
      <vt:lpstr>Structure of Presentation</vt:lpstr>
      <vt:lpstr>Brazilian Fires and Respiratory Health</vt:lpstr>
      <vt:lpstr>UN Sustainable Development Goals</vt:lpstr>
      <vt:lpstr>Research Question</vt:lpstr>
      <vt:lpstr></vt:lpstr>
      <vt:lpstr>PowerPoint Presentation</vt:lpstr>
      <vt:lpstr>Preliminary Results for the Southern Amazon</vt:lpstr>
      <vt:lpstr>Preliminary Results for the Southern Amazon</vt:lpstr>
      <vt:lpstr>Conclusions</vt:lpstr>
      <vt:lpstr>Significance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Life and Lung</dc:title>
  <dc:creator>Derek Sheehan</dc:creator>
  <cp:lastModifiedBy>Derek Sheehan</cp:lastModifiedBy>
  <cp:revision>2</cp:revision>
  <dcterms:created xsi:type="dcterms:W3CDTF">2020-12-10T23:51:28Z</dcterms:created>
  <dcterms:modified xsi:type="dcterms:W3CDTF">2021-02-16T20:51:40Z</dcterms:modified>
</cp:coreProperties>
</file>