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
  </p:notesMasterIdLst>
  <p:handoutMasterIdLst>
    <p:handoutMasterId r:id="rId4"/>
  </p:handoutMasterIdLst>
  <p:sldIdLst>
    <p:sldId id="259" r:id="rId2"/>
  </p:sldIdLst>
  <p:sldSz cx="43891200" cy="32918400"/>
  <p:notesSz cx="32099250" cy="42208450"/>
  <p:defaultTextStyle>
    <a:defPPr>
      <a:defRPr lang="en-US"/>
    </a:defPPr>
    <a:lvl1pPr algn="ctr" rtl="0" fontAlgn="base">
      <a:spcBef>
        <a:spcPct val="0"/>
      </a:spcBef>
      <a:spcAft>
        <a:spcPct val="0"/>
      </a:spcAft>
      <a:defRPr sz="17200" kern="1200">
        <a:solidFill>
          <a:schemeClr val="tx2"/>
        </a:solidFill>
        <a:latin typeface="Arial" charset="0"/>
        <a:ea typeface="+mn-ea"/>
        <a:cs typeface="+mn-cs"/>
      </a:defRPr>
    </a:lvl1pPr>
    <a:lvl2pPr marL="752510" algn="ctr" rtl="0" fontAlgn="base">
      <a:spcBef>
        <a:spcPct val="0"/>
      </a:spcBef>
      <a:spcAft>
        <a:spcPct val="0"/>
      </a:spcAft>
      <a:defRPr sz="17200" kern="1200">
        <a:solidFill>
          <a:schemeClr val="tx2"/>
        </a:solidFill>
        <a:latin typeface="Arial" charset="0"/>
        <a:ea typeface="+mn-ea"/>
        <a:cs typeface="+mn-cs"/>
      </a:defRPr>
    </a:lvl2pPr>
    <a:lvl3pPr marL="1505022" algn="ctr" rtl="0" fontAlgn="base">
      <a:spcBef>
        <a:spcPct val="0"/>
      </a:spcBef>
      <a:spcAft>
        <a:spcPct val="0"/>
      </a:spcAft>
      <a:defRPr sz="17200" kern="1200">
        <a:solidFill>
          <a:schemeClr val="tx2"/>
        </a:solidFill>
        <a:latin typeface="Arial" charset="0"/>
        <a:ea typeface="+mn-ea"/>
        <a:cs typeface="+mn-cs"/>
      </a:defRPr>
    </a:lvl3pPr>
    <a:lvl4pPr marL="2257532" algn="ctr" rtl="0" fontAlgn="base">
      <a:spcBef>
        <a:spcPct val="0"/>
      </a:spcBef>
      <a:spcAft>
        <a:spcPct val="0"/>
      </a:spcAft>
      <a:defRPr sz="17200" kern="1200">
        <a:solidFill>
          <a:schemeClr val="tx2"/>
        </a:solidFill>
        <a:latin typeface="Arial" charset="0"/>
        <a:ea typeface="+mn-ea"/>
        <a:cs typeface="+mn-cs"/>
      </a:defRPr>
    </a:lvl4pPr>
    <a:lvl5pPr marL="3010046" algn="ctr" rtl="0" fontAlgn="base">
      <a:spcBef>
        <a:spcPct val="0"/>
      </a:spcBef>
      <a:spcAft>
        <a:spcPct val="0"/>
      </a:spcAft>
      <a:defRPr sz="17200" kern="1200">
        <a:solidFill>
          <a:schemeClr val="tx2"/>
        </a:solidFill>
        <a:latin typeface="Arial" charset="0"/>
        <a:ea typeface="+mn-ea"/>
        <a:cs typeface="+mn-cs"/>
      </a:defRPr>
    </a:lvl5pPr>
    <a:lvl6pPr marL="3762555" algn="l" defTabSz="1505022" rtl="0" eaLnBrk="1" latinLnBrk="0" hangingPunct="1">
      <a:defRPr sz="17200" kern="1200">
        <a:solidFill>
          <a:schemeClr val="tx2"/>
        </a:solidFill>
        <a:latin typeface="Arial" charset="0"/>
        <a:ea typeface="+mn-ea"/>
        <a:cs typeface="+mn-cs"/>
      </a:defRPr>
    </a:lvl6pPr>
    <a:lvl7pPr marL="4515064" algn="l" defTabSz="1505022" rtl="0" eaLnBrk="1" latinLnBrk="0" hangingPunct="1">
      <a:defRPr sz="17200" kern="1200">
        <a:solidFill>
          <a:schemeClr val="tx2"/>
        </a:solidFill>
        <a:latin typeface="Arial" charset="0"/>
        <a:ea typeface="+mn-ea"/>
        <a:cs typeface="+mn-cs"/>
      </a:defRPr>
    </a:lvl7pPr>
    <a:lvl8pPr marL="5267583" algn="l" defTabSz="1505022" rtl="0" eaLnBrk="1" latinLnBrk="0" hangingPunct="1">
      <a:defRPr sz="17200" kern="1200">
        <a:solidFill>
          <a:schemeClr val="tx2"/>
        </a:solidFill>
        <a:latin typeface="Arial" charset="0"/>
        <a:ea typeface="+mn-ea"/>
        <a:cs typeface="+mn-cs"/>
      </a:defRPr>
    </a:lvl8pPr>
    <a:lvl9pPr marL="6020092" algn="l" defTabSz="1505022" rtl="0" eaLnBrk="1" latinLnBrk="0" hangingPunct="1">
      <a:defRPr sz="17200" kern="1200">
        <a:solidFill>
          <a:schemeClr val="tx2"/>
        </a:solidFill>
        <a:latin typeface="Arial" charset="0"/>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orient="horz" pos="20352">
          <p15:clr>
            <a:srgbClr val="A4A3A4"/>
          </p15:clr>
        </p15:guide>
        <p15:guide id="3" orient="horz" pos="3360">
          <p15:clr>
            <a:srgbClr val="A4A3A4"/>
          </p15:clr>
        </p15:guide>
        <p15:guide id="4" orient="horz" pos="3840">
          <p15:clr>
            <a:srgbClr val="A4A3A4"/>
          </p15:clr>
        </p15:guide>
        <p15:guide id="5" orient="horz" pos="504">
          <p15:clr>
            <a:srgbClr val="A4A3A4"/>
          </p15:clr>
        </p15:guide>
        <p15:guide id="6" orient="horz" pos="4704">
          <p15:clr>
            <a:srgbClr val="A4A3A4"/>
          </p15:clr>
        </p15:guide>
        <p15:guide id="7" orient="horz" pos="4992">
          <p15:clr>
            <a:srgbClr val="A4A3A4"/>
          </p15:clr>
        </p15:guide>
        <p15:guide id="8" pos="13824">
          <p15:clr>
            <a:srgbClr val="A4A3A4"/>
          </p15:clr>
        </p15:guide>
        <p15:guide id="9" pos="9087">
          <p15:clr>
            <a:srgbClr val="A4A3A4"/>
          </p15:clr>
        </p15:guide>
        <p15:guide id="10" pos="27360">
          <p15:clr>
            <a:srgbClr val="A4A3A4"/>
          </p15:clr>
        </p15:guide>
        <p15:guide id="11" pos="18240">
          <p15:clr>
            <a:srgbClr val="A4A3A4"/>
          </p15:clr>
        </p15:guide>
        <p15:guide id="12" pos="288">
          <p15:clr>
            <a:srgbClr val="A4A3A4"/>
          </p15:clr>
        </p15:guide>
        <p15:guide id="13" pos="18528">
          <p15:clr>
            <a:srgbClr val="A4A3A4"/>
          </p15:clr>
        </p15:guide>
        <p15:guide id="14" pos="94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alamon" initials="" lastIdx="2" clrIdx="0"/>
  <p:cmAuthor id="1" name="King" initials="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6A5"/>
    <a:srgbClr val="7D8959"/>
    <a:srgbClr val="A02214"/>
    <a:srgbClr val="8D0A39"/>
    <a:srgbClr val="003BA9"/>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E0119-5347-4EFA-97F2-F5BB2C137085}" v="12" dt="2021-02-12T20:10:57.417"/>
    <p1510:client id="{FFF1ABEF-0A8C-475C-A1BC-1F8F62C365C0}" v="319" dt="2021-02-12T15:10:49.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921" autoAdjust="0"/>
    <p:restoredTop sz="94660"/>
  </p:normalViewPr>
  <p:slideViewPr>
    <p:cSldViewPr>
      <p:cViewPr>
        <p:scale>
          <a:sx n="16" d="100"/>
          <a:sy n="16" d="100"/>
        </p:scale>
        <p:origin x="-1344" y="-352"/>
      </p:cViewPr>
      <p:guideLst>
        <p:guide orient="horz" pos="10368"/>
        <p:guide orient="horz" pos="20352"/>
        <p:guide orient="horz" pos="3360"/>
        <p:guide orient="horz" pos="3840"/>
        <p:guide orient="horz" pos="504"/>
        <p:guide orient="horz" pos="4704"/>
        <p:guide orient="horz" pos="4992"/>
        <p:guide pos="13824"/>
        <p:guide pos="9087"/>
        <p:guide pos="27360"/>
        <p:guide pos="18240"/>
        <p:guide pos="288"/>
        <p:guide pos="18528"/>
        <p:guide pos="940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microsoft.com/office/2015/10/relationships/revisionInfo" Target="revisionInfo.xml"/><Relationship Id="rId12" Type="http://schemas.microsoft.com/office/2016/11/relationships/changesInfo" Target="changesInfos/changesInfo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mpbell" userId="bsdcGLjmigBoaBfGSnr7+LPa0nlMBLvWADTMIRrRxdU=" providerId="None" clId="Web-{51AE0119-5347-4EFA-97F2-F5BB2C137085}"/>
    <pc:docChg chg="modSld">
      <pc:chgData name="Sarah Campbell" userId="bsdcGLjmigBoaBfGSnr7+LPa0nlMBLvWADTMIRrRxdU=" providerId="None" clId="Web-{51AE0119-5347-4EFA-97F2-F5BB2C137085}" dt="2021-02-12T20:10:57.417" v="13" actId="14100"/>
      <pc:docMkLst>
        <pc:docMk/>
      </pc:docMkLst>
      <pc:sldChg chg="modSp">
        <pc:chgData name="Sarah Campbell" userId="bsdcGLjmigBoaBfGSnr7+LPa0nlMBLvWADTMIRrRxdU=" providerId="None" clId="Web-{51AE0119-5347-4EFA-97F2-F5BB2C137085}" dt="2021-02-12T20:10:57.417" v="13" actId="14100"/>
        <pc:sldMkLst>
          <pc:docMk/>
          <pc:sldMk cId="0" sldId="259"/>
        </pc:sldMkLst>
        <pc:spChg chg="mod">
          <ac:chgData name="Sarah Campbell" userId="bsdcGLjmigBoaBfGSnr7+LPa0nlMBLvWADTMIRrRxdU=" providerId="None" clId="Web-{51AE0119-5347-4EFA-97F2-F5BB2C137085}" dt="2021-02-12T20:10:13.729" v="0" actId="1076"/>
          <ac:spMkLst>
            <pc:docMk/>
            <pc:sldMk cId="0" sldId="259"/>
            <ac:spMk id="40" creationId="{EB2F9F2C-1431-496A-9FA4-E93C621D6E07}"/>
          </ac:spMkLst>
        </pc:spChg>
        <pc:spChg chg="mod">
          <ac:chgData name="Sarah Campbell" userId="bsdcGLjmigBoaBfGSnr7+LPa0nlMBLvWADTMIRrRxdU=" providerId="None" clId="Web-{51AE0119-5347-4EFA-97F2-F5BB2C137085}" dt="2021-02-12T20:10:23.275" v="3" actId="14100"/>
          <ac:spMkLst>
            <pc:docMk/>
            <pc:sldMk cId="0" sldId="259"/>
            <ac:spMk id="51" creationId="{1466C5E3-13B1-472F-86B1-EC34111F6FC8}"/>
          </ac:spMkLst>
        </pc:spChg>
        <pc:spChg chg="mod">
          <ac:chgData name="Sarah Campbell" userId="bsdcGLjmigBoaBfGSnr7+LPa0nlMBLvWADTMIRrRxdU=" providerId="None" clId="Web-{51AE0119-5347-4EFA-97F2-F5BB2C137085}" dt="2021-02-12T20:10:57.417" v="13" actId="14100"/>
          <ac:spMkLst>
            <pc:docMk/>
            <pc:sldMk cId="0" sldId="259"/>
            <ac:spMk id="58" creationId="{A1A434D1-7AB2-4DFC-AEC6-D0610E0026D7}"/>
          </ac:spMkLst>
        </pc:spChg>
        <pc:graphicFrameChg chg="mod">
          <ac:chgData name="Sarah Campbell" userId="bsdcGLjmigBoaBfGSnr7+LPa0nlMBLvWADTMIRrRxdU=" providerId="None" clId="Web-{51AE0119-5347-4EFA-97F2-F5BB2C137085}" dt="2021-02-12T20:10:31.808" v="5" actId="14100"/>
          <ac:graphicFrameMkLst>
            <pc:docMk/>
            <pc:sldMk cId="0" sldId="259"/>
            <ac:graphicFrameMk id="28" creationId="{1CAB2F5D-05B8-41DC-90F1-69A33AE759BD}"/>
          </ac:graphicFrameMkLst>
        </pc:graphicFrameChg>
        <pc:picChg chg="mod">
          <ac:chgData name="Sarah Campbell" userId="bsdcGLjmigBoaBfGSnr7+LPa0nlMBLvWADTMIRrRxdU=" providerId="None" clId="Web-{51AE0119-5347-4EFA-97F2-F5BB2C137085}" dt="2021-02-12T20:10:52.339" v="12" actId="1076"/>
          <ac:picMkLst>
            <pc:docMk/>
            <pc:sldMk cId="0" sldId="259"/>
            <ac:picMk id="18" creationId="{BEF0CD21-7CAB-4E01-BCC6-DD64E5630742}"/>
          </ac:picMkLst>
        </pc:picChg>
      </pc:sldChg>
    </pc:docChg>
  </pc:docChgLst>
  <pc:docChgLst>
    <pc:chgData name="Sarah Campbell" userId="bsdcGLjmigBoaBfGSnr7+LPa0nlMBLvWADTMIRrRxdU=" providerId="None" clId="Web-{FFF1ABEF-0A8C-475C-A1BC-1F8F62C365C0}"/>
    <pc:docChg chg="modSld">
      <pc:chgData name="Sarah Campbell" userId="bsdcGLjmigBoaBfGSnr7+LPa0nlMBLvWADTMIRrRxdU=" providerId="None" clId="Web-{FFF1ABEF-0A8C-475C-A1BC-1F8F62C365C0}" dt="2021-02-12T15:10:49.859" v="189" actId="20577"/>
      <pc:docMkLst>
        <pc:docMk/>
      </pc:docMkLst>
      <pc:sldChg chg="modSp">
        <pc:chgData name="Sarah Campbell" userId="bsdcGLjmigBoaBfGSnr7+LPa0nlMBLvWADTMIRrRxdU=" providerId="None" clId="Web-{FFF1ABEF-0A8C-475C-A1BC-1F8F62C365C0}" dt="2021-02-12T15:10:49.859" v="189" actId="20577"/>
        <pc:sldMkLst>
          <pc:docMk/>
          <pc:sldMk cId="0" sldId="259"/>
        </pc:sldMkLst>
        <pc:spChg chg="mod">
          <ac:chgData name="Sarah Campbell" userId="bsdcGLjmigBoaBfGSnr7+LPa0nlMBLvWADTMIRrRxdU=" providerId="None" clId="Web-{FFF1ABEF-0A8C-475C-A1BC-1F8F62C365C0}" dt="2021-02-12T15:10:49.859" v="189" actId="20577"/>
          <ac:spMkLst>
            <pc:docMk/>
            <pc:sldMk cId="0" sldId="259"/>
            <ac:spMk id="39" creationId="{00000000-0000-0000-0000-000000000000}"/>
          </ac:spMkLst>
        </pc:spChg>
        <pc:spChg chg="mod">
          <ac:chgData name="Sarah Campbell" userId="bsdcGLjmigBoaBfGSnr7+LPa0nlMBLvWADTMIRrRxdU=" providerId="None" clId="Web-{FFF1ABEF-0A8C-475C-A1BC-1F8F62C365C0}" dt="2021-02-12T15:07:44.483" v="3" actId="20577"/>
          <ac:spMkLst>
            <pc:docMk/>
            <pc:sldMk cId="0" sldId="259"/>
            <ac:spMk id="40" creationId="{EB2F9F2C-1431-496A-9FA4-E93C621D6E07}"/>
          </ac:spMkLst>
        </pc:spChg>
        <pc:spChg chg="mod">
          <ac:chgData name="Sarah Campbell" userId="bsdcGLjmigBoaBfGSnr7+LPa0nlMBLvWADTMIRrRxdU=" providerId="None" clId="Web-{FFF1ABEF-0A8C-475C-A1BC-1F8F62C365C0}" dt="2021-02-12T15:09:48.828" v="164" actId="20577"/>
          <ac:spMkLst>
            <pc:docMk/>
            <pc:sldMk cId="0" sldId="259"/>
            <ac:spMk id="49" creationId="{BCDBB660-963F-49F7-9B86-30FBD3F23AA2}"/>
          </ac:spMkLst>
        </pc:spChg>
        <pc:spChg chg="mod">
          <ac:chgData name="Sarah Campbell" userId="bsdcGLjmigBoaBfGSnr7+LPa0nlMBLvWADTMIRrRxdU=" providerId="None" clId="Web-{FFF1ABEF-0A8C-475C-A1BC-1F8F62C365C0}" dt="2021-02-12T15:09:20.718" v="136" actId="20577"/>
          <ac:spMkLst>
            <pc:docMk/>
            <pc:sldMk cId="0" sldId="259"/>
            <ac:spMk id="58" creationId="{A1A434D1-7AB2-4DFC-AEC6-D0610E0026D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UTC Session Comparison (n=1)</a:t>
            </a:r>
          </a:p>
        </c:rich>
      </c:tx>
      <c:layout/>
      <c:overlay val="0"/>
      <c:spPr>
        <a:noFill/>
        <a:ln>
          <a:noFill/>
        </a:ln>
        <a:effectLst/>
      </c:spPr>
    </c:title>
    <c:autoTitleDeleted val="0"/>
    <c:plotArea>
      <c:layout>
        <c:manualLayout>
          <c:layoutTarget val="inner"/>
          <c:xMode val="edge"/>
          <c:yMode val="edge"/>
          <c:x val="0.0574523859582191"/>
          <c:y val="0.083141291882342"/>
          <c:w val="0.940676913426201"/>
          <c:h val="0.866545689141798"/>
        </c:manualLayout>
      </c:layout>
      <c:lineChart>
        <c:grouping val="standard"/>
        <c:varyColors val="0"/>
        <c:ser>
          <c:idx val="0"/>
          <c:order val="0"/>
          <c:tx>
            <c:strRef>
              <c:f>Sheet1!$B$1</c:f>
              <c:strCache>
                <c:ptCount val="1"/>
                <c:pt idx="0">
                  <c:v>Session 1</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errBars>
            <c:errDir val="y"/>
            <c:errBarType val="both"/>
            <c:errValType val="stdErr"/>
            <c:noEndCap val="0"/>
            <c:spPr>
              <a:noFill/>
              <a:ln w="9525">
                <a:solidFill>
                  <a:schemeClr val="dk1">
                    <a:lumMod val="65000"/>
                    <a:lumOff val="35000"/>
                  </a:schemeClr>
                </a:solidFill>
              </a:ln>
              <a:effectLst/>
            </c:spPr>
          </c:errBars>
          <c:cat>
            <c:strRef>
              <c:f>Sheet1!$A$2:$A$13</c:f>
              <c:strCache>
                <c:ptCount val="12"/>
                <c:pt idx="0">
                  <c:v>Task 1</c:v>
                </c:pt>
                <c:pt idx="1">
                  <c:v>Task 2</c:v>
                </c:pt>
                <c:pt idx="2">
                  <c:v>Task 3</c:v>
                </c:pt>
                <c:pt idx="3">
                  <c:v>Task 4</c:v>
                </c:pt>
                <c:pt idx="4">
                  <c:v>Task 5</c:v>
                </c:pt>
                <c:pt idx="5">
                  <c:v>Task 6</c:v>
                </c:pt>
                <c:pt idx="6">
                  <c:v>Task 7</c:v>
                </c:pt>
                <c:pt idx="7">
                  <c:v>Task 8</c:v>
                </c:pt>
                <c:pt idx="8">
                  <c:v>Sustained Phonation</c:v>
                </c:pt>
                <c:pt idx="9">
                  <c:v>Deep Breath</c:v>
                </c:pt>
                <c:pt idx="10">
                  <c:v>Paragraph Reading</c:v>
                </c:pt>
                <c:pt idx="11">
                  <c:v>Yell Task</c:v>
                </c:pt>
              </c:strCache>
            </c:strRef>
          </c:cat>
          <c:val>
            <c:numRef>
              <c:f>Sheet1!$B$2:$B$13</c:f>
              <c:numCache>
                <c:formatCode>General</c:formatCode>
                <c:ptCount val="12"/>
                <c:pt idx="0">
                  <c:v>0.0</c:v>
                </c:pt>
                <c:pt idx="1">
                  <c:v>0.0</c:v>
                </c:pt>
                <c:pt idx="2">
                  <c:v>0.0</c:v>
                </c:pt>
                <c:pt idx="3">
                  <c:v>0.0</c:v>
                </c:pt>
                <c:pt idx="4">
                  <c:v>1.0</c:v>
                </c:pt>
                <c:pt idx="5">
                  <c:v>0.0</c:v>
                </c:pt>
                <c:pt idx="6">
                  <c:v>0.0</c:v>
                </c:pt>
                <c:pt idx="7">
                  <c:v>0.0</c:v>
                </c:pt>
                <c:pt idx="8">
                  <c:v>0.0</c:v>
                </c:pt>
                <c:pt idx="9">
                  <c:v>0.0</c:v>
                </c:pt>
                <c:pt idx="10">
                  <c:v>4.0</c:v>
                </c:pt>
                <c:pt idx="11">
                  <c:v>4.0</c:v>
                </c:pt>
              </c:numCache>
            </c:numRef>
          </c:val>
          <c:smooth val="0"/>
          <c:extLst xmlns:c16r2="http://schemas.microsoft.com/office/drawing/2015/06/chart">
            <c:ext xmlns:c16="http://schemas.microsoft.com/office/drawing/2014/chart" uri="{C3380CC4-5D6E-409C-BE32-E72D297353CC}">
              <c16:uniqueId val="{00000000-3ACC-402C-BE73-73C5F6C22CE1}"/>
            </c:ext>
          </c:extLst>
        </c:ser>
        <c:ser>
          <c:idx val="1"/>
          <c:order val="1"/>
          <c:tx>
            <c:strRef>
              <c:f>Sheet1!$C$1</c:f>
              <c:strCache>
                <c:ptCount val="1"/>
                <c:pt idx="0">
                  <c:v>Session 2</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errBars>
            <c:errDir val="y"/>
            <c:errBarType val="both"/>
            <c:errValType val="stdErr"/>
            <c:noEndCap val="0"/>
            <c:spPr>
              <a:noFill/>
              <a:ln w="9525">
                <a:solidFill>
                  <a:schemeClr val="dk1">
                    <a:lumMod val="65000"/>
                    <a:lumOff val="35000"/>
                  </a:schemeClr>
                </a:solidFill>
              </a:ln>
              <a:effectLst/>
            </c:spPr>
          </c:errBars>
          <c:cat>
            <c:strRef>
              <c:f>Sheet1!$A$2:$A$13</c:f>
              <c:strCache>
                <c:ptCount val="12"/>
                <c:pt idx="0">
                  <c:v>Task 1</c:v>
                </c:pt>
                <c:pt idx="1">
                  <c:v>Task 2</c:v>
                </c:pt>
                <c:pt idx="2">
                  <c:v>Task 3</c:v>
                </c:pt>
                <c:pt idx="3">
                  <c:v>Task 4</c:v>
                </c:pt>
                <c:pt idx="4">
                  <c:v>Task 5</c:v>
                </c:pt>
                <c:pt idx="5">
                  <c:v>Task 6</c:v>
                </c:pt>
                <c:pt idx="6">
                  <c:v>Task 7</c:v>
                </c:pt>
                <c:pt idx="7">
                  <c:v>Task 8</c:v>
                </c:pt>
                <c:pt idx="8">
                  <c:v>Sustained Phonation</c:v>
                </c:pt>
                <c:pt idx="9">
                  <c:v>Deep Breath</c:v>
                </c:pt>
                <c:pt idx="10">
                  <c:v>Paragraph Reading</c:v>
                </c:pt>
                <c:pt idx="11">
                  <c:v>Yell Task</c:v>
                </c:pt>
              </c:strCache>
            </c:strRef>
          </c:cat>
          <c:val>
            <c:numRef>
              <c:f>Sheet1!$C$2:$C$13</c:f>
              <c:numCache>
                <c:formatCode>General</c:formatCode>
                <c:ptCount val="12"/>
                <c:pt idx="0">
                  <c:v>0.0</c:v>
                </c:pt>
                <c:pt idx="1">
                  <c:v>0.0</c:v>
                </c:pt>
                <c:pt idx="2">
                  <c:v>2.0</c:v>
                </c:pt>
                <c:pt idx="3">
                  <c:v>1.0</c:v>
                </c:pt>
                <c:pt idx="4">
                  <c:v>0.0</c:v>
                </c:pt>
                <c:pt idx="5">
                  <c:v>0.0</c:v>
                </c:pt>
                <c:pt idx="6">
                  <c:v>0.0</c:v>
                </c:pt>
                <c:pt idx="7">
                  <c:v>0.0</c:v>
                </c:pt>
                <c:pt idx="8">
                  <c:v>0.0</c:v>
                </c:pt>
                <c:pt idx="9">
                  <c:v>1.0</c:v>
                </c:pt>
                <c:pt idx="10">
                  <c:v>4.0</c:v>
                </c:pt>
                <c:pt idx="11">
                  <c:v>7.0</c:v>
                </c:pt>
              </c:numCache>
            </c:numRef>
          </c:val>
          <c:smooth val="0"/>
          <c:extLst xmlns:c16r2="http://schemas.microsoft.com/office/drawing/2015/06/chart">
            <c:ext xmlns:c16="http://schemas.microsoft.com/office/drawing/2014/chart" uri="{C3380CC4-5D6E-409C-BE32-E72D297353CC}">
              <c16:uniqueId val="{00000001-3ACC-402C-BE73-73C5F6C22CE1}"/>
            </c:ext>
          </c:extLst>
        </c:ser>
        <c:ser>
          <c:idx val="2"/>
          <c:order val="2"/>
          <c:tx>
            <c:strRef>
              <c:f>Sheet1!$D$1</c:f>
              <c:strCache>
                <c:ptCount val="1"/>
                <c:pt idx="0">
                  <c:v>Column1</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errBars>
            <c:errDir val="y"/>
            <c:errBarType val="both"/>
            <c:errValType val="stdErr"/>
            <c:noEndCap val="0"/>
            <c:spPr>
              <a:noFill/>
              <a:ln w="9525">
                <a:solidFill>
                  <a:schemeClr val="dk1">
                    <a:lumMod val="65000"/>
                    <a:lumOff val="35000"/>
                  </a:schemeClr>
                </a:solidFill>
              </a:ln>
              <a:effectLst/>
            </c:spPr>
          </c:errBars>
          <c:cat>
            <c:strRef>
              <c:f>Sheet1!$A$2:$A$13</c:f>
              <c:strCache>
                <c:ptCount val="12"/>
                <c:pt idx="0">
                  <c:v>Task 1</c:v>
                </c:pt>
                <c:pt idx="1">
                  <c:v>Task 2</c:v>
                </c:pt>
                <c:pt idx="2">
                  <c:v>Task 3</c:v>
                </c:pt>
                <c:pt idx="3">
                  <c:v>Task 4</c:v>
                </c:pt>
                <c:pt idx="4">
                  <c:v>Task 5</c:v>
                </c:pt>
                <c:pt idx="5">
                  <c:v>Task 6</c:v>
                </c:pt>
                <c:pt idx="6">
                  <c:v>Task 7</c:v>
                </c:pt>
                <c:pt idx="7">
                  <c:v>Task 8</c:v>
                </c:pt>
                <c:pt idx="8">
                  <c:v>Sustained Phonation</c:v>
                </c:pt>
                <c:pt idx="9">
                  <c:v>Deep Breath</c:v>
                </c:pt>
                <c:pt idx="10">
                  <c:v>Paragraph Reading</c:v>
                </c:pt>
                <c:pt idx="11">
                  <c:v>Yell Task</c:v>
                </c:pt>
              </c:strCache>
            </c:strRef>
          </c:cat>
          <c:val>
            <c:numRef>
              <c:f>Sheet1!$D$2:$D$13</c:f>
              <c:numCache>
                <c:formatCode>General</c:formatCode>
                <c:ptCount val="12"/>
              </c:numCache>
            </c:numRef>
          </c:val>
          <c:smooth val="0"/>
          <c:extLst xmlns:c16r2="http://schemas.microsoft.com/office/drawing/2015/06/chart">
            <c:ext xmlns:c16="http://schemas.microsoft.com/office/drawing/2014/chart" uri="{C3380CC4-5D6E-409C-BE32-E72D297353CC}">
              <c16:uniqueId val="{00000002-3ACC-402C-BE73-73C5F6C22CE1}"/>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24969320"/>
        <c:axId val="-2107146840"/>
      </c:lineChart>
      <c:catAx>
        <c:axId val="212496932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dirty="0"/>
                  <a:t>Session</a:t>
                </a:r>
              </a:p>
            </c:rich>
          </c:tx>
          <c:layout>
            <c:manualLayout>
              <c:xMode val="edge"/>
              <c:yMode val="edge"/>
              <c:x val="0.47071963113336"/>
              <c:y val="0.956006106065772"/>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107146840"/>
        <c:crosses val="autoZero"/>
        <c:auto val="1"/>
        <c:lblAlgn val="ctr"/>
        <c:lblOffset val="100"/>
        <c:noMultiLvlLbl val="0"/>
      </c:catAx>
      <c:valAx>
        <c:axId val="-2107146840"/>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124969320"/>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legendEntry>
        <c:idx val="2"/>
        <c:delete val="1"/>
      </c:legendEntry>
      <c:layout>
        <c:manualLayout>
          <c:xMode val="edge"/>
          <c:yMode val="edge"/>
          <c:x val="0.856948581550552"/>
          <c:y val="0.627855631838329"/>
          <c:w val="0.117445636157515"/>
          <c:h val="0.09465254316089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8" y="8"/>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t" anchorCtr="0" compatLnSpc="1">
            <a:prstTxWarp prst="textNoShape">
              <a:avLst/>
            </a:prstTxWarp>
          </a:bodyPr>
          <a:lstStyle>
            <a:lvl1pPr algn="l">
              <a:defRPr sz="5800">
                <a:solidFill>
                  <a:schemeClr val="tx1"/>
                </a:solidFill>
              </a:defRPr>
            </a:lvl1pPr>
          </a:lstStyle>
          <a:p>
            <a:endParaRPr lang="en-US" dirty="0"/>
          </a:p>
        </p:txBody>
      </p:sp>
      <p:sp>
        <p:nvSpPr>
          <p:cNvPr id="30723" name="Rectangle 3"/>
          <p:cNvSpPr>
            <a:spLocks noGrp="1" noChangeArrowheads="1"/>
          </p:cNvSpPr>
          <p:nvPr>
            <p:ph type="dt" sz="quarter" idx="1"/>
          </p:nvPr>
        </p:nvSpPr>
        <p:spPr bwMode="auto">
          <a:xfrm>
            <a:off x="18182156" y="8"/>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t" anchorCtr="0" compatLnSpc="1">
            <a:prstTxWarp prst="textNoShape">
              <a:avLst/>
            </a:prstTxWarp>
          </a:bodyPr>
          <a:lstStyle>
            <a:lvl1pPr algn="r">
              <a:defRPr sz="5800">
                <a:solidFill>
                  <a:schemeClr val="tx1"/>
                </a:solidFill>
              </a:defRPr>
            </a:lvl1pPr>
          </a:lstStyle>
          <a:p>
            <a:endParaRPr lang="en-US" dirty="0"/>
          </a:p>
        </p:txBody>
      </p:sp>
      <p:sp>
        <p:nvSpPr>
          <p:cNvPr id="30724" name="Rectangle 4"/>
          <p:cNvSpPr>
            <a:spLocks noGrp="1" noChangeArrowheads="1"/>
          </p:cNvSpPr>
          <p:nvPr>
            <p:ph type="ftr" sz="quarter" idx="2"/>
          </p:nvPr>
        </p:nvSpPr>
        <p:spPr bwMode="auto">
          <a:xfrm>
            <a:off x="8" y="40089385"/>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b" anchorCtr="0" compatLnSpc="1">
            <a:prstTxWarp prst="textNoShape">
              <a:avLst/>
            </a:prstTxWarp>
          </a:bodyPr>
          <a:lstStyle>
            <a:lvl1pPr algn="l">
              <a:defRPr sz="5800">
                <a:solidFill>
                  <a:schemeClr val="tx1"/>
                </a:solidFill>
              </a:defRPr>
            </a:lvl1pPr>
          </a:lstStyle>
          <a:p>
            <a:endParaRPr lang="en-US" dirty="0"/>
          </a:p>
        </p:txBody>
      </p:sp>
      <p:sp>
        <p:nvSpPr>
          <p:cNvPr id="30725" name="Rectangle 5"/>
          <p:cNvSpPr>
            <a:spLocks noGrp="1" noChangeArrowheads="1"/>
          </p:cNvSpPr>
          <p:nvPr>
            <p:ph type="sldNum" sz="quarter" idx="3"/>
          </p:nvPr>
        </p:nvSpPr>
        <p:spPr bwMode="auto">
          <a:xfrm>
            <a:off x="18182156" y="40089385"/>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b" anchorCtr="0" compatLnSpc="1">
            <a:prstTxWarp prst="textNoShape">
              <a:avLst/>
            </a:prstTxWarp>
          </a:bodyPr>
          <a:lstStyle>
            <a:lvl1pPr algn="r">
              <a:defRPr sz="5800">
                <a:solidFill>
                  <a:schemeClr val="tx1"/>
                </a:solidFill>
              </a:defRPr>
            </a:lvl1pPr>
          </a:lstStyle>
          <a:p>
            <a:fld id="{EF2D51AC-910A-4DDF-AB14-38B05CAB640D}" type="slidenum">
              <a:rPr lang="en-US"/>
              <a:pPr/>
              <a:t>‹#›</a:t>
            </a:fld>
            <a:endParaRPr lang="en-US" dirty="0"/>
          </a:p>
        </p:txBody>
      </p:sp>
    </p:spTree>
    <p:extLst>
      <p:ext uri="{BB962C8B-B14F-4D97-AF65-F5344CB8AC3E}">
        <p14:creationId xmlns:p14="http://schemas.microsoft.com/office/powerpoint/2010/main" val="422693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8" y="8"/>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t" anchorCtr="0" compatLnSpc="1">
            <a:prstTxWarp prst="textNoShape">
              <a:avLst/>
            </a:prstTxWarp>
          </a:bodyPr>
          <a:lstStyle>
            <a:lvl1pPr algn="l">
              <a:defRPr sz="5800">
                <a:solidFill>
                  <a:schemeClr val="tx1"/>
                </a:solidFill>
              </a:defRPr>
            </a:lvl1pPr>
          </a:lstStyle>
          <a:p>
            <a:endParaRPr lang="en-US" dirty="0"/>
          </a:p>
        </p:txBody>
      </p:sp>
      <p:sp>
        <p:nvSpPr>
          <p:cNvPr id="29699" name="Rectangle 3"/>
          <p:cNvSpPr>
            <a:spLocks noGrp="1" noChangeArrowheads="1"/>
          </p:cNvSpPr>
          <p:nvPr>
            <p:ph type="dt" idx="1"/>
          </p:nvPr>
        </p:nvSpPr>
        <p:spPr bwMode="auto">
          <a:xfrm>
            <a:off x="18182156" y="8"/>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t" anchorCtr="0" compatLnSpc="1">
            <a:prstTxWarp prst="textNoShape">
              <a:avLst/>
            </a:prstTxWarp>
          </a:bodyPr>
          <a:lstStyle>
            <a:lvl1pPr algn="r">
              <a:defRPr sz="5800">
                <a:solidFill>
                  <a:schemeClr val="tx1"/>
                </a:solidFill>
              </a:defRPr>
            </a:lvl1pPr>
          </a:lstStyle>
          <a:p>
            <a:endParaRPr lang="en-US" dirty="0"/>
          </a:p>
        </p:txBody>
      </p:sp>
      <p:sp>
        <p:nvSpPr>
          <p:cNvPr id="29700" name="Rectangle 4"/>
          <p:cNvSpPr>
            <a:spLocks noGrp="1" noRot="1" noChangeAspect="1" noChangeArrowheads="1" noTextEdit="1"/>
          </p:cNvSpPr>
          <p:nvPr>
            <p:ph type="sldImg" idx="2"/>
          </p:nvPr>
        </p:nvSpPr>
        <p:spPr bwMode="auto">
          <a:xfrm>
            <a:off x="5500688" y="3168650"/>
            <a:ext cx="21097875" cy="15824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3209925" y="20051900"/>
            <a:ext cx="25679400" cy="1899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8" y="40089385"/>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b" anchorCtr="0" compatLnSpc="1">
            <a:prstTxWarp prst="textNoShape">
              <a:avLst/>
            </a:prstTxWarp>
          </a:bodyPr>
          <a:lstStyle>
            <a:lvl1pPr algn="l">
              <a:defRPr sz="5800">
                <a:solidFill>
                  <a:schemeClr val="tx1"/>
                </a:solidFill>
              </a:defRPr>
            </a:lvl1pPr>
          </a:lstStyle>
          <a:p>
            <a:endParaRPr lang="en-US" dirty="0"/>
          </a:p>
        </p:txBody>
      </p:sp>
      <p:sp>
        <p:nvSpPr>
          <p:cNvPr id="29703" name="Rectangle 7"/>
          <p:cNvSpPr>
            <a:spLocks noGrp="1" noChangeArrowheads="1"/>
          </p:cNvSpPr>
          <p:nvPr>
            <p:ph type="sldNum" sz="quarter" idx="5"/>
          </p:nvPr>
        </p:nvSpPr>
        <p:spPr bwMode="auto">
          <a:xfrm>
            <a:off x="18182156" y="40089385"/>
            <a:ext cx="13909675" cy="2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3057" tIns="221531" rIns="443057" bIns="221531" numCol="1" anchor="b" anchorCtr="0" compatLnSpc="1">
            <a:prstTxWarp prst="textNoShape">
              <a:avLst/>
            </a:prstTxWarp>
          </a:bodyPr>
          <a:lstStyle>
            <a:lvl1pPr algn="r">
              <a:defRPr sz="5800">
                <a:solidFill>
                  <a:schemeClr val="tx1"/>
                </a:solidFill>
              </a:defRPr>
            </a:lvl1pPr>
          </a:lstStyle>
          <a:p>
            <a:fld id="{019DF23A-7644-4804-A8DA-BE718A425B07}" type="slidenum">
              <a:rPr lang="en-US"/>
              <a:pPr/>
              <a:t>‹#›</a:t>
            </a:fld>
            <a:endParaRPr lang="en-US" dirty="0"/>
          </a:p>
        </p:txBody>
      </p:sp>
    </p:spTree>
    <p:extLst>
      <p:ext uri="{BB962C8B-B14F-4D97-AF65-F5344CB8AC3E}">
        <p14:creationId xmlns:p14="http://schemas.microsoft.com/office/powerpoint/2010/main" val="2613526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2000" kern="1200">
        <a:solidFill>
          <a:schemeClr val="tx1"/>
        </a:solidFill>
        <a:latin typeface="Arial" charset="0"/>
        <a:ea typeface="+mn-ea"/>
        <a:cs typeface="+mn-cs"/>
      </a:defRPr>
    </a:lvl1pPr>
    <a:lvl2pPr marL="752510" algn="l" rtl="0" fontAlgn="base">
      <a:spcBef>
        <a:spcPct val="30000"/>
      </a:spcBef>
      <a:spcAft>
        <a:spcPct val="0"/>
      </a:spcAft>
      <a:defRPr sz="2000" kern="1200">
        <a:solidFill>
          <a:schemeClr val="tx1"/>
        </a:solidFill>
        <a:latin typeface="Arial" charset="0"/>
        <a:ea typeface="+mn-ea"/>
        <a:cs typeface="+mn-cs"/>
      </a:defRPr>
    </a:lvl2pPr>
    <a:lvl3pPr marL="1505022" algn="l" rtl="0" fontAlgn="base">
      <a:spcBef>
        <a:spcPct val="30000"/>
      </a:spcBef>
      <a:spcAft>
        <a:spcPct val="0"/>
      </a:spcAft>
      <a:defRPr sz="2000" kern="1200">
        <a:solidFill>
          <a:schemeClr val="tx1"/>
        </a:solidFill>
        <a:latin typeface="Arial" charset="0"/>
        <a:ea typeface="+mn-ea"/>
        <a:cs typeface="+mn-cs"/>
      </a:defRPr>
    </a:lvl3pPr>
    <a:lvl4pPr marL="2257532" algn="l" rtl="0" fontAlgn="base">
      <a:spcBef>
        <a:spcPct val="30000"/>
      </a:spcBef>
      <a:spcAft>
        <a:spcPct val="0"/>
      </a:spcAft>
      <a:defRPr sz="2000" kern="1200">
        <a:solidFill>
          <a:schemeClr val="tx1"/>
        </a:solidFill>
        <a:latin typeface="Arial" charset="0"/>
        <a:ea typeface="+mn-ea"/>
        <a:cs typeface="+mn-cs"/>
      </a:defRPr>
    </a:lvl4pPr>
    <a:lvl5pPr marL="3010046" algn="l" rtl="0" fontAlgn="base">
      <a:spcBef>
        <a:spcPct val="30000"/>
      </a:spcBef>
      <a:spcAft>
        <a:spcPct val="0"/>
      </a:spcAft>
      <a:defRPr sz="2000" kern="1200">
        <a:solidFill>
          <a:schemeClr val="tx1"/>
        </a:solidFill>
        <a:latin typeface="Arial" charset="0"/>
        <a:ea typeface="+mn-ea"/>
        <a:cs typeface="+mn-cs"/>
      </a:defRPr>
    </a:lvl5pPr>
    <a:lvl6pPr marL="3762555" algn="l" defTabSz="1505022" rtl="0" eaLnBrk="1" latinLnBrk="0" hangingPunct="1">
      <a:defRPr sz="2000" kern="1200">
        <a:solidFill>
          <a:schemeClr val="tx1"/>
        </a:solidFill>
        <a:latin typeface="+mn-lt"/>
        <a:ea typeface="+mn-ea"/>
        <a:cs typeface="+mn-cs"/>
      </a:defRPr>
    </a:lvl6pPr>
    <a:lvl7pPr marL="4515064" algn="l" defTabSz="1505022" rtl="0" eaLnBrk="1" latinLnBrk="0" hangingPunct="1">
      <a:defRPr sz="2000" kern="1200">
        <a:solidFill>
          <a:schemeClr val="tx1"/>
        </a:solidFill>
        <a:latin typeface="+mn-lt"/>
        <a:ea typeface="+mn-ea"/>
        <a:cs typeface="+mn-cs"/>
      </a:defRPr>
    </a:lvl7pPr>
    <a:lvl8pPr marL="5267583" algn="l" defTabSz="1505022" rtl="0" eaLnBrk="1" latinLnBrk="0" hangingPunct="1">
      <a:defRPr sz="2000" kern="1200">
        <a:solidFill>
          <a:schemeClr val="tx1"/>
        </a:solidFill>
        <a:latin typeface="+mn-lt"/>
        <a:ea typeface="+mn-ea"/>
        <a:cs typeface="+mn-cs"/>
      </a:defRPr>
    </a:lvl8pPr>
    <a:lvl9pPr marL="6020092" algn="l" defTabSz="150502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0688" y="3168650"/>
            <a:ext cx="21097875" cy="15824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DF23A-7644-4804-A8DA-BE718A425B07}" type="slidenum">
              <a:rPr lang="en-US" smtClean="0"/>
              <a:pPr/>
              <a:t>1</a:t>
            </a:fld>
            <a:endParaRPr lang="en-US" dirty="0"/>
          </a:p>
        </p:txBody>
      </p:sp>
    </p:spTree>
    <p:extLst>
      <p:ext uri="{BB962C8B-B14F-4D97-AF65-F5344CB8AC3E}">
        <p14:creationId xmlns:p14="http://schemas.microsoft.com/office/powerpoint/2010/main" val="51650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7135"/>
            <a:ext cx="37307520" cy="7053945"/>
          </a:xfrm>
        </p:spPr>
        <p:txBody>
          <a:bodyPr/>
          <a:lstStyle/>
          <a:p>
            <a:r>
              <a:rPr lang="en-US"/>
              <a:t>Click to edit Master title style</a:t>
            </a:r>
          </a:p>
        </p:txBody>
      </p:sp>
      <p:sp>
        <p:nvSpPr>
          <p:cNvPr id="3" name="Subtitle 2"/>
          <p:cNvSpPr>
            <a:spLocks noGrp="1"/>
          </p:cNvSpPr>
          <p:nvPr>
            <p:ph type="subTitle" idx="1"/>
          </p:nvPr>
        </p:nvSpPr>
        <p:spPr>
          <a:xfrm>
            <a:off x="6583680" y="18652688"/>
            <a:ext cx="30723840" cy="8414655"/>
          </a:xfrm>
        </p:spPr>
        <p:txBody>
          <a:bodyPr/>
          <a:lstStyle>
            <a:lvl1pPr marL="0" indent="0" algn="ctr">
              <a:buNone/>
              <a:defRPr/>
            </a:lvl1pPr>
            <a:lvl2pPr marL="752510" indent="0" algn="ctr">
              <a:buNone/>
              <a:defRPr/>
            </a:lvl2pPr>
            <a:lvl3pPr marL="1505022" indent="0" algn="ctr">
              <a:buNone/>
              <a:defRPr/>
            </a:lvl3pPr>
            <a:lvl4pPr marL="2257532" indent="0" algn="ctr">
              <a:buNone/>
              <a:defRPr/>
            </a:lvl4pPr>
            <a:lvl5pPr marL="3010046" indent="0" algn="ctr">
              <a:buNone/>
              <a:defRPr/>
            </a:lvl5pPr>
            <a:lvl6pPr marL="3762555" indent="0" algn="ctr">
              <a:buNone/>
              <a:defRPr/>
            </a:lvl6pPr>
            <a:lvl7pPr marL="4515064" indent="0" algn="ctr">
              <a:buNone/>
              <a:defRPr/>
            </a:lvl7pPr>
            <a:lvl8pPr marL="5267583" indent="0" algn="ctr">
              <a:buNone/>
              <a:defRPr/>
            </a:lvl8pPr>
            <a:lvl9pPr marL="6020092"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192072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390875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661870" y="800109"/>
            <a:ext cx="10734039" cy="156591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5" y="800109"/>
            <a:ext cx="31960819" cy="15659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296004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8134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668"/>
            <a:ext cx="37307520" cy="6536871"/>
          </a:xfrm>
        </p:spPr>
        <p:txBody>
          <a:bodyPr anchor="t"/>
          <a:lstStyle>
            <a:lvl1pPr algn="l">
              <a:defRPr sz="6700" b="1" cap="all"/>
            </a:lvl1pPr>
          </a:lstStyle>
          <a:p>
            <a:r>
              <a:rPr lang="en-US"/>
              <a:t>Click to edit Master title style</a:t>
            </a:r>
          </a:p>
        </p:txBody>
      </p:sp>
      <p:sp>
        <p:nvSpPr>
          <p:cNvPr id="3" name="Text Placeholder 2"/>
          <p:cNvSpPr>
            <a:spLocks noGrp="1"/>
          </p:cNvSpPr>
          <p:nvPr>
            <p:ph type="body" idx="1"/>
          </p:nvPr>
        </p:nvSpPr>
        <p:spPr>
          <a:xfrm>
            <a:off x="3467103" y="13952769"/>
            <a:ext cx="37307520" cy="7200903"/>
          </a:xfrm>
        </p:spPr>
        <p:txBody>
          <a:bodyPr anchor="b"/>
          <a:lstStyle>
            <a:lvl1pPr marL="0" indent="0">
              <a:buNone/>
              <a:defRPr sz="3400"/>
            </a:lvl1pPr>
            <a:lvl2pPr marL="752510" indent="0">
              <a:buNone/>
              <a:defRPr sz="2900"/>
            </a:lvl2pPr>
            <a:lvl3pPr marL="1505022" indent="0">
              <a:buNone/>
              <a:defRPr sz="2900"/>
            </a:lvl3pPr>
            <a:lvl4pPr marL="2257532" indent="0">
              <a:buNone/>
              <a:defRPr sz="2400"/>
            </a:lvl4pPr>
            <a:lvl5pPr marL="3010046" indent="0">
              <a:buNone/>
              <a:defRPr sz="2400"/>
            </a:lvl5pPr>
            <a:lvl6pPr marL="3762555" indent="0">
              <a:buNone/>
              <a:defRPr sz="2400"/>
            </a:lvl6pPr>
            <a:lvl7pPr marL="4515064" indent="0">
              <a:buNone/>
              <a:defRPr sz="2400"/>
            </a:lvl7pPr>
            <a:lvl8pPr marL="5267583" indent="0">
              <a:buNone/>
              <a:defRPr sz="2400"/>
            </a:lvl8pPr>
            <a:lvl9pPr marL="6020092" indent="0">
              <a:buNone/>
              <a:defRPr sz="2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30037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8" y="7886708"/>
            <a:ext cx="6860539" cy="8572503"/>
          </a:xfrm>
        </p:spPr>
        <p:txBody>
          <a:bodyPr/>
          <a:lstStyle>
            <a:lvl1pPr>
              <a:defRPr sz="4800"/>
            </a:lvl1pPr>
            <a:lvl2pPr>
              <a:defRPr sz="38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61585" y="7886708"/>
            <a:ext cx="6863079" cy="8572503"/>
          </a:xfrm>
        </p:spPr>
        <p:txBody>
          <a:bodyPr/>
          <a:lstStyle>
            <a:lvl1pPr>
              <a:defRPr sz="4800"/>
            </a:lvl1pPr>
            <a:lvl2pPr>
              <a:defRPr sz="38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395821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7173"/>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9628"/>
            <a:ext cx="19392903" cy="3069773"/>
          </a:xfrm>
        </p:spPr>
        <p:txBody>
          <a:bodyPr anchor="b"/>
          <a:lstStyle>
            <a:lvl1pPr marL="0" indent="0">
              <a:buNone/>
              <a:defRPr sz="3800" b="1"/>
            </a:lvl1pPr>
            <a:lvl2pPr marL="752510" indent="0">
              <a:buNone/>
              <a:defRPr sz="3400" b="1"/>
            </a:lvl2pPr>
            <a:lvl3pPr marL="1505022" indent="0">
              <a:buNone/>
              <a:defRPr sz="2900" b="1"/>
            </a:lvl3pPr>
            <a:lvl4pPr marL="2257532" indent="0">
              <a:buNone/>
              <a:defRPr sz="2900" b="1"/>
            </a:lvl4pPr>
            <a:lvl5pPr marL="3010046" indent="0">
              <a:buNone/>
              <a:defRPr sz="2900" b="1"/>
            </a:lvl5pPr>
            <a:lvl6pPr marL="3762555" indent="0">
              <a:buNone/>
              <a:defRPr sz="2900" b="1"/>
            </a:lvl6pPr>
            <a:lvl7pPr marL="4515064" indent="0">
              <a:buNone/>
              <a:defRPr sz="2900" b="1"/>
            </a:lvl7pPr>
            <a:lvl8pPr marL="5267583" indent="0">
              <a:buNone/>
              <a:defRPr sz="2900" b="1"/>
            </a:lvl8pPr>
            <a:lvl9pPr marL="6020092" indent="0">
              <a:buNone/>
              <a:defRPr sz="2900" b="1"/>
            </a:lvl9pPr>
          </a:lstStyle>
          <a:p>
            <a:pPr lvl="0"/>
            <a:r>
              <a:rPr lang="en-US"/>
              <a:t>Click to edit Master text styles</a:t>
            </a:r>
          </a:p>
        </p:txBody>
      </p:sp>
      <p:sp>
        <p:nvSpPr>
          <p:cNvPr id="4" name="Content Placeholder 3"/>
          <p:cNvSpPr>
            <a:spLocks noGrp="1"/>
          </p:cNvSpPr>
          <p:nvPr>
            <p:ph sz="half" idx="2"/>
          </p:nvPr>
        </p:nvSpPr>
        <p:spPr>
          <a:xfrm>
            <a:off x="2194561" y="10439405"/>
            <a:ext cx="19392903" cy="18965636"/>
          </a:xfrm>
        </p:spPr>
        <p:txBody>
          <a:bodyPr/>
          <a:lstStyle>
            <a:lvl1pPr>
              <a:defRPr sz="3800"/>
            </a:lvl1pPr>
            <a:lvl2pPr>
              <a:defRPr sz="34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7" y="7369628"/>
            <a:ext cx="19400520" cy="3069773"/>
          </a:xfrm>
        </p:spPr>
        <p:txBody>
          <a:bodyPr anchor="b"/>
          <a:lstStyle>
            <a:lvl1pPr marL="0" indent="0">
              <a:buNone/>
              <a:defRPr sz="3800" b="1"/>
            </a:lvl1pPr>
            <a:lvl2pPr marL="752510" indent="0">
              <a:buNone/>
              <a:defRPr sz="3400" b="1"/>
            </a:lvl2pPr>
            <a:lvl3pPr marL="1505022" indent="0">
              <a:buNone/>
              <a:defRPr sz="2900" b="1"/>
            </a:lvl3pPr>
            <a:lvl4pPr marL="2257532" indent="0">
              <a:buNone/>
              <a:defRPr sz="2900" b="1"/>
            </a:lvl4pPr>
            <a:lvl5pPr marL="3010046" indent="0">
              <a:buNone/>
              <a:defRPr sz="2900" b="1"/>
            </a:lvl5pPr>
            <a:lvl6pPr marL="3762555" indent="0">
              <a:buNone/>
              <a:defRPr sz="2900" b="1"/>
            </a:lvl6pPr>
            <a:lvl7pPr marL="4515064" indent="0">
              <a:buNone/>
              <a:defRPr sz="2900" b="1"/>
            </a:lvl7pPr>
            <a:lvl8pPr marL="5267583" indent="0">
              <a:buNone/>
              <a:defRPr sz="2900" b="1"/>
            </a:lvl8pPr>
            <a:lvl9pPr marL="6020092" indent="0">
              <a:buNone/>
              <a:defRPr sz="2900" b="1"/>
            </a:lvl9pPr>
          </a:lstStyle>
          <a:p>
            <a:pPr lvl="0"/>
            <a:r>
              <a:rPr lang="en-US"/>
              <a:t>Click to edit Master text styles</a:t>
            </a:r>
          </a:p>
        </p:txBody>
      </p:sp>
      <p:sp>
        <p:nvSpPr>
          <p:cNvPr id="6" name="Content Placeholder 5"/>
          <p:cNvSpPr>
            <a:spLocks noGrp="1"/>
          </p:cNvSpPr>
          <p:nvPr>
            <p:ph sz="quarter" idx="4"/>
          </p:nvPr>
        </p:nvSpPr>
        <p:spPr>
          <a:xfrm>
            <a:off x="22296127" y="10439405"/>
            <a:ext cx="19400520" cy="18965636"/>
          </a:xfrm>
        </p:spPr>
        <p:txBody>
          <a:bodyPr/>
          <a:lstStyle>
            <a:lvl1pPr>
              <a:defRPr sz="3800"/>
            </a:lvl1pPr>
            <a:lvl2pPr>
              <a:defRPr sz="34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270306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389351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387988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1735"/>
            <a:ext cx="14439903" cy="5576208"/>
          </a:xfrm>
        </p:spPr>
        <p:txBody>
          <a:bodyPr anchor="b"/>
          <a:lstStyle>
            <a:lvl1pPr algn="l">
              <a:defRPr sz="3400" b="1"/>
            </a:lvl1pPr>
          </a:lstStyle>
          <a:p>
            <a:r>
              <a:rPr lang="en-US"/>
              <a:t>Click to edit Master title style</a:t>
            </a:r>
          </a:p>
        </p:txBody>
      </p:sp>
      <p:sp>
        <p:nvSpPr>
          <p:cNvPr id="3" name="Content Placeholder 2"/>
          <p:cNvSpPr>
            <a:spLocks noGrp="1"/>
          </p:cNvSpPr>
          <p:nvPr>
            <p:ph idx="1"/>
          </p:nvPr>
        </p:nvSpPr>
        <p:spPr>
          <a:xfrm>
            <a:off x="17160245" y="1311737"/>
            <a:ext cx="24536400" cy="28093311"/>
          </a:xfrm>
        </p:spPr>
        <p:txBody>
          <a:bodyPr/>
          <a:lstStyle>
            <a:lvl1pPr>
              <a:defRPr sz="5700"/>
            </a:lvl1pPr>
            <a:lvl2pPr>
              <a:defRPr sz="48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7945"/>
            <a:ext cx="14439903" cy="22517103"/>
          </a:xfrm>
        </p:spPr>
        <p:txBody>
          <a:bodyPr/>
          <a:lstStyle>
            <a:lvl1pPr marL="0" indent="0">
              <a:buNone/>
              <a:defRPr sz="2400"/>
            </a:lvl1pPr>
            <a:lvl2pPr marL="752510" indent="0">
              <a:buNone/>
              <a:defRPr sz="2000"/>
            </a:lvl2pPr>
            <a:lvl3pPr marL="1505022" indent="0">
              <a:buNone/>
              <a:defRPr sz="1400"/>
            </a:lvl3pPr>
            <a:lvl4pPr marL="2257532" indent="0">
              <a:buNone/>
              <a:defRPr sz="1400"/>
            </a:lvl4pPr>
            <a:lvl5pPr marL="3010046" indent="0">
              <a:buNone/>
              <a:defRPr sz="1400"/>
            </a:lvl5pPr>
            <a:lvl6pPr marL="3762555" indent="0">
              <a:buNone/>
              <a:defRPr sz="1400"/>
            </a:lvl6pPr>
            <a:lvl7pPr marL="4515064" indent="0">
              <a:buNone/>
              <a:defRPr sz="1400"/>
            </a:lvl7pPr>
            <a:lvl8pPr marL="5267583" indent="0">
              <a:buNone/>
              <a:defRPr sz="1400"/>
            </a:lvl8pPr>
            <a:lvl9pPr marL="6020092" indent="0">
              <a:buNone/>
              <a:defRPr sz="14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62329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338"/>
            <a:ext cx="26334720" cy="2721428"/>
          </a:xfrm>
        </p:spPr>
        <p:txBody>
          <a:bodyPr anchor="b"/>
          <a:lstStyle>
            <a:lvl1pPr algn="l">
              <a:defRPr sz="3400" b="1"/>
            </a:lvl1pPr>
          </a:lstStyle>
          <a:p>
            <a:r>
              <a:rPr lang="en-US"/>
              <a:t>Click to edit Master title style</a:t>
            </a:r>
          </a:p>
        </p:txBody>
      </p:sp>
      <p:sp>
        <p:nvSpPr>
          <p:cNvPr id="3" name="Picture Placeholder 2"/>
          <p:cNvSpPr>
            <a:spLocks noGrp="1"/>
          </p:cNvSpPr>
          <p:nvPr>
            <p:ph type="pic" idx="1"/>
          </p:nvPr>
        </p:nvSpPr>
        <p:spPr>
          <a:xfrm>
            <a:off x="8602983" y="2941872"/>
            <a:ext cx="26334720" cy="19749408"/>
          </a:xfrm>
        </p:spPr>
        <p:txBody>
          <a:bodyPr/>
          <a:lstStyle>
            <a:lvl1pPr marL="0" indent="0">
              <a:buNone/>
              <a:defRPr sz="5700"/>
            </a:lvl1pPr>
            <a:lvl2pPr marL="752510" indent="0">
              <a:buNone/>
              <a:defRPr sz="4800"/>
            </a:lvl2pPr>
            <a:lvl3pPr marL="1505022" indent="0">
              <a:buNone/>
              <a:defRPr sz="3800"/>
            </a:lvl3pPr>
            <a:lvl4pPr marL="2257532" indent="0">
              <a:buNone/>
              <a:defRPr sz="3400"/>
            </a:lvl4pPr>
            <a:lvl5pPr marL="3010046" indent="0">
              <a:buNone/>
              <a:defRPr sz="3400"/>
            </a:lvl5pPr>
            <a:lvl6pPr marL="3762555" indent="0">
              <a:buNone/>
              <a:defRPr sz="3400"/>
            </a:lvl6pPr>
            <a:lvl7pPr marL="4515064" indent="0">
              <a:buNone/>
              <a:defRPr sz="3400"/>
            </a:lvl7pPr>
            <a:lvl8pPr marL="5267583" indent="0">
              <a:buNone/>
              <a:defRPr sz="3400"/>
            </a:lvl8pPr>
            <a:lvl9pPr marL="6020092" indent="0">
              <a:buNone/>
              <a:defRPr sz="3400"/>
            </a:lvl9pPr>
          </a:lstStyle>
          <a:p>
            <a:endParaRPr lang="en-US" dirty="0"/>
          </a:p>
        </p:txBody>
      </p:sp>
      <p:sp>
        <p:nvSpPr>
          <p:cNvPr id="4" name="Text Placeholder 3"/>
          <p:cNvSpPr>
            <a:spLocks noGrp="1"/>
          </p:cNvSpPr>
          <p:nvPr>
            <p:ph type="body" sz="half" idx="2"/>
          </p:nvPr>
        </p:nvSpPr>
        <p:spPr>
          <a:xfrm>
            <a:off x="8602983" y="25763771"/>
            <a:ext cx="26334720" cy="3861705"/>
          </a:xfrm>
        </p:spPr>
        <p:txBody>
          <a:bodyPr/>
          <a:lstStyle>
            <a:lvl1pPr marL="0" indent="0">
              <a:buNone/>
              <a:defRPr sz="2400"/>
            </a:lvl1pPr>
            <a:lvl2pPr marL="752510" indent="0">
              <a:buNone/>
              <a:defRPr sz="2000"/>
            </a:lvl2pPr>
            <a:lvl3pPr marL="1505022" indent="0">
              <a:buNone/>
              <a:defRPr sz="1400"/>
            </a:lvl3pPr>
            <a:lvl4pPr marL="2257532" indent="0">
              <a:buNone/>
              <a:defRPr sz="1400"/>
            </a:lvl4pPr>
            <a:lvl5pPr marL="3010046" indent="0">
              <a:buNone/>
              <a:defRPr sz="1400"/>
            </a:lvl5pPr>
            <a:lvl6pPr marL="3762555" indent="0">
              <a:buNone/>
              <a:defRPr sz="1400"/>
            </a:lvl6pPr>
            <a:lvl7pPr marL="4515064" indent="0">
              <a:buNone/>
              <a:defRPr sz="1400"/>
            </a:lvl7pPr>
            <a:lvl8pPr marL="5267583" indent="0">
              <a:buNone/>
              <a:defRPr sz="1400"/>
            </a:lvl8pPr>
            <a:lvl9pPr marL="6020092" indent="0">
              <a:buNone/>
              <a:defRPr sz="14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 </a:t>
            </a:r>
            <a:r>
              <a:rPr lang="en-US" b="1" dirty="0"/>
              <a:t>Non-Printing Area</a:t>
            </a:r>
            <a:r>
              <a:rPr lang="en-US" dirty="0"/>
              <a:t> outside margin guides </a:t>
            </a:r>
          </a:p>
        </p:txBody>
      </p:sp>
    </p:spTree>
    <p:extLst>
      <p:ext uri="{BB962C8B-B14F-4D97-AF65-F5344CB8AC3E}">
        <p14:creationId xmlns:p14="http://schemas.microsoft.com/office/powerpoint/2010/main" val="394478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59" name="Rectangle 35"/>
          <p:cNvSpPr>
            <a:spLocks noGrp="1" noChangeArrowheads="1"/>
          </p:cNvSpPr>
          <p:nvPr>
            <p:ph type="title"/>
          </p:nvPr>
        </p:nvSpPr>
        <p:spPr bwMode="auto">
          <a:xfrm>
            <a:off x="457205" y="800103"/>
            <a:ext cx="42938707" cy="4572000"/>
          </a:xfrm>
          <a:prstGeom prst="rect">
            <a:avLst/>
          </a:prstGeom>
          <a:solidFill>
            <a:srgbClr val="8D0A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476" tIns="75239" rIns="150476" bIns="75239" numCol="1" anchor="ctr" anchorCtr="0" compatLnSpc="1">
            <a:prstTxWarp prst="textNoShape">
              <a:avLst/>
            </a:prstTxWarp>
          </a:bodyPr>
          <a:lstStyle/>
          <a:p>
            <a:pPr lvl="0"/>
            <a:endParaRPr lang="en-US"/>
          </a:p>
        </p:txBody>
      </p:sp>
      <p:sp>
        <p:nvSpPr>
          <p:cNvPr id="1060" name="Rectangle 36"/>
          <p:cNvSpPr>
            <a:spLocks noGrp="1" noChangeArrowheads="1"/>
          </p:cNvSpPr>
          <p:nvPr>
            <p:ph type="body" idx="1"/>
          </p:nvPr>
        </p:nvSpPr>
        <p:spPr bwMode="auto">
          <a:xfrm>
            <a:off x="457201" y="7886708"/>
            <a:ext cx="13967463" cy="857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476" tIns="75239" rIns="150476" bIns="75239" numCol="1" anchor="t" anchorCtr="0" compatLnSpc="1">
            <a:prstTxWarp prst="textNoShape">
              <a:avLst/>
            </a:prstTxWarp>
          </a:bodyPr>
          <a:lstStyle/>
          <a:p>
            <a:pPr lvl="0"/>
            <a:r>
              <a:rPr lang="en-US"/>
              <a:t>Click to edit Master text styles</a:t>
            </a:r>
          </a:p>
        </p:txBody>
      </p:sp>
      <p:sp>
        <p:nvSpPr>
          <p:cNvPr id="1061" name="Rectangle 37"/>
          <p:cNvSpPr>
            <a:spLocks noGrp="1" noChangeArrowheads="1"/>
          </p:cNvSpPr>
          <p:nvPr>
            <p:ph type="ftr" sz="quarter" idx="3"/>
          </p:nvPr>
        </p:nvSpPr>
        <p:spPr bwMode="auto">
          <a:xfrm>
            <a:off x="457205" y="32303357"/>
            <a:ext cx="42938707" cy="46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476" tIns="75239" rIns="150476" bIns="75239" numCol="1" anchor="t" anchorCtr="0" compatLnSpc="1">
            <a:prstTxWarp prst="textNoShape">
              <a:avLst/>
            </a:prstTxWarp>
          </a:bodyPr>
          <a:lstStyle>
            <a:lvl1pPr>
              <a:defRPr sz="2400">
                <a:solidFill>
                  <a:schemeClr val="tx1"/>
                </a:solidFill>
              </a:defRPr>
            </a:lvl1pPr>
          </a:lstStyle>
          <a:p>
            <a:r>
              <a:rPr lang="en-US" dirty="0"/>
              <a:t> </a:t>
            </a:r>
            <a:r>
              <a:rPr lang="en-US" b="1" dirty="0"/>
              <a:t>Non-Printing Area</a:t>
            </a:r>
            <a:r>
              <a:rPr lang="en-US" dirty="0"/>
              <a:t> outside margin guides </a:t>
            </a:r>
          </a:p>
        </p:txBody>
      </p:sp>
      <p:sp>
        <p:nvSpPr>
          <p:cNvPr id="1062" name="Text Box 38"/>
          <p:cNvSpPr txBox="1">
            <a:spLocks noChangeArrowheads="1"/>
          </p:cNvSpPr>
          <p:nvPr userDrawn="1"/>
        </p:nvSpPr>
        <p:spPr bwMode="auto">
          <a:xfrm>
            <a:off x="14935205" y="6172212"/>
            <a:ext cx="14005555" cy="89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endParaRPr lang="en-US" sz="4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11007" rtl="0" fontAlgn="base">
        <a:spcBef>
          <a:spcPct val="0"/>
        </a:spcBef>
        <a:spcAft>
          <a:spcPct val="0"/>
        </a:spcAft>
        <a:defRPr sz="10500" b="1">
          <a:solidFill>
            <a:schemeClr val="bg1"/>
          </a:solidFill>
          <a:latin typeface="+mj-lt"/>
          <a:ea typeface="+mj-ea"/>
          <a:cs typeface="+mj-cs"/>
        </a:defRPr>
      </a:lvl1pPr>
      <a:lvl2pPr algn="ctr" defTabSz="3611007" rtl="0" fontAlgn="base">
        <a:spcBef>
          <a:spcPct val="0"/>
        </a:spcBef>
        <a:spcAft>
          <a:spcPct val="0"/>
        </a:spcAft>
        <a:defRPr sz="10500" b="1">
          <a:solidFill>
            <a:schemeClr val="bg1"/>
          </a:solidFill>
          <a:latin typeface="Arial" charset="0"/>
        </a:defRPr>
      </a:lvl2pPr>
      <a:lvl3pPr algn="ctr" defTabSz="3611007" rtl="0" fontAlgn="base">
        <a:spcBef>
          <a:spcPct val="0"/>
        </a:spcBef>
        <a:spcAft>
          <a:spcPct val="0"/>
        </a:spcAft>
        <a:defRPr sz="10500" b="1">
          <a:solidFill>
            <a:schemeClr val="bg1"/>
          </a:solidFill>
          <a:latin typeface="Arial" charset="0"/>
        </a:defRPr>
      </a:lvl3pPr>
      <a:lvl4pPr algn="ctr" defTabSz="3611007" rtl="0" fontAlgn="base">
        <a:spcBef>
          <a:spcPct val="0"/>
        </a:spcBef>
        <a:spcAft>
          <a:spcPct val="0"/>
        </a:spcAft>
        <a:defRPr sz="10500" b="1">
          <a:solidFill>
            <a:schemeClr val="bg1"/>
          </a:solidFill>
          <a:latin typeface="Arial" charset="0"/>
        </a:defRPr>
      </a:lvl4pPr>
      <a:lvl5pPr algn="ctr" defTabSz="3611007" rtl="0" fontAlgn="base">
        <a:spcBef>
          <a:spcPct val="0"/>
        </a:spcBef>
        <a:spcAft>
          <a:spcPct val="0"/>
        </a:spcAft>
        <a:defRPr sz="10500" b="1">
          <a:solidFill>
            <a:schemeClr val="bg1"/>
          </a:solidFill>
          <a:latin typeface="Arial" charset="0"/>
        </a:defRPr>
      </a:lvl5pPr>
      <a:lvl6pPr marL="752510" algn="ctr" defTabSz="3611007" rtl="0" fontAlgn="base">
        <a:spcBef>
          <a:spcPct val="0"/>
        </a:spcBef>
        <a:spcAft>
          <a:spcPct val="0"/>
        </a:spcAft>
        <a:defRPr sz="10500" b="1">
          <a:solidFill>
            <a:schemeClr val="bg1"/>
          </a:solidFill>
          <a:latin typeface="Arial" charset="0"/>
        </a:defRPr>
      </a:lvl6pPr>
      <a:lvl7pPr marL="1505022" algn="ctr" defTabSz="3611007" rtl="0" fontAlgn="base">
        <a:spcBef>
          <a:spcPct val="0"/>
        </a:spcBef>
        <a:spcAft>
          <a:spcPct val="0"/>
        </a:spcAft>
        <a:defRPr sz="10500" b="1">
          <a:solidFill>
            <a:schemeClr val="bg1"/>
          </a:solidFill>
          <a:latin typeface="Arial" charset="0"/>
        </a:defRPr>
      </a:lvl7pPr>
      <a:lvl8pPr marL="2257532" algn="ctr" defTabSz="3611007" rtl="0" fontAlgn="base">
        <a:spcBef>
          <a:spcPct val="0"/>
        </a:spcBef>
        <a:spcAft>
          <a:spcPct val="0"/>
        </a:spcAft>
        <a:defRPr sz="10500" b="1">
          <a:solidFill>
            <a:schemeClr val="bg1"/>
          </a:solidFill>
          <a:latin typeface="Arial" charset="0"/>
        </a:defRPr>
      </a:lvl8pPr>
      <a:lvl9pPr marL="3010046" algn="ctr" defTabSz="3611007" rtl="0" fontAlgn="base">
        <a:spcBef>
          <a:spcPct val="0"/>
        </a:spcBef>
        <a:spcAft>
          <a:spcPct val="0"/>
        </a:spcAft>
        <a:defRPr sz="10500" b="1">
          <a:solidFill>
            <a:schemeClr val="bg1"/>
          </a:solidFill>
          <a:latin typeface="Arial" charset="0"/>
        </a:defRPr>
      </a:lvl9pPr>
    </p:titleStyle>
    <p:bodyStyle>
      <a:lvl1pPr marL="1353475" indent="-1353475" algn="l" defTabSz="3611007" rtl="0" fontAlgn="base">
        <a:spcBef>
          <a:spcPct val="20000"/>
        </a:spcBef>
        <a:spcAft>
          <a:spcPct val="0"/>
        </a:spcAft>
        <a:defRPr sz="2900">
          <a:solidFill>
            <a:schemeClr val="tx1"/>
          </a:solidFill>
          <a:latin typeface="+mn-lt"/>
          <a:ea typeface="+mn-ea"/>
          <a:cs typeface="+mn-cs"/>
        </a:defRPr>
      </a:lvl1pPr>
      <a:lvl2pPr marL="2934275" indent="-1128768" algn="l" defTabSz="3611007" rtl="0" fontAlgn="base">
        <a:spcBef>
          <a:spcPct val="20000"/>
        </a:spcBef>
        <a:spcAft>
          <a:spcPct val="0"/>
        </a:spcAft>
        <a:buChar char="–"/>
        <a:defRPr sz="5700">
          <a:solidFill>
            <a:schemeClr val="tx1"/>
          </a:solidFill>
          <a:latin typeface="+mn-lt"/>
        </a:defRPr>
      </a:lvl2pPr>
      <a:lvl3pPr marL="4515064" indent="-904057" algn="l" defTabSz="3611007" rtl="0" fontAlgn="base">
        <a:spcBef>
          <a:spcPct val="20000"/>
        </a:spcBef>
        <a:spcAft>
          <a:spcPct val="0"/>
        </a:spcAft>
        <a:buChar char="•"/>
        <a:defRPr sz="4800">
          <a:solidFill>
            <a:schemeClr val="tx1"/>
          </a:solidFill>
          <a:latin typeface="+mn-lt"/>
        </a:defRPr>
      </a:lvl3pPr>
      <a:lvl4pPr marL="6320570" indent="-901445" algn="l" defTabSz="3611007" rtl="0" fontAlgn="base">
        <a:spcBef>
          <a:spcPct val="20000"/>
        </a:spcBef>
        <a:spcAft>
          <a:spcPct val="0"/>
        </a:spcAft>
        <a:buChar char="–"/>
        <a:defRPr sz="3800">
          <a:solidFill>
            <a:schemeClr val="tx1"/>
          </a:solidFill>
          <a:latin typeface="+mn-lt"/>
        </a:defRPr>
      </a:lvl4pPr>
      <a:lvl5pPr marL="8126077" indent="-901445" algn="l" defTabSz="3611007" rtl="0" fontAlgn="base">
        <a:spcBef>
          <a:spcPct val="20000"/>
        </a:spcBef>
        <a:spcAft>
          <a:spcPct val="0"/>
        </a:spcAft>
        <a:buChar char="»"/>
        <a:defRPr sz="3800">
          <a:solidFill>
            <a:schemeClr val="tx1"/>
          </a:solidFill>
          <a:latin typeface="+mn-lt"/>
        </a:defRPr>
      </a:lvl5pPr>
      <a:lvl6pPr marL="8878586" indent="-901445" algn="l" defTabSz="3611007" rtl="0" fontAlgn="base">
        <a:spcBef>
          <a:spcPct val="20000"/>
        </a:spcBef>
        <a:spcAft>
          <a:spcPct val="0"/>
        </a:spcAft>
        <a:buChar char="»"/>
        <a:defRPr sz="3800">
          <a:solidFill>
            <a:schemeClr val="tx1"/>
          </a:solidFill>
          <a:latin typeface="+mn-lt"/>
        </a:defRPr>
      </a:lvl6pPr>
      <a:lvl7pPr marL="9631100" indent="-901445" algn="l" defTabSz="3611007" rtl="0" fontAlgn="base">
        <a:spcBef>
          <a:spcPct val="20000"/>
        </a:spcBef>
        <a:spcAft>
          <a:spcPct val="0"/>
        </a:spcAft>
        <a:buChar char="»"/>
        <a:defRPr sz="3800">
          <a:solidFill>
            <a:schemeClr val="tx1"/>
          </a:solidFill>
          <a:latin typeface="+mn-lt"/>
        </a:defRPr>
      </a:lvl7pPr>
      <a:lvl8pPr marL="10383610" indent="-901445" algn="l" defTabSz="3611007" rtl="0" fontAlgn="base">
        <a:spcBef>
          <a:spcPct val="20000"/>
        </a:spcBef>
        <a:spcAft>
          <a:spcPct val="0"/>
        </a:spcAft>
        <a:buChar char="»"/>
        <a:defRPr sz="3800">
          <a:solidFill>
            <a:schemeClr val="tx1"/>
          </a:solidFill>
          <a:latin typeface="+mn-lt"/>
        </a:defRPr>
      </a:lvl8pPr>
      <a:lvl9pPr marL="11136124" indent="-901445" algn="l" defTabSz="3611007" rtl="0" fontAlgn="base">
        <a:spcBef>
          <a:spcPct val="20000"/>
        </a:spcBef>
        <a:spcAft>
          <a:spcPct val="0"/>
        </a:spcAft>
        <a:buChar char="»"/>
        <a:defRPr sz="3800">
          <a:solidFill>
            <a:schemeClr val="tx1"/>
          </a:solidFill>
          <a:latin typeface="+mn-lt"/>
        </a:defRPr>
      </a:lvl9pPr>
    </p:bodyStyle>
    <p:otherStyle>
      <a:defPPr>
        <a:defRPr lang="en-US"/>
      </a:defPPr>
      <a:lvl1pPr marL="0" algn="l" defTabSz="1505022" rtl="0" eaLnBrk="1" latinLnBrk="0" hangingPunct="1">
        <a:defRPr sz="2900" kern="1200">
          <a:solidFill>
            <a:schemeClr val="tx1"/>
          </a:solidFill>
          <a:latin typeface="+mn-lt"/>
          <a:ea typeface="+mn-ea"/>
          <a:cs typeface="+mn-cs"/>
        </a:defRPr>
      </a:lvl1pPr>
      <a:lvl2pPr marL="752510" algn="l" defTabSz="1505022" rtl="0" eaLnBrk="1" latinLnBrk="0" hangingPunct="1">
        <a:defRPr sz="2900" kern="1200">
          <a:solidFill>
            <a:schemeClr val="tx1"/>
          </a:solidFill>
          <a:latin typeface="+mn-lt"/>
          <a:ea typeface="+mn-ea"/>
          <a:cs typeface="+mn-cs"/>
        </a:defRPr>
      </a:lvl2pPr>
      <a:lvl3pPr marL="1505022" algn="l" defTabSz="1505022" rtl="0" eaLnBrk="1" latinLnBrk="0" hangingPunct="1">
        <a:defRPr sz="2900" kern="1200">
          <a:solidFill>
            <a:schemeClr val="tx1"/>
          </a:solidFill>
          <a:latin typeface="+mn-lt"/>
          <a:ea typeface="+mn-ea"/>
          <a:cs typeface="+mn-cs"/>
        </a:defRPr>
      </a:lvl3pPr>
      <a:lvl4pPr marL="2257532" algn="l" defTabSz="1505022" rtl="0" eaLnBrk="1" latinLnBrk="0" hangingPunct="1">
        <a:defRPr sz="2900" kern="1200">
          <a:solidFill>
            <a:schemeClr val="tx1"/>
          </a:solidFill>
          <a:latin typeface="+mn-lt"/>
          <a:ea typeface="+mn-ea"/>
          <a:cs typeface="+mn-cs"/>
        </a:defRPr>
      </a:lvl4pPr>
      <a:lvl5pPr marL="3010046" algn="l" defTabSz="1505022" rtl="0" eaLnBrk="1" latinLnBrk="0" hangingPunct="1">
        <a:defRPr sz="2900" kern="1200">
          <a:solidFill>
            <a:schemeClr val="tx1"/>
          </a:solidFill>
          <a:latin typeface="+mn-lt"/>
          <a:ea typeface="+mn-ea"/>
          <a:cs typeface="+mn-cs"/>
        </a:defRPr>
      </a:lvl5pPr>
      <a:lvl6pPr marL="3762555" algn="l" defTabSz="1505022" rtl="0" eaLnBrk="1" latinLnBrk="0" hangingPunct="1">
        <a:defRPr sz="2900" kern="1200">
          <a:solidFill>
            <a:schemeClr val="tx1"/>
          </a:solidFill>
          <a:latin typeface="+mn-lt"/>
          <a:ea typeface="+mn-ea"/>
          <a:cs typeface="+mn-cs"/>
        </a:defRPr>
      </a:lvl6pPr>
      <a:lvl7pPr marL="4515064" algn="l" defTabSz="1505022" rtl="0" eaLnBrk="1" latinLnBrk="0" hangingPunct="1">
        <a:defRPr sz="2900" kern="1200">
          <a:solidFill>
            <a:schemeClr val="tx1"/>
          </a:solidFill>
          <a:latin typeface="+mn-lt"/>
          <a:ea typeface="+mn-ea"/>
          <a:cs typeface="+mn-cs"/>
        </a:defRPr>
      </a:lvl7pPr>
      <a:lvl8pPr marL="5267583" algn="l" defTabSz="1505022" rtl="0" eaLnBrk="1" latinLnBrk="0" hangingPunct="1">
        <a:defRPr sz="2900" kern="1200">
          <a:solidFill>
            <a:schemeClr val="tx1"/>
          </a:solidFill>
          <a:latin typeface="+mn-lt"/>
          <a:ea typeface="+mn-ea"/>
          <a:cs typeface="+mn-cs"/>
        </a:defRPr>
      </a:lvl8pPr>
      <a:lvl9pPr marL="6020092" algn="l" defTabSz="1505022"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513237" y="588521"/>
            <a:ext cx="42938707" cy="4912896"/>
          </a:xfrm>
          <a:solidFill>
            <a:srgbClr val="7D8959"/>
          </a:solidFill>
          <a:ln>
            <a:solidFill>
              <a:srgbClr val="7D8959"/>
            </a:solidFill>
          </a:ln>
          <a:effectLst>
            <a:outerShdw blurRad="50800" dist="38100" dir="2700000" algn="tl" rotWithShape="0">
              <a:prstClr val="black">
                <a:alpha val="40000"/>
              </a:prstClr>
            </a:outerShdw>
          </a:effectLst>
        </p:spPr>
        <p:txBody>
          <a:bodyPr>
            <a:normAutofit/>
          </a:bodyPr>
          <a:lstStyle/>
          <a:p>
            <a:pPr>
              <a:spcBef>
                <a:spcPts val="0"/>
              </a:spcBef>
            </a:pPr>
            <a:r>
              <a:rPr lang="en-US" sz="14500" dirty="0"/>
              <a:t>Reliability of Urge-to-Cough (UTC) Testing</a:t>
            </a:r>
            <a:r>
              <a:rPr lang="en-US" sz="13000" dirty="0"/>
              <a:t/>
            </a:r>
            <a:br>
              <a:rPr lang="en-US" sz="13000" dirty="0"/>
            </a:br>
            <a:r>
              <a:rPr lang="en-US" sz="1000" dirty="0"/>
              <a:t/>
            </a:r>
            <a:br>
              <a:rPr lang="en-US" sz="1000" dirty="0"/>
            </a:br>
            <a:r>
              <a:rPr lang="en-US" sz="6000" dirty="0"/>
              <a:t>Laurie Slovarp Ph.D., CCC-SLP, Jane Reynolds, M.S, CCC-SLP, Sarah Campbell, B.A</a:t>
            </a:r>
            <a:r>
              <a:rPr lang="en-US" sz="5700" dirty="0"/>
              <a:t/>
            </a:r>
            <a:br>
              <a:rPr lang="en-US" sz="5700" dirty="0"/>
            </a:br>
            <a:endParaRPr lang="en-US" sz="3800" i="1" dirty="0"/>
          </a:p>
        </p:txBody>
      </p:sp>
      <p:sp>
        <p:nvSpPr>
          <p:cNvPr id="165893" name="Text Box 5"/>
          <p:cNvSpPr txBox="1">
            <a:spLocks noChangeArrowheads="1"/>
          </p:cNvSpPr>
          <p:nvPr/>
        </p:nvSpPr>
        <p:spPr bwMode="auto">
          <a:xfrm>
            <a:off x="763028" y="6096853"/>
            <a:ext cx="13135851" cy="1029111"/>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rPr>
              <a:t>Introduction</a:t>
            </a:r>
          </a:p>
        </p:txBody>
      </p:sp>
      <p:sp>
        <p:nvSpPr>
          <p:cNvPr id="165898" name="Rectangle 10"/>
          <p:cNvSpPr>
            <a:spLocks noChangeArrowheads="1"/>
          </p:cNvSpPr>
          <p:nvPr/>
        </p:nvSpPr>
        <p:spPr bwMode="auto">
          <a:xfrm>
            <a:off x="30357756" y="28934086"/>
            <a:ext cx="13096451" cy="211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476" tIns="75239" rIns="150476" bIns="75239"/>
          <a:lstStyle/>
          <a:p>
            <a:pPr algn="l"/>
            <a:endParaRPr lang="en-US" sz="1800" dirty="0">
              <a:solidFill>
                <a:schemeClr val="tx1"/>
              </a:solidFill>
            </a:endParaRPr>
          </a:p>
        </p:txBody>
      </p:sp>
      <p:sp>
        <p:nvSpPr>
          <p:cNvPr id="165901" name="Rectangle 13"/>
          <p:cNvSpPr>
            <a:spLocks noChangeArrowheads="1"/>
          </p:cNvSpPr>
          <p:nvPr/>
        </p:nvSpPr>
        <p:spPr bwMode="auto">
          <a:xfrm flipV="1">
            <a:off x="-283632" y="26658441"/>
            <a:ext cx="14708295" cy="483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476" tIns="75239" rIns="150476" bIns="75239"/>
          <a:lstStyle/>
          <a:p>
            <a:pPr marL="1353475" indent="-1353475" algn="l" defTabSz="3611007">
              <a:spcBef>
                <a:spcPct val="20000"/>
              </a:spcBef>
            </a:pPr>
            <a:endParaRPr lang="en-US" sz="2900" dirty="0">
              <a:solidFill>
                <a:schemeClr val="tx1"/>
              </a:solidFill>
            </a:endParaRPr>
          </a:p>
        </p:txBody>
      </p:sp>
      <p:sp>
        <p:nvSpPr>
          <p:cNvPr id="5" name="Rectangle 17"/>
          <p:cNvSpPr>
            <a:spLocks noChangeArrowheads="1"/>
          </p:cNvSpPr>
          <p:nvPr/>
        </p:nvSpPr>
        <p:spPr bwMode="auto">
          <a:xfrm>
            <a:off x="21816424" y="-1045131"/>
            <a:ext cx="258371" cy="277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936" tIns="63969" rIns="127936" bIns="63969" numCol="1" anchor="ctr" anchorCtr="0" compatLnSpc="1">
            <a:prstTxWarp prst="textNoShape">
              <a:avLst/>
            </a:prstTxWarp>
            <a:spAutoFit/>
          </a:bodyPr>
          <a:lstStyle/>
          <a:p>
            <a:endParaRPr lang="en-US"/>
          </a:p>
        </p:txBody>
      </p:sp>
      <p:sp>
        <p:nvSpPr>
          <p:cNvPr id="6" name="Rectangle 25"/>
          <p:cNvSpPr>
            <a:spLocks noChangeArrowheads="1"/>
          </p:cNvSpPr>
          <p:nvPr/>
        </p:nvSpPr>
        <p:spPr bwMode="auto">
          <a:xfrm>
            <a:off x="13" y="779450"/>
            <a:ext cx="258371" cy="49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936" tIns="63969" rIns="127936" bIns="63969" numCol="1" anchor="ctr" anchorCtr="0" compatLnSpc="1">
            <a:prstTxWarp prst="textNoShape">
              <a:avLst/>
            </a:prstTxWarp>
            <a:spAutoFit/>
          </a:bodyPr>
          <a:lstStyle/>
          <a:p>
            <a:pPr algn="l" defTabSz="1279347"/>
            <a:endParaRPr lang="en-US" sz="2400">
              <a:solidFill>
                <a:schemeClr val="tx1"/>
              </a:solidFill>
              <a:latin typeface="Arial" pitchFamily="34" charset="0"/>
              <a:cs typeface="Arial" pitchFamily="34" charset="0"/>
            </a:endParaRPr>
          </a:p>
        </p:txBody>
      </p:sp>
      <p:sp>
        <p:nvSpPr>
          <p:cNvPr id="7" name="Rectangle 40"/>
          <p:cNvSpPr>
            <a:spLocks noChangeArrowheads="1"/>
          </p:cNvSpPr>
          <p:nvPr/>
        </p:nvSpPr>
        <p:spPr bwMode="auto">
          <a:xfrm>
            <a:off x="22019618" y="-816531"/>
            <a:ext cx="258371" cy="277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936" tIns="63969" rIns="127936" bIns="63969" numCol="1" anchor="ctr" anchorCtr="0" compatLnSpc="1">
            <a:prstTxWarp prst="textNoShape">
              <a:avLst/>
            </a:prstTxWarp>
            <a:spAutoFit/>
          </a:bodyPr>
          <a:lstStyle/>
          <a:p>
            <a:endParaRPr lang="en-US"/>
          </a:p>
        </p:txBody>
      </p:sp>
      <p:sp>
        <p:nvSpPr>
          <p:cNvPr id="8" name="Rectangle 48"/>
          <p:cNvSpPr>
            <a:spLocks noChangeArrowheads="1"/>
          </p:cNvSpPr>
          <p:nvPr/>
        </p:nvSpPr>
        <p:spPr bwMode="auto">
          <a:xfrm>
            <a:off x="203206" y="1008050"/>
            <a:ext cx="258371" cy="49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936" tIns="63969" rIns="127936" bIns="63969" numCol="1" anchor="ctr" anchorCtr="0" compatLnSpc="1">
            <a:prstTxWarp prst="textNoShape">
              <a:avLst/>
            </a:prstTxWarp>
            <a:spAutoFit/>
          </a:bodyPr>
          <a:lstStyle/>
          <a:p>
            <a:pPr algn="l" defTabSz="1279347"/>
            <a:endParaRPr lang="en-US" sz="2400">
              <a:solidFill>
                <a:schemeClr val="tx1"/>
              </a:solidFill>
              <a:latin typeface="Arial" pitchFamily="34" charset="0"/>
              <a:cs typeface="Arial" pitchFamily="34" charset="0"/>
            </a:endParaRPr>
          </a:p>
        </p:txBody>
      </p:sp>
      <p:sp>
        <p:nvSpPr>
          <p:cNvPr id="13" name="TextBox 12"/>
          <p:cNvSpPr txBox="1"/>
          <p:nvPr/>
        </p:nvSpPr>
        <p:spPr>
          <a:xfrm>
            <a:off x="28651200" y="18907430"/>
            <a:ext cx="12395199" cy="790907"/>
          </a:xfrm>
          <a:prstGeom prst="rect">
            <a:avLst/>
          </a:prstGeom>
          <a:noFill/>
        </p:spPr>
        <p:txBody>
          <a:bodyPr wrap="square" lIns="127936" tIns="63969" rIns="127936" bIns="63969" rtlCol="0">
            <a:spAutoFit/>
          </a:bodyPr>
          <a:lstStyle/>
          <a:p>
            <a:pPr marL="639673" indent="-639673" algn="l">
              <a:buFont typeface="Arial"/>
              <a:buChar char="•"/>
            </a:pPr>
            <a:endParaRPr lang="en-US" sz="4300" dirty="0">
              <a:solidFill>
                <a:schemeClr val="tx1"/>
              </a:solidFill>
            </a:endParaRPr>
          </a:p>
        </p:txBody>
      </p:sp>
      <p:sp>
        <p:nvSpPr>
          <p:cNvPr id="14" name="Content Placeholder 13"/>
          <p:cNvSpPr>
            <a:spLocks noGrp="1"/>
          </p:cNvSpPr>
          <p:nvPr>
            <p:ph idx="1"/>
          </p:nvPr>
        </p:nvSpPr>
        <p:spPr>
          <a:xfrm>
            <a:off x="763029" y="7575212"/>
            <a:ext cx="13139328" cy="12344912"/>
          </a:xfrm>
        </p:spPr>
        <p:txBody>
          <a:bodyPr/>
          <a:lstStyle/>
          <a:p>
            <a:pPr marL="53975" indent="-53975"/>
            <a:r>
              <a:rPr lang="en-US" sz="4500" dirty="0">
                <a:cs typeface="Arial" panose="020B0604020202020204" pitchFamily="34" charset="0"/>
              </a:rPr>
              <a:t>Chronic Cough (CC), a cough that persists for more than 8 weeks, accounts for millions of visits to physicians each year. Researchers who study chronic cough rely on multiple measures to gauge if an intervention effective in reducing coughing. An assessment called Urge-to-Cough (UTC) Testing has been proposed to determine a patient’s sensitivity to stimuli that commonly trigger coughing in patients with cough hypersensitivity (e.g., strong scents, projecting the voice). While UTC testing is commonly administered and repeated over time, there is no published data on the reliability of UTC Testing. Without knowing the reliability of UTC Testing, researchers and clinicians who administer this test may be inappropriately drawing conclusions about a patient’s change in cough sensitivity. </a:t>
            </a:r>
          </a:p>
        </p:txBody>
      </p:sp>
      <p:sp>
        <p:nvSpPr>
          <p:cNvPr id="47" name="TextBox 46"/>
          <p:cNvSpPr txBox="1"/>
          <p:nvPr/>
        </p:nvSpPr>
        <p:spPr>
          <a:xfrm>
            <a:off x="793509" y="21447470"/>
            <a:ext cx="13078368" cy="2862322"/>
          </a:xfrm>
          <a:prstGeom prst="rect">
            <a:avLst/>
          </a:prstGeom>
          <a:noFill/>
        </p:spPr>
        <p:txBody>
          <a:bodyPr wrap="square" rtlCol="0">
            <a:spAutoFit/>
          </a:bodyPr>
          <a:lstStyle/>
          <a:p>
            <a:pPr algn="l">
              <a:spcBef>
                <a:spcPts val="600"/>
              </a:spcBef>
              <a:spcAft>
                <a:spcPts val="600"/>
              </a:spcAft>
            </a:pPr>
            <a:r>
              <a:rPr lang="en-US" sz="4500" dirty="0">
                <a:solidFill>
                  <a:schemeClr val="tx1"/>
                </a:solidFill>
                <a:latin typeface="+mn-lt"/>
              </a:rPr>
              <a:t>Determine if UTC Testing is can be used in clinical and research scenarios to conclude if a patient’s cough sensitivity is changing in response to intervention.</a:t>
            </a:r>
          </a:p>
        </p:txBody>
      </p:sp>
      <p:sp>
        <p:nvSpPr>
          <p:cNvPr id="39" name="Rectangle 10"/>
          <p:cNvSpPr>
            <a:spLocks noChangeArrowheads="1"/>
          </p:cNvSpPr>
          <p:nvPr/>
        </p:nvSpPr>
        <p:spPr bwMode="auto">
          <a:xfrm>
            <a:off x="30358887" y="21882465"/>
            <a:ext cx="13094188" cy="242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476" tIns="75239" rIns="150476" bIns="75239" anchor="t"/>
          <a:lstStyle/>
          <a:p>
            <a:pPr marL="285750" indent="-285750" algn="l">
              <a:buFont typeface="Arial" panose="020B0604020202020204" pitchFamily="34" charset="0"/>
              <a:buChar char="•"/>
            </a:pPr>
            <a:r>
              <a:rPr lang="en-US" sz="4500" dirty="0">
                <a:solidFill>
                  <a:schemeClr val="tx1"/>
                </a:solidFill>
                <a:latin typeface="+mn-lt"/>
              </a:rPr>
              <a:t>Obtain data from 25 CC participants</a:t>
            </a:r>
            <a:endParaRPr lang="en-US" dirty="0">
              <a:solidFill>
                <a:schemeClr val="tx1"/>
              </a:solidFill>
              <a:cs typeface="Arial" charset="0"/>
            </a:endParaRPr>
          </a:p>
          <a:p>
            <a:pPr marL="285750" indent="-285750" algn="l">
              <a:buFont typeface="Arial" panose="020B0604020202020204" pitchFamily="34" charset="0"/>
              <a:buChar char="•"/>
            </a:pPr>
            <a:r>
              <a:rPr lang="en-US" sz="4500" dirty="0">
                <a:solidFill>
                  <a:schemeClr val="tx1"/>
                </a:solidFill>
                <a:latin typeface="+mn-lt"/>
              </a:rPr>
              <a:t>Formulate standardized instructions for UTC Testing for the clinical setting</a:t>
            </a:r>
            <a:endParaRPr lang="en-US">
              <a:solidFill>
                <a:schemeClr val="tx1"/>
              </a:solidFill>
              <a:cs typeface="Arial"/>
            </a:endParaRPr>
          </a:p>
          <a:p>
            <a:pPr marL="285750" indent="-285750" algn="l">
              <a:buFont typeface="Arial" panose="020B0604020202020204" pitchFamily="34" charset="0"/>
              <a:buChar char="•"/>
            </a:pPr>
            <a:endParaRPr lang="en-US" sz="4500" dirty="0">
              <a:solidFill>
                <a:schemeClr val="tx1"/>
              </a:solidFill>
              <a:latin typeface="+mn-lt"/>
            </a:endParaRPr>
          </a:p>
        </p:txBody>
      </p:sp>
      <p:sp>
        <p:nvSpPr>
          <p:cNvPr id="40" name="Text Box 5">
            <a:extLst>
              <a:ext uri="{FF2B5EF4-FFF2-40B4-BE49-F238E27FC236}">
                <a16:creationId xmlns:a16="http://schemas.microsoft.com/office/drawing/2014/main" xmlns="" id="{EB2F9F2C-1431-496A-9FA4-E93C621D6E07}"/>
              </a:ext>
            </a:extLst>
          </p:cNvPr>
          <p:cNvSpPr txBox="1">
            <a:spLocks noChangeArrowheads="1"/>
          </p:cNvSpPr>
          <p:nvPr/>
        </p:nvSpPr>
        <p:spPr bwMode="auto">
          <a:xfrm>
            <a:off x="30099087" y="6088653"/>
            <a:ext cx="13260024" cy="1049717"/>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nchor="t">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latin typeface="Arial"/>
                <a:cs typeface="Arial"/>
              </a:rPr>
              <a:t>Early Results (n=1)</a:t>
            </a:r>
            <a:endParaRPr lang="en-US" sz="5700" b="1" dirty="0">
              <a:solidFill>
                <a:schemeClr val="bg1"/>
              </a:solidFill>
            </a:endParaRPr>
          </a:p>
        </p:txBody>
      </p:sp>
      <p:sp>
        <p:nvSpPr>
          <p:cNvPr id="42" name="Text Box 5">
            <a:extLst>
              <a:ext uri="{FF2B5EF4-FFF2-40B4-BE49-F238E27FC236}">
                <a16:creationId xmlns:a16="http://schemas.microsoft.com/office/drawing/2014/main" xmlns="" id="{F6562900-0B93-4FEC-BB07-AC2EAD42F434}"/>
              </a:ext>
            </a:extLst>
          </p:cNvPr>
          <p:cNvSpPr txBox="1">
            <a:spLocks noChangeArrowheads="1"/>
          </p:cNvSpPr>
          <p:nvPr/>
        </p:nvSpPr>
        <p:spPr bwMode="auto">
          <a:xfrm>
            <a:off x="15323708" y="6096852"/>
            <a:ext cx="13108848" cy="1029111"/>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rPr>
              <a:t>Methods</a:t>
            </a:r>
          </a:p>
        </p:txBody>
      </p:sp>
      <p:sp>
        <p:nvSpPr>
          <p:cNvPr id="43" name="Text Box 5">
            <a:extLst>
              <a:ext uri="{FF2B5EF4-FFF2-40B4-BE49-F238E27FC236}">
                <a16:creationId xmlns:a16="http://schemas.microsoft.com/office/drawing/2014/main" xmlns="" id="{6AF5AF93-A1E1-45DD-B445-0FAB845AEAA5}"/>
              </a:ext>
            </a:extLst>
          </p:cNvPr>
          <p:cNvSpPr txBox="1">
            <a:spLocks noChangeArrowheads="1"/>
          </p:cNvSpPr>
          <p:nvPr/>
        </p:nvSpPr>
        <p:spPr bwMode="auto">
          <a:xfrm>
            <a:off x="763029" y="19920124"/>
            <a:ext cx="13108848" cy="1029111"/>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rPr>
              <a:t>Purpose</a:t>
            </a:r>
          </a:p>
        </p:txBody>
      </p:sp>
      <p:sp>
        <p:nvSpPr>
          <p:cNvPr id="45" name="Text Box 5">
            <a:extLst>
              <a:ext uri="{FF2B5EF4-FFF2-40B4-BE49-F238E27FC236}">
                <a16:creationId xmlns:a16="http://schemas.microsoft.com/office/drawing/2014/main" xmlns="" id="{F3F55669-94F2-46A6-BA9E-CFC5A822C032}"/>
              </a:ext>
            </a:extLst>
          </p:cNvPr>
          <p:cNvSpPr txBox="1">
            <a:spLocks noChangeArrowheads="1"/>
          </p:cNvSpPr>
          <p:nvPr/>
        </p:nvSpPr>
        <p:spPr bwMode="auto">
          <a:xfrm>
            <a:off x="30093301" y="19477956"/>
            <a:ext cx="13108849" cy="1906274"/>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rPr>
              <a:t>Future Directions/Clinical Implications</a:t>
            </a:r>
          </a:p>
        </p:txBody>
      </p:sp>
      <p:sp>
        <p:nvSpPr>
          <p:cNvPr id="48" name="Text Box 5">
            <a:extLst>
              <a:ext uri="{FF2B5EF4-FFF2-40B4-BE49-F238E27FC236}">
                <a16:creationId xmlns:a16="http://schemas.microsoft.com/office/drawing/2014/main" xmlns="" id="{EC225CC0-9994-46A5-8563-24BA8C45337B}"/>
              </a:ext>
            </a:extLst>
          </p:cNvPr>
          <p:cNvSpPr txBox="1">
            <a:spLocks noChangeArrowheads="1"/>
          </p:cNvSpPr>
          <p:nvPr/>
        </p:nvSpPr>
        <p:spPr bwMode="auto">
          <a:xfrm>
            <a:off x="30093302" y="24958134"/>
            <a:ext cx="13108848" cy="1049717"/>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rPr>
              <a:t>References</a:t>
            </a:r>
          </a:p>
        </p:txBody>
      </p:sp>
      <p:pic>
        <p:nvPicPr>
          <p:cNvPr id="1026" name="Picture 2" descr="School of Speech, Language, Hearing and Occupational Sciences">
            <a:extLst>
              <a:ext uri="{FF2B5EF4-FFF2-40B4-BE49-F238E27FC236}">
                <a16:creationId xmlns:a16="http://schemas.microsoft.com/office/drawing/2014/main" xmlns="" id="{C9DE6EE4-2094-4EB9-82A7-6924C9E19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0981" y="29003621"/>
            <a:ext cx="114300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9" name="Content Placeholder 13">
            <a:extLst>
              <a:ext uri="{FF2B5EF4-FFF2-40B4-BE49-F238E27FC236}">
                <a16:creationId xmlns:a16="http://schemas.microsoft.com/office/drawing/2014/main" xmlns="" id="{BCDBB660-963F-49F7-9B86-30FBD3F23AA2}"/>
              </a:ext>
            </a:extLst>
          </p:cNvPr>
          <p:cNvSpPr txBox="1">
            <a:spLocks/>
          </p:cNvSpPr>
          <p:nvPr/>
        </p:nvSpPr>
        <p:spPr bwMode="auto">
          <a:xfrm>
            <a:off x="15453360" y="7575211"/>
            <a:ext cx="12979196" cy="1520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476" tIns="75239" rIns="150476" bIns="75239" numCol="1" anchor="t" anchorCtr="0" compatLnSpc="1">
            <a:prstTxWarp prst="textNoShape">
              <a:avLst/>
            </a:prstTxWarp>
          </a:bodyPr>
          <a:lstStyle>
            <a:lvl1pPr marL="1353475" indent="-1353475" algn="l" defTabSz="3611007" rtl="0" fontAlgn="base">
              <a:spcBef>
                <a:spcPct val="20000"/>
              </a:spcBef>
              <a:spcAft>
                <a:spcPct val="0"/>
              </a:spcAft>
              <a:defRPr sz="2900">
                <a:solidFill>
                  <a:schemeClr val="tx1"/>
                </a:solidFill>
                <a:latin typeface="+mn-lt"/>
                <a:ea typeface="+mn-ea"/>
                <a:cs typeface="+mn-cs"/>
              </a:defRPr>
            </a:lvl1pPr>
            <a:lvl2pPr marL="2934275" indent="-1128768" algn="l" defTabSz="3611007" rtl="0" fontAlgn="base">
              <a:spcBef>
                <a:spcPct val="20000"/>
              </a:spcBef>
              <a:spcAft>
                <a:spcPct val="0"/>
              </a:spcAft>
              <a:buChar char="–"/>
              <a:defRPr sz="5700">
                <a:solidFill>
                  <a:schemeClr val="tx1"/>
                </a:solidFill>
                <a:latin typeface="+mn-lt"/>
              </a:defRPr>
            </a:lvl2pPr>
            <a:lvl3pPr marL="4515064" indent="-904057" algn="l" defTabSz="3611007" rtl="0" fontAlgn="base">
              <a:spcBef>
                <a:spcPct val="20000"/>
              </a:spcBef>
              <a:spcAft>
                <a:spcPct val="0"/>
              </a:spcAft>
              <a:buChar char="•"/>
              <a:defRPr sz="4800">
                <a:solidFill>
                  <a:schemeClr val="tx1"/>
                </a:solidFill>
                <a:latin typeface="+mn-lt"/>
              </a:defRPr>
            </a:lvl3pPr>
            <a:lvl4pPr marL="6320570" indent="-901445" algn="l" defTabSz="3611007" rtl="0" fontAlgn="base">
              <a:spcBef>
                <a:spcPct val="20000"/>
              </a:spcBef>
              <a:spcAft>
                <a:spcPct val="0"/>
              </a:spcAft>
              <a:buChar char="–"/>
              <a:defRPr sz="3800">
                <a:solidFill>
                  <a:schemeClr val="tx1"/>
                </a:solidFill>
                <a:latin typeface="+mn-lt"/>
              </a:defRPr>
            </a:lvl4pPr>
            <a:lvl5pPr marL="8126077" indent="-901445" algn="l" defTabSz="3611007" rtl="0" fontAlgn="base">
              <a:spcBef>
                <a:spcPct val="20000"/>
              </a:spcBef>
              <a:spcAft>
                <a:spcPct val="0"/>
              </a:spcAft>
              <a:buChar char="»"/>
              <a:defRPr sz="3800">
                <a:solidFill>
                  <a:schemeClr val="tx1"/>
                </a:solidFill>
                <a:latin typeface="+mn-lt"/>
              </a:defRPr>
            </a:lvl5pPr>
            <a:lvl6pPr marL="8878586" indent="-901445" algn="l" defTabSz="3611007" rtl="0" fontAlgn="base">
              <a:spcBef>
                <a:spcPct val="20000"/>
              </a:spcBef>
              <a:spcAft>
                <a:spcPct val="0"/>
              </a:spcAft>
              <a:buChar char="»"/>
              <a:defRPr sz="3800">
                <a:solidFill>
                  <a:schemeClr val="tx1"/>
                </a:solidFill>
                <a:latin typeface="+mn-lt"/>
              </a:defRPr>
            </a:lvl6pPr>
            <a:lvl7pPr marL="9631100" indent="-901445" algn="l" defTabSz="3611007" rtl="0" fontAlgn="base">
              <a:spcBef>
                <a:spcPct val="20000"/>
              </a:spcBef>
              <a:spcAft>
                <a:spcPct val="0"/>
              </a:spcAft>
              <a:buChar char="»"/>
              <a:defRPr sz="3800">
                <a:solidFill>
                  <a:schemeClr val="tx1"/>
                </a:solidFill>
                <a:latin typeface="+mn-lt"/>
              </a:defRPr>
            </a:lvl7pPr>
            <a:lvl8pPr marL="10383610" indent="-901445" algn="l" defTabSz="3611007" rtl="0" fontAlgn="base">
              <a:spcBef>
                <a:spcPct val="20000"/>
              </a:spcBef>
              <a:spcAft>
                <a:spcPct val="0"/>
              </a:spcAft>
              <a:buChar char="»"/>
              <a:defRPr sz="3800">
                <a:solidFill>
                  <a:schemeClr val="tx1"/>
                </a:solidFill>
                <a:latin typeface="+mn-lt"/>
              </a:defRPr>
            </a:lvl8pPr>
            <a:lvl9pPr marL="11136124" indent="-901445" algn="l" defTabSz="3611007" rtl="0" fontAlgn="base">
              <a:spcBef>
                <a:spcPct val="20000"/>
              </a:spcBef>
              <a:spcAft>
                <a:spcPct val="0"/>
              </a:spcAft>
              <a:buChar char="»"/>
              <a:defRPr sz="3800">
                <a:solidFill>
                  <a:schemeClr val="tx1"/>
                </a:solidFill>
                <a:latin typeface="+mn-lt"/>
              </a:defRPr>
            </a:lvl9pPr>
          </a:lstStyle>
          <a:p>
            <a:pPr marL="0" indent="0">
              <a:spcBef>
                <a:spcPts val="0"/>
              </a:spcBef>
            </a:pPr>
            <a:r>
              <a:rPr lang="en-US" sz="4500" kern="0" dirty="0">
                <a:cs typeface="Arial" panose="020B0604020202020204" pitchFamily="34" charset="0"/>
              </a:rPr>
              <a:t>Participants: </a:t>
            </a:r>
          </a:p>
          <a:p>
            <a:pPr marL="685800" indent="-685800">
              <a:spcBef>
                <a:spcPts val="0"/>
              </a:spcBef>
              <a:buFont typeface="Arial" panose="020B0604020202020204" pitchFamily="34" charset="0"/>
              <a:buChar char="•"/>
            </a:pPr>
            <a:r>
              <a:rPr lang="en-US" sz="4500" kern="0" dirty="0">
                <a:cs typeface="Arial" panose="020B0604020202020204" pitchFamily="34" charset="0"/>
              </a:rPr>
              <a:t>Up to 25 participants</a:t>
            </a:r>
          </a:p>
          <a:p>
            <a:pPr marL="685800" indent="-685800">
              <a:spcBef>
                <a:spcPts val="0"/>
              </a:spcBef>
              <a:buFont typeface="Arial" panose="020B0604020202020204" pitchFamily="34" charset="0"/>
              <a:buChar char="•"/>
            </a:pPr>
            <a:r>
              <a:rPr kumimoji="0" lang="en-US" sz="4500" b="0" i="0" u="none" strike="noStrike" cap="none" normalizeH="0" baseline="0" dirty="0">
                <a:ln>
                  <a:noFill/>
                </a:ln>
                <a:effectLst/>
                <a:latin typeface="+mn-lt"/>
              </a:rPr>
              <a:t>Nonsmoking adults ≥ 18 w/ </a:t>
            </a:r>
            <a:r>
              <a:rPr lang="en-US" sz="4500" dirty="0">
                <a:latin typeface="+mn-lt"/>
              </a:rPr>
              <a:t>CC </a:t>
            </a:r>
            <a:r>
              <a:rPr kumimoji="0" lang="en-US" sz="4500" b="0" i="0" u="none" strike="noStrike" cap="none" normalizeH="0" baseline="0" dirty="0">
                <a:ln>
                  <a:noFill/>
                </a:ln>
                <a:effectLst/>
                <a:latin typeface="+mn-lt"/>
              </a:rPr>
              <a:t>≥ 8 weeks</a:t>
            </a:r>
          </a:p>
          <a:p>
            <a:pPr marL="685800" indent="-685800">
              <a:spcBef>
                <a:spcPts val="0"/>
              </a:spcBef>
              <a:buFont typeface="Arial" panose="020B0604020202020204" pitchFamily="34" charset="0"/>
              <a:buChar char="•"/>
            </a:pPr>
            <a:r>
              <a:rPr lang="en-US" sz="4500" b="0" i="0" dirty="0">
                <a:effectLst/>
                <a:latin typeface="+mn-lt"/>
              </a:rPr>
              <a:t>Absence of pulmonary conditions other than asthma.</a:t>
            </a:r>
            <a:endParaRPr lang="en-US" sz="4500" dirty="0"/>
          </a:p>
          <a:p>
            <a:pPr marL="685800" indent="-685800">
              <a:spcBef>
                <a:spcPts val="0"/>
              </a:spcBef>
              <a:buFont typeface="Arial" panose="020B0604020202020204" pitchFamily="34" charset="0"/>
              <a:buChar char="•"/>
            </a:pPr>
            <a:r>
              <a:rPr lang="en-US" sz="4500" kern="0" dirty="0">
                <a:latin typeface="+mn-lt"/>
                <a:cs typeface="Arial" panose="020B0604020202020204" pitchFamily="34" charset="0"/>
              </a:rPr>
              <a:t>Referred for a CC evaluation with a speech-language pathologist</a:t>
            </a:r>
            <a:endParaRPr lang="en-US" sz="4500" kern="0" dirty="0">
              <a:cs typeface="Arial" panose="020B0604020202020204" pitchFamily="34" charset="0"/>
            </a:endParaRPr>
          </a:p>
          <a:p>
            <a:pPr marL="0" indent="0">
              <a:spcBef>
                <a:spcPts val="0"/>
              </a:spcBef>
            </a:pPr>
            <a:r>
              <a:rPr lang="en-US" sz="4500" kern="0" dirty="0">
                <a:cs typeface="Arial" panose="020B0604020202020204" pitchFamily="34" charset="0"/>
              </a:rPr>
              <a:t>Method: </a:t>
            </a:r>
          </a:p>
          <a:p>
            <a:pPr marL="685800" indent="-685800">
              <a:spcBef>
                <a:spcPts val="0"/>
              </a:spcBef>
              <a:buFont typeface="Arial" panose="020B0604020202020204" pitchFamily="34" charset="0"/>
              <a:buChar char="•"/>
            </a:pPr>
            <a:r>
              <a:rPr lang="en-US" sz="4500" kern="0" dirty="0">
                <a:cs typeface="Arial" panose="020B0604020202020204" pitchFamily="34" charset="0"/>
              </a:rPr>
              <a:t>Two separate UTC Testing sessions before beginning cough therapy</a:t>
            </a:r>
          </a:p>
          <a:p>
            <a:pPr marL="2266315" lvl="1" indent="-685800">
              <a:spcBef>
                <a:spcPts val="0"/>
              </a:spcBef>
              <a:buFont typeface="Arial" panose="020B0604020202020204" pitchFamily="34" charset="0"/>
              <a:buChar char="•"/>
            </a:pPr>
            <a:r>
              <a:rPr lang="en-US" sz="4500" kern="0" dirty="0">
                <a:cs typeface="Arial"/>
              </a:rPr>
              <a:t>Administration time approx. 10 minutes</a:t>
            </a:r>
          </a:p>
          <a:p>
            <a:pPr marL="685800" indent="-685800">
              <a:spcBef>
                <a:spcPts val="0"/>
              </a:spcBef>
              <a:buFont typeface="Arial" panose="020B0604020202020204" pitchFamily="34" charset="0"/>
              <a:buChar char="•"/>
            </a:pPr>
            <a:r>
              <a:rPr lang="en-US" sz="4500" kern="0" dirty="0">
                <a:cs typeface="Arial" panose="020B0604020202020204" pitchFamily="34" charset="0"/>
              </a:rPr>
              <a:t>Exposed to 8 safe stimuli for up to 15 seconds and 4 vocal tasks in randomized order.</a:t>
            </a:r>
          </a:p>
          <a:p>
            <a:pPr marL="0" indent="0">
              <a:spcBef>
                <a:spcPts val="0"/>
              </a:spcBef>
            </a:pPr>
            <a:r>
              <a:rPr lang="en-US" sz="4500" kern="0" dirty="0">
                <a:cs typeface="Arial" panose="020B0604020202020204" pitchFamily="34" charset="0"/>
              </a:rPr>
              <a:t>Measures:</a:t>
            </a:r>
          </a:p>
          <a:p>
            <a:pPr marL="685800" indent="-685800">
              <a:spcBef>
                <a:spcPts val="0"/>
              </a:spcBef>
              <a:buFont typeface="Arial" panose="020B0604020202020204" pitchFamily="34" charset="0"/>
              <a:buChar char="•"/>
            </a:pPr>
            <a:r>
              <a:rPr lang="en-US" sz="4500" kern="0" dirty="0">
                <a:cs typeface="Arial" panose="020B0604020202020204" pitchFamily="34" charset="0"/>
              </a:rPr>
              <a:t>Subjective “urge-to-cough” sensation rating using a 10-point Likert scale. </a:t>
            </a:r>
          </a:p>
          <a:p>
            <a:pPr marL="685800" indent="-685800">
              <a:spcBef>
                <a:spcPts val="0"/>
              </a:spcBef>
              <a:buFont typeface="Arial" panose="020B0604020202020204" pitchFamily="34" charset="0"/>
              <a:buChar char="•"/>
            </a:pPr>
            <a:r>
              <a:rPr lang="en-US" sz="4500" kern="0" dirty="0">
                <a:cs typeface="Arial" panose="020B0604020202020204" pitchFamily="34" charset="0"/>
              </a:rPr>
              <a:t>The researchers record number of coughs produced by stimuli. </a:t>
            </a:r>
          </a:p>
          <a:p>
            <a:pPr marL="685800" indent="-685800">
              <a:spcBef>
                <a:spcPts val="0"/>
              </a:spcBef>
              <a:buFont typeface="Arial" panose="020B0604020202020204" pitchFamily="34" charset="0"/>
              <a:buChar char="•"/>
            </a:pPr>
            <a:r>
              <a:rPr lang="en-US" sz="4500" kern="0" dirty="0">
                <a:cs typeface="Arial" panose="020B0604020202020204" pitchFamily="34" charset="0"/>
              </a:rPr>
              <a:t>Results from the two testing opportunities will be analyzed to determine the reliability of UTC Testing. </a:t>
            </a:r>
          </a:p>
        </p:txBody>
      </p:sp>
      <p:sp>
        <p:nvSpPr>
          <p:cNvPr id="3" name="Rectangle 2">
            <a:extLst>
              <a:ext uri="{FF2B5EF4-FFF2-40B4-BE49-F238E27FC236}">
                <a16:creationId xmlns:a16="http://schemas.microsoft.com/office/drawing/2014/main" xmlns="" id="{F26482E6-9D62-438D-9C8A-A0D0989E9628}"/>
              </a:ext>
            </a:extLst>
          </p:cNvPr>
          <p:cNvSpPr/>
          <p:nvPr/>
        </p:nvSpPr>
        <p:spPr bwMode="auto">
          <a:xfrm>
            <a:off x="34848799" y="1568542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2193925" rtl="0" eaLnBrk="1" fontAlgn="base" latinLnBrk="0" hangingPunct="1">
              <a:lnSpc>
                <a:spcPct val="100000"/>
              </a:lnSpc>
              <a:spcBef>
                <a:spcPct val="0"/>
              </a:spcBef>
              <a:spcAft>
                <a:spcPct val="0"/>
              </a:spcAft>
              <a:buClrTx/>
              <a:buSzTx/>
              <a:buFontTx/>
              <a:buNone/>
              <a:tabLst/>
            </a:pPr>
            <a:endParaRPr kumimoji="0" lang="en-US" sz="10600" b="0" i="0" u="none" strike="noStrike" cap="none" normalizeH="0" baseline="0">
              <a:ln>
                <a:noFill/>
              </a:ln>
              <a:solidFill>
                <a:schemeClr val="tx2"/>
              </a:solidFill>
              <a:effectLst/>
              <a:latin typeface="Arial" charset="0"/>
            </a:endParaRPr>
          </a:p>
        </p:txBody>
      </p:sp>
      <p:sp>
        <p:nvSpPr>
          <p:cNvPr id="4" name="Rectangle 3">
            <a:extLst>
              <a:ext uri="{FF2B5EF4-FFF2-40B4-BE49-F238E27FC236}">
                <a16:creationId xmlns:a16="http://schemas.microsoft.com/office/drawing/2014/main" xmlns="" id="{D4FB2D33-1A21-4942-BBF5-D7D406C8FACC}"/>
              </a:ext>
            </a:extLst>
          </p:cNvPr>
          <p:cNvSpPr/>
          <p:nvPr/>
        </p:nvSpPr>
        <p:spPr bwMode="auto">
          <a:xfrm>
            <a:off x="21816424" y="2351073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2193925" rtl="0" eaLnBrk="1" fontAlgn="base" latinLnBrk="0" hangingPunct="1">
              <a:lnSpc>
                <a:spcPct val="100000"/>
              </a:lnSpc>
              <a:spcBef>
                <a:spcPct val="0"/>
              </a:spcBef>
              <a:spcAft>
                <a:spcPct val="0"/>
              </a:spcAft>
              <a:buClrTx/>
              <a:buSzTx/>
              <a:buFontTx/>
              <a:buNone/>
              <a:tabLst/>
            </a:pPr>
            <a:endParaRPr kumimoji="0" lang="en-US" sz="10600" b="0" i="0" u="none" strike="noStrike" cap="none" normalizeH="0" baseline="0">
              <a:ln>
                <a:noFill/>
              </a:ln>
              <a:solidFill>
                <a:schemeClr val="tx2"/>
              </a:solidFill>
              <a:effectLst/>
              <a:latin typeface="Arial" charset="0"/>
            </a:endParaRPr>
          </a:p>
        </p:txBody>
      </p:sp>
      <p:sp>
        <p:nvSpPr>
          <p:cNvPr id="51" name="Rounded Rectangle 35">
            <a:extLst>
              <a:ext uri="{FF2B5EF4-FFF2-40B4-BE49-F238E27FC236}">
                <a16:creationId xmlns:a16="http://schemas.microsoft.com/office/drawing/2014/main" xmlns="" id="{1466C5E3-13B1-472F-86B1-EC34111F6FC8}"/>
              </a:ext>
            </a:extLst>
          </p:cNvPr>
          <p:cNvSpPr/>
          <p:nvPr/>
        </p:nvSpPr>
        <p:spPr bwMode="auto">
          <a:xfrm>
            <a:off x="29644004" y="7622317"/>
            <a:ext cx="13514690" cy="11314948"/>
          </a:xfrm>
          <a:prstGeom prst="roundRect">
            <a:avLst/>
          </a:prstGeom>
          <a:solidFill>
            <a:srgbClr val="7896A5"/>
          </a:solid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a:spcBef>
                <a:spcPct val="50000"/>
              </a:spcBef>
            </a:pPr>
            <a:r>
              <a:rPr lang="en-US" sz="4500" kern="0" dirty="0">
                <a:solidFill>
                  <a:schemeClr val="bg1"/>
                </a:solidFill>
                <a:latin typeface="+mn-lt"/>
                <a:cs typeface="Arial" panose="020B0604020202020204" pitchFamily="34" charset="0"/>
              </a:rPr>
              <a:t>We hypothesize that UTC Testing is a reliable assessment of a patient’s cough sensitivity and is therefore a useful clinical and research tool.</a:t>
            </a:r>
          </a:p>
          <a:p>
            <a:pPr algn="ctr">
              <a:spcBef>
                <a:spcPct val="50000"/>
              </a:spcBef>
            </a:pPr>
            <a:endParaRPr lang="en-US" sz="4500" kern="0" dirty="0">
              <a:solidFill>
                <a:schemeClr val="bg1"/>
              </a:solidFill>
              <a:latin typeface="+mn-lt"/>
              <a:cs typeface="Arial" panose="020B0604020202020204" pitchFamily="34" charset="0"/>
            </a:endParaRPr>
          </a:p>
          <a:p>
            <a:pPr algn="ctr">
              <a:spcBef>
                <a:spcPct val="50000"/>
              </a:spcBef>
            </a:pPr>
            <a:endParaRPr lang="en-US" sz="4500" dirty="0">
              <a:solidFill>
                <a:schemeClr val="bg1"/>
              </a:solidFill>
              <a:latin typeface="+mn-lt"/>
            </a:endParaRPr>
          </a:p>
        </p:txBody>
      </p:sp>
      <p:sp>
        <p:nvSpPr>
          <p:cNvPr id="52" name="Text Box 5">
            <a:extLst>
              <a:ext uri="{FF2B5EF4-FFF2-40B4-BE49-F238E27FC236}">
                <a16:creationId xmlns:a16="http://schemas.microsoft.com/office/drawing/2014/main" xmlns="" id="{0524119C-99CF-4907-BE7D-186909C2C036}"/>
              </a:ext>
            </a:extLst>
          </p:cNvPr>
          <p:cNvSpPr txBox="1">
            <a:spLocks noChangeArrowheads="1"/>
          </p:cNvSpPr>
          <p:nvPr/>
        </p:nvSpPr>
        <p:spPr bwMode="auto">
          <a:xfrm>
            <a:off x="793509" y="24808026"/>
            <a:ext cx="13108848" cy="1029111"/>
          </a:xfrm>
          <a:prstGeom prst="rect">
            <a:avLst/>
          </a:prstGeom>
          <a:solidFill>
            <a:srgbClr val="A02214"/>
          </a:solidFill>
          <a:ln>
            <a:noFill/>
          </a:ln>
          <a:effectLst>
            <a:outerShdw blurRad="50800" dist="38100" dir="2700000" algn="tl" rotWithShape="0">
              <a:prstClr val="black">
                <a:alpha val="40000"/>
              </a:prstClr>
            </a:outerShdw>
          </a:effectLst>
        </p:spPr>
        <p:txBody>
          <a:bodyPr wrap="square" lIns="150476" tIns="75239" rIns="150476" bIns="75239">
            <a:spAutoFit/>
          </a:bodyPr>
          <a:lstStyle>
            <a:lvl1pPr algn="l" defTabSz="2193925">
              <a:defRPr>
                <a:solidFill>
                  <a:schemeClr val="tx1"/>
                </a:solidFill>
                <a:latin typeface="Arial" charset="0"/>
              </a:defRPr>
            </a:lvl1pPr>
            <a:lvl2pPr algn="l" defTabSz="2193925">
              <a:defRPr>
                <a:solidFill>
                  <a:schemeClr val="tx1"/>
                </a:solidFill>
                <a:latin typeface="Arial" charset="0"/>
              </a:defRPr>
            </a:lvl2pPr>
            <a:lvl3pPr algn="l" defTabSz="2193925">
              <a:defRPr>
                <a:solidFill>
                  <a:schemeClr val="tx1"/>
                </a:solidFill>
                <a:latin typeface="Arial" charset="0"/>
              </a:defRPr>
            </a:lvl3pPr>
            <a:lvl4pPr algn="l" defTabSz="2193925">
              <a:defRPr>
                <a:solidFill>
                  <a:schemeClr val="tx1"/>
                </a:solidFill>
                <a:latin typeface="Arial" charset="0"/>
              </a:defRPr>
            </a:lvl4pPr>
            <a:lvl5pPr algn="l" defTabSz="2193925">
              <a:defRPr>
                <a:solidFill>
                  <a:schemeClr val="tx1"/>
                </a:solidFill>
                <a:latin typeface="Arial" charset="0"/>
              </a:defRPr>
            </a:lvl5pPr>
            <a:lvl6pPr defTabSz="2193925" fontAlgn="base">
              <a:spcBef>
                <a:spcPct val="0"/>
              </a:spcBef>
              <a:spcAft>
                <a:spcPct val="0"/>
              </a:spcAft>
              <a:defRPr>
                <a:solidFill>
                  <a:schemeClr val="tx1"/>
                </a:solidFill>
                <a:latin typeface="Arial" charset="0"/>
              </a:defRPr>
            </a:lvl6pPr>
            <a:lvl7pPr defTabSz="2193925" fontAlgn="base">
              <a:spcBef>
                <a:spcPct val="0"/>
              </a:spcBef>
              <a:spcAft>
                <a:spcPct val="0"/>
              </a:spcAft>
              <a:defRPr>
                <a:solidFill>
                  <a:schemeClr val="tx1"/>
                </a:solidFill>
                <a:latin typeface="Arial" charset="0"/>
              </a:defRPr>
            </a:lvl7pPr>
            <a:lvl8pPr defTabSz="2193925" fontAlgn="base">
              <a:spcBef>
                <a:spcPct val="0"/>
              </a:spcBef>
              <a:spcAft>
                <a:spcPct val="0"/>
              </a:spcAft>
              <a:defRPr>
                <a:solidFill>
                  <a:schemeClr val="tx1"/>
                </a:solidFill>
                <a:latin typeface="Arial" charset="0"/>
              </a:defRPr>
            </a:lvl8pPr>
            <a:lvl9pPr defTabSz="2193925" fontAlgn="base">
              <a:spcBef>
                <a:spcPct val="0"/>
              </a:spcBef>
              <a:spcAft>
                <a:spcPct val="0"/>
              </a:spcAft>
              <a:defRPr>
                <a:solidFill>
                  <a:schemeClr val="tx1"/>
                </a:solidFill>
                <a:latin typeface="Arial" charset="0"/>
              </a:defRPr>
            </a:lvl9pPr>
          </a:lstStyle>
          <a:p>
            <a:pPr algn="ctr">
              <a:spcBef>
                <a:spcPct val="50000"/>
              </a:spcBef>
            </a:pPr>
            <a:r>
              <a:rPr lang="en-US" sz="5700" b="1" dirty="0">
                <a:solidFill>
                  <a:schemeClr val="bg1"/>
                </a:solidFill>
              </a:rPr>
              <a:t>Definitions</a:t>
            </a:r>
          </a:p>
        </p:txBody>
      </p:sp>
      <p:sp>
        <p:nvSpPr>
          <p:cNvPr id="58" name="TextBox 57">
            <a:extLst>
              <a:ext uri="{FF2B5EF4-FFF2-40B4-BE49-F238E27FC236}">
                <a16:creationId xmlns:a16="http://schemas.microsoft.com/office/drawing/2014/main" xmlns="" id="{A1A434D1-7AB2-4DFC-AEC6-D0610E0026D7}"/>
              </a:ext>
            </a:extLst>
          </p:cNvPr>
          <p:cNvSpPr txBox="1"/>
          <p:nvPr/>
        </p:nvSpPr>
        <p:spPr>
          <a:xfrm>
            <a:off x="763029" y="26382469"/>
            <a:ext cx="13079404" cy="6324808"/>
          </a:xfrm>
          <a:prstGeom prst="rect">
            <a:avLst/>
          </a:prstGeom>
          <a:noFill/>
        </p:spPr>
        <p:txBody>
          <a:bodyPr wrap="square" lIns="91440" tIns="45720" rIns="91440" bIns="45720" rtlCol="0" anchor="t">
            <a:spAutoFit/>
          </a:bodyPr>
          <a:lstStyle/>
          <a:p>
            <a:pPr marL="685800" indent="-685800" algn="l">
              <a:buFont typeface="Arial" panose="020B0604020202020204" pitchFamily="34" charset="0"/>
              <a:buChar char="•"/>
            </a:pPr>
            <a:r>
              <a:rPr lang="en-US" sz="4500" dirty="0">
                <a:solidFill>
                  <a:schemeClr val="tx1"/>
                </a:solidFill>
                <a:latin typeface="+mn-lt"/>
                <a:cs typeface="Arial" panose="020B0604020202020204" pitchFamily="34" charset="0"/>
              </a:rPr>
              <a:t>Chronic Cough (CC) = a cough that persists for more than 8 weeks. Typically, a dry, non-productive cough</a:t>
            </a:r>
          </a:p>
          <a:p>
            <a:pPr marL="685800" indent="-685800" algn="l">
              <a:buFont typeface="Arial" panose="020B0604020202020204" pitchFamily="34" charset="0"/>
              <a:buChar char="•"/>
            </a:pPr>
            <a:r>
              <a:rPr lang="en-US" sz="4500" dirty="0">
                <a:solidFill>
                  <a:schemeClr val="tx1"/>
                </a:solidFill>
                <a:latin typeface="+mn-lt"/>
                <a:cs typeface="Arial" panose="020B0604020202020204" pitchFamily="34" charset="0"/>
              </a:rPr>
              <a:t>Urge-to-cough (UTC) = feeling the need to cough (e.g. “none”, “barely noticeable”, “mild”)</a:t>
            </a:r>
          </a:p>
          <a:p>
            <a:pPr marL="685800" indent="-685800" algn="l">
              <a:buFont typeface="Arial" panose="020B0604020202020204" pitchFamily="34" charset="0"/>
              <a:buChar char="•"/>
            </a:pPr>
            <a:r>
              <a:rPr lang="en-US" sz="4500" dirty="0">
                <a:solidFill>
                  <a:schemeClr val="tx1"/>
                </a:solidFill>
                <a:latin typeface="+mn-lt"/>
                <a:cs typeface="Arial"/>
              </a:rPr>
              <a:t>Cough Hypersensitivity Syndrome = an increased urge to cough in the presence of daily stimuli due to the increased expression of sensory receptors within the airway.</a:t>
            </a:r>
            <a:endParaRPr lang="en-US" sz="4500" dirty="0">
              <a:solidFill>
                <a:schemeClr val="tx1"/>
              </a:solidFill>
              <a:latin typeface="+mn-lt"/>
              <a:cs typeface="Arial" panose="020B0604020202020204" pitchFamily="34" charset="0"/>
            </a:endParaRPr>
          </a:p>
        </p:txBody>
      </p:sp>
      <p:sp>
        <p:nvSpPr>
          <p:cNvPr id="62" name="Rectangle 10">
            <a:extLst>
              <a:ext uri="{FF2B5EF4-FFF2-40B4-BE49-F238E27FC236}">
                <a16:creationId xmlns:a16="http://schemas.microsoft.com/office/drawing/2014/main" xmlns="" id="{F134D0CD-4E7C-4100-8CAE-AA7805448E87}"/>
              </a:ext>
            </a:extLst>
          </p:cNvPr>
          <p:cNvSpPr>
            <a:spLocks noChangeArrowheads="1"/>
          </p:cNvSpPr>
          <p:nvPr/>
        </p:nvSpPr>
        <p:spPr bwMode="auto">
          <a:xfrm>
            <a:off x="30093301" y="26357595"/>
            <a:ext cx="12973910" cy="242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0476" tIns="75239" rIns="150476" bIns="75239"/>
          <a:lstStyle/>
          <a:p>
            <a:pPr marL="342900" indent="-342900" algn="l">
              <a:buFontTx/>
              <a:buChar char="-"/>
            </a:pPr>
            <a:r>
              <a:rPr lang="en-US" sz="2000" dirty="0">
                <a:solidFill>
                  <a:schemeClr val="tx1"/>
                </a:solidFill>
              </a:rPr>
              <a:t>Centers for Disease Control and Prevention. (2017). National Hospital Ambulatory Medical Care Survey. 	https://www.cdc.gov/nchs/data/nhamcs/web_tables/2017_ed_web_tables-508.pdf</a:t>
            </a:r>
          </a:p>
          <a:p>
            <a:pPr marL="342900" indent="-342900" algn="l">
              <a:buFontTx/>
              <a:buChar char="-"/>
            </a:pPr>
            <a:r>
              <a:rPr lang="en-US" sz="2000" dirty="0">
                <a:solidFill>
                  <a:schemeClr val="tx1"/>
                </a:solidFill>
              </a:rPr>
              <a:t>Vertigan AE, Gibson PG. Urge to cough and its application to the </a:t>
            </a:r>
            <a:r>
              <a:rPr lang="en-US" sz="2000" dirty="0" err="1">
                <a:solidFill>
                  <a:schemeClr val="tx1"/>
                </a:solidFill>
              </a:rPr>
              <a:t>behavioural</a:t>
            </a:r>
            <a:r>
              <a:rPr lang="en-US" sz="2000" dirty="0">
                <a:solidFill>
                  <a:schemeClr val="tx1"/>
                </a:solidFill>
              </a:rPr>
              <a:t> treatment of cough. </a:t>
            </a:r>
            <a:r>
              <a:rPr lang="en-US" sz="2000" dirty="0" err="1">
                <a:solidFill>
                  <a:schemeClr val="tx1"/>
                </a:solidFill>
              </a:rPr>
              <a:t>Bratisl</a:t>
            </a:r>
            <a:r>
              <a:rPr lang="en-US" sz="2000" dirty="0">
                <a:solidFill>
                  <a:schemeClr val="tx1"/>
                </a:solidFill>
              </a:rPr>
              <a:t> Lek </a:t>
            </a:r>
          </a:p>
          <a:p>
            <a:pPr lvl="1" algn="l"/>
            <a:r>
              <a:rPr lang="en-US" sz="2000" dirty="0">
                <a:solidFill>
                  <a:schemeClr val="tx1"/>
                </a:solidFill>
              </a:rPr>
              <a:t>	</a:t>
            </a:r>
            <a:r>
              <a:rPr lang="en-US" sz="2000" dirty="0" err="1">
                <a:solidFill>
                  <a:schemeClr val="tx1"/>
                </a:solidFill>
              </a:rPr>
              <a:t>Listy</a:t>
            </a:r>
            <a:r>
              <a:rPr lang="en-US" sz="2000" dirty="0">
                <a:solidFill>
                  <a:schemeClr val="tx1"/>
                </a:solidFill>
              </a:rPr>
              <a:t>. 2011;112(3):102-8. PMID: 21452759.</a:t>
            </a:r>
          </a:p>
          <a:p>
            <a:pPr marL="342900" indent="-342900" algn="l">
              <a:buFontTx/>
              <a:buChar char="-"/>
            </a:pPr>
            <a:r>
              <a:rPr lang="en-US" sz="2000" dirty="0">
                <a:solidFill>
                  <a:schemeClr val="tx1"/>
                </a:solidFill>
              </a:rPr>
              <a:t>Vernon M, Kline Leidy N, </a:t>
            </a:r>
            <a:r>
              <a:rPr lang="en-US" sz="2000" dirty="0" err="1">
                <a:solidFill>
                  <a:schemeClr val="tx1"/>
                </a:solidFill>
              </a:rPr>
              <a:t>Nacson</a:t>
            </a:r>
            <a:r>
              <a:rPr lang="en-US" sz="2000" dirty="0">
                <a:solidFill>
                  <a:schemeClr val="tx1"/>
                </a:solidFill>
              </a:rPr>
              <a:t> A, Nelsen L. Measuring cough severity: development  and pilot testing of a </a:t>
            </a:r>
          </a:p>
          <a:p>
            <a:pPr lvl="1" algn="l"/>
            <a:r>
              <a:rPr lang="en-US" sz="2000" dirty="0">
                <a:solidFill>
                  <a:schemeClr val="tx1"/>
                </a:solidFill>
              </a:rPr>
              <a:t>new seven-item cough severity patient-reported outcome 	measure. Therapeutic Advances in Respiratory Disease. August 2010:199-208. doi:10.1177/1753465810372526</a:t>
            </a:r>
          </a:p>
        </p:txBody>
      </p:sp>
      <p:pic>
        <p:nvPicPr>
          <p:cNvPr id="18" name="Picture 17" descr="A picture containing text, indoor&#10;&#10;Description automatically generated">
            <a:extLst>
              <a:ext uri="{FF2B5EF4-FFF2-40B4-BE49-F238E27FC236}">
                <a16:creationId xmlns:a16="http://schemas.microsoft.com/office/drawing/2014/main" xmlns="" id="{BEF0CD21-7CAB-4E01-BCC6-DD64E5630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4955" y="23085319"/>
            <a:ext cx="9803961" cy="91025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style>
          <a:lnRef idx="2">
            <a:schemeClr val="dk1">
              <a:shade val="50000"/>
            </a:schemeClr>
          </a:lnRef>
          <a:fillRef idx="1">
            <a:schemeClr val="dk1"/>
          </a:fillRef>
          <a:effectRef idx="0">
            <a:schemeClr val="dk1"/>
          </a:effectRef>
          <a:fontRef idx="minor">
            <a:schemeClr val="lt1"/>
          </a:fontRef>
        </p:style>
      </p:pic>
      <p:graphicFrame>
        <p:nvGraphicFramePr>
          <p:cNvPr id="28" name="Chart 27">
            <a:extLst>
              <a:ext uri="{FF2B5EF4-FFF2-40B4-BE49-F238E27FC236}">
                <a16:creationId xmlns:a16="http://schemas.microsoft.com/office/drawing/2014/main" xmlns="" id="{1CAB2F5D-05B8-41DC-90F1-69A33AE759BD}"/>
              </a:ext>
            </a:extLst>
          </p:cNvPr>
          <p:cNvGraphicFramePr/>
          <p:nvPr>
            <p:extLst>
              <p:ext uri="{D42A27DB-BD31-4B8C-83A1-F6EECF244321}">
                <p14:modId xmlns:p14="http://schemas.microsoft.com/office/powerpoint/2010/main" val="384545717"/>
              </p:ext>
            </p:extLst>
          </p:nvPr>
        </p:nvGraphicFramePr>
        <p:xfrm>
          <a:off x="30379656" y="10972204"/>
          <a:ext cx="12134334" cy="741676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11204</TotalTime>
  <Words>453</Words>
  <Application>Microsoft Macintosh PowerPoint</Application>
  <PresentationFormat>Custom</PresentationFormat>
  <Paragraphs>37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Reliability of Urge-to-Cough (UTC) Testing  Laurie Slovarp Ph.D., CCC-SLP, Jane Reynolds, M.S, CCC-SLP, Sarah Campbell, B.A </vt:lpstr>
    </vt:vector>
  </TitlesOfParts>
  <Company>SciFor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Jane Reynolds</cp:lastModifiedBy>
  <cp:revision>221</cp:revision>
  <cp:lastPrinted>2014-11-17T19:29:29Z</cp:lastPrinted>
  <dcterms:created xsi:type="dcterms:W3CDTF">2003-12-17T18:44:28Z</dcterms:created>
  <dcterms:modified xsi:type="dcterms:W3CDTF">2021-02-13T01:37:08Z</dcterms:modified>
</cp:coreProperties>
</file>