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Roboto"/>
      <p:regular r:id="rId47"/>
      <p:bold r:id="rId48"/>
      <p:italic r:id="rId49"/>
      <p:boldItalic r:id="rId50"/>
    </p:embeddedFont>
    <p:embeddedFont>
      <p:font typeface="Merriweather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erriweather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Merriweather-italic.fntdata"/><Relationship Id="rId52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6692810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6692810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6692810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6692810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6692810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d6692810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d4709f1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d4709f1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d66928100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d66928100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d4709f15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d4709f15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d66928100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d66928100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d66928100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bd66928100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d66928100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bd66928100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bd4709f15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bd4709f15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6692810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d6692810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bd4709f159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bd4709f159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d66928100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d6692810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gbd66928100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3" name="Google Shape;3423;gbd6692810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5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gbd66928100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7" name="Google Shape;3437;gbd6692810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0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bd66928100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2" name="Google Shape;3452;gbd6692810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6" name="Shape 3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" name="Google Shape;3467;gbd6692810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8" name="Google Shape;3468;gbd6692810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3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gbd4709f159_0_2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5" name="Google Shape;3485;gbd4709f159_0_2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7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gbd4709f159_0_3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9" name="Google Shape;3509;gbd4709f159_0_3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7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bd4709f159_0_3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bd4709f159_0_3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7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bd4709f159_0_3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bd4709f159_0_3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6692810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6692810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7" name="Shape 3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" name="Google Shape;3538;gbd4709f159_0_3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9" name="Google Shape;3539;gbd4709f159_0_3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7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gbd4709f159_0_3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9" name="Google Shape;3549;gbd4709f159_0_3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7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bd4709f159_0_3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bd4709f159_0_3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7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gbd4709f159_0_3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9" name="Google Shape;3569;gbd4709f159_0_3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7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gbd4709f159_0_3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9" name="Google Shape;3579;gbd4709f159_0_3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7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gbd4709f159_0_3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9" name="Google Shape;3589;gbd4709f159_0_3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5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gbd4709f159_0_3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7" name="Google Shape;3597;gbd4709f159_0_3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4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gbd4709f159_0_3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6" name="Google Shape;3606;gbd4709f159_0_3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bd66928100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9" name="Google Shape;3619;gbd66928100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6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bd4709f159_0_3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bd4709f159_0_3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6692810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6692810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6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" name="Google Shape;3637;gbd66928100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8" name="Google Shape;3638;gbd66928100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4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bd6692810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bd6692810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d6692810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d6692810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d6692810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d6692810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d6692810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d6692810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d6692810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d6692810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d6692810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d6692810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 rot="-965772">
            <a:off x="671287" y="1729154"/>
            <a:ext cx="4242725" cy="19827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Greg Friedman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Doctoral Student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Collaborative Reasoning Lab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Department of Teaching and Learning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College of Education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University of Montana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Advisor: Dr. Jingjing Sun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6325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700775" y="2671600"/>
            <a:ext cx="3120600" cy="3702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796455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3503122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796450" y="753626"/>
            <a:ext cx="2931600" cy="846900"/>
          </a:xfrm>
          <a:prstGeom prst="triangle">
            <a:avLst>
              <a:gd fmla="val 49333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2149793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1473130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2826468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 rot="-932435">
            <a:off x="3783894" y="2367861"/>
            <a:ext cx="2233868" cy="6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Cognitively</a:t>
            </a:r>
            <a:endParaRPr b="1" sz="3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23"/>
          <p:cNvCxnSpPr/>
          <p:nvPr/>
        </p:nvCxnSpPr>
        <p:spPr>
          <a:xfrm flipH="1" rot="10800000">
            <a:off x="3035858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3"/>
          <p:cNvCxnSpPr/>
          <p:nvPr/>
        </p:nvCxnSpPr>
        <p:spPr>
          <a:xfrm rot="10800000">
            <a:off x="3264458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3"/>
          <p:cNvCxnSpPr/>
          <p:nvPr/>
        </p:nvCxnSpPr>
        <p:spPr>
          <a:xfrm flipH="1" rot="10800000">
            <a:off x="2363280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3"/>
          <p:cNvCxnSpPr/>
          <p:nvPr/>
        </p:nvCxnSpPr>
        <p:spPr>
          <a:xfrm rot="10800000">
            <a:off x="2591880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3"/>
          <p:cNvCxnSpPr/>
          <p:nvPr/>
        </p:nvCxnSpPr>
        <p:spPr>
          <a:xfrm flipH="1" rot="10800000">
            <a:off x="1677480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3"/>
          <p:cNvCxnSpPr/>
          <p:nvPr/>
        </p:nvCxnSpPr>
        <p:spPr>
          <a:xfrm rot="10800000">
            <a:off x="1906080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3"/>
          <p:cNvCxnSpPr/>
          <p:nvPr/>
        </p:nvCxnSpPr>
        <p:spPr>
          <a:xfrm flipH="1" rot="10800000">
            <a:off x="1004903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3"/>
          <p:cNvCxnSpPr/>
          <p:nvPr/>
        </p:nvCxnSpPr>
        <p:spPr>
          <a:xfrm rot="10800000">
            <a:off x="1233503" y="1600025"/>
            <a:ext cx="251100" cy="251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6325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700775" y="2671600"/>
            <a:ext cx="3120600" cy="3702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796455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3503122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796450" y="753626"/>
            <a:ext cx="2931600" cy="846900"/>
          </a:xfrm>
          <a:prstGeom prst="triangle">
            <a:avLst>
              <a:gd fmla="val 49333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2149793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1473130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2826468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 rot="-932435">
            <a:off x="3783894" y="2367861"/>
            <a:ext cx="2233868" cy="6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Cognitively</a:t>
            </a:r>
            <a:endParaRPr b="1" sz="3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6325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grpSp>
        <p:nvGrpSpPr>
          <p:cNvPr id="170" name="Google Shape;170;p24"/>
          <p:cNvGrpSpPr/>
          <p:nvPr/>
        </p:nvGrpSpPr>
        <p:grpSpPr>
          <a:xfrm>
            <a:off x="700775" y="753626"/>
            <a:ext cx="3120600" cy="2288174"/>
            <a:chOff x="700775" y="753626"/>
            <a:chExt cx="3120600" cy="2288174"/>
          </a:xfrm>
        </p:grpSpPr>
        <p:cxnSp>
          <p:nvCxnSpPr>
            <p:cNvPr id="171" name="Google Shape;171;p24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24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24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24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4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4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24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24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9" name="Google Shape;179;p24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700" y="2711800"/>
            <a:ext cx="2643900" cy="22793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24"/>
          <p:cNvSpPr txBox="1"/>
          <p:nvPr/>
        </p:nvSpPr>
        <p:spPr>
          <a:xfrm rot="-932435">
            <a:off x="3783894" y="2367861"/>
            <a:ext cx="2233868" cy="6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Cognitively</a:t>
            </a:r>
            <a:endParaRPr b="1" sz="3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 rot="-932435">
            <a:off x="3989183" y="2951016"/>
            <a:ext cx="2233868" cy="6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Affectively</a:t>
            </a:r>
            <a:endParaRPr b="1" sz="3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ctrTitle"/>
          </p:nvPr>
        </p:nvSpPr>
        <p:spPr>
          <a:xfrm rot="-965968">
            <a:off x="311753" y="2368707"/>
            <a:ext cx="8520562" cy="6501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Reasoning</a:t>
            </a:r>
            <a:endParaRPr/>
          </a:p>
        </p:txBody>
      </p:sp>
      <p:sp>
        <p:nvSpPr>
          <p:cNvPr id="194" name="Google Shape;194;p25"/>
          <p:cNvSpPr txBox="1"/>
          <p:nvPr>
            <p:ph type="ctrTitle"/>
          </p:nvPr>
        </p:nvSpPr>
        <p:spPr>
          <a:xfrm rot="-965968">
            <a:off x="616553" y="3054507"/>
            <a:ext cx="8520562" cy="6501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Methodology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6"/>
          <p:cNvGrpSpPr/>
          <p:nvPr/>
        </p:nvGrpSpPr>
        <p:grpSpPr>
          <a:xfrm>
            <a:off x="2143071" y="51"/>
            <a:ext cx="4436571" cy="5143651"/>
            <a:chOff x="2835864" y="515801"/>
            <a:chExt cx="2731711" cy="3167078"/>
          </a:xfrm>
        </p:grpSpPr>
        <p:sp>
          <p:nvSpPr>
            <p:cNvPr id="200" name="Google Shape;200;p26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800">
                  <a:solidFill>
                    <a:schemeClr val="accent1"/>
                  </a:solidFill>
                </a:rPr>
                <a:t>Topic</a:t>
              </a:r>
              <a:endParaRPr b="1" sz="4800">
                <a:solidFill>
                  <a:schemeClr val="accent1"/>
                </a:solidFill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26"/>
          <p:cNvSpPr/>
          <p:nvPr/>
        </p:nvSpPr>
        <p:spPr>
          <a:xfrm>
            <a:off x="4145500" y="3193575"/>
            <a:ext cx="468300" cy="560400"/>
          </a:xfrm>
          <a:prstGeom prst="verticalScroll">
            <a:avLst>
              <a:gd fmla="val 12500" name="adj"/>
            </a:avLst>
          </a:prstGeom>
          <a:solidFill>
            <a:schemeClr val="accent6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8" name="Google Shape;208;p26"/>
          <p:cNvSpPr/>
          <p:nvPr/>
        </p:nvSpPr>
        <p:spPr>
          <a:xfrm rot="10800000">
            <a:off x="4103700" y="1342325"/>
            <a:ext cx="468300" cy="560400"/>
          </a:xfrm>
          <a:prstGeom prst="verticalScroll">
            <a:avLst>
              <a:gd fmla="val 12500" name="adj"/>
            </a:avLst>
          </a:prstGeom>
          <a:solidFill>
            <a:schemeClr val="accent6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9" name="Google Shape;209;p26"/>
          <p:cNvSpPr/>
          <p:nvPr/>
        </p:nvSpPr>
        <p:spPr>
          <a:xfrm rot="-7176224">
            <a:off x="5016147" y="1801891"/>
            <a:ext cx="468220" cy="560242"/>
          </a:xfrm>
          <a:prstGeom prst="verticalScroll">
            <a:avLst>
              <a:gd fmla="val 12500" name="adj"/>
            </a:avLst>
          </a:prstGeom>
          <a:solidFill>
            <a:schemeClr val="accent6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0" name="Google Shape;210;p26"/>
          <p:cNvSpPr/>
          <p:nvPr/>
        </p:nvSpPr>
        <p:spPr>
          <a:xfrm rot="-3601102">
            <a:off x="5016230" y="2868866"/>
            <a:ext cx="468260" cy="560469"/>
          </a:xfrm>
          <a:prstGeom prst="verticalScroll">
            <a:avLst>
              <a:gd fmla="val 12500" name="adj"/>
            </a:avLst>
          </a:prstGeom>
          <a:solidFill>
            <a:schemeClr val="accent6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1" name="Google Shape;211;p26"/>
          <p:cNvSpPr/>
          <p:nvPr/>
        </p:nvSpPr>
        <p:spPr>
          <a:xfrm rot="7127876">
            <a:off x="3255245" y="1709644"/>
            <a:ext cx="468320" cy="560428"/>
          </a:xfrm>
          <a:prstGeom prst="verticalScroll">
            <a:avLst>
              <a:gd fmla="val 12500" name="adj"/>
            </a:avLst>
          </a:prstGeom>
          <a:solidFill>
            <a:schemeClr val="accent6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2" name="Google Shape;212;p26"/>
          <p:cNvSpPr/>
          <p:nvPr/>
        </p:nvSpPr>
        <p:spPr>
          <a:xfrm rot="3606018">
            <a:off x="3218644" y="2829349"/>
            <a:ext cx="468220" cy="560279"/>
          </a:xfrm>
          <a:prstGeom prst="verticalScroll">
            <a:avLst>
              <a:gd fmla="val 12500" name="adj"/>
            </a:avLst>
          </a:prstGeom>
          <a:solidFill>
            <a:schemeClr val="accent6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7"/>
          <p:cNvGrpSpPr/>
          <p:nvPr/>
        </p:nvGrpSpPr>
        <p:grpSpPr>
          <a:xfrm>
            <a:off x="2143071" y="51"/>
            <a:ext cx="4436571" cy="5143651"/>
            <a:chOff x="2835864" y="515801"/>
            <a:chExt cx="2731711" cy="3167078"/>
          </a:xfrm>
        </p:grpSpPr>
        <p:sp>
          <p:nvSpPr>
            <p:cNvPr id="218" name="Google Shape;218;p27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7"/>
          <p:cNvGrpSpPr/>
          <p:nvPr/>
        </p:nvGrpSpPr>
        <p:grpSpPr>
          <a:xfrm>
            <a:off x="3258995" y="2858055"/>
            <a:ext cx="562644" cy="412558"/>
            <a:chOff x="700775" y="753626"/>
            <a:chExt cx="3120600" cy="2288174"/>
          </a:xfrm>
        </p:grpSpPr>
        <p:cxnSp>
          <p:nvCxnSpPr>
            <p:cNvPr id="226" name="Google Shape;226;p27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Google Shape;227;p27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27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27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Google Shape;230;p27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p27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p27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27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4" name="Google Shape;234;p27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8"/>
          <p:cNvGrpSpPr/>
          <p:nvPr/>
        </p:nvGrpSpPr>
        <p:grpSpPr>
          <a:xfrm>
            <a:off x="2143071" y="51"/>
            <a:ext cx="4436571" cy="5143651"/>
            <a:chOff x="2835864" y="515801"/>
            <a:chExt cx="2731711" cy="3167078"/>
          </a:xfrm>
        </p:grpSpPr>
        <p:sp>
          <p:nvSpPr>
            <p:cNvPr id="246" name="Google Shape;246;p28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8"/>
          <p:cNvGrpSpPr/>
          <p:nvPr/>
        </p:nvGrpSpPr>
        <p:grpSpPr>
          <a:xfrm>
            <a:off x="3258995" y="2858055"/>
            <a:ext cx="562644" cy="412558"/>
            <a:chOff x="700775" y="753626"/>
            <a:chExt cx="3120600" cy="2288174"/>
          </a:xfrm>
        </p:grpSpPr>
        <p:cxnSp>
          <p:nvCxnSpPr>
            <p:cNvPr id="254" name="Google Shape;254;p28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8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28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28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28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28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28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28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2" name="Google Shape;262;p28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28"/>
          <p:cNvGrpSpPr/>
          <p:nvPr/>
        </p:nvGrpSpPr>
        <p:grpSpPr>
          <a:xfrm>
            <a:off x="4020995" y="1334055"/>
            <a:ext cx="562644" cy="412558"/>
            <a:chOff x="700775" y="753626"/>
            <a:chExt cx="3120600" cy="2288174"/>
          </a:xfrm>
        </p:grpSpPr>
        <p:cxnSp>
          <p:nvCxnSpPr>
            <p:cNvPr id="270" name="Google Shape;270;p28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28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28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28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28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28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28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28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8" name="Google Shape;278;p28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9"/>
          <p:cNvGrpSpPr/>
          <p:nvPr/>
        </p:nvGrpSpPr>
        <p:grpSpPr>
          <a:xfrm>
            <a:off x="2143071" y="51"/>
            <a:ext cx="4436571" cy="5143651"/>
            <a:chOff x="2835864" y="515801"/>
            <a:chExt cx="2731711" cy="3167078"/>
          </a:xfrm>
        </p:grpSpPr>
        <p:sp>
          <p:nvSpPr>
            <p:cNvPr id="290" name="Google Shape;290;p29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29"/>
          <p:cNvGrpSpPr/>
          <p:nvPr/>
        </p:nvGrpSpPr>
        <p:grpSpPr>
          <a:xfrm>
            <a:off x="3591862" y="1822861"/>
            <a:ext cx="1578087" cy="1157359"/>
            <a:chOff x="700775" y="753626"/>
            <a:chExt cx="3120600" cy="2288174"/>
          </a:xfrm>
        </p:grpSpPr>
        <p:cxnSp>
          <p:nvCxnSpPr>
            <p:cNvPr id="298" name="Google Shape;298;p29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9" name="Google Shape;299;p29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29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Google Shape;301;p29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Google Shape;302;p29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3" name="Google Shape;303;p29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4" name="Google Shape;304;p29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29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6" name="Google Shape;306;p29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29"/>
          <p:cNvGrpSpPr/>
          <p:nvPr/>
        </p:nvGrpSpPr>
        <p:grpSpPr>
          <a:xfrm>
            <a:off x="3258995" y="2858055"/>
            <a:ext cx="562644" cy="412558"/>
            <a:chOff x="700775" y="753626"/>
            <a:chExt cx="3120600" cy="2288174"/>
          </a:xfrm>
        </p:grpSpPr>
        <p:cxnSp>
          <p:nvCxnSpPr>
            <p:cNvPr id="314" name="Google Shape;314;p29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29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29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29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29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29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29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29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2" name="Google Shape;322;p29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29"/>
          <p:cNvGrpSpPr/>
          <p:nvPr/>
        </p:nvGrpSpPr>
        <p:grpSpPr>
          <a:xfrm>
            <a:off x="4020995" y="1334055"/>
            <a:ext cx="562644" cy="412558"/>
            <a:chOff x="700775" y="753626"/>
            <a:chExt cx="3120600" cy="2288174"/>
          </a:xfrm>
        </p:grpSpPr>
        <p:cxnSp>
          <p:nvCxnSpPr>
            <p:cNvPr id="330" name="Google Shape;330;p29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29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29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29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29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29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29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29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8" name="Google Shape;338;p29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0"/>
          <p:cNvGrpSpPr/>
          <p:nvPr/>
        </p:nvGrpSpPr>
        <p:grpSpPr>
          <a:xfrm>
            <a:off x="2143071" y="51"/>
            <a:ext cx="4436571" cy="5143651"/>
            <a:chOff x="2835864" y="515801"/>
            <a:chExt cx="2731711" cy="3167078"/>
          </a:xfrm>
        </p:grpSpPr>
        <p:sp>
          <p:nvSpPr>
            <p:cNvPr id="350" name="Google Shape;350;p30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30"/>
          <p:cNvGrpSpPr/>
          <p:nvPr/>
        </p:nvGrpSpPr>
        <p:grpSpPr>
          <a:xfrm>
            <a:off x="3591862" y="1822861"/>
            <a:ext cx="1578087" cy="1157359"/>
            <a:chOff x="700775" y="753626"/>
            <a:chExt cx="3120600" cy="2288174"/>
          </a:xfrm>
        </p:grpSpPr>
        <p:cxnSp>
          <p:nvCxnSpPr>
            <p:cNvPr id="358" name="Google Shape;358;p30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30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30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30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30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30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30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30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6" name="Google Shape;366;p30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30"/>
          <p:cNvGrpSpPr/>
          <p:nvPr/>
        </p:nvGrpSpPr>
        <p:grpSpPr>
          <a:xfrm>
            <a:off x="3258995" y="2858055"/>
            <a:ext cx="562644" cy="412558"/>
            <a:chOff x="700775" y="753626"/>
            <a:chExt cx="3120600" cy="2288174"/>
          </a:xfrm>
        </p:grpSpPr>
        <p:cxnSp>
          <p:nvCxnSpPr>
            <p:cNvPr id="374" name="Google Shape;374;p30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30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30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" name="Google Shape;377;p30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30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30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30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1" name="Google Shape;381;p30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2" name="Google Shape;382;p30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30"/>
          <p:cNvGrpSpPr/>
          <p:nvPr/>
        </p:nvGrpSpPr>
        <p:grpSpPr>
          <a:xfrm>
            <a:off x="4020995" y="1334055"/>
            <a:ext cx="562644" cy="412558"/>
            <a:chOff x="700775" y="753626"/>
            <a:chExt cx="3120600" cy="2288174"/>
          </a:xfrm>
        </p:grpSpPr>
        <p:cxnSp>
          <p:nvCxnSpPr>
            <p:cNvPr id="390" name="Google Shape;390;p30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30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30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30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30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30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30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30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8" name="Google Shape;398;p30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0"/>
          <p:cNvGrpSpPr/>
          <p:nvPr/>
        </p:nvGrpSpPr>
        <p:grpSpPr>
          <a:xfrm>
            <a:off x="4935395" y="1791255"/>
            <a:ext cx="562644" cy="412558"/>
            <a:chOff x="700775" y="753626"/>
            <a:chExt cx="3120600" cy="2288174"/>
          </a:xfrm>
        </p:grpSpPr>
        <p:cxnSp>
          <p:nvCxnSpPr>
            <p:cNvPr id="406" name="Google Shape;406;p30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30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Google Shape;408;p30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Google Shape;409;p30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30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30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30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30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4" name="Google Shape;414;p30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0"/>
          <p:cNvGrpSpPr/>
          <p:nvPr/>
        </p:nvGrpSpPr>
        <p:grpSpPr>
          <a:xfrm>
            <a:off x="4935395" y="2781855"/>
            <a:ext cx="562644" cy="412558"/>
            <a:chOff x="700775" y="753626"/>
            <a:chExt cx="3120600" cy="2288174"/>
          </a:xfrm>
        </p:grpSpPr>
        <p:cxnSp>
          <p:nvCxnSpPr>
            <p:cNvPr id="422" name="Google Shape;422;p30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3" name="Google Shape;423;p30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4" name="Google Shape;424;p30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5" name="Google Shape;425;p30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6" name="Google Shape;426;p30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" name="Google Shape;427;p30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" name="Google Shape;428;p30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" name="Google Shape;429;p30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0" name="Google Shape;430;p30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30"/>
          <p:cNvGrpSpPr/>
          <p:nvPr/>
        </p:nvGrpSpPr>
        <p:grpSpPr>
          <a:xfrm>
            <a:off x="4020995" y="3391455"/>
            <a:ext cx="562644" cy="412558"/>
            <a:chOff x="700775" y="753626"/>
            <a:chExt cx="3120600" cy="2288174"/>
          </a:xfrm>
        </p:grpSpPr>
        <p:cxnSp>
          <p:nvCxnSpPr>
            <p:cNvPr id="438" name="Google Shape;438;p30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30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30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30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30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30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30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30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6" name="Google Shape;446;p30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30"/>
          <p:cNvGrpSpPr/>
          <p:nvPr/>
        </p:nvGrpSpPr>
        <p:grpSpPr>
          <a:xfrm>
            <a:off x="3182795" y="1791255"/>
            <a:ext cx="562644" cy="412558"/>
            <a:chOff x="700775" y="753626"/>
            <a:chExt cx="3120600" cy="2288174"/>
          </a:xfrm>
        </p:grpSpPr>
        <p:cxnSp>
          <p:nvCxnSpPr>
            <p:cNvPr id="454" name="Google Shape;454;p30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5" name="Google Shape;455;p30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6" name="Google Shape;456;p30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30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30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30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0" name="Google Shape;460;p30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1" name="Google Shape;461;p30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2" name="Google Shape;462;p30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1"/>
          <p:cNvGrpSpPr/>
          <p:nvPr/>
        </p:nvGrpSpPr>
        <p:grpSpPr>
          <a:xfrm>
            <a:off x="152977" y="252204"/>
            <a:ext cx="1312809" cy="1413722"/>
            <a:chOff x="76775" y="99800"/>
            <a:chExt cx="2095800" cy="2256900"/>
          </a:xfrm>
        </p:grpSpPr>
        <p:grpSp>
          <p:nvGrpSpPr>
            <p:cNvPr id="474" name="Google Shape;474;p31"/>
            <p:cNvGrpSpPr/>
            <p:nvPr/>
          </p:nvGrpSpPr>
          <p:grpSpPr>
            <a:xfrm>
              <a:off x="76775" y="99800"/>
              <a:ext cx="2095800" cy="2256900"/>
              <a:chOff x="76775" y="99800"/>
              <a:chExt cx="2095800" cy="2256900"/>
            </a:xfrm>
          </p:grpSpPr>
          <p:sp>
            <p:nvSpPr>
              <p:cNvPr id="475" name="Google Shape;475;p31"/>
              <p:cNvSpPr/>
              <p:nvPr/>
            </p:nvSpPr>
            <p:spPr>
              <a:xfrm>
                <a:off x="76775" y="99800"/>
                <a:ext cx="2095800" cy="2256900"/>
              </a:xfrm>
              <a:prstGeom prst="rect">
                <a:avLst/>
              </a:prstGeom>
              <a:noFill/>
              <a:ln cap="flat" cmpd="sng" w="762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6" name="Google Shape;476;p31"/>
              <p:cNvGrpSpPr/>
              <p:nvPr/>
            </p:nvGrpSpPr>
            <p:grpSpPr>
              <a:xfrm>
                <a:off x="1619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477" name="Google Shape;477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478" name="Google Shape;478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85" name="Google Shape;485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486" name="Google Shape;486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487" name="Google Shape;487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488" name="Google Shape;488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489" name="Google Shape;489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490" name="Google Shape;490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491" name="Google Shape;491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492" name="Google Shape;492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493" name="Google Shape;493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494" name="Google Shape;494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01" name="Google Shape;501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502" name="Google Shape;502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3" name="Google Shape;503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4" name="Google Shape;504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5" name="Google Shape;505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6" name="Google Shape;506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7" name="Google Shape;507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8" name="Google Shape;508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9" name="Google Shape;509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510" name="Google Shape;510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17" name="Google Shape;517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518" name="Google Shape;518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19" name="Google Shape;519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20" name="Google Shape;520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21" name="Google Shape;521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22" name="Google Shape;522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23" name="Google Shape;523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24" name="Google Shape;524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25" name="Google Shape;525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526" name="Google Shape;526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" name="Google Shape;531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2" name="Google Shape;532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3" name="Google Shape;533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534" name="Google Shape;534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35" name="Google Shape;535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36" name="Google Shape;536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37" name="Google Shape;537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38" name="Google Shape;538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39" name="Google Shape;539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40" name="Google Shape;540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41" name="Google Shape;541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542" name="Google Shape;542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3" name="Google Shape;543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4" name="Google Shape;544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9" name="Google Shape;549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550" name="Google Shape;550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1" name="Google Shape;551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2" name="Google Shape;552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3" name="Google Shape;553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4" name="Google Shape;554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5" name="Google Shape;555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6" name="Google Shape;556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57" name="Google Shape;557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558" name="Google Shape;558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4" name="Google Shape;564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5" name="Google Shape;565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566" name="Google Shape;566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67" name="Google Shape;567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68" name="Google Shape;568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69" name="Google Shape;569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70" name="Google Shape;570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71" name="Google Shape;571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72" name="Google Shape;572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73" name="Google Shape;573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574" name="Google Shape;574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5" name="Google Shape;575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6" name="Google Shape;576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81" name="Google Shape;581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582" name="Google Shape;582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83" name="Google Shape;583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84" name="Google Shape;584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85" name="Google Shape;585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86" name="Google Shape;586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87" name="Google Shape;587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88" name="Google Shape;588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89" name="Google Shape;589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590" name="Google Shape;590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1" name="Google Shape;591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2" name="Google Shape;592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3" name="Google Shape;593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4" name="Google Shape;594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97" name="Google Shape;597;p31"/>
              <p:cNvGrpSpPr/>
              <p:nvPr/>
            </p:nvGrpSpPr>
            <p:grpSpPr>
              <a:xfrm>
                <a:off x="11525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598" name="Google Shape;598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599" name="Google Shape;599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" name="Google Shape;604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5" name="Google Shape;605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06" name="Google Shape;606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607" name="Google Shape;607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08" name="Google Shape;608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09" name="Google Shape;609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10" name="Google Shape;610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11" name="Google Shape;611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12" name="Google Shape;612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13" name="Google Shape;613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14" name="Google Shape;614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15" name="Google Shape;615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6" name="Google Shape;616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7" name="Google Shape;617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8" name="Google Shape;618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9" name="Google Shape;619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0" name="Google Shape;620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1" name="Google Shape;621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22" name="Google Shape;622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623" name="Google Shape;623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24" name="Google Shape;624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25" name="Google Shape;625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26" name="Google Shape;626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27" name="Google Shape;627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28" name="Google Shape;628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29" name="Google Shape;629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30" name="Google Shape;630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31" name="Google Shape;631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2" name="Google Shape;632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3" name="Google Shape;633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4" name="Google Shape;634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5" name="Google Shape;635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6" name="Google Shape;636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7" name="Google Shape;637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38" name="Google Shape;638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639" name="Google Shape;639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0" name="Google Shape;640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1" name="Google Shape;641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2" name="Google Shape;642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3" name="Google Shape;643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4" name="Google Shape;644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5" name="Google Shape;645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6" name="Google Shape;646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47" name="Google Shape;647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48" name="Google Shape;648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49" name="Google Shape;649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0" name="Google Shape;650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1" name="Google Shape;651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2" name="Google Shape;652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3" name="Google Shape;653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54" name="Google Shape;654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655" name="Google Shape;655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6" name="Google Shape;656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7" name="Google Shape;657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8" name="Google Shape;658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9" name="Google Shape;659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0" name="Google Shape;660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1" name="Google Shape;661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2" name="Google Shape;662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63" name="Google Shape;663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4" name="Google Shape;664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5" name="Google Shape;665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6" name="Google Shape;666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7" name="Google Shape;667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8" name="Google Shape;668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9" name="Google Shape;669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70" name="Google Shape;670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671" name="Google Shape;671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2" name="Google Shape;672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3" name="Google Shape;673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4" name="Google Shape;674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5" name="Google Shape;675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6" name="Google Shape;676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7" name="Google Shape;677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8" name="Google Shape;678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79" name="Google Shape;679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0" name="Google Shape;680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1" name="Google Shape;681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2" name="Google Shape;682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3" name="Google Shape;683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4" name="Google Shape;684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5" name="Google Shape;685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86" name="Google Shape;686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687" name="Google Shape;687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88" name="Google Shape;688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89" name="Google Shape;689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90" name="Google Shape;690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91" name="Google Shape;691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92" name="Google Shape;692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93" name="Google Shape;693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94" name="Google Shape;694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695" name="Google Shape;695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6" name="Google Shape;696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7" name="Google Shape;697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8" name="Google Shape;698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9" name="Google Shape;699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0" name="Google Shape;700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1" name="Google Shape;701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02" name="Google Shape;702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703" name="Google Shape;703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04" name="Google Shape;704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05" name="Google Shape;705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06" name="Google Shape;706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07" name="Google Shape;707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08" name="Google Shape;708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09" name="Google Shape;709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10" name="Google Shape;710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11" name="Google Shape;711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2" name="Google Shape;712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3" name="Google Shape;713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4" name="Google Shape;714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5" name="Google Shape;715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6" name="Google Shape;716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7" name="Google Shape;717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718" name="Google Shape;718;p31"/>
              <p:cNvGrpSpPr/>
              <p:nvPr/>
            </p:nvGrpSpPr>
            <p:grpSpPr>
              <a:xfrm>
                <a:off x="1152536" y="12192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719" name="Google Shape;719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720" name="Google Shape;720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1" name="Google Shape;721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2" name="Google Shape;722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3" name="Google Shape;723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4" name="Google Shape;724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5" name="Google Shape;725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6" name="Google Shape;726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27" name="Google Shape;727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728" name="Google Shape;728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29" name="Google Shape;729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30" name="Google Shape;730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31" name="Google Shape;731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32" name="Google Shape;732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33" name="Google Shape;733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34" name="Google Shape;734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35" name="Google Shape;735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36" name="Google Shape;736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37" name="Google Shape;737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38" name="Google Shape;738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39" name="Google Shape;739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0" name="Google Shape;740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1" name="Google Shape;741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2" name="Google Shape;742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43" name="Google Shape;743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744" name="Google Shape;744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45" name="Google Shape;745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46" name="Google Shape;746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47" name="Google Shape;747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48" name="Google Shape;748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49" name="Google Shape;749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50" name="Google Shape;750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51" name="Google Shape;751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52" name="Google Shape;752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3" name="Google Shape;753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4" name="Google Shape;754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5" name="Google Shape;755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6" name="Google Shape;756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7" name="Google Shape;757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8" name="Google Shape;758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59" name="Google Shape;759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760" name="Google Shape;760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1" name="Google Shape;761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2" name="Google Shape;762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3" name="Google Shape;763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4" name="Google Shape;764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5" name="Google Shape;765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6" name="Google Shape;766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7" name="Google Shape;767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68" name="Google Shape;768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69" name="Google Shape;769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0" name="Google Shape;770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1" name="Google Shape;771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2" name="Google Shape;772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3" name="Google Shape;773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4" name="Google Shape;774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75" name="Google Shape;775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776" name="Google Shape;776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77" name="Google Shape;777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78" name="Google Shape;778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79" name="Google Shape;779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80" name="Google Shape;780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81" name="Google Shape;781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82" name="Google Shape;782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83" name="Google Shape;783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84" name="Google Shape;784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5" name="Google Shape;785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6" name="Google Shape;786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7" name="Google Shape;787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8" name="Google Shape;788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9" name="Google Shape;789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90" name="Google Shape;790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91" name="Google Shape;791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792" name="Google Shape;792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93" name="Google Shape;793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94" name="Google Shape;794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95" name="Google Shape;795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96" name="Google Shape;796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97" name="Google Shape;797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98" name="Google Shape;798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99" name="Google Shape;799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00" name="Google Shape;800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1" name="Google Shape;801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2" name="Google Shape;802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3" name="Google Shape;803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4" name="Google Shape;804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5" name="Google Shape;805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6" name="Google Shape;806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07" name="Google Shape;807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808" name="Google Shape;808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09" name="Google Shape;809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10" name="Google Shape;810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11" name="Google Shape;811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12" name="Google Shape;812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13" name="Google Shape;813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14" name="Google Shape;814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15" name="Google Shape;815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16" name="Google Shape;816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7" name="Google Shape;817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8" name="Google Shape;818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9" name="Google Shape;819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0" name="Google Shape;820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1" name="Google Shape;821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2" name="Google Shape;822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23" name="Google Shape;823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824" name="Google Shape;824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25" name="Google Shape;825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26" name="Google Shape;826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27" name="Google Shape;827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28" name="Google Shape;828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29" name="Google Shape;829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30" name="Google Shape;830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31" name="Google Shape;831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32" name="Google Shape;832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3" name="Google Shape;833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4" name="Google Shape;834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5" name="Google Shape;835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6" name="Google Shape;836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7" name="Google Shape;837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8" name="Google Shape;838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839" name="Google Shape;839;p31"/>
            <p:cNvGrpSpPr/>
            <p:nvPr/>
          </p:nvGrpSpPr>
          <p:grpSpPr>
            <a:xfrm>
              <a:off x="161936" y="1219250"/>
              <a:ext cx="900624" cy="1044161"/>
              <a:chOff x="2143071" y="51"/>
              <a:chExt cx="4436571" cy="5143651"/>
            </a:xfrm>
          </p:grpSpPr>
          <p:grpSp>
            <p:nvGrpSpPr>
              <p:cNvPr id="840" name="Google Shape;840;p31"/>
              <p:cNvGrpSpPr/>
              <p:nvPr/>
            </p:nvGrpSpPr>
            <p:grpSpPr>
              <a:xfrm>
                <a:off x="2143071" y="51"/>
                <a:ext cx="4436571" cy="5143651"/>
                <a:chOff x="2835864" y="515801"/>
                <a:chExt cx="2731711" cy="3167078"/>
              </a:xfrm>
            </p:grpSpPr>
            <p:sp>
              <p:nvSpPr>
                <p:cNvPr id="841" name="Google Shape;841;p31"/>
                <p:cNvSpPr/>
                <p:nvPr/>
              </p:nvSpPr>
              <p:spPr>
                <a:xfrm>
                  <a:off x="3239475" y="1269350"/>
                  <a:ext cx="1923000" cy="16659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31"/>
                <p:cNvSpPr/>
                <p:nvPr/>
              </p:nvSpPr>
              <p:spPr>
                <a:xfrm>
                  <a:off x="2849086" y="22874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31"/>
                <p:cNvSpPr/>
                <p:nvPr/>
              </p:nvSpPr>
              <p:spPr>
                <a:xfrm flipH="1">
                  <a:off x="4840374" y="2274267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31"/>
                <p:cNvSpPr/>
                <p:nvPr/>
              </p:nvSpPr>
              <p:spPr>
                <a:xfrm flipH="1" rot="10800000">
                  <a:off x="283586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31"/>
                <p:cNvSpPr/>
                <p:nvPr/>
              </p:nvSpPr>
              <p:spPr>
                <a:xfrm rot="10800000">
                  <a:off x="484037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31"/>
                <p:cNvSpPr/>
                <p:nvPr/>
              </p:nvSpPr>
              <p:spPr>
                <a:xfrm rot="-3860006">
                  <a:off x="3813227" y="2833999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31"/>
                <p:cNvSpPr/>
                <p:nvPr/>
              </p:nvSpPr>
              <p:spPr>
                <a:xfrm flipH="1" rot="-6939994">
                  <a:off x="3813227" y="637421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8" name="Google Shape;848;p31"/>
              <p:cNvGrpSpPr/>
              <p:nvPr/>
            </p:nvGrpSpPr>
            <p:grpSpPr>
              <a:xfrm>
                <a:off x="3591862" y="1822861"/>
                <a:ext cx="1578087" cy="1157359"/>
                <a:chOff x="700775" y="753626"/>
                <a:chExt cx="3120600" cy="2288174"/>
              </a:xfrm>
            </p:grpSpPr>
            <p:cxnSp>
              <p:nvCxnSpPr>
                <p:cNvPr id="849" name="Google Shape;849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0" name="Google Shape;850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1" name="Google Shape;851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2" name="Google Shape;852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3" name="Google Shape;853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4" name="Google Shape;854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5" name="Google Shape;855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6" name="Google Shape;856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57" name="Google Shape;857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4" name="Google Shape;864;p31"/>
              <p:cNvGrpSpPr/>
              <p:nvPr/>
            </p:nvGrpSpPr>
            <p:grpSpPr>
              <a:xfrm>
                <a:off x="3258995" y="2858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865" name="Google Shape;865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6" name="Google Shape;866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7" name="Google Shape;867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8" name="Google Shape;868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9" name="Google Shape;869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0" name="Google Shape;870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1" name="Google Shape;871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2" name="Google Shape;872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73" name="Google Shape;873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6" name="Google Shape;876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7" name="Google Shape;877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9" name="Google Shape;879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0" name="Google Shape;880;p31"/>
              <p:cNvGrpSpPr/>
              <p:nvPr/>
            </p:nvGrpSpPr>
            <p:grpSpPr>
              <a:xfrm>
                <a:off x="4020995" y="1334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881" name="Google Shape;881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2" name="Google Shape;882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3" name="Google Shape;883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4" name="Google Shape;884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5" name="Google Shape;885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6" name="Google Shape;886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7" name="Google Shape;887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8" name="Google Shape;888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89" name="Google Shape;889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0" name="Google Shape;890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1" name="Google Shape;891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2" name="Google Shape;892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6" name="Google Shape;896;p31"/>
              <p:cNvGrpSpPr/>
              <p:nvPr/>
            </p:nvGrpSpPr>
            <p:grpSpPr>
              <a:xfrm>
                <a:off x="49353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897" name="Google Shape;897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8" name="Google Shape;898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9" name="Google Shape;899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0" name="Google Shape;900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1" name="Google Shape;901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2" name="Google Shape;902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3" name="Google Shape;903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4" name="Google Shape;904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05" name="Google Shape;905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12" name="Google Shape;912;p31"/>
              <p:cNvGrpSpPr/>
              <p:nvPr/>
            </p:nvGrpSpPr>
            <p:grpSpPr>
              <a:xfrm>
                <a:off x="4935395" y="27818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913" name="Google Shape;913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4" name="Google Shape;914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5" name="Google Shape;915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6" name="Google Shape;916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7" name="Google Shape;917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8" name="Google Shape;918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9" name="Google Shape;919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0" name="Google Shape;920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21" name="Google Shape;921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8" name="Google Shape;928;p31"/>
              <p:cNvGrpSpPr/>
              <p:nvPr/>
            </p:nvGrpSpPr>
            <p:grpSpPr>
              <a:xfrm>
                <a:off x="4020995" y="33914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929" name="Google Shape;929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0" name="Google Shape;930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1" name="Google Shape;931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2" name="Google Shape;932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3" name="Google Shape;933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4" name="Google Shape;934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5" name="Google Shape;935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6" name="Google Shape;936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37" name="Google Shape;937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8" name="Google Shape;938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9" name="Google Shape;939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44" name="Google Shape;944;p31"/>
              <p:cNvGrpSpPr/>
              <p:nvPr/>
            </p:nvGrpSpPr>
            <p:grpSpPr>
              <a:xfrm>
                <a:off x="31827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945" name="Google Shape;945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6" name="Google Shape;946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7" name="Google Shape;947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8" name="Google Shape;948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9" name="Google Shape;949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0" name="Google Shape;950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1" name="Google Shape;951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2" name="Google Shape;952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53" name="Google Shape;953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4" name="Google Shape;954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960" name="Google Shape;960;p31"/>
          <p:cNvGrpSpPr/>
          <p:nvPr/>
        </p:nvGrpSpPr>
        <p:grpSpPr>
          <a:xfrm>
            <a:off x="152977" y="1852404"/>
            <a:ext cx="1312809" cy="1413722"/>
            <a:chOff x="76775" y="99800"/>
            <a:chExt cx="2095800" cy="2256900"/>
          </a:xfrm>
        </p:grpSpPr>
        <p:grpSp>
          <p:nvGrpSpPr>
            <p:cNvPr id="961" name="Google Shape;961;p31"/>
            <p:cNvGrpSpPr/>
            <p:nvPr/>
          </p:nvGrpSpPr>
          <p:grpSpPr>
            <a:xfrm>
              <a:off x="76775" y="99800"/>
              <a:ext cx="2095800" cy="2256900"/>
              <a:chOff x="76775" y="99800"/>
              <a:chExt cx="2095800" cy="2256900"/>
            </a:xfrm>
          </p:grpSpPr>
          <p:sp>
            <p:nvSpPr>
              <p:cNvPr id="962" name="Google Shape;962;p31"/>
              <p:cNvSpPr/>
              <p:nvPr/>
            </p:nvSpPr>
            <p:spPr>
              <a:xfrm>
                <a:off x="76775" y="99800"/>
                <a:ext cx="2095800" cy="2256900"/>
              </a:xfrm>
              <a:prstGeom prst="rect">
                <a:avLst/>
              </a:prstGeom>
              <a:noFill/>
              <a:ln cap="flat" cmpd="sng" w="762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3" name="Google Shape;963;p31"/>
              <p:cNvGrpSpPr/>
              <p:nvPr/>
            </p:nvGrpSpPr>
            <p:grpSpPr>
              <a:xfrm>
                <a:off x="1619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964" name="Google Shape;964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965" name="Google Shape;965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6" name="Google Shape;966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7" name="Google Shape;967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8" name="Google Shape;968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9" name="Google Shape;969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0" name="Google Shape;970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1" name="Google Shape;971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72" name="Google Shape;972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973" name="Google Shape;973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74" name="Google Shape;974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75" name="Google Shape;975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76" name="Google Shape;976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77" name="Google Shape;977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78" name="Google Shape;978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79" name="Google Shape;979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80" name="Google Shape;980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981" name="Google Shape;981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2" name="Google Shape;982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3" name="Google Shape;983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4" name="Google Shape;984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5" name="Google Shape;985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6" name="Google Shape;986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7" name="Google Shape;987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88" name="Google Shape;988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989" name="Google Shape;989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90" name="Google Shape;990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91" name="Google Shape;991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92" name="Google Shape;992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93" name="Google Shape;993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94" name="Google Shape;994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95" name="Google Shape;995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996" name="Google Shape;996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997" name="Google Shape;997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8" name="Google Shape;998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9" name="Google Shape;999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0" name="Google Shape;1000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1" name="Google Shape;1001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2" name="Google Shape;1002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3" name="Google Shape;1003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04" name="Google Shape;1004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005" name="Google Shape;1005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06" name="Google Shape;1006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07" name="Google Shape;1007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08" name="Google Shape;1008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09" name="Google Shape;1009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10" name="Google Shape;1010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11" name="Google Shape;1011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12" name="Google Shape;1012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13" name="Google Shape;1013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4" name="Google Shape;1014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5" name="Google Shape;1015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6" name="Google Shape;1016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7" name="Google Shape;1017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8" name="Google Shape;1018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9" name="Google Shape;1019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20" name="Google Shape;1020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021" name="Google Shape;1021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2" name="Google Shape;1022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3" name="Google Shape;1023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4" name="Google Shape;1024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5" name="Google Shape;1025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6" name="Google Shape;1026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7" name="Google Shape;1027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8" name="Google Shape;1028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29" name="Google Shape;1029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0" name="Google Shape;1030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1" name="Google Shape;1031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2" name="Google Shape;1032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3" name="Google Shape;1033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4" name="Google Shape;1034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5" name="Google Shape;1035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36" name="Google Shape;1036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037" name="Google Shape;1037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38" name="Google Shape;1038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39" name="Google Shape;1039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40" name="Google Shape;1040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41" name="Google Shape;1041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42" name="Google Shape;1042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43" name="Google Shape;1043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44" name="Google Shape;1044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45" name="Google Shape;1045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6" name="Google Shape;1046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7" name="Google Shape;1047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8" name="Google Shape;1048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9" name="Google Shape;1049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0" name="Google Shape;1050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1" name="Google Shape;1051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52" name="Google Shape;1052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053" name="Google Shape;1053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54" name="Google Shape;1054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55" name="Google Shape;1055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56" name="Google Shape;1056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57" name="Google Shape;1057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58" name="Google Shape;1058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59" name="Google Shape;1059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60" name="Google Shape;1060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61" name="Google Shape;1061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2" name="Google Shape;1062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3" name="Google Shape;1063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4" name="Google Shape;1064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5" name="Google Shape;1065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6" name="Google Shape;1066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7" name="Google Shape;1067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68" name="Google Shape;1068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069" name="Google Shape;1069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0" name="Google Shape;1070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1" name="Google Shape;1071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2" name="Google Shape;1072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3" name="Google Shape;1073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4" name="Google Shape;1074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5" name="Google Shape;1075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6" name="Google Shape;1076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77" name="Google Shape;1077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8" name="Google Shape;1078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9" name="Google Shape;1079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0" name="Google Shape;1080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1" name="Google Shape;1081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2" name="Google Shape;1082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3" name="Google Shape;1083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084" name="Google Shape;1084;p31"/>
              <p:cNvGrpSpPr/>
              <p:nvPr/>
            </p:nvGrpSpPr>
            <p:grpSpPr>
              <a:xfrm>
                <a:off x="11525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1085" name="Google Shape;1085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1086" name="Google Shape;1086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7" name="Google Shape;1087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8" name="Google Shape;1088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9" name="Google Shape;1089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0" name="Google Shape;1090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1" name="Google Shape;1091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2" name="Google Shape;1092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93" name="Google Shape;1093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1094" name="Google Shape;1094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95" name="Google Shape;1095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96" name="Google Shape;1096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97" name="Google Shape;1097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98" name="Google Shape;1098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99" name="Google Shape;1099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00" name="Google Shape;1100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01" name="Google Shape;1101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02" name="Google Shape;1102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3" name="Google Shape;1103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4" name="Google Shape;1104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5" name="Google Shape;1105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6" name="Google Shape;1106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7" name="Google Shape;1107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8" name="Google Shape;1108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09" name="Google Shape;1109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110" name="Google Shape;1110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11" name="Google Shape;1111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12" name="Google Shape;1112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13" name="Google Shape;1113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14" name="Google Shape;1114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15" name="Google Shape;1115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16" name="Google Shape;1116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17" name="Google Shape;1117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18" name="Google Shape;1118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9" name="Google Shape;1119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0" name="Google Shape;1120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1" name="Google Shape;1121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2" name="Google Shape;1122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3" name="Google Shape;1123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4" name="Google Shape;1124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25" name="Google Shape;1125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126" name="Google Shape;1126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27" name="Google Shape;1127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28" name="Google Shape;1128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29" name="Google Shape;1129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30" name="Google Shape;1130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31" name="Google Shape;1131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32" name="Google Shape;1132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33" name="Google Shape;1133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34" name="Google Shape;1134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41" name="Google Shape;1141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142" name="Google Shape;1142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43" name="Google Shape;1143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44" name="Google Shape;1144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45" name="Google Shape;1145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46" name="Google Shape;1146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47" name="Google Shape;1147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48" name="Google Shape;1148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49" name="Google Shape;1149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50" name="Google Shape;1150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57" name="Google Shape;1157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158" name="Google Shape;1158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59" name="Google Shape;1159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60" name="Google Shape;1160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61" name="Google Shape;1161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62" name="Google Shape;1162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63" name="Google Shape;1163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64" name="Google Shape;1164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65" name="Google Shape;1165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66" name="Google Shape;1166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7" name="Google Shape;1167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8" name="Google Shape;1168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9" name="Google Shape;1169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0" name="Google Shape;1170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1" name="Google Shape;1171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2" name="Google Shape;1172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73" name="Google Shape;1173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174" name="Google Shape;1174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75" name="Google Shape;1175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76" name="Google Shape;1176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77" name="Google Shape;1177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78" name="Google Shape;1178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79" name="Google Shape;1179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80" name="Google Shape;1180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81" name="Google Shape;1181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82" name="Google Shape;1182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89" name="Google Shape;1189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190" name="Google Shape;1190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91" name="Google Shape;1191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92" name="Google Shape;1192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93" name="Google Shape;1193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94" name="Google Shape;1194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95" name="Google Shape;1195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96" name="Google Shape;1196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97" name="Google Shape;1197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98" name="Google Shape;1198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4" name="Google Shape;1204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205" name="Google Shape;1205;p31"/>
              <p:cNvGrpSpPr/>
              <p:nvPr/>
            </p:nvGrpSpPr>
            <p:grpSpPr>
              <a:xfrm>
                <a:off x="1152536" y="12192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1206" name="Google Shape;1206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1207" name="Google Shape;1207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8" name="Google Shape;1208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9" name="Google Shape;1209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0" name="Google Shape;1210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1" name="Google Shape;1211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2" name="Google Shape;1212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3" name="Google Shape;1213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14" name="Google Shape;1214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1215" name="Google Shape;1215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16" name="Google Shape;1216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17" name="Google Shape;1217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18" name="Google Shape;1218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19" name="Google Shape;1219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20" name="Google Shape;1220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21" name="Google Shape;1221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22" name="Google Shape;1222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223" name="Google Shape;1223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4" name="Google Shape;1224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5" name="Google Shape;1225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6" name="Google Shape;1226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7" name="Google Shape;1227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8" name="Google Shape;1228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9" name="Google Shape;1229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30" name="Google Shape;1230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231" name="Google Shape;1231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2" name="Google Shape;1232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3" name="Google Shape;1233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4" name="Google Shape;1234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5" name="Google Shape;1235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6" name="Google Shape;1236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7" name="Google Shape;1237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8" name="Google Shape;1238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239" name="Google Shape;1239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0" name="Google Shape;1240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1" name="Google Shape;1241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2" name="Google Shape;1242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3" name="Google Shape;1243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4" name="Google Shape;1244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5" name="Google Shape;1245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46" name="Google Shape;1246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247" name="Google Shape;1247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48" name="Google Shape;1248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49" name="Google Shape;1249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50" name="Google Shape;1250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51" name="Google Shape;1251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52" name="Google Shape;1252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53" name="Google Shape;1253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54" name="Google Shape;1254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255" name="Google Shape;1255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56" name="Google Shape;1256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57" name="Google Shape;1257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58" name="Google Shape;1258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59" name="Google Shape;1259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0" name="Google Shape;1260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1" name="Google Shape;1261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62" name="Google Shape;1262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263" name="Google Shape;1263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64" name="Google Shape;1264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65" name="Google Shape;1265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66" name="Google Shape;1266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67" name="Google Shape;1267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68" name="Google Shape;1268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69" name="Google Shape;1269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70" name="Google Shape;1270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271" name="Google Shape;1271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2" name="Google Shape;1272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3" name="Google Shape;1273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4" name="Google Shape;1274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5" name="Google Shape;1275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6" name="Google Shape;1276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7" name="Google Shape;1277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78" name="Google Shape;1278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279" name="Google Shape;1279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0" name="Google Shape;1280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1" name="Google Shape;1281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2" name="Google Shape;1282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3" name="Google Shape;1283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4" name="Google Shape;1284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5" name="Google Shape;1285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6" name="Google Shape;1286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287" name="Google Shape;1287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88" name="Google Shape;1288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89" name="Google Shape;1289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0" name="Google Shape;1290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1" name="Google Shape;1291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2" name="Google Shape;1292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3" name="Google Shape;1293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94" name="Google Shape;1294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295" name="Google Shape;1295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96" name="Google Shape;1296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97" name="Google Shape;1297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98" name="Google Shape;1298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99" name="Google Shape;1299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00" name="Google Shape;1300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01" name="Google Shape;1301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02" name="Google Shape;1302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303" name="Google Shape;1303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4" name="Google Shape;1304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5" name="Google Shape;1305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6" name="Google Shape;1306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7" name="Google Shape;1307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8" name="Google Shape;1308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9" name="Google Shape;1309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310" name="Google Shape;1310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311" name="Google Shape;1311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12" name="Google Shape;1312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13" name="Google Shape;1313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14" name="Google Shape;1314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15" name="Google Shape;1315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16" name="Google Shape;1316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17" name="Google Shape;1317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18" name="Google Shape;1318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319" name="Google Shape;1319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0" name="Google Shape;1320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1" name="Google Shape;1321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2" name="Google Shape;1322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3" name="Google Shape;1323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4" name="Google Shape;1324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5" name="Google Shape;1325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326" name="Google Shape;1326;p31"/>
            <p:cNvGrpSpPr/>
            <p:nvPr/>
          </p:nvGrpSpPr>
          <p:grpSpPr>
            <a:xfrm>
              <a:off x="161936" y="1219250"/>
              <a:ext cx="900624" cy="1044161"/>
              <a:chOff x="2143071" y="51"/>
              <a:chExt cx="4436571" cy="5143651"/>
            </a:xfrm>
          </p:grpSpPr>
          <p:grpSp>
            <p:nvGrpSpPr>
              <p:cNvPr id="1327" name="Google Shape;1327;p31"/>
              <p:cNvGrpSpPr/>
              <p:nvPr/>
            </p:nvGrpSpPr>
            <p:grpSpPr>
              <a:xfrm>
                <a:off x="2143071" y="51"/>
                <a:ext cx="4436571" cy="5143651"/>
                <a:chOff x="2835864" y="515801"/>
                <a:chExt cx="2731711" cy="3167078"/>
              </a:xfrm>
            </p:grpSpPr>
            <p:sp>
              <p:nvSpPr>
                <p:cNvPr id="1328" name="Google Shape;1328;p31"/>
                <p:cNvSpPr/>
                <p:nvPr/>
              </p:nvSpPr>
              <p:spPr>
                <a:xfrm>
                  <a:off x="3239475" y="1269350"/>
                  <a:ext cx="1923000" cy="16659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9" name="Google Shape;1329;p31"/>
                <p:cNvSpPr/>
                <p:nvPr/>
              </p:nvSpPr>
              <p:spPr>
                <a:xfrm>
                  <a:off x="2849086" y="22874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0" name="Google Shape;1330;p31"/>
                <p:cNvSpPr/>
                <p:nvPr/>
              </p:nvSpPr>
              <p:spPr>
                <a:xfrm flipH="1">
                  <a:off x="4840374" y="2274267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1" name="Google Shape;1331;p31"/>
                <p:cNvSpPr/>
                <p:nvPr/>
              </p:nvSpPr>
              <p:spPr>
                <a:xfrm flipH="1" rot="10800000">
                  <a:off x="283586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2" name="Google Shape;1332;p31"/>
                <p:cNvSpPr/>
                <p:nvPr/>
              </p:nvSpPr>
              <p:spPr>
                <a:xfrm rot="10800000">
                  <a:off x="484037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3" name="Google Shape;1333;p31"/>
                <p:cNvSpPr/>
                <p:nvPr/>
              </p:nvSpPr>
              <p:spPr>
                <a:xfrm rot="-3860006">
                  <a:off x="3813227" y="2833999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4" name="Google Shape;1334;p31"/>
                <p:cNvSpPr/>
                <p:nvPr/>
              </p:nvSpPr>
              <p:spPr>
                <a:xfrm flipH="1" rot="-6939994">
                  <a:off x="3813227" y="637421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35" name="Google Shape;1335;p31"/>
              <p:cNvGrpSpPr/>
              <p:nvPr/>
            </p:nvGrpSpPr>
            <p:grpSpPr>
              <a:xfrm>
                <a:off x="3591862" y="1822861"/>
                <a:ext cx="1578087" cy="1157359"/>
                <a:chOff x="700775" y="753626"/>
                <a:chExt cx="3120600" cy="2288174"/>
              </a:xfrm>
            </p:grpSpPr>
            <p:cxnSp>
              <p:nvCxnSpPr>
                <p:cNvPr id="1336" name="Google Shape;1336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7" name="Google Shape;1337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8" name="Google Shape;1338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9" name="Google Shape;1339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0" name="Google Shape;1340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1" name="Google Shape;1341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2" name="Google Shape;1342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3" name="Google Shape;1343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44" name="Google Shape;1344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5" name="Google Shape;1345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6" name="Google Shape;1346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7" name="Google Shape;1347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8" name="Google Shape;1348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9" name="Google Shape;1349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0" name="Google Shape;1350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51" name="Google Shape;1351;p31"/>
              <p:cNvGrpSpPr/>
              <p:nvPr/>
            </p:nvGrpSpPr>
            <p:grpSpPr>
              <a:xfrm>
                <a:off x="3258995" y="2858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352" name="Google Shape;1352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3" name="Google Shape;1353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4" name="Google Shape;1354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5" name="Google Shape;1355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6" name="Google Shape;1356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7" name="Google Shape;1357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8" name="Google Shape;1358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9" name="Google Shape;1359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60" name="Google Shape;1360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1" name="Google Shape;1361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2" name="Google Shape;1362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3" name="Google Shape;1363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4" name="Google Shape;1364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5" name="Google Shape;1365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6" name="Google Shape;1366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7" name="Google Shape;1367;p31"/>
              <p:cNvGrpSpPr/>
              <p:nvPr/>
            </p:nvGrpSpPr>
            <p:grpSpPr>
              <a:xfrm>
                <a:off x="4020995" y="1334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368" name="Google Shape;1368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9" name="Google Shape;1369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0" name="Google Shape;1370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1" name="Google Shape;1371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2" name="Google Shape;1372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3" name="Google Shape;1373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4" name="Google Shape;1374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5" name="Google Shape;1375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76" name="Google Shape;1376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7" name="Google Shape;1377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8" name="Google Shape;1378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9" name="Google Shape;1379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0" name="Google Shape;1380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1" name="Google Shape;1381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2" name="Google Shape;1382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83" name="Google Shape;1383;p31"/>
              <p:cNvGrpSpPr/>
              <p:nvPr/>
            </p:nvGrpSpPr>
            <p:grpSpPr>
              <a:xfrm>
                <a:off x="49353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384" name="Google Shape;1384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5" name="Google Shape;1385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6" name="Google Shape;1386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7" name="Google Shape;1387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8" name="Google Shape;1388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9" name="Google Shape;1389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0" name="Google Shape;1390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1" name="Google Shape;1391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92" name="Google Shape;1392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3" name="Google Shape;1393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4" name="Google Shape;1394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5" name="Google Shape;1395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6" name="Google Shape;1396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7" name="Google Shape;1397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8" name="Google Shape;1398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99" name="Google Shape;1399;p31"/>
              <p:cNvGrpSpPr/>
              <p:nvPr/>
            </p:nvGrpSpPr>
            <p:grpSpPr>
              <a:xfrm>
                <a:off x="4935395" y="27818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400" name="Google Shape;1400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1" name="Google Shape;1401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2" name="Google Shape;1402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3" name="Google Shape;1403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4" name="Google Shape;1404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5" name="Google Shape;1405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6" name="Google Shape;1406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7" name="Google Shape;1407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408" name="Google Shape;1408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9" name="Google Shape;1409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0" name="Google Shape;1410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1" name="Google Shape;1411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2" name="Google Shape;1412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3" name="Google Shape;1413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4" name="Google Shape;1414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15" name="Google Shape;1415;p31"/>
              <p:cNvGrpSpPr/>
              <p:nvPr/>
            </p:nvGrpSpPr>
            <p:grpSpPr>
              <a:xfrm>
                <a:off x="4020995" y="33914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416" name="Google Shape;1416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7" name="Google Shape;1417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8" name="Google Shape;1418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9" name="Google Shape;1419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0" name="Google Shape;1420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1" name="Google Shape;1421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2" name="Google Shape;1422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3" name="Google Shape;1423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424" name="Google Shape;1424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5" name="Google Shape;1425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6" name="Google Shape;1426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7" name="Google Shape;1427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31" name="Google Shape;1431;p31"/>
              <p:cNvGrpSpPr/>
              <p:nvPr/>
            </p:nvGrpSpPr>
            <p:grpSpPr>
              <a:xfrm>
                <a:off x="31827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432" name="Google Shape;1432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3" name="Google Shape;1433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4" name="Google Shape;1434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5" name="Google Shape;1435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6" name="Google Shape;1436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7" name="Google Shape;1437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8" name="Google Shape;1438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9" name="Google Shape;1439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440" name="Google Shape;1440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1" name="Google Shape;1441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2" name="Google Shape;1442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3" name="Google Shape;1443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4" name="Google Shape;1444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5" name="Google Shape;1445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6" name="Google Shape;1446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447" name="Google Shape;1447;p31"/>
          <p:cNvGrpSpPr/>
          <p:nvPr/>
        </p:nvGrpSpPr>
        <p:grpSpPr>
          <a:xfrm>
            <a:off x="152977" y="3452604"/>
            <a:ext cx="1312809" cy="1413722"/>
            <a:chOff x="76775" y="99800"/>
            <a:chExt cx="2095800" cy="2256900"/>
          </a:xfrm>
        </p:grpSpPr>
        <p:grpSp>
          <p:nvGrpSpPr>
            <p:cNvPr id="1448" name="Google Shape;1448;p31"/>
            <p:cNvGrpSpPr/>
            <p:nvPr/>
          </p:nvGrpSpPr>
          <p:grpSpPr>
            <a:xfrm>
              <a:off x="76775" y="99800"/>
              <a:ext cx="2095800" cy="2256900"/>
              <a:chOff x="76775" y="99800"/>
              <a:chExt cx="2095800" cy="2256900"/>
            </a:xfrm>
          </p:grpSpPr>
          <p:sp>
            <p:nvSpPr>
              <p:cNvPr id="1449" name="Google Shape;1449;p31"/>
              <p:cNvSpPr/>
              <p:nvPr/>
            </p:nvSpPr>
            <p:spPr>
              <a:xfrm>
                <a:off x="76775" y="99800"/>
                <a:ext cx="2095800" cy="2256900"/>
              </a:xfrm>
              <a:prstGeom prst="rect">
                <a:avLst/>
              </a:prstGeom>
              <a:noFill/>
              <a:ln cap="flat" cmpd="sng" w="762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0" name="Google Shape;1450;p31"/>
              <p:cNvGrpSpPr/>
              <p:nvPr/>
            </p:nvGrpSpPr>
            <p:grpSpPr>
              <a:xfrm>
                <a:off x="1619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1451" name="Google Shape;1451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1452" name="Google Shape;1452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3" name="Google Shape;1453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4" name="Google Shape;1454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5" name="Google Shape;1455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6" name="Google Shape;1456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7" name="Google Shape;1457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8" name="Google Shape;1458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459" name="Google Shape;1459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1460" name="Google Shape;1460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61" name="Google Shape;1461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62" name="Google Shape;1462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63" name="Google Shape;1463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64" name="Google Shape;1464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65" name="Google Shape;1465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66" name="Google Shape;1466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67" name="Google Shape;1467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468" name="Google Shape;1468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69" name="Google Shape;1469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0" name="Google Shape;1470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1" name="Google Shape;1471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2" name="Google Shape;1472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3" name="Google Shape;1473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4" name="Google Shape;1474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475" name="Google Shape;1475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476" name="Google Shape;1476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77" name="Google Shape;1477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78" name="Google Shape;1478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79" name="Google Shape;1479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80" name="Google Shape;1480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81" name="Google Shape;1481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82" name="Google Shape;1482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83" name="Google Shape;1483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484" name="Google Shape;1484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5" name="Google Shape;1485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6" name="Google Shape;1486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7" name="Google Shape;1487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8" name="Google Shape;1488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9" name="Google Shape;1489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90" name="Google Shape;1490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491" name="Google Shape;1491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492" name="Google Shape;1492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93" name="Google Shape;1493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94" name="Google Shape;1494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95" name="Google Shape;1495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96" name="Google Shape;1496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97" name="Google Shape;1497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98" name="Google Shape;1498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99" name="Google Shape;1499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500" name="Google Shape;1500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01" name="Google Shape;1501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02" name="Google Shape;1502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03" name="Google Shape;1503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04" name="Google Shape;1504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05" name="Google Shape;1505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06" name="Google Shape;1506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07" name="Google Shape;1507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508" name="Google Shape;1508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09" name="Google Shape;1509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10" name="Google Shape;1510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11" name="Google Shape;1511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12" name="Google Shape;1512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13" name="Google Shape;1513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14" name="Google Shape;1514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15" name="Google Shape;1515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516" name="Google Shape;1516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7" name="Google Shape;1517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8" name="Google Shape;1518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9" name="Google Shape;1519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0" name="Google Shape;1520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1" name="Google Shape;1521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2" name="Google Shape;1522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23" name="Google Shape;1523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524" name="Google Shape;1524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25" name="Google Shape;1525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26" name="Google Shape;1526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27" name="Google Shape;1527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28" name="Google Shape;1528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29" name="Google Shape;1529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30" name="Google Shape;1530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31" name="Google Shape;1531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532" name="Google Shape;1532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3" name="Google Shape;1533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4" name="Google Shape;1534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5" name="Google Shape;1535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6" name="Google Shape;1536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7" name="Google Shape;1537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8" name="Google Shape;1538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39" name="Google Shape;1539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540" name="Google Shape;1540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41" name="Google Shape;1541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42" name="Google Shape;1542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43" name="Google Shape;1543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44" name="Google Shape;1544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45" name="Google Shape;1545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46" name="Google Shape;1546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47" name="Google Shape;1547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548" name="Google Shape;1548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9" name="Google Shape;1549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0" name="Google Shape;1550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1" name="Google Shape;1551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2" name="Google Shape;1552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3" name="Google Shape;1553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4" name="Google Shape;1554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55" name="Google Shape;1555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556" name="Google Shape;1556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57" name="Google Shape;1557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58" name="Google Shape;1558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59" name="Google Shape;1559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60" name="Google Shape;1560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61" name="Google Shape;1561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62" name="Google Shape;1562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63" name="Google Shape;1563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564" name="Google Shape;1564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5" name="Google Shape;1565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6" name="Google Shape;1566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7" name="Google Shape;1567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8" name="Google Shape;1568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9" name="Google Shape;1569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0" name="Google Shape;1570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571" name="Google Shape;1571;p31"/>
              <p:cNvGrpSpPr/>
              <p:nvPr/>
            </p:nvGrpSpPr>
            <p:grpSpPr>
              <a:xfrm>
                <a:off x="11525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1572" name="Google Shape;1572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1573" name="Google Shape;1573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4" name="Google Shape;1574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5" name="Google Shape;1575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6" name="Google Shape;1576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7" name="Google Shape;1577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8" name="Google Shape;1578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9" name="Google Shape;1579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80" name="Google Shape;1580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1581" name="Google Shape;1581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2" name="Google Shape;1582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3" name="Google Shape;1583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4" name="Google Shape;1584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5" name="Google Shape;1585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6" name="Google Shape;1586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7" name="Google Shape;1587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8" name="Google Shape;1588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589" name="Google Shape;1589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0" name="Google Shape;1590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1" name="Google Shape;1591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2" name="Google Shape;1592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3" name="Google Shape;1593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4" name="Google Shape;1594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5" name="Google Shape;1595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96" name="Google Shape;1596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597" name="Google Shape;1597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98" name="Google Shape;1598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99" name="Google Shape;1599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00" name="Google Shape;1600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01" name="Google Shape;1601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02" name="Google Shape;1602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03" name="Google Shape;1603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04" name="Google Shape;1604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605" name="Google Shape;1605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6" name="Google Shape;1606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7" name="Google Shape;1607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8" name="Google Shape;1608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9" name="Google Shape;1609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0" name="Google Shape;1610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1" name="Google Shape;1611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12" name="Google Shape;1612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613" name="Google Shape;1613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14" name="Google Shape;1614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15" name="Google Shape;1615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16" name="Google Shape;1616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17" name="Google Shape;1617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18" name="Google Shape;1618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19" name="Google Shape;1619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20" name="Google Shape;1620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621" name="Google Shape;1621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2" name="Google Shape;1622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3" name="Google Shape;1623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4" name="Google Shape;1624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5" name="Google Shape;1625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6" name="Google Shape;1626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7" name="Google Shape;1627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28" name="Google Shape;1628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629" name="Google Shape;1629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30" name="Google Shape;1630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31" name="Google Shape;1631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32" name="Google Shape;1632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33" name="Google Shape;1633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34" name="Google Shape;1634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35" name="Google Shape;1635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36" name="Google Shape;1636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637" name="Google Shape;1637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38" name="Google Shape;1638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39" name="Google Shape;1639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0" name="Google Shape;1640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1" name="Google Shape;1641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2" name="Google Shape;1642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3" name="Google Shape;1643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44" name="Google Shape;1644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645" name="Google Shape;1645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46" name="Google Shape;1646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47" name="Google Shape;1647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48" name="Google Shape;1648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49" name="Google Shape;1649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50" name="Google Shape;1650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51" name="Google Shape;1651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52" name="Google Shape;1652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653" name="Google Shape;1653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4" name="Google Shape;1654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5" name="Google Shape;1655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6" name="Google Shape;1656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7" name="Google Shape;1657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8" name="Google Shape;1658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9" name="Google Shape;1659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60" name="Google Shape;1660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661" name="Google Shape;1661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62" name="Google Shape;1662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63" name="Google Shape;1663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64" name="Google Shape;1664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65" name="Google Shape;1665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66" name="Google Shape;1666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67" name="Google Shape;1667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68" name="Google Shape;1668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669" name="Google Shape;1669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0" name="Google Shape;1670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1" name="Google Shape;1671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2" name="Google Shape;1672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3" name="Google Shape;1673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4" name="Google Shape;1674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5" name="Google Shape;1675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76" name="Google Shape;1676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677" name="Google Shape;1677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78" name="Google Shape;1678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79" name="Google Shape;1679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80" name="Google Shape;1680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81" name="Google Shape;1681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82" name="Google Shape;1682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83" name="Google Shape;1683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84" name="Google Shape;1684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685" name="Google Shape;1685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6" name="Google Shape;1686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7" name="Google Shape;1687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8" name="Google Shape;1688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9" name="Google Shape;1689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0" name="Google Shape;1690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1" name="Google Shape;1691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92" name="Google Shape;1692;p31"/>
              <p:cNvGrpSpPr/>
              <p:nvPr/>
            </p:nvGrpSpPr>
            <p:grpSpPr>
              <a:xfrm>
                <a:off x="1152536" y="12192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1693" name="Google Shape;1693;p31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1694" name="Google Shape;1694;p31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5" name="Google Shape;1695;p31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6" name="Google Shape;1696;p31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7" name="Google Shape;1697;p31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8" name="Google Shape;1698;p31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9" name="Google Shape;1699;p31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00" name="Google Shape;1700;p31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01" name="Google Shape;1701;p31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1702" name="Google Shape;1702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3" name="Google Shape;1703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4" name="Google Shape;1704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5" name="Google Shape;1705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6" name="Google Shape;1706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7" name="Google Shape;1707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8" name="Google Shape;1708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9" name="Google Shape;1709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710" name="Google Shape;1710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1" name="Google Shape;1711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2" name="Google Shape;1712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3" name="Google Shape;1713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4" name="Google Shape;1714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5" name="Google Shape;1715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6" name="Google Shape;1716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17" name="Google Shape;1717;p31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718" name="Google Shape;1718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19" name="Google Shape;1719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20" name="Google Shape;1720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21" name="Google Shape;1721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22" name="Google Shape;1722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23" name="Google Shape;1723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24" name="Google Shape;1724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25" name="Google Shape;1725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726" name="Google Shape;1726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27" name="Google Shape;1727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28" name="Google Shape;1728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29" name="Google Shape;1729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30" name="Google Shape;1730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31" name="Google Shape;1731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32" name="Google Shape;1732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33" name="Google Shape;1733;p31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734" name="Google Shape;1734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5" name="Google Shape;1735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6" name="Google Shape;1736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7" name="Google Shape;1737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8" name="Google Shape;1738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9" name="Google Shape;1739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40" name="Google Shape;1740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41" name="Google Shape;1741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742" name="Google Shape;1742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3" name="Google Shape;1743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4" name="Google Shape;1744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5" name="Google Shape;1745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6" name="Google Shape;1746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7" name="Google Shape;1747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8" name="Google Shape;1748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49" name="Google Shape;1749;p31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750" name="Google Shape;1750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1" name="Google Shape;1751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2" name="Google Shape;1752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3" name="Google Shape;1753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4" name="Google Shape;1754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5" name="Google Shape;1755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6" name="Google Shape;1756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7" name="Google Shape;1757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758" name="Google Shape;1758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59" name="Google Shape;1759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60" name="Google Shape;1760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61" name="Google Shape;1761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62" name="Google Shape;1762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63" name="Google Shape;1763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64" name="Google Shape;1764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65" name="Google Shape;1765;p31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766" name="Google Shape;1766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67" name="Google Shape;1767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68" name="Google Shape;1768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69" name="Google Shape;1769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70" name="Google Shape;1770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71" name="Google Shape;1771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72" name="Google Shape;1772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73" name="Google Shape;1773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774" name="Google Shape;1774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75" name="Google Shape;1775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76" name="Google Shape;1776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77" name="Google Shape;1777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78" name="Google Shape;1778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79" name="Google Shape;1779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80" name="Google Shape;1780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81" name="Google Shape;1781;p31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782" name="Google Shape;1782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83" name="Google Shape;1783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84" name="Google Shape;1784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85" name="Google Shape;1785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86" name="Google Shape;1786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87" name="Google Shape;1787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88" name="Google Shape;1788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89" name="Google Shape;1789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790" name="Google Shape;1790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1" name="Google Shape;1791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2" name="Google Shape;1792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3" name="Google Shape;1793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4" name="Google Shape;1794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5" name="Google Shape;1795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6" name="Google Shape;1796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97" name="Google Shape;1797;p31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798" name="Google Shape;1798;p31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99" name="Google Shape;1799;p31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00" name="Google Shape;1800;p31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01" name="Google Shape;1801;p31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02" name="Google Shape;1802;p31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03" name="Google Shape;1803;p31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04" name="Google Shape;1804;p31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05" name="Google Shape;1805;p31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806" name="Google Shape;1806;p31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07" name="Google Shape;1807;p31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08" name="Google Shape;1808;p31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09" name="Google Shape;1809;p31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10" name="Google Shape;1810;p31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11" name="Google Shape;1811;p31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12" name="Google Shape;1812;p31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813" name="Google Shape;1813;p31"/>
            <p:cNvGrpSpPr/>
            <p:nvPr/>
          </p:nvGrpSpPr>
          <p:grpSpPr>
            <a:xfrm>
              <a:off x="161936" y="1219250"/>
              <a:ext cx="900624" cy="1044161"/>
              <a:chOff x="2143071" y="51"/>
              <a:chExt cx="4436571" cy="5143651"/>
            </a:xfrm>
          </p:grpSpPr>
          <p:grpSp>
            <p:nvGrpSpPr>
              <p:cNvPr id="1814" name="Google Shape;1814;p31"/>
              <p:cNvGrpSpPr/>
              <p:nvPr/>
            </p:nvGrpSpPr>
            <p:grpSpPr>
              <a:xfrm>
                <a:off x="2143071" y="51"/>
                <a:ext cx="4436571" cy="5143651"/>
                <a:chOff x="2835864" y="515801"/>
                <a:chExt cx="2731711" cy="3167078"/>
              </a:xfrm>
            </p:grpSpPr>
            <p:sp>
              <p:nvSpPr>
                <p:cNvPr id="1815" name="Google Shape;1815;p31"/>
                <p:cNvSpPr/>
                <p:nvPr/>
              </p:nvSpPr>
              <p:spPr>
                <a:xfrm>
                  <a:off x="3239475" y="1269350"/>
                  <a:ext cx="1923000" cy="16659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6" name="Google Shape;1816;p31"/>
                <p:cNvSpPr/>
                <p:nvPr/>
              </p:nvSpPr>
              <p:spPr>
                <a:xfrm>
                  <a:off x="2849086" y="22874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7" name="Google Shape;1817;p31"/>
                <p:cNvSpPr/>
                <p:nvPr/>
              </p:nvSpPr>
              <p:spPr>
                <a:xfrm flipH="1">
                  <a:off x="4840374" y="2274267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8" name="Google Shape;1818;p31"/>
                <p:cNvSpPr/>
                <p:nvPr/>
              </p:nvSpPr>
              <p:spPr>
                <a:xfrm flipH="1" rot="10800000">
                  <a:off x="283586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9" name="Google Shape;1819;p31"/>
                <p:cNvSpPr/>
                <p:nvPr/>
              </p:nvSpPr>
              <p:spPr>
                <a:xfrm rot="10800000">
                  <a:off x="484037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0" name="Google Shape;1820;p31"/>
                <p:cNvSpPr/>
                <p:nvPr/>
              </p:nvSpPr>
              <p:spPr>
                <a:xfrm rot="-3860006">
                  <a:off x="3813227" y="2833999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1" name="Google Shape;1821;p31"/>
                <p:cNvSpPr/>
                <p:nvPr/>
              </p:nvSpPr>
              <p:spPr>
                <a:xfrm flipH="1" rot="-6939994">
                  <a:off x="3813227" y="637421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22" name="Google Shape;1822;p31"/>
              <p:cNvGrpSpPr/>
              <p:nvPr/>
            </p:nvGrpSpPr>
            <p:grpSpPr>
              <a:xfrm>
                <a:off x="3591862" y="1822861"/>
                <a:ext cx="1578087" cy="1157359"/>
                <a:chOff x="700775" y="753626"/>
                <a:chExt cx="3120600" cy="2288174"/>
              </a:xfrm>
            </p:grpSpPr>
            <p:cxnSp>
              <p:nvCxnSpPr>
                <p:cNvPr id="1823" name="Google Shape;1823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4" name="Google Shape;1824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5" name="Google Shape;1825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6" name="Google Shape;1826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7" name="Google Shape;1827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8" name="Google Shape;1828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9" name="Google Shape;1829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0" name="Google Shape;1830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31" name="Google Shape;1831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2" name="Google Shape;1832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3" name="Google Shape;1833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4" name="Google Shape;1834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5" name="Google Shape;1835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6" name="Google Shape;1836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7" name="Google Shape;1837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38" name="Google Shape;1838;p31"/>
              <p:cNvGrpSpPr/>
              <p:nvPr/>
            </p:nvGrpSpPr>
            <p:grpSpPr>
              <a:xfrm>
                <a:off x="3258995" y="2858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839" name="Google Shape;1839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0" name="Google Shape;1840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1" name="Google Shape;1841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2" name="Google Shape;1842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3" name="Google Shape;1843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4" name="Google Shape;1844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5" name="Google Shape;1845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6" name="Google Shape;1846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47" name="Google Shape;1847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8" name="Google Shape;1848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9" name="Google Shape;1849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0" name="Google Shape;1850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1" name="Google Shape;1851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2" name="Google Shape;1852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3" name="Google Shape;1853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54" name="Google Shape;1854;p31"/>
              <p:cNvGrpSpPr/>
              <p:nvPr/>
            </p:nvGrpSpPr>
            <p:grpSpPr>
              <a:xfrm>
                <a:off x="4020995" y="1334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855" name="Google Shape;1855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6" name="Google Shape;1856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7" name="Google Shape;1857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8" name="Google Shape;1858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9" name="Google Shape;1859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0" name="Google Shape;1860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1" name="Google Shape;1861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2" name="Google Shape;1862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63" name="Google Shape;1863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4" name="Google Shape;1864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5" name="Google Shape;1865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6" name="Google Shape;1866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7" name="Google Shape;1867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8" name="Google Shape;1868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9" name="Google Shape;1869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70" name="Google Shape;1870;p31"/>
              <p:cNvGrpSpPr/>
              <p:nvPr/>
            </p:nvGrpSpPr>
            <p:grpSpPr>
              <a:xfrm>
                <a:off x="49353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871" name="Google Shape;1871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2" name="Google Shape;1872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3" name="Google Shape;1873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4" name="Google Shape;1874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5" name="Google Shape;1875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6" name="Google Shape;1876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7" name="Google Shape;1877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8" name="Google Shape;1878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79" name="Google Shape;1879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0" name="Google Shape;1880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1" name="Google Shape;1881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2" name="Google Shape;1882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3" name="Google Shape;1883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4" name="Google Shape;1884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5" name="Google Shape;1885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86" name="Google Shape;1886;p31"/>
              <p:cNvGrpSpPr/>
              <p:nvPr/>
            </p:nvGrpSpPr>
            <p:grpSpPr>
              <a:xfrm>
                <a:off x="4935395" y="27818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887" name="Google Shape;1887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8" name="Google Shape;1888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9" name="Google Shape;1889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0" name="Google Shape;1890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1" name="Google Shape;1891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2" name="Google Shape;1892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3" name="Google Shape;1893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4" name="Google Shape;1894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95" name="Google Shape;1895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6" name="Google Shape;1896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7" name="Google Shape;1897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8" name="Google Shape;1898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9" name="Google Shape;1899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0" name="Google Shape;1900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1" name="Google Shape;1901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02" name="Google Shape;1902;p31"/>
              <p:cNvGrpSpPr/>
              <p:nvPr/>
            </p:nvGrpSpPr>
            <p:grpSpPr>
              <a:xfrm>
                <a:off x="4020995" y="33914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903" name="Google Shape;1903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4" name="Google Shape;1904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5" name="Google Shape;1905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6" name="Google Shape;1906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7" name="Google Shape;1907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8" name="Google Shape;1908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9" name="Google Shape;1909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0" name="Google Shape;1910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911" name="Google Shape;1911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2" name="Google Shape;1912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3" name="Google Shape;1913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4" name="Google Shape;1914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5" name="Google Shape;1915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6" name="Google Shape;1916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7" name="Google Shape;1917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18" name="Google Shape;1918;p31"/>
              <p:cNvGrpSpPr/>
              <p:nvPr/>
            </p:nvGrpSpPr>
            <p:grpSpPr>
              <a:xfrm>
                <a:off x="31827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1919" name="Google Shape;1919;p31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0" name="Google Shape;1920;p31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1" name="Google Shape;1921;p31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2" name="Google Shape;1922;p31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3" name="Google Shape;1923;p31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4" name="Google Shape;1924;p31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5" name="Google Shape;1925;p31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6" name="Google Shape;1926;p31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927" name="Google Shape;1927;p31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8" name="Google Shape;1928;p31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9" name="Google Shape;1929;p31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0" name="Google Shape;1930;p31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1" name="Google Shape;1931;p31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2" name="Google Shape;1932;p31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3" name="Google Shape;1933;p31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934" name="Google Shape;1934;p31"/>
          <p:cNvSpPr/>
          <p:nvPr/>
        </p:nvSpPr>
        <p:spPr>
          <a:xfrm rot="-5400000">
            <a:off x="-20497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1</a:t>
            </a:r>
            <a:endParaRPr b="1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3000" y="108975"/>
            <a:ext cx="90780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Disclaimer: Study Under Construction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965225" y="4044925"/>
            <a:ext cx="8178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slides that follow are in reference to a study currently being undertaken.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138" y="1612800"/>
            <a:ext cx="5737717" cy="1917900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p32"/>
          <p:cNvGrpSpPr/>
          <p:nvPr/>
        </p:nvGrpSpPr>
        <p:grpSpPr>
          <a:xfrm>
            <a:off x="152977" y="252204"/>
            <a:ext cx="1312809" cy="1413722"/>
            <a:chOff x="76775" y="99800"/>
            <a:chExt cx="2095800" cy="2256900"/>
          </a:xfrm>
        </p:grpSpPr>
        <p:grpSp>
          <p:nvGrpSpPr>
            <p:cNvPr id="1940" name="Google Shape;1940;p32"/>
            <p:cNvGrpSpPr/>
            <p:nvPr/>
          </p:nvGrpSpPr>
          <p:grpSpPr>
            <a:xfrm>
              <a:off x="76775" y="99800"/>
              <a:ext cx="2095800" cy="2256900"/>
              <a:chOff x="76775" y="99800"/>
              <a:chExt cx="2095800" cy="2256900"/>
            </a:xfrm>
          </p:grpSpPr>
          <p:sp>
            <p:nvSpPr>
              <p:cNvPr id="1941" name="Google Shape;1941;p32"/>
              <p:cNvSpPr/>
              <p:nvPr/>
            </p:nvSpPr>
            <p:spPr>
              <a:xfrm>
                <a:off x="76775" y="99800"/>
                <a:ext cx="2095800" cy="2256900"/>
              </a:xfrm>
              <a:prstGeom prst="rect">
                <a:avLst/>
              </a:prstGeom>
              <a:noFill/>
              <a:ln cap="flat" cmpd="sng" w="762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42" name="Google Shape;1942;p32"/>
              <p:cNvGrpSpPr/>
              <p:nvPr/>
            </p:nvGrpSpPr>
            <p:grpSpPr>
              <a:xfrm>
                <a:off x="1619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1943" name="Google Shape;1943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1944" name="Google Shape;1944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45" name="Google Shape;1945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46" name="Google Shape;1946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47" name="Google Shape;1947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48" name="Google Shape;1948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49" name="Google Shape;1949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50" name="Google Shape;1950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951" name="Google Shape;1951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1952" name="Google Shape;1952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3" name="Google Shape;1953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4" name="Google Shape;1954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5" name="Google Shape;1955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6" name="Google Shape;1956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7" name="Google Shape;1957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8" name="Google Shape;1958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9" name="Google Shape;1959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960" name="Google Shape;1960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1" name="Google Shape;1961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2" name="Google Shape;1962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3" name="Google Shape;1963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4" name="Google Shape;1964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5" name="Google Shape;1965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6" name="Google Shape;1966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967" name="Google Shape;1967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968" name="Google Shape;1968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69" name="Google Shape;1969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70" name="Google Shape;1970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71" name="Google Shape;1971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72" name="Google Shape;1972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73" name="Google Shape;1973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74" name="Google Shape;1974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75" name="Google Shape;1975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976" name="Google Shape;1976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77" name="Google Shape;1977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78" name="Google Shape;1978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79" name="Google Shape;1979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80" name="Google Shape;1980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81" name="Google Shape;1981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82" name="Google Shape;1982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983" name="Google Shape;1983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1984" name="Google Shape;1984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85" name="Google Shape;1985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86" name="Google Shape;1986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87" name="Google Shape;1987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88" name="Google Shape;1988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89" name="Google Shape;1989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90" name="Google Shape;1990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91" name="Google Shape;1991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992" name="Google Shape;1992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3" name="Google Shape;1993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4" name="Google Shape;1994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5" name="Google Shape;1995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6" name="Google Shape;1996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7" name="Google Shape;1997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8" name="Google Shape;1998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999" name="Google Shape;1999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000" name="Google Shape;2000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01" name="Google Shape;2001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02" name="Google Shape;2002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03" name="Google Shape;2003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04" name="Google Shape;2004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05" name="Google Shape;2005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06" name="Google Shape;2006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07" name="Google Shape;2007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008" name="Google Shape;2008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09" name="Google Shape;2009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10" name="Google Shape;2010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11" name="Google Shape;2011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12" name="Google Shape;2012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13" name="Google Shape;2013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14" name="Google Shape;2014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015" name="Google Shape;2015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016" name="Google Shape;2016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17" name="Google Shape;2017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18" name="Google Shape;2018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19" name="Google Shape;2019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20" name="Google Shape;2020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21" name="Google Shape;2021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22" name="Google Shape;2022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23" name="Google Shape;2023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024" name="Google Shape;2024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25" name="Google Shape;2025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26" name="Google Shape;2026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27" name="Google Shape;2027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28" name="Google Shape;2028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29" name="Google Shape;2029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30" name="Google Shape;2030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031" name="Google Shape;2031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032" name="Google Shape;2032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3" name="Google Shape;2033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4" name="Google Shape;2034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5" name="Google Shape;2035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6" name="Google Shape;2036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7" name="Google Shape;2037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8" name="Google Shape;2038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9" name="Google Shape;2039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040" name="Google Shape;2040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41" name="Google Shape;2041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42" name="Google Shape;2042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43" name="Google Shape;2043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44" name="Google Shape;2044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45" name="Google Shape;2045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46" name="Google Shape;2046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047" name="Google Shape;2047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048" name="Google Shape;2048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49" name="Google Shape;2049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50" name="Google Shape;2050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51" name="Google Shape;2051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52" name="Google Shape;2052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53" name="Google Shape;2053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54" name="Google Shape;2054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55" name="Google Shape;2055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056" name="Google Shape;2056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57" name="Google Shape;2057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58" name="Google Shape;2058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59" name="Google Shape;2059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0" name="Google Shape;2060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1" name="Google Shape;2061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2" name="Google Shape;2062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063" name="Google Shape;2063;p32"/>
              <p:cNvGrpSpPr/>
              <p:nvPr/>
            </p:nvGrpSpPr>
            <p:grpSpPr>
              <a:xfrm>
                <a:off x="11525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2064" name="Google Shape;2064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2065" name="Google Shape;2065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6" name="Google Shape;2066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7" name="Google Shape;2067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8" name="Google Shape;2068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9" name="Google Shape;2069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70" name="Google Shape;2070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71" name="Google Shape;2071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072" name="Google Shape;2072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2073" name="Google Shape;2073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74" name="Google Shape;2074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75" name="Google Shape;2075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76" name="Google Shape;2076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77" name="Google Shape;2077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78" name="Google Shape;2078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79" name="Google Shape;2079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80" name="Google Shape;2080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081" name="Google Shape;2081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82" name="Google Shape;2082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83" name="Google Shape;2083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84" name="Google Shape;2084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85" name="Google Shape;2085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86" name="Google Shape;2086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87" name="Google Shape;2087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088" name="Google Shape;2088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089" name="Google Shape;2089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90" name="Google Shape;2090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91" name="Google Shape;2091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92" name="Google Shape;2092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93" name="Google Shape;2093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94" name="Google Shape;2094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95" name="Google Shape;2095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96" name="Google Shape;2096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097" name="Google Shape;2097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98" name="Google Shape;2098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99" name="Google Shape;2099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00" name="Google Shape;2100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01" name="Google Shape;2101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02" name="Google Shape;2102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03" name="Google Shape;2103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04" name="Google Shape;2104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105" name="Google Shape;2105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06" name="Google Shape;2106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07" name="Google Shape;2107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08" name="Google Shape;2108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09" name="Google Shape;2109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10" name="Google Shape;2110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11" name="Google Shape;2111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12" name="Google Shape;2112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113" name="Google Shape;2113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14" name="Google Shape;2114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15" name="Google Shape;2115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16" name="Google Shape;2116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17" name="Google Shape;2117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18" name="Google Shape;2118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19" name="Google Shape;2119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20" name="Google Shape;2120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121" name="Google Shape;2121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22" name="Google Shape;2122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23" name="Google Shape;2123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24" name="Google Shape;2124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25" name="Google Shape;2125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26" name="Google Shape;2126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27" name="Google Shape;2127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28" name="Google Shape;2128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129" name="Google Shape;2129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30" name="Google Shape;2130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31" name="Google Shape;2131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32" name="Google Shape;2132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33" name="Google Shape;2133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34" name="Google Shape;2134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35" name="Google Shape;2135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36" name="Google Shape;2136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137" name="Google Shape;2137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38" name="Google Shape;2138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39" name="Google Shape;2139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40" name="Google Shape;2140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41" name="Google Shape;2141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42" name="Google Shape;2142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43" name="Google Shape;2143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44" name="Google Shape;2144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145" name="Google Shape;2145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46" name="Google Shape;2146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47" name="Google Shape;2147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48" name="Google Shape;2148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49" name="Google Shape;2149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50" name="Google Shape;2150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51" name="Google Shape;2151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52" name="Google Shape;2152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153" name="Google Shape;2153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54" name="Google Shape;2154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55" name="Google Shape;2155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56" name="Google Shape;2156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57" name="Google Shape;2157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58" name="Google Shape;2158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59" name="Google Shape;2159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60" name="Google Shape;2160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161" name="Google Shape;2161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2" name="Google Shape;2162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3" name="Google Shape;2163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4" name="Google Shape;2164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5" name="Google Shape;2165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6" name="Google Shape;2166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7" name="Google Shape;2167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68" name="Google Shape;2168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169" name="Google Shape;2169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70" name="Google Shape;2170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71" name="Google Shape;2171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72" name="Google Shape;2172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73" name="Google Shape;2173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74" name="Google Shape;2174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75" name="Google Shape;2175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76" name="Google Shape;2176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177" name="Google Shape;2177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78" name="Google Shape;2178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79" name="Google Shape;2179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0" name="Google Shape;2180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1" name="Google Shape;2181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2" name="Google Shape;2182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3" name="Google Shape;2183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184" name="Google Shape;2184;p32"/>
              <p:cNvGrpSpPr/>
              <p:nvPr/>
            </p:nvGrpSpPr>
            <p:grpSpPr>
              <a:xfrm>
                <a:off x="1152536" y="12192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2185" name="Google Shape;2185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2186" name="Google Shape;2186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7" name="Google Shape;2187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8" name="Google Shape;2188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9" name="Google Shape;2189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90" name="Google Shape;2190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91" name="Google Shape;2191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92" name="Google Shape;2192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93" name="Google Shape;2193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2194" name="Google Shape;2194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95" name="Google Shape;2195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96" name="Google Shape;2196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97" name="Google Shape;2197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98" name="Google Shape;2198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199" name="Google Shape;2199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00" name="Google Shape;2200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01" name="Google Shape;2201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202" name="Google Shape;2202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03" name="Google Shape;2203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04" name="Google Shape;2204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05" name="Google Shape;2205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06" name="Google Shape;2206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07" name="Google Shape;2207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08" name="Google Shape;2208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09" name="Google Shape;2209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210" name="Google Shape;2210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11" name="Google Shape;2211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12" name="Google Shape;2212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13" name="Google Shape;2213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14" name="Google Shape;2214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15" name="Google Shape;2215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16" name="Google Shape;2216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17" name="Google Shape;2217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218" name="Google Shape;2218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19" name="Google Shape;2219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20" name="Google Shape;2220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21" name="Google Shape;2221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22" name="Google Shape;2222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23" name="Google Shape;2223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24" name="Google Shape;2224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25" name="Google Shape;2225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226" name="Google Shape;2226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27" name="Google Shape;2227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28" name="Google Shape;2228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29" name="Google Shape;2229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30" name="Google Shape;2230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31" name="Google Shape;2231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32" name="Google Shape;2232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33" name="Google Shape;2233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234" name="Google Shape;2234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35" name="Google Shape;2235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36" name="Google Shape;2236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37" name="Google Shape;2237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38" name="Google Shape;2238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39" name="Google Shape;2239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40" name="Google Shape;2240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41" name="Google Shape;2241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242" name="Google Shape;2242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43" name="Google Shape;2243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44" name="Google Shape;2244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45" name="Google Shape;2245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46" name="Google Shape;2246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47" name="Google Shape;2247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48" name="Google Shape;2248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49" name="Google Shape;2249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250" name="Google Shape;2250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51" name="Google Shape;2251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52" name="Google Shape;2252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53" name="Google Shape;2253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54" name="Google Shape;2254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55" name="Google Shape;2255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56" name="Google Shape;2256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57" name="Google Shape;2257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258" name="Google Shape;2258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59" name="Google Shape;2259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60" name="Google Shape;2260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61" name="Google Shape;2261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62" name="Google Shape;2262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63" name="Google Shape;2263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64" name="Google Shape;2264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65" name="Google Shape;2265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266" name="Google Shape;2266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67" name="Google Shape;2267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68" name="Google Shape;2268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69" name="Google Shape;2269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70" name="Google Shape;2270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71" name="Google Shape;2271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72" name="Google Shape;2272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73" name="Google Shape;2273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274" name="Google Shape;2274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75" name="Google Shape;2275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76" name="Google Shape;2276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77" name="Google Shape;2277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78" name="Google Shape;2278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79" name="Google Shape;2279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80" name="Google Shape;2280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81" name="Google Shape;2281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282" name="Google Shape;2282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83" name="Google Shape;2283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84" name="Google Shape;2284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85" name="Google Shape;2285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86" name="Google Shape;2286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87" name="Google Shape;2287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88" name="Google Shape;2288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89" name="Google Shape;2289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290" name="Google Shape;2290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91" name="Google Shape;2291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92" name="Google Shape;2292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93" name="Google Shape;2293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94" name="Google Shape;2294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95" name="Google Shape;2295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96" name="Google Shape;2296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297" name="Google Shape;2297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298" name="Google Shape;2298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99" name="Google Shape;2299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00" name="Google Shape;2300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01" name="Google Shape;2301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02" name="Google Shape;2302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03" name="Google Shape;2303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04" name="Google Shape;2304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305" name="Google Shape;2305;p32"/>
            <p:cNvGrpSpPr/>
            <p:nvPr/>
          </p:nvGrpSpPr>
          <p:grpSpPr>
            <a:xfrm>
              <a:off x="161936" y="1219250"/>
              <a:ext cx="900624" cy="1044161"/>
              <a:chOff x="2143071" y="51"/>
              <a:chExt cx="4436571" cy="5143651"/>
            </a:xfrm>
          </p:grpSpPr>
          <p:grpSp>
            <p:nvGrpSpPr>
              <p:cNvPr id="2306" name="Google Shape;2306;p32"/>
              <p:cNvGrpSpPr/>
              <p:nvPr/>
            </p:nvGrpSpPr>
            <p:grpSpPr>
              <a:xfrm>
                <a:off x="2143071" y="51"/>
                <a:ext cx="4436571" cy="5143651"/>
                <a:chOff x="2835864" y="515801"/>
                <a:chExt cx="2731711" cy="3167078"/>
              </a:xfrm>
            </p:grpSpPr>
            <p:sp>
              <p:nvSpPr>
                <p:cNvPr id="2307" name="Google Shape;2307;p32"/>
                <p:cNvSpPr/>
                <p:nvPr/>
              </p:nvSpPr>
              <p:spPr>
                <a:xfrm>
                  <a:off x="3239475" y="1269350"/>
                  <a:ext cx="1923000" cy="16659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8" name="Google Shape;2308;p32"/>
                <p:cNvSpPr/>
                <p:nvPr/>
              </p:nvSpPr>
              <p:spPr>
                <a:xfrm>
                  <a:off x="2849086" y="22874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9" name="Google Shape;2309;p32"/>
                <p:cNvSpPr/>
                <p:nvPr/>
              </p:nvSpPr>
              <p:spPr>
                <a:xfrm flipH="1">
                  <a:off x="4840374" y="2274267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0" name="Google Shape;2310;p32"/>
                <p:cNvSpPr/>
                <p:nvPr/>
              </p:nvSpPr>
              <p:spPr>
                <a:xfrm flipH="1" rot="10800000">
                  <a:off x="283586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1" name="Google Shape;2311;p32"/>
                <p:cNvSpPr/>
                <p:nvPr/>
              </p:nvSpPr>
              <p:spPr>
                <a:xfrm rot="10800000">
                  <a:off x="484037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2" name="Google Shape;2312;p32"/>
                <p:cNvSpPr/>
                <p:nvPr/>
              </p:nvSpPr>
              <p:spPr>
                <a:xfrm rot="-3860006">
                  <a:off x="3813227" y="2833999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3" name="Google Shape;2313;p32"/>
                <p:cNvSpPr/>
                <p:nvPr/>
              </p:nvSpPr>
              <p:spPr>
                <a:xfrm flipH="1" rot="-6939994">
                  <a:off x="3813227" y="637421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14" name="Google Shape;2314;p32"/>
              <p:cNvGrpSpPr/>
              <p:nvPr/>
            </p:nvGrpSpPr>
            <p:grpSpPr>
              <a:xfrm>
                <a:off x="3591862" y="1822861"/>
                <a:ext cx="1578087" cy="1157359"/>
                <a:chOff x="700775" y="753626"/>
                <a:chExt cx="3120600" cy="2288174"/>
              </a:xfrm>
            </p:grpSpPr>
            <p:cxnSp>
              <p:nvCxnSpPr>
                <p:cNvPr id="2315" name="Google Shape;2315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6" name="Google Shape;2316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7" name="Google Shape;2317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8" name="Google Shape;2318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9" name="Google Shape;2319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0" name="Google Shape;2320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1" name="Google Shape;2321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2" name="Google Shape;2322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323" name="Google Shape;2323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4" name="Google Shape;2324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5" name="Google Shape;2325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6" name="Google Shape;2326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7" name="Google Shape;2327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8" name="Google Shape;2328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9" name="Google Shape;2329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30" name="Google Shape;2330;p32"/>
              <p:cNvGrpSpPr/>
              <p:nvPr/>
            </p:nvGrpSpPr>
            <p:grpSpPr>
              <a:xfrm>
                <a:off x="3258995" y="2858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331" name="Google Shape;2331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2" name="Google Shape;2332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3" name="Google Shape;2333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4" name="Google Shape;2334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5" name="Google Shape;2335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6" name="Google Shape;2336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7" name="Google Shape;2337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8" name="Google Shape;2338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339" name="Google Shape;2339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0" name="Google Shape;2340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1" name="Google Shape;2341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2" name="Google Shape;2342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3" name="Google Shape;2343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4" name="Google Shape;2344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5" name="Google Shape;2345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46" name="Google Shape;2346;p32"/>
              <p:cNvGrpSpPr/>
              <p:nvPr/>
            </p:nvGrpSpPr>
            <p:grpSpPr>
              <a:xfrm>
                <a:off x="4020995" y="1334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347" name="Google Shape;2347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48" name="Google Shape;2348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49" name="Google Shape;2349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0" name="Google Shape;2350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1" name="Google Shape;2351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2" name="Google Shape;2352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3" name="Google Shape;2353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4" name="Google Shape;2354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355" name="Google Shape;2355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6" name="Google Shape;2356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7" name="Google Shape;2357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8" name="Google Shape;2358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9" name="Google Shape;2359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0" name="Google Shape;2360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1" name="Google Shape;2361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62" name="Google Shape;2362;p32"/>
              <p:cNvGrpSpPr/>
              <p:nvPr/>
            </p:nvGrpSpPr>
            <p:grpSpPr>
              <a:xfrm>
                <a:off x="49353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363" name="Google Shape;2363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4" name="Google Shape;2364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5" name="Google Shape;2365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6" name="Google Shape;2366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7" name="Google Shape;2367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8" name="Google Shape;2368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9" name="Google Shape;2369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70" name="Google Shape;2370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371" name="Google Shape;2371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2" name="Google Shape;2372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3" name="Google Shape;2373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4" name="Google Shape;2374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5" name="Google Shape;2375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6" name="Google Shape;2376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7" name="Google Shape;2377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78" name="Google Shape;2378;p32"/>
              <p:cNvGrpSpPr/>
              <p:nvPr/>
            </p:nvGrpSpPr>
            <p:grpSpPr>
              <a:xfrm>
                <a:off x="4935395" y="27818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379" name="Google Shape;2379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0" name="Google Shape;2380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1" name="Google Shape;2381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2" name="Google Shape;2382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3" name="Google Shape;2383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4" name="Google Shape;2384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5" name="Google Shape;2385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6" name="Google Shape;2386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387" name="Google Shape;2387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94" name="Google Shape;2394;p32"/>
              <p:cNvGrpSpPr/>
              <p:nvPr/>
            </p:nvGrpSpPr>
            <p:grpSpPr>
              <a:xfrm>
                <a:off x="4020995" y="33914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395" name="Google Shape;2395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6" name="Google Shape;2396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7" name="Google Shape;2397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8" name="Google Shape;2398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9" name="Google Shape;2399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0" name="Google Shape;2400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1" name="Google Shape;2401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2" name="Google Shape;2402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403" name="Google Shape;2403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10" name="Google Shape;2410;p32"/>
              <p:cNvGrpSpPr/>
              <p:nvPr/>
            </p:nvGrpSpPr>
            <p:grpSpPr>
              <a:xfrm>
                <a:off x="31827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411" name="Google Shape;2411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2" name="Google Shape;2412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3" name="Google Shape;2413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4" name="Google Shape;2414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5" name="Google Shape;2415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6" name="Google Shape;2416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7" name="Google Shape;2417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8" name="Google Shape;2418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419" name="Google Shape;2419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0" name="Google Shape;2420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1" name="Google Shape;2421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2" name="Google Shape;2422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3" name="Google Shape;2423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4" name="Google Shape;2424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5" name="Google Shape;2425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2426" name="Google Shape;2426;p32"/>
          <p:cNvGrpSpPr/>
          <p:nvPr/>
        </p:nvGrpSpPr>
        <p:grpSpPr>
          <a:xfrm>
            <a:off x="152977" y="1852404"/>
            <a:ext cx="1312809" cy="1413722"/>
            <a:chOff x="76775" y="99800"/>
            <a:chExt cx="2095800" cy="2256900"/>
          </a:xfrm>
        </p:grpSpPr>
        <p:grpSp>
          <p:nvGrpSpPr>
            <p:cNvPr id="2427" name="Google Shape;2427;p32"/>
            <p:cNvGrpSpPr/>
            <p:nvPr/>
          </p:nvGrpSpPr>
          <p:grpSpPr>
            <a:xfrm>
              <a:off x="76775" y="99800"/>
              <a:ext cx="2095800" cy="2256900"/>
              <a:chOff x="76775" y="99800"/>
              <a:chExt cx="2095800" cy="2256900"/>
            </a:xfrm>
          </p:grpSpPr>
          <p:sp>
            <p:nvSpPr>
              <p:cNvPr id="2428" name="Google Shape;2428;p32"/>
              <p:cNvSpPr/>
              <p:nvPr/>
            </p:nvSpPr>
            <p:spPr>
              <a:xfrm>
                <a:off x="76775" y="99800"/>
                <a:ext cx="2095800" cy="2256900"/>
              </a:xfrm>
              <a:prstGeom prst="rect">
                <a:avLst/>
              </a:prstGeom>
              <a:noFill/>
              <a:ln cap="flat" cmpd="sng" w="762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29" name="Google Shape;2429;p32"/>
              <p:cNvGrpSpPr/>
              <p:nvPr/>
            </p:nvGrpSpPr>
            <p:grpSpPr>
              <a:xfrm>
                <a:off x="1619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2430" name="Google Shape;2430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2431" name="Google Shape;2431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32" name="Google Shape;2432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33" name="Google Shape;2433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34" name="Google Shape;2434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35" name="Google Shape;2435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36" name="Google Shape;2436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37" name="Google Shape;2437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438" name="Google Shape;2438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2439" name="Google Shape;2439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0" name="Google Shape;2440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1" name="Google Shape;2441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2" name="Google Shape;2442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3" name="Google Shape;2443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4" name="Google Shape;2444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5" name="Google Shape;2445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6" name="Google Shape;2446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447" name="Google Shape;2447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48" name="Google Shape;2448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49" name="Google Shape;2449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50" name="Google Shape;2450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51" name="Google Shape;2451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52" name="Google Shape;2452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53" name="Google Shape;2453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454" name="Google Shape;2454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455" name="Google Shape;2455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56" name="Google Shape;2456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57" name="Google Shape;2457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58" name="Google Shape;2458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59" name="Google Shape;2459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60" name="Google Shape;2460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61" name="Google Shape;2461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62" name="Google Shape;2462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463" name="Google Shape;2463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64" name="Google Shape;2464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65" name="Google Shape;2465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66" name="Google Shape;2466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67" name="Google Shape;2467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68" name="Google Shape;2468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69" name="Google Shape;2469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470" name="Google Shape;2470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471" name="Google Shape;2471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72" name="Google Shape;2472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73" name="Google Shape;2473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74" name="Google Shape;2474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75" name="Google Shape;2475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76" name="Google Shape;2476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77" name="Google Shape;2477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78" name="Google Shape;2478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479" name="Google Shape;2479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80" name="Google Shape;2480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81" name="Google Shape;2481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82" name="Google Shape;2482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83" name="Google Shape;2483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84" name="Google Shape;2484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85" name="Google Shape;2485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486" name="Google Shape;2486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487" name="Google Shape;2487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88" name="Google Shape;2488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89" name="Google Shape;2489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90" name="Google Shape;2490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91" name="Google Shape;2491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92" name="Google Shape;2492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93" name="Google Shape;2493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94" name="Google Shape;2494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495" name="Google Shape;2495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96" name="Google Shape;2496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97" name="Google Shape;2497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98" name="Google Shape;2498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99" name="Google Shape;2499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00" name="Google Shape;2500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01" name="Google Shape;2501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502" name="Google Shape;2502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503" name="Google Shape;2503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04" name="Google Shape;2504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05" name="Google Shape;2505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06" name="Google Shape;2506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07" name="Google Shape;2507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08" name="Google Shape;2508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09" name="Google Shape;2509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10" name="Google Shape;2510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511" name="Google Shape;2511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12" name="Google Shape;2512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13" name="Google Shape;2513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14" name="Google Shape;2514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15" name="Google Shape;2515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16" name="Google Shape;2516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17" name="Google Shape;2517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518" name="Google Shape;2518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519" name="Google Shape;2519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20" name="Google Shape;2520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21" name="Google Shape;2521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22" name="Google Shape;2522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23" name="Google Shape;2523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24" name="Google Shape;2524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25" name="Google Shape;2525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26" name="Google Shape;2526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527" name="Google Shape;2527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28" name="Google Shape;2528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29" name="Google Shape;2529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30" name="Google Shape;2530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31" name="Google Shape;2531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32" name="Google Shape;2532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33" name="Google Shape;2533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534" name="Google Shape;2534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535" name="Google Shape;2535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36" name="Google Shape;2536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37" name="Google Shape;2537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38" name="Google Shape;2538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39" name="Google Shape;2539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40" name="Google Shape;2540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41" name="Google Shape;2541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42" name="Google Shape;2542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543" name="Google Shape;2543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44" name="Google Shape;2544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45" name="Google Shape;2545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46" name="Google Shape;2546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47" name="Google Shape;2547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48" name="Google Shape;2548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49" name="Google Shape;2549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550" name="Google Shape;2550;p32"/>
              <p:cNvGrpSpPr/>
              <p:nvPr/>
            </p:nvGrpSpPr>
            <p:grpSpPr>
              <a:xfrm>
                <a:off x="11525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2551" name="Google Shape;2551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2552" name="Google Shape;2552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53" name="Google Shape;2553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54" name="Google Shape;2554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55" name="Google Shape;2555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56" name="Google Shape;2556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57" name="Google Shape;2557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58" name="Google Shape;2558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559" name="Google Shape;2559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2560" name="Google Shape;2560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61" name="Google Shape;2561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62" name="Google Shape;2562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63" name="Google Shape;2563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64" name="Google Shape;2564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65" name="Google Shape;2565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66" name="Google Shape;2566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67" name="Google Shape;2567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568" name="Google Shape;2568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69" name="Google Shape;2569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70" name="Google Shape;2570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71" name="Google Shape;2571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72" name="Google Shape;2572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73" name="Google Shape;2573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74" name="Google Shape;2574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575" name="Google Shape;2575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576" name="Google Shape;2576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77" name="Google Shape;2577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78" name="Google Shape;2578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79" name="Google Shape;2579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80" name="Google Shape;2580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81" name="Google Shape;2581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82" name="Google Shape;2582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83" name="Google Shape;2583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584" name="Google Shape;2584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85" name="Google Shape;2585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86" name="Google Shape;2586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87" name="Google Shape;2587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88" name="Google Shape;2588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89" name="Google Shape;2589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90" name="Google Shape;2590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591" name="Google Shape;2591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592" name="Google Shape;2592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93" name="Google Shape;2593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94" name="Google Shape;2594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95" name="Google Shape;2595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96" name="Google Shape;2596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97" name="Google Shape;2597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98" name="Google Shape;2598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599" name="Google Shape;2599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600" name="Google Shape;2600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01" name="Google Shape;2601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02" name="Google Shape;2602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03" name="Google Shape;2603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04" name="Google Shape;2604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05" name="Google Shape;2605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06" name="Google Shape;2606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07" name="Google Shape;2607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608" name="Google Shape;2608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09" name="Google Shape;2609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10" name="Google Shape;2610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11" name="Google Shape;2611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12" name="Google Shape;2612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13" name="Google Shape;2613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14" name="Google Shape;2614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15" name="Google Shape;2615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616" name="Google Shape;2616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17" name="Google Shape;2617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18" name="Google Shape;2618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19" name="Google Shape;2619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20" name="Google Shape;2620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21" name="Google Shape;2621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22" name="Google Shape;2622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23" name="Google Shape;2623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624" name="Google Shape;2624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25" name="Google Shape;2625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26" name="Google Shape;2626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27" name="Google Shape;2627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28" name="Google Shape;2628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29" name="Google Shape;2629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30" name="Google Shape;2630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31" name="Google Shape;2631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632" name="Google Shape;2632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33" name="Google Shape;2633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34" name="Google Shape;2634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35" name="Google Shape;2635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36" name="Google Shape;2636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37" name="Google Shape;2637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38" name="Google Shape;2638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39" name="Google Shape;2639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640" name="Google Shape;2640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41" name="Google Shape;2641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42" name="Google Shape;2642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43" name="Google Shape;2643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44" name="Google Shape;2644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45" name="Google Shape;2645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46" name="Google Shape;2646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47" name="Google Shape;2647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648" name="Google Shape;2648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49" name="Google Shape;2649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0" name="Google Shape;2650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1" name="Google Shape;2651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2" name="Google Shape;2652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3" name="Google Shape;2653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4" name="Google Shape;2654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55" name="Google Shape;2655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656" name="Google Shape;2656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57" name="Google Shape;2657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58" name="Google Shape;2658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59" name="Google Shape;2659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60" name="Google Shape;2660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61" name="Google Shape;2661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62" name="Google Shape;2662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63" name="Google Shape;2663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664" name="Google Shape;2664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5" name="Google Shape;2665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6" name="Google Shape;2666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7" name="Google Shape;2667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8" name="Google Shape;2668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9" name="Google Shape;2669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0" name="Google Shape;2670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671" name="Google Shape;2671;p32"/>
              <p:cNvGrpSpPr/>
              <p:nvPr/>
            </p:nvGrpSpPr>
            <p:grpSpPr>
              <a:xfrm>
                <a:off x="1152536" y="12192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2672" name="Google Shape;2672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2673" name="Google Shape;2673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4" name="Google Shape;2674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5" name="Google Shape;2675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6" name="Google Shape;2676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7" name="Google Shape;2677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8" name="Google Shape;2678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9" name="Google Shape;2679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80" name="Google Shape;2680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2681" name="Google Shape;2681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2" name="Google Shape;2682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3" name="Google Shape;2683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4" name="Google Shape;2684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5" name="Google Shape;2685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6" name="Google Shape;2686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7" name="Google Shape;2687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8" name="Google Shape;2688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689" name="Google Shape;2689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0" name="Google Shape;2690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1" name="Google Shape;2691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2" name="Google Shape;2692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3" name="Google Shape;2693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4" name="Google Shape;2694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5" name="Google Shape;2695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96" name="Google Shape;2696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697" name="Google Shape;2697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98" name="Google Shape;2698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99" name="Google Shape;2699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00" name="Google Shape;2700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01" name="Google Shape;2701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02" name="Google Shape;2702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03" name="Google Shape;2703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04" name="Google Shape;2704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705" name="Google Shape;2705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6" name="Google Shape;2706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7" name="Google Shape;2707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8" name="Google Shape;2708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9" name="Google Shape;2709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10" name="Google Shape;2710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11" name="Google Shape;2711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712" name="Google Shape;2712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713" name="Google Shape;2713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14" name="Google Shape;2714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15" name="Google Shape;2715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16" name="Google Shape;2716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17" name="Google Shape;2717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18" name="Google Shape;2718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19" name="Google Shape;2719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20" name="Google Shape;2720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721" name="Google Shape;2721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2" name="Google Shape;2722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3" name="Google Shape;2723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4" name="Google Shape;2724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5" name="Google Shape;2725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6" name="Google Shape;2726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7" name="Google Shape;2727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728" name="Google Shape;2728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729" name="Google Shape;2729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30" name="Google Shape;2730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31" name="Google Shape;2731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32" name="Google Shape;2732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33" name="Google Shape;2733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34" name="Google Shape;2734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35" name="Google Shape;2735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36" name="Google Shape;2736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737" name="Google Shape;2737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38" name="Google Shape;2738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39" name="Google Shape;2739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40" name="Google Shape;2740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41" name="Google Shape;2741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42" name="Google Shape;2742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43" name="Google Shape;2743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744" name="Google Shape;2744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745" name="Google Shape;2745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46" name="Google Shape;2746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47" name="Google Shape;2747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48" name="Google Shape;2748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49" name="Google Shape;2749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50" name="Google Shape;2750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51" name="Google Shape;2751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52" name="Google Shape;2752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753" name="Google Shape;2753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4" name="Google Shape;2754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5" name="Google Shape;2755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6" name="Google Shape;2756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7" name="Google Shape;2757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8" name="Google Shape;2758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9" name="Google Shape;2759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760" name="Google Shape;2760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761" name="Google Shape;2761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62" name="Google Shape;2762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63" name="Google Shape;2763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64" name="Google Shape;2764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65" name="Google Shape;2765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66" name="Google Shape;2766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67" name="Google Shape;2767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68" name="Google Shape;2768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769" name="Google Shape;2769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0" name="Google Shape;2770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1" name="Google Shape;2771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2" name="Google Shape;2772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3" name="Google Shape;2773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4" name="Google Shape;2774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5" name="Google Shape;2775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776" name="Google Shape;2776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777" name="Google Shape;2777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78" name="Google Shape;2778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79" name="Google Shape;2779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80" name="Google Shape;2780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81" name="Google Shape;2781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82" name="Google Shape;2782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83" name="Google Shape;2783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84" name="Google Shape;2784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785" name="Google Shape;2785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6" name="Google Shape;2786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7" name="Google Shape;2787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8" name="Google Shape;2788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9" name="Google Shape;2789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90" name="Google Shape;2790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91" name="Google Shape;2791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792" name="Google Shape;2792;p32"/>
            <p:cNvGrpSpPr/>
            <p:nvPr/>
          </p:nvGrpSpPr>
          <p:grpSpPr>
            <a:xfrm>
              <a:off x="161936" y="1219250"/>
              <a:ext cx="900624" cy="1044161"/>
              <a:chOff x="2143071" y="51"/>
              <a:chExt cx="4436571" cy="5143651"/>
            </a:xfrm>
          </p:grpSpPr>
          <p:grpSp>
            <p:nvGrpSpPr>
              <p:cNvPr id="2793" name="Google Shape;2793;p32"/>
              <p:cNvGrpSpPr/>
              <p:nvPr/>
            </p:nvGrpSpPr>
            <p:grpSpPr>
              <a:xfrm>
                <a:off x="2143071" y="51"/>
                <a:ext cx="4436571" cy="5143651"/>
                <a:chOff x="2835864" y="515801"/>
                <a:chExt cx="2731711" cy="3167078"/>
              </a:xfrm>
            </p:grpSpPr>
            <p:sp>
              <p:nvSpPr>
                <p:cNvPr id="2794" name="Google Shape;2794;p32"/>
                <p:cNvSpPr/>
                <p:nvPr/>
              </p:nvSpPr>
              <p:spPr>
                <a:xfrm>
                  <a:off x="3239475" y="1269350"/>
                  <a:ext cx="1923000" cy="16659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5" name="Google Shape;2795;p32"/>
                <p:cNvSpPr/>
                <p:nvPr/>
              </p:nvSpPr>
              <p:spPr>
                <a:xfrm>
                  <a:off x="2849086" y="22874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6" name="Google Shape;2796;p32"/>
                <p:cNvSpPr/>
                <p:nvPr/>
              </p:nvSpPr>
              <p:spPr>
                <a:xfrm flipH="1">
                  <a:off x="4840374" y="2274267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7" name="Google Shape;2797;p32"/>
                <p:cNvSpPr/>
                <p:nvPr/>
              </p:nvSpPr>
              <p:spPr>
                <a:xfrm flipH="1" rot="10800000">
                  <a:off x="283586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8" name="Google Shape;2798;p32"/>
                <p:cNvSpPr/>
                <p:nvPr/>
              </p:nvSpPr>
              <p:spPr>
                <a:xfrm rot="10800000">
                  <a:off x="484037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9" name="Google Shape;2799;p32"/>
                <p:cNvSpPr/>
                <p:nvPr/>
              </p:nvSpPr>
              <p:spPr>
                <a:xfrm rot="-3860006">
                  <a:off x="3813227" y="2833999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0" name="Google Shape;2800;p32"/>
                <p:cNvSpPr/>
                <p:nvPr/>
              </p:nvSpPr>
              <p:spPr>
                <a:xfrm flipH="1" rot="-6939994">
                  <a:off x="3813227" y="637421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01" name="Google Shape;2801;p32"/>
              <p:cNvGrpSpPr/>
              <p:nvPr/>
            </p:nvGrpSpPr>
            <p:grpSpPr>
              <a:xfrm>
                <a:off x="3591862" y="1822861"/>
                <a:ext cx="1578087" cy="1157359"/>
                <a:chOff x="700775" y="753626"/>
                <a:chExt cx="3120600" cy="2288174"/>
              </a:xfrm>
            </p:grpSpPr>
            <p:cxnSp>
              <p:nvCxnSpPr>
                <p:cNvPr id="2802" name="Google Shape;2802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3" name="Google Shape;2803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4" name="Google Shape;2804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5" name="Google Shape;2805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6" name="Google Shape;2806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7" name="Google Shape;2807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8" name="Google Shape;2808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9" name="Google Shape;2809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810" name="Google Shape;2810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1" name="Google Shape;2811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2" name="Google Shape;2812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3" name="Google Shape;2813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4" name="Google Shape;2814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5" name="Google Shape;2815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6" name="Google Shape;2816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17" name="Google Shape;2817;p32"/>
              <p:cNvGrpSpPr/>
              <p:nvPr/>
            </p:nvGrpSpPr>
            <p:grpSpPr>
              <a:xfrm>
                <a:off x="3258995" y="2858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818" name="Google Shape;2818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19" name="Google Shape;2819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0" name="Google Shape;2820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1" name="Google Shape;2821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2" name="Google Shape;2822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3" name="Google Shape;2823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4" name="Google Shape;2824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5" name="Google Shape;2825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826" name="Google Shape;2826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7" name="Google Shape;2827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8" name="Google Shape;2828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9" name="Google Shape;2829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0" name="Google Shape;2830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1" name="Google Shape;2831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2" name="Google Shape;2832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33" name="Google Shape;2833;p32"/>
              <p:cNvGrpSpPr/>
              <p:nvPr/>
            </p:nvGrpSpPr>
            <p:grpSpPr>
              <a:xfrm>
                <a:off x="4020995" y="1334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834" name="Google Shape;2834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5" name="Google Shape;2835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6" name="Google Shape;2836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7" name="Google Shape;2837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8" name="Google Shape;2838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9" name="Google Shape;2839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40" name="Google Shape;2840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41" name="Google Shape;2841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842" name="Google Shape;2842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3" name="Google Shape;2843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4" name="Google Shape;2844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5" name="Google Shape;2845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6" name="Google Shape;2846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7" name="Google Shape;2847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8" name="Google Shape;2848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49" name="Google Shape;2849;p32"/>
              <p:cNvGrpSpPr/>
              <p:nvPr/>
            </p:nvGrpSpPr>
            <p:grpSpPr>
              <a:xfrm>
                <a:off x="49353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850" name="Google Shape;2850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1" name="Google Shape;2851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2" name="Google Shape;2852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3" name="Google Shape;2853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4" name="Google Shape;2854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5" name="Google Shape;2855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6" name="Google Shape;2856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57" name="Google Shape;2857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858" name="Google Shape;2858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9" name="Google Shape;2859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0" name="Google Shape;2860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1" name="Google Shape;2861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2" name="Google Shape;2862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3" name="Google Shape;2863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4" name="Google Shape;2864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65" name="Google Shape;2865;p32"/>
              <p:cNvGrpSpPr/>
              <p:nvPr/>
            </p:nvGrpSpPr>
            <p:grpSpPr>
              <a:xfrm>
                <a:off x="4935395" y="27818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866" name="Google Shape;2866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67" name="Google Shape;2867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68" name="Google Shape;2868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69" name="Google Shape;2869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0" name="Google Shape;2870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1" name="Google Shape;2871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2" name="Google Shape;2872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3" name="Google Shape;2873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874" name="Google Shape;2874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5" name="Google Shape;2875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6" name="Google Shape;2876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7" name="Google Shape;2877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8" name="Google Shape;2878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9" name="Google Shape;2879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0" name="Google Shape;2880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81" name="Google Shape;2881;p32"/>
              <p:cNvGrpSpPr/>
              <p:nvPr/>
            </p:nvGrpSpPr>
            <p:grpSpPr>
              <a:xfrm>
                <a:off x="4020995" y="33914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882" name="Google Shape;2882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3" name="Google Shape;2883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4" name="Google Shape;2884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5" name="Google Shape;2885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6" name="Google Shape;2886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7" name="Google Shape;2887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8" name="Google Shape;2888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9" name="Google Shape;2889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890" name="Google Shape;2890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1" name="Google Shape;2891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2" name="Google Shape;2892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3" name="Google Shape;2893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4" name="Google Shape;2894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5" name="Google Shape;2895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6" name="Google Shape;2896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97" name="Google Shape;2897;p32"/>
              <p:cNvGrpSpPr/>
              <p:nvPr/>
            </p:nvGrpSpPr>
            <p:grpSpPr>
              <a:xfrm>
                <a:off x="31827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2898" name="Google Shape;2898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99" name="Google Shape;2899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0" name="Google Shape;2900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1" name="Google Shape;2901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2" name="Google Shape;2902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3" name="Google Shape;2903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4" name="Google Shape;2904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5" name="Google Shape;2905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906" name="Google Shape;2906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7" name="Google Shape;2907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8" name="Google Shape;2908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9" name="Google Shape;2909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0" name="Google Shape;2910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1" name="Google Shape;2911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2" name="Google Shape;2912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2913" name="Google Shape;2913;p32"/>
          <p:cNvGrpSpPr/>
          <p:nvPr/>
        </p:nvGrpSpPr>
        <p:grpSpPr>
          <a:xfrm>
            <a:off x="152977" y="3452604"/>
            <a:ext cx="1312809" cy="1413722"/>
            <a:chOff x="76775" y="99800"/>
            <a:chExt cx="2095800" cy="2256900"/>
          </a:xfrm>
        </p:grpSpPr>
        <p:grpSp>
          <p:nvGrpSpPr>
            <p:cNvPr id="2914" name="Google Shape;2914;p32"/>
            <p:cNvGrpSpPr/>
            <p:nvPr/>
          </p:nvGrpSpPr>
          <p:grpSpPr>
            <a:xfrm>
              <a:off x="76775" y="99800"/>
              <a:ext cx="2095800" cy="2256900"/>
              <a:chOff x="76775" y="99800"/>
              <a:chExt cx="2095800" cy="2256900"/>
            </a:xfrm>
          </p:grpSpPr>
          <p:sp>
            <p:nvSpPr>
              <p:cNvPr id="2915" name="Google Shape;2915;p32"/>
              <p:cNvSpPr/>
              <p:nvPr/>
            </p:nvSpPr>
            <p:spPr>
              <a:xfrm>
                <a:off x="76775" y="99800"/>
                <a:ext cx="2095800" cy="2256900"/>
              </a:xfrm>
              <a:prstGeom prst="rect">
                <a:avLst/>
              </a:prstGeom>
              <a:noFill/>
              <a:ln cap="flat" cmpd="sng" w="762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16" name="Google Shape;2916;p32"/>
              <p:cNvGrpSpPr/>
              <p:nvPr/>
            </p:nvGrpSpPr>
            <p:grpSpPr>
              <a:xfrm>
                <a:off x="1619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2917" name="Google Shape;2917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2918" name="Google Shape;2918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19" name="Google Shape;2919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20" name="Google Shape;2920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21" name="Google Shape;2921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22" name="Google Shape;2922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23" name="Google Shape;2923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24" name="Google Shape;2924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925" name="Google Shape;2925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2926" name="Google Shape;2926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27" name="Google Shape;2927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28" name="Google Shape;2928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29" name="Google Shape;2929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30" name="Google Shape;2930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31" name="Google Shape;2931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32" name="Google Shape;2932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33" name="Google Shape;2933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934" name="Google Shape;2934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35" name="Google Shape;2935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36" name="Google Shape;2936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37" name="Google Shape;2937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38" name="Google Shape;2938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39" name="Google Shape;2939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40" name="Google Shape;2940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941" name="Google Shape;2941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942" name="Google Shape;2942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43" name="Google Shape;2943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44" name="Google Shape;2944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45" name="Google Shape;2945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46" name="Google Shape;2946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47" name="Google Shape;2947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48" name="Google Shape;2948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49" name="Google Shape;2949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950" name="Google Shape;2950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51" name="Google Shape;2951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52" name="Google Shape;2952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53" name="Google Shape;2953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54" name="Google Shape;2954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55" name="Google Shape;2955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56" name="Google Shape;2956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957" name="Google Shape;2957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958" name="Google Shape;2958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59" name="Google Shape;2959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60" name="Google Shape;2960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61" name="Google Shape;2961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62" name="Google Shape;2962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63" name="Google Shape;2963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64" name="Google Shape;2964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65" name="Google Shape;2965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966" name="Google Shape;2966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67" name="Google Shape;2967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68" name="Google Shape;2968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69" name="Google Shape;2969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70" name="Google Shape;2970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71" name="Google Shape;2971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72" name="Google Shape;2972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973" name="Google Shape;2973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974" name="Google Shape;2974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75" name="Google Shape;2975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76" name="Google Shape;2976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77" name="Google Shape;2977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78" name="Google Shape;2978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79" name="Google Shape;2979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80" name="Google Shape;2980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81" name="Google Shape;2981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982" name="Google Shape;2982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83" name="Google Shape;2983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84" name="Google Shape;2984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85" name="Google Shape;2985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86" name="Google Shape;2986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87" name="Google Shape;2987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88" name="Google Shape;2988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989" name="Google Shape;2989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2990" name="Google Shape;2990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91" name="Google Shape;2991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92" name="Google Shape;2992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93" name="Google Shape;2993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94" name="Google Shape;2994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95" name="Google Shape;2995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96" name="Google Shape;2996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997" name="Google Shape;2997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2998" name="Google Shape;2998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99" name="Google Shape;2999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00" name="Google Shape;3000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01" name="Google Shape;3001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02" name="Google Shape;3002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03" name="Google Shape;3003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04" name="Google Shape;3004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005" name="Google Shape;3005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006" name="Google Shape;3006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07" name="Google Shape;3007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08" name="Google Shape;3008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09" name="Google Shape;3009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10" name="Google Shape;3010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11" name="Google Shape;3011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12" name="Google Shape;3012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13" name="Google Shape;3013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014" name="Google Shape;3014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15" name="Google Shape;3015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16" name="Google Shape;3016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17" name="Google Shape;3017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18" name="Google Shape;3018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19" name="Google Shape;3019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20" name="Google Shape;3020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021" name="Google Shape;3021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022" name="Google Shape;3022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3" name="Google Shape;3023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4" name="Google Shape;3024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5" name="Google Shape;3025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6" name="Google Shape;3026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7" name="Google Shape;3027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8" name="Google Shape;3028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9" name="Google Shape;3029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030" name="Google Shape;3030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31" name="Google Shape;3031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32" name="Google Shape;3032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33" name="Google Shape;3033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34" name="Google Shape;3034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35" name="Google Shape;3035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36" name="Google Shape;3036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037" name="Google Shape;3037;p32"/>
              <p:cNvGrpSpPr/>
              <p:nvPr/>
            </p:nvGrpSpPr>
            <p:grpSpPr>
              <a:xfrm>
                <a:off x="1152536" y="1524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3038" name="Google Shape;3038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3039" name="Google Shape;3039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0" name="Google Shape;3040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1" name="Google Shape;3041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2" name="Google Shape;3042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3" name="Google Shape;3043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4" name="Google Shape;3044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5" name="Google Shape;3045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046" name="Google Shape;3046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3047" name="Google Shape;3047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48" name="Google Shape;3048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49" name="Google Shape;3049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50" name="Google Shape;3050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51" name="Google Shape;3051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52" name="Google Shape;3052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53" name="Google Shape;3053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54" name="Google Shape;3054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055" name="Google Shape;3055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56" name="Google Shape;3056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57" name="Google Shape;3057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58" name="Google Shape;3058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59" name="Google Shape;3059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60" name="Google Shape;3060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61" name="Google Shape;3061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062" name="Google Shape;3062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063" name="Google Shape;3063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64" name="Google Shape;3064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65" name="Google Shape;3065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66" name="Google Shape;3066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67" name="Google Shape;3067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68" name="Google Shape;3068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69" name="Google Shape;3069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70" name="Google Shape;3070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071" name="Google Shape;3071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2" name="Google Shape;3072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3" name="Google Shape;3073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4" name="Google Shape;3074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5" name="Google Shape;3075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6" name="Google Shape;3076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7" name="Google Shape;3077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078" name="Google Shape;3078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079" name="Google Shape;3079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80" name="Google Shape;3080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81" name="Google Shape;3081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82" name="Google Shape;3082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83" name="Google Shape;3083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84" name="Google Shape;3084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85" name="Google Shape;3085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86" name="Google Shape;3086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087" name="Google Shape;3087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8" name="Google Shape;3088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9" name="Google Shape;3089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90" name="Google Shape;3090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91" name="Google Shape;3091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92" name="Google Shape;3092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93" name="Google Shape;3093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094" name="Google Shape;3094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095" name="Google Shape;3095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96" name="Google Shape;3096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97" name="Google Shape;3097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98" name="Google Shape;3098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99" name="Google Shape;3099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00" name="Google Shape;3100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01" name="Google Shape;3101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02" name="Google Shape;3102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103" name="Google Shape;3103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4" name="Google Shape;3104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5" name="Google Shape;3105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6" name="Google Shape;3106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7" name="Google Shape;3107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8" name="Google Shape;3108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9" name="Google Shape;3109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110" name="Google Shape;3110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111" name="Google Shape;3111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12" name="Google Shape;3112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13" name="Google Shape;3113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14" name="Google Shape;3114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15" name="Google Shape;3115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16" name="Google Shape;3116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17" name="Google Shape;3117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18" name="Google Shape;3118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119" name="Google Shape;3119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0" name="Google Shape;3120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1" name="Google Shape;3121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2" name="Google Shape;3122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3" name="Google Shape;3123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4" name="Google Shape;3124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5" name="Google Shape;3125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126" name="Google Shape;3126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127" name="Google Shape;3127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28" name="Google Shape;3128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29" name="Google Shape;3129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30" name="Google Shape;3130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31" name="Google Shape;3131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32" name="Google Shape;3132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33" name="Google Shape;3133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34" name="Google Shape;3134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135" name="Google Shape;3135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36" name="Google Shape;3136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37" name="Google Shape;3137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38" name="Google Shape;3138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39" name="Google Shape;3139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40" name="Google Shape;3140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41" name="Google Shape;3141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142" name="Google Shape;3142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143" name="Google Shape;3143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44" name="Google Shape;3144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45" name="Google Shape;3145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46" name="Google Shape;3146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47" name="Google Shape;3147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48" name="Google Shape;3148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49" name="Google Shape;3149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50" name="Google Shape;3150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151" name="Google Shape;3151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52" name="Google Shape;3152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53" name="Google Shape;3153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54" name="Google Shape;3154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55" name="Google Shape;3155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56" name="Google Shape;3156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57" name="Google Shape;3157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158" name="Google Shape;3158;p32"/>
              <p:cNvGrpSpPr/>
              <p:nvPr/>
            </p:nvGrpSpPr>
            <p:grpSpPr>
              <a:xfrm>
                <a:off x="1152536" y="1219250"/>
                <a:ext cx="900624" cy="1044161"/>
                <a:chOff x="2143071" y="51"/>
                <a:chExt cx="4436571" cy="5143651"/>
              </a:xfrm>
            </p:grpSpPr>
            <p:grpSp>
              <p:nvGrpSpPr>
                <p:cNvPr id="3159" name="Google Shape;3159;p32"/>
                <p:cNvGrpSpPr/>
                <p:nvPr/>
              </p:nvGrpSpPr>
              <p:grpSpPr>
                <a:xfrm>
                  <a:off x="2143071" y="51"/>
                  <a:ext cx="4436571" cy="5143651"/>
                  <a:chOff x="2835864" y="515801"/>
                  <a:chExt cx="2731711" cy="3167078"/>
                </a:xfrm>
              </p:grpSpPr>
              <p:sp>
                <p:nvSpPr>
                  <p:cNvPr id="3160" name="Google Shape;3160;p32"/>
                  <p:cNvSpPr/>
                  <p:nvPr/>
                </p:nvSpPr>
                <p:spPr>
                  <a:xfrm>
                    <a:off x="3239475" y="1269350"/>
                    <a:ext cx="1923000" cy="1665900"/>
                  </a:xfrm>
                  <a:prstGeom prst="hexagon">
                    <a:avLst>
                      <a:gd fmla="val 25000" name="adj"/>
                      <a:gd fmla="val 115470" name="vf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61" name="Google Shape;3161;p32"/>
                  <p:cNvSpPr/>
                  <p:nvPr/>
                </p:nvSpPr>
                <p:spPr>
                  <a:xfrm>
                    <a:off x="2849086" y="22874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62" name="Google Shape;3162;p32"/>
                  <p:cNvSpPr/>
                  <p:nvPr/>
                </p:nvSpPr>
                <p:spPr>
                  <a:xfrm flipH="1">
                    <a:off x="4840374" y="2274267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63" name="Google Shape;3163;p32"/>
                  <p:cNvSpPr/>
                  <p:nvPr/>
                </p:nvSpPr>
                <p:spPr>
                  <a:xfrm flipH="1" rot="10800000">
                    <a:off x="283586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64" name="Google Shape;3164;p32"/>
                  <p:cNvSpPr/>
                  <p:nvPr/>
                </p:nvSpPr>
                <p:spPr>
                  <a:xfrm rot="10800000">
                    <a:off x="4840374" y="1220690"/>
                    <a:ext cx="727200" cy="727200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65" name="Google Shape;3165;p32"/>
                  <p:cNvSpPr/>
                  <p:nvPr/>
                </p:nvSpPr>
                <p:spPr>
                  <a:xfrm rot="-3860006">
                    <a:off x="3813227" y="2833999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66" name="Google Shape;3166;p32"/>
                  <p:cNvSpPr/>
                  <p:nvPr/>
                </p:nvSpPr>
                <p:spPr>
                  <a:xfrm flipH="1" rot="-6939994">
                    <a:off x="3813227" y="637421"/>
                    <a:ext cx="727259" cy="727259"/>
                  </a:xfrm>
                  <a:prstGeom prst="chord">
                    <a:avLst>
                      <a:gd fmla="val 2290039" name="adj1"/>
                      <a:gd fmla="val 16200000" name="adj2"/>
                    </a:avLst>
                  </a:prstGeom>
                  <a:solidFill>
                    <a:schemeClr val="accent3"/>
                  </a:solidFill>
                  <a:ln cap="flat" cmpd="sng" w="38100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167" name="Google Shape;3167;p32"/>
                <p:cNvGrpSpPr/>
                <p:nvPr/>
              </p:nvGrpSpPr>
              <p:grpSpPr>
                <a:xfrm>
                  <a:off x="3591862" y="1822861"/>
                  <a:ext cx="1578087" cy="1157359"/>
                  <a:chOff x="700775" y="753626"/>
                  <a:chExt cx="3120600" cy="2288174"/>
                </a:xfrm>
              </p:grpSpPr>
              <p:cxnSp>
                <p:nvCxnSpPr>
                  <p:cNvPr id="3168" name="Google Shape;3168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69" name="Google Shape;3169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70" name="Google Shape;3170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71" name="Google Shape;3171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72" name="Google Shape;3172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73" name="Google Shape;3173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74" name="Google Shape;3174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75" name="Google Shape;3175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176" name="Google Shape;3176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77" name="Google Shape;3177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78" name="Google Shape;3178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79" name="Google Shape;3179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80" name="Google Shape;3180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81" name="Google Shape;3181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82" name="Google Shape;3182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183" name="Google Shape;3183;p32"/>
                <p:cNvGrpSpPr/>
                <p:nvPr/>
              </p:nvGrpSpPr>
              <p:grpSpPr>
                <a:xfrm>
                  <a:off x="3258995" y="2858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184" name="Google Shape;3184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85" name="Google Shape;3185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86" name="Google Shape;3186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87" name="Google Shape;3187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88" name="Google Shape;3188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89" name="Google Shape;3189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90" name="Google Shape;3190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191" name="Google Shape;3191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192" name="Google Shape;3192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3" name="Google Shape;3193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4" name="Google Shape;3194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5" name="Google Shape;3195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6" name="Google Shape;3196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7" name="Google Shape;3197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8" name="Google Shape;3198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199" name="Google Shape;3199;p32"/>
                <p:cNvGrpSpPr/>
                <p:nvPr/>
              </p:nvGrpSpPr>
              <p:grpSpPr>
                <a:xfrm>
                  <a:off x="4020995" y="13340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200" name="Google Shape;3200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01" name="Google Shape;3201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02" name="Google Shape;3202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03" name="Google Shape;3203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04" name="Google Shape;3204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05" name="Google Shape;3205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06" name="Google Shape;3206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07" name="Google Shape;3207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208" name="Google Shape;3208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09" name="Google Shape;3209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10" name="Google Shape;3210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11" name="Google Shape;3211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12" name="Google Shape;3212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13" name="Google Shape;3213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14" name="Google Shape;3214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215" name="Google Shape;3215;p32"/>
                <p:cNvGrpSpPr/>
                <p:nvPr/>
              </p:nvGrpSpPr>
              <p:grpSpPr>
                <a:xfrm>
                  <a:off x="49353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216" name="Google Shape;3216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17" name="Google Shape;3217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18" name="Google Shape;3218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19" name="Google Shape;3219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20" name="Google Shape;3220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21" name="Google Shape;3221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22" name="Google Shape;3222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23" name="Google Shape;3223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224" name="Google Shape;3224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25" name="Google Shape;3225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26" name="Google Shape;3226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27" name="Google Shape;3227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28" name="Google Shape;3228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29" name="Google Shape;3229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30" name="Google Shape;3230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231" name="Google Shape;3231;p32"/>
                <p:cNvGrpSpPr/>
                <p:nvPr/>
              </p:nvGrpSpPr>
              <p:grpSpPr>
                <a:xfrm>
                  <a:off x="4935395" y="27818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232" name="Google Shape;3232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3" name="Google Shape;3233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4" name="Google Shape;3234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5" name="Google Shape;3235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6" name="Google Shape;3236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7" name="Google Shape;3237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8" name="Google Shape;3238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9" name="Google Shape;3239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240" name="Google Shape;3240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41" name="Google Shape;3241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42" name="Google Shape;3242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43" name="Google Shape;3243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44" name="Google Shape;3244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45" name="Google Shape;3245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46" name="Google Shape;3246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247" name="Google Shape;3247;p32"/>
                <p:cNvGrpSpPr/>
                <p:nvPr/>
              </p:nvGrpSpPr>
              <p:grpSpPr>
                <a:xfrm>
                  <a:off x="4020995" y="33914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248" name="Google Shape;3248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49" name="Google Shape;3249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50" name="Google Shape;3250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51" name="Google Shape;3251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52" name="Google Shape;3252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53" name="Google Shape;3253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54" name="Google Shape;3254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55" name="Google Shape;3255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256" name="Google Shape;3256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57" name="Google Shape;3257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58" name="Google Shape;3258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59" name="Google Shape;3259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60" name="Google Shape;3260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61" name="Google Shape;3261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62" name="Google Shape;3262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263" name="Google Shape;3263;p32"/>
                <p:cNvGrpSpPr/>
                <p:nvPr/>
              </p:nvGrpSpPr>
              <p:grpSpPr>
                <a:xfrm>
                  <a:off x="3182795" y="1791255"/>
                  <a:ext cx="562644" cy="412558"/>
                  <a:chOff x="700775" y="753626"/>
                  <a:chExt cx="3120600" cy="2288174"/>
                </a:xfrm>
              </p:grpSpPr>
              <p:cxnSp>
                <p:nvCxnSpPr>
                  <p:cNvPr id="3264" name="Google Shape;3264;p32"/>
                  <p:cNvCxnSpPr/>
                  <p:nvPr/>
                </p:nvCxnSpPr>
                <p:spPr>
                  <a:xfrm flipH="1" rot="10800000">
                    <a:off x="30358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65" name="Google Shape;3265;p32"/>
                  <p:cNvCxnSpPr/>
                  <p:nvPr/>
                </p:nvCxnSpPr>
                <p:spPr>
                  <a:xfrm rot="10800000">
                    <a:off x="3264458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66" name="Google Shape;3266;p32"/>
                  <p:cNvCxnSpPr/>
                  <p:nvPr/>
                </p:nvCxnSpPr>
                <p:spPr>
                  <a:xfrm flipH="1" rot="10800000">
                    <a:off x="23632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67" name="Google Shape;3267;p32"/>
                  <p:cNvCxnSpPr/>
                  <p:nvPr/>
                </p:nvCxnSpPr>
                <p:spPr>
                  <a:xfrm rot="10800000">
                    <a:off x="25918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68" name="Google Shape;3268;p32"/>
                  <p:cNvCxnSpPr/>
                  <p:nvPr/>
                </p:nvCxnSpPr>
                <p:spPr>
                  <a:xfrm flipH="1" rot="10800000">
                    <a:off x="16774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69" name="Google Shape;3269;p32"/>
                  <p:cNvCxnSpPr/>
                  <p:nvPr/>
                </p:nvCxnSpPr>
                <p:spPr>
                  <a:xfrm rot="10800000">
                    <a:off x="1906080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70" name="Google Shape;3270;p32"/>
                  <p:cNvCxnSpPr/>
                  <p:nvPr/>
                </p:nvCxnSpPr>
                <p:spPr>
                  <a:xfrm flipH="1" rot="10800000">
                    <a:off x="10049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71" name="Google Shape;3271;p32"/>
                  <p:cNvCxnSpPr/>
                  <p:nvPr/>
                </p:nvCxnSpPr>
                <p:spPr>
                  <a:xfrm rot="10800000">
                    <a:off x="1233503" y="1600025"/>
                    <a:ext cx="251100" cy="2511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chemeClr val="accent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272" name="Google Shape;3272;p32"/>
                  <p:cNvSpPr/>
                  <p:nvPr/>
                </p:nvSpPr>
                <p:spPr>
                  <a:xfrm>
                    <a:off x="700775" y="2671600"/>
                    <a:ext cx="3120600" cy="370200"/>
                  </a:xfrm>
                  <a:prstGeom prst="trapezoid">
                    <a:avLst>
                      <a:gd fmla="val 25000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73" name="Google Shape;3273;p32"/>
                  <p:cNvSpPr/>
                  <p:nvPr/>
                </p:nvSpPr>
                <p:spPr>
                  <a:xfrm>
                    <a:off x="796455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74" name="Google Shape;3274;p32"/>
                  <p:cNvSpPr/>
                  <p:nvPr/>
                </p:nvSpPr>
                <p:spPr>
                  <a:xfrm>
                    <a:off x="3503122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75" name="Google Shape;3275;p32"/>
                  <p:cNvSpPr/>
                  <p:nvPr/>
                </p:nvSpPr>
                <p:spPr>
                  <a:xfrm>
                    <a:off x="796450" y="753626"/>
                    <a:ext cx="2931600" cy="846900"/>
                  </a:xfrm>
                  <a:prstGeom prst="triangle">
                    <a:avLst>
                      <a:gd fmla="val 49333" name="adj"/>
                    </a:avLst>
                  </a:prstGeom>
                  <a:solidFill>
                    <a:schemeClr val="accent4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76" name="Google Shape;3276;p32"/>
                  <p:cNvSpPr/>
                  <p:nvPr/>
                </p:nvSpPr>
                <p:spPr>
                  <a:xfrm>
                    <a:off x="2149793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77" name="Google Shape;3277;p32"/>
                  <p:cNvSpPr/>
                  <p:nvPr/>
                </p:nvSpPr>
                <p:spPr>
                  <a:xfrm>
                    <a:off x="1473130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78" name="Google Shape;3278;p32"/>
                  <p:cNvSpPr/>
                  <p:nvPr/>
                </p:nvSpPr>
                <p:spPr>
                  <a:xfrm>
                    <a:off x="2826468" y="1600600"/>
                    <a:ext cx="224700" cy="1071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3279" name="Google Shape;3279;p32"/>
            <p:cNvGrpSpPr/>
            <p:nvPr/>
          </p:nvGrpSpPr>
          <p:grpSpPr>
            <a:xfrm>
              <a:off x="161936" y="1219250"/>
              <a:ext cx="900624" cy="1044161"/>
              <a:chOff x="2143071" y="51"/>
              <a:chExt cx="4436571" cy="5143651"/>
            </a:xfrm>
          </p:grpSpPr>
          <p:grpSp>
            <p:nvGrpSpPr>
              <p:cNvPr id="3280" name="Google Shape;3280;p32"/>
              <p:cNvGrpSpPr/>
              <p:nvPr/>
            </p:nvGrpSpPr>
            <p:grpSpPr>
              <a:xfrm>
                <a:off x="2143071" y="51"/>
                <a:ext cx="4436571" cy="5143651"/>
                <a:chOff x="2835864" y="515801"/>
                <a:chExt cx="2731711" cy="3167078"/>
              </a:xfrm>
            </p:grpSpPr>
            <p:sp>
              <p:nvSpPr>
                <p:cNvPr id="3281" name="Google Shape;3281;p32"/>
                <p:cNvSpPr/>
                <p:nvPr/>
              </p:nvSpPr>
              <p:spPr>
                <a:xfrm>
                  <a:off x="3239475" y="1269350"/>
                  <a:ext cx="1923000" cy="16659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2" name="Google Shape;3282;p32"/>
                <p:cNvSpPr/>
                <p:nvPr/>
              </p:nvSpPr>
              <p:spPr>
                <a:xfrm>
                  <a:off x="2849086" y="22874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3" name="Google Shape;3283;p32"/>
                <p:cNvSpPr/>
                <p:nvPr/>
              </p:nvSpPr>
              <p:spPr>
                <a:xfrm flipH="1">
                  <a:off x="4840374" y="2274267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4" name="Google Shape;3284;p32"/>
                <p:cNvSpPr/>
                <p:nvPr/>
              </p:nvSpPr>
              <p:spPr>
                <a:xfrm flipH="1" rot="10800000">
                  <a:off x="283586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5" name="Google Shape;3285;p32"/>
                <p:cNvSpPr/>
                <p:nvPr/>
              </p:nvSpPr>
              <p:spPr>
                <a:xfrm rot="10800000">
                  <a:off x="4840374" y="1220690"/>
                  <a:ext cx="727200" cy="727200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6" name="Google Shape;3286;p32"/>
                <p:cNvSpPr/>
                <p:nvPr/>
              </p:nvSpPr>
              <p:spPr>
                <a:xfrm rot="-3860006">
                  <a:off x="3813227" y="2833999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7" name="Google Shape;3287;p32"/>
                <p:cNvSpPr/>
                <p:nvPr/>
              </p:nvSpPr>
              <p:spPr>
                <a:xfrm flipH="1" rot="-6939994">
                  <a:off x="3813227" y="637421"/>
                  <a:ext cx="727259" cy="727259"/>
                </a:xfrm>
                <a:prstGeom prst="chord">
                  <a:avLst>
                    <a:gd fmla="val 2290039" name="adj1"/>
                    <a:gd fmla="val 16200000" name="adj2"/>
                  </a:avLst>
                </a:prstGeom>
                <a:solidFill>
                  <a:schemeClr val="accent3"/>
                </a:solidFill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88" name="Google Shape;3288;p32"/>
              <p:cNvGrpSpPr/>
              <p:nvPr/>
            </p:nvGrpSpPr>
            <p:grpSpPr>
              <a:xfrm>
                <a:off x="3591862" y="1822861"/>
                <a:ext cx="1578087" cy="1157359"/>
                <a:chOff x="700775" y="753626"/>
                <a:chExt cx="3120600" cy="2288174"/>
              </a:xfrm>
            </p:grpSpPr>
            <p:cxnSp>
              <p:nvCxnSpPr>
                <p:cNvPr id="3289" name="Google Shape;3289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0" name="Google Shape;3290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1" name="Google Shape;3291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2" name="Google Shape;3292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3" name="Google Shape;3293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4" name="Google Shape;3294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5" name="Google Shape;3295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6" name="Google Shape;3296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297" name="Google Shape;3297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8" name="Google Shape;3298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9" name="Google Shape;3299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0" name="Google Shape;3300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1" name="Google Shape;3301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2" name="Google Shape;3302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3" name="Google Shape;3303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04" name="Google Shape;3304;p32"/>
              <p:cNvGrpSpPr/>
              <p:nvPr/>
            </p:nvGrpSpPr>
            <p:grpSpPr>
              <a:xfrm>
                <a:off x="3258995" y="2858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3305" name="Google Shape;3305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6" name="Google Shape;3306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7" name="Google Shape;3307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8" name="Google Shape;3308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9" name="Google Shape;3309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10" name="Google Shape;3310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11" name="Google Shape;3311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12" name="Google Shape;3312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13" name="Google Shape;3313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4" name="Google Shape;3314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5" name="Google Shape;3315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6" name="Google Shape;3316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7" name="Google Shape;3317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8" name="Google Shape;3318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9" name="Google Shape;3319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20" name="Google Shape;3320;p32"/>
              <p:cNvGrpSpPr/>
              <p:nvPr/>
            </p:nvGrpSpPr>
            <p:grpSpPr>
              <a:xfrm>
                <a:off x="4020995" y="13340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3321" name="Google Shape;3321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2" name="Google Shape;3322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3" name="Google Shape;3323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4" name="Google Shape;3324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5" name="Google Shape;3325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6" name="Google Shape;3326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7" name="Google Shape;3327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8" name="Google Shape;3328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29" name="Google Shape;3329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0" name="Google Shape;3330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1" name="Google Shape;3331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2" name="Google Shape;3332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3" name="Google Shape;3333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4" name="Google Shape;3334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5" name="Google Shape;3335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36" name="Google Shape;3336;p32"/>
              <p:cNvGrpSpPr/>
              <p:nvPr/>
            </p:nvGrpSpPr>
            <p:grpSpPr>
              <a:xfrm>
                <a:off x="49353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3337" name="Google Shape;3337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38" name="Google Shape;3338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39" name="Google Shape;3339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40" name="Google Shape;3340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41" name="Google Shape;3341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42" name="Google Shape;3342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43" name="Google Shape;3343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44" name="Google Shape;3344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45" name="Google Shape;3345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6" name="Google Shape;3346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7" name="Google Shape;3347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8" name="Google Shape;3348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9" name="Google Shape;3349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0" name="Google Shape;3350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1" name="Google Shape;3351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52" name="Google Shape;3352;p32"/>
              <p:cNvGrpSpPr/>
              <p:nvPr/>
            </p:nvGrpSpPr>
            <p:grpSpPr>
              <a:xfrm>
                <a:off x="4935395" y="27818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3353" name="Google Shape;3353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54" name="Google Shape;3354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55" name="Google Shape;3355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56" name="Google Shape;3356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57" name="Google Shape;3357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58" name="Google Shape;3358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59" name="Google Shape;3359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60" name="Google Shape;3360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61" name="Google Shape;3361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2" name="Google Shape;3362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3" name="Google Shape;3363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4" name="Google Shape;3364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5" name="Google Shape;3365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6" name="Google Shape;3366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7" name="Google Shape;3367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68" name="Google Shape;3368;p32"/>
              <p:cNvGrpSpPr/>
              <p:nvPr/>
            </p:nvGrpSpPr>
            <p:grpSpPr>
              <a:xfrm>
                <a:off x="4020995" y="33914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3369" name="Google Shape;3369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0" name="Google Shape;3370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1" name="Google Shape;3371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2" name="Google Shape;3372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3" name="Google Shape;3373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4" name="Google Shape;3374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5" name="Google Shape;3375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6" name="Google Shape;3376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77" name="Google Shape;3377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8" name="Google Shape;3378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9" name="Google Shape;3379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0" name="Google Shape;3380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1" name="Google Shape;3381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2" name="Google Shape;3382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3" name="Google Shape;3383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84" name="Google Shape;3384;p32"/>
              <p:cNvGrpSpPr/>
              <p:nvPr/>
            </p:nvGrpSpPr>
            <p:grpSpPr>
              <a:xfrm>
                <a:off x="3182795" y="1791255"/>
                <a:ext cx="562644" cy="412558"/>
                <a:chOff x="700775" y="753626"/>
                <a:chExt cx="3120600" cy="2288174"/>
              </a:xfrm>
            </p:grpSpPr>
            <p:cxnSp>
              <p:nvCxnSpPr>
                <p:cNvPr id="3385" name="Google Shape;3385;p32"/>
                <p:cNvCxnSpPr/>
                <p:nvPr/>
              </p:nvCxnSpPr>
              <p:spPr>
                <a:xfrm flipH="1" rot="10800000">
                  <a:off x="30358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86" name="Google Shape;3386;p32"/>
                <p:cNvCxnSpPr/>
                <p:nvPr/>
              </p:nvCxnSpPr>
              <p:spPr>
                <a:xfrm rot="10800000">
                  <a:off x="3264458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87" name="Google Shape;3387;p32"/>
                <p:cNvCxnSpPr/>
                <p:nvPr/>
              </p:nvCxnSpPr>
              <p:spPr>
                <a:xfrm flipH="1" rot="10800000">
                  <a:off x="23632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88" name="Google Shape;3388;p32"/>
                <p:cNvCxnSpPr/>
                <p:nvPr/>
              </p:nvCxnSpPr>
              <p:spPr>
                <a:xfrm rot="10800000">
                  <a:off x="25918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89" name="Google Shape;3389;p32"/>
                <p:cNvCxnSpPr/>
                <p:nvPr/>
              </p:nvCxnSpPr>
              <p:spPr>
                <a:xfrm flipH="1" rot="10800000">
                  <a:off x="16774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90" name="Google Shape;3390;p32"/>
                <p:cNvCxnSpPr/>
                <p:nvPr/>
              </p:nvCxnSpPr>
              <p:spPr>
                <a:xfrm rot="10800000">
                  <a:off x="1906080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91" name="Google Shape;3391;p32"/>
                <p:cNvCxnSpPr/>
                <p:nvPr/>
              </p:nvCxnSpPr>
              <p:spPr>
                <a:xfrm flipH="1" rot="10800000">
                  <a:off x="10049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92" name="Google Shape;3392;p32"/>
                <p:cNvCxnSpPr/>
                <p:nvPr/>
              </p:nvCxnSpPr>
              <p:spPr>
                <a:xfrm rot="10800000">
                  <a:off x="1233503" y="1600025"/>
                  <a:ext cx="251100" cy="2511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93" name="Google Shape;3393;p32"/>
                <p:cNvSpPr/>
                <p:nvPr/>
              </p:nvSpPr>
              <p:spPr>
                <a:xfrm>
                  <a:off x="700775" y="2671600"/>
                  <a:ext cx="3120600" cy="370200"/>
                </a:xfrm>
                <a:prstGeom prst="trapezoid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4" name="Google Shape;3394;p32"/>
                <p:cNvSpPr/>
                <p:nvPr/>
              </p:nvSpPr>
              <p:spPr>
                <a:xfrm>
                  <a:off x="796455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5" name="Google Shape;3395;p32"/>
                <p:cNvSpPr/>
                <p:nvPr/>
              </p:nvSpPr>
              <p:spPr>
                <a:xfrm>
                  <a:off x="3503122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6" name="Google Shape;3396;p32"/>
                <p:cNvSpPr/>
                <p:nvPr/>
              </p:nvSpPr>
              <p:spPr>
                <a:xfrm>
                  <a:off x="796450" y="753626"/>
                  <a:ext cx="2931600" cy="846900"/>
                </a:xfrm>
                <a:prstGeom prst="triangle">
                  <a:avLst>
                    <a:gd fmla="val 49333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7" name="Google Shape;3397;p32"/>
                <p:cNvSpPr/>
                <p:nvPr/>
              </p:nvSpPr>
              <p:spPr>
                <a:xfrm>
                  <a:off x="2149793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8" name="Google Shape;3398;p32"/>
                <p:cNvSpPr/>
                <p:nvPr/>
              </p:nvSpPr>
              <p:spPr>
                <a:xfrm>
                  <a:off x="1473130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9" name="Google Shape;3399;p32"/>
                <p:cNvSpPr/>
                <p:nvPr/>
              </p:nvSpPr>
              <p:spPr>
                <a:xfrm>
                  <a:off x="2826468" y="1600600"/>
                  <a:ext cx="224700" cy="10710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400" name="Google Shape;3400;p32"/>
          <p:cNvSpPr/>
          <p:nvPr/>
        </p:nvSpPr>
        <p:spPr>
          <a:xfrm rot="-5400000">
            <a:off x="-20497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1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3401" name="Google Shape;3401;p32"/>
          <p:cNvSpPr/>
          <p:nvPr/>
        </p:nvSpPr>
        <p:spPr>
          <a:xfrm rot="-5400000">
            <a:off x="70942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2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3402" name="Google Shape;3402;p32"/>
          <p:cNvSpPr/>
          <p:nvPr/>
        </p:nvSpPr>
        <p:spPr>
          <a:xfrm rot="-5400000">
            <a:off x="162382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3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3403" name="Google Shape;3403;p32"/>
          <p:cNvSpPr/>
          <p:nvPr/>
        </p:nvSpPr>
        <p:spPr>
          <a:xfrm rot="-5400000">
            <a:off x="253822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4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3404" name="Google Shape;3404;p32"/>
          <p:cNvSpPr/>
          <p:nvPr/>
        </p:nvSpPr>
        <p:spPr>
          <a:xfrm rot="-5400000">
            <a:off x="345262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5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3405" name="Google Shape;3405;p32"/>
          <p:cNvSpPr/>
          <p:nvPr/>
        </p:nvSpPr>
        <p:spPr>
          <a:xfrm rot="-5400000">
            <a:off x="436702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6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3406" name="Google Shape;3406;p32"/>
          <p:cNvSpPr/>
          <p:nvPr/>
        </p:nvSpPr>
        <p:spPr>
          <a:xfrm rot="-5400000">
            <a:off x="528142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7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3407" name="Google Shape;3407;p32"/>
          <p:cNvSpPr/>
          <p:nvPr/>
        </p:nvSpPr>
        <p:spPr>
          <a:xfrm rot="-5400000">
            <a:off x="6195825" y="2182525"/>
            <a:ext cx="4667700" cy="74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Discussion 8</a:t>
            </a:r>
            <a:endParaRPr b="1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3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grpSp>
        <p:nvGrpSpPr>
          <p:cNvPr id="3413" name="Google Shape;3413;p33"/>
          <p:cNvGrpSpPr/>
          <p:nvPr/>
        </p:nvGrpSpPr>
        <p:grpSpPr>
          <a:xfrm>
            <a:off x="1090564" y="683851"/>
            <a:ext cx="2731711" cy="3167078"/>
            <a:chOff x="2835864" y="515801"/>
            <a:chExt cx="2731711" cy="3167078"/>
          </a:xfrm>
        </p:grpSpPr>
        <p:sp>
          <p:nvSpPr>
            <p:cNvPr id="3414" name="Google Shape;3414;p33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4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p3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grpSp>
        <p:nvGrpSpPr>
          <p:cNvPr id="3426" name="Google Shape;3426;p34"/>
          <p:cNvGrpSpPr/>
          <p:nvPr/>
        </p:nvGrpSpPr>
        <p:grpSpPr>
          <a:xfrm>
            <a:off x="1090564" y="683851"/>
            <a:ext cx="2731711" cy="3167078"/>
            <a:chOff x="2835864" y="515801"/>
            <a:chExt cx="2731711" cy="3167078"/>
          </a:xfrm>
        </p:grpSpPr>
        <p:sp>
          <p:nvSpPr>
            <p:cNvPr id="3427" name="Google Shape;3427;p34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34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34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34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34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34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34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4" name="Google Shape;3434;p34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Pinewood Derby Essays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8" name="Shape 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" name="Google Shape;3439;p3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grpSp>
        <p:nvGrpSpPr>
          <p:cNvPr id="3440" name="Google Shape;3440;p35"/>
          <p:cNvGrpSpPr/>
          <p:nvPr/>
        </p:nvGrpSpPr>
        <p:grpSpPr>
          <a:xfrm>
            <a:off x="1090564" y="683851"/>
            <a:ext cx="2731711" cy="3167078"/>
            <a:chOff x="2835864" y="515801"/>
            <a:chExt cx="2731711" cy="3167078"/>
          </a:xfrm>
        </p:grpSpPr>
        <p:sp>
          <p:nvSpPr>
            <p:cNvPr id="3441" name="Google Shape;3441;p35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8" name="Google Shape;3448;p35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Pinewood Derby Essays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49" name="Google Shape;3449;p35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3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3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grpSp>
        <p:nvGrpSpPr>
          <p:cNvPr id="3455" name="Google Shape;3455;p36"/>
          <p:cNvGrpSpPr/>
          <p:nvPr/>
        </p:nvGrpSpPr>
        <p:grpSpPr>
          <a:xfrm>
            <a:off x="1090564" y="683851"/>
            <a:ext cx="2731711" cy="3167078"/>
            <a:chOff x="2835864" y="515801"/>
            <a:chExt cx="2731711" cy="3167078"/>
          </a:xfrm>
        </p:grpSpPr>
        <p:sp>
          <p:nvSpPr>
            <p:cNvPr id="3456" name="Google Shape;3456;p36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3" name="Google Shape;3463;p36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Pinewood</a:t>
            </a:r>
            <a:r>
              <a:rPr lang="en" sz="2400">
                <a:solidFill>
                  <a:schemeClr val="lt1"/>
                </a:solidFill>
              </a:rPr>
              <a:t> Derby Essays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64" name="Google Shape;3464;p36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465" name="Google Shape;3465;p36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9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p3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grpSp>
        <p:nvGrpSpPr>
          <p:cNvPr id="3471" name="Google Shape;3471;p37"/>
          <p:cNvGrpSpPr/>
          <p:nvPr/>
        </p:nvGrpSpPr>
        <p:grpSpPr>
          <a:xfrm>
            <a:off x="1090564" y="683851"/>
            <a:ext cx="2731711" cy="3167078"/>
            <a:chOff x="2835864" y="515801"/>
            <a:chExt cx="2731711" cy="3167078"/>
          </a:xfrm>
        </p:grpSpPr>
        <p:sp>
          <p:nvSpPr>
            <p:cNvPr id="3472" name="Google Shape;3472;p37"/>
            <p:cNvSpPr/>
            <p:nvPr/>
          </p:nvSpPr>
          <p:spPr>
            <a:xfrm>
              <a:off x="3239475" y="1269350"/>
              <a:ext cx="1923000" cy="1665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2849086" y="22874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4840374" y="2274267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37"/>
            <p:cNvSpPr/>
            <p:nvPr/>
          </p:nvSpPr>
          <p:spPr>
            <a:xfrm flipH="1" rot="10800000">
              <a:off x="283586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37"/>
            <p:cNvSpPr/>
            <p:nvPr/>
          </p:nvSpPr>
          <p:spPr>
            <a:xfrm rot="10800000">
              <a:off x="4840374" y="1220690"/>
              <a:ext cx="727200" cy="727200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37"/>
            <p:cNvSpPr/>
            <p:nvPr/>
          </p:nvSpPr>
          <p:spPr>
            <a:xfrm rot="-3860006">
              <a:off x="3813227" y="2833999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37"/>
            <p:cNvSpPr/>
            <p:nvPr/>
          </p:nvSpPr>
          <p:spPr>
            <a:xfrm flipH="1" rot="-6939994">
              <a:off x="3813227" y="637421"/>
              <a:ext cx="727259" cy="727259"/>
            </a:xfrm>
            <a:prstGeom prst="chord">
              <a:avLst>
                <a:gd fmla="val 2290039" name="adj1"/>
                <a:gd fmla="val 16200000" name="adj2"/>
              </a:avLst>
            </a:prstGeom>
            <a:solidFill>
              <a:schemeClr val="accent3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9" name="Google Shape;3479;p37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Pinewood Derby Essays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80" name="Google Shape;3480;p37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481" name="Google Shape;3481;p37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482" name="Google Shape;3482;p37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6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38"/>
          <p:cNvSpPr txBox="1"/>
          <p:nvPr>
            <p:ph idx="1" type="body"/>
          </p:nvPr>
        </p:nvSpPr>
        <p:spPr>
          <a:xfrm>
            <a:off x="311700" y="1505700"/>
            <a:ext cx="3999900" cy="331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COGNITIVELY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3488" name="Google Shape;3488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sp>
        <p:nvSpPr>
          <p:cNvPr id="3489" name="Google Shape;3489;p38"/>
          <p:cNvSpPr txBox="1"/>
          <p:nvPr>
            <p:ph idx="2" type="body"/>
          </p:nvPr>
        </p:nvSpPr>
        <p:spPr>
          <a:xfrm>
            <a:off x="4832400" y="1505700"/>
            <a:ext cx="3999900" cy="331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AFFECTIVELY</a:t>
            </a:r>
            <a:endParaRPr sz="3000">
              <a:solidFill>
                <a:schemeClr val="accent5"/>
              </a:solidFill>
            </a:endParaRPr>
          </a:p>
        </p:txBody>
      </p:sp>
      <p:grpSp>
        <p:nvGrpSpPr>
          <p:cNvPr id="3490" name="Google Shape;3490;p38"/>
          <p:cNvGrpSpPr/>
          <p:nvPr/>
        </p:nvGrpSpPr>
        <p:grpSpPr>
          <a:xfrm>
            <a:off x="751350" y="1899713"/>
            <a:ext cx="3120600" cy="2288174"/>
            <a:chOff x="700775" y="753626"/>
            <a:chExt cx="3120600" cy="2288174"/>
          </a:xfrm>
        </p:grpSpPr>
        <p:cxnSp>
          <p:nvCxnSpPr>
            <p:cNvPr id="3491" name="Google Shape;3491;p38"/>
            <p:cNvCxnSpPr/>
            <p:nvPr/>
          </p:nvCxnSpPr>
          <p:spPr>
            <a:xfrm flipH="1" rot="10800000">
              <a:off x="30358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2" name="Google Shape;3492;p38"/>
            <p:cNvCxnSpPr/>
            <p:nvPr/>
          </p:nvCxnSpPr>
          <p:spPr>
            <a:xfrm rot="10800000">
              <a:off x="3264458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3" name="Google Shape;3493;p38"/>
            <p:cNvCxnSpPr/>
            <p:nvPr/>
          </p:nvCxnSpPr>
          <p:spPr>
            <a:xfrm flipH="1" rot="10800000">
              <a:off x="23632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4" name="Google Shape;3494;p38"/>
            <p:cNvCxnSpPr/>
            <p:nvPr/>
          </p:nvCxnSpPr>
          <p:spPr>
            <a:xfrm rot="10800000">
              <a:off x="25918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5" name="Google Shape;3495;p38"/>
            <p:cNvCxnSpPr/>
            <p:nvPr/>
          </p:nvCxnSpPr>
          <p:spPr>
            <a:xfrm flipH="1" rot="10800000">
              <a:off x="16774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6" name="Google Shape;3496;p38"/>
            <p:cNvCxnSpPr/>
            <p:nvPr/>
          </p:nvCxnSpPr>
          <p:spPr>
            <a:xfrm rot="10800000">
              <a:off x="1906080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7" name="Google Shape;3497;p38"/>
            <p:cNvCxnSpPr/>
            <p:nvPr/>
          </p:nvCxnSpPr>
          <p:spPr>
            <a:xfrm flipH="1" rot="10800000">
              <a:off x="10049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8" name="Google Shape;3498;p38"/>
            <p:cNvCxnSpPr/>
            <p:nvPr/>
          </p:nvCxnSpPr>
          <p:spPr>
            <a:xfrm rot="10800000">
              <a:off x="1233503" y="1600025"/>
              <a:ext cx="251100" cy="251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99" name="Google Shape;3499;p38"/>
            <p:cNvSpPr/>
            <p:nvPr/>
          </p:nvSpPr>
          <p:spPr>
            <a:xfrm>
              <a:off x="700775" y="2671600"/>
              <a:ext cx="3120600" cy="370200"/>
            </a:xfrm>
            <a:prstGeom prst="trapezoid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38"/>
            <p:cNvSpPr/>
            <p:nvPr/>
          </p:nvSpPr>
          <p:spPr>
            <a:xfrm>
              <a:off x="796455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38"/>
            <p:cNvSpPr/>
            <p:nvPr/>
          </p:nvSpPr>
          <p:spPr>
            <a:xfrm>
              <a:off x="3503122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8"/>
            <p:cNvSpPr/>
            <p:nvPr/>
          </p:nvSpPr>
          <p:spPr>
            <a:xfrm>
              <a:off x="796450" y="753626"/>
              <a:ext cx="2931600" cy="846900"/>
            </a:xfrm>
            <a:prstGeom prst="triangle">
              <a:avLst>
                <a:gd fmla="val 49333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38"/>
            <p:cNvSpPr/>
            <p:nvPr/>
          </p:nvSpPr>
          <p:spPr>
            <a:xfrm>
              <a:off x="2149793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38"/>
            <p:cNvSpPr/>
            <p:nvPr/>
          </p:nvSpPr>
          <p:spPr>
            <a:xfrm>
              <a:off x="1473130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38"/>
            <p:cNvSpPr/>
            <p:nvPr/>
          </p:nvSpPr>
          <p:spPr>
            <a:xfrm>
              <a:off x="2826468" y="1600600"/>
              <a:ext cx="224700" cy="10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06" name="Google Shape;35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400" y="1871300"/>
            <a:ext cx="2643900" cy="22793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0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39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12" name="Google Shape;3512;p39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Pinewood Derby Essays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13" name="Google Shape;3513;p39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514" name="Google Shape;3514;p39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515" name="Google Shape;3515;p39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  <p:sp>
        <p:nvSpPr>
          <p:cNvPr id="3516" name="Google Shape;3516;p39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0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p4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22" name="Google Shape;3522;p40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Pinewood Derby Essays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23" name="Google Shape;3523;p40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524" name="Google Shape;3524;p40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525" name="Google Shape;3525;p40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  <p:sp>
        <p:nvSpPr>
          <p:cNvPr id="3526" name="Google Shape;3526;p40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Seeing both sides of an argument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Seeing perspectives within the issue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0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41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32" name="Google Shape;3532;p41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Pinewood Derby Essays</a:t>
            </a:r>
            <a:endParaRPr sz="2400"/>
          </a:p>
        </p:txBody>
      </p:sp>
      <p:sp>
        <p:nvSpPr>
          <p:cNvPr id="3533" name="Google Shape;3533;p41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Should whaling be allowed?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34" name="Google Shape;3534;p41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535" name="Google Shape;3535;p41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  <p:sp>
        <p:nvSpPr>
          <p:cNvPr id="3536" name="Google Shape;3536;p41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Significance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Argumentation entails both cognitive and social aspects.  This study seeks to gain a deeper understanding on children’s understanding and expression of the </a:t>
            </a:r>
            <a:r>
              <a:rPr b="1" lang="en">
                <a:solidFill>
                  <a:schemeClr val="accent1"/>
                </a:solidFill>
              </a:rPr>
              <a:t>social aspects of argumentation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0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p4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42" name="Google Shape;3542;p42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Pinewood Derby Essays</a:t>
            </a:r>
            <a:endParaRPr sz="2400"/>
          </a:p>
        </p:txBody>
      </p:sp>
      <p:sp>
        <p:nvSpPr>
          <p:cNvPr id="3543" name="Google Shape;3543;p42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Should whaling be allowed?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44" name="Google Shape;3544;p42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545" name="Google Shape;3545;p42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  <p:sp>
        <p:nvSpPr>
          <p:cNvPr id="3546" name="Google Shape;3546;p42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Acceptance that alternate positions exist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Seek first to understand, before seeking to be understood (Covey 1989)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0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4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52" name="Google Shape;3552;p43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Pinewood Derby Essays</a:t>
            </a:r>
            <a:endParaRPr sz="2400"/>
          </a:p>
        </p:txBody>
      </p:sp>
      <p:sp>
        <p:nvSpPr>
          <p:cNvPr id="3553" name="Google Shape;3553;p43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554" name="Google Shape;3554;p43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Group Problem Solving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55" name="Google Shape;3555;p43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  <p:sp>
        <p:nvSpPr>
          <p:cNvPr id="3556" name="Google Shape;3556;p43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0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62" name="Google Shape;3562;p44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Pinewood Derby Essays</a:t>
            </a:r>
            <a:endParaRPr sz="2400"/>
          </a:p>
        </p:txBody>
      </p:sp>
      <p:sp>
        <p:nvSpPr>
          <p:cNvPr id="3563" name="Google Shape;3563;p44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564" name="Google Shape;3564;p44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Group Problem Solving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65" name="Google Shape;3565;p44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  <p:sp>
        <p:nvSpPr>
          <p:cNvPr id="3566" name="Google Shape;3566;p44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Making Choices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Considering Alternatives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Clarifying Ideas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Working Harmoniously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p4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72" name="Google Shape;3572;p45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Pinewood Derby Essays</a:t>
            </a:r>
            <a:endParaRPr sz="2400"/>
          </a:p>
        </p:txBody>
      </p:sp>
      <p:sp>
        <p:nvSpPr>
          <p:cNvPr id="3573" name="Google Shape;3573;p45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574" name="Google Shape;3574;p45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575" name="Google Shape;3575;p45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Attitudes about CR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0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1" name="Google Shape;3581;p4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Reasoning Transfer Tasks</a:t>
            </a:r>
            <a:endParaRPr sz="3000"/>
          </a:p>
        </p:txBody>
      </p:sp>
      <p:sp>
        <p:nvSpPr>
          <p:cNvPr id="3582" name="Google Shape;3582;p46"/>
          <p:cNvSpPr/>
          <p:nvPr/>
        </p:nvSpPr>
        <p:spPr>
          <a:xfrm>
            <a:off x="4572100" y="5911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Pinewood Derby Essays</a:t>
            </a:r>
            <a:endParaRPr sz="2400"/>
          </a:p>
        </p:txBody>
      </p:sp>
      <p:sp>
        <p:nvSpPr>
          <p:cNvPr id="3583" name="Google Shape;3583;p46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584" name="Google Shape;3584;p46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585" name="Google Shape;3585;p46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Attitudes about CR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86" name="Google Shape;3586;p46"/>
          <p:cNvSpPr/>
          <p:nvPr/>
        </p:nvSpPr>
        <p:spPr>
          <a:xfrm>
            <a:off x="304900" y="591175"/>
            <a:ext cx="4077900" cy="3096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AFFECTIVE ELEMENTS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Agency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Co-Construction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Diversity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Listening and Empathy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Working Harmoniously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0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 Analysis</a:t>
            </a:r>
            <a:endParaRPr sz="3000"/>
          </a:p>
        </p:txBody>
      </p:sp>
      <p:sp>
        <p:nvSpPr>
          <p:cNvPr id="3592" name="Google Shape;3592;p47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593" name="Google Shape;3593;p47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594" name="Google Shape;3594;p47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8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48"/>
          <p:cNvSpPr/>
          <p:nvPr/>
        </p:nvSpPr>
        <p:spPr>
          <a:xfrm>
            <a:off x="4800871" y="1565204"/>
            <a:ext cx="3470000" cy="2013050"/>
          </a:xfrm>
          <a:custGeom>
            <a:rect b="b" l="l" r="r" t="t"/>
            <a:pathLst>
              <a:path extrusionOk="0" h="80522" w="138800">
                <a:moveTo>
                  <a:pt x="138720" y="6274"/>
                </a:moveTo>
                <a:cubicBezTo>
                  <a:pt x="133135" y="2085"/>
                  <a:pt x="123045" y="14156"/>
                  <a:pt x="123911" y="21083"/>
                </a:cubicBezTo>
                <a:cubicBezTo>
                  <a:pt x="126208" y="39455"/>
                  <a:pt x="144009" y="57840"/>
                  <a:pt x="137133" y="75030"/>
                </a:cubicBezTo>
                <a:cubicBezTo>
                  <a:pt x="136252" y="77232"/>
                  <a:pt x="134727" y="80025"/>
                  <a:pt x="132373" y="80319"/>
                </a:cubicBezTo>
                <a:cubicBezTo>
                  <a:pt x="125865" y="81133"/>
                  <a:pt x="115853" y="75209"/>
                  <a:pt x="116506" y="68683"/>
                </a:cubicBezTo>
                <a:cubicBezTo>
                  <a:pt x="117815" y="55591"/>
                  <a:pt x="126810" y="44157"/>
                  <a:pt x="128671" y="31132"/>
                </a:cubicBezTo>
                <a:cubicBezTo>
                  <a:pt x="130236" y="20177"/>
                  <a:pt x="122812" y="2571"/>
                  <a:pt x="111746" y="2571"/>
                </a:cubicBezTo>
                <a:cubicBezTo>
                  <a:pt x="103309" y="2571"/>
                  <a:pt x="98988" y="17041"/>
                  <a:pt x="100640" y="25314"/>
                </a:cubicBezTo>
                <a:cubicBezTo>
                  <a:pt x="102499" y="34624"/>
                  <a:pt x="110041" y="42338"/>
                  <a:pt x="111217" y="51759"/>
                </a:cubicBezTo>
                <a:cubicBezTo>
                  <a:pt x="112267" y="60171"/>
                  <a:pt x="101627" y="70940"/>
                  <a:pt x="93235" y="69741"/>
                </a:cubicBezTo>
                <a:cubicBezTo>
                  <a:pt x="74037" y="66998"/>
                  <a:pt x="97939" y="30376"/>
                  <a:pt x="93235" y="11563"/>
                </a:cubicBezTo>
                <a:cubicBezTo>
                  <a:pt x="92072" y="6910"/>
                  <a:pt x="86347" y="3778"/>
                  <a:pt x="81599" y="3100"/>
                </a:cubicBezTo>
                <a:cubicBezTo>
                  <a:pt x="67546" y="1092"/>
                  <a:pt x="67365" y="30637"/>
                  <a:pt x="71022" y="44354"/>
                </a:cubicBezTo>
                <a:cubicBezTo>
                  <a:pt x="73321" y="52980"/>
                  <a:pt x="83722" y="67975"/>
                  <a:pt x="75253" y="70799"/>
                </a:cubicBezTo>
                <a:cubicBezTo>
                  <a:pt x="70334" y="72439"/>
                  <a:pt x="64758" y="68915"/>
                  <a:pt x="60444" y="66039"/>
                </a:cubicBezTo>
                <a:cubicBezTo>
                  <a:pt x="57739" y="64236"/>
                  <a:pt x="53744" y="62866"/>
                  <a:pt x="53039" y="59692"/>
                </a:cubicBezTo>
                <a:cubicBezTo>
                  <a:pt x="49364" y="43156"/>
                  <a:pt x="60021" y="25144"/>
                  <a:pt x="55155" y="8918"/>
                </a:cubicBezTo>
                <a:cubicBezTo>
                  <a:pt x="54293" y="6042"/>
                  <a:pt x="52309" y="2468"/>
                  <a:pt x="49337" y="2043"/>
                </a:cubicBezTo>
                <a:cubicBezTo>
                  <a:pt x="46622" y="1655"/>
                  <a:pt x="44851" y="5463"/>
                  <a:pt x="43519" y="7860"/>
                </a:cubicBezTo>
                <a:cubicBezTo>
                  <a:pt x="40484" y="13322"/>
                  <a:pt x="36714" y="19781"/>
                  <a:pt x="38230" y="25843"/>
                </a:cubicBezTo>
                <a:cubicBezTo>
                  <a:pt x="39531" y="31045"/>
                  <a:pt x="45616" y="33681"/>
                  <a:pt x="49866" y="36950"/>
                </a:cubicBezTo>
                <a:cubicBezTo>
                  <a:pt x="56808" y="42290"/>
                  <a:pt x="64022" y="48739"/>
                  <a:pt x="66790" y="57048"/>
                </a:cubicBezTo>
                <a:cubicBezTo>
                  <a:pt x="69272" y="64500"/>
                  <a:pt x="58226" y="73369"/>
                  <a:pt x="50395" y="73972"/>
                </a:cubicBezTo>
                <a:cubicBezTo>
                  <a:pt x="42330" y="74593"/>
                  <a:pt x="32978" y="71598"/>
                  <a:pt x="27652" y="65510"/>
                </a:cubicBezTo>
                <a:cubicBezTo>
                  <a:pt x="23937" y="61264"/>
                  <a:pt x="25129" y="53631"/>
                  <a:pt x="27652" y="48585"/>
                </a:cubicBezTo>
                <a:cubicBezTo>
                  <a:pt x="32336" y="39218"/>
                  <a:pt x="44429" y="36037"/>
                  <a:pt x="53039" y="30074"/>
                </a:cubicBezTo>
                <a:cubicBezTo>
                  <a:pt x="60008" y="25248"/>
                  <a:pt x="69902" y="20495"/>
                  <a:pt x="71022" y="12092"/>
                </a:cubicBezTo>
                <a:cubicBezTo>
                  <a:pt x="71418" y="9121"/>
                  <a:pt x="69284" y="5821"/>
                  <a:pt x="66790" y="4158"/>
                </a:cubicBezTo>
                <a:cubicBezTo>
                  <a:pt x="54054" y="-4335"/>
                  <a:pt x="25366" y="783"/>
                  <a:pt x="22363" y="15794"/>
                </a:cubicBezTo>
                <a:cubicBezTo>
                  <a:pt x="19443" y="30390"/>
                  <a:pt x="32554" y="43792"/>
                  <a:pt x="36643" y="58105"/>
                </a:cubicBezTo>
                <a:cubicBezTo>
                  <a:pt x="38311" y="63943"/>
                  <a:pt x="34663" y="73310"/>
                  <a:pt x="28710" y="74501"/>
                </a:cubicBezTo>
                <a:cubicBezTo>
                  <a:pt x="24266" y="75390"/>
                  <a:pt x="19788" y="72761"/>
                  <a:pt x="15488" y="71328"/>
                </a:cubicBezTo>
                <a:cubicBezTo>
                  <a:pt x="9297" y="69265"/>
                  <a:pt x="615" y="65672"/>
                  <a:pt x="150" y="59163"/>
                </a:cubicBezTo>
                <a:cubicBezTo>
                  <a:pt x="-1051" y="42351"/>
                  <a:pt x="21439" y="25580"/>
                  <a:pt x="13901" y="10505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0" name="Google Shape;3600;p4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 Analysis</a:t>
            </a:r>
            <a:endParaRPr sz="3000"/>
          </a:p>
        </p:txBody>
      </p:sp>
      <p:sp>
        <p:nvSpPr>
          <p:cNvPr id="3601" name="Google Shape;3601;p48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602" name="Google Shape;3602;p48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603" name="Google Shape;3603;p48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7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p49"/>
          <p:cNvSpPr/>
          <p:nvPr/>
        </p:nvSpPr>
        <p:spPr>
          <a:xfrm>
            <a:off x="4800871" y="1565204"/>
            <a:ext cx="3470000" cy="2013050"/>
          </a:xfrm>
          <a:custGeom>
            <a:rect b="b" l="l" r="r" t="t"/>
            <a:pathLst>
              <a:path extrusionOk="0" h="80522" w="138800">
                <a:moveTo>
                  <a:pt x="138720" y="6274"/>
                </a:moveTo>
                <a:cubicBezTo>
                  <a:pt x="133135" y="2085"/>
                  <a:pt x="123045" y="14156"/>
                  <a:pt x="123911" y="21083"/>
                </a:cubicBezTo>
                <a:cubicBezTo>
                  <a:pt x="126208" y="39455"/>
                  <a:pt x="144009" y="57840"/>
                  <a:pt x="137133" y="75030"/>
                </a:cubicBezTo>
                <a:cubicBezTo>
                  <a:pt x="136252" y="77232"/>
                  <a:pt x="134727" y="80025"/>
                  <a:pt x="132373" y="80319"/>
                </a:cubicBezTo>
                <a:cubicBezTo>
                  <a:pt x="125865" y="81133"/>
                  <a:pt x="115853" y="75209"/>
                  <a:pt x="116506" y="68683"/>
                </a:cubicBezTo>
                <a:cubicBezTo>
                  <a:pt x="117815" y="55591"/>
                  <a:pt x="126810" y="44157"/>
                  <a:pt x="128671" y="31132"/>
                </a:cubicBezTo>
                <a:cubicBezTo>
                  <a:pt x="130236" y="20177"/>
                  <a:pt x="122812" y="2571"/>
                  <a:pt x="111746" y="2571"/>
                </a:cubicBezTo>
                <a:cubicBezTo>
                  <a:pt x="103309" y="2571"/>
                  <a:pt x="98988" y="17041"/>
                  <a:pt x="100640" y="25314"/>
                </a:cubicBezTo>
                <a:cubicBezTo>
                  <a:pt x="102499" y="34624"/>
                  <a:pt x="110041" y="42338"/>
                  <a:pt x="111217" y="51759"/>
                </a:cubicBezTo>
                <a:cubicBezTo>
                  <a:pt x="112267" y="60171"/>
                  <a:pt x="101627" y="70940"/>
                  <a:pt x="93235" y="69741"/>
                </a:cubicBezTo>
                <a:cubicBezTo>
                  <a:pt x="74037" y="66998"/>
                  <a:pt x="97939" y="30376"/>
                  <a:pt x="93235" y="11563"/>
                </a:cubicBezTo>
                <a:cubicBezTo>
                  <a:pt x="92072" y="6910"/>
                  <a:pt x="86347" y="3778"/>
                  <a:pt x="81599" y="3100"/>
                </a:cubicBezTo>
                <a:cubicBezTo>
                  <a:pt x="67546" y="1092"/>
                  <a:pt x="67365" y="30637"/>
                  <a:pt x="71022" y="44354"/>
                </a:cubicBezTo>
                <a:cubicBezTo>
                  <a:pt x="73321" y="52980"/>
                  <a:pt x="83722" y="67975"/>
                  <a:pt x="75253" y="70799"/>
                </a:cubicBezTo>
                <a:cubicBezTo>
                  <a:pt x="70334" y="72439"/>
                  <a:pt x="64758" y="68915"/>
                  <a:pt x="60444" y="66039"/>
                </a:cubicBezTo>
                <a:cubicBezTo>
                  <a:pt x="57739" y="64236"/>
                  <a:pt x="53744" y="62866"/>
                  <a:pt x="53039" y="59692"/>
                </a:cubicBezTo>
                <a:cubicBezTo>
                  <a:pt x="49364" y="43156"/>
                  <a:pt x="60021" y="25144"/>
                  <a:pt x="55155" y="8918"/>
                </a:cubicBezTo>
                <a:cubicBezTo>
                  <a:pt x="54293" y="6042"/>
                  <a:pt x="52309" y="2468"/>
                  <a:pt x="49337" y="2043"/>
                </a:cubicBezTo>
                <a:cubicBezTo>
                  <a:pt x="46622" y="1655"/>
                  <a:pt x="44851" y="5463"/>
                  <a:pt x="43519" y="7860"/>
                </a:cubicBezTo>
                <a:cubicBezTo>
                  <a:pt x="40484" y="13322"/>
                  <a:pt x="36714" y="19781"/>
                  <a:pt x="38230" y="25843"/>
                </a:cubicBezTo>
                <a:cubicBezTo>
                  <a:pt x="39531" y="31045"/>
                  <a:pt x="45616" y="33681"/>
                  <a:pt x="49866" y="36950"/>
                </a:cubicBezTo>
                <a:cubicBezTo>
                  <a:pt x="56808" y="42290"/>
                  <a:pt x="64022" y="48739"/>
                  <a:pt x="66790" y="57048"/>
                </a:cubicBezTo>
                <a:cubicBezTo>
                  <a:pt x="69272" y="64500"/>
                  <a:pt x="58226" y="73369"/>
                  <a:pt x="50395" y="73972"/>
                </a:cubicBezTo>
                <a:cubicBezTo>
                  <a:pt x="42330" y="74593"/>
                  <a:pt x="32978" y="71598"/>
                  <a:pt x="27652" y="65510"/>
                </a:cubicBezTo>
                <a:cubicBezTo>
                  <a:pt x="23937" y="61264"/>
                  <a:pt x="25129" y="53631"/>
                  <a:pt x="27652" y="48585"/>
                </a:cubicBezTo>
                <a:cubicBezTo>
                  <a:pt x="32336" y="39218"/>
                  <a:pt x="44429" y="36037"/>
                  <a:pt x="53039" y="30074"/>
                </a:cubicBezTo>
                <a:cubicBezTo>
                  <a:pt x="60008" y="25248"/>
                  <a:pt x="69902" y="20495"/>
                  <a:pt x="71022" y="12092"/>
                </a:cubicBezTo>
                <a:cubicBezTo>
                  <a:pt x="71418" y="9121"/>
                  <a:pt x="69284" y="5821"/>
                  <a:pt x="66790" y="4158"/>
                </a:cubicBezTo>
                <a:cubicBezTo>
                  <a:pt x="54054" y="-4335"/>
                  <a:pt x="25366" y="783"/>
                  <a:pt x="22363" y="15794"/>
                </a:cubicBezTo>
                <a:cubicBezTo>
                  <a:pt x="19443" y="30390"/>
                  <a:pt x="32554" y="43792"/>
                  <a:pt x="36643" y="58105"/>
                </a:cubicBezTo>
                <a:cubicBezTo>
                  <a:pt x="38311" y="63943"/>
                  <a:pt x="34663" y="73310"/>
                  <a:pt x="28710" y="74501"/>
                </a:cubicBezTo>
                <a:cubicBezTo>
                  <a:pt x="24266" y="75390"/>
                  <a:pt x="19788" y="72761"/>
                  <a:pt x="15488" y="71328"/>
                </a:cubicBezTo>
                <a:cubicBezTo>
                  <a:pt x="9297" y="69265"/>
                  <a:pt x="615" y="65672"/>
                  <a:pt x="150" y="59163"/>
                </a:cubicBezTo>
                <a:cubicBezTo>
                  <a:pt x="-1051" y="42351"/>
                  <a:pt x="21439" y="25580"/>
                  <a:pt x="13901" y="10505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9" name="Google Shape;3609;p49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 Analysis</a:t>
            </a:r>
            <a:endParaRPr sz="3000"/>
          </a:p>
        </p:txBody>
      </p:sp>
      <p:sp>
        <p:nvSpPr>
          <p:cNvPr id="3610" name="Google Shape;3610;p49"/>
          <p:cNvSpPr/>
          <p:nvPr/>
        </p:nvSpPr>
        <p:spPr>
          <a:xfrm>
            <a:off x="4572000" y="14293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Should whaling be allowed?</a:t>
            </a:r>
            <a:endParaRPr sz="2400"/>
          </a:p>
        </p:txBody>
      </p:sp>
      <p:sp>
        <p:nvSpPr>
          <p:cNvPr id="3611" name="Google Shape;3611;p49"/>
          <p:cNvSpPr/>
          <p:nvPr/>
        </p:nvSpPr>
        <p:spPr>
          <a:xfrm>
            <a:off x="4572100" y="22675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Problem Solving</a:t>
            </a:r>
            <a:endParaRPr sz="2400"/>
          </a:p>
        </p:txBody>
      </p:sp>
      <p:sp>
        <p:nvSpPr>
          <p:cNvPr id="3612" name="Google Shape;3612;p49"/>
          <p:cNvSpPr/>
          <p:nvPr/>
        </p:nvSpPr>
        <p:spPr>
          <a:xfrm>
            <a:off x="4572100" y="3105775"/>
            <a:ext cx="4077900" cy="5817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Attitudes about CR</a:t>
            </a:r>
            <a:endParaRPr sz="2400"/>
          </a:p>
        </p:txBody>
      </p:sp>
      <p:sp>
        <p:nvSpPr>
          <p:cNvPr id="3613" name="Google Shape;3613;p49"/>
          <p:cNvSpPr/>
          <p:nvPr/>
        </p:nvSpPr>
        <p:spPr>
          <a:xfrm>
            <a:off x="304900" y="1429375"/>
            <a:ext cx="4077900" cy="22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4"/>
                </a:solidFill>
              </a:rPr>
              <a:t>Study</a:t>
            </a:r>
            <a:endParaRPr b="1" sz="2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614" name="Google Shape;3614;p49"/>
          <p:cNvSpPr/>
          <p:nvPr/>
        </p:nvSpPr>
        <p:spPr>
          <a:xfrm>
            <a:off x="752325" y="1903875"/>
            <a:ext cx="3183000" cy="1605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Class</a:t>
            </a:r>
            <a:endParaRPr b="1" sz="24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</a:endParaRPr>
          </a:p>
        </p:txBody>
      </p:sp>
      <p:sp>
        <p:nvSpPr>
          <p:cNvPr id="3615" name="Google Shape;3615;p49"/>
          <p:cNvSpPr/>
          <p:nvPr/>
        </p:nvSpPr>
        <p:spPr>
          <a:xfrm>
            <a:off x="1166875" y="2326100"/>
            <a:ext cx="2353800" cy="10107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</a:rPr>
              <a:t>Group</a:t>
            </a:r>
            <a:endParaRPr b="1" sz="2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616" name="Google Shape;3616;p49"/>
          <p:cNvSpPr/>
          <p:nvPr/>
        </p:nvSpPr>
        <p:spPr>
          <a:xfrm>
            <a:off x="1481625" y="2803475"/>
            <a:ext cx="1724400" cy="348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Individual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0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5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Studies</a:t>
            </a:r>
            <a:endParaRPr sz="3000"/>
          </a:p>
        </p:txBody>
      </p:sp>
      <p:sp>
        <p:nvSpPr>
          <p:cNvPr id="3622" name="Google Shape;3622;p50"/>
          <p:cNvSpPr/>
          <p:nvPr/>
        </p:nvSpPr>
        <p:spPr>
          <a:xfrm>
            <a:off x="4517293" y="2299040"/>
            <a:ext cx="2732625" cy="1585277"/>
          </a:xfrm>
          <a:custGeom>
            <a:rect b="b" l="l" r="r" t="t"/>
            <a:pathLst>
              <a:path extrusionOk="0" h="80522" w="138800">
                <a:moveTo>
                  <a:pt x="138720" y="6274"/>
                </a:moveTo>
                <a:cubicBezTo>
                  <a:pt x="133135" y="2085"/>
                  <a:pt x="123045" y="14156"/>
                  <a:pt x="123911" y="21083"/>
                </a:cubicBezTo>
                <a:cubicBezTo>
                  <a:pt x="126208" y="39455"/>
                  <a:pt x="144009" y="57840"/>
                  <a:pt x="137133" y="75030"/>
                </a:cubicBezTo>
                <a:cubicBezTo>
                  <a:pt x="136252" y="77232"/>
                  <a:pt x="134727" y="80025"/>
                  <a:pt x="132373" y="80319"/>
                </a:cubicBezTo>
                <a:cubicBezTo>
                  <a:pt x="125865" y="81133"/>
                  <a:pt x="115853" y="75209"/>
                  <a:pt x="116506" y="68683"/>
                </a:cubicBezTo>
                <a:cubicBezTo>
                  <a:pt x="117815" y="55591"/>
                  <a:pt x="126810" y="44157"/>
                  <a:pt x="128671" y="31132"/>
                </a:cubicBezTo>
                <a:cubicBezTo>
                  <a:pt x="130236" y="20177"/>
                  <a:pt x="122812" y="2571"/>
                  <a:pt x="111746" y="2571"/>
                </a:cubicBezTo>
                <a:cubicBezTo>
                  <a:pt x="103309" y="2571"/>
                  <a:pt x="98988" y="17041"/>
                  <a:pt x="100640" y="25314"/>
                </a:cubicBezTo>
                <a:cubicBezTo>
                  <a:pt x="102499" y="34624"/>
                  <a:pt x="110041" y="42338"/>
                  <a:pt x="111217" y="51759"/>
                </a:cubicBezTo>
                <a:cubicBezTo>
                  <a:pt x="112267" y="60171"/>
                  <a:pt x="101627" y="70940"/>
                  <a:pt x="93235" y="69741"/>
                </a:cubicBezTo>
                <a:cubicBezTo>
                  <a:pt x="74037" y="66998"/>
                  <a:pt x="97939" y="30376"/>
                  <a:pt x="93235" y="11563"/>
                </a:cubicBezTo>
                <a:cubicBezTo>
                  <a:pt x="92072" y="6910"/>
                  <a:pt x="86347" y="3778"/>
                  <a:pt x="81599" y="3100"/>
                </a:cubicBezTo>
                <a:cubicBezTo>
                  <a:pt x="67546" y="1092"/>
                  <a:pt x="67365" y="30637"/>
                  <a:pt x="71022" y="44354"/>
                </a:cubicBezTo>
                <a:cubicBezTo>
                  <a:pt x="73321" y="52980"/>
                  <a:pt x="83722" y="67975"/>
                  <a:pt x="75253" y="70799"/>
                </a:cubicBezTo>
                <a:cubicBezTo>
                  <a:pt x="70334" y="72439"/>
                  <a:pt x="64758" y="68915"/>
                  <a:pt x="60444" y="66039"/>
                </a:cubicBezTo>
                <a:cubicBezTo>
                  <a:pt x="57739" y="64236"/>
                  <a:pt x="53744" y="62866"/>
                  <a:pt x="53039" y="59692"/>
                </a:cubicBezTo>
                <a:cubicBezTo>
                  <a:pt x="49364" y="43156"/>
                  <a:pt x="60021" y="25144"/>
                  <a:pt x="55155" y="8918"/>
                </a:cubicBezTo>
                <a:cubicBezTo>
                  <a:pt x="54293" y="6042"/>
                  <a:pt x="52309" y="2468"/>
                  <a:pt x="49337" y="2043"/>
                </a:cubicBezTo>
                <a:cubicBezTo>
                  <a:pt x="46622" y="1655"/>
                  <a:pt x="44851" y="5463"/>
                  <a:pt x="43519" y="7860"/>
                </a:cubicBezTo>
                <a:cubicBezTo>
                  <a:pt x="40484" y="13322"/>
                  <a:pt x="36714" y="19781"/>
                  <a:pt x="38230" y="25843"/>
                </a:cubicBezTo>
                <a:cubicBezTo>
                  <a:pt x="39531" y="31045"/>
                  <a:pt x="45616" y="33681"/>
                  <a:pt x="49866" y="36950"/>
                </a:cubicBezTo>
                <a:cubicBezTo>
                  <a:pt x="56808" y="42290"/>
                  <a:pt x="64022" y="48739"/>
                  <a:pt x="66790" y="57048"/>
                </a:cubicBezTo>
                <a:cubicBezTo>
                  <a:pt x="69272" y="64500"/>
                  <a:pt x="58226" y="73369"/>
                  <a:pt x="50395" y="73972"/>
                </a:cubicBezTo>
                <a:cubicBezTo>
                  <a:pt x="42330" y="74593"/>
                  <a:pt x="32978" y="71598"/>
                  <a:pt x="27652" y="65510"/>
                </a:cubicBezTo>
                <a:cubicBezTo>
                  <a:pt x="23937" y="61264"/>
                  <a:pt x="25129" y="53631"/>
                  <a:pt x="27652" y="48585"/>
                </a:cubicBezTo>
                <a:cubicBezTo>
                  <a:pt x="32336" y="39218"/>
                  <a:pt x="44429" y="36037"/>
                  <a:pt x="53039" y="30074"/>
                </a:cubicBezTo>
                <a:cubicBezTo>
                  <a:pt x="60008" y="25248"/>
                  <a:pt x="69902" y="20495"/>
                  <a:pt x="71022" y="12092"/>
                </a:cubicBezTo>
                <a:cubicBezTo>
                  <a:pt x="71418" y="9121"/>
                  <a:pt x="69284" y="5821"/>
                  <a:pt x="66790" y="4158"/>
                </a:cubicBezTo>
                <a:cubicBezTo>
                  <a:pt x="54054" y="-4335"/>
                  <a:pt x="25366" y="783"/>
                  <a:pt x="22363" y="15794"/>
                </a:cubicBezTo>
                <a:cubicBezTo>
                  <a:pt x="19443" y="30390"/>
                  <a:pt x="32554" y="43792"/>
                  <a:pt x="36643" y="58105"/>
                </a:cubicBezTo>
                <a:cubicBezTo>
                  <a:pt x="38311" y="63943"/>
                  <a:pt x="34663" y="73310"/>
                  <a:pt x="28710" y="74501"/>
                </a:cubicBezTo>
                <a:cubicBezTo>
                  <a:pt x="24266" y="75390"/>
                  <a:pt x="19788" y="72761"/>
                  <a:pt x="15488" y="71328"/>
                </a:cubicBezTo>
                <a:cubicBezTo>
                  <a:pt x="9297" y="69265"/>
                  <a:pt x="615" y="65672"/>
                  <a:pt x="150" y="59163"/>
                </a:cubicBezTo>
                <a:cubicBezTo>
                  <a:pt x="-1051" y="42351"/>
                  <a:pt x="21439" y="25580"/>
                  <a:pt x="13901" y="10505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3" name="Google Shape;3623;p50"/>
          <p:cNvSpPr/>
          <p:nvPr/>
        </p:nvSpPr>
        <p:spPr>
          <a:xfrm>
            <a:off x="4337064" y="2192079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Should whaling be allowed?</a:t>
            </a:r>
            <a:endParaRPr sz="1800"/>
          </a:p>
        </p:txBody>
      </p:sp>
      <p:sp>
        <p:nvSpPr>
          <p:cNvPr id="3624" name="Google Shape;3624;p50"/>
          <p:cNvSpPr/>
          <p:nvPr/>
        </p:nvSpPr>
        <p:spPr>
          <a:xfrm>
            <a:off x="4337143" y="2852134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 Problem Solving</a:t>
            </a:r>
            <a:endParaRPr sz="1800"/>
          </a:p>
        </p:txBody>
      </p:sp>
      <p:sp>
        <p:nvSpPr>
          <p:cNvPr id="3625" name="Google Shape;3625;p50"/>
          <p:cNvSpPr/>
          <p:nvPr/>
        </p:nvSpPr>
        <p:spPr>
          <a:xfrm>
            <a:off x="4337143" y="3512188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Attitudes about CR</a:t>
            </a: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9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p5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Studies</a:t>
            </a:r>
            <a:endParaRPr sz="3000"/>
          </a:p>
        </p:txBody>
      </p:sp>
      <p:sp>
        <p:nvSpPr>
          <p:cNvPr id="3631" name="Google Shape;3631;p51"/>
          <p:cNvSpPr/>
          <p:nvPr/>
        </p:nvSpPr>
        <p:spPr>
          <a:xfrm>
            <a:off x="4517293" y="2299040"/>
            <a:ext cx="2732625" cy="1585277"/>
          </a:xfrm>
          <a:custGeom>
            <a:rect b="b" l="l" r="r" t="t"/>
            <a:pathLst>
              <a:path extrusionOk="0" h="80522" w="138800">
                <a:moveTo>
                  <a:pt x="138720" y="6274"/>
                </a:moveTo>
                <a:cubicBezTo>
                  <a:pt x="133135" y="2085"/>
                  <a:pt x="123045" y="14156"/>
                  <a:pt x="123911" y="21083"/>
                </a:cubicBezTo>
                <a:cubicBezTo>
                  <a:pt x="126208" y="39455"/>
                  <a:pt x="144009" y="57840"/>
                  <a:pt x="137133" y="75030"/>
                </a:cubicBezTo>
                <a:cubicBezTo>
                  <a:pt x="136252" y="77232"/>
                  <a:pt x="134727" y="80025"/>
                  <a:pt x="132373" y="80319"/>
                </a:cubicBezTo>
                <a:cubicBezTo>
                  <a:pt x="125865" y="81133"/>
                  <a:pt x="115853" y="75209"/>
                  <a:pt x="116506" y="68683"/>
                </a:cubicBezTo>
                <a:cubicBezTo>
                  <a:pt x="117815" y="55591"/>
                  <a:pt x="126810" y="44157"/>
                  <a:pt x="128671" y="31132"/>
                </a:cubicBezTo>
                <a:cubicBezTo>
                  <a:pt x="130236" y="20177"/>
                  <a:pt x="122812" y="2571"/>
                  <a:pt x="111746" y="2571"/>
                </a:cubicBezTo>
                <a:cubicBezTo>
                  <a:pt x="103309" y="2571"/>
                  <a:pt x="98988" y="17041"/>
                  <a:pt x="100640" y="25314"/>
                </a:cubicBezTo>
                <a:cubicBezTo>
                  <a:pt x="102499" y="34624"/>
                  <a:pt x="110041" y="42338"/>
                  <a:pt x="111217" y="51759"/>
                </a:cubicBezTo>
                <a:cubicBezTo>
                  <a:pt x="112267" y="60171"/>
                  <a:pt x="101627" y="70940"/>
                  <a:pt x="93235" y="69741"/>
                </a:cubicBezTo>
                <a:cubicBezTo>
                  <a:pt x="74037" y="66998"/>
                  <a:pt x="97939" y="30376"/>
                  <a:pt x="93235" y="11563"/>
                </a:cubicBezTo>
                <a:cubicBezTo>
                  <a:pt x="92072" y="6910"/>
                  <a:pt x="86347" y="3778"/>
                  <a:pt x="81599" y="3100"/>
                </a:cubicBezTo>
                <a:cubicBezTo>
                  <a:pt x="67546" y="1092"/>
                  <a:pt x="67365" y="30637"/>
                  <a:pt x="71022" y="44354"/>
                </a:cubicBezTo>
                <a:cubicBezTo>
                  <a:pt x="73321" y="52980"/>
                  <a:pt x="83722" y="67975"/>
                  <a:pt x="75253" y="70799"/>
                </a:cubicBezTo>
                <a:cubicBezTo>
                  <a:pt x="70334" y="72439"/>
                  <a:pt x="64758" y="68915"/>
                  <a:pt x="60444" y="66039"/>
                </a:cubicBezTo>
                <a:cubicBezTo>
                  <a:pt x="57739" y="64236"/>
                  <a:pt x="53744" y="62866"/>
                  <a:pt x="53039" y="59692"/>
                </a:cubicBezTo>
                <a:cubicBezTo>
                  <a:pt x="49364" y="43156"/>
                  <a:pt x="60021" y="25144"/>
                  <a:pt x="55155" y="8918"/>
                </a:cubicBezTo>
                <a:cubicBezTo>
                  <a:pt x="54293" y="6042"/>
                  <a:pt x="52309" y="2468"/>
                  <a:pt x="49337" y="2043"/>
                </a:cubicBezTo>
                <a:cubicBezTo>
                  <a:pt x="46622" y="1655"/>
                  <a:pt x="44851" y="5463"/>
                  <a:pt x="43519" y="7860"/>
                </a:cubicBezTo>
                <a:cubicBezTo>
                  <a:pt x="40484" y="13322"/>
                  <a:pt x="36714" y="19781"/>
                  <a:pt x="38230" y="25843"/>
                </a:cubicBezTo>
                <a:cubicBezTo>
                  <a:pt x="39531" y="31045"/>
                  <a:pt x="45616" y="33681"/>
                  <a:pt x="49866" y="36950"/>
                </a:cubicBezTo>
                <a:cubicBezTo>
                  <a:pt x="56808" y="42290"/>
                  <a:pt x="64022" y="48739"/>
                  <a:pt x="66790" y="57048"/>
                </a:cubicBezTo>
                <a:cubicBezTo>
                  <a:pt x="69272" y="64500"/>
                  <a:pt x="58226" y="73369"/>
                  <a:pt x="50395" y="73972"/>
                </a:cubicBezTo>
                <a:cubicBezTo>
                  <a:pt x="42330" y="74593"/>
                  <a:pt x="32978" y="71598"/>
                  <a:pt x="27652" y="65510"/>
                </a:cubicBezTo>
                <a:cubicBezTo>
                  <a:pt x="23937" y="61264"/>
                  <a:pt x="25129" y="53631"/>
                  <a:pt x="27652" y="48585"/>
                </a:cubicBezTo>
                <a:cubicBezTo>
                  <a:pt x="32336" y="39218"/>
                  <a:pt x="44429" y="36037"/>
                  <a:pt x="53039" y="30074"/>
                </a:cubicBezTo>
                <a:cubicBezTo>
                  <a:pt x="60008" y="25248"/>
                  <a:pt x="69902" y="20495"/>
                  <a:pt x="71022" y="12092"/>
                </a:cubicBezTo>
                <a:cubicBezTo>
                  <a:pt x="71418" y="9121"/>
                  <a:pt x="69284" y="5821"/>
                  <a:pt x="66790" y="4158"/>
                </a:cubicBezTo>
                <a:cubicBezTo>
                  <a:pt x="54054" y="-4335"/>
                  <a:pt x="25366" y="783"/>
                  <a:pt x="22363" y="15794"/>
                </a:cubicBezTo>
                <a:cubicBezTo>
                  <a:pt x="19443" y="30390"/>
                  <a:pt x="32554" y="43792"/>
                  <a:pt x="36643" y="58105"/>
                </a:cubicBezTo>
                <a:cubicBezTo>
                  <a:pt x="38311" y="63943"/>
                  <a:pt x="34663" y="73310"/>
                  <a:pt x="28710" y="74501"/>
                </a:cubicBezTo>
                <a:cubicBezTo>
                  <a:pt x="24266" y="75390"/>
                  <a:pt x="19788" y="72761"/>
                  <a:pt x="15488" y="71328"/>
                </a:cubicBezTo>
                <a:cubicBezTo>
                  <a:pt x="9297" y="69265"/>
                  <a:pt x="615" y="65672"/>
                  <a:pt x="150" y="59163"/>
                </a:cubicBezTo>
                <a:cubicBezTo>
                  <a:pt x="-1051" y="42351"/>
                  <a:pt x="21439" y="25580"/>
                  <a:pt x="13901" y="10505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32" name="Google Shape;3632;p51"/>
          <p:cNvSpPr/>
          <p:nvPr/>
        </p:nvSpPr>
        <p:spPr>
          <a:xfrm>
            <a:off x="4337143" y="1532025"/>
            <a:ext cx="3211200" cy="4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Pinewood Derby Essays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33" name="Google Shape;3633;p51"/>
          <p:cNvSpPr/>
          <p:nvPr/>
        </p:nvSpPr>
        <p:spPr>
          <a:xfrm>
            <a:off x="4337064" y="2192079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Should whaling be allowed?</a:t>
            </a:r>
            <a:endParaRPr sz="1800"/>
          </a:p>
        </p:txBody>
      </p:sp>
      <p:sp>
        <p:nvSpPr>
          <p:cNvPr id="3634" name="Google Shape;3634;p51"/>
          <p:cNvSpPr/>
          <p:nvPr/>
        </p:nvSpPr>
        <p:spPr>
          <a:xfrm>
            <a:off x="4337143" y="2852134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 Problem Solving</a:t>
            </a:r>
            <a:endParaRPr sz="1800"/>
          </a:p>
        </p:txBody>
      </p:sp>
      <p:sp>
        <p:nvSpPr>
          <p:cNvPr id="3635" name="Google Shape;3635;p51"/>
          <p:cNvSpPr/>
          <p:nvPr/>
        </p:nvSpPr>
        <p:spPr>
          <a:xfrm>
            <a:off x="4337143" y="3512188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Attitudes about CR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Significance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Methodology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Argumentation entails both cognitive and affective aspects.  This study seeks to gain a deeper understanding of children’s understanding of the social aspects of argumentation.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is a </a:t>
            </a:r>
            <a:r>
              <a:rPr b="1" lang="en">
                <a:solidFill>
                  <a:schemeClr val="accent1"/>
                </a:solidFill>
              </a:rPr>
              <a:t>qualitative phenomenological study</a:t>
            </a:r>
            <a:r>
              <a:rPr lang="en"/>
              <a:t> that makes use of post-experience </a:t>
            </a:r>
            <a:r>
              <a:rPr b="1" lang="en">
                <a:solidFill>
                  <a:schemeClr val="accent1"/>
                </a:solidFill>
              </a:rPr>
              <a:t>student interview transcripts</a:t>
            </a:r>
            <a:r>
              <a:rPr lang="en"/>
              <a:t> to identify emergent themes around the </a:t>
            </a:r>
            <a:r>
              <a:rPr b="1" lang="en">
                <a:solidFill>
                  <a:schemeClr val="accent1"/>
                </a:solidFill>
              </a:rPr>
              <a:t>social constructs of argumentation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9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5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Studies</a:t>
            </a:r>
            <a:endParaRPr sz="3000"/>
          </a:p>
        </p:txBody>
      </p:sp>
      <p:sp>
        <p:nvSpPr>
          <p:cNvPr id="3641" name="Google Shape;3641;p52"/>
          <p:cNvSpPr/>
          <p:nvPr/>
        </p:nvSpPr>
        <p:spPr>
          <a:xfrm>
            <a:off x="4517293" y="2299040"/>
            <a:ext cx="2732625" cy="1585277"/>
          </a:xfrm>
          <a:custGeom>
            <a:rect b="b" l="l" r="r" t="t"/>
            <a:pathLst>
              <a:path extrusionOk="0" h="80522" w="138800">
                <a:moveTo>
                  <a:pt x="138720" y="6274"/>
                </a:moveTo>
                <a:cubicBezTo>
                  <a:pt x="133135" y="2085"/>
                  <a:pt x="123045" y="14156"/>
                  <a:pt x="123911" y="21083"/>
                </a:cubicBezTo>
                <a:cubicBezTo>
                  <a:pt x="126208" y="39455"/>
                  <a:pt x="144009" y="57840"/>
                  <a:pt x="137133" y="75030"/>
                </a:cubicBezTo>
                <a:cubicBezTo>
                  <a:pt x="136252" y="77232"/>
                  <a:pt x="134727" y="80025"/>
                  <a:pt x="132373" y="80319"/>
                </a:cubicBezTo>
                <a:cubicBezTo>
                  <a:pt x="125865" y="81133"/>
                  <a:pt x="115853" y="75209"/>
                  <a:pt x="116506" y="68683"/>
                </a:cubicBezTo>
                <a:cubicBezTo>
                  <a:pt x="117815" y="55591"/>
                  <a:pt x="126810" y="44157"/>
                  <a:pt x="128671" y="31132"/>
                </a:cubicBezTo>
                <a:cubicBezTo>
                  <a:pt x="130236" y="20177"/>
                  <a:pt x="122812" y="2571"/>
                  <a:pt x="111746" y="2571"/>
                </a:cubicBezTo>
                <a:cubicBezTo>
                  <a:pt x="103309" y="2571"/>
                  <a:pt x="98988" y="17041"/>
                  <a:pt x="100640" y="25314"/>
                </a:cubicBezTo>
                <a:cubicBezTo>
                  <a:pt x="102499" y="34624"/>
                  <a:pt x="110041" y="42338"/>
                  <a:pt x="111217" y="51759"/>
                </a:cubicBezTo>
                <a:cubicBezTo>
                  <a:pt x="112267" y="60171"/>
                  <a:pt x="101627" y="70940"/>
                  <a:pt x="93235" y="69741"/>
                </a:cubicBezTo>
                <a:cubicBezTo>
                  <a:pt x="74037" y="66998"/>
                  <a:pt x="97939" y="30376"/>
                  <a:pt x="93235" y="11563"/>
                </a:cubicBezTo>
                <a:cubicBezTo>
                  <a:pt x="92072" y="6910"/>
                  <a:pt x="86347" y="3778"/>
                  <a:pt x="81599" y="3100"/>
                </a:cubicBezTo>
                <a:cubicBezTo>
                  <a:pt x="67546" y="1092"/>
                  <a:pt x="67365" y="30637"/>
                  <a:pt x="71022" y="44354"/>
                </a:cubicBezTo>
                <a:cubicBezTo>
                  <a:pt x="73321" y="52980"/>
                  <a:pt x="83722" y="67975"/>
                  <a:pt x="75253" y="70799"/>
                </a:cubicBezTo>
                <a:cubicBezTo>
                  <a:pt x="70334" y="72439"/>
                  <a:pt x="64758" y="68915"/>
                  <a:pt x="60444" y="66039"/>
                </a:cubicBezTo>
                <a:cubicBezTo>
                  <a:pt x="57739" y="64236"/>
                  <a:pt x="53744" y="62866"/>
                  <a:pt x="53039" y="59692"/>
                </a:cubicBezTo>
                <a:cubicBezTo>
                  <a:pt x="49364" y="43156"/>
                  <a:pt x="60021" y="25144"/>
                  <a:pt x="55155" y="8918"/>
                </a:cubicBezTo>
                <a:cubicBezTo>
                  <a:pt x="54293" y="6042"/>
                  <a:pt x="52309" y="2468"/>
                  <a:pt x="49337" y="2043"/>
                </a:cubicBezTo>
                <a:cubicBezTo>
                  <a:pt x="46622" y="1655"/>
                  <a:pt x="44851" y="5463"/>
                  <a:pt x="43519" y="7860"/>
                </a:cubicBezTo>
                <a:cubicBezTo>
                  <a:pt x="40484" y="13322"/>
                  <a:pt x="36714" y="19781"/>
                  <a:pt x="38230" y="25843"/>
                </a:cubicBezTo>
                <a:cubicBezTo>
                  <a:pt x="39531" y="31045"/>
                  <a:pt x="45616" y="33681"/>
                  <a:pt x="49866" y="36950"/>
                </a:cubicBezTo>
                <a:cubicBezTo>
                  <a:pt x="56808" y="42290"/>
                  <a:pt x="64022" y="48739"/>
                  <a:pt x="66790" y="57048"/>
                </a:cubicBezTo>
                <a:cubicBezTo>
                  <a:pt x="69272" y="64500"/>
                  <a:pt x="58226" y="73369"/>
                  <a:pt x="50395" y="73972"/>
                </a:cubicBezTo>
                <a:cubicBezTo>
                  <a:pt x="42330" y="74593"/>
                  <a:pt x="32978" y="71598"/>
                  <a:pt x="27652" y="65510"/>
                </a:cubicBezTo>
                <a:cubicBezTo>
                  <a:pt x="23937" y="61264"/>
                  <a:pt x="25129" y="53631"/>
                  <a:pt x="27652" y="48585"/>
                </a:cubicBezTo>
                <a:cubicBezTo>
                  <a:pt x="32336" y="39218"/>
                  <a:pt x="44429" y="36037"/>
                  <a:pt x="53039" y="30074"/>
                </a:cubicBezTo>
                <a:cubicBezTo>
                  <a:pt x="60008" y="25248"/>
                  <a:pt x="69902" y="20495"/>
                  <a:pt x="71022" y="12092"/>
                </a:cubicBezTo>
                <a:cubicBezTo>
                  <a:pt x="71418" y="9121"/>
                  <a:pt x="69284" y="5821"/>
                  <a:pt x="66790" y="4158"/>
                </a:cubicBezTo>
                <a:cubicBezTo>
                  <a:pt x="54054" y="-4335"/>
                  <a:pt x="25366" y="783"/>
                  <a:pt x="22363" y="15794"/>
                </a:cubicBezTo>
                <a:cubicBezTo>
                  <a:pt x="19443" y="30390"/>
                  <a:pt x="32554" y="43792"/>
                  <a:pt x="36643" y="58105"/>
                </a:cubicBezTo>
                <a:cubicBezTo>
                  <a:pt x="38311" y="63943"/>
                  <a:pt x="34663" y="73310"/>
                  <a:pt x="28710" y="74501"/>
                </a:cubicBezTo>
                <a:cubicBezTo>
                  <a:pt x="24266" y="75390"/>
                  <a:pt x="19788" y="72761"/>
                  <a:pt x="15488" y="71328"/>
                </a:cubicBezTo>
                <a:cubicBezTo>
                  <a:pt x="9297" y="69265"/>
                  <a:pt x="615" y="65672"/>
                  <a:pt x="150" y="59163"/>
                </a:cubicBezTo>
                <a:cubicBezTo>
                  <a:pt x="-1051" y="42351"/>
                  <a:pt x="21439" y="25580"/>
                  <a:pt x="13901" y="10505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2" name="Google Shape;3642;p52"/>
          <p:cNvSpPr/>
          <p:nvPr/>
        </p:nvSpPr>
        <p:spPr>
          <a:xfrm>
            <a:off x="1913483" y="2198441"/>
            <a:ext cx="1514400" cy="1311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Collaborative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Reasoning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43" name="Google Shape;3643;p52"/>
          <p:cNvSpPr/>
          <p:nvPr/>
        </p:nvSpPr>
        <p:spPr>
          <a:xfrm>
            <a:off x="1606052" y="3000226"/>
            <a:ext cx="572700" cy="57270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4" name="Google Shape;3644;p52"/>
          <p:cNvSpPr/>
          <p:nvPr/>
        </p:nvSpPr>
        <p:spPr>
          <a:xfrm flipH="1">
            <a:off x="3174161" y="2989814"/>
            <a:ext cx="572700" cy="57270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5" name="Google Shape;3645;p52"/>
          <p:cNvSpPr/>
          <p:nvPr/>
        </p:nvSpPr>
        <p:spPr>
          <a:xfrm flipH="1" rot="10800000">
            <a:off x="1595639" y="2160091"/>
            <a:ext cx="572700" cy="57270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6" name="Google Shape;3646;p52"/>
          <p:cNvSpPr/>
          <p:nvPr/>
        </p:nvSpPr>
        <p:spPr>
          <a:xfrm rot="10800000">
            <a:off x="3174161" y="2160091"/>
            <a:ext cx="572700" cy="57270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7" name="Google Shape;3647;p52"/>
          <p:cNvSpPr/>
          <p:nvPr/>
        </p:nvSpPr>
        <p:spPr>
          <a:xfrm rot="-3860046">
            <a:off x="2365328" y="3430524"/>
            <a:ext cx="572817" cy="572817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8" name="Google Shape;3648;p52"/>
          <p:cNvSpPr/>
          <p:nvPr/>
        </p:nvSpPr>
        <p:spPr>
          <a:xfrm flipH="1" rot="-6939954">
            <a:off x="2365328" y="1700775"/>
            <a:ext cx="572817" cy="572817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9" name="Google Shape;3649;p52"/>
          <p:cNvSpPr/>
          <p:nvPr/>
        </p:nvSpPr>
        <p:spPr>
          <a:xfrm>
            <a:off x="4337143" y="1532025"/>
            <a:ext cx="3211200" cy="4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Pinewood Derby Essays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50" name="Google Shape;3650;p52"/>
          <p:cNvSpPr/>
          <p:nvPr/>
        </p:nvSpPr>
        <p:spPr>
          <a:xfrm>
            <a:off x="4337064" y="2192079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Should whaling be allowed?</a:t>
            </a:r>
            <a:endParaRPr sz="1800"/>
          </a:p>
        </p:txBody>
      </p:sp>
      <p:sp>
        <p:nvSpPr>
          <p:cNvPr id="3651" name="Google Shape;3651;p52"/>
          <p:cNvSpPr/>
          <p:nvPr/>
        </p:nvSpPr>
        <p:spPr>
          <a:xfrm>
            <a:off x="4337143" y="2852134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 Problem Solving</a:t>
            </a:r>
            <a:endParaRPr sz="1800"/>
          </a:p>
        </p:txBody>
      </p:sp>
      <p:sp>
        <p:nvSpPr>
          <p:cNvPr id="3652" name="Google Shape;3652;p52"/>
          <p:cNvSpPr/>
          <p:nvPr/>
        </p:nvSpPr>
        <p:spPr>
          <a:xfrm>
            <a:off x="4337143" y="3512188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Attitudes about CR</a:t>
            </a:r>
            <a:endParaRPr sz="1800"/>
          </a:p>
        </p:txBody>
      </p:sp>
      <p:sp>
        <p:nvSpPr>
          <p:cNvPr id="3653" name="Google Shape;3653;p52"/>
          <p:cNvSpPr/>
          <p:nvPr/>
        </p:nvSpPr>
        <p:spPr>
          <a:xfrm>
            <a:off x="1595656" y="4199025"/>
            <a:ext cx="5952600" cy="4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Social Dynamics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7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p53"/>
          <p:cNvSpPr/>
          <p:nvPr/>
        </p:nvSpPr>
        <p:spPr>
          <a:xfrm>
            <a:off x="1698346" y="1706401"/>
            <a:ext cx="5255675" cy="2849600"/>
          </a:xfrm>
          <a:custGeom>
            <a:rect b="b" l="l" r="r" t="t"/>
            <a:pathLst>
              <a:path extrusionOk="0" h="113984" w="210227">
                <a:moveTo>
                  <a:pt x="5108" y="105347"/>
                </a:moveTo>
                <a:cubicBezTo>
                  <a:pt x="1158" y="104557"/>
                  <a:pt x="793" y="98243"/>
                  <a:pt x="348" y="94240"/>
                </a:cubicBezTo>
                <a:cubicBezTo>
                  <a:pt x="-1045" y="81710"/>
                  <a:pt x="4656" y="67719"/>
                  <a:pt x="13571" y="58804"/>
                </a:cubicBezTo>
                <a:cubicBezTo>
                  <a:pt x="20840" y="51535"/>
                  <a:pt x="31991" y="45478"/>
                  <a:pt x="42131" y="47168"/>
                </a:cubicBezTo>
                <a:cubicBezTo>
                  <a:pt x="50531" y="48568"/>
                  <a:pt x="54823" y="61461"/>
                  <a:pt x="53767" y="69911"/>
                </a:cubicBezTo>
                <a:cubicBezTo>
                  <a:pt x="52822" y="77466"/>
                  <a:pt x="49243" y="85431"/>
                  <a:pt x="51651" y="92653"/>
                </a:cubicBezTo>
                <a:cubicBezTo>
                  <a:pt x="52981" y="96643"/>
                  <a:pt x="55028" y="100898"/>
                  <a:pt x="58527" y="103231"/>
                </a:cubicBezTo>
                <a:cubicBezTo>
                  <a:pt x="66971" y="108859"/>
                  <a:pt x="81499" y="106175"/>
                  <a:pt x="88674" y="99000"/>
                </a:cubicBezTo>
                <a:cubicBezTo>
                  <a:pt x="98535" y="89139"/>
                  <a:pt x="97966" y="69174"/>
                  <a:pt x="90789" y="57217"/>
                </a:cubicBezTo>
                <a:cubicBezTo>
                  <a:pt x="88158" y="52833"/>
                  <a:pt x="83936" y="49475"/>
                  <a:pt x="79682" y="46639"/>
                </a:cubicBezTo>
                <a:cubicBezTo>
                  <a:pt x="75204" y="43654"/>
                  <a:pt x="71313" y="38177"/>
                  <a:pt x="65931" y="38177"/>
                </a:cubicBezTo>
                <a:cubicBezTo>
                  <a:pt x="61055" y="38177"/>
                  <a:pt x="55228" y="44553"/>
                  <a:pt x="56411" y="49284"/>
                </a:cubicBezTo>
                <a:cubicBezTo>
                  <a:pt x="58025" y="55738"/>
                  <a:pt x="66882" y="61476"/>
                  <a:pt x="73336" y="59862"/>
                </a:cubicBezTo>
                <a:cubicBezTo>
                  <a:pt x="81403" y="57845"/>
                  <a:pt x="89296" y="53133"/>
                  <a:pt x="94491" y="46639"/>
                </a:cubicBezTo>
                <a:cubicBezTo>
                  <a:pt x="107351" y="30562"/>
                  <a:pt x="121980" y="14857"/>
                  <a:pt x="139976" y="4857"/>
                </a:cubicBezTo>
                <a:cubicBezTo>
                  <a:pt x="153663" y="-2748"/>
                  <a:pt x="177832" y="-1823"/>
                  <a:pt x="186519" y="11204"/>
                </a:cubicBezTo>
                <a:cubicBezTo>
                  <a:pt x="188671" y="14431"/>
                  <a:pt x="189261" y="20097"/>
                  <a:pt x="186519" y="22839"/>
                </a:cubicBezTo>
                <a:cubicBezTo>
                  <a:pt x="180708" y="28650"/>
                  <a:pt x="171971" y="31729"/>
                  <a:pt x="163777" y="32359"/>
                </a:cubicBezTo>
                <a:cubicBezTo>
                  <a:pt x="156561" y="32914"/>
                  <a:pt x="149009" y="33430"/>
                  <a:pt x="142092" y="31302"/>
                </a:cubicBezTo>
                <a:cubicBezTo>
                  <a:pt x="127753" y="26891"/>
                  <a:pt x="114730" y="17210"/>
                  <a:pt x="99780" y="15964"/>
                </a:cubicBezTo>
                <a:cubicBezTo>
                  <a:pt x="88194" y="14998"/>
                  <a:pt x="69255" y="27820"/>
                  <a:pt x="73336" y="38706"/>
                </a:cubicBezTo>
                <a:cubicBezTo>
                  <a:pt x="78627" y="52819"/>
                  <a:pt x="100868" y="63453"/>
                  <a:pt x="114589" y="57217"/>
                </a:cubicBezTo>
                <a:cubicBezTo>
                  <a:pt x="125149" y="52418"/>
                  <a:pt x="132270" y="42087"/>
                  <a:pt x="139976" y="33417"/>
                </a:cubicBezTo>
                <a:cubicBezTo>
                  <a:pt x="143216" y="29772"/>
                  <a:pt x="146273" y="24699"/>
                  <a:pt x="151083" y="23897"/>
                </a:cubicBezTo>
                <a:cubicBezTo>
                  <a:pt x="157517" y="22824"/>
                  <a:pt x="166239" y="24650"/>
                  <a:pt x="169595" y="30244"/>
                </a:cubicBezTo>
                <a:cubicBezTo>
                  <a:pt x="172785" y="35561"/>
                  <a:pt x="175374" y="42110"/>
                  <a:pt x="174355" y="48226"/>
                </a:cubicBezTo>
                <a:cubicBezTo>
                  <a:pt x="169800" y="75557"/>
                  <a:pt x="119546" y="39910"/>
                  <a:pt x="92376" y="34475"/>
                </a:cubicBezTo>
                <a:cubicBezTo>
                  <a:pt x="82247" y="32449"/>
                  <a:pt x="64266" y="38443"/>
                  <a:pt x="64873" y="48755"/>
                </a:cubicBezTo>
                <a:cubicBezTo>
                  <a:pt x="67018" y="85210"/>
                  <a:pt x="132889" y="92114"/>
                  <a:pt x="168537" y="84191"/>
                </a:cubicBezTo>
                <a:cubicBezTo>
                  <a:pt x="183565" y="80851"/>
                  <a:pt x="206201" y="76634"/>
                  <a:pt x="208733" y="61449"/>
                </a:cubicBezTo>
                <a:cubicBezTo>
                  <a:pt x="211689" y="43717"/>
                  <a:pt x="178181" y="33352"/>
                  <a:pt x="160603" y="37119"/>
                </a:cubicBezTo>
                <a:cubicBezTo>
                  <a:pt x="146980" y="40039"/>
                  <a:pt x="136074" y="56048"/>
                  <a:pt x="134687" y="69911"/>
                </a:cubicBezTo>
                <a:cubicBezTo>
                  <a:pt x="132969" y="87086"/>
                  <a:pt x="147217" y="107882"/>
                  <a:pt x="163777" y="112751"/>
                </a:cubicBezTo>
                <a:cubicBezTo>
                  <a:pt x="180117" y="117556"/>
                  <a:pt x="214471" y="106914"/>
                  <a:pt x="209791" y="90538"/>
                </a:cubicBezTo>
                <a:cubicBezTo>
                  <a:pt x="208231" y="85079"/>
                  <a:pt x="201117" y="83028"/>
                  <a:pt x="196039" y="80489"/>
                </a:cubicBezTo>
                <a:cubicBezTo>
                  <a:pt x="187007" y="75972"/>
                  <a:pt x="177023" y="71306"/>
                  <a:pt x="166950" y="72026"/>
                </a:cubicBezTo>
                <a:cubicBezTo>
                  <a:pt x="142520" y="73772"/>
                  <a:pt x="122519" y="95080"/>
                  <a:pt x="98194" y="97942"/>
                </a:cubicBezTo>
                <a:cubicBezTo>
                  <a:pt x="82602" y="99777"/>
                  <a:pt x="61146" y="86591"/>
                  <a:pt x="59584" y="70969"/>
                </a:cubicBezTo>
                <a:cubicBezTo>
                  <a:pt x="59082" y="65945"/>
                  <a:pt x="61548" y="59722"/>
                  <a:pt x="65931" y="57217"/>
                </a:cubicBezTo>
                <a:cubicBezTo>
                  <a:pt x="72055" y="53716"/>
                  <a:pt x="80665" y="53769"/>
                  <a:pt x="87087" y="56688"/>
                </a:cubicBezTo>
                <a:cubicBezTo>
                  <a:pt x="99092" y="62143"/>
                  <a:pt x="108673" y="73060"/>
                  <a:pt x="121465" y="76258"/>
                </a:cubicBezTo>
                <a:cubicBezTo>
                  <a:pt x="135046" y="79653"/>
                  <a:pt x="149968" y="76454"/>
                  <a:pt x="163248" y="72026"/>
                </a:cubicBez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59" name="Google Shape;3659;p5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Studies</a:t>
            </a:r>
            <a:endParaRPr sz="3000"/>
          </a:p>
        </p:txBody>
      </p:sp>
      <p:sp>
        <p:nvSpPr>
          <p:cNvPr id="3660" name="Google Shape;3660;p53"/>
          <p:cNvSpPr/>
          <p:nvPr/>
        </p:nvSpPr>
        <p:spPr>
          <a:xfrm>
            <a:off x="1913483" y="2198441"/>
            <a:ext cx="1514363" cy="131189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Collaborative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Reasoning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61" name="Google Shape;3661;p53"/>
          <p:cNvSpPr/>
          <p:nvPr/>
        </p:nvSpPr>
        <p:spPr>
          <a:xfrm>
            <a:off x="1606052" y="3000226"/>
            <a:ext cx="572670" cy="57267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2" name="Google Shape;3662;p53"/>
          <p:cNvSpPr/>
          <p:nvPr/>
        </p:nvSpPr>
        <p:spPr>
          <a:xfrm flipH="1">
            <a:off x="3174191" y="2989814"/>
            <a:ext cx="572670" cy="57267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3" name="Google Shape;3663;p53"/>
          <p:cNvSpPr/>
          <p:nvPr/>
        </p:nvSpPr>
        <p:spPr>
          <a:xfrm flipH="1" rot="10800000">
            <a:off x="1595639" y="2160121"/>
            <a:ext cx="572670" cy="57267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4" name="Google Shape;3664;p53"/>
          <p:cNvSpPr/>
          <p:nvPr/>
        </p:nvSpPr>
        <p:spPr>
          <a:xfrm rot="10800000">
            <a:off x="3174191" y="2160121"/>
            <a:ext cx="572670" cy="572670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5" name="Google Shape;3665;p53"/>
          <p:cNvSpPr/>
          <p:nvPr/>
        </p:nvSpPr>
        <p:spPr>
          <a:xfrm rot="-3860006">
            <a:off x="2365313" y="3430603"/>
            <a:ext cx="572716" cy="572716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6" name="Google Shape;3666;p53"/>
          <p:cNvSpPr/>
          <p:nvPr/>
        </p:nvSpPr>
        <p:spPr>
          <a:xfrm flipH="1" rot="-6939994">
            <a:off x="2365313" y="1700798"/>
            <a:ext cx="572716" cy="572716"/>
          </a:xfrm>
          <a:prstGeom prst="chord">
            <a:avLst>
              <a:gd fmla="val 2290039" name="adj1"/>
              <a:gd fmla="val 16200000" name="adj2"/>
            </a:avLst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7" name="Google Shape;3667;p53"/>
          <p:cNvSpPr/>
          <p:nvPr/>
        </p:nvSpPr>
        <p:spPr>
          <a:xfrm>
            <a:off x="4337143" y="1532025"/>
            <a:ext cx="3211200" cy="4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Pinewood Derby Essays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68" name="Google Shape;3668;p53"/>
          <p:cNvSpPr/>
          <p:nvPr/>
        </p:nvSpPr>
        <p:spPr>
          <a:xfrm>
            <a:off x="4337064" y="2192079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Should whaling be allowed?</a:t>
            </a:r>
            <a:endParaRPr sz="1800"/>
          </a:p>
        </p:txBody>
      </p:sp>
      <p:sp>
        <p:nvSpPr>
          <p:cNvPr id="3669" name="Google Shape;3669;p53"/>
          <p:cNvSpPr/>
          <p:nvPr/>
        </p:nvSpPr>
        <p:spPr>
          <a:xfrm>
            <a:off x="4337143" y="2852134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 Problem Solving</a:t>
            </a:r>
            <a:endParaRPr sz="1800"/>
          </a:p>
        </p:txBody>
      </p:sp>
      <p:sp>
        <p:nvSpPr>
          <p:cNvPr id="3670" name="Google Shape;3670;p53"/>
          <p:cNvSpPr/>
          <p:nvPr/>
        </p:nvSpPr>
        <p:spPr>
          <a:xfrm>
            <a:off x="4337143" y="3512188"/>
            <a:ext cx="3211200" cy="4581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Attitudes about CR</a:t>
            </a:r>
            <a:endParaRPr sz="1800"/>
          </a:p>
        </p:txBody>
      </p:sp>
      <p:sp>
        <p:nvSpPr>
          <p:cNvPr id="3671" name="Google Shape;3671;p53"/>
          <p:cNvSpPr/>
          <p:nvPr/>
        </p:nvSpPr>
        <p:spPr>
          <a:xfrm>
            <a:off x="1595656" y="4199025"/>
            <a:ext cx="5952600" cy="458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Social Dynamics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3706500" cy="3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Significance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Methodology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Relevance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Argumentation entails both cognitive and affective aspects.  This study seeks to gain a deeper understanding of children’s understanding of the social aspects of argumentation.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is a qualitative phenomenological study that makes use of post-experience student interview transcripts to identify emergent themes around the social constructs of argumentation.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deeper understanding of learning and human behavior requires an understanding of </a:t>
            </a:r>
            <a:r>
              <a:rPr b="1" lang="en">
                <a:solidFill>
                  <a:schemeClr val="accent1"/>
                </a:solidFill>
              </a:rPr>
              <a:t>both the cognitive and affective domains of learning</a:t>
            </a:r>
            <a:r>
              <a:rPr lang="en"/>
              <a:t>, how they may operate  independently, and how they interact.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6325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6325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700775" y="2671600"/>
            <a:ext cx="3120600" cy="3702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796455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3503122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796450" y="753626"/>
            <a:ext cx="2931600" cy="846900"/>
          </a:xfrm>
          <a:prstGeom prst="triangle">
            <a:avLst>
              <a:gd fmla="val 4933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2149793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 rot="-932435">
            <a:off x="3783894" y="2367861"/>
            <a:ext cx="2233868" cy="6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Cognitively</a:t>
            </a:r>
            <a:endParaRPr b="1" sz="3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6325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700775" y="2671600"/>
            <a:ext cx="3120600" cy="3702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796455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3503122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796450" y="753626"/>
            <a:ext cx="2931600" cy="846900"/>
          </a:xfrm>
          <a:prstGeom prst="triangle">
            <a:avLst>
              <a:gd fmla="val 4933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2149793" y="1600600"/>
            <a:ext cx="224700" cy="10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1473130" y="1600600"/>
            <a:ext cx="224700" cy="107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2826468" y="1600600"/>
            <a:ext cx="224700" cy="107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 rot="-932435">
            <a:off x="3783894" y="2367861"/>
            <a:ext cx="2233868" cy="6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Cognitively</a:t>
            </a:r>
            <a:endParaRPr b="1" sz="3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6325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argue well?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700775" y="2671600"/>
            <a:ext cx="3120600" cy="3702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796450" y="753626"/>
            <a:ext cx="2931600" cy="846900"/>
          </a:xfrm>
          <a:prstGeom prst="triangle">
            <a:avLst>
              <a:gd fmla="val 4933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1983361" y="1600600"/>
            <a:ext cx="557700" cy="107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800694" y="1600600"/>
            <a:ext cx="557700" cy="107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3166028" y="1600600"/>
            <a:ext cx="557700" cy="1071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 rot="-932435">
            <a:off x="3783894" y="2367861"/>
            <a:ext cx="2233868" cy="6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Cognitively</a:t>
            </a:r>
            <a:endParaRPr b="1" sz="3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