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5"/>
  </p:notesMasterIdLst>
  <p:sldIdLst>
    <p:sldId id="256" r:id="rId2"/>
    <p:sldId id="268" r:id="rId3"/>
    <p:sldId id="263" r:id="rId4"/>
    <p:sldId id="286" r:id="rId5"/>
    <p:sldId id="258" r:id="rId6"/>
    <p:sldId id="292" r:id="rId7"/>
    <p:sldId id="277" r:id="rId8"/>
    <p:sldId id="266" r:id="rId9"/>
    <p:sldId id="270" r:id="rId10"/>
    <p:sldId id="271" r:id="rId11"/>
    <p:sldId id="267" r:id="rId12"/>
    <p:sldId id="290" r:id="rId13"/>
    <p:sldId id="288" r:id="rId14"/>
    <p:sldId id="272" r:id="rId15"/>
    <p:sldId id="289" r:id="rId16"/>
    <p:sldId id="261" r:id="rId17"/>
    <p:sldId id="285" r:id="rId18"/>
    <p:sldId id="282" r:id="rId19"/>
    <p:sldId id="283" r:id="rId20"/>
    <p:sldId id="284" r:id="rId21"/>
    <p:sldId id="262" r:id="rId22"/>
    <p:sldId id="291"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opp"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26167-219C-4B24-9524-78332DCCEC4B}" v="1" dt="2020-02-28T16:33:27.715"/>
    <p1510:client id="{888E5EE9-781B-4DEA-9F47-D368F2505D6A}" v="29" dt="2020-02-28T02:30:24.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02" autoAdjust="0"/>
  </p:normalViewPr>
  <p:slideViewPr>
    <p:cSldViewPr snapToGrid="0" snapToObjects="1">
      <p:cViewPr varScale="1">
        <p:scale>
          <a:sx n="87" d="100"/>
          <a:sy n="87" d="100"/>
        </p:scale>
        <p:origin x="-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B526167-219C-4B24-9524-78332DCCEC4B}"/>
    <pc:docChg chg="sldOrd">
      <pc:chgData name="" userId="" providerId="" clId="Web-{2B526167-219C-4B24-9524-78332DCCEC4B}" dt="2020-02-28T16:33:27.715" v="0"/>
      <pc:docMkLst>
        <pc:docMk/>
      </pc:docMkLst>
      <pc:sldChg chg="ord">
        <pc:chgData name="" userId="" providerId="" clId="Web-{2B526167-219C-4B24-9524-78332DCCEC4B}" dt="2020-02-28T16:33:27.715" v="0"/>
        <pc:sldMkLst>
          <pc:docMk/>
          <pc:sldMk cId="1404165175" sldId="26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nereynolds:Box%20Sync:RA:CDT%20Pilot%20data%20post%20Emmas%20thesis%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anereynolds:Box%20Sync:RA:CDT%20Pilot%20data%20post%20Emmas%20thesis%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anereynolds:Box%20Sync:RA:CDT%20Pilot%20data%20post%20Emmas%20thesis%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anereynolds:Box%20Sync:RA:CDT%20Pilot%20data%20post%20Emmas%20thesis%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anereynolds:Box%20Sync:RA:CDT%20Pilot%20data%20post%20Emmas%20thesi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N=14</a:t>
            </a:r>
          </a:p>
        </c:rich>
      </c:tx>
      <c:layout/>
      <c:overlay val="0"/>
    </c:title>
    <c:autoTitleDeleted val="0"/>
    <c:plotArea>
      <c:layout/>
      <c:pieChart>
        <c:varyColors val="1"/>
        <c:ser>
          <c:idx val="0"/>
          <c:order val="0"/>
          <c:tx>
            <c:strRef>
              <c:f>Sheet1!$B$1</c:f>
              <c:strCache>
                <c:ptCount val="1"/>
                <c:pt idx="0">
                  <c:v>Sales</c:v>
                </c:pt>
              </c:strCache>
            </c:strRef>
          </c:tx>
          <c:explosion val="25"/>
          <c:dLbls>
            <c:showLegendKey val="0"/>
            <c:showVal val="1"/>
            <c:showCatName val="0"/>
            <c:showSerName val="0"/>
            <c:showPercent val="0"/>
            <c:showBubbleSize val="0"/>
            <c:showLeaderLines val="1"/>
          </c:dLbls>
          <c:cat>
            <c:strRef>
              <c:f>Sheet1!$A$2:$A$5</c:f>
              <c:strCache>
                <c:ptCount val="4"/>
                <c:pt idx="0">
                  <c:v>Treatment</c:v>
                </c:pt>
                <c:pt idx="1">
                  <c:v>Placebo</c:v>
                </c:pt>
                <c:pt idx="2">
                  <c:v>Placebo-to-Treatment</c:v>
                </c:pt>
                <c:pt idx="3">
                  <c:v>Second Treatment</c:v>
                </c:pt>
              </c:strCache>
            </c:strRef>
          </c:cat>
          <c:val>
            <c:numRef>
              <c:f>Sheet1!$B$2:$B$5</c:f>
              <c:numCache>
                <c:formatCode>General</c:formatCode>
                <c:ptCount val="4"/>
                <c:pt idx="0">
                  <c:v>8.0</c:v>
                </c:pt>
                <c:pt idx="1">
                  <c:v>6.0</c:v>
                </c:pt>
                <c:pt idx="2">
                  <c:v>5.0</c:v>
                </c:pt>
                <c:pt idx="3">
                  <c:v>1.0</c:v>
                </c:pt>
              </c:numCache>
            </c:numRef>
          </c:val>
        </c:ser>
        <c:dLbls>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Treatment: LCQ Mean Change</a:t>
            </a:r>
          </a:p>
        </c:rich>
      </c:tx>
      <c:layout/>
      <c:overlay val="0"/>
    </c:title>
    <c:autoTitleDeleted val="0"/>
    <c:plotArea>
      <c:layout/>
      <c:lineChart>
        <c:grouping val="standard"/>
        <c:varyColors val="0"/>
        <c:ser>
          <c:idx val="0"/>
          <c:order val="0"/>
          <c:tx>
            <c:strRef>
              <c:f>'LCQ Figures'!$J$83</c:f>
              <c:strCache>
                <c:ptCount val="1"/>
                <c:pt idx="0">
                  <c:v>Baseline</c:v>
                </c:pt>
              </c:strCache>
            </c:strRef>
          </c:tx>
          <c:marker>
            <c:symbol val="none"/>
          </c:marker>
          <c:cat>
            <c:strRef>
              <c:f>'LCQ Figures'!$I$84:$I$91</c:f>
              <c:strCache>
                <c:ptCount val="8"/>
                <c:pt idx="0">
                  <c:v>P7</c:v>
                </c:pt>
                <c:pt idx="1">
                  <c:v>P8</c:v>
                </c:pt>
                <c:pt idx="2">
                  <c:v>P9</c:v>
                </c:pt>
                <c:pt idx="3">
                  <c:v>P10</c:v>
                </c:pt>
                <c:pt idx="4">
                  <c:v>P11</c:v>
                </c:pt>
                <c:pt idx="5">
                  <c:v>P12</c:v>
                </c:pt>
                <c:pt idx="6">
                  <c:v>P13</c:v>
                </c:pt>
                <c:pt idx="7">
                  <c:v>P14</c:v>
                </c:pt>
              </c:strCache>
            </c:strRef>
          </c:cat>
          <c:val>
            <c:numRef>
              <c:f>'LCQ Figures'!$J$84:$J$91</c:f>
              <c:numCache>
                <c:formatCode>0.00</c:formatCode>
                <c:ptCount val="8"/>
                <c:pt idx="0">
                  <c:v>14.68</c:v>
                </c:pt>
                <c:pt idx="1">
                  <c:v>14.88</c:v>
                </c:pt>
                <c:pt idx="2">
                  <c:v>6.68</c:v>
                </c:pt>
                <c:pt idx="3">
                  <c:v>11.21</c:v>
                </c:pt>
                <c:pt idx="4">
                  <c:v>11.64</c:v>
                </c:pt>
                <c:pt idx="5">
                  <c:v>15.2</c:v>
                </c:pt>
                <c:pt idx="6">
                  <c:v>11.04</c:v>
                </c:pt>
                <c:pt idx="7">
                  <c:v>15.91</c:v>
                </c:pt>
              </c:numCache>
            </c:numRef>
          </c:val>
          <c:smooth val="0"/>
        </c:ser>
        <c:ser>
          <c:idx val="1"/>
          <c:order val="1"/>
          <c:tx>
            <c:strRef>
              <c:f>'LCQ Figures'!$K$83</c:f>
              <c:strCache>
                <c:ptCount val="1"/>
                <c:pt idx="0">
                  <c:v>Post-test 1</c:v>
                </c:pt>
              </c:strCache>
            </c:strRef>
          </c:tx>
          <c:marker>
            <c:symbol val="none"/>
          </c:marker>
          <c:cat>
            <c:strRef>
              <c:f>'LCQ Figures'!$I$84:$I$91</c:f>
              <c:strCache>
                <c:ptCount val="8"/>
                <c:pt idx="0">
                  <c:v>P7</c:v>
                </c:pt>
                <c:pt idx="1">
                  <c:v>P8</c:v>
                </c:pt>
                <c:pt idx="2">
                  <c:v>P9</c:v>
                </c:pt>
                <c:pt idx="3">
                  <c:v>P10</c:v>
                </c:pt>
                <c:pt idx="4">
                  <c:v>P11</c:v>
                </c:pt>
                <c:pt idx="5">
                  <c:v>P12</c:v>
                </c:pt>
                <c:pt idx="6">
                  <c:v>P13</c:v>
                </c:pt>
                <c:pt idx="7">
                  <c:v>P14</c:v>
                </c:pt>
              </c:strCache>
            </c:strRef>
          </c:cat>
          <c:val>
            <c:numRef>
              <c:f>'LCQ Figures'!$K$84:$K$91</c:f>
              <c:numCache>
                <c:formatCode>0.00</c:formatCode>
                <c:ptCount val="8"/>
                <c:pt idx="0">
                  <c:v>16.91</c:v>
                </c:pt>
                <c:pt idx="1">
                  <c:v>17.96</c:v>
                </c:pt>
                <c:pt idx="2">
                  <c:v>7.68</c:v>
                </c:pt>
                <c:pt idx="3">
                  <c:v>16.82</c:v>
                </c:pt>
                <c:pt idx="4">
                  <c:v>14.66</c:v>
                </c:pt>
                <c:pt idx="5">
                  <c:v>16.07</c:v>
                </c:pt>
                <c:pt idx="6">
                  <c:v>17.43</c:v>
                </c:pt>
                <c:pt idx="7">
                  <c:v>17.32</c:v>
                </c:pt>
              </c:numCache>
            </c:numRef>
          </c:val>
          <c:smooth val="0"/>
        </c:ser>
        <c:ser>
          <c:idx val="2"/>
          <c:order val="2"/>
          <c:tx>
            <c:strRef>
              <c:f>'LCQ Figures'!$L$83</c:f>
              <c:strCache>
                <c:ptCount val="1"/>
                <c:pt idx="0">
                  <c:v>Post-test 2</c:v>
                </c:pt>
              </c:strCache>
            </c:strRef>
          </c:tx>
          <c:marker>
            <c:symbol val="none"/>
          </c:marker>
          <c:cat>
            <c:strRef>
              <c:f>'LCQ Figures'!$I$84:$I$91</c:f>
              <c:strCache>
                <c:ptCount val="8"/>
                <c:pt idx="0">
                  <c:v>P7</c:v>
                </c:pt>
                <c:pt idx="1">
                  <c:v>P8</c:v>
                </c:pt>
                <c:pt idx="2">
                  <c:v>P9</c:v>
                </c:pt>
                <c:pt idx="3">
                  <c:v>P10</c:v>
                </c:pt>
                <c:pt idx="4">
                  <c:v>P11</c:v>
                </c:pt>
                <c:pt idx="5">
                  <c:v>P12</c:v>
                </c:pt>
                <c:pt idx="6">
                  <c:v>P13</c:v>
                </c:pt>
                <c:pt idx="7">
                  <c:v>P14</c:v>
                </c:pt>
              </c:strCache>
            </c:strRef>
          </c:cat>
          <c:val>
            <c:numRef>
              <c:f>'LCQ Figures'!$L$84:$L$91</c:f>
              <c:numCache>
                <c:formatCode>0.00</c:formatCode>
                <c:ptCount val="8"/>
                <c:pt idx="0">
                  <c:v>18.61</c:v>
                </c:pt>
                <c:pt idx="1">
                  <c:v>16.75</c:v>
                </c:pt>
                <c:pt idx="2">
                  <c:v>7.7</c:v>
                </c:pt>
                <c:pt idx="3">
                  <c:v>17.04</c:v>
                </c:pt>
                <c:pt idx="4">
                  <c:v>15.95</c:v>
                </c:pt>
                <c:pt idx="5">
                  <c:v>16.2</c:v>
                </c:pt>
                <c:pt idx="6">
                  <c:v>15.68</c:v>
                </c:pt>
                <c:pt idx="7">
                  <c:v>18.93</c:v>
                </c:pt>
              </c:numCache>
            </c:numRef>
          </c:val>
          <c:smooth val="0"/>
        </c:ser>
        <c:ser>
          <c:idx val="3"/>
          <c:order val="3"/>
          <c:tx>
            <c:strRef>
              <c:f>'LCQ Figures'!$M$83</c:f>
              <c:strCache>
                <c:ptCount val="1"/>
                <c:pt idx="0">
                  <c:v>Post test 3</c:v>
                </c:pt>
              </c:strCache>
            </c:strRef>
          </c:tx>
          <c:marker>
            <c:symbol val="none"/>
          </c:marker>
          <c:cat>
            <c:strRef>
              <c:f>'LCQ Figures'!$I$84:$I$91</c:f>
              <c:strCache>
                <c:ptCount val="8"/>
                <c:pt idx="0">
                  <c:v>P7</c:v>
                </c:pt>
                <c:pt idx="1">
                  <c:v>P8</c:v>
                </c:pt>
                <c:pt idx="2">
                  <c:v>P9</c:v>
                </c:pt>
                <c:pt idx="3">
                  <c:v>P10</c:v>
                </c:pt>
                <c:pt idx="4">
                  <c:v>P11</c:v>
                </c:pt>
                <c:pt idx="5">
                  <c:v>P12</c:v>
                </c:pt>
                <c:pt idx="6">
                  <c:v>P13</c:v>
                </c:pt>
                <c:pt idx="7">
                  <c:v>P14</c:v>
                </c:pt>
              </c:strCache>
            </c:strRef>
          </c:cat>
          <c:val>
            <c:numRef>
              <c:f>'LCQ Figures'!$M$84:$M$91</c:f>
              <c:numCache>
                <c:formatCode>0.00</c:formatCode>
                <c:ptCount val="8"/>
                <c:pt idx="0">
                  <c:v>17.79</c:v>
                </c:pt>
                <c:pt idx="1">
                  <c:v>17.0</c:v>
                </c:pt>
                <c:pt idx="2">
                  <c:v>6.89</c:v>
                </c:pt>
                <c:pt idx="3">
                  <c:v>14.45</c:v>
                </c:pt>
                <c:pt idx="4">
                  <c:v>14.04</c:v>
                </c:pt>
                <c:pt idx="5">
                  <c:v>17.14</c:v>
                </c:pt>
                <c:pt idx="6">
                  <c:v>14.34</c:v>
                </c:pt>
                <c:pt idx="7">
                  <c:v>19.95</c:v>
                </c:pt>
              </c:numCache>
            </c:numRef>
          </c:val>
          <c:smooth val="0"/>
        </c:ser>
        <c:dLbls>
          <c:showLegendKey val="0"/>
          <c:showVal val="0"/>
          <c:showCatName val="0"/>
          <c:showSerName val="0"/>
          <c:showPercent val="0"/>
          <c:showBubbleSize val="0"/>
        </c:dLbls>
        <c:marker val="1"/>
        <c:smooth val="0"/>
        <c:axId val="-2116485096"/>
        <c:axId val="-2121989208"/>
      </c:lineChart>
      <c:catAx>
        <c:axId val="-2116485096"/>
        <c:scaling>
          <c:orientation val="minMax"/>
        </c:scaling>
        <c:delete val="0"/>
        <c:axPos val="b"/>
        <c:majorTickMark val="out"/>
        <c:minorTickMark val="none"/>
        <c:tickLblPos val="nextTo"/>
        <c:crossAx val="-2121989208"/>
        <c:crosses val="autoZero"/>
        <c:auto val="1"/>
        <c:lblAlgn val="ctr"/>
        <c:lblOffset val="100"/>
        <c:noMultiLvlLbl val="0"/>
      </c:catAx>
      <c:valAx>
        <c:axId val="-2121989208"/>
        <c:scaling>
          <c:orientation val="minMax"/>
          <c:max val="21.0"/>
          <c:min val="0.0"/>
        </c:scaling>
        <c:delete val="0"/>
        <c:axPos val="l"/>
        <c:majorGridlines/>
        <c:numFmt formatCode="0.00" sourceLinked="1"/>
        <c:majorTickMark val="out"/>
        <c:minorTickMark val="none"/>
        <c:tickLblPos val="nextTo"/>
        <c:crossAx val="-2116485096"/>
        <c:crosses val="autoZero"/>
        <c:crossBetween val="between"/>
      </c:valAx>
    </c:plotArea>
    <c:legend>
      <c:legendPos val="r"/>
      <c:layout/>
      <c:overlay val="0"/>
    </c:legend>
    <c:plotVisOnly val="1"/>
    <c:dispBlanksAs val="gap"/>
    <c:showDLblsOverMax val="0"/>
  </c:chart>
  <c:spPr>
    <a:ln>
      <a:solidFill>
        <a:srgbClr val="2C7C9F"/>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Placebo:</a:t>
            </a:r>
            <a:r>
              <a:rPr lang="en-US" baseline="0"/>
              <a:t> LCQ Mean Change</a:t>
            </a:r>
            <a:endParaRPr lang="en-US"/>
          </a:p>
        </c:rich>
      </c:tx>
      <c:layout/>
      <c:overlay val="0"/>
    </c:title>
    <c:autoTitleDeleted val="0"/>
    <c:plotArea>
      <c:layout/>
      <c:lineChart>
        <c:grouping val="standard"/>
        <c:varyColors val="0"/>
        <c:ser>
          <c:idx val="0"/>
          <c:order val="0"/>
          <c:tx>
            <c:strRef>
              <c:f>'LCQ Figures'!$J$75</c:f>
              <c:strCache>
                <c:ptCount val="1"/>
                <c:pt idx="0">
                  <c:v>Baseline</c:v>
                </c:pt>
              </c:strCache>
            </c:strRef>
          </c:tx>
          <c:marker>
            <c:symbol val="none"/>
          </c:marker>
          <c:cat>
            <c:strRef>
              <c:f>'LCQ Figures'!$I$76:$I$81</c:f>
              <c:strCache>
                <c:ptCount val="6"/>
                <c:pt idx="0">
                  <c:v>P1</c:v>
                </c:pt>
                <c:pt idx="1">
                  <c:v>P2</c:v>
                </c:pt>
                <c:pt idx="2">
                  <c:v>P3</c:v>
                </c:pt>
                <c:pt idx="3">
                  <c:v>P4</c:v>
                </c:pt>
                <c:pt idx="4">
                  <c:v>P5</c:v>
                </c:pt>
                <c:pt idx="5">
                  <c:v>P6</c:v>
                </c:pt>
              </c:strCache>
            </c:strRef>
          </c:cat>
          <c:val>
            <c:numRef>
              <c:f>'LCQ Figures'!$J$76:$J$81</c:f>
              <c:numCache>
                <c:formatCode>0.00</c:formatCode>
                <c:ptCount val="6"/>
                <c:pt idx="0">
                  <c:v>16.98</c:v>
                </c:pt>
                <c:pt idx="1">
                  <c:v>12.48</c:v>
                </c:pt>
                <c:pt idx="2">
                  <c:v>11.39</c:v>
                </c:pt>
                <c:pt idx="3">
                  <c:v>12.8</c:v>
                </c:pt>
                <c:pt idx="4">
                  <c:v>12.27</c:v>
                </c:pt>
                <c:pt idx="5">
                  <c:v>8.66</c:v>
                </c:pt>
              </c:numCache>
            </c:numRef>
          </c:val>
          <c:smooth val="0"/>
        </c:ser>
        <c:ser>
          <c:idx val="1"/>
          <c:order val="1"/>
          <c:tx>
            <c:strRef>
              <c:f>'LCQ Figures'!$K$75</c:f>
              <c:strCache>
                <c:ptCount val="1"/>
                <c:pt idx="0">
                  <c:v>Post-test 1</c:v>
                </c:pt>
              </c:strCache>
            </c:strRef>
          </c:tx>
          <c:marker>
            <c:symbol val="none"/>
          </c:marker>
          <c:cat>
            <c:strRef>
              <c:f>'LCQ Figures'!$I$76:$I$81</c:f>
              <c:strCache>
                <c:ptCount val="6"/>
                <c:pt idx="0">
                  <c:v>P1</c:v>
                </c:pt>
                <c:pt idx="1">
                  <c:v>P2</c:v>
                </c:pt>
                <c:pt idx="2">
                  <c:v>P3</c:v>
                </c:pt>
                <c:pt idx="3">
                  <c:v>P4</c:v>
                </c:pt>
                <c:pt idx="4">
                  <c:v>P5</c:v>
                </c:pt>
                <c:pt idx="5">
                  <c:v>P6</c:v>
                </c:pt>
              </c:strCache>
            </c:strRef>
          </c:cat>
          <c:val>
            <c:numRef>
              <c:f>'LCQ Figures'!$K$76:$K$81</c:f>
              <c:numCache>
                <c:formatCode>0.00</c:formatCode>
                <c:ptCount val="6"/>
                <c:pt idx="0">
                  <c:v>18.13</c:v>
                </c:pt>
                <c:pt idx="1">
                  <c:v>15.11</c:v>
                </c:pt>
                <c:pt idx="2">
                  <c:v>9.0</c:v>
                </c:pt>
                <c:pt idx="3">
                  <c:v>18.05</c:v>
                </c:pt>
                <c:pt idx="4">
                  <c:v>11.93</c:v>
                </c:pt>
                <c:pt idx="5">
                  <c:v>9.46</c:v>
                </c:pt>
              </c:numCache>
            </c:numRef>
          </c:val>
          <c:smooth val="0"/>
        </c:ser>
        <c:ser>
          <c:idx val="2"/>
          <c:order val="2"/>
          <c:tx>
            <c:strRef>
              <c:f>'LCQ Figures'!$L$75</c:f>
              <c:strCache>
                <c:ptCount val="1"/>
                <c:pt idx="0">
                  <c:v>Post-test 2</c:v>
                </c:pt>
              </c:strCache>
            </c:strRef>
          </c:tx>
          <c:marker>
            <c:symbol val="none"/>
          </c:marker>
          <c:cat>
            <c:strRef>
              <c:f>'LCQ Figures'!$I$76:$I$81</c:f>
              <c:strCache>
                <c:ptCount val="6"/>
                <c:pt idx="0">
                  <c:v>P1</c:v>
                </c:pt>
                <c:pt idx="1">
                  <c:v>P2</c:v>
                </c:pt>
                <c:pt idx="2">
                  <c:v>P3</c:v>
                </c:pt>
                <c:pt idx="3">
                  <c:v>P4</c:v>
                </c:pt>
                <c:pt idx="4">
                  <c:v>P5</c:v>
                </c:pt>
                <c:pt idx="5">
                  <c:v>P6</c:v>
                </c:pt>
              </c:strCache>
            </c:strRef>
          </c:cat>
          <c:val>
            <c:numRef>
              <c:f>'LCQ Figures'!$L$76:$L$81</c:f>
              <c:numCache>
                <c:formatCode>0.00</c:formatCode>
                <c:ptCount val="6"/>
                <c:pt idx="0">
                  <c:v>17.18</c:v>
                </c:pt>
                <c:pt idx="1">
                  <c:v>16.48</c:v>
                </c:pt>
                <c:pt idx="2">
                  <c:v>10.07</c:v>
                </c:pt>
                <c:pt idx="3">
                  <c:v>18.95</c:v>
                </c:pt>
                <c:pt idx="4">
                  <c:v>12.29</c:v>
                </c:pt>
                <c:pt idx="5">
                  <c:v>10.11</c:v>
                </c:pt>
              </c:numCache>
            </c:numRef>
          </c:val>
          <c:smooth val="0"/>
        </c:ser>
        <c:ser>
          <c:idx val="3"/>
          <c:order val="3"/>
          <c:tx>
            <c:strRef>
              <c:f>'LCQ Figures'!$M$75</c:f>
              <c:strCache>
                <c:ptCount val="1"/>
                <c:pt idx="0">
                  <c:v>Post test 3</c:v>
                </c:pt>
              </c:strCache>
            </c:strRef>
          </c:tx>
          <c:marker>
            <c:symbol val="none"/>
          </c:marker>
          <c:cat>
            <c:strRef>
              <c:f>'LCQ Figures'!$I$76:$I$81</c:f>
              <c:strCache>
                <c:ptCount val="6"/>
                <c:pt idx="0">
                  <c:v>P1</c:v>
                </c:pt>
                <c:pt idx="1">
                  <c:v>P2</c:v>
                </c:pt>
                <c:pt idx="2">
                  <c:v>P3</c:v>
                </c:pt>
                <c:pt idx="3">
                  <c:v>P4</c:v>
                </c:pt>
                <c:pt idx="4">
                  <c:v>P5</c:v>
                </c:pt>
                <c:pt idx="5">
                  <c:v>P6</c:v>
                </c:pt>
              </c:strCache>
            </c:strRef>
          </c:cat>
          <c:val>
            <c:numRef>
              <c:f>'LCQ Figures'!$M$76:$M$81</c:f>
              <c:numCache>
                <c:formatCode>0.00</c:formatCode>
                <c:ptCount val="6"/>
                <c:pt idx="0">
                  <c:v>16.57</c:v>
                </c:pt>
                <c:pt idx="1">
                  <c:v>15.39</c:v>
                </c:pt>
                <c:pt idx="2">
                  <c:v>13.05</c:v>
                </c:pt>
                <c:pt idx="3">
                  <c:v>15.86</c:v>
                </c:pt>
              </c:numCache>
            </c:numRef>
          </c:val>
          <c:smooth val="0"/>
        </c:ser>
        <c:dLbls>
          <c:showLegendKey val="0"/>
          <c:showVal val="0"/>
          <c:showCatName val="0"/>
          <c:showSerName val="0"/>
          <c:showPercent val="0"/>
          <c:showBubbleSize val="0"/>
        </c:dLbls>
        <c:marker val="1"/>
        <c:smooth val="0"/>
        <c:axId val="-2116285544"/>
        <c:axId val="-2116704520"/>
      </c:lineChart>
      <c:catAx>
        <c:axId val="-2116285544"/>
        <c:scaling>
          <c:orientation val="minMax"/>
        </c:scaling>
        <c:delete val="0"/>
        <c:axPos val="b"/>
        <c:majorTickMark val="out"/>
        <c:minorTickMark val="none"/>
        <c:tickLblPos val="nextTo"/>
        <c:crossAx val="-2116704520"/>
        <c:crosses val="autoZero"/>
        <c:auto val="1"/>
        <c:lblAlgn val="ctr"/>
        <c:lblOffset val="100"/>
        <c:noMultiLvlLbl val="0"/>
      </c:catAx>
      <c:valAx>
        <c:axId val="-2116704520"/>
        <c:scaling>
          <c:orientation val="minMax"/>
          <c:max val="21.0"/>
          <c:min val="0.0"/>
        </c:scaling>
        <c:delete val="0"/>
        <c:axPos val="l"/>
        <c:majorGridlines/>
        <c:numFmt formatCode="0.00" sourceLinked="1"/>
        <c:majorTickMark val="out"/>
        <c:minorTickMark val="none"/>
        <c:tickLblPos val="nextTo"/>
        <c:crossAx val="-2116285544"/>
        <c:crosses val="autoZero"/>
        <c:crossBetween val="between"/>
      </c:valAx>
    </c:plotArea>
    <c:legend>
      <c:legendPos val="r"/>
      <c:layout/>
      <c:overlay val="0"/>
    </c:legend>
    <c:plotVisOnly val="1"/>
    <c:dispBlanksAs val="gap"/>
    <c:showDLblsOverMax val="0"/>
  </c:chart>
  <c:spPr>
    <a:ln>
      <a:solidFill>
        <a:srgbClr val="2C7C9F"/>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UTC Test: Total Coughs </a:t>
            </a:r>
          </a:p>
        </c:rich>
      </c:tx>
      <c:layout/>
      <c:overlay val="0"/>
    </c:title>
    <c:autoTitleDeleted val="0"/>
    <c:plotArea>
      <c:layout/>
      <c:lineChart>
        <c:grouping val="standard"/>
        <c:varyColors val="0"/>
        <c:ser>
          <c:idx val="0"/>
          <c:order val="0"/>
          <c:tx>
            <c:strRef>
              <c:f>'UTC Figures'!$A$76</c:f>
              <c:strCache>
                <c:ptCount val="1"/>
                <c:pt idx="0">
                  <c:v>Placebo</c:v>
                </c:pt>
              </c:strCache>
            </c:strRef>
          </c:tx>
          <c:marker>
            <c:symbol val="none"/>
          </c:marker>
          <c:cat>
            <c:strRef>
              <c:f>'UTC Figures'!$B$75:$D$75</c:f>
              <c:strCache>
                <c:ptCount val="3"/>
                <c:pt idx="0">
                  <c:v>Baseline</c:v>
                </c:pt>
                <c:pt idx="1">
                  <c:v>PT1</c:v>
                </c:pt>
                <c:pt idx="2">
                  <c:v>PT2</c:v>
                </c:pt>
              </c:strCache>
            </c:strRef>
          </c:cat>
          <c:val>
            <c:numRef>
              <c:f>'UTC Figures'!$B$76:$D$76</c:f>
              <c:numCache>
                <c:formatCode>General</c:formatCode>
                <c:ptCount val="3"/>
                <c:pt idx="0">
                  <c:v>58.0</c:v>
                </c:pt>
                <c:pt idx="1">
                  <c:v>18.0</c:v>
                </c:pt>
                <c:pt idx="2">
                  <c:v>20.0</c:v>
                </c:pt>
              </c:numCache>
            </c:numRef>
          </c:val>
          <c:smooth val="0"/>
        </c:ser>
        <c:ser>
          <c:idx val="1"/>
          <c:order val="1"/>
          <c:tx>
            <c:strRef>
              <c:f>'UTC Figures'!$A$77</c:f>
              <c:strCache>
                <c:ptCount val="1"/>
                <c:pt idx="0">
                  <c:v>Treatment</c:v>
                </c:pt>
              </c:strCache>
            </c:strRef>
          </c:tx>
          <c:marker>
            <c:symbol val="none"/>
          </c:marker>
          <c:cat>
            <c:strRef>
              <c:f>'UTC Figures'!$B$75:$D$75</c:f>
              <c:strCache>
                <c:ptCount val="3"/>
                <c:pt idx="0">
                  <c:v>Baseline</c:v>
                </c:pt>
                <c:pt idx="1">
                  <c:v>PT1</c:v>
                </c:pt>
                <c:pt idx="2">
                  <c:v>PT2</c:v>
                </c:pt>
              </c:strCache>
            </c:strRef>
          </c:cat>
          <c:val>
            <c:numRef>
              <c:f>'UTC Figures'!$B$77:$D$77</c:f>
              <c:numCache>
                <c:formatCode>General</c:formatCode>
                <c:ptCount val="3"/>
                <c:pt idx="0">
                  <c:v>115.0</c:v>
                </c:pt>
                <c:pt idx="1">
                  <c:v>20.0</c:v>
                </c:pt>
                <c:pt idx="2">
                  <c:v>3.0</c:v>
                </c:pt>
              </c:numCache>
            </c:numRef>
          </c:val>
          <c:smooth val="0"/>
        </c:ser>
        <c:dLbls>
          <c:showLegendKey val="0"/>
          <c:showVal val="0"/>
          <c:showCatName val="0"/>
          <c:showSerName val="0"/>
          <c:showPercent val="0"/>
          <c:showBubbleSize val="0"/>
        </c:dLbls>
        <c:marker val="1"/>
        <c:smooth val="0"/>
        <c:axId val="-2116153624"/>
        <c:axId val="-2116306056"/>
      </c:lineChart>
      <c:catAx>
        <c:axId val="-2116153624"/>
        <c:scaling>
          <c:orientation val="minMax"/>
        </c:scaling>
        <c:delete val="0"/>
        <c:axPos val="b"/>
        <c:majorTickMark val="out"/>
        <c:minorTickMark val="none"/>
        <c:tickLblPos val="nextTo"/>
        <c:crossAx val="-2116306056"/>
        <c:crosses val="autoZero"/>
        <c:auto val="1"/>
        <c:lblAlgn val="ctr"/>
        <c:lblOffset val="100"/>
        <c:noMultiLvlLbl val="0"/>
      </c:catAx>
      <c:valAx>
        <c:axId val="-2116306056"/>
        <c:scaling>
          <c:orientation val="minMax"/>
        </c:scaling>
        <c:delete val="0"/>
        <c:axPos val="l"/>
        <c:majorGridlines/>
        <c:numFmt formatCode="General" sourceLinked="1"/>
        <c:majorTickMark val="out"/>
        <c:minorTickMark val="none"/>
        <c:tickLblPos val="nextTo"/>
        <c:crossAx val="-2116153624"/>
        <c:crosses val="autoZero"/>
        <c:crossBetween val="between"/>
      </c:valAx>
    </c:plotArea>
    <c:legend>
      <c:legendPos val="r"/>
      <c:layout/>
      <c:overlay val="0"/>
    </c:legend>
    <c:plotVisOnly val="1"/>
    <c:dispBlanksAs val="gap"/>
    <c:showDLblsOverMax val="0"/>
  </c:chart>
  <c:spPr>
    <a:ln>
      <a:solidFill>
        <a:srgbClr val="2C7C9F"/>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UTC Test: Mean Coughs</a:t>
            </a:r>
          </a:p>
        </c:rich>
      </c:tx>
      <c:layout/>
      <c:overlay val="0"/>
    </c:title>
    <c:autoTitleDeleted val="0"/>
    <c:plotArea>
      <c:layout/>
      <c:lineChart>
        <c:grouping val="standard"/>
        <c:varyColors val="0"/>
        <c:ser>
          <c:idx val="0"/>
          <c:order val="0"/>
          <c:tx>
            <c:strRef>
              <c:f>'UTC Figures'!$G$78</c:f>
              <c:strCache>
                <c:ptCount val="1"/>
                <c:pt idx="0">
                  <c:v>placebo</c:v>
                </c:pt>
              </c:strCache>
            </c:strRef>
          </c:tx>
          <c:marker>
            <c:symbol val="none"/>
          </c:marker>
          <c:val>
            <c:numRef>
              <c:f>'UTC Figures'!$H$78:$J$78</c:f>
              <c:numCache>
                <c:formatCode>General</c:formatCode>
                <c:ptCount val="3"/>
                <c:pt idx="0">
                  <c:v>9.67</c:v>
                </c:pt>
                <c:pt idx="1">
                  <c:v>3.0</c:v>
                </c:pt>
                <c:pt idx="2">
                  <c:v>3.33</c:v>
                </c:pt>
              </c:numCache>
            </c:numRef>
          </c:val>
          <c:smooth val="0"/>
        </c:ser>
        <c:ser>
          <c:idx val="1"/>
          <c:order val="1"/>
          <c:tx>
            <c:strRef>
              <c:f>'UTC Figures'!$G$79</c:f>
              <c:strCache>
                <c:ptCount val="1"/>
                <c:pt idx="0">
                  <c:v>treatment</c:v>
                </c:pt>
              </c:strCache>
            </c:strRef>
          </c:tx>
          <c:marker>
            <c:symbol val="none"/>
          </c:marker>
          <c:val>
            <c:numRef>
              <c:f>'UTC Figures'!$H$79:$J$79</c:f>
              <c:numCache>
                <c:formatCode>General</c:formatCode>
                <c:ptCount val="3"/>
                <c:pt idx="0">
                  <c:v>14.38</c:v>
                </c:pt>
                <c:pt idx="1">
                  <c:v>2.5</c:v>
                </c:pt>
                <c:pt idx="2">
                  <c:v>0.38</c:v>
                </c:pt>
              </c:numCache>
            </c:numRef>
          </c:val>
          <c:smooth val="0"/>
        </c:ser>
        <c:dLbls>
          <c:showLegendKey val="0"/>
          <c:showVal val="0"/>
          <c:showCatName val="0"/>
          <c:showSerName val="0"/>
          <c:showPercent val="0"/>
          <c:showBubbleSize val="0"/>
        </c:dLbls>
        <c:marker val="1"/>
        <c:smooth val="0"/>
        <c:axId val="2136864424"/>
        <c:axId val="-2113263576"/>
      </c:lineChart>
      <c:catAx>
        <c:axId val="2136864424"/>
        <c:scaling>
          <c:orientation val="minMax"/>
        </c:scaling>
        <c:delete val="0"/>
        <c:axPos val="b"/>
        <c:majorTickMark val="out"/>
        <c:minorTickMark val="none"/>
        <c:tickLblPos val="nextTo"/>
        <c:crossAx val="-2113263576"/>
        <c:crosses val="autoZero"/>
        <c:auto val="1"/>
        <c:lblAlgn val="ctr"/>
        <c:lblOffset val="100"/>
        <c:noMultiLvlLbl val="0"/>
      </c:catAx>
      <c:valAx>
        <c:axId val="-2113263576"/>
        <c:scaling>
          <c:orientation val="minMax"/>
        </c:scaling>
        <c:delete val="0"/>
        <c:axPos val="l"/>
        <c:majorGridlines/>
        <c:numFmt formatCode="General" sourceLinked="1"/>
        <c:majorTickMark val="out"/>
        <c:minorTickMark val="none"/>
        <c:tickLblPos val="nextTo"/>
        <c:crossAx val="2136864424"/>
        <c:crosses val="autoZero"/>
        <c:crossBetween val="between"/>
      </c:valAx>
    </c:plotArea>
    <c:legend>
      <c:legendPos val="r"/>
      <c:layout/>
      <c:overlay val="0"/>
    </c:legend>
    <c:plotVisOnly val="1"/>
    <c:dispBlanksAs val="gap"/>
    <c:showDLblsOverMax val="0"/>
  </c:chart>
  <c:spPr>
    <a:ln>
      <a:solidFill>
        <a:srgbClr val="2C7C9F"/>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Log(C5)</a:t>
            </a:r>
            <a:r>
              <a:rPr lang="en-US" baseline="0"/>
              <a:t> Change</a:t>
            </a:r>
            <a:endParaRPr lang="en-US"/>
          </a:p>
        </c:rich>
      </c:tx>
      <c:layout/>
      <c:overlay val="0"/>
    </c:title>
    <c:autoTitleDeleted val="0"/>
    <c:plotArea>
      <c:layout/>
      <c:lineChart>
        <c:grouping val="standard"/>
        <c:varyColors val="0"/>
        <c:ser>
          <c:idx val="0"/>
          <c:order val="0"/>
          <c:tx>
            <c:strRef>
              <c:f>'CCT Figures'!$S$47</c:f>
              <c:strCache>
                <c:ptCount val="1"/>
                <c:pt idx="0">
                  <c:v>△ 1</c:v>
                </c:pt>
              </c:strCache>
            </c:strRef>
          </c:tx>
          <c:marker>
            <c:symbol val="none"/>
          </c:marker>
          <c:cat>
            <c:strRef>
              <c:f>'CCT Figures'!$R$48:$R$53</c:f>
              <c:strCache>
                <c:ptCount val="6"/>
                <c:pt idx="0">
                  <c:v>P20</c:v>
                </c:pt>
                <c:pt idx="1">
                  <c:v>P21</c:v>
                </c:pt>
                <c:pt idx="2">
                  <c:v>P10T</c:v>
                </c:pt>
                <c:pt idx="3">
                  <c:v>P15T</c:v>
                </c:pt>
                <c:pt idx="4">
                  <c:v>P20T</c:v>
                </c:pt>
                <c:pt idx="5">
                  <c:v>P21T</c:v>
                </c:pt>
              </c:strCache>
            </c:strRef>
          </c:cat>
          <c:val>
            <c:numRef>
              <c:f>'CCT Figures'!$S$48:$S$53</c:f>
              <c:numCache>
                <c:formatCode>General</c:formatCode>
                <c:ptCount val="6"/>
                <c:pt idx="0">
                  <c:v>-0.3</c:v>
                </c:pt>
                <c:pt idx="1">
                  <c:v>-0.3</c:v>
                </c:pt>
                <c:pt idx="2">
                  <c:v>1.81</c:v>
                </c:pt>
                <c:pt idx="3" formatCode="0.00">
                  <c:v>0.599</c:v>
                </c:pt>
                <c:pt idx="4">
                  <c:v>0.0</c:v>
                </c:pt>
                <c:pt idx="5">
                  <c:v>0.3</c:v>
                </c:pt>
              </c:numCache>
            </c:numRef>
          </c:val>
          <c:smooth val="0"/>
        </c:ser>
        <c:ser>
          <c:idx val="1"/>
          <c:order val="1"/>
          <c:tx>
            <c:strRef>
              <c:f>'CCT Figures'!$T$47</c:f>
              <c:strCache>
                <c:ptCount val="1"/>
                <c:pt idx="0">
                  <c:v>△ 2</c:v>
                </c:pt>
              </c:strCache>
            </c:strRef>
          </c:tx>
          <c:marker>
            <c:symbol val="none"/>
          </c:marker>
          <c:cat>
            <c:strRef>
              <c:f>'CCT Figures'!$R$48:$R$53</c:f>
              <c:strCache>
                <c:ptCount val="6"/>
                <c:pt idx="0">
                  <c:v>P20</c:v>
                </c:pt>
                <c:pt idx="1">
                  <c:v>P21</c:v>
                </c:pt>
                <c:pt idx="2">
                  <c:v>P10T</c:v>
                </c:pt>
                <c:pt idx="3">
                  <c:v>P15T</c:v>
                </c:pt>
                <c:pt idx="4">
                  <c:v>P20T</c:v>
                </c:pt>
                <c:pt idx="5">
                  <c:v>P21T</c:v>
                </c:pt>
              </c:strCache>
            </c:strRef>
          </c:cat>
          <c:val>
            <c:numRef>
              <c:f>'CCT Figures'!$T$48:$T$53</c:f>
              <c:numCache>
                <c:formatCode>General</c:formatCode>
                <c:ptCount val="6"/>
                <c:pt idx="0">
                  <c:v>0.0</c:v>
                </c:pt>
                <c:pt idx="1">
                  <c:v>0.0</c:v>
                </c:pt>
                <c:pt idx="2">
                  <c:v>-1.2</c:v>
                </c:pt>
                <c:pt idx="3">
                  <c:v>0.3</c:v>
                </c:pt>
                <c:pt idx="4">
                  <c:v>0.3</c:v>
                </c:pt>
              </c:numCache>
            </c:numRef>
          </c:val>
          <c:smooth val="0"/>
        </c:ser>
        <c:dLbls>
          <c:showLegendKey val="0"/>
          <c:showVal val="0"/>
          <c:showCatName val="0"/>
          <c:showSerName val="0"/>
          <c:showPercent val="0"/>
          <c:showBubbleSize val="0"/>
        </c:dLbls>
        <c:marker val="1"/>
        <c:smooth val="0"/>
        <c:axId val="-2116602056"/>
        <c:axId val="2135117992"/>
      </c:lineChart>
      <c:catAx>
        <c:axId val="-2116602056"/>
        <c:scaling>
          <c:orientation val="minMax"/>
        </c:scaling>
        <c:delete val="0"/>
        <c:axPos val="b"/>
        <c:majorTickMark val="out"/>
        <c:minorTickMark val="none"/>
        <c:tickLblPos val="nextTo"/>
        <c:crossAx val="2135117992"/>
        <c:crosses val="autoZero"/>
        <c:auto val="1"/>
        <c:lblAlgn val="ctr"/>
        <c:lblOffset val="100"/>
        <c:noMultiLvlLbl val="0"/>
      </c:catAx>
      <c:valAx>
        <c:axId val="2135117992"/>
        <c:scaling>
          <c:orientation val="minMax"/>
        </c:scaling>
        <c:delete val="0"/>
        <c:axPos val="l"/>
        <c:majorGridlines/>
        <c:numFmt formatCode="General" sourceLinked="1"/>
        <c:majorTickMark val="out"/>
        <c:minorTickMark val="none"/>
        <c:tickLblPos val="nextTo"/>
        <c:crossAx val="-2116602056"/>
        <c:crosses val="autoZero"/>
        <c:crossBetween val="between"/>
      </c:valAx>
    </c:plotArea>
    <c:legend>
      <c:legendPos val="r"/>
      <c:layout/>
      <c:overlay val="0"/>
    </c:legend>
    <c:plotVisOnly val="1"/>
    <c:dispBlanksAs val="gap"/>
    <c:showDLblsOverMax val="0"/>
  </c:chart>
  <c:spPr>
    <a:ln>
      <a:solidFill>
        <a:srgbClr val="2C7C9F"/>
      </a:solidFill>
    </a:ln>
  </c:spPr>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svg"/><Relationship Id="rId5" Type="http://schemas.openxmlformats.org/officeDocument/2006/relationships/image" Target="../media/image16.png"/><Relationship Id="rId6" Type="http://schemas.openxmlformats.org/officeDocument/2006/relationships/image" Target="../media/image10.svg"/><Relationship Id="rId7" Type="http://schemas.openxmlformats.org/officeDocument/2006/relationships/image" Target="../media/image17.png"/><Relationship Id="rId8" Type="http://schemas.openxmlformats.org/officeDocument/2006/relationships/image" Target="../media/image12.svg"/><Relationship Id="rId1" Type="http://schemas.openxmlformats.org/officeDocument/2006/relationships/image" Target="../media/image14.png"/><Relationship Id="rId2"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svg"/><Relationship Id="rId5" Type="http://schemas.openxmlformats.org/officeDocument/2006/relationships/image" Target="../media/image16.png"/><Relationship Id="rId6" Type="http://schemas.openxmlformats.org/officeDocument/2006/relationships/image" Target="../media/image10.svg"/><Relationship Id="rId7" Type="http://schemas.openxmlformats.org/officeDocument/2006/relationships/image" Target="../media/image17.png"/><Relationship Id="rId8" Type="http://schemas.openxmlformats.org/officeDocument/2006/relationships/image" Target="../media/image12.svg"/><Relationship Id="rId1" Type="http://schemas.openxmlformats.org/officeDocument/2006/relationships/image" Target="../media/image14.png"/><Relationship Id="rId2"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97AC9-0873-8B4C-9EFC-489499BE93A7}"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BEA5B87-25BF-4349-B3DE-4299DAA39B0F}">
      <dgm:prSet phldrT="[Text]"/>
      <dgm:spPr/>
      <dgm:t>
        <a:bodyPr/>
        <a:lstStyle/>
        <a:p>
          <a:r>
            <a:rPr lang="en-US" dirty="0" smtClean="0"/>
            <a:t>Coughing</a:t>
          </a:r>
          <a:endParaRPr lang="en-US" dirty="0"/>
        </a:p>
      </dgm:t>
    </dgm:pt>
    <dgm:pt modelId="{6F20FB50-3176-B54F-A14D-D74E786B47BD}" type="parTrans" cxnId="{55B0DDE1-9A5F-EE46-A8C7-7F11B1673F2B}">
      <dgm:prSet/>
      <dgm:spPr/>
      <dgm:t>
        <a:bodyPr/>
        <a:lstStyle/>
        <a:p>
          <a:endParaRPr lang="en-US"/>
        </a:p>
      </dgm:t>
    </dgm:pt>
    <dgm:pt modelId="{62A05432-689E-8944-B40B-E9F0B7309A38}" type="sibTrans" cxnId="{55B0DDE1-9A5F-EE46-A8C7-7F11B1673F2B}">
      <dgm:prSet/>
      <dgm:spPr/>
      <dgm:t>
        <a:bodyPr/>
        <a:lstStyle/>
        <a:p>
          <a:endParaRPr lang="en-US"/>
        </a:p>
      </dgm:t>
    </dgm:pt>
    <dgm:pt modelId="{D4FE3274-D68B-CD4B-9E50-BBC6DD0193F2}">
      <dgm:prSet phldrT="[Text]"/>
      <dgm:spPr/>
      <dgm:t>
        <a:bodyPr/>
        <a:lstStyle/>
        <a:p>
          <a:r>
            <a:rPr lang="en-US" dirty="0" smtClean="0"/>
            <a:t>Specialist</a:t>
          </a:r>
          <a:endParaRPr lang="en-US" dirty="0"/>
        </a:p>
      </dgm:t>
    </dgm:pt>
    <dgm:pt modelId="{460C61D6-5836-7B46-947F-E09F4618E2A9}" type="parTrans" cxnId="{43864CDE-29E6-8B44-8707-6D48D742CD1D}">
      <dgm:prSet/>
      <dgm:spPr/>
      <dgm:t>
        <a:bodyPr/>
        <a:lstStyle/>
        <a:p>
          <a:endParaRPr lang="en-US"/>
        </a:p>
      </dgm:t>
    </dgm:pt>
    <dgm:pt modelId="{C137B6A5-5CBE-804A-B14E-8A5C2A059BB5}" type="sibTrans" cxnId="{43864CDE-29E6-8B44-8707-6D48D742CD1D}">
      <dgm:prSet/>
      <dgm:spPr/>
      <dgm:t>
        <a:bodyPr/>
        <a:lstStyle/>
        <a:p>
          <a:endParaRPr lang="en-US"/>
        </a:p>
      </dgm:t>
    </dgm:pt>
    <dgm:pt modelId="{0CD96865-8F77-BB40-8A30-6677F29A1C99}">
      <dgm:prSet phldrT="[Text]"/>
      <dgm:spPr/>
      <dgm:t>
        <a:bodyPr/>
        <a:lstStyle/>
        <a:p>
          <a:r>
            <a:rPr lang="en-US" dirty="0" smtClean="0"/>
            <a:t>Treatment fails</a:t>
          </a:r>
          <a:endParaRPr lang="en-US" dirty="0"/>
        </a:p>
      </dgm:t>
    </dgm:pt>
    <dgm:pt modelId="{B8DB1DD1-FDB9-E44D-A782-0E9633C88FC5}" type="parTrans" cxnId="{669900F6-8DF6-9D4F-BA0D-80B379F5DF80}">
      <dgm:prSet/>
      <dgm:spPr/>
      <dgm:t>
        <a:bodyPr/>
        <a:lstStyle/>
        <a:p>
          <a:endParaRPr lang="en-US"/>
        </a:p>
      </dgm:t>
    </dgm:pt>
    <dgm:pt modelId="{673B3E25-C34C-8449-8B5A-1E95424BAA80}" type="sibTrans" cxnId="{669900F6-8DF6-9D4F-BA0D-80B379F5DF80}">
      <dgm:prSet/>
      <dgm:spPr/>
      <dgm:t>
        <a:bodyPr/>
        <a:lstStyle/>
        <a:p>
          <a:endParaRPr lang="en-US"/>
        </a:p>
      </dgm:t>
    </dgm:pt>
    <dgm:pt modelId="{8F60659F-A949-B445-8447-B51F22BB14CF}" type="pres">
      <dgm:prSet presAssocID="{53B97AC9-0873-8B4C-9EFC-489499BE93A7}" presName="cycle" presStyleCnt="0">
        <dgm:presLayoutVars>
          <dgm:dir/>
          <dgm:resizeHandles val="exact"/>
        </dgm:presLayoutVars>
      </dgm:prSet>
      <dgm:spPr/>
      <dgm:t>
        <a:bodyPr/>
        <a:lstStyle/>
        <a:p>
          <a:endParaRPr lang="en-US"/>
        </a:p>
      </dgm:t>
    </dgm:pt>
    <dgm:pt modelId="{C7D19DE4-5CF6-8C48-BDD5-36264495ECEE}" type="pres">
      <dgm:prSet presAssocID="{EBEA5B87-25BF-4349-B3DE-4299DAA39B0F}" presName="dummy" presStyleCnt="0"/>
      <dgm:spPr/>
    </dgm:pt>
    <dgm:pt modelId="{19982609-6EBB-1040-9F5E-1315E504710A}" type="pres">
      <dgm:prSet presAssocID="{EBEA5B87-25BF-4349-B3DE-4299DAA39B0F}" presName="node" presStyleLbl="revTx" presStyleIdx="0" presStyleCnt="3">
        <dgm:presLayoutVars>
          <dgm:bulletEnabled val="1"/>
        </dgm:presLayoutVars>
      </dgm:prSet>
      <dgm:spPr/>
      <dgm:t>
        <a:bodyPr/>
        <a:lstStyle/>
        <a:p>
          <a:endParaRPr lang="en-US"/>
        </a:p>
      </dgm:t>
    </dgm:pt>
    <dgm:pt modelId="{D634DCD0-5963-4D45-89A9-3434DA8CE9AB}" type="pres">
      <dgm:prSet presAssocID="{62A05432-689E-8944-B40B-E9F0B7309A38}" presName="sibTrans" presStyleLbl="node1" presStyleIdx="0" presStyleCnt="3"/>
      <dgm:spPr/>
      <dgm:t>
        <a:bodyPr/>
        <a:lstStyle/>
        <a:p>
          <a:endParaRPr lang="en-US"/>
        </a:p>
      </dgm:t>
    </dgm:pt>
    <dgm:pt modelId="{87C311E3-692C-604B-911D-8A9956CD8086}" type="pres">
      <dgm:prSet presAssocID="{D4FE3274-D68B-CD4B-9E50-BBC6DD0193F2}" presName="dummy" presStyleCnt="0"/>
      <dgm:spPr/>
    </dgm:pt>
    <dgm:pt modelId="{252A5417-2DE4-014F-B855-DDC844001B38}" type="pres">
      <dgm:prSet presAssocID="{D4FE3274-D68B-CD4B-9E50-BBC6DD0193F2}" presName="node" presStyleLbl="revTx" presStyleIdx="1" presStyleCnt="3">
        <dgm:presLayoutVars>
          <dgm:bulletEnabled val="1"/>
        </dgm:presLayoutVars>
      </dgm:prSet>
      <dgm:spPr/>
      <dgm:t>
        <a:bodyPr/>
        <a:lstStyle/>
        <a:p>
          <a:endParaRPr lang="en-US"/>
        </a:p>
      </dgm:t>
    </dgm:pt>
    <dgm:pt modelId="{B0C6A22F-AB87-534F-BECD-39224B6D5941}" type="pres">
      <dgm:prSet presAssocID="{C137B6A5-5CBE-804A-B14E-8A5C2A059BB5}" presName="sibTrans" presStyleLbl="node1" presStyleIdx="1" presStyleCnt="3"/>
      <dgm:spPr/>
      <dgm:t>
        <a:bodyPr/>
        <a:lstStyle/>
        <a:p>
          <a:endParaRPr lang="en-US"/>
        </a:p>
      </dgm:t>
    </dgm:pt>
    <dgm:pt modelId="{14007469-6FD8-D441-A9AC-20ADA0BD0FD6}" type="pres">
      <dgm:prSet presAssocID="{0CD96865-8F77-BB40-8A30-6677F29A1C99}" presName="dummy" presStyleCnt="0"/>
      <dgm:spPr/>
    </dgm:pt>
    <dgm:pt modelId="{9E1CB463-B4E9-D641-B188-3ECED1CBDFDE}" type="pres">
      <dgm:prSet presAssocID="{0CD96865-8F77-BB40-8A30-6677F29A1C99}" presName="node" presStyleLbl="revTx" presStyleIdx="2" presStyleCnt="3">
        <dgm:presLayoutVars>
          <dgm:bulletEnabled val="1"/>
        </dgm:presLayoutVars>
      </dgm:prSet>
      <dgm:spPr/>
      <dgm:t>
        <a:bodyPr/>
        <a:lstStyle/>
        <a:p>
          <a:endParaRPr lang="en-US"/>
        </a:p>
      </dgm:t>
    </dgm:pt>
    <dgm:pt modelId="{2F4FB6DB-3AB5-0B47-B455-AD85AF0DA784}" type="pres">
      <dgm:prSet presAssocID="{673B3E25-C34C-8449-8B5A-1E95424BAA80}" presName="sibTrans" presStyleLbl="node1" presStyleIdx="2" presStyleCnt="3"/>
      <dgm:spPr/>
      <dgm:t>
        <a:bodyPr/>
        <a:lstStyle/>
        <a:p>
          <a:endParaRPr lang="en-US"/>
        </a:p>
      </dgm:t>
    </dgm:pt>
  </dgm:ptLst>
  <dgm:cxnLst>
    <dgm:cxn modelId="{6E5DC7B8-256F-8C4A-9C98-58C8F224DD3F}" type="presOf" srcId="{673B3E25-C34C-8449-8B5A-1E95424BAA80}" destId="{2F4FB6DB-3AB5-0B47-B455-AD85AF0DA784}" srcOrd="0" destOrd="0" presId="urn:microsoft.com/office/officeart/2005/8/layout/cycle1"/>
    <dgm:cxn modelId="{4976CE3C-F4F8-A943-847B-1714D6C8C298}" type="presOf" srcId="{EBEA5B87-25BF-4349-B3DE-4299DAA39B0F}" destId="{19982609-6EBB-1040-9F5E-1315E504710A}" srcOrd="0" destOrd="0" presId="urn:microsoft.com/office/officeart/2005/8/layout/cycle1"/>
    <dgm:cxn modelId="{5E63F1AB-EEF1-084C-9E3E-9BA6BD4A0587}" type="presOf" srcId="{0CD96865-8F77-BB40-8A30-6677F29A1C99}" destId="{9E1CB463-B4E9-D641-B188-3ECED1CBDFDE}" srcOrd="0" destOrd="0" presId="urn:microsoft.com/office/officeart/2005/8/layout/cycle1"/>
    <dgm:cxn modelId="{55B0DDE1-9A5F-EE46-A8C7-7F11B1673F2B}" srcId="{53B97AC9-0873-8B4C-9EFC-489499BE93A7}" destId="{EBEA5B87-25BF-4349-B3DE-4299DAA39B0F}" srcOrd="0" destOrd="0" parTransId="{6F20FB50-3176-B54F-A14D-D74E786B47BD}" sibTransId="{62A05432-689E-8944-B40B-E9F0B7309A38}"/>
    <dgm:cxn modelId="{75959ED0-8AF3-4C42-A1A2-C75E32178794}" type="presOf" srcId="{62A05432-689E-8944-B40B-E9F0B7309A38}" destId="{D634DCD0-5963-4D45-89A9-3434DA8CE9AB}" srcOrd="0" destOrd="0" presId="urn:microsoft.com/office/officeart/2005/8/layout/cycle1"/>
    <dgm:cxn modelId="{43864CDE-29E6-8B44-8707-6D48D742CD1D}" srcId="{53B97AC9-0873-8B4C-9EFC-489499BE93A7}" destId="{D4FE3274-D68B-CD4B-9E50-BBC6DD0193F2}" srcOrd="1" destOrd="0" parTransId="{460C61D6-5836-7B46-947F-E09F4618E2A9}" sibTransId="{C137B6A5-5CBE-804A-B14E-8A5C2A059BB5}"/>
    <dgm:cxn modelId="{A98D190B-E833-9F46-807F-4A7220511C28}" type="presOf" srcId="{53B97AC9-0873-8B4C-9EFC-489499BE93A7}" destId="{8F60659F-A949-B445-8447-B51F22BB14CF}" srcOrd="0" destOrd="0" presId="urn:microsoft.com/office/officeart/2005/8/layout/cycle1"/>
    <dgm:cxn modelId="{9D42DC09-CEA8-524E-963D-0ACAA291EACB}" type="presOf" srcId="{C137B6A5-5CBE-804A-B14E-8A5C2A059BB5}" destId="{B0C6A22F-AB87-534F-BECD-39224B6D5941}" srcOrd="0" destOrd="0" presId="urn:microsoft.com/office/officeart/2005/8/layout/cycle1"/>
    <dgm:cxn modelId="{418CD279-503A-BC49-BC42-1B75E317E5E4}" type="presOf" srcId="{D4FE3274-D68B-CD4B-9E50-BBC6DD0193F2}" destId="{252A5417-2DE4-014F-B855-DDC844001B38}" srcOrd="0" destOrd="0" presId="urn:microsoft.com/office/officeart/2005/8/layout/cycle1"/>
    <dgm:cxn modelId="{669900F6-8DF6-9D4F-BA0D-80B379F5DF80}" srcId="{53B97AC9-0873-8B4C-9EFC-489499BE93A7}" destId="{0CD96865-8F77-BB40-8A30-6677F29A1C99}" srcOrd="2" destOrd="0" parTransId="{B8DB1DD1-FDB9-E44D-A782-0E9633C88FC5}" sibTransId="{673B3E25-C34C-8449-8B5A-1E95424BAA80}"/>
    <dgm:cxn modelId="{C19ED584-0A77-B94A-A227-FD03C0A11AA0}" type="presParOf" srcId="{8F60659F-A949-B445-8447-B51F22BB14CF}" destId="{C7D19DE4-5CF6-8C48-BDD5-36264495ECEE}" srcOrd="0" destOrd="0" presId="urn:microsoft.com/office/officeart/2005/8/layout/cycle1"/>
    <dgm:cxn modelId="{302DAB35-5615-4C46-BB41-EEA258841707}" type="presParOf" srcId="{8F60659F-A949-B445-8447-B51F22BB14CF}" destId="{19982609-6EBB-1040-9F5E-1315E504710A}" srcOrd="1" destOrd="0" presId="urn:microsoft.com/office/officeart/2005/8/layout/cycle1"/>
    <dgm:cxn modelId="{8C22665A-07CC-E54C-8818-33FB43B5D0B9}" type="presParOf" srcId="{8F60659F-A949-B445-8447-B51F22BB14CF}" destId="{D634DCD0-5963-4D45-89A9-3434DA8CE9AB}" srcOrd="2" destOrd="0" presId="urn:microsoft.com/office/officeart/2005/8/layout/cycle1"/>
    <dgm:cxn modelId="{C4063EB2-48D0-914A-AB68-FC4FCA1174C4}" type="presParOf" srcId="{8F60659F-A949-B445-8447-B51F22BB14CF}" destId="{87C311E3-692C-604B-911D-8A9956CD8086}" srcOrd="3" destOrd="0" presId="urn:microsoft.com/office/officeart/2005/8/layout/cycle1"/>
    <dgm:cxn modelId="{38EEB1FC-1118-A446-9019-F20E1CFB5571}" type="presParOf" srcId="{8F60659F-A949-B445-8447-B51F22BB14CF}" destId="{252A5417-2DE4-014F-B855-DDC844001B38}" srcOrd="4" destOrd="0" presId="urn:microsoft.com/office/officeart/2005/8/layout/cycle1"/>
    <dgm:cxn modelId="{A7D38199-854A-7B4E-9738-46F20F1AC1DC}" type="presParOf" srcId="{8F60659F-A949-B445-8447-B51F22BB14CF}" destId="{B0C6A22F-AB87-534F-BECD-39224B6D5941}" srcOrd="5" destOrd="0" presId="urn:microsoft.com/office/officeart/2005/8/layout/cycle1"/>
    <dgm:cxn modelId="{674046CC-A9F8-764F-B573-9F859155C366}" type="presParOf" srcId="{8F60659F-A949-B445-8447-B51F22BB14CF}" destId="{14007469-6FD8-D441-A9AC-20ADA0BD0FD6}" srcOrd="6" destOrd="0" presId="urn:microsoft.com/office/officeart/2005/8/layout/cycle1"/>
    <dgm:cxn modelId="{FCBB4023-6D96-984F-A701-2BC9515F1F23}" type="presParOf" srcId="{8F60659F-A949-B445-8447-B51F22BB14CF}" destId="{9E1CB463-B4E9-D641-B188-3ECED1CBDFDE}" srcOrd="7" destOrd="0" presId="urn:microsoft.com/office/officeart/2005/8/layout/cycle1"/>
    <dgm:cxn modelId="{228C209B-4DCD-804E-967A-DEC67416D32F}" type="presParOf" srcId="{8F60659F-A949-B445-8447-B51F22BB14CF}" destId="{2F4FB6DB-3AB5-0B47-B455-AD85AF0DA784}"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17655-5D03-41E9-8D91-56E78775B7E3}" type="doc">
      <dgm:prSet loTypeId="urn:microsoft.com/office/officeart/2005/8/layout/hProcess9" loCatId="process" qsTypeId="urn:microsoft.com/office/officeart/2005/8/quickstyle/simple1" qsCatId="simple" csTypeId="urn:microsoft.com/office/officeart/2005/8/colors/accent1_2" csCatId="accent1" phldr="1"/>
      <dgm:spPr/>
    </dgm:pt>
    <dgm:pt modelId="{C78D9B2F-183B-4A91-B653-F9C989E2D0F3}">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2000" dirty="0" smtClean="0"/>
            <a:t>Learn to suppress urge to cough (don’t cough)</a:t>
          </a:r>
          <a:endParaRPr lang="en-US" sz="2000" dirty="0"/>
        </a:p>
      </dgm:t>
    </dgm:pt>
    <dgm:pt modelId="{E3C4510B-1314-4F2F-AFB0-9D169A6E0742}" type="parTrans" cxnId="{0F84AD42-51CD-4C5A-820D-E21706AA54C0}">
      <dgm:prSet/>
      <dgm:spPr/>
      <dgm:t>
        <a:bodyPr/>
        <a:lstStyle/>
        <a:p>
          <a:endParaRPr lang="en-US" sz="2000"/>
        </a:p>
      </dgm:t>
    </dgm:pt>
    <dgm:pt modelId="{3F06128D-E496-41DD-AC78-A1C71D8B847D}" type="sibTrans" cxnId="{0F84AD42-51CD-4C5A-820D-E21706AA54C0}">
      <dgm:prSet/>
      <dgm:spPr/>
      <dgm:t>
        <a:bodyPr/>
        <a:lstStyle/>
        <a:p>
          <a:endParaRPr lang="en-US" sz="2000"/>
        </a:p>
      </dgm:t>
    </dgm:pt>
    <dgm:pt modelId="{D6CF3F55-4180-48DB-87B6-63FA19C3BE3A}">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000" dirty="0" smtClean="0"/>
            <a:t>Reduce throat irritation</a:t>
          </a:r>
          <a:endParaRPr lang="en-US" sz="2000" dirty="0"/>
        </a:p>
      </dgm:t>
    </dgm:pt>
    <dgm:pt modelId="{61BCE3CA-35D7-483B-A26E-BF6CC23F0E0E}" type="parTrans" cxnId="{4516E5F8-ECEF-4840-824F-0418A9FBA413}">
      <dgm:prSet/>
      <dgm:spPr/>
      <dgm:t>
        <a:bodyPr/>
        <a:lstStyle/>
        <a:p>
          <a:endParaRPr lang="en-US" sz="2000"/>
        </a:p>
      </dgm:t>
    </dgm:pt>
    <dgm:pt modelId="{15C39CBE-BB45-4515-9BB1-E0945202DFAC}" type="sibTrans" cxnId="{4516E5F8-ECEF-4840-824F-0418A9FBA413}">
      <dgm:prSet/>
      <dgm:spPr/>
      <dgm:t>
        <a:bodyPr/>
        <a:lstStyle/>
        <a:p>
          <a:endParaRPr lang="en-US" sz="2000"/>
        </a:p>
      </dgm:t>
    </dgm:pt>
    <dgm:pt modelId="{DEAC06CE-2EFC-402D-B057-F4AFE97DEF44}">
      <dgm:prSet phldrT="[Text]" custT="1"/>
      <dgm:spPr/>
      <dgm:t>
        <a:bodyPr/>
        <a:lstStyle/>
        <a:p>
          <a:r>
            <a:rPr lang="en-US" sz="2000" dirty="0" smtClean="0"/>
            <a:t>Education and training </a:t>
          </a:r>
          <a:endParaRPr lang="en-US" sz="2000" dirty="0"/>
        </a:p>
      </dgm:t>
    </dgm:pt>
    <dgm:pt modelId="{B7EA9DC3-47D1-4F7F-86C1-3B4B6B2153A8}" type="parTrans" cxnId="{5AF2DF18-891E-4F59-B81C-132A02ABEB06}">
      <dgm:prSet/>
      <dgm:spPr/>
      <dgm:t>
        <a:bodyPr/>
        <a:lstStyle/>
        <a:p>
          <a:endParaRPr lang="en-US" sz="2000"/>
        </a:p>
      </dgm:t>
    </dgm:pt>
    <dgm:pt modelId="{A3B1392D-B826-40D3-9A5B-BA208D2DF2BB}" type="sibTrans" cxnId="{5AF2DF18-891E-4F59-B81C-132A02ABEB06}">
      <dgm:prSet/>
      <dgm:spPr/>
      <dgm:t>
        <a:bodyPr/>
        <a:lstStyle/>
        <a:p>
          <a:endParaRPr lang="en-US" sz="2000"/>
        </a:p>
      </dgm:t>
    </dgm:pt>
    <dgm:pt modelId="{30410CB7-8366-48DA-B7D9-B5AC4ACB8D17}">
      <dgm:prSet custT="1">
        <dgm:style>
          <a:lnRef idx="3">
            <a:schemeClr val="lt1"/>
          </a:lnRef>
          <a:fillRef idx="1">
            <a:schemeClr val="accent5"/>
          </a:fillRef>
          <a:effectRef idx="1">
            <a:schemeClr val="accent5"/>
          </a:effectRef>
          <a:fontRef idx="minor">
            <a:schemeClr val="lt1"/>
          </a:fontRef>
        </dgm:style>
      </dgm:prSet>
      <dgm:spPr/>
      <dgm:t>
        <a:bodyPr/>
        <a:lstStyle/>
        <a:p>
          <a:r>
            <a:rPr lang="en-US" sz="2000" dirty="0" smtClean="0"/>
            <a:t>Reduced coughing</a:t>
          </a:r>
          <a:endParaRPr lang="en-US" sz="2000" dirty="0"/>
        </a:p>
      </dgm:t>
    </dgm:pt>
    <dgm:pt modelId="{83DAE7A4-4D3A-403A-A30A-A35FE0879B01}" type="parTrans" cxnId="{40DBA70A-71E4-4CD5-85F1-303606F897A8}">
      <dgm:prSet/>
      <dgm:spPr/>
      <dgm:t>
        <a:bodyPr/>
        <a:lstStyle/>
        <a:p>
          <a:endParaRPr lang="en-US" sz="2000"/>
        </a:p>
      </dgm:t>
    </dgm:pt>
    <dgm:pt modelId="{18436315-B600-4750-92DE-A50027C2C76A}" type="sibTrans" cxnId="{40DBA70A-71E4-4CD5-85F1-303606F897A8}">
      <dgm:prSet/>
      <dgm:spPr/>
      <dgm:t>
        <a:bodyPr/>
        <a:lstStyle/>
        <a:p>
          <a:endParaRPr lang="en-US" sz="2000"/>
        </a:p>
      </dgm:t>
    </dgm:pt>
    <dgm:pt modelId="{874F4E8F-E639-407A-8208-5563F520D4E8}" type="pres">
      <dgm:prSet presAssocID="{E7C17655-5D03-41E9-8D91-56E78775B7E3}" presName="CompostProcess" presStyleCnt="0">
        <dgm:presLayoutVars>
          <dgm:dir/>
          <dgm:resizeHandles val="exact"/>
        </dgm:presLayoutVars>
      </dgm:prSet>
      <dgm:spPr/>
    </dgm:pt>
    <dgm:pt modelId="{7E860657-B6BD-44B0-85F8-CD2F79056BCA}" type="pres">
      <dgm:prSet presAssocID="{E7C17655-5D03-41E9-8D91-56E78775B7E3}" presName="arrow" presStyleLbl="bgShp" presStyleIdx="0" presStyleCnt="1" custScaleX="117647" custLinFactNeighborX="0" custLinFactNeighborY="-64933"/>
      <dgm:spPr/>
    </dgm:pt>
    <dgm:pt modelId="{0DCD757E-F1B3-456A-8D8A-354AA8EEA39E}" type="pres">
      <dgm:prSet presAssocID="{E7C17655-5D03-41E9-8D91-56E78775B7E3}" presName="linearProcess" presStyleCnt="0"/>
      <dgm:spPr/>
    </dgm:pt>
    <dgm:pt modelId="{D88123B7-31B3-4E14-A3DF-6836C6304AF9}" type="pres">
      <dgm:prSet presAssocID="{C78D9B2F-183B-4A91-B653-F9C989E2D0F3}" presName="textNode" presStyleLbl="node1" presStyleIdx="0" presStyleCnt="4" custScaleX="115557" custScaleY="127098" custLinFactX="200000" custLinFactNeighborX="291844" custLinFactNeighborY="-3958">
        <dgm:presLayoutVars>
          <dgm:bulletEnabled val="1"/>
        </dgm:presLayoutVars>
      </dgm:prSet>
      <dgm:spPr/>
      <dgm:t>
        <a:bodyPr/>
        <a:lstStyle/>
        <a:p>
          <a:endParaRPr lang="en-US"/>
        </a:p>
      </dgm:t>
    </dgm:pt>
    <dgm:pt modelId="{F5BC7E12-8B87-4D4E-8762-F020232FD0FE}" type="pres">
      <dgm:prSet presAssocID="{3F06128D-E496-41DD-AC78-A1C71D8B847D}" presName="sibTrans" presStyleCnt="0"/>
      <dgm:spPr/>
    </dgm:pt>
    <dgm:pt modelId="{662E2F2E-EDAC-49AE-AE5B-D77A9D766676}" type="pres">
      <dgm:prSet presAssocID="{D6CF3F55-4180-48DB-87B6-63FA19C3BE3A}" presName="textNode" presStyleLbl="node1" presStyleIdx="1" presStyleCnt="4" custScaleX="112775" custScaleY="121486" custLinFactNeighborX="-47741" custLinFactNeighborY="-1691">
        <dgm:presLayoutVars>
          <dgm:bulletEnabled val="1"/>
        </dgm:presLayoutVars>
      </dgm:prSet>
      <dgm:spPr/>
      <dgm:t>
        <a:bodyPr/>
        <a:lstStyle/>
        <a:p>
          <a:endParaRPr lang="en-US"/>
        </a:p>
      </dgm:t>
    </dgm:pt>
    <dgm:pt modelId="{08132883-94E1-4D62-A44B-DF75205DE4C4}" type="pres">
      <dgm:prSet presAssocID="{15C39CBE-BB45-4515-9BB1-E0945202DFAC}" presName="sibTrans" presStyleCnt="0"/>
      <dgm:spPr/>
    </dgm:pt>
    <dgm:pt modelId="{DCC9F22A-583A-4173-9138-02C8490C4C49}" type="pres">
      <dgm:prSet presAssocID="{DEAC06CE-2EFC-402D-B057-F4AFE97DEF44}" presName="textNode" presStyleLbl="node1" presStyleIdx="2" presStyleCnt="4" custScaleX="115417" custScaleY="116608" custLinFactX="-214109" custLinFactNeighborX="-300000" custLinFactNeighborY="-1691">
        <dgm:presLayoutVars>
          <dgm:bulletEnabled val="1"/>
        </dgm:presLayoutVars>
      </dgm:prSet>
      <dgm:spPr/>
      <dgm:t>
        <a:bodyPr/>
        <a:lstStyle/>
        <a:p>
          <a:endParaRPr lang="en-US"/>
        </a:p>
      </dgm:t>
    </dgm:pt>
    <dgm:pt modelId="{D65CEE21-670C-464A-8D5A-0500240215AA}" type="pres">
      <dgm:prSet presAssocID="{A3B1392D-B826-40D3-9A5B-BA208D2DF2BB}" presName="sibTrans" presStyleCnt="0"/>
      <dgm:spPr/>
    </dgm:pt>
    <dgm:pt modelId="{0018E43E-762F-4FD1-B534-7BE8B2E2769F}" type="pres">
      <dgm:prSet presAssocID="{30410CB7-8366-48DA-B7D9-B5AC4ACB8D17}" presName="textNode" presStyleLbl="node1" presStyleIdx="3" presStyleCnt="4" custScaleX="82621" custScaleY="141778" custLinFactNeighborX="1431">
        <dgm:presLayoutVars>
          <dgm:bulletEnabled val="1"/>
        </dgm:presLayoutVars>
      </dgm:prSet>
      <dgm:spPr/>
      <dgm:t>
        <a:bodyPr/>
        <a:lstStyle/>
        <a:p>
          <a:endParaRPr lang="en-US"/>
        </a:p>
      </dgm:t>
    </dgm:pt>
  </dgm:ptLst>
  <dgm:cxnLst>
    <dgm:cxn modelId="{DBFD14D4-A6BB-46EB-B53E-80FFC567B1B6}" type="presOf" srcId="{D6CF3F55-4180-48DB-87B6-63FA19C3BE3A}" destId="{662E2F2E-EDAC-49AE-AE5B-D77A9D766676}" srcOrd="0" destOrd="0" presId="urn:microsoft.com/office/officeart/2005/8/layout/hProcess9"/>
    <dgm:cxn modelId="{0B864072-F798-4FDA-8CCC-C6527530E1A5}" type="presOf" srcId="{E7C17655-5D03-41E9-8D91-56E78775B7E3}" destId="{874F4E8F-E639-407A-8208-5563F520D4E8}" srcOrd="0" destOrd="0" presId="urn:microsoft.com/office/officeart/2005/8/layout/hProcess9"/>
    <dgm:cxn modelId="{5AF2DF18-891E-4F59-B81C-132A02ABEB06}" srcId="{E7C17655-5D03-41E9-8D91-56E78775B7E3}" destId="{DEAC06CE-2EFC-402D-B057-F4AFE97DEF44}" srcOrd="2" destOrd="0" parTransId="{B7EA9DC3-47D1-4F7F-86C1-3B4B6B2153A8}" sibTransId="{A3B1392D-B826-40D3-9A5B-BA208D2DF2BB}"/>
    <dgm:cxn modelId="{40DBA70A-71E4-4CD5-85F1-303606F897A8}" srcId="{E7C17655-5D03-41E9-8D91-56E78775B7E3}" destId="{30410CB7-8366-48DA-B7D9-B5AC4ACB8D17}" srcOrd="3" destOrd="0" parTransId="{83DAE7A4-4D3A-403A-A30A-A35FE0879B01}" sibTransId="{18436315-B600-4750-92DE-A50027C2C76A}"/>
    <dgm:cxn modelId="{0F84AD42-51CD-4C5A-820D-E21706AA54C0}" srcId="{E7C17655-5D03-41E9-8D91-56E78775B7E3}" destId="{C78D9B2F-183B-4A91-B653-F9C989E2D0F3}" srcOrd="0" destOrd="0" parTransId="{E3C4510B-1314-4F2F-AFB0-9D169A6E0742}" sibTransId="{3F06128D-E496-41DD-AC78-A1C71D8B847D}"/>
    <dgm:cxn modelId="{4516E5F8-ECEF-4840-824F-0418A9FBA413}" srcId="{E7C17655-5D03-41E9-8D91-56E78775B7E3}" destId="{D6CF3F55-4180-48DB-87B6-63FA19C3BE3A}" srcOrd="1" destOrd="0" parTransId="{61BCE3CA-35D7-483B-A26E-BF6CC23F0E0E}" sibTransId="{15C39CBE-BB45-4515-9BB1-E0945202DFAC}"/>
    <dgm:cxn modelId="{088D8AD5-7762-4CAB-8B66-E20E759E32CA}" type="presOf" srcId="{DEAC06CE-2EFC-402D-B057-F4AFE97DEF44}" destId="{DCC9F22A-583A-4173-9138-02C8490C4C49}" srcOrd="0" destOrd="0" presId="urn:microsoft.com/office/officeart/2005/8/layout/hProcess9"/>
    <dgm:cxn modelId="{936F1838-439C-4079-9812-7A5061FB9E79}" type="presOf" srcId="{C78D9B2F-183B-4A91-B653-F9C989E2D0F3}" destId="{D88123B7-31B3-4E14-A3DF-6836C6304AF9}" srcOrd="0" destOrd="0" presId="urn:microsoft.com/office/officeart/2005/8/layout/hProcess9"/>
    <dgm:cxn modelId="{6154B8B9-2AB5-4763-B68F-F10C2DCD059D}" type="presOf" srcId="{30410CB7-8366-48DA-B7D9-B5AC4ACB8D17}" destId="{0018E43E-762F-4FD1-B534-7BE8B2E2769F}" srcOrd="0" destOrd="0" presId="urn:microsoft.com/office/officeart/2005/8/layout/hProcess9"/>
    <dgm:cxn modelId="{D6FDB1A8-CB44-462A-BEF6-D8A894F3A574}" type="presParOf" srcId="{874F4E8F-E639-407A-8208-5563F520D4E8}" destId="{7E860657-B6BD-44B0-85F8-CD2F79056BCA}" srcOrd="0" destOrd="0" presId="urn:microsoft.com/office/officeart/2005/8/layout/hProcess9"/>
    <dgm:cxn modelId="{93E0C8B9-5661-4E0A-BDB6-898012DA780B}" type="presParOf" srcId="{874F4E8F-E639-407A-8208-5563F520D4E8}" destId="{0DCD757E-F1B3-456A-8D8A-354AA8EEA39E}" srcOrd="1" destOrd="0" presId="urn:microsoft.com/office/officeart/2005/8/layout/hProcess9"/>
    <dgm:cxn modelId="{B5AA2FFB-E67C-4713-8E6A-89A52D30EFAA}" type="presParOf" srcId="{0DCD757E-F1B3-456A-8D8A-354AA8EEA39E}" destId="{D88123B7-31B3-4E14-A3DF-6836C6304AF9}" srcOrd="0" destOrd="0" presId="urn:microsoft.com/office/officeart/2005/8/layout/hProcess9"/>
    <dgm:cxn modelId="{D298E2A3-6B4D-4ED2-81A6-F1B46744DC64}" type="presParOf" srcId="{0DCD757E-F1B3-456A-8D8A-354AA8EEA39E}" destId="{F5BC7E12-8B87-4D4E-8762-F020232FD0FE}" srcOrd="1" destOrd="0" presId="urn:microsoft.com/office/officeart/2005/8/layout/hProcess9"/>
    <dgm:cxn modelId="{8DB2DD87-39C0-4D89-A9A1-AA50056253B0}" type="presParOf" srcId="{0DCD757E-F1B3-456A-8D8A-354AA8EEA39E}" destId="{662E2F2E-EDAC-49AE-AE5B-D77A9D766676}" srcOrd="2" destOrd="0" presId="urn:microsoft.com/office/officeart/2005/8/layout/hProcess9"/>
    <dgm:cxn modelId="{A96B6C3E-5124-4D89-83EA-691883CD8A7A}" type="presParOf" srcId="{0DCD757E-F1B3-456A-8D8A-354AA8EEA39E}" destId="{08132883-94E1-4D62-A44B-DF75205DE4C4}" srcOrd="3" destOrd="0" presId="urn:microsoft.com/office/officeart/2005/8/layout/hProcess9"/>
    <dgm:cxn modelId="{F90CD168-8D20-41D0-86BD-9558462021D3}" type="presParOf" srcId="{0DCD757E-F1B3-456A-8D8A-354AA8EEA39E}" destId="{DCC9F22A-583A-4173-9138-02C8490C4C49}" srcOrd="4" destOrd="0" presId="urn:microsoft.com/office/officeart/2005/8/layout/hProcess9"/>
    <dgm:cxn modelId="{DF9EC432-A853-4ECF-B077-3465157593D0}" type="presParOf" srcId="{0DCD757E-F1B3-456A-8D8A-354AA8EEA39E}" destId="{D65CEE21-670C-464A-8D5A-0500240215AA}" srcOrd="5" destOrd="0" presId="urn:microsoft.com/office/officeart/2005/8/layout/hProcess9"/>
    <dgm:cxn modelId="{ADFE7606-32DF-4FBB-8381-BC94D6477696}" type="presParOf" srcId="{0DCD757E-F1B3-456A-8D8A-354AA8EEA39E}" destId="{0018E43E-762F-4FD1-B534-7BE8B2E2769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9A5B1-6782-4D70-84B7-359CE8BFD12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31482FD-951E-4D47-BA3C-5A4FD8ADF3E9}">
      <dgm:prSet/>
      <dgm:spPr/>
      <dgm:t>
        <a:bodyPr/>
        <a:lstStyle/>
        <a:p>
          <a:r>
            <a:rPr lang="en-US"/>
            <a:t>Cough that didn’t get all the way better from BCST</a:t>
          </a:r>
        </a:p>
      </dgm:t>
    </dgm:pt>
    <dgm:pt modelId="{96D4E3E4-91E0-4674-845F-2D64750DF514}" type="parTrans" cxnId="{F8808EF8-59B6-41C6-875A-67F984657B05}">
      <dgm:prSet/>
      <dgm:spPr/>
      <dgm:t>
        <a:bodyPr/>
        <a:lstStyle/>
        <a:p>
          <a:endParaRPr lang="en-US"/>
        </a:p>
      </dgm:t>
    </dgm:pt>
    <dgm:pt modelId="{1A53CDF8-5F71-4C30-A7F0-4C792B8141BF}" type="sibTrans" cxnId="{F8808EF8-59B6-41C6-875A-67F984657B05}">
      <dgm:prSet/>
      <dgm:spPr/>
      <dgm:t>
        <a:bodyPr/>
        <a:lstStyle/>
        <a:p>
          <a:endParaRPr lang="en-US"/>
        </a:p>
      </dgm:t>
    </dgm:pt>
    <dgm:pt modelId="{2CE00AD8-9F91-45BC-B63B-F109164C7BC7}">
      <dgm:prSet/>
      <dgm:spPr/>
      <dgm:t>
        <a:bodyPr/>
        <a:lstStyle/>
        <a:p>
          <a:r>
            <a:rPr lang="en-US"/>
            <a:t>Over 18 - healthy otherwise</a:t>
          </a:r>
        </a:p>
      </dgm:t>
    </dgm:pt>
    <dgm:pt modelId="{6B768436-2055-4C8F-84FF-BED4D3072D22}" type="parTrans" cxnId="{46B69165-CA6B-4376-9E52-88F9A4B5AFAA}">
      <dgm:prSet/>
      <dgm:spPr/>
      <dgm:t>
        <a:bodyPr/>
        <a:lstStyle/>
        <a:p>
          <a:endParaRPr lang="en-US"/>
        </a:p>
      </dgm:t>
    </dgm:pt>
    <dgm:pt modelId="{A310CC96-1261-44E9-B855-35FA6D19FA05}" type="sibTrans" cxnId="{46B69165-CA6B-4376-9E52-88F9A4B5AFAA}">
      <dgm:prSet/>
      <dgm:spPr/>
      <dgm:t>
        <a:bodyPr/>
        <a:lstStyle/>
        <a:p>
          <a:endParaRPr lang="en-US"/>
        </a:p>
      </dgm:t>
    </dgm:pt>
    <dgm:pt modelId="{7A0A6845-6082-4B61-8EF8-32A1FA1B29FF}">
      <dgm:prSet/>
      <dgm:spPr/>
      <dgm:t>
        <a:bodyPr/>
        <a:lstStyle/>
        <a:p>
          <a:r>
            <a:rPr lang="en-US" dirty="0"/>
            <a:t>Have RCC - dry, unproductive cough with identifiable triggers</a:t>
          </a:r>
        </a:p>
      </dgm:t>
    </dgm:pt>
    <dgm:pt modelId="{0F84138C-BF49-4993-A3DE-4BF91AA2E071}" type="parTrans" cxnId="{D191375B-28FE-473F-9152-C448BD5E96C8}">
      <dgm:prSet/>
      <dgm:spPr/>
      <dgm:t>
        <a:bodyPr/>
        <a:lstStyle/>
        <a:p>
          <a:endParaRPr lang="en-US"/>
        </a:p>
      </dgm:t>
    </dgm:pt>
    <dgm:pt modelId="{285B8713-67E4-4921-85C9-8A4A8EFF7562}" type="sibTrans" cxnId="{D191375B-28FE-473F-9152-C448BD5E96C8}">
      <dgm:prSet/>
      <dgm:spPr/>
      <dgm:t>
        <a:bodyPr/>
        <a:lstStyle/>
        <a:p>
          <a:endParaRPr lang="en-US"/>
        </a:p>
      </dgm:t>
    </dgm:pt>
    <dgm:pt modelId="{00B13CAE-2A64-43ED-B14F-E4622934623A}">
      <dgm:prSet/>
      <dgm:spPr/>
      <dgm:t>
        <a:bodyPr/>
        <a:lstStyle/>
        <a:p>
          <a:r>
            <a:rPr lang="en-US" b="0" dirty="0"/>
            <a:t>Participants recruited by SLPs and sometimes physicians after BCST hasn’t worked for them.</a:t>
          </a:r>
        </a:p>
      </dgm:t>
    </dgm:pt>
    <dgm:pt modelId="{C5C6E236-A9D6-4EE0-8DEA-5FD767E77B33}" type="parTrans" cxnId="{259CAD62-2E17-4C6E-B4BA-BE8F8BB68F45}">
      <dgm:prSet/>
      <dgm:spPr/>
      <dgm:t>
        <a:bodyPr/>
        <a:lstStyle/>
        <a:p>
          <a:endParaRPr lang="en-US"/>
        </a:p>
      </dgm:t>
    </dgm:pt>
    <dgm:pt modelId="{AFC637A4-D03B-4BE6-AB26-001DBDE4CE28}" type="sibTrans" cxnId="{259CAD62-2E17-4C6E-B4BA-BE8F8BB68F45}">
      <dgm:prSet/>
      <dgm:spPr/>
      <dgm:t>
        <a:bodyPr/>
        <a:lstStyle/>
        <a:p>
          <a:endParaRPr lang="en-US"/>
        </a:p>
      </dgm:t>
    </dgm:pt>
    <dgm:pt modelId="{244DBF42-FBC4-4CAC-B5C6-9E06D206703E}" type="pres">
      <dgm:prSet presAssocID="{9FB9A5B1-6782-4D70-84B7-359CE8BFD12B}" presName="vert0" presStyleCnt="0">
        <dgm:presLayoutVars>
          <dgm:dir/>
          <dgm:animOne val="branch"/>
          <dgm:animLvl val="lvl"/>
        </dgm:presLayoutVars>
      </dgm:prSet>
      <dgm:spPr/>
      <dgm:t>
        <a:bodyPr/>
        <a:lstStyle/>
        <a:p>
          <a:endParaRPr lang="en-US"/>
        </a:p>
      </dgm:t>
    </dgm:pt>
    <dgm:pt modelId="{08CEA7E3-3480-48A1-B8E8-AE682226C981}" type="pres">
      <dgm:prSet presAssocID="{231482FD-951E-4D47-BA3C-5A4FD8ADF3E9}" presName="thickLine" presStyleLbl="alignNode1" presStyleIdx="0" presStyleCnt="4"/>
      <dgm:spPr/>
    </dgm:pt>
    <dgm:pt modelId="{C9014669-6ED7-4134-8D80-2C50F11414FF}" type="pres">
      <dgm:prSet presAssocID="{231482FD-951E-4D47-BA3C-5A4FD8ADF3E9}" presName="horz1" presStyleCnt="0"/>
      <dgm:spPr/>
    </dgm:pt>
    <dgm:pt modelId="{5E9AF21A-D030-4459-9205-C0C5EE6D2FF9}" type="pres">
      <dgm:prSet presAssocID="{231482FD-951E-4D47-BA3C-5A4FD8ADF3E9}" presName="tx1" presStyleLbl="revTx" presStyleIdx="0" presStyleCnt="4"/>
      <dgm:spPr/>
      <dgm:t>
        <a:bodyPr/>
        <a:lstStyle/>
        <a:p>
          <a:endParaRPr lang="en-US"/>
        </a:p>
      </dgm:t>
    </dgm:pt>
    <dgm:pt modelId="{4271A658-8612-4E61-88E3-F1D10EB66BB8}" type="pres">
      <dgm:prSet presAssocID="{231482FD-951E-4D47-BA3C-5A4FD8ADF3E9}" presName="vert1" presStyleCnt="0"/>
      <dgm:spPr/>
    </dgm:pt>
    <dgm:pt modelId="{A63E853E-18A2-41B8-9949-09F4BBB6D938}" type="pres">
      <dgm:prSet presAssocID="{2CE00AD8-9F91-45BC-B63B-F109164C7BC7}" presName="thickLine" presStyleLbl="alignNode1" presStyleIdx="1" presStyleCnt="4"/>
      <dgm:spPr/>
    </dgm:pt>
    <dgm:pt modelId="{9B6CF276-6F4E-4B42-88D3-9852B09BDD19}" type="pres">
      <dgm:prSet presAssocID="{2CE00AD8-9F91-45BC-B63B-F109164C7BC7}" presName="horz1" presStyleCnt="0"/>
      <dgm:spPr/>
    </dgm:pt>
    <dgm:pt modelId="{802EA975-DAC8-4CE0-8187-22DA4672A426}" type="pres">
      <dgm:prSet presAssocID="{2CE00AD8-9F91-45BC-B63B-F109164C7BC7}" presName="tx1" presStyleLbl="revTx" presStyleIdx="1" presStyleCnt="4"/>
      <dgm:spPr/>
      <dgm:t>
        <a:bodyPr/>
        <a:lstStyle/>
        <a:p>
          <a:endParaRPr lang="en-US"/>
        </a:p>
      </dgm:t>
    </dgm:pt>
    <dgm:pt modelId="{E7041E0A-8192-46AD-B6DD-885048DBBA6D}" type="pres">
      <dgm:prSet presAssocID="{2CE00AD8-9F91-45BC-B63B-F109164C7BC7}" presName="vert1" presStyleCnt="0"/>
      <dgm:spPr/>
    </dgm:pt>
    <dgm:pt modelId="{568AC060-B413-412D-AE04-9B41CA79CD7A}" type="pres">
      <dgm:prSet presAssocID="{7A0A6845-6082-4B61-8EF8-32A1FA1B29FF}" presName="thickLine" presStyleLbl="alignNode1" presStyleIdx="2" presStyleCnt="4"/>
      <dgm:spPr/>
    </dgm:pt>
    <dgm:pt modelId="{A11D08AE-EED0-4417-A3F3-4861270D12B9}" type="pres">
      <dgm:prSet presAssocID="{7A0A6845-6082-4B61-8EF8-32A1FA1B29FF}" presName="horz1" presStyleCnt="0"/>
      <dgm:spPr/>
    </dgm:pt>
    <dgm:pt modelId="{DFD5B7B9-35D9-4692-BB7D-B75FC5E49F85}" type="pres">
      <dgm:prSet presAssocID="{7A0A6845-6082-4B61-8EF8-32A1FA1B29FF}" presName="tx1" presStyleLbl="revTx" presStyleIdx="2" presStyleCnt="4"/>
      <dgm:spPr/>
      <dgm:t>
        <a:bodyPr/>
        <a:lstStyle/>
        <a:p>
          <a:endParaRPr lang="en-US"/>
        </a:p>
      </dgm:t>
    </dgm:pt>
    <dgm:pt modelId="{8BEE7506-833C-4CD4-9FCB-51687092376B}" type="pres">
      <dgm:prSet presAssocID="{7A0A6845-6082-4B61-8EF8-32A1FA1B29FF}" presName="vert1" presStyleCnt="0"/>
      <dgm:spPr/>
    </dgm:pt>
    <dgm:pt modelId="{E42C4661-256B-48A3-AD3D-AD776F7D2C54}" type="pres">
      <dgm:prSet presAssocID="{00B13CAE-2A64-43ED-B14F-E4622934623A}" presName="thickLine" presStyleLbl="alignNode1" presStyleIdx="3" presStyleCnt="4"/>
      <dgm:spPr/>
    </dgm:pt>
    <dgm:pt modelId="{E522674B-F40F-4785-A0BF-AEF0DFA13656}" type="pres">
      <dgm:prSet presAssocID="{00B13CAE-2A64-43ED-B14F-E4622934623A}" presName="horz1" presStyleCnt="0"/>
      <dgm:spPr/>
    </dgm:pt>
    <dgm:pt modelId="{93A68787-DF17-437B-B619-A59738554727}" type="pres">
      <dgm:prSet presAssocID="{00B13CAE-2A64-43ED-B14F-E4622934623A}" presName="tx1" presStyleLbl="revTx" presStyleIdx="3" presStyleCnt="4"/>
      <dgm:spPr/>
      <dgm:t>
        <a:bodyPr/>
        <a:lstStyle/>
        <a:p>
          <a:endParaRPr lang="en-US"/>
        </a:p>
      </dgm:t>
    </dgm:pt>
    <dgm:pt modelId="{9FD3A8E1-146F-47AD-BEA8-71144375D28D}" type="pres">
      <dgm:prSet presAssocID="{00B13CAE-2A64-43ED-B14F-E4622934623A}" presName="vert1" presStyleCnt="0"/>
      <dgm:spPr/>
    </dgm:pt>
  </dgm:ptLst>
  <dgm:cxnLst>
    <dgm:cxn modelId="{D191375B-28FE-473F-9152-C448BD5E96C8}" srcId="{9FB9A5B1-6782-4D70-84B7-359CE8BFD12B}" destId="{7A0A6845-6082-4B61-8EF8-32A1FA1B29FF}" srcOrd="2" destOrd="0" parTransId="{0F84138C-BF49-4993-A3DE-4BF91AA2E071}" sibTransId="{285B8713-67E4-4921-85C9-8A4A8EFF7562}"/>
    <dgm:cxn modelId="{FC26554C-8F70-42D8-843C-7A674D156F3F}" type="presOf" srcId="{9FB9A5B1-6782-4D70-84B7-359CE8BFD12B}" destId="{244DBF42-FBC4-4CAC-B5C6-9E06D206703E}" srcOrd="0" destOrd="0" presId="urn:microsoft.com/office/officeart/2008/layout/LinedList"/>
    <dgm:cxn modelId="{46B69165-CA6B-4376-9E52-88F9A4B5AFAA}" srcId="{9FB9A5B1-6782-4D70-84B7-359CE8BFD12B}" destId="{2CE00AD8-9F91-45BC-B63B-F109164C7BC7}" srcOrd="1" destOrd="0" parTransId="{6B768436-2055-4C8F-84FF-BED4D3072D22}" sibTransId="{A310CC96-1261-44E9-B855-35FA6D19FA05}"/>
    <dgm:cxn modelId="{A7600756-48CA-4AE4-8E83-D0DDAC78E7BD}" type="presOf" srcId="{00B13CAE-2A64-43ED-B14F-E4622934623A}" destId="{93A68787-DF17-437B-B619-A59738554727}" srcOrd="0" destOrd="0" presId="urn:microsoft.com/office/officeart/2008/layout/LinedList"/>
    <dgm:cxn modelId="{95085317-09D4-4190-B6C3-7E0E6F359EC4}" type="presOf" srcId="{7A0A6845-6082-4B61-8EF8-32A1FA1B29FF}" destId="{DFD5B7B9-35D9-4692-BB7D-B75FC5E49F85}" srcOrd="0" destOrd="0" presId="urn:microsoft.com/office/officeart/2008/layout/LinedList"/>
    <dgm:cxn modelId="{2B0DC093-5D5A-4133-A6B8-73AFB5D48322}" type="presOf" srcId="{231482FD-951E-4D47-BA3C-5A4FD8ADF3E9}" destId="{5E9AF21A-D030-4459-9205-C0C5EE6D2FF9}" srcOrd="0" destOrd="0" presId="urn:microsoft.com/office/officeart/2008/layout/LinedList"/>
    <dgm:cxn modelId="{8E690722-4226-4794-A462-2382FAC7CB1A}" type="presOf" srcId="{2CE00AD8-9F91-45BC-B63B-F109164C7BC7}" destId="{802EA975-DAC8-4CE0-8187-22DA4672A426}" srcOrd="0" destOrd="0" presId="urn:microsoft.com/office/officeart/2008/layout/LinedList"/>
    <dgm:cxn modelId="{259CAD62-2E17-4C6E-B4BA-BE8F8BB68F45}" srcId="{9FB9A5B1-6782-4D70-84B7-359CE8BFD12B}" destId="{00B13CAE-2A64-43ED-B14F-E4622934623A}" srcOrd="3" destOrd="0" parTransId="{C5C6E236-A9D6-4EE0-8DEA-5FD767E77B33}" sibTransId="{AFC637A4-D03B-4BE6-AB26-001DBDE4CE28}"/>
    <dgm:cxn modelId="{F8808EF8-59B6-41C6-875A-67F984657B05}" srcId="{9FB9A5B1-6782-4D70-84B7-359CE8BFD12B}" destId="{231482FD-951E-4D47-BA3C-5A4FD8ADF3E9}" srcOrd="0" destOrd="0" parTransId="{96D4E3E4-91E0-4674-845F-2D64750DF514}" sibTransId="{1A53CDF8-5F71-4C30-A7F0-4C792B8141BF}"/>
    <dgm:cxn modelId="{5A95D2D0-AD77-4BCD-9465-7C336471CE74}" type="presParOf" srcId="{244DBF42-FBC4-4CAC-B5C6-9E06D206703E}" destId="{08CEA7E3-3480-48A1-B8E8-AE682226C981}" srcOrd="0" destOrd="0" presId="urn:microsoft.com/office/officeart/2008/layout/LinedList"/>
    <dgm:cxn modelId="{A32E2750-A041-4057-AB93-CF619EB4B484}" type="presParOf" srcId="{244DBF42-FBC4-4CAC-B5C6-9E06D206703E}" destId="{C9014669-6ED7-4134-8D80-2C50F11414FF}" srcOrd="1" destOrd="0" presId="urn:microsoft.com/office/officeart/2008/layout/LinedList"/>
    <dgm:cxn modelId="{6671B11E-1A78-4BBF-9E43-3A0838814427}" type="presParOf" srcId="{C9014669-6ED7-4134-8D80-2C50F11414FF}" destId="{5E9AF21A-D030-4459-9205-C0C5EE6D2FF9}" srcOrd="0" destOrd="0" presId="urn:microsoft.com/office/officeart/2008/layout/LinedList"/>
    <dgm:cxn modelId="{A9990385-4F0B-4D4F-8DE4-9B7D8BA66F77}" type="presParOf" srcId="{C9014669-6ED7-4134-8D80-2C50F11414FF}" destId="{4271A658-8612-4E61-88E3-F1D10EB66BB8}" srcOrd="1" destOrd="0" presId="urn:microsoft.com/office/officeart/2008/layout/LinedList"/>
    <dgm:cxn modelId="{67254E9A-8D35-4AF5-9F1F-AC86EC1B7384}" type="presParOf" srcId="{244DBF42-FBC4-4CAC-B5C6-9E06D206703E}" destId="{A63E853E-18A2-41B8-9949-09F4BBB6D938}" srcOrd="2" destOrd="0" presId="urn:microsoft.com/office/officeart/2008/layout/LinedList"/>
    <dgm:cxn modelId="{B47B9E72-F9DA-4FC6-B350-42EC2915925C}" type="presParOf" srcId="{244DBF42-FBC4-4CAC-B5C6-9E06D206703E}" destId="{9B6CF276-6F4E-4B42-88D3-9852B09BDD19}" srcOrd="3" destOrd="0" presId="urn:microsoft.com/office/officeart/2008/layout/LinedList"/>
    <dgm:cxn modelId="{17763519-065E-413F-871C-F4C0356975A5}" type="presParOf" srcId="{9B6CF276-6F4E-4B42-88D3-9852B09BDD19}" destId="{802EA975-DAC8-4CE0-8187-22DA4672A426}" srcOrd="0" destOrd="0" presId="urn:microsoft.com/office/officeart/2008/layout/LinedList"/>
    <dgm:cxn modelId="{FE2A164E-E78E-4D5A-9BEE-9C276D44103A}" type="presParOf" srcId="{9B6CF276-6F4E-4B42-88D3-9852B09BDD19}" destId="{E7041E0A-8192-46AD-B6DD-885048DBBA6D}" srcOrd="1" destOrd="0" presId="urn:microsoft.com/office/officeart/2008/layout/LinedList"/>
    <dgm:cxn modelId="{39C30AE7-FA28-493F-BA33-39749BF7C480}" type="presParOf" srcId="{244DBF42-FBC4-4CAC-B5C6-9E06D206703E}" destId="{568AC060-B413-412D-AE04-9B41CA79CD7A}" srcOrd="4" destOrd="0" presId="urn:microsoft.com/office/officeart/2008/layout/LinedList"/>
    <dgm:cxn modelId="{8A1F945F-7F3A-4937-AACD-BE51CBF5599B}" type="presParOf" srcId="{244DBF42-FBC4-4CAC-B5C6-9E06D206703E}" destId="{A11D08AE-EED0-4417-A3F3-4861270D12B9}" srcOrd="5" destOrd="0" presId="urn:microsoft.com/office/officeart/2008/layout/LinedList"/>
    <dgm:cxn modelId="{D50D6647-4D69-463C-B7B2-2F3C1B774704}" type="presParOf" srcId="{A11D08AE-EED0-4417-A3F3-4861270D12B9}" destId="{DFD5B7B9-35D9-4692-BB7D-B75FC5E49F85}" srcOrd="0" destOrd="0" presId="urn:microsoft.com/office/officeart/2008/layout/LinedList"/>
    <dgm:cxn modelId="{7C3DA1FF-E24E-44AB-BAA3-452CEBE7FAB8}" type="presParOf" srcId="{A11D08AE-EED0-4417-A3F3-4861270D12B9}" destId="{8BEE7506-833C-4CD4-9FCB-51687092376B}" srcOrd="1" destOrd="0" presId="urn:microsoft.com/office/officeart/2008/layout/LinedList"/>
    <dgm:cxn modelId="{61A89E7B-5AB5-40C2-929D-D72E6CAD6464}" type="presParOf" srcId="{244DBF42-FBC4-4CAC-B5C6-9E06D206703E}" destId="{E42C4661-256B-48A3-AD3D-AD776F7D2C54}" srcOrd="6" destOrd="0" presId="urn:microsoft.com/office/officeart/2008/layout/LinedList"/>
    <dgm:cxn modelId="{17BB7B64-DF79-4FFA-A9C5-2DA15AF17E45}" type="presParOf" srcId="{244DBF42-FBC4-4CAC-B5C6-9E06D206703E}" destId="{E522674B-F40F-4785-A0BF-AEF0DFA13656}" srcOrd="7" destOrd="0" presId="urn:microsoft.com/office/officeart/2008/layout/LinedList"/>
    <dgm:cxn modelId="{C845132C-8502-49B8-B736-2CAA1E2B1109}" type="presParOf" srcId="{E522674B-F40F-4785-A0BF-AEF0DFA13656}" destId="{93A68787-DF17-437B-B619-A59738554727}" srcOrd="0" destOrd="0" presId="urn:microsoft.com/office/officeart/2008/layout/LinedList"/>
    <dgm:cxn modelId="{2328C296-9611-4C29-8BF0-404F8DD0AC3D}" type="presParOf" srcId="{E522674B-F40F-4785-A0BF-AEF0DFA13656}" destId="{9FD3A8E1-146F-47AD-BEA8-71144375D2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3354E-D3FC-491D-8947-9670DF38831E}"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4C4D35BB-84A2-40F1-A0C8-71D0C538B5AF}">
      <dgm:prSet phldrT="[Text]" custT="1"/>
      <dgm:spPr/>
      <dgm:t>
        <a:bodyPr/>
        <a:lstStyle/>
        <a:p>
          <a:r>
            <a:rPr lang="en-US" sz="3200" dirty="0"/>
            <a:t>Experimental</a:t>
          </a:r>
          <a:endParaRPr lang="en-US" sz="2400" dirty="0"/>
        </a:p>
      </dgm:t>
    </dgm:pt>
    <dgm:pt modelId="{EFA3DEC6-5E44-42ED-8287-A6C1EA3B81BC}" type="parTrans" cxnId="{E7057F84-3BFD-4B08-AD1E-D8C587C3C6E3}">
      <dgm:prSet/>
      <dgm:spPr/>
      <dgm:t>
        <a:bodyPr/>
        <a:lstStyle/>
        <a:p>
          <a:endParaRPr lang="en-US" sz="3200"/>
        </a:p>
      </dgm:t>
    </dgm:pt>
    <dgm:pt modelId="{4FF95500-FCF9-4E22-ADA1-F42A67848BBF}" type="sibTrans" cxnId="{E7057F84-3BFD-4B08-AD1E-D8C587C3C6E3}">
      <dgm:prSet/>
      <dgm:spPr/>
      <dgm:t>
        <a:bodyPr/>
        <a:lstStyle/>
        <a:p>
          <a:endParaRPr lang="en-US" sz="3200"/>
        </a:p>
      </dgm:t>
    </dgm:pt>
    <dgm:pt modelId="{C97C8210-711B-4346-97AB-C42F57E908A9}">
      <dgm:prSet phldrT="[Text]" custT="1"/>
      <dgm:spPr/>
      <dgm:t>
        <a:bodyPr/>
        <a:lstStyle/>
        <a:p>
          <a:r>
            <a:rPr lang="en-US" sz="2000" dirty="0"/>
            <a:t>Receives small doses of progressively increasing capsaicin </a:t>
          </a:r>
          <a:r>
            <a:rPr lang="en-US" sz="1800" dirty="0"/>
            <a:t>(known cough stimulant)</a:t>
          </a:r>
          <a:endParaRPr lang="en-US" sz="2000" dirty="0"/>
        </a:p>
      </dgm:t>
    </dgm:pt>
    <dgm:pt modelId="{8033489F-FA21-4E70-B3C1-80922815EF20}" type="parTrans" cxnId="{C3B802AB-7D08-44FE-BA57-801E0841C2A4}">
      <dgm:prSet/>
      <dgm:spPr/>
      <dgm:t>
        <a:bodyPr/>
        <a:lstStyle/>
        <a:p>
          <a:endParaRPr lang="en-US" sz="3200"/>
        </a:p>
      </dgm:t>
    </dgm:pt>
    <dgm:pt modelId="{74E0B031-4F0D-4B3B-A6BD-1789BF337118}" type="sibTrans" cxnId="{C3B802AB-7D08-44FE-BA57-801E0841C2A4}">
      <dgm:prSet/>
      <dgm:spPr/>
      <dgm:t>
        <a:bodyPr/>
        <a:lstStyle/>
        <a:p>
          <a:endParaRPr lang="en-US" sz="3200"/>
        </a:p>
      </dgm:t>
    </dgm:pt>
    <dgm:pt modelId="{BCBB9A14-D6BE-43DC-AFF0-42BCCA4EA638}">
      <dgm:prSet phldrT="[Text]" custT="1"/>
      <dgm:spPr/>
      <dgm:t>
        <a:bodyPr/>
        <a:lstStyle/>
        <a:p>
          <a:r>
            <a:rPr lang="en-US" sz="2000" dirty="0"/>
            <a:t>Coached to suppress UTC with cough suppression techniques each trial</a:t>
          </a:r>
        </a:p>
      </dgm:t>
    </dgm:pt>
    <dgm:pt modelId="{12080F7C-FE64-47DB-AEAF-3AF890C6E88B}" type="parTrans" cxnId="{EE94EB41-CBB1-45F5-958D-84B002E23FE5}">
      <dgm:prSet/>
      <dgm:spPr/>
      <dgm:t>
        <a:bodyPr/>
        <a:lstStyle/>
        <a:p>
          <a:endParaRPr lang="en-US" sz="3200"/>
        </a:p>
      </dgm:t>
    </dgm:pt>
    <dgm:pt modelId="{86C17EDF-07E3-4224-AA9B-85CDDEFCBD4D}" type="sibTrans" cxnId="{EE94EB41-CBB1-45F5-958D-84B002E23FE5}">
      <dgm:prSet/>
      <dgm:spPr/>
      <dgm:t>
        <a:bodyPr/>
        <a:lstStyle/>
        <a:p>
          <a:endParaRPr lang="en-US" sz="3200"/>
        </a:p>
      </dgm:t>
    </dgm:pt>
    <dgm:pt modelId="{55BF418F-E132-42FA-883A-3BC21142E2F3}">
      <dgm:prSet phldrT="[Text]" custT="1"/>
      <dgm:spPr/>
      <dgm:t>
        <a:bodyPr/>
        <a:lstStyle/>
        <a:p>
          <a:r>
            <a:rPr lang="en-US" sz="3200" dirty="0"/>
            <a:t>Placebo</a:t>
          </a:r>
          <a:endParaRPr lang="en-US" sz="2400" dirty="0"/>
        </a:p>
      </dgm:t>
    </dgm:pt>
    <dgm:pt modelId="{2A4C495D-0560-487F-8206-76195299B062}" type="parTrans" cxnId="{1408C8A5-3415-4942-B21D-EE43AE69AE43}">
      <dgm:prSet/>
      <dgm:spPr/>
      <dgm:t>
        <a:bodyPr/>
        <a:lstStyle/>
        <a:p>
          <a:endParaRPr lang="en-US" sz="3200"/>
        </a:p>
      </dgm:t>
    </dgm:pt>
    <dgm:pt modelId="{7112F81E-1DAD-425C-ABD6-161830FD3020}" type="sibTrans" cxnId="{1408C8A5-3415-4942-B21D-EE43AE69AE43}">
      <dgm:prSet/>
      <dgm:spPr/>
      <dgm:t>
        <a:bodyPr/>
        <a:lstStyle/>
        <a:p>
          <a:endParaRPr lang="en-US" sz="3200"/>
        </a:p>
      </dgm:t>
    </dgm:pt>
    <dgm:pt modelId="{EBC65E41-0860-4F39-BEB1-59B522E7B422}">
      <dgm:prSet phldrT="[Text]" custT="1"/>
      <dgm:spPr/>
      <dgm:t>
        <a:bodyPr/>
        <a:lstStyle/>
        <a:p>
          <a:r>
            <a:rPr lang="en-US" sz="2000" dirty="0"/>
            <a:t>Receives the same dose of capsaicin below their cough threshold</a:t>
          </a:r>
        </a:p>
      </dgm:t>
    </dgm:pt>
    <dgm:pt modelId="{77057C2F-D9DA-436F-899C-6BC719AD6083}" type="parTrans" cxnId="{C2013910-77EF-48FE-95F8-C417542D17AA}">
      <dgm:prSet/>
      <dgm:spPr/>
      <dgm:t>
        <a:bodyPr/>
        <a:lstStyle/>
        <a:p>
          <a:endParaRPr lang="en-US" sz="3200"/>
        </a:p>
      </dgm:t>
    </dgm:pt>
    <dgm:pt modelId="{5285F6BE-91D9-4C67-92A1-8DF6C96318F2}" type="sibTrans" cxnId="{C2013910-77EF-48FE-95F8-C417542D17AA}">
      <dgm:prSet/>
      <dgm:spPr/>
      <dgm:t>
        <a:bodyPr/>
        <a:lstStyle/>
        <a:p>
          <a:endParaRPr lang="en-US" sz="3200"/>
        </a:p>
      </dgm:t>
    </dgm:pt>
    <dgm:pt modelId="{AC16701B-1D98-427E-BF4A-533434E3241E}">
      <dgm:prSet phldrT="[Text]" custT="1"/>
      <dgm:spPr/>
      <dgm:t>
        <a:bodyPr/>
        <a:lstStyle/>
        <a:p>
          <a:r>
            <a:rPr lang="en-US" sz="2000" dirty="0"/>
            <a:t>Coached to perform cough suppression techniques each trial</a:t>
          </a:r>
        </a:p>
      </dgm:t>
    </dgm:pt>
    <dgm:pt modelId="{B4CC5AF3-AF25-44CD-B446-03C0FC5C1A7C}" type="parTrans" cxnId="{4B624685-71BF-48A7-862A-F974658CD2DA}">
      <dgm:prSet/>
      <dgm:spPr/>
      <dgm:t>
        <a:bodyPr/>
        <a:lstStyle/>
        <a:p>
          <a:endParaRPr lang="en-US" sz="3200"/>
        </a:p>
      </dgm:t>
    </dgm:pt>
    <dgm:pt modelId="{143D39D6-12D2-4AEB-A200-286349526827}" type="sibTrans" cxnId="{4B624685-71BF-48A7-862A-F974658CD2DA}">
      <dgm:prSet/>
      <dgm:spPr/>
      <dgm:t>
        <a:bodyPr/>
        <a:lstStyle/>
        <a:p>
          <a:endParaRPr lang="en-US" sz="3200"/>
        </a:p>
      </dgm:t>
    </dgm:pt>
    <dgm:pt modelId="{498546CB-8265-491B-B3DF-BE7426CB8B5D}" type="pres">
      <dgm:prSet presAssocID="{5A63354E-D3FC-491D-8947-9670DF38831E}" presName="hierChild1" presStyleCnt="0">
        <dgm:presLayoutVars>
          <dgm:chPref val="1"/>
          <dgm:dir/>
          <dgm:animOne val="branch"/>
          <dgm:animLvl val="lvl"/>
          <dgm:resizeHandles/>
        </dgm:presLayoutVars>
      </dgm:prSet>
      <dgm:spPr/>
      <dgm:t>
        <a:bodyPr/>
        <a:lstStyle/>
        <a:p>
          <a:endParaRPr lang="en-US"/>
        </a:p>
      </dgm:t>
    </dgm:pt>
    <dgm:pt modelId="{A8126519-C0C4-4546-A8EB-16250F225E10}" type="pres">
      <dgm:prSet presAssocID="{4C4D35BB-84A2-40F1-A0C8-71D0C538B5AF}" presName="hierRoot1" presStyleCnt="0"/>
      <dgm:spPr/>
    </dgm:pt>
    <dgm:pt modelId="{0CA7643F-E763-4807-8BC8-AF48ADBE2ECC}" type="pres">
      <dgm:prSet presAssocID="{4C4D35BB-84A2-40F1-A0C8-71D0C538B5AF}" presName="composite" presStyleCnt="0"/>
      <dgm:spPr/>
    </dgm:pt>
    <dgm:pt modelId="{017903F6-008D-4118-8B5B-A04331D70766}" type="pres">
      <dgm:prSet presAssocID="{4C4D35BB-84A2-40F1-A0C8-71D0C538B5AF}" presName="background" presStyleLbl="node0" presStyleIdx="0" presStyleCnt="2"/>
      <dgm:spPr/>
    </dgm:pt>
    <dgm:pt modelId="{BE06999B-CB44-430F-AE2E-FB53889125E2}" type="pres">
      <dgm:prSet presAssocID="{4C4D35BB-84A2-40F1-A0C8-71D0C538B5AF}" presName="text" presStyleLbl="fgAcc0" presStyleIdx="0" presStyleCnt="2" custScaleX="153192" custLinFactNeighborX="-2706" custLinFactNeighborY="-24140">
        <dgm:presLayoutVars>
          <dgm:chPref val="3"/>
        </dgm:presLayoutVars>
      </dgm:prSet>
      <dgm:spPr/>
      <dgm:t>
        <a:bodyPr/>
        <a:lstStyle/>
        <a:p>
          <a:endParaRPr lang="en-US"/>
        </a:p>
      </dgm:t>
    </dgm:pt>
    <dgm:pt modelId="{D27BFE27-3E8D-424A-A15F-14C07D177FC5}" type="pres">
      <dgm:prSet presAssocID="{4C4D35BB-84A2-40F1-A0C8-71D0C538B5AF}" presName="hierChild2" presStyleCnt="0"/>
      <dgm:spPr/>
    </dgm:pt>
    <dgm:pt modelId="{0D0BD783-4874-464F-8781-F3EFB152750E}" type="pres">
      <dgm:prSet presAssocID="{8033489F-FA21-4E70-B3C1-80922815EF20}" presName="Name10" presStyleLbl="parChTrans1D2" presStyleIdx="0" presStyleCnt="4"/>
      <dgm:spPr/>
      <dgm:t>
        <a:bodyPr/>
        <a:lstStyle/>
        <a:p>
          <a:endParaRPr lang="en-US"/>
        </a:p>
      </dgm:t>
    </dgm:pt>
    <dgm:pt modelId="{5F5F774C-F6FD-4E88-85B9-B96FCFC66B1D}" type="pres">
      <dgm:prSet presAssocID="{C97C8210-711B-4346-97AB-C42F57E908A9}" presName="hierRoot2" presStyleCnt="0"/>
      <dgm:spPr/>
    </dgm:pt>
    <dgm:pt modelId="{41224C88-9320-493A-A984-DE0BF3331A7C}" type="pres">
      <dgm:prSet presAssocID="{C97C8210-711B-4346-97AB-C42F57E908A9}" presName="composite2" presStyleCnt="0"/>
      <dgm:spPr/>
    </dgm:pt>
    <dgm:pt modelId="{55D4F24A-07C7-470D-8663-9E6A286AFF63}" type="pres">
      <dgm:prSet presAssocID="{C97C8210-711B-4346-97AB-C42F57E908A9}" presName="background2" presStyleLbl="node2" presStyleIdx="0" presStyleCnt="4"/>
      <dgm:spPr/>
    </dgm:pt>
    <dgm:pt modelId="{693EA6AC-7893-4C3D-BC55-919CC48761CD}" type="pres">
      <dgm:prSet presAssocID="{C97C8210-711B-4346-97AB-C42F57E908A9}" presName="text2" presStyleLbl="fgAcc2" presStyleIdx="0" presStyleCnt="4" custScaleY="226598">
        <dgm:presLayoutVars>
          <dgm:chPref val="3"/>
        </dgm:presLayoutVars>
      </dgm:prSet>
      <dgm:spPr/>
      <dgm:t>
        <a:bodyPr/>
        <a:lstStyle/>
        <a:p>
          <a:endParaRPr lang="en-US"/>
        </a:p>
      </dgm:t>
    </dgm:pt>
    <dgm:pt modelId="{190F6BDD-A76C-45A0-AB25-89FA5DBC432E}" type="pres">
      <dgm:prSet presAssocID="{C97C8210-711B-4346-97AB-C42F57E908A9}" presName="hierChild3" presStyleCnt="0"/>
      <dgm:spPr/>
    </dgm:pt>
    <dgm:pt modelId="{A31E28F2-D287-4217-8896-031DF58FE513}" type="pres">
      <dgm:prSet presAssocID="{12080F7C-FE64-47DB-AEAF-3AF890C6E88B}" presName="Name10" presStyleLbl="parChTrans1D2" presStyleIdx="1" presStyleCnt="4"/>
      <dgm:spPr/>
      <dgm:t>
        <a:bodyPr/>
        <a:lstStyle/>
        <a:p>
          <a:endParaRPr lang="en-US"/>
        </a:p>
      </dgm:t>
    </dgm:pt>
    <dgm:pt modelId="{AEC38823-E05E-4103-B515-0795EF3989CB}" type="pres">
      <dgm:prSet presAssocID="{BCBB9A14-D6BE-43DC-AFF0-42BCCA4EA638}" presName="hierRoot2" presStyleCnt="0"/>
      <dgm:spPr/>
    </dgm:pt>
    <dgm:pt modelId="{123850ED-0396-4553-B1F4-0587285229C0}" type="pres">
      <dgm:prSet presAssocID="{BCBB9A14-D6BE-43DC-AFF0-42BCCA4EA638}" presName="composite2" presStyleCnt="0"/>
      <dgm:spPr/>
    </dgm:pt>
    <dgm:pt modelId="{AACD60F8-ECF8-4202-8EB0-22778ECFABCD}" type="pres">
      <dgm:prSet presAssocID="{BCBB9A14-D6BE-43DC-AFF0-42BCCA4EA638}" presName="background2" presStyleLbl="node2" presStyleIdx="1" presStyleCnt="4"/>
      <dgm:spPr/>
    </dgm:pt>
    <dgm:pt modelId="{5FF683BD-0C3A-416C-B0DC-86F7E4845639}" type="pres">
      <dgm:prSet presAssocID="{BCBB9A14-D6BE-43DC-AFF0-42BCCA4EA638}" presName="text2" presStyleLbl="fgAcc2" presStyleIdx="1" presStyleCnt="4" custScaleY="214417">
        <dgm:presLayoutVars>
          <dgm:chPref val="3"/>
        </dgm:presLayoutVars>
      </dgm:prSet>
      <dgm:spPr/>
      <dgm:t>
        <a:bodyPr/>
        <a:lstStyle/>
        <a:p>
          <a:endParaRPr lang="en-US"/>
        </a:p>
      </dgm:t>
    </dgm:pt>
    <dgm:pt modelId="{2E188B7E-B945-49F5-8AE9-1A19214B9DD2}" type="pres">
      <dgm:prSet presAssocID="{BCBB9A14-D6BE-43DC-AFF0-42BCCA4EA638}" presName="hierChild3" presStyleCnt="0"/>
      <dgm:spPr/>
    </dgm:pt>
    <dgm:pt modelId="{940AFB87-2771-47C9-97CC-05CA450E221C}" type="pres">
      <dgm:prSet presAssocID="{55BF418F-E132-42FA-883A-3BC21142E2F3}" presName="hierRoot1" presStyleCnt="0"/>
      <dgm:spPr/>
    </dgm:pt>
    <dgm:pt modelId="{5C829FD8-9541-4E15-B8E9-26D7031F6F52}" type="pres">
      <dgm:prSet presAssocID="{55BF418F-E132-42FA-883A-3BC21142E2F3}" presName="composite" presStyleCnt="0"/>
      <dgm:spPr/>
    </dgm:pt>
    <dgm:pt modelId="{85C196A4-6916-4131-BEBF-8325F952BF42}" type="pres">
      <dgm:prSet presAssocID="{55BF418F-E132-42FA-883A-3BC21142E2F3}" presName="background" presStyleLbl="node0" presStyleIdx="1" presStyleCnt="2"/>
      <dgm:spPr/>
    </dgm:pt>
    <dgm:pt modelId="{005D3AE9-1B56-4BD2-BBDC-E0136375D09A}" type="pres">
      <dgm:prSet presAssocID="{55BF418F-E132-42FA-883A-3BC21142E2F3}" presName="text" presStyleLbl="fgAcc0" presStyleIdx="1" presStyleCnt="2" custScaleX="135344" custLinFactNeighborX="-884" custLinFactNeighborY="-24140">
        <dgm:presLayoutVars>
          <dgm:chPref val="3"/>
        </dgm:presLayoutVars>
      </dgm:prSet>
      <dgm:spPr/>
      <dgm:t>
        <a:bodyPr/>
        <a:lstStyle/>
        <a:p>
          <a:endParaRPr lang="en-US"/>
        </a:p>
      </dgm:t>
    </dgm:pt>
    <dgm:pt modelId="{B72392AA-E152-4D44-A721-207A7B59FFEF}" type="pres">
      <dgm:prSet presAssocID="{55BF418F-E132-42FA-883A-3BC21142E2F3}" presName="hierChild2" presStyleCnt="0"/>
      <dgm:spPr/>
    </dgm:pt>
    <dgm:pt modelId="{880B4F59-B501-4D27-B413-DF8259125D45}" type="pres">
      <dgm:prSet presAssocID="{77057C2F-D9DA-436F-899C-6BC719AD6083}" presName="Name10" presStyleLbl="parChTrans1D2" presStyleIdx="2" presStyleCnt="4"/>
      <dgm:spPr/>
      <dgm:t>
        <a:bodyPr/>
        <a:lstStyle/>
        <a:p>
          <a:endParaRPr lang="en-US"/>
        </a:p>
      </dgm:t>
    </dgm:pt>
    <dgm:pt modelId="{F43143F6-B4FD-4EBC-8760-F4722870981F}" type="pres">
      <dgm:prSet presAssocID="{EBC65E41-0860-4F39-BEB1-59B522E7B422}" presName="hierRoot2" presStyleCnt="0"/>
      <dgm:spPr/>
    </dgm:pt>
    <dgm:pt modelId="{A5D60CF9-7EEA-4E0B-BE31-310B6CBAC915}" type="pres">
      <dgm:prSet presAssocID="{EBC65E41-0860-4F39-BEB1-59B522E7B422}" presName="composite2" presStyleCnt="0"/>
      <dgm:spPr/>
    </dgm:pt>
    <dgm:pt modelId="{8249B670-3DE7-419D-AD0F-2AD9B66E1EAF}" type="pres">
      <dgm:prSet presAssocID="{EBC65E41-0860-4F39-BEB1-59B522E7B422}" presName="background2" presStyleLbl="node2" presStyleIdx="2" presStyleCnt="4"/>
      <dgm:spPr/>
    </dgm:pt>
    <dgm:pt modelId="{710F63C8-7AC7-45AA-B4C1-0A4191EA4CD8}" type="pres">
      <dgm:prSet presAssocID="{EBC65E41-0860-4F39-BEB1-59B522E7B422}" presName="text2" presStyleLbl="fgAcc2" presStyleIdx="2" presStyleCnt="4" custScaleY="226598">
        <dgm:presLayoutVars>
          <dgm:chPref val="3"/>
        </dgm:presLayoutVars>
      </dgm:prSet>
      <dgm:spPr/>
      <dgm:t>
        <a:bodyPr/>
        <a:lstStyle/>
        <a:p>
          <a:endParaRPr lang="en-US"/>
        </a:p>
      </dgm:t>
    </dgm:pt>
    <dgm:pt modelId="{5232A2E5-98DC-4360-A522-1E9C0BEE5237}" type="pres">
      <dgm:prSet presAssocID="{EBC65E41-0860-4F39-BEB1-59B522E7B422}" presName="hierChild3" presStyleCnt="0"/>
      <dgm:spPr/>
    </dgm:pt>
    <dgm:pt modelId="{97D7DA98-6DE6-48A3-A4E1-848CC924F6DB}" type="pres">
      <dgm:prSet presAssocID="{B4CC5AF3-AF25-44CD-B446-03C0FC5C1A7C}" presName="Name10" presStyleLbl="parChTrans1D2" presStyleIdx="3" presStyleCnt="4"/>
      <dgm:spPr/>
      <dgm:t>
        <a:bodyPr/>
        <a:lstStyle/>
        <a:p>
          <a:endParaRPr lang="en-US"/>
        </a:p>
      </dgm:t>
    </dgm:pt>
    <dgm:pt modelId="{2818449D-34C6-4929-817C-1C223B4C3E89}" type="pres">
      <dgm:prSet presAssocID="{AC16701B-1D98-427E-BF4A-533434E3241E}" presName="hierRoot2" presStyleCnt="0"/>
      <dgm:spPr/>
    </dgm:pt>
    <dgm:pt modelId="{63CDC54D-70F5-4EE4-A760-F97A200B233E}" type="pres">
      <dgm:prSet presAssocID="{AC16701B-1D98-427E-BF4A-533434E3241E}" presName="composite2" presStyleCnt="0"/>
      <dgm:spPr/>
    </dgm:pt>
    <dgm:pt modelId="{CACF7AAA-0EDD-4493-BB05-EEC559B48694}" type="pres">
      <dgm:prSet presAssocID="{AC16701B-1D98-427E-BF4A-533434E3241E}" presName="background2" presStyleLbl="node2" presStyleIdx="3" presStyleCnt="4"/>
      <dgm:spPr/>
    </dgm:pt>
    <dgm:pt modelId="{8E3776F8-7665-4B13-B457-E62B697420D2}" type="pres">
      <dgm:prSet presAssocID="{AC16701B-1D98-427E-BF4A-533434E3241E}" presName="text2" presStyleLbl="fgAcc2" presStyleIdx="3" presStyleCnt="4" custScaleY="226598">
        <dgm:presLayoutVars>
          <dgm:chPref val="3"/>
        </dgm:presLayoutVars>
      </dgm:prSet>
      <dgm:spPr/>
      <dgm:t>
        <a:bodyPr/>
        <a:lstStyle/>
        <a:p>
          <a:endParaRPr lang="en-US"/>
        </a:p>
      </dgm:t>
    </dgm:pt>
    <dgm:pt modelId="{A44248AE-BBC9-4724-9AC9-B463245CDC46}" type="pres">
      <dgm:prSet presAssocID="{AC16701B-1D98-427E-BF4A-533434E3241E}" presName="hierChild3" presStyleCnt="0"/>
      <dgm:spPr/>
    </dgm:pt>
  </dgm:ptLst>
  <dgm:cxnLst>
    <dgm:cxn modelId="{ED80DA44-9288-43EB-AC3A-77408B1D152F}" type="presOf" srcId="{EBC65E41-0860-4F39-BEB1-59B522E7B422}" destId="{710F63C8-7AC7-45AA-B4C1-0A4191EA4CD8}" srcOrd="0" destOrd="0" presId="urn:microsoft.com/office/officeart/2005/8/layout/hierarchy1"/>
    <dgm:cxn modelId="{F9FCA28A-5A7E-412C-8318-6D99AD144480}" type="presOf" srcId="{B4CC5AF3-AF25-44CD-B446-03C0FC5C1A7C}" destId="{97D7DA98-6DE6-48A3-A4E1-848CC924F6DB}" srcOrd="0" destOrd="0" presId="urn:microsoft.com/office/officeart/2005/8/layout/hierarchy1"/>
    <dgm:cxn modelId="{7994F2AF-C89B-462D-8456-03C59692BA21}" type="presOf" srcId="{4C4D35BB-84A2-40F1-A0C8-71D0C538B5AF}" destId="{BE06999B-CB44-430F-AE2E-FB53889125E2}" srcOrd="0" destOrd="0" presId="urn:microsoft.com/office/officeart/2005/8/layout/hierarchy1"/>
    <dgm:cxn modelId="{1408C8A5-3415-4942-B21D-EE43AE69AE43}" srcId="{5A63354E-D3FC-491D-8947-9670DF38831E}" destId="{55BF418F-E132-42FA-883A-3BC21142E2F3}" srcOrd="1" destOrd="0" parTransId="{2A4C495D-0560-487F-8206-76195299B062}" sibTransId="{7112F81E-1DAD-425C-ABD6-161830FD3020}"/>
    <dgm:cxn modelId="{C2013910-77EF-48FE-95F8-C417542D17AA}" srcId="{55BF418F-E132-42FA-883A-3BC21142E2F3}" destId="{EBC65E41-0860-4F39-BEB1-59B522E7B422}" srcOrd="0" destOrd="0" parTransId="{77057C2F-D9DA-436F-899C-6BC719AD6083}" sibTransId="{5285F6BE-91D9-4C67-92A1-8DF6C96318F2}"/>
    <dgm:cxn modelId="{9A6B94A6-566E-4311-B2A2-A79EFDEDFB0D}" type="presOf" srcId="{12080F7C-FE64-47DB-AEAF-3AF890C6E88B}" destId="{A31E28F2-D287-4217-8896-031DF58FE513}" srcOrd="0" destOrd="0" presId="urn:microsoft.com/office/officeart/2005/8/layout/hierarchy1"/>
    <dgm:cxn modelId="{93468F76-C611-4FA4-AEE6-E2249803330B}" type="presOf" srcId="{AC16701B-1D98-427E-BF4A-533434E3241E}" destId="{8E3776F8-7665-4B13-B457-E62B697420D2}" srcOrd="0" destOrd="0" presId="urn:microsoft.com/office/officeart/2005/8/layout/hierarchy1"/>
    <dgm:cxn modelId="{7892CD07-F879-4DB7-86CF-0A3E107D414A}" type="presOf" srcId="{5A63354E-D3FC-491D-8947-9670DF38831E}" destId="{498546CB-8265-491B-B3DF-BE7426CB8B5D}" srcOrd="0" destOrd="0" presId="urn:microsoft.com/office/officeart/2005/8/layout/hierarchy1"/>
    <dgm:cxn modelId="{2CC9D317-B07F-4E87-A583-3F3ACCC77B07}" type="presOf" srcId="{C97C8210-711B-4346-97AB-C42F57E908A9}" destId="{693EA6AC-7893-4C3D-BC55-919CC48761CD}" srcOrd="0" destOrd="0" presId="urn:microsoft.com/office/officeart/2005/8/layout/hierarchy1"/>
    <dgm:cxn modelId="{4B624685-71BF-48A7-862A-F974658CD2DA}" srcId="{55BF418F-E132-42FA-883A-3BC21142E2F3}" destId="{AC16701B-1D98-427E-BF4A-533434E3241E}" srcOrd="1" destOrd="0" parTransId="{B4CC5AF3-AF25-44CD-B446-03C0FC5C1A7C}" sibTransId="{143D39D6-12D2-4AEB-A200-286349526827}"/>
    <dgm:cxn modelId="{E7057F84-3BFD-4B08-AD1E-D8C587C3C6E3}" srcId="{5A63354E-D3FC-491D-8947-9670DF38831E}" destId="{4C4D35BB-84A2-40F1-A0C8-71D0C538B5AF}" srcOrd="0" destOrd="0" parTransId="{EFA3DEC6-5E44-42ED-8287-A6C1EA3B81BC}" sibTransId="{4FF95500-FCF9-4E22-ADA1-F42A67848BBF}"/>
    <dgm:cxn modelId="{C3B802AB-7D08-44FE-BA57-801E0841C2A4}" srcId="{4C4D35BB-84A2-40F1-A0C8-71D0C538B5AF}" destId="{C97C8210-711B-4346-97AB-C42F57E908A9}" srcOrd="0" destOrd="0" parTransId="{8033489F-FA21-4E70-B3C1-80922815EF20}" sibTransId="{74E0B031-4F0D-4B3B-A6BD-1789BF337118}"/>
    <dgm:cxn modelId="{B9FB7F4B-C75F-44A5-881B-21D05C77DAE3}" type="presOf" srcId="{BCBB9A14-D6BE-43DC-AFF0-42BCCA4EA638}" destId="{5FF683BD-0C3A-416C-B0DC-86F7E4845639}" srcOrd="0" destOrd="0" presId="urn:microsoft.com/office/officeart/2005/8/layout/hierarchy1"/>
    <dgm:cxn modelId="{D794E7D2-D0E7-4397-8408-A18B8BB4C093}" type="presOf" srcId="{77057C2F-D9DA-436F-899C-6BC719AD6083}" destId="{880B4F59-B501-4D27-B413-DF8259125D45}" srcOrd="0" destOrd="0" presId="urn:microsoft.com/office/officeart/2005/8/layout/hierarchy1"/>
    <dgm:cxn modelId="{EE94EB41-CBB1-45F5-958D-84B002E23FE5}" srcId="{4C4D35BB-84A2-40F1-A0C8-71D0C538B5AF}" destId="{BCBB9A14-D6BE-43DC-AFF0-42BCCA4EA638}" srcOrd="1" destOrd="0" parTransId="{12080F7C-FE64-47DB-AEAF-3AF890C6E88B}" sibTransId="{86C17EDF-07E3-4224-AA9B-85CDDEFCBD4D}"/>
    <dgm:cxn modelId="{C006FA1E-86D5-4EC7-B0E4-EFE3B3A2187A}" type="presOf" srcId="{55BF418F-E132-42FA-883A-3BC21142E2F3}" destId="{005D3AE9-1B56-4BD2-BBDC-E0136375D09A}" srcOrd="0" destOrd="0" presId="urn:microsoft.com/office/officeart/2005/8/layout/hierarchy1"/>
    <dgm:cxn modelId="{A914E5F1-7CA0-4041-B786-7F7C9C906E08}" type="presOf" srcId="{8033489F-FA21-4E70-B3C1-80922815EF20}" destId="{0D0BD783-4874-464F-8781-F3EFB152750E}" srcOrd="0" destOrd="0" presId="urn:microsoft.com/office/officeart/2005/8/layout/hierarchy1"/>
    <dgm:cxn modelId="{10FBB403-5085-4738-B4E7-D5C3161D9A7F}" type="presParOf" srcId="{498546CB-8265-491B-B3DF-BE7426CB8B5D}" destId="{A8126519-C0C4-4546-A8EB-16250F225E10}" srcOrd="0" destOrd="0" presId="urn:microsoft.com/office/officeart/2005/8/layout/hierarchy1"/>
    <dgm:cxn modelId="{CDECB4C7-19A4-490E-9F79-75042C8C0509}" type="presParOf" srcId="{A8126519-C0C4-4546-A8EB-16250F225E10}" destId="{0CA7643F-E763-4807-8BC8-AF48ADBE2ECC}" srcOrd="0" destOrd="0" presId="urn:microsoft.com/office/officeart/2005/8/layout/hierarchy1"/>
    <dgm:cxn modelId="{6115EDF5-6321-4DA4-990B-8F3E13BB0937}" type="presParOf" srcId="{0CA7643F-E763-4807-8BC8-AF48ADBE2ECC}" destId="{017903F6-008D-4118-8B5B-A04331D70766}" srcOrd="0" destOrd="0" presId="urn:microsoft.com/office/officeart/2005/8/layout/hierarchy1"/>
    <dgm:cxn modelId="{30D4CD34-AA7A-4667-8D87-2DF3B4C883D5}" type="presParOf" srcId="{0CA7643F-E763-4807-8BC8-AF48ADBE2ECC}" destId="{BE06999B-CB44-430F-AE2E-FB53889125E2}" srcOrd="1" destOrd="0" presId="urn:microsoft.com/office/officeart/2005/8/layout/hierarchy1"/>
    <dgm:cxn modelId="{5610D6B8-015E-4A80-8168-75136DC25857}" type="presParOf" srcId="{A8126519-C0C4-4546-A8EB-16250F225E10}" destId="{D27BFE27-3E8D-424A-A15F-14C07D177FC5}" srcOrd="1" destOrd="0" presId="urn:microsoft.com/office/officeart/2005/8/layout/hierarchy1"/>
    <dgm:cxn modelId="{0B3C11F2-25BB-4D36-8CB5-B5685265833F}" type="presParOf" srcId="{D27BFE27-3E8D-424A-A15F-14C07D177FC5}" destId="{0D0BD783-4874-464F-8781-F3EFB152750E}" srcOrd="0" destOrd="0" presId="urn:microsoft.com/office/officeart/2005/8/layout/hierarchy1"/>
    <dgm:cxn modelId="{AC56DDAC-2D23-4931-AB55-A11B51E78F6C}" type="presParOf" srcId="{D27BFE27-3E8D-424A-A15F-14C07D177FC5}" destId="{5F5F774C-F6FD-4E88-85B9-B96FCFC66B1D}" srcOrd="1" destOrd="0" presId="urn:microsoft.com/office/officeart/2005/8/layout/hierarchy1"/>
    <dgm:cxn modelId="{136BAA09-162D-425A-B128-9C05F31C66C2}" type="presParOf" srcId="{5F5F774C-F6FD-4E88-85B9-B96FCFC66B1D}" destId="{41224C88-9320-493A-A984-DE0BF3331A7C}" srcOrd="0" destOrd="0" presId="urn:microsoft.com/office/officeart/2005/8/layout/hierarchy1"/>
    <dgm:cxn modelId="{FAA9CDAD-B890-4864-A29D-E625421A23B4}" type="presParOf" srcId="{41224C88-9320-493A-A984-DE0BF3331A7C}" destId="{55D4F24A-07C7-470D-8663-9E6A286AFF63}" srcOrd="0" destOrd="0" presId="urn:microsoft.com/office/officeart/2005/8/layout/hierarchy1"/>
    <dgm:cxn modelId="{EB367CBB-6760-48A5-992A-639B6DF8B208}" type="presParOf" srcId="{41224C88-9320-493A-A984-DE0BF3331A7C}" destId="{693EA6AC-7893-4C3D-BC55-919CC48761CD}" srcOrd="1" destOrd="0" presId="urn:microsoft.com/office/officeart/2005/8/layout/hierarchy1"/>
    <dgm:cxn modelId="{68B6FA72-3AF7-4D59-8325-90B6644EAA9D}" type="presParOf" srcId="{5F5F774C-F6FD-4E88-85B9-B96FCFC66B1D}" destId="{190F6BDD-A76C-45A0-AB25-89FA5DBC432E}" srcOrd="1" destOrd="0" presId="urn:microsoft.com/office/officeart/2005/8/layout/hierarchy1"/>
    <dgm:cxn modelId="{C6CE87E3-F92F-4971-893F-54AA8321C35C}" type="presParOf" srcId="{D27BFE27-3E8D-424A-A15F-14C07D177FC5}" destId="{A31E28F2-D287-4217-8896-031DF58FE513}" srcOrd="2" destOrd="0" presId="urn:microsoft.com/office/officeart/2005/8/layout/hierarchy1"/>
    <dgm:cxn modelId="{438EC1F7-FE09-470B-A5BE-DFCA188A9CC3}" type="presParOf" srcId="{D27BFE27-3E8D-424A-A15F-14C07D177FC5}" destId="{AEC38823-E05E-4103-B515-0795EF3989CB}" srcOrd="3" destOrd="0" presId="urn:microsoft.com/office/officeart/2005/8/layout/hierarchy1"/>
    <dgm:cxn modelId="{DA7F430B-FAF6-416F-9EB8-8DBF38FBA999}" type="presParOf" srcId="{AEC38823-E05E-4103-B515-0795EF3989CB}" destId="{123850ED-0396-4553-B1F4-0587285229C0}" srcOrd="0" destOrd="0" presId="urn:microsoft.com/office/officeart/2005/8/layout/hierarchy1"/>
    <dgm:cxn modelId="{518E51CC-F8F8-4359-B029-BBC0D1599E59}" type="presParOf" srcId="{123850ED-0396-4553-B1F4-0587285229C0}" destId="{AACD60F8-ECF8-4202-8EB0-22778ECFABCD}" srcOrd="0" destOrd="0" presId="urn:microsoft.com/office/officeart/2005/8/layout/hierarchy1"/>
    <dgm:cxn modelId="{FB48660F-E708-4767-ABC1-515159B4C030}" type="presParOf" srcId="{123850ED-0396-4553-B1F4-0587285229C0}" destId="{5FF683BD-0C3A-416C-B0DC-86F7E4845639}" srcOrd="1" destOrd="0" presId="urn:microsoft.com/office/officeart/2005/8/layout/hierarchy1"/>
    <dgm:cxn modelId="{4A127640-C3DF-45E8-97C4-9A95A50DBBFE}" type="presParOf" srcId="{AEC38823-E05E-4103-B515-0795EF3989CB}" destId="{2E188B7E-B945-49F5-8AE9-1A19214B9DD2}" srcOrd="1" destOrd="0" presId="urn:microsoft.com/office/officeart/2005/8/layout/hierarchy1"/>
    <dgm:cxn modelId="{1E034A0C-E819-4579-9316-75AB5F357213}" type="presParOf" srcId="{498546CB-8265-491B-B3DF-BE7426CB8B5D}" destId="{940AFB87-2771-47C9-97CC-05CA450E221C}" srcOrd="1" destOrd="0" presId="urn:microsoft.com/office/officeart/2005/8/layout/hierarchy1"/>
    <dgm:cxn modelId="{AA3A18EB-D979-42B5-8786-F9C8AFDA25AF}" type="presParOf" srcId="{940AFB87-2771-47C9-97CC-05CA450E221C}" destId="{5C829FD8-9541-4E15-B8E9-26D7031F6F52}" srcOrd="0" destOrd="0" presId="urn:microsoft.com/office/officeart/2005/8/layout/hierarchy1"/>
    <dgm:cxn modelId="{64983601-2564-49C7-88A6-6D5BE2213900}" type="presParOf" srcId="{5C829FD8-9541-4E15-B8E9-26D7031F6F52}" destId="{85C196A4-6916-4131-BEBF-8325F952BF42}" srcOrd="0" destOrd="0" presId="urn:microsoft.com/office/officeart/2005/8/layout/hierarchy1"/>
    <dgm:cxn modelId="{A9E7D316-5CB3-42C8-ACF5-19011A8F93FD}" type="presParOf" srcId="{5C829FD8-9541-4E15-B8E9-26D7031F6F52}" destId="{005D3AE9-1B56-4BD2-BBDC-E0136375D09A}" srcOrd="1" destOrd="0" presId="urn:microsoft.com/office/officeart/2005/8/layout/hierarchy1"/>
    <dgm:cxn modelId="{59883BBD-CE83-482E-9657-F3A1167C3A4D}" type="presParOf" srcId="{940AFB87-2771-47C9-97CC-05CA450E221C}" destId="{B72392AA-E152-4D44-A721-207A7B59FFEF}" srcOrd="1" destOrd="0" presId="urn:microsoft.com/office/officeart/2005/8/layout/hierarchy1"/>
    <dgm:cxn modelId="{FECD8B4D-E505-43D8-B278-7162F0634E29}" type="presParOf" srcId="{B72392AA-E152-4D44-A721-207A7B59FFEF}" destId="{880B4F59-B501-4D27-B413-DF8259125D45}" srcOrd="0" destOrd="0" presId="urn:microsoft.com/office/officeart/2005/8/layout/hierarchy1"/>
    <dgm:cxn modelId="{4AB59CA2-8B1A-4ABD-85DA-C4AA6B25C9AB}" type="presParOf" srcId="{B72392AA-E152-4D44-A721-207A7B59FFEF}" destId="{F43143F6-B4FD-4EBC-8760-F4722870981F}" srcOrd="1" destOrd="0" presId="urn:microsoft.com/office/officeart/2005/8/layout/hierarchy1"/>
    <dgm:cxn modelId="{2074C912-2AD6-428C-9002-82E413B1F595}" type="presParOf" srcId="{F43143F6-B4FD-4EBC-8760-F4722870981F}" destId="{A5D60CF9-7EEA-4E0B-BE31-310B6CBAC915}" srcOrd="0" destOrd="0" presId="urn:microsoft.com/office/officeart/2005/8/layout/hierarchy1"/>
    <dgm:cxn modelId="{27996243-9864-4B99-B397-30C0A4994A0A}" type="presParOf" srcId="{A5D60CF9-7EEA-4E0B-BE31-310B6CBAC915}" destId="{8249B670-3DE7-419D-AD0F-2AD9B66E1EAF}" srcOrd="0" destOrd="0" presId="urn:microsoft.com/office/officeart/2005/8/layout/hierarchy1"/>
    <dgm:cxn modelId="{E2528709-58B1-4F91-91AB-5261512C4F1D}" type="presParOf" srcId="{A5D60CF9-7EEA-4E0B-BE31-310B6CBAC915}" destId="{710F63C8-7AC7-45AA-B4C1-0A4191EA4CD8}" srcOrd="1" destOrd="0" presId="urn:microsoft.com/office/officeart/2005/8/layout/hierarchy1"/>
    <dgm:cxn modelId="{637EC3A2-F511-4386-BA34-18CE6E51794D}" type="presParOf" srcId="{F43143F6-B4FD-4EBC-8760-F4722870981F}" destId="{5232A2E5-98DC-4360-A522-1E9C0BEE5237}" srcOrd="1" destOrd="0" presId="urn:microsoft.com/office/officeart/2005/8/layout/hierarchy1"/>
    <dgm:cxn modelId="{7EA24D5F-5899-497E-B019-F6F2A4D164CC}" type="presParOf" srcId="{B72392AA-E152-4D44-A721-207A7B59FFEF}" destId="{97D7DA98-6DE6-48A3-A4E1-848CC924F6DB}" srcOrd="2" destOrd="0" presId="urn:microsoft.com/office/officeart/2005/8/layout/hierarchy1"/>
    <dgm:cxn modelId="{22414CC4-94CF-4A42-B2D8-3D387C974795}" type="presParOf" srcId="{B72392AA-E152-4D44-A721-207A7B59FFEF}" destId="{2818449D-34C6-4929-817C-1C223B4C3E89}" srcOrd="3" destOrd="0" presId="urn:microsoft.com/office/officeart/2005/8/layout/hierarchy1"/>
    <dgm:cxn modelId="{04B6C9A5-B901-4456-A2D4-357548699ACF}" type="presParOf" srcId="{2818449D-34C6-4929-817C-1C223B4C3E89}" destId="{63CDC54D-70F5-4EE4-A760-F97A200B233E}" srcOrd="0" destOrd="0" presId="urn:microsoft.com/office/officeart/2005/8/layout/hierarchy1"/>
    <dgm:cxn modelId="{9449D93E-AC7D-4A71-B92A-4A790083458A}" type="presParOf" srcId="{63CDC54D-70F5-4EE4-A760-F97A200B233E}" destId="{CACF7AAA-0EDD-4493-BB05-EEC559B48694}" srcOrd="0" destOrd="0" presId="urn:microsoft.com/office/officeart/2005/8/layout/hierarchy1"/>
    <dgm:cxn modelId="{DE1D481F-1088-407E-85BE-DE6EB35A4E30}" type="presParOf" srcId="{63CDC54D-70F5-4EE4-A760-F97A200B233E}" destId="{8E3776F8-7665-4B13-B457-E62B697420D2}" srcOrd="1" destOrd="0" presId="urn:microsoft.com/office/officeart/2005/8/layout/hierarchy1"/>
    <dgm:cxn modelId="{45F9D314-3862-4455-B7D0-CC70F897FE5A}" type="presParOf" srcId="{2818449D-34C6-4929-817C-1C223B4C3E89}" destId="{A44248AE-BBC9-4724-9AC9-B463245CDC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D9877F-E113-428E-ACFA-3D977D32EE1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C951471-984B-4449-91B5-268EB69E094F}">
      <dgm:prSet phldrT="[Text]"/>
      <dgm:spPr/>
      <dgm:t>
        <a:bodyPr/>
        <a:lstStyle/>
        <a:p>
          <a:r>
            <a:rPr lang="en-US" dirty="0"/>
            <a:t>Week 1</a:t>
          </a:r>
        </a:p>
      </dgm:t>
    </dgm:pt>
    <dgm:pt modelId="{E967E83D-ABCC-40D7-BF15-7973D616C04D}" type="parTrans" cxnId="{89A4E024-4F4F-49C7-B980-D669FC5AF5A4}">
      <dgm:prSet/>
      <dgm:spPr/>
      <dgm:t>
        <a:bodyPr/>
        <a:lstStyle/>
        <a:p>
          <a:endParaRPr lang="en-US"/>
        </a:p>
      </dgm:t>
    </dgm:pt>
    <dgm:pt modelId="{564A3465-222C-45AD-BE69-3F496FC32E0D}" type="sibTrans" cxnId="{89A4E024-4F4F-49C7-B980-D669FC5AF5A4}">
      <dgm:prSet/>
      <dgm:spPr/>
      <dgm:t>
        <a:bodyPr/>
        <a:lstStyle/>
        <a:p>
          <a:endParaRPr lang="en-US"/>
        </a:p>
      </dgm:t>
    </dgm:pt>
    <dgm:pt modelId="{BBCCC1C3-7720-4579-A8CA-C66FC2DDE395}">
      <dgm:prSet phldrT="[Text]" custT="1"/>
      <dgm:spPr/>
      <dgm:t>
        <a:bodyPr/>
        <a:lstStyle/>
        <a:p>
          <a:r>
            <a:rPr lang="en-US" sz="2000" dirty="0"/>
            <a:t>Baseline Testing</a:t>
          </a:r>
        </a:p>
      </dgm:t>
    </dgm:pt>
    <dgm:pt modelId="{A0C9E9D4-C1D5-4B69-AD5E-33A316BC6201}" type="parTrans" cxnId="{46F81EC2-446F-4E80-ACF3-EACCDC05019E}">
      <dgm:prSet/>
      <dgm:spPr/>
      <dgm:t>
        <a:bodyPr/>
        <a:lstStyle/>
        <a:p>
          <a:endParaRPr lang="en-US"/>
        </a:p>
      </dgm:t>
    </dgm:pt>
    <dgm:pt modelId="{5125C1D9-DCAA-4F95-81B3-1A79CFA93C2F}" type="sibTrans" cxnId="{46F81EC2-446F-4E80-ACF3-EACCDC05019E}">
      <dgm:prSet/>
      <dgm:spPr/>
      <dgm:t>
        <a:bodyPr/>
        <a:lstStyle/>
        <a:p>
          <a:endParaRPr lang="en-US"/>
        </a:p>
      </dgm:t>
    </dgm:pt>
    <dgm:pt modelId="{A8EA97A3-551A-4832-8D89-ACFF54DA4430}">
      <dgm:prSet phldrT="[Text]" custT="1"/>
      <dgm:spPr/>
      <dgm:t>
        <a:bodyPr/>
        <a:lstStyle/>
        <a:p>
          <a:pPr>
            <a:lnSpc>
              <a:spcPct val="100000"/>
            </a:lnSpc>
            <a:spcAft>
              <a:spcPts val="0"/>
            </a:spcAft>
          </a:pPr>
          <a:r>
            <a:rPr lang="en-US" sz="3300" dirty="0"/>
            <a:t>Weeks</a:t>
          </a:r>
          <a:r>
            <a:rPr lang="en-US" sz="2900" dirty="0"/>
            <a:t> </a:t>
          </a:r>
        </a:p>
        <a:p>
          <a:pPr>
            <a:lnSpc>
              <a:spcPct val="100000"/>
            </a:lnSpc>
            <a:spcAft>
              <a:spcPts val="0"/>
            </a:spcAft>
          </a:pPr>
          <a:r>
            <a:rPr lang="en-US" sz="2900" dirty="0"/>
            <a:t>2-4</a:t>
          </a:r>
        </a:p>
      </dgm:t>
    </dgm:pt>
    <dgm:pt modelId="{014F7BAB-B7AA-4F4F-A1D0-3DA6E9055477}" type="parTrans" cxnId="{8A2EC0F8-56BF-4C15-ACF6-16FE81D51BA0}">
      <dgm:prSet/>
      <dgm:spPr/>
      <dgm:t>
        <a:bodyPr/>
        <a:lstStyle/>
        <a:p>
          <a:endParaRPr lang="en-US"/>
        </a:p>
      </dgm:t>
    </dgm:pt>
    <dgm:pt modelId="{E0A69C51-5961-4134-A699-CE3D0FD73A7D}" type="sibTrans" cxnId="{8A2EC0F8-56BF-4C15-ACF6-16FE81D51BA0}">
      <dgm:prSet/>
      <dgm:spPr/>
      <dgm:t>
        <a:bodyPr/>
        <a:lstStyle/>
        <a:p>
          <a:endParaRPr lang="en-US"/>
        </a:p>
      </dgm:t>
    </dgm:pt>
    <dgm:pt modelId="{7262FA78-2B69-46AE-8662-B8A247CB5496}">
      <dgm:prSet phldrT="[Text]" custT="1"/>
      <dgm:spPr/>
      <dgm:t>
        <a:bodyPr/>
        <a:lstStyle/>
        <a:p>
          <a:r>
            <a:rPr lang="en-US" sz="2000"/>
            <a:t>Treatment sessions</a:t>
          </a:r>
        </a:p>
      </dgm:t>
    </dgm:pt>
    <dgm:pt modelId="{A191CB19-B246-4B77-A0AD-9BA3651D74FA}" type="parTrans" cxnId="{DDD8E10C-2C99-4442-905F-A6D895BCD4D6}">
      <dgm:prSet/>
      <dgm:spPr/>
      <dgm:t>
        <a:bodyPr/>
        <a:lstStyle/>
        <a:p>
          <a:endParaRPr lang="en-US"/>
        </a:p>
      </dgm:t>
    </dgm:pt>
    <dgm:pt modelId="{502A5788-16CB-4F24-9068-77B97A0CBC5C}" type="sibTrans" cxnId="{DDD8E10C-2C99-4442-905F-A6D895BCD4D6}">
      <dgm:prSet/>
      <dgm:spPr/>
      <dgm:t>
        <a:bodyPr/>
        <a:lstStyle/>
        <a:p>
          <a:endParaRPr lang="en-US"/>
        </a:p>
      </dgm:t>
    </dgm:pt>
    <dgm:pt modelId="{6DFDFAD1-F9DC-4D9A-8FF8-F2B76621E50A}">
      <dgm:prSet phldrT="[Text]"/>
      <dgm:spPr/>
      <dgm:t>
        <a:bodyPr/>
        <a:lstStyle/>
        <a:p>
          <a:r>
            <a:rPr lang="en-US" dirty="0"/>
            <a:t>Week 5</a:t>
          </a:r>
        </a:p>
      </dgm:t>
    </dgm:pt>
    <dgm:pt modelId="{7AFEDEB7-4328-4CBB-B47B-83F06D03EA26}" type="parTrans" cxnId="{B77DCBB3-FF75-4282-B4F0-18F2560EFC0F}">
      <dgm:prSet/>
      <dgm:spPr/>
      <dgm:t>
        <a:bodyPr/>
        <a:lstStyle/>
        <a:p>
          <a:endParaRPr lang="en-US"/>
        </a:p>
      </dgm:t>
    </dgm:pt>
    <dgm:pt modelId="{623F21C3-F846-4CDC-B08D-825617B698E0}" type="sibTrans" cxnId="{B77DCBB3-FF75-4282-B4F0-18F2560EFC0F}">
      <dgm:prSet/>
      <dgm:spPr/>
      <dgm:t>
        <a:bodyPr/>
        <a:lstStyle/>
        <a:p>
          <a:endParaRPr lang="en-US"/>
        </a:p>
      </dgm:t>
    </dgm:pt>
    <dgm:pt modelId="{929AD70A-A34E-4449-BCF2-CDE42BF1F0F3}">
      <dgm:prSet phldrT="[Text]" custT="1"/>
      <dgm:spPr/>
      <dgm:t>
        <a:bodyPr/>
        <a:lstStyle/>
        <a:p>
          <a:r>
            <a:rPr lang="en-US" sz="2000"/>
            <a:t>12 exposures/session</a:t>
          </a:r>
        </a:p>
      </dgm:t>
    </dgm:pt>
    <dgm:pt modelId="{6A8317EE-5173-4285-A616-9B3E3B64859A}" type="parTrans" cxnId="{A4D09144-ABA6-4837-AE3E-DB47EA0AD8D9}">
      <dgm:prSet/>
      <dgm:spPr/>
      <dgm:t>
        <a:bodyPr/>
        <a:lstStyle/>
        <a:p>
          <a:endParaRPr lang="en-US"/>
        </a:p>
      </dgm:t>
    </dgm:pt>
    <dgm:pt modelId="{CFA188A8-A1BB-427B-B28A-BF80E98A5296}" type="sibTrans" cxnId="{A4D09144-ABA6-4837-AE3E-DB47EA0AD8D9}">
      <dgm:prSet/>
      <dgm:spPr/>
      <dgm:t>
        <a:bodyPr/>
        <a:lstStyle/>
        <a:p>
          <a:endParaRPr lang="en-US"/>
        </a:p>
      </dgm:t>
    </dgm:pt>
    <dgm:pt modelId="{3E42FD61-0264-467C-85D1-B9F1C69B5E03}">
      <dgm:prSet/>
      <dgm:spPr/>
      <dgm:t>
        <a:bodyPr/>
        <a:lstStyle/>
        <a:p>
          <a:r>
            <a:rPr lang="en-US" dirty="0"/>
            <a:t>Week 7</a:t>
          </a:r>
        </a:p>
      </dgm:t>
    </dgm:pt>
    <dgm:pt modelId="{2606346B-2F8C-41ED-994D-B3F52012AF19}" type="parTrans" cxnId="{25A3E358-DF91-4495-AB95-F51AB0B285E6}">
      <dgm:prSet/>
      <dgm:spPr/>
      <dgm:t>
        <a:bodyPr/>
        <a:lstStyle/>
        <a:p>
          <a:endParaRPr lang="en-US"/>
        </a:p>
      </dgm:t>
    </dgm:pt>
    <dgm:pt modelId="{F0607504-69CF-482E-AD58-1508BDFB4257}" type="sibTrans" cxnId="{25A3E358-DF91-4495-AB95-F51AB0B285E6}">
      <dgm:prSet/>
      <dgm:spPr/>
      <dgm:t>
        <a:bodyPr/>
        <a:lstStyle/>
        <a:p>
          <a:endParaRPr lang="en-US"/>
        </a:p>
      </dgm:t>
    </dgm:pt>
    <dgm:pt modelId="{7DC522FF-9CAB-49BC-A407-1D97F4D805AC}">
      <dgm:prSet phldrT="[Text]" custT="1"/>
      <dgm:spPr/>
      <dgm:t>
        <a:bodyPr/>
        <a:lstStyle/>
        <a:p>
          <a:r>
            <a:rPr lang="en-US" sz="2000" dirty="0"/>
            <a:t>Post-test one week after treatment</a:t>
          </a:r>
        </a:p>
      </dgm:t>
    </dgm:pt>
    <dgm:pt modelId="{8BAA5AA1-49E6-4930-9C89-ED5A97A89AB1}" type="parTrans" cxnId="{59A8E1BA-61D0-4CBD-A3B6-0CB23583E5CA}">
      <dgm:prSet/>
      <dgm:spPr/>
      <dgm:t>
        <a:bodyPr/>
        <a:lstStyle/>
        <a:p>
          <a:endParaRPr lang="en-US"/>
        </a:p>
      </dgm:t>
    </dgm:pt>
    <dgm:pt modelId="{D729CD5C-0A5E-4E41-B43F-4F9DBB7489C8}" type="sibTrans" cxnId="{59A8E1BA-61D0-4CBD-A3B6-0CB23583E5CA}">
      <dgm:prSet/>
      <dgm:spPr/>
      <dgm:t>
        <a:bodyPr/>
        <a:lstStyle/>
        <a:p>
          <a:endParaRPr lang="en-US"/>
        </a:p>
      </dgm:t>
    </dgm:pt>
    <dgm:pt modelId="{60092039-AED2-4630-9FCC-B44A8189A3E3}">
      <dgm:prSet custT="1"/>
      <dgm:spPr/>
      <dgm:t>
        <a:bodyPr/>
        <a:lstStyle/>
        <a:p>
          <a:r>
            <a:rPr lang="en-US" sz="2000" dirty="0"/>
            <a:t>Post-test three weeks after treatment</a:t>
          </a:r>
        </a:p>
      </dgm:t>
    </dgm:pt>
    <dgm:pt modelId="{1FF224B1-62F4-4927-99C4-93615540EB91}" type="parTrans" cxnId="{7D8349EC-2AF8-42E2-926F-CB869DC40271}">
      <dgm:prSet/>
      <dgm:spPr/>
      <dgm:t>
        <a:bodyPr/>
        <a:lstStyle/>
        <a:p>
          <a:endParaRPr lang="en-US"/>
        </a:p>
      </dgm:t>
    </dgm:pt>
    <dgm:pt modelId="{A28AFACC-2BD8-4D52-930F-4E1180718104}" type="sibTrans" cxnId="{7D8349EC-2AF8-42E2-926F-CB869DC40271}">
      <dgm:prSet/>
      <dgm:spPr/>
      <dgm:t>
        <a:bodyPr/>
        <a:lstStyle/>
        <a:p>
          <a:endParaRPr lang="en-US"/>
        </a:p>
      </dgm:t>
    </dgm:pt>
    <dgm:pt modelId="{6C5630AE-FB59-4C00-9404-0D7ADAB75070}">
      <dgm:prSet/>
      <dgm:spPr/>
      <dgm:t>
        <a:bodyPr/>
        <a:lstStyle/>
        <a:p>
          <a:r>
            <a:rPr lang="en-US" dirty="0"/>
            <a:t>3 months</a:t>
          </a:r>
        </a:p>
      </dgm:t>
    </dgm:pt>
    <dgm:pt modelId="{1A3B1FA7-B7E0-4DE1-9229-F513B98F2C5D}" type="parTrans" cxnId="{4A1CC25B-A3AA-49F5-8DAC-4BF1E30AB5E9}">
      <dgm:prSet/>
      <dgm:spPr/>
      <dgm:t>
        <a:bodyPr/>
        <a:lstStyle/>
        <a:p>
          <a:endParaRPr lang="en-US"/>
        </a:p>
      </dgm:t>
    </dgm:pt>
    <dgm:pt modelId="{7DF9116D-721D-412A-AE1C-886AF95F85A4}" type="sibTrans" cxnId="{4A1CC25B-A3AA-49F5-8DAC-4BF1E30AB5E9}">
      <dgm:prSet/>
      <dgm:spPr/>
      <dgm:t>
        <a:bodyPr/>
        <a:lstStyle/>
        <a:p>
          <a:endParaRPr lang="en-US"/>
        </a:p>
      </dgm:t>
    </dgm:pt>
    <dgm:pt modelId="{78389ABC-AA54-44DF-886D-1D98DDB4EB71}">
      <dgm:prSet custT="1"/>
      <dgm:spPr/>
      <dgm:t>
        <a:bodyPr/>
        <a:lstStyle/>
        <a:p>
          <a:r>
            <a:rPr lang="en-US" sz="2000" dirty="0"/>
            <a:t>Self-reported follow-up questionnaire</a:t>
          </a:r>
        </a:p>
      </dgm:t>
    </dgm:pt>
    <dgm:pt modelId="{F81473A7-D322-4FF8-B602-B82773CDF707}" type="parTrans" cxnId="{3EC3A4CE-28CD-4CDE-AA67-0A246AA4D569}">
      <dgm:prSet/>
      <dgm:spPr/>
      <dgm:t>
        <a:bodyPr/>
        <a:lstStyle/>
        <a:p>
          <a:endParaRPr lang="en-US"/>
        </a:p>
      </dgm:t>
    </dgm:pt>
    <dgm:pt modelId="{64104B59-E94D-40DD-96AB-55A01806204C}" type="sibTrans" cxnId="{3EC3A4CE-28CD-4CDE-AA67-0A246AA4D569}">
      <dgm:prSet/>
      <dgm:spPr/>
      <dgm:t>
        <a:bodyPr/>
        <a:lstStyle/>
        <a:p>
          <a:endParaRPr lang="en-US"/>
        </a:p>
      </dgm:t>
    </dgm:pt>
    <dgm:pt modelId="{7B8F70AA-02CA-43CD-9490-A524AB8BE083}" type="pres">
      <dgm:prSet presAssocID="{56D9877F-E113-428E-ACFA-3D977D32EE1C}" presName="Name0" presStyleCnt="0">
        <dgm:presLayoutVars>
          <dgm:dir/>
          <dgm:animLvl val="lvl"/>
          <dgm:resizeHandles val="exact"/>
        </dgm:presLayoutVars>
      </dgm:prSet>
      <dgm:spPr/>
      <dgm:t>
        <a:bodyPr/>
        <a:lstStyle/>
        <a:p>
          <a:endParaRPr lang="en-US"/>
        </a:p>
      </dgm:t>
    </dgm:pt>
    <dgm:pt modelId="{E83F1CFD-462D-44FE-8174-192344B1D3EC}" type="pres">
      <dgm:prSet presAssocID="{EC951471-984B-4449-91B5-268EB69E094F}" presName="linNode" presStyleCnt="0"/>
      <dgm:spPr/>
    </dgm:pt>
    <dgm:pt modelId="{4E70B850-31E1-4A37-A490-0E50492B1E80}" type="pres">
      <dgm:prSet presAssocID="{EC951471-984B-4449-91B5-268EB69E094F}" presName="parentText" presStyleLbl="node1" presStyleIdx="0" presStyleCnt="5">
        <dgm:presLayoutVars>
          <dgm:chMax val="1"/>
          <dgm:bulletEnabled val="1"/>
        </dgm:presLayoutVars>
      </dgm:prSet>
      <dgm:spPr/>
      <dgm:t>
        <a:bodyPr/>
        <a:lstStyle/>
        <a:p>
          <a:endParaRPr lang="en-US"/>
        </a:p>
      </dgm:t>
    </dgm:pt>
    <dgm:pt modelId="{EEFD4F6F-0A3D-406B-B5B5-655358DFDB45}" type="pres">
      <dgm:prSet presAssocID="{EC951471-984B-4449-91B5-268EB69E094F}" presName="descendantText" presStyleLbl="alignAccFollowNode1" presStyleIdx="0" presStyleCnt="5">
        <dgm:presLayoutVars>
          <dgm:bulletEnabled val="1"/>
        </dgm:presLayoutVars>
      </dgm:prSet>
      <dgm:spPr/>
      <dgm:t>
        <a:bodyPr/>
        <a:lstStyle/>
        <a:p>
          <a:endParaRPr lang="en-US"/>
        </a:p>
      </dgm:t>
    </dgm:pt>
    <dgm:pt modelId="{3D66CF19-D764-4DB9-868F-168EDDD3E211}" type="pres">
      <dgm:prSet presAssocID="{564A3465-222C-45AD-BE69-3F496FC32E0D}" presName="sp" presStyleCnt="0"/>
      <dgm:spPr/>
    </dgm:pt>
    <dgm:pt modelId="{7C758F09-0776-4627-BDBE-98ECD389181A}" type="pres">
      <dgm:prSet presAssocID="{A8EA97A3-551A-4832-8D89-ACFF54DA4430}" presName="linNode" presStyleCnt="0"/>
      <dgm:spPr/>
    </dgm:pt>
    <dgm:pt modelId="{864FE57F-0285-41FF-939D-ACFF6691CC42}" type="pres">
      <dgm:prSet presAssocID="{A8EA97A3-551A-4832-8D89-ACFF54DA4430}" presName="parentText" presStyleLbl="node1" presStyleIdx="1" presStyleCnt="5">
        <dgm:presLayoutVars>
          <dgm:chMax val="1"/>
          <dgm:bulletEnabled val="1"/>
        </dgm:presLayoutVars>
      </dgm:prSet>
      <dgm:spPr/>
      <dgm:t>
        <a:bodyPr/>
        <a:lstStyle/>
        <a:p>
          <a:endParaRPr lang="en-US"/>
        </a:p>
      </dgm:t>
    </dgm:pt>
    <dgm:pt modelId="{E48CAB1F-5C24-467F-828C-56469212A28A}" type="pres">
      <dgm:prSet presAssocID="{A8EA97A3-551A-4832-8D89-ACFF54DA4430}" presName="descendantText" presStyleLbl="alignAccFollowNode1" presStyleIdx="1" presStyleCnt="5">
        <dgm:presLayoutVars>
          <dgm:bulletEnabled val="1"/>
        </dgm:presLayoutVars>
      </dgm:prSet>
      <dgm:spPr/>
      <dgm:t>
        <a:bodyPr/>
        <a:lstStyle/>
        <a:p>
          <a:endParaRPr lang="en-US"/>
        </a:p>
      </dgm:t>
    </dgm:pt>
    <dgm:pt modelId="{54CF2D66-ACB7-4DC5-A541-9E3033CE698C}" type="pres">
      <dgm:prSet presAssocID="{E0A69C51-5961-4134-A699-CE3D0FD73A7D}" presName="sp" presStyleCnt="0"/>
      <dgm:spPr/>
    </dgm:pt>
    <dgm:pt modelId="{EB50E854-A906-4B4D-A751-1808EC0B0003}" type="pres">
      <dgm:prSet presAssocID="{6DFDFAD1-F9DC-4D9A-8FF8-F2B76621E50A}" presName="linNode" presStyleCnt="0"/>
      <dgm:spPr/>
    </dgm:pt>
    <dgm:pt modelId="{2C86C7C3-B468-491B-8D21-158F4C3C47CB}" type="pres">
      <dgm:prSet presAssocID="{6DFDFAD1-F9DC-4D9A-8FF8-F2B76621E50A}" presName="parentText" presStyleLbl="node1" presStyleIdx="2" presStyleCnt="5">
        <dgm:presLayoutVars>
          <dgm:chMax val="1"/>
          <dgm:bulletEnabled val="1"/>
        </dgm:presLayoutVars>
      </dgm:prSet>
      <dgm:spPr/>
      <dgm:t>
        <a:bodyPr/>
        <a:lstStyle/>
        <a:p>
          <a:endParaRPr lang="en-US"/>
        </a:p>
      </dgm:t>
    </dgm:pt>
    <dgm:pt modelId="{201D5B83-A6F1-4FAC-A766-AC613F4864EF}" type="pres">
      <dgm:prSet presAssocID="{6DFDFAD1-F9DC-4D9A-8FF8-F2B76621E50A}" presName="descendantText" presStyleLbl="alignAccFollowNode1" presStyleIdx="2" presStyleCnt="5">
        <dgm:presLayoutVars>
          <dgm:bulletEnabled val="1"/>
        </dgm:presLayoutVars>
      </dgm:prSet>
      <dgm:spPr/>
      <dgm:t>
        <a:bodyPr/>
        <a:lstStyle/>
        <a:p>
          <a:endParaRPr lang="en-US"/>
        </a:p>
      </dgm:t>
    </dgm:pt>
    <dgm:pt modelId="{94D403EC-427C-47FA-A7FF-6F659AFA5106}" type="pres">
      <dgm:prSet presAssocID="{623F21C3-F846-4CDC-B08D-825617B698E0}" presName="sp" presStyleCnt="0"/>
      <dgm:spPr/>
    </dgm:pt>
    <dgm:pt modelId="{3F89978B-4B59-4BEC-9BC6-DFF03E25D117}" type="pres">
      <dgm:prSet presAssocID="{3E42FD61-0264-467C-85D1-B9F1C69B5E03}" presName="linNode" presStyleCnt="0"/>
      <dgm:spPr/>
    </dgm:pt>
    <dgm:pt modelId="{E895C044-F233-458D-A418-48B0901DE1EF}" type="pres">
      <dgm:prSet presAssocID="{3E42FD61-0264-467C-85D1-B9F1C69B5E03}" presName="parentText" presStyleLbl="node1" presStyleIdx="3" presStyleCnt="5">
        <dgm:presLayoutVars>
          <dgm:chMax val="1"/>
          <dgm:bulletEnabled val="1"/>
        </dgm:presLayoutVars>
      </dgm:prSet>
      <dgm:spPr/>
      <dgm:t>
        <a:bodyPr/>
        <a:lstStyle/>
        <a:p>
          <a:endParaRPr lang="en-US"/>
        </a:p>
      </dgm:t>
    </dgm:pt>
    <dgm:pt modelId="{F8DA5FBE-ECC2-48C8-97CF-2F4FC268C5B4}" type="pres">
      <dgm:prSet presAssocID="{3E42FD61-0264-467C-85D1-B9F1C69B5E03}" presName="descendantText" presStyleLbl="alignAccFollowNode1" presStyleIdx="3" presStyleCnt="5">
        <dgm:presLayoutVars>
          <dgm:bulletEnabled val="1"/>
        </dgm:presLayoutVars>
      </dgm:prSet>
      <dgm:spPr/>
      <dgm:t>
        <a:bodyPr/>
        <a:lstStyle/>
        <a:p>
          <a:endParaRPr lang="en-US"/>
        </a:p>
      </dgm:t>
    </dgm:pt>
    <dgm:pt modelId="{C0E11AA2-56C4-41F8-8469-EC673374FFF0}" type="pres">
      <dgm:prSet presAssocID="{F0607504-69CF-482E-AD58-1508BDFB4257}" presName="sp" presStyleCnt="0"/>
      <dgm:spPr/>
    </dgm:pt>
    <dgm:pt modelId="{5E904E6E-2A60-4A9E-8F15-3F532B393C6B}" type="pres">
      <dgm:prSet presAssocID="{6C5630AE-FB59-4C00-9404-0D7ADAB75070}" presName="linNode" presStyleCnt="0"/>
      <dgm:spPr/>
    </dgm:pt>
    <dgm:pt modelId="{48304893-3771-451B-9FFE-A6E96886BA6A}" type="pres">
      <dgm:prSet presAssocID="{6C5630AE-FB59-4C00-9404-0D7ADAB75070}" presName="parentText" presStyleLbl="node1" presStyleIdx="4" presStyleCnt="5">
        <dgm:presLayoutVars>
          <dgm:chMax val="1"/>
          <dgm:bulletEnabled val="1"/>
        </dgm:presLayoutVars>
      </dgm:prSet>
      <dgm:spPr/>
      <dgm:t>
        <a:bodyPr/>
        <a:lstStyle/>
        <a:p>
          <a:endParaRPr lang="en-US"/>
        </a:p>
      </dgm:t>
    </dgm:pt>
    <dgm:pt modelId="{7DF9A70A-A621-43CB-800D-5F4CB9C310EB}" type="pres">
      <dgm:prSet presAssocID="{6C5630AE-FB59-4C00-9404-0D7ADAB75070}" presName="descendantText" presStyleLbl="alignAccFollowNode1" presStyleIdx="4" presStyleCnt="5">
        <dgm:presLayoutVars>
          <dgm:bulletEnabled val="1"/>
        </dgm:presLayoutVars>
      </dgm:prSet>
      <dgm:spPr/>
      <dgm:t>
        <a:bodyPr/>
        <a:lstStyle/>
        <a:p>
          <a:endParaRPr lang="en-US"/>
        </a:p>
      </dgm:t>
    </dgm:pt>
  </dgm:ptLst>
  <dgm:cxnLst>
    <dgm:cxn modelId="{89A4E024-4F4F-49C7-B980-D669FC5AF5A4}" srcId="{56D9877F-E113-428E-ACFA-3D977D32EE1C}" destId="{EC951471-984B-4449-91B5-268EB69E094F}" srcOrd="0" destOrd="0" parTransId="{E967E83D-ABCC-40D7-BF15-7973D616C04D}" sibTransId="{564A3465-222C-45AD-BE69-3F496FC32E0D}"/>
    <dgm:cxn modelId="{DDD8E10C-2C99-4442-905F-A6D895BCD4D6}" srcId="{A8EA97A3-551A-4832-8D89-ACFF54DA4430}" destId="{7262FA78-2B69-46AE-8662-B8A247CB5496}" srcOrd="0" destOrd="0" parTransId="{A191CB19-B246-4B77-A0AD-9BA3651D74FA}" sibTransId="{502A5788-16CB-4F24-9068-77B97A0CBC5C}"/>
    <dgm:cxn modelId="{3EC3A4CE-28CD-4CDE-AA67-0A246AA4D569}" srcId="{6C5630AE-FB59-4C00-9404-0D7ADAB75070}" destId="{78389ABC-AA54-44DF-886D-1D98DDB4EB71}" srcOrd="0" destOrd="0" parTransId="{F81473A7-D322-4FF8-B602-B82773CDF707}" sibTransId="{64104B59-E94D-40DD-96AB-55A01806204C}"/>
    <dgm:cxn modelId="{A2FF5642-0191-4EB3-B5E0-335C1DB84FB0}" type="presOf" srcId="{7262FA78-2B69-46AE-8662-B8A247CB5496}" destId="{E48CAB1F-5C24-467F-828C-56469212A28A}" srcOrd="0" destOrd="0" presId="urn:microsoft.com/office/officeart/2005/8/layout/vList5"/>
    <dgm:cxn modelId="{85FFA38E-DA7E-4546-85BD-AF24748C0B5A}" type="presOf" srcId="{A8EA97A3-551A-4832-8D89-ACFF54DA4430}" destId="{864FE57F-0285-41FF-939D-ACFF6691CC42}" srcOrd="0" destOrd="0" presId="urn:microsoft.com/office/officeart/2005/8/layout/vList5"/>
    <dgm:cxn modelId="{7D8349EC-2AF8-42E2-926F-CB869DC40271}" srcId="{3E42FD61-0264-467C-85D1-B9F1C69B5E03}" destId="{60092039-AED2-4630-9FCC-B44A8189A3E3}" srcOrd="0" destOrd="0" parTransId="{1FF224B1-62F4-4927-99C4-93615540EB91}" sibTransId="{A28AFACC-2BD8-4D52-930F-4E1180718104}"/>
    <dgm:cxn modelId="{29AEFB1A-0A53-4D7F-AFE2-D5AEDF1F9A61}" type="presOf" srcId="{3E42FD61-0264-467C-85D1-B9F1C69B5E03}" destId="{E895C044-F233-458D-A418-48B0901DE1EF}" srcOrd="0" destOrd="0" presId="urn:microsoft.com/office/officeart/2005/8/layout/vList5"/>
    <dgm:cxn modelId="{B77DCBB3-FF75-4282-B4F0-18F2560EFC0F}" srcId="{56D9877F-E113-428E-ACFA-3D977D32EE1C}" destId="{6DFDFAD1-F9DC-4D9A-8FF8-F2B76621E50A}" srcOrd="2" destOrd="0" parTransId="{7AFEDEB7-4328-4CBB-B47B-83F06D03EA26}" sibTransId="{623F21C3-F846-4CDC-B08D-825617B698E0}"/>
    <dgm:cxn modelId="{8C12DBB8-333B-4303-AE42-DC57D22531A6}" type="presOf" srcId="{BBCCC1C3-7720-4579-A8CA-C66FC2DDE395}" destId="{EEFD4F6F-0A3D-406B-B5B5-655358DFDB45}" srcOrd="0" destOrd="0" presId="urn:microsoft.com/office/officeart/2005/8/layout/vList5"/>
    <dgm:cxn modelId="{4A1CC25B-A3AA-49F5-8DAC-4BF1E30AB5E9}" srcId="{56D9877F-E113-428E-ACFA-3D977D32EE1C}" destId="{6C5630AE-FB59-4C00-9404-0D7ADAB75070}" srcOrd="4" destOrd="0" parTransId="{1A3B1FA7-B7E0-4DE1-9229-F513B98F2C5D}" sibTransId="{7DF9116D-721D-412A-AE1C-886AF95F85A4}"/>
    <dgm:cxn modelId="{87402781-E1E1-4CD5-BFF0-FA3EF94A72BE}" type="presOf" srcId="{7DC522FF-9CAB-49BC-A407-1D97F4D805AC}" destId="{201D5B83-A6F1-4FAC-A766-AC613F4864EF}" srcOrd="0" destOrd="0" presId="urn:microsoft.com/office/officeart/2005/8/layout/vList5"/>
    <dgm:cxn modelId="{8A2EC0F8-56BF-4C15-ACF6-16FE81D51BA0}" srcId="{56D9877F-E113-428E-ACFA-3D977D32EE1C}" destId="{A8EA97A3-551A-4832-8D89-ACFF54DA4430}" srcOrd="1" destOrd="0" parTransId="{014F7BAB-B7AA-4F4F-A1D0-3DA6E9055477}" sibTransId="{E0A69C51-5961-4134-A699-CE3D0FD73A7D}"/>
    <dgm:cxn modelId="{A4D09144-ABA6-4837-AE3E-DB47EA0AD8D9}" srcId="{7262FA78-2B69-46AE-8662-B8A247CB5496}" destId="{929AD70A-A34E-4449-BCF2-CDE42BF1F0F3}" srcOrd="0" destOrd="0" parTransId="{6A8317EE-5173-4285-A616-9B3E3B64859A}" sibTransId="{CFA188A8-A1BB-427B-B28A-BF80E98A5296}"/>
    <dgm:cxn modelId="{85130007-FA59-4FBD-846F-A57C195C5549}" type="presOf" srcId="{6C5630AE-FB59-4C00-9404-0D7ADAB75070}" destId="{48304893-3771-451B-9FFE-A6E96886BA6A}" srcOrd="0" destOrd="0" presId="urn:microsoft.com/office/officeart/2005/8/layout/vList5"/>
    <dgm:cxn modelId="{46F81EC2-446F-4E80-ACF3-EACCDC05019E}" srcId="{EC951471-984B-4449-91B5-268EB69E094F}" destId="{BBCCC1C3-7720-4579-A8CA-C66FC2DDE395}" srcOrd="0" destOrd="0" parTransId="{A0C9E9D4-C1D5-4B69-AD5E-33A316BC6201}" sibTransId="{5125C1D9-DCAA-4F95-81B3-1A79CFA93C2F}"/>
    <dgm:cxn modelId="{A8A72A40-A584-4C88-A365-72CA9E7EEAED}" type="presOf" srcId="{60092039-AED2-4630-9FCC-B44A8189A3E3}" destId="{F8DA5FBE-ECC2-48C8-97CF-2F4FC268C5B4}" srcOrd="0" destOrd="0" presId="urn:microsoft.com/office/officeart/2005/8/layout/vList5"/>
    <dgm:cxn modelId="{4EB9C4AC-AAF3-43DA-8C08-D5FAE6B7C617}" type="presOf" srcId="{6DFDFAD1-F9DC-4D9A-8FF8-F2B76621E50A}" destId="{2C86C7C3-B468-491B-8D21-158F4C3C47CB}" srcOrd="0" destOrd="0" presId="urn:microsoft.com/office/officeart/2005/8/layout/vList5"/>
    <dgm:cxn modelId="{59A8E1BA-61D0-4CBD-A3B6-0CB23583E5CA}" srcId="{6DFDFAD1-F9DC-4D9A-8FF8-F2B76621E50A}" destId="{7DC522FF-9CAB-49BC-A407-1D97F4D805AC}" srcOrd="0" destOrd="0" parTransId="{8BAA5AA1-49E6-4930-9C89-ED5A97A89AB1}" sibTransId="{D729CD5C-0A5E-4E41-B43F-4F9DBB7489C8}"/>
    <dgm:cxn modelId="{50066ACF-5726-4A85-BD44-5F0D5F8FA20A}" type="presOf" srcId="{EC951471-984B-4449-91B5-268EB69E094F}" destId="{4E70B850-31E1-4A37-A490-0E50492B1E80}" srcOrd="0" destOrd="0" presId="urn:microsoft.com/office/officeart/2005/8/layout/vList5"/>
    <dgm:cxn modelId="{AE41F5B4-4E4B-4088-B34D-33407FF6F339}" type="presOf" srcId="{78389ABC-AA54-44DF-886D-1D98DDB4EB71}" destId="{7DF9A70A-A621-43CB-800D-5F4CB9C310EB}" srcOrd="0" destOrd="0" presId="urn:microsoft.com/office/officeart/2005/8/layout/vList5"/>
    <dgm:cxn modelId="{25A3E358-DF91-4495-AB95-F51AB0B285E6}" srcId="{56D9877F-E113-428E-ACFA-3D977D32EE1C}" destId="{3E42FD61-0264-467C-85D1-B9F1C69B5E03}" srcOrd="3" destOrd="0" parTransId="{2606346B-2F8C-41ED-994D-B3F52012AF19}" sibTransId="{F0607504-69CF-482E-AD58-1508BDFB4257}"/>
    <dgm:cxn modelId="{29E232F9-40CA-4DE7-BBF3-911FB62694A1}" type="presOf" srcId="{929AD70A-A34E-4449-BCF2-CDE42BF1F0F3}" destId="{E48CAB1F-5C24-467F-828C-56469212A28A}" srcOrd="0" destOrd="1" presId="urn:microsoft.com/office/officeart/2005/8/layout/vList5"/>
    <dgm:cxn modelId="{B3D8122A-C9F6-445F-A130-3766DD999786}" type="presOf" srcId="{56D9877F-E113-428E-ACFA-3D977D32EE1C}" destId="{7B8F70AA-02CA-43CD-9490-A524AB8BE083}" srcOrd="0" destOrd="0" presId="urn:microsoft.com/office/officeart/2005/8/layout/vList5"/>
    <dgm:cxn modelId="{573A1EFC-74EF-40DC-9A84-45CEB13D4AC2}" type="presParOf" srcId="{7B8F70AA-02CA-43CD-9490-A524AB8BE083}" destId="{E83F1CFD-462D-44FE-8174-192344B1D3EC}" srcOrd="0" destOrd="0" presId="urn:microsoft.com/office/officeart/2005/8/layout/vList5"/>
    <dgm:cxn modelId="{6E809880-B908-4476-860C-A1981ABED9D4}" type="presParOf" srcId="{E83F1CFD-462D-44FE-8174-192344B1D3EC}" destId="{4E70B850-31E1-4A37-A490-0E50492B1E80}" srcOrd="0" destOrd="0" presId="urn:microsoft.com/office/officeart/2005/8/layout/vList5"/>
    <dgm:cxn modelId="{71A27D90-F398-4AC1-B3C3-51DF4C7A533B}" type="presParOf" srcId="{E83F1CFD-462D-44FE-8174-192344B1D3EC}" destId="{EEFD4F6F-0A3D-406B-B5B5-655358DFDB45}" srcOrd="1" destOrd="0" presId="urn:microsoft.com/office/officeart/2005/8/layout/vList5"/>
    <dgm:cxn modelId="{D112813E-708B-4DAE-BF14-3A9328FB7A61}" type="presParOf" srcId="{7B8F70AA-02CA-43CD-9490-A524AB8BE083}" destId="{3D66CF19-D764-4DB9-868F-168EDDD3E211}" srcOrd="1" destOrd="0" presId="urn:microsoft.com/office/officeart/2005/8/layout/vList5"/>
    <dgm:cxn modelId="{26A6D604-652F-4096-8AF9-3FE58BC63FDE}" type="presParOf" srcId="{7B8F70AA-02CA-43CD-9490-A524AB8BE083}" destId="{7C758F09-0776-4627-BDBE-98ECD389181A}" srcOrd="2" destOrd="0" presId="urn:microsoft.com/office/officeart/2005/8/layout/vList5"/>
    <dgm:cxn modelId="{0C779ED0-F170-4BD4-A766-50615EEC21E7}" type="presParOf" srcId="{7C758F09-0776-4627-BDBE-98ECD389181A}" destId="{864FE57F-0285-41FF-939D-ACFF6691CC42}" srcOrd="0" destOrd="0" presId="urn:microsoft.com/office/officeart/2005/8/layout/vList5"/>
    <dgm:cxn modelId="{A1311B3E-4C04-4820-A4CB-0A16E5168FA5}" type="presParOf" srcId="{7C758F09-0776-4627-BDBE-98ECD389181A}" destId="{E48CAB1F-5C24-467F-828C-56469212A28A}" srcOrd="1" destOrd="0" presId="urn:microsoft.com/office/officeart/2005/8/layout/vList5"/>
    <dgm:cxn modelId="{9B166537-522D-4844-99BF-8574B1F797BD}" type="presParOf" srcId="{7B8F70AA-02CA-43CD-9490-A524AB8BE083}" destId="{54CF2D66-ACB7-4DC5-A541-9E3033CE698C}" srcOrd="3" destOrd="0" presId="urn:microsoft.com/office/officeart/2005/8/layout/vList5"/>
    <dgm:cxn modelId="{2C5CB9DE-4918-4064-99A7-1F2635463883}" type="presParOf" srcId="{7B8F70AA-02CA-43CD-9490-A524AB8BE083}" destId="{EB50E854-A906-4B4D-A751-1808EC0B0003}" srcOrd="4" destOrd="0" presId="urn:microsoft.com/office/officeart/2005/8/layout/vList5"/>
    <dgm:cxn modelId="{49A57DEC-E059-4F37-9044-9C9003C64648}" type="presParOf" srcId="{EB50E854-A906-4B4D-A751-1808EC0B0003}" destId="{2C86C7C3-B468-491B-8D21-158F4C3C47CB}" srcOrd="0" destOrd="0" presId="urn:microsoft.com/office/officeart/2005/8/layout/vList5"/>
    <dgm:cxn modelId="{C30D8C8E-E41F-49D7-BE51-165321D5CDFE}" type="presParOf" srcId="{EB50E854-A906-4B4D-A751-1808EC0B0003}" destId="{201D5B83-A6F1-4FAC-A766-AC613F4864EF}" srcOrd="1" destOrd="0" presId="urn:microsoft.com/office/officeart/2005/8/layout/vList5"/>
    <dgm:cxn modelId="{8E265820-5F92-422D-A461-78D346AED422}" type="presParOf" srcId="{7B8F70AA-02CA-43CD-9490-A524AB8BE083}" destId="{94D403EC-427C-47FA-A7FF-6F659AFA5106}" srcOrd="5" destOrd="0" presId="urn:microsoft.com/office/officeart/2005/8/layout/vList5"/>
    <dgm:cxn modelId="{A9CF804B-5722-431C-BB55-89EDD8909BF2}" type="presParOf" srcId="{7B8F70AA-02CA-43CD-9490-A524AB8BE083}" destId="{3F89978B-4B59-4BEC-9BC6-DFF03E25D117}" srcOrd="6" destOrd="0" presId="urn:microsoft.com/office/officeart/2005/8/layout/vList5"/>
    <dgm:cxn modelId="{847AAC76-43C0-4221-A7D4-2EDB40BCBA64}" type="presParOf" srcId="{3F89978B-4B59-4BEC-9BC6-DFF03E25D117}" destId="{E895C044-F233-458D-A418-48B0901DE1EF}" srcOrd="0" destOrd="0" presId="urn:microsoft.com/office/officeart/2005/8/layout/vList5"/>
    <dgm:cxn modelId="{E644292D-D87A-4A1D-8129-6823AC8D56C7}" type="presParOf" srcId="{3F89978B-4B59-4BEC-9BC6-DFF03E25D117}" destId="{F8DA5FBE-ECC2-48C8-97CF-2F4FC268C5B4}" srcOrd="1" destOrd="0" presId="urn:microsoft.com/office/officeart/2005/8/layout/vList5"/>
    <dgm:cxn modelId="{E46D8AFE-0780-482E-AFDF-1DC4C91495F2}" type="presParOf" srcId="{7B8F70AA-02CA-43CD-9490-A524AB8BE083}" destId="{C0E11AA2-56C4-41F8-8469-EC673374FFF0}" srcOrd="7" destOrd="0" presId="urn:microsoft.com/office/officeart/2005/8/layout/vList5"/>
    <dgm:cxn modelId="{A1957C0A-1AC3-4AD1-9098-8BFCDD9C8DA8}" type="presParOf" srcId="{7B8F70AA-02CA-43CD-9490-A524AB8BE083}" destId="{5E904E6E-2A60-4A9E-8F15-3F532B393C6B}" srcOrd="8" destOrd="0" presId="urn:microsoft.com/office/officeart/2005/8/layout/vList5"/>
    <dgm:cxn modelId="{7E301F05-F633-43BD-AEC2-EE55291A32EF}" type="presParOf" srcId="{5E904E6E-2A60-4A9E-8F15-3F532B393C6B}" destId="{48304893-3771-451B-9FFE-A6E96886BA6A}" srcOrd="0" destOrd="0" presId="urn:microsoft.com/office/officeart/2005/8/layout/vList5"/>
    <dgm:cxn modelId="{DF0C76EE-48AF-4856-91D9-F0B5CF748B95}" type="presParOf" srcId="{5E904E6E-2A60-4A9E-8F15-3F532B393C6B}" destId="{7DF9A70A-A621-43CB-800D-5F4CB9C310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603A57-E7BF-436C-A176-730EA5E3AC8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65F6A0-003A-4945-9BFA-C41B1CB8C455}">
      <dgm:prSet custT="1"/>
      <dgm:spPr/>
      <dgm:t>
        <a:bodyPr/>
        <a:lstStyle/>
        <a:p>
          <a:pPr>
            <a:lnSpc>
              <a:spcPct val="100000"/>
            </a:lnSpc>
          </a:pPr>
          <a:r>
            <a:rPr lang="en-US" sz="2400"/>
            <a:t>Exposed to experimental or placebo substance through inhaled vapor</a:t>
          </a:r>
        </a:p>
      </dgm:t>
    </dgm:pt>
    <dgm:pt modelId="{763D31D9-4D3B-4217-A805-9E511956B9C3}" type="parTrans" cxnId="{6D025B2C-F9CB-4150-87FD-B6FDFD144F7A}">
      <dgm:prSet/>
      <dgm:spPr/>
      <dgm:t>
        <a:bodyPr/>
        <a:lstStyle/>
        <a:p>
          <a:endParaRPr lang="en-US" sz="2400"/>
        </a:p>
      </dgm:t>
    </dgm:pt>
    <dgm:pt modelId="{BA5CBD71-475A-416E-AA50-CE1AA8F2E2E4}" type="sibTrans" cxnId="{6D025B2C-F9CB-4150-87FD-B6FDFD144F7A}">
      <dgm:prSet/>
      <dgm:spPr/>
      <dgm:t>
        <a:bodyPr/>
        <a:lstStyle/>
        <a:p>
          <a:endParaRPr lang="en-US" sz="2400"/>
        </a:p>
      </dgm:t>
    </dgm:pt>
    <dgm:pt modelId="{5770FAF5-115D-4EC4-AFF9-62AFE14C5325}">
      <dgm:prSet custT="1"/>
      <dgm:spPr/>
      <dgm:t>
        <a:bodyPr/>
        <a:lstStyle/>
        <a:p>
          <a:pPr>
            <a:lnSpc>
              <a:spcPct val="100000"/>
            </a:lnSpc>
          </a:pPr>
          <a:r>
            <a:rPr lang="en-US" sz="2400"/>
            <a:t>Coached to suppress the urge to cough</a:t>
          </a:r>
        </a:p>
      </dgm:t>
    </dgm:pt>
    <dgm:pt modelId="{696E076A-368F-4DE4-8BB3-0DA3FA9B8A67}" type="parTrans" cxnId="{DF011761-51EA-4C93-96EA-63ECC3DD40B2}">
      <dgm:prSet/>
      <dgm:spPr/>
      <dgm:t>
        <a:bodyPr/>
        <a:lstStyle/>
        <a:p>
          <a:endParaRPr lang="en-US" sz="2400"/>
        </a:p>
      </dgm:t>
    </dgm:pt>
    <dgm:pt modelId="{A8EECB96-2460-45B7-8926-15A229FEB40F}" type="sibTrans" cxnId="{DF011761-51EA-4C93-96EA-63ECC3DD40B2}">
      <dgm:prSet/>
      <dgm:spPr/>
      <dgm:t>
        <a:bodyPr/>
        <a:lstStyle/>
        <a:p>
          <a:endParaRPr lang="en-US" sz="2400"/>
        </a:p>
      </dgm:t>
    </dgm:pt>
    <dgm:pt modelId="{D58D2AC6-2159-47A3-931A-E6778FB84927}">
      <dgm:prSet custT="1"/>
      <dgm:spPr/>
      <dgm:t>
        <a:bodyPr/>
        <a:lstStyle/>
        <a:p>
          <a:pPr>
            <a:lnSpc>
              <a:spcPct val="100000"/>
            </a:lnSpc>
          </a:pPr>
          <a:r>
            <a:rPr lang="en-US" sz="2400" dirty="0"/>
            <a:t>Record Self-reported urge-to-cough (</a:t>
          </a:r>
          <a:r>
            <a:rPr lang="en-US" sz="2400" dirty="0" err="1"/>
            <a:t>likert</a:t>
          </a:r>
          <a:r>
            <a:rPr lang="en-US" sz="2400" dirty="0"/>
            <a:t> scale 0-10) &amp; cough count per exposure</a:t>
          </a:r>
        </a:p>
      </dgm:t>
    </dgm:pt>
    <dgm:pt modelId="{2417A3B1-A633-4E12-900B-BE7C3F93037C}" type="parTrans" cxnId="{A0F5AA55-7C2A-4559-BA49-6308CCE30F5E}">
      <dgm:prSet/>
      <dgm:spPr/>
      <dgm:t>
        <a:bodyPr/>
        <a:lstStyle/>
        <a:p>
          <a:endParaRPr lang="en-US" sz="2400"/>
        </a:p>
      </dgm:t>
    </dgm:pt>
    <dgm:pt modelId="{02060300-2864-4E80-A89F-395290406F0A}" type="sibTrans" cxnId="{A0F5AA55-7C2A-4559-BA49-6308CCE30F5E}">
      <dgm:prSet/>
      <dgm:spPr/>
      <dgm:t>
        <a:bodyPr/>
        <a:lstStyle/>
        <a:p>
          <a:endParaRPr lang="en-US" sz="2400"/>
        </a:p>
      </dgm:t>
    </dgm:pt>
    <dgm:pt modelId="{B12AE6A0-9599-4BF8-8D6F-FA7B6238AE99}">
      <dgm:prSet custT="1"/>
      <dgm:spPr/>
      <dgm:t>
        <a:bodyPr/>
        <a:lstStyle/>
        <a:p>
          <a:pPr>
            <a:lnSpc>
              <a:spcPct val="100000"/>
            </a:lnSpc>
          </a:pPr>
          <a:endParaRPr lang="en-US" sz="1800" dirty="0"/>
        </a:p>
      </dgm:t>
    </dgm:pt>
    <dgm:pt modelId="{CC322495-CA00-4910-A624-29D7727DF2F1}" type="parTrans" cxnId="{576888D3-DB27-4512-97EC-BE284362E1C1}">
      <dgm:prSet/>
      <dgm:spPr/>
      <dgm:t>
        <a:bodyPr/>
        <a:lstStyle/>
        <a:p>
          <a:endParaRPr lang="en-US" sz="2400"/>
        </a:p>
      </dgm:t>
    </dgm:pt>
    <dgm:pt modelId="{C47286C3-02C0-4A57-BC13-02087D7DEEFA}" type="sibTrans" cxnId="{576888D3-DB27-4512-97EC-BE284362E1C1}">
      <dgm:prSet/>
      <dgm:spPr/>
      <dgm:t>
        <a:bodyPr/>
        <a:lstStyle/>
        <a:p>
          <a:endParaRPr lang="en-US" sz="2400"/>
        </a:p>
      </dgm:t>
    </dgm:pt>
    <dgm:pt modelId="{67C9FAA8-0CD2-4A95-B9F8-572AB5919994}">
      <dgm:prSet custT="1"/>
      <dgm:spPr/>
      <dgm:t>
        <a:bodyPr/>
        <a:lstStyle/>
        <a:p>
          <a:pPr>
            <a:lnSpc>
              <a:spcPct val="100000"/>
            </a:lnSpc>
          </a:pPr>
          <a:r>
            <a:rPr lang="en-US" sz="2400" dirty="0"/>
            <a:t>Spirometry before and after</a:t>
          </a:r>
        </a:p>
      </dgm:t>
    </dgm:pt>
    <dgm:pt modelId="{C78B714D-C281-4AF4-AF2E-72673B7015A0}" type="parTrans" cxnId="{D879B6EE-4E01-48A9-B3CC-644A56A45227}">
      <dgm:prSet/>
      <dgm:spPr/>
      <dgm:t>
        <a:bodyPr/>
        <a:lstStyle/>
        <a:p>
          <a:endParaRPr lang="en-US" sz="2400"/>
        </a:p>
      </dgm:t>
    </dgm:pt>
    <dgm:pt modelId="{E8098322-AFE5-402D-8C12-D401CBEB07E8}" type="sibTrans" cxnId="{D879B6EE-4E01-48A9-B3CC-644A56A45227}">
      <dgm:prSet/>
      <dgm:spPr/>
      <dgm:t>
        <a:bodyPr/>
        <a:lstStyle/>
        <a:p>
          <a:endParaRPr lang="en-US" sz="2400"/>
        </a:p>
      </dgm:t>
    </dgm:pt>
    <dgm:pt modelId="{B639A6C4-B5BA-4C26-88DD-129AC2A8118B}" type="pres">
      <dgm:prSet presAssocID="{F5603A57-E7BF-436C-A176-730EA5E3AC85}" presName="root" presStyleCnt="0">
        <dgm:presLayoutVars>
          <dgm:dir/>
          <dgm:resizeHandles val="exact"/>
        </dgm:presLayoutVars>
      </dgm:prSet>
      <dgm:spPr/>
      <dgm:t>
        <a:bodyPr/>
        <a:lstStyle/>
        <a:p>
          <a:endParaRPr lang="en-US"/>
        </a:p>
      </dgm:t>
    </dgm:pt>
    <dgm:pt modelId="{86567D1D-B65D-4BC9-87A6-8DBE5FE595C5}" type="pres">
      <dgm:prSet presAssocID="{A865F6A0-003A-4945-9BFA-C41B1CB8C455}" presName="compNode" presStyleCnt="0"/>
      <dgm:spPr/>
    </dgm:pt>
    <dgm:pt modelId="{E7EB5D5D-8423-48C7-9EE4-B793CA76924C}" type="pres">
      <dgm:prSet presAssocID="{A865F6A0-003A-4945-9BFA-C41B1CB8C455}" presName="bgRect" presStyleLbl="bgShp" presStyleIdx="0" presStyleCnt="4"/>
      <dgm:spPr/>
    </dgm:pt>
    <dgm:pt modelId="{23277289-8FD7-4899-89FE-966336D7CC33}" type="pres">
      <dgm:prSet presAssocID="{A865F6A0-003A-4945-9BFA-C41B1CB8C4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eaker"/>
        </a:ext>
      </dgm:extLst>
    </dgm:pt>
    <dgm:pt modelId="{B992127E-01A0-4CE4-84C7-4C383612882F}" type="pres">
      <dgm:prSet presAssocID="{A865F6A0-003A-4945-9BFA-C41B1CB8C455}" presName="spaceRect" presStyleCnt="0"/>
      <dgm:spPr/>
    </dgm:pt>
    <dgm:pt modelId="{007E7A31-8EF7-48A6-A2E4-15BFE12E9F1E}" type="pres">
      <dgm:prSet presAssocID="{A865F6A0-003A-4945-9BFA-C41B1CB8C455}" presName="parTx" presStyleLbl="revTx" presStyleIdx="0" presStyleCnt="5">
        <dgm:presLayoutVars>
          <dgm:chMax val="0"/>
          <dgm:chPref val="0"/>
        </dgm:presLayoutVars>
      </dgm:prSet>
      <dgm:spPr/>
      <dgm:t>
        <a:bodyPr/>
        <a:lstStyle/>
        <a:p>
          <a:endParaRPr lang="en-US"/>
        </a:p>
      </dgm:t>
    </dgm:pt>
    <dgm:pt modelId="{0199C3B1-D0A8-4618-A1F1-B9E1EDD9C818}" type="pres">
      <dgm:prSet presAssocID="{BA5CBD71-475A-416E-AA50-CE1AA8F2E2E4}" presName="sibTrans" presStyleCnt="0"/>
      <dgm:spPr/>
    </dgm:pt>
    <dgm:pt modelId="{92966A46-E780-46CF-946B-65ED809B7356}" type="pres">
      <dgm:prSet presAssocID="{5770FAF5-115D-4EC4-AFF9-62AFE14C5325}" presName="compNode" presStyleCnt="0"/>
      <dgm:spPr/>
    </dgm:pt>
    <dgm:pt modelId="{71596012-C172-4890-9B61-C6AE696E7A30}" type="pres">
      <dgm:prSet presAssocID="{5770FAF5-115D-4EC4-AFF9-62AFE14C5325}" presName="bgRect" presStyleLbl="bgShp" presStyleIdx="1" presStyleCnt="4"/>
      <dgm:spPr/>
    </dgm:pt>
    <dgm:pt modelId="{A2A9EC5C-1573-4226-96D8-0FABAB7ED827}" type="pres">
      <dgm:prSet presAssocID="{5770FAF5-115D-4EC4-AFF9-62AFE14C5325}" presName="iconRect" presStyleLbl="node1" presStyleIdx="1" presStyleCnt="4"/>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291F917B-BE7D-4104-AA4F-AED4053B8387}" type="pres">
      <dgm:prSet presAssocID="{5770FAF5-115D-4EC4-AFF9-62AFE14C5325}" presName="spaceRect" presStyleCnt="0"/>
      <dgm:spPr/>
    </dgm:pt>
    <dgm:pt modelId="{F878DF2D-1670-42D5-86A5-C7B3385C9AAE}" type="pres">
      <dgm:prSet presAssocID="{5770FAF5-115D-4EC4-AFF9-62AFE14C5325}" presName="parTx" presStyleLbl="revTx" presStyleIdx="1" presStyleCnt="5">
        <dgm:presLayoutVars>
          <dgm:chMax val="0"/>
          <dgm:chPref val="0"/>
        </dgm:presLayoutVars>
      </dgm:prSet>
      <dgm:spPr/>
      <dgm:t>
        <a:bodyPr/>
        <a:lstStyle/>
        <a:p>
          <a:endParaRPr lang="en-US"/>
        </a:p>
      </dgm:t>
    </dgm:pt>
    <dgm:pt modelId="{1AFA77D2-6EEE-4D01-918A-E697FFDAD3F1}" type="pres">
      <dgm:prSet presAssocID="{A8EECB96-2460-45B7-8926-15A229FEB40F}" presName="sibTrans" presStyleCnt="0"/>
      <dgm:spPr/>
    </dgm:pt>
    <dgm:pt modelId="{6B300EED-07CF-41ED-B308-2BC84105A5EB}" type="pres">
      <dgm:prSet presAssocID="{D58D2AC6-2159-47A3-931A-E6778FB84927}" presName="compNode" presStyleCnt="0"/>
      <dgm:spPr/>
    </dgm:pt>
    <dgm:pt modelId="{9B511874-9511-44E5-B83D-348B5D085E1B}" type="pres">
      <dgm:prSet presAssocID="{D58D2AC6-2159-47A3-931A-E6778FB84927}" presName="bgRect" presStyleLbl="bgShp" presStyleIdx="2" presStyleCnt="4"/>
      <dgm:spPr/>
    </dgm:pt>
    <dgm:pt modelId="{4734E560-A91D-40B1-A760-5E5D8938EE6A}" type="pres">
      <dgm:prSet presAssocID="{D58D2AC6-2159-47A3-931A-E6778FB84927}" presName="iconRect" presStyleLbl="node1" presStyleIdx="2" presStyleCnt="4"/>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ncil"/>
        </a:ext>
      </dgm:extLst>
    </dgm:pt>
    <dgm:pt modelId="{ABDFFB33-7A6F-4AA6-B60B-A08D8EFEFD6F}" type="pres">
      <dgm:prSet presAssocID="{D58D2AC6-2159-47A3-931A-E6778FB84927}" presName="spaceRect" presStyleCnt="0"/>
      <dgm:spPr/>
    </dgm:pt>
    <dgm:pt modelId="{095B8618-E36E-4BE5-9D15-49E3CD62F810}" type="pres">
      <dgm:prSet presAssocID="{D58D2AC6-2159-47A3-931A-E6778FB84927}" presName="parTx" presStyleLbl="revTx" presStyleIdx="2" presStyleCnt="5" custScaleX="170433" custLinFactNeighborX="32990" custLinFactNeighborY="-1833">
        <dgm:presLayoutVars>
          <dgm:chMax val="0"/>
          <dgm:chPref val="0"/>
        </dgm:presLayoutVars>
      </dgm:prSet>
      <dgm:spPr/>
      <dgm:t>
        <a:bodyPr/>
        <a:lstStyle/>
        <a:p>
          <a:endParaRPr lang="en-US"/>
        </a:p>
      </dgm:t>
    </dgm:pt>
    <dgm:pt modelId="{83133A35-5210-4DFD-BF6D-B111E4B61402}" type="pres">
      <dgm:prSet presAssocID="{D58D2AC6-2159-47A3-931A-E6778FB84927}" presName="desTx" presStyleLbl="revTx" presStyleIdx="3" presStyleCnt="5">
        <dgm:presLayoutVars/>
      </dgm:prSet>
      <dgm:spPr/>
      <dgm:t>
        <a:bodyPr/>
        <a:lstStyle/>
        <a:p>
          <a:endParaRPr lang="en-US"/>
        </a:p>
      </dgm:t>
    </dgm:pt>
    <dgm:pt modelId="{E7E512C1-A9D9-4090-AEB3-02A201411503}" type="pres">
      <dgm:prSet presAssocID="{02060300-2864-4E80-A89F-395290406F0A}" presName="sibTrans" presStyleCnt="0"/>
      <dgm:spPr/>
    </dgm:pt>
    <dgm:pt modelId="{2DAC97E7-18DA-4C5B-AD24-E190AE1927A0}" type="pres">
      <dgm:prSet presAssocID="{67C9FAA8-0CD2-4A95-B9F8-572AB5919994}" presName="compNode" presStyleCnt="0"/>
      <dgm:spPr/>
    </dgm:pt>
    <dgm:pt modelId="{862AB058-AFDC-4C5B-B0A0-35E91BBD7BC1}" type="pres">
      <dgm:prSet presAssocID="{67C9FAA8-0CD2-4A95-B9F8-572AB5919994}" presName="bgRect" presStyleLbl="bgShp" presStyleIdx="3" presStyleCnt="4"/>
      <dgm:spPr/>
    </dgm:pt>
    <dgm:pt modelId="{0BAEDF64-2C0E-437F-AABC-15E2C92D6005}" type="pres">
      <dgm:prSet presAssocID="{67C9FAA8-0CD2-4A95-B9F8-572AB59199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8F5C065C-2766-4198-88DB-5D48B450287D}" type="pres">
      <dgm:prSet presAssocID="{67C9FAA8-0CD2-4A95-B9F8-572AB5919994}" presName="spaceRect" presStyleCnt="0"/>
      <dgm:spPr/>
    </dgm:pt>
    <dgm:pt modelId="{C801D1B4-8F58-4485-AB47-85770046C937}" type="pres">
      <dgm:prSet presAssocID="{67C9FAA8-0CD2-4A95-B9F8-572AB5919994}" presName="parTx" presStyleLbl="revTx" presStyleIdx="4" presStyleCnt="5">
        <dgm:presLayoutVars>
          <dgm:chMax val="0"/>
          <dgm:chPref val="0"/>
        </dgm:presLayoutVars>
      </dgm:prSet>
      <dgm:spPr/>
      <dgm:t>
        <a:bodyPr/>
        <a:lstStyle/>
        <a:p>
          <a:endParaRPr lang="en-US"/>
        </a:p>
      </dgm:t>
    </dgm:pt>
  </dgm:ptLst>
  <dgm:cxnLst>
    <dgm:cxn modelId="{33162DC6-68DE-402C-9B5D-64A017D4CD66}" type="presOf" srcId="{F5603A57-E7BF-436C-A176-730EA5E3AC85}" destId="{B639A6C4-B5BA-4C26-88DD-129AC2A8118B}" srcOrd="0" destOrd="0" presId="urn:microsoft.com/office/officeart/2018/2/layout/IconVerticalSolidList"/>
    <dgm:cxn modelId="{576888D3-DB27-4512-97EC-BE284362E1C1}" srcId="{D58D2AC6-2159-47A3-931A-E6778FB84927}" destId="{B12AE6A0-9599-4BF8-8D6F-FA7B6238AE99}" srcOrd="0" destOrd="0" parTransId="{CC322495-CA00-4910-A624-29D7727DF2F1}" sibTransId="{C47286C3-02C0-4A57-BC13-02087D7DEEFA}"/>
    <dgm:cxn modelId="{A0F5AA55-7C2A-4559-BA49-6308CCE30F5E}" srcId="{F5603A57-E7BF-436C-A176-730EA5E3AC85}" destId="{D58D2AC6-2159-47A3-931A-E6778FB84927}" srcOrd="2" destOrd="0" parTransId="{2417A3B1-A633-4E12-900B-BE7C3F93037C}" sibTransId="{02060300-2864-4E80-A89F-395290406F0A}"/>
    <dgm:cxn modelId="{D879B6EE-4E01-48A9-B3CC-644A56A45227}" srcId="{F5603A57-E7BF-436C-A176-730EA5E3AC85}" destId="{67C9FAA8-0CD2-4A95-B9F8-572AB5919994}" srcOrd="3" destOrd="0" parTransId="{C78B714D-C281-4AF4-AF2E-72673B7015A0}" sibTransId="{E8098322-AFE5-402D-8C12-D401CBEB07E8}"/>
    <dgm:cxn modelId="{7AB9DBA5-A9D7-40D4-B08B-DF3D148EAA5E}" type="presOf" srcId="{D58D2AC6-2159-47A3-931A-E6778FB84927}" destId="{095B8618-E36E-4BE5-9D15-49E3CD62F810}" srcOrd="0" destOrd="0" presId="urn:microsoft.com/office/officeart/2018/2/layout/IconVerticalSolidList"/>
    <dgm:cxn modelId="{223F0BB6-6C8F-445F-80AE-3C1589225EF4}" type="presOf" srcId="{A865F6A0-003A-4945-9BFA-C41B1CB8C455}" destId="{007E7A31-8EF7-48A6-A2E4-15BFE12E9F1E}" srcOrd="0" destOrd="0" presId="urn:microsoft.com/office/officeart/2018/2/layout/IconVerticalSolidList"/>
    <dgm:cxn modelId="{D5ACABDD-9899-4345-8F82-7A131953430A}" type="presOf" srcId="{67C9FAA8-0CD2-4A95-B9F8-572AB5919994}" destId="{C801D1B4-8F58-4485-AB47-85770046C937}" srcOrd="0" destOrd="0" presId="urn:microsoft.com/office/officeart/2018/2/layout/IconVerticalSolidList"/>
    <dgm:cxn modelId="{6D025B2C-F9CB-4150-87FD-B6FDFD144F7A}" srcId="{F5603A57-E7BF-436C-A176-730EA5E3AC85}" destId="{A865F6A0-003A-4945-9BFA-C41B1CB8C455}" srcOrd="0" destOrd="0" parTransId="{763D31D9-4D3B-4217-A805-9E511956B9C3}" sibTransId="{BA5CBD71-475A-416E-AA50-CE1AA8F2E2E4}"/>
    <dgm:cxn modelId="{A6EF357A-22DC-47B2-B6DE-DCDDAECDB770}" type="presOf" srcId="{B12AE6A0-9599-4BF8-8D6F-FA7B6238AE99}" destId="{83133A35-5210-4DFD-BF6D-B111E4B61402}" srcOrd="0" destOrd="0" presId="urn:microsoft.com/office/officeart/2018/2/layout/IconVerticalSolidList"/>
    <dgm:cxn modelId="{DF011761-51EA-4C93-96EA-63ECC3DD40B2}" srcId="{F5603A57-E7BF-436C-A176-730EA5E3AC85}" destId="{5770FAF5-115D-4EC4-AFF9-62AFE14C5325}" srcOrd="1" destOrd="0" parTransId="{696E076A-368F-4DE4-8BB3-0DA3FA9B8A67}" sibTransId="{A8EECB96-2460-45B7-8926-15A229FEB40F}"/>
    <dgm:cxn modelId="{930DBBCE-2FA6-4CCE-B6D9-BAE56D40467F}" type="presOf" srcId="{5770FAF5-115D-4EC4-AFF9-62AFE14C5325}" destId="{F878DF2D-1670-42D5-86A5-C7B3385C9AAE}" srcOrd="0" destOrd="0" presId="urn:microsoft.com/office/officeart/2018/2/layout/IconVerticalSolidList"/>
    <dgm:cxn modelId="{4781FAD3-D028-4CE9-BD05-BFFD5EE67795}" type="presParOf" srcId="{B639A6C4-B5BA-4C26-88DD-129AC2A8118B}" destId="{86567D1D-B65D-4BC9-87A6-8DBE5FE595C5}" srcOrd="0" destOrd="0" presId="urn:microsoft.com/office/officeart/2018/2/layout/IconVerticalSolidList"/>
    <dgm:cxn modelId="{B7FB6932-B3A3-4325-BB61-B6C9657E79B4}" type="presParOf" srcId="{86567D1D-B65D-4BC9-87A6-8DBE5FE595C5}" destId="{E7EB5D5D-8423-48C7-9EE4-B793CA76924C}" srcOrd="0" destOrd="0" presId="urn:microsoft.com/office/officeart/2018/2/layout/IconVerticalSolidList"/>
    <dgm:cxn modelId="{FC873611-966C-47ED-A742-48466CE0C8A1}" type="presParOf" srcId="{86567D1D-B65D-4BC9-87A6-8DBE5FE595C5}" destId="{23277289-8FD7-4899-89FE-966336D7CC33}" srcOrd="1" destOrd="0" presId="urn:microsoft.com/office/officeart/2018/2/layout/IconVerticalSolidList"/>
    <dgm:cxn modelId="{66DA2184-ECFC-48EA-8767-84F3ECB473C4}" type="presParOf" srcId="{86567D1D-B65D-4BC9-87A6-8DBE5FE595C5}" destId="{B992127E-01A0-4CE4-84C7-4C383612882F}" srcOrd="2" destOrd="0" presId="urn:microsoft.com/office/officeart/2018/2/layout/IconVerticalSolidList"/>
    <dgm:cxn modelId="{BFC142F0-5AA8-42EA-B009-5E963A8A61F7}" type="presParOf" srcId="{86567D1D-B65D-4BC9-87A6-8DBE5FE595C5}" destId="{007E7A31-8EF7-48A6-A2E4-15BFE12E9F1E}" srcOrd="3" destOrd="0" presId="urn:microsoft.com/office/officeart/2018/2/layout/IconVerticalSolidList"/>
    <dgm:cxn modelId="{FBCA135E-5A99-48E2-9427-BD1F52B5D4B3}" type="presParOf" srcId="{B639A6C4-B5BA-4C26-88DD-129AC2A8118B}" destId="{0199C3B1-D0A8-4618-A1F1-B9E1EDD9C818}" srcOrd="1" destOrd="0" presId="urn:microsoft.com/office/officeart/2018/2/layout/IconVerticalSolidList"/>
    <dgm:cxn modelId="{DBE4C930-7DA0-487B-8B24-72D28AEE5B19}" type="presParOf" srcId="{B639A6C4-B5BA-4C26-88DD-129AC2A8118B}" destId="{92966A46-E780-46CF-946B-65ED809B7356}" srcOrd="2" destOrd="0" presId="urn:microsoft.com/office/officeart/2018/2/layout/IconVerticalSolidList"/>
    <dgm:cxn modelId="{4F78069B-E90E-4294-9364-50436E483950}" type="presParOf" srcId="{92966A46-E780-46CF-946B-65ED809B7356}" destId="{71596012-C172-4890-9B61-C6AE696E7A30}" srcOrd="0" destOrd="0" presId="urn:microsoft.com/office/officeart/2018/2/layout/IconVerticalSolidList"/>
    <dgm:cxn modelId="{4C1D581F-0042-46B1-A815-1FB6F37A89EB}" type="presParOf" srcId="{92966A46-E780-46CF-946B-65ED809B7356}" destId="{A2A9EC5C-1573-4226-96D8-0FABAB7ED827}" srcOrd="1" destOrd="0" presId="urn:microsoft.com/office/officeart/2018/2/layout/IconVerticalSolidList"/>
    <dgm:cxn modelId="{9B430A67-6C88-4FED-856A-9B0A5141BD0A}" type="presParOf" srcId="{92966A46-E780-46CF-946B-65ED809B7356}" destId="{291F917B-BE7D-4104-AA4F-AED4053B8387}" srcOrd="2" destOrd="0" presId="urn:microsoft.com/office/officeart/2018/2/layout/IconVerticalSolidList"/>
    <dgm:cxn modelId="{D3A14C44-17CE-4DA3-8605-B74902E6E79E}" type="presParOf" srcId="{92966A46-E780-46CF-946B-65ED809B7356}" destId="{F878DF2D-1670-42D5-86A5-C7B3385C9AAE}" srcOrd="3" destOrd="0" presId="urn:microsoft.com/office/officeart/2018/2/layout/IconVerticalSolidList"/>
    <dgm:cxn modelId="{0F8E197E-DBF9-4D5B-B5FD-AA7F7E653E98}" type="presParOf" srcId="{B639A6C4-B5BA-4C26-88DD-129AC2A8118B}" destId="{1AFA77D2-6EEE-4D01-918A-E697FFDAD3F1}" srcOrd="3" destOrd="0" presId="urn:microsoft.com/office/officeart/2018/2/layout/IconVerticalSolidList"/>
    <dgm:cxn modelId="{2726D80C-B45D-480C-8AC3-D3FA18A872FC}" type="presParOf" srcId="{B639A6C4-B5BA-4C26-88DD-129AC2A8118B}" destId="{6B300EED-07CF-41ED-B308-2BC84105A5EB}" srcOrd="4" destOrd="0" presId="urn:microsoft.com/office/officeart/2018/2/layout/IconVerticalSolidList"/>
    <dgm:cxn modelId="{ED5835D7-025B-4396-946E-478B6BAB867A}" type="presParOf" srcId="{6B300EED-07CF-41ED-B308-2BC84105A5EB}" destId="{9B511874-9511-44E5-B83D-348B5D085E1B}" srcOrd="0" destOrd="0" presId="urn:microsoft.com/office/officeart/2018/2/layout/IconVerticalSolidList"/>
    <dgm:cxn modelId="{F8B18EFD-D4BE-4D07-9121-1BA355A181F6}" type="presParOf" srcId="{6B300EED-07CF-41ED-B308-2BC84105A5EB}" destId="{4734E560-A91D-40B1-A760-5E5D8938EE6A}" srcOrd="1" destOrd="0" presId="urn:microsoft.com/office/officeart/2018/2/layout/IconVerticalSolidList"/>
    <dgm:cxn modelId="{F0760291-9340-42F4-BF8F-0B29983D919F}" type="presParOf" srcId="{6B300EED-07CF-41ED-B308-2BC84105A5EB}" destId="{ABDFFB33-7A6F-4AA6-B60B-A08D8EFEFD6F}" srcOrd="2" destOrd="0" presId="urn:microsoft.com/office/officeart/2018/2/layout/IconVerticalSolidList"/>
    <dgm:cxn modelId="{F2AD7403-CB43-4D56-A88D-3C396F95C4D8}" type="presParOf" srcId="{6B300EED-07CF-41ED-B308-2BC84105A5EB}" destId="{095B8618-E36E-4BE5-9D15-49E3CD62F810}" srcOrd="3" destOrd="0" presId="urn:microsoft.com/office/officeart/2018/2/layout/IconVerticalSolidList"/>
    <dgm:cxn modelId="{3E7C0B38-1554-4AEA-9A1B-44F926AF1159}" type="presParOf" srcId="{6B300EED-07CF-41ED-B308-2BC84105A5EB}" destId="{83133A35-5210-4DFD-BF6D-B111E4B61402}" srcOrd="4" destOrd="0" presId="urn:microsoft.com/office/officeart/2018/2/layout/IconVerticalSolidList"/>
    <dgm:cxn modelId="{919AB05E-A8C1-4CE9-82BE-9A5116DD65E9}" type="presParOf" srcId="{B639A6C4-B5BA-4C26-88DD-129AC2A8118B}" destId="{E7E512C1-A9D9-4090-AEB3-02A201411503}" srcOrd="5" destOrd="0" presId="urn:microsoft.com/office/officeart/2018/2/layout/IconVerticalSolidList"/>
    <dgm:cxn modelId="{A3391657-8B82-4355-B8A0-8F6FD62972E0}" type="presParOf" srcId="{B639A6C4-B5BA-4C26-88DD-129AC2A8118B}" destId="{2DAC97E7-18DA-4C5B-AD24-E190AE1927A0}" srcOrd="6" destOrd="0" presId="urn:microsoft.com/office/officeart/2018/2/layout/IconVerticalSolidList"/>
    <dgm:cxn modelId="{4CDF148C-0383-450B-8D8E-981273DB70C2}" type="presParOf" srcId="{2DAC97E7-18DA-4C5B-AD24-E190AE1927A0}" destId="{862AB058-AFDC-4C5B-B0A0-35E91BBD7BC1}" srcOrd="0" destOrd="0" presId="urn:microsoft.com/office/officeart/2018/2/layout/IconVerticalSolidList"/>
    <dgm:cxn modelId="{0C1521FD-D6CD-46D6-A769-F38D70AE7494}" type="presParOf" srcId="{2DAC97E7-18DA-4C5B-AD24-E190AE1927A0}" destId="{0BAEDF64-2C0E-437F-AABC-15E2C92D6005}" srcOrd="1" destOrd="0" presId="urn:microsoft.com/office/officeart/2018/2/layout/IconVerticalSolidList"/>
    <dgm:cxn modelId="{00312F42-899F-4459-BD0B-495E6F22E9D5}" type="presParOf" srcId="{2DAC97E7-18DA-4C5B-AD24-E190AE1927A0}" destId="{8F5C065C-2766-4198-88DB-5D48B450287D}" srcOrd="2" destOrd="0" presId="urn:microsoft.com/office/officeart/2018/2/layout/IconVerticalSolidList"/>
    <dgm:cxn modelId="{CAAE5E43-D11A-4ED8-8FEE-B0792CC99421}" type="presParOf" srcId="{2DAC97E7-18DA-4C5B-AD24-E190AE1927A0}" destId="{C801D1B4-8F58-4485-AB47-85770046C9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82609-6EBB-1040-9F5E-1315E504710A}">
      <dsp:nvSpPr>
        <dsp:cNvPr id="0" name=""/>
        <dsp:cNvSpPr/>
      </dsp:nvSpPr>
      <dsp:spPr>
        <a:xfrm>
          <a:off x="3446053" y="288263"/>
          <a:ext cx="1469760" cy="146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Coughing</a:t>
          </a:r>
          <a:endParaRPr lang="en-US" sz="2500" kern="1200" dirty="0"/>
        </a:p>
      </dsp:txBody>
      <dsp:txXfrm>
        <a:off x="3446053" y="288263"/>
        <a:ext cx="1469760" cy="1469760"/>
      </dsp:txXfrm>
    </dsp:sp>
    <dsp:sp modelId="{D634DCD0-5963-4D45-89A9-3434DA8CE9AB}">
      <dsp:nvSpPr>
        <dsp:cNvPr id="0" name=""/>
        <dsp:cNvSpPr/>
      </dsp:nvSpPr>
      <dsp:spPr>
        <a:xfrm>
          <a:off x="1207967" y="-752"/>
          <a:ext cx="3474610" cy="3474610"/>
        </a:xfrm>
        <a:prstGeom prst="circularArrow">
          <a:avLst>
            <a:gd name="adj1" fmla="val 8248"/>
            <a:gd name="adj2" fmla="val 576121"/>
            <a:gd name="adj3" fmla="val 2963839"/>
            <a:gd name="adj4" fmla="val 51733"/>
            <a:gd name="adj5" fmla="val 9623"/>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252A5417-2DE4-014F-B855-DDC844001B38}">
      <dsp:nvSpPr>
        <dsp:cNvPr id="0" name=""/>
        <dsp:cNvSpPr/>
      </dsp:nvSpPr>
      <dsp:spPr>
        <a:xfrm>
          <a:off x="2210392" y="2428491"/>
          <a:ext cx="1469760" cy="146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Specialist</a:t>
          </a:r>
          <a:endParaRPr lang="en-US" sz="2500" kern="1200" dirty="0"/>
        </a:p>
      </dsp:txBody>
      <dsp:txXfrm>
        <a:off x="2210392" y="2428491"/>
        <a:ext cx="1469760" cy="1469760"/>
      </dsp:txXfrm>
    </dsp:sp>
    <dsp:sp modelId="{B0C6A22F-AB87-534F-BECD-39224B6D5941}">
      <dsp:nvSpPr>
        <dsp:cNvPr id="0" name=""/>
        <dsp:cNvSpPr/>
      </dsp:nvSpPr>
      <dsp:spPr>
        <a:xfrm>
          <a:off x="1207967" y="-752"/>
          <a:ext cx="3474610" cy="3474610"/>
        </a:xfrm>
        <a:prstGeom prst="circularArrow">
          <a:avLst>
            <a:gd name="adj1" fmla="val 8248"/>
            <a:gd name="adj2" fmla="val 576121"/>
            <a:gd name="adj3" fmla="val 10172146"/>
            <a:gd name="adj4" fmla="val 7260040"/>
            <a:gd name="adj5" fmla="val 9623"/>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9E1CB463-B4E9-D641-B188-3ECED1CBDFDE}">
      <dsp:nvSpPr>
        <dsp:cNvPr id="0" name=""/>
        <dsp:cNvSpPr/>
      </dsp:nvSpPr>
      <dsp:spPr>
        <a:xfrm>
          <a:off x="974731" y="288263"/>
          <a:ext cx="1469760" cy="146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Treatment fails</a:t>
          </a:r>
          <a:endParaRPr lang="en-US" sz="2500" kern="1200" dirty="0"/>
        </a:p>
      </dsp:txBody>
      <dsp:txXfrm>
        <a:off x="974731" y="288263"/>
        <a:ext cx="1469760" cy="1469760"/>
      </dsp:txXfrm>
    </dsp:sp>
    <dsp:sp modelId="{2F4FB6DB-3AB5-0B47-B455-AD85AF0DA784}">
      <dsp:nvSpPr>
        <dsp:cNvPr id="0" name=""/>
        <dsp:cNvSpPr/>
      </dsp:nvSpPr>
      <dsp:spPr>
        <a:xfrm>
          <a:off x="1207967" y="-752"/>
          <a:ext cx="3474610" cy="3474610"/>
        </a:xfrm>
        <a:prstGeom prst="circularArrow">
          <a:avLst>
            <a:gd name="adj1" fmla="val 8248"/>
            <a:gd name="adj2" fmla="val 576121"/>
            <a:gd name="adj3" fmla="val 16856706"/>
            <a:gd name="adj4" fmla="val 14967174"/>
            <a:gd name="adj5" fmla="val 9623"/>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60657-B6BD-44B0-85F8-CD2F79056BCA}">
      <dsp:nvSpPr>
        <dsp:cNvPr id="0" name=""/>
        <dsp:cNvSpPr/>
      </dsp:nvSpPr>
      <dsp:spPr>
        <a:xfrm>
          <a:off x="2" y="0"/>
          <a:ext cx="8354885" cy="26081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123B7-31B3-4E14-A3DF-6836C6304AF9}">
      <dsp:nvSpPr>
        <dsp:cNvPr id="0" name=""/>
        <dsp:cNvSpPr/>
      </dsp:nvSpPr>
      <dsp:spPr>
        <a:xfrm>
          <a:off x="4333613" y="599800"/>
          <a:ext cx="2039358" cy="1325959"/>
        </a:xfrm>
        <a:prstGeom prst="roundRect">
          <a:avLst/>
        </a:prstGeom>
        <a:solidFill>
          <a:schemeClr val="accent4"/>
        </a:solidFill>
        <a:ln w="17145" cap="flat" cmpd="sng" algn="ctr">
          <a:solidFill>
            <a:schemeClr val="lt1">
              <a:shade val="95000"/>
              <a:alpha val="50000"/>
              <a:satMod val="150000"/>
            </a:schemeClr>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 to suppress urge to cough (don’t cough)</a:t>
          </a:r>
          <a:endParaRPr lang="en-US" sz="2000" kern="1200" dirty="0"/>
        </a:p>
      </dsp:txBody>
      <dsp:txXfrm>
        <a:off x="4398341" y="664528"/>
        <a:ext cx="1909902" cy="1196503"/>
      </dsp:txXfrm>
    </dsp:sp>
    <dsp:sp modelId="{662E2F2E-EDAC-49AE-AE5B-D77A9D766676}">
      <dsp:nvSpPr>
        <dsp:cNvPr id="0" name=""/>
        <dsp:cNvSpPr/>
      </dsp:nvSpPr>
      <dsp:spPr>
        <a:xfrm>
          <a:off x="2186547" y="652724"/>
          <a:ext cx="1990261" cy="1267411"/>
        </a:xfrm>
        <a:prstGeom prst="roundRect">
          <a:avLst/>
        </a:prstGeom>
        <a:solidFill>
          <a:schemeClr val="accent3"/>
        </a:solidFill>
        <a:ln w="17145" cap="flat" cmpd="sng" algn="ctr">
          <a:solidFill>
            <a:schemeClr val="lt1">
              <a:shade val="95000"/>
              <a:alpha val="50000"/>
              <a:satMod val="150000"/>
            </a:schemeClr>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Reduce throat irritation</a:t>
          </a:r>
          <a:endParaRPr lang="en-US" sz="2000" kern="1200" dirty="0"/>
        </a:p>
      </dsp:txBody>
      <dsp:txXfrm>
        <a:off x="2248417" y="714594"/>
        <a:ext cx="1866521" cy="1143671"/>
      </dsp:txXfrm>
    </dsp:sp>
    <dsp:sp modelId="{DCC9F22A-583A-4173-9138-02C8490C4C49}">
      <dsp:nvSpPr>
        <dsp:cNvPr id="0" name=""/>
        <dsp:cNvSpPr/>
      </dsp:nvSpPr>
      <dsp:spPr>
        <a:xfrm>
          <a:off x="0" y="678169"/>
          <a:ext cx="2036887" cy="121652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Education and training </a:t>
          </a:r>
          <a:endParaRPr lang="en-US" sz="2000" kern="1200" dirty="0"/>
        </a:p>
      </dsp:txBody>
      <dsp:txXfrm>
        <a:off x="59386" y="737555"/>
        <a:ext cx="1918115" cy="1097749"/>
      </dsp:txXfrm>
    </dsp:sp>
    <dsp:sp modelId="{0018E43E-762F-4FD1-B534-7BE8B2E2769F}">
      <dsp:nvSpPr>
        <dsp:cNvPr id="0" name=""/>
        <dsp:cNvSpPr/>
      </dsp:nvSpPr>
      <dsp:spPr>
        <a:xfrm>
          <a:off x="6896788" y="564517"/>
          <a:ext cx="1458101" cy="1479109"/>
        </a:xfrm>
        <a:prstGeom prst="roundRect">
          <a:avLst/>
        </a:prstGeom>
        <a:solidFill>
          <a:schemeClr val="accent5"/>
        </a:solidFill>
        <a:ln w="17145" cap="flat" cmpd="sng" algn="ctr">
          <a:solidFill>
            <a:schemeClr val="lt1">
              <a:shade val="95000"/>
              <a:alpha val="50000"/>
              <a:satMod val="150000"/>
            </a:schemeClr>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Reduced coughing</a:t>
          </a:r>
          <a:endParaRPr lang="en-US" sz="2000" kern="1200" dirty="0"/>
        </a:p>
      </dsp:txBody>
      <dsp:txXfrm>
        <a:off x="6967967" y="635696"/>
        <a:ext cx="1315743" cy="1336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A7E3-3480-48A1-B8E8-AE682226C981}">
      <dsp:nvSpPr>
        <dsp:cNvPr id="0" name=""/>
        <dsp:cNvSpPr/>
      </dsp:nvSpPr>
      <dsp:spPr>
        <a:xfrm>
          <a:off x="0" y="0"/>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AF21A-D030-4459-9205-C0C5EE6D2FF9}">
      <dsp:nvSpPr>
        <dsp:cNvPr id="0" name=""/>
        <dsp:cNvSpPr/>
      </dsp:nvSpPr>
      <dsp:spPr>
        <a:xfrm>
          <a:off x="0" y="0"/>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Cough that didn’t get all the way better from BCST</a:t>
          </a:r>
        </a:p>
      </dsp:txBody>
      <dsp:txXfrm>
        <a:off x="0" y="0"/>
        <a:ext cx="5796200" cy="1271831"/>
      </dsp:txXfrm>
    </dsp:sp>
    <dsp:sp modelId="{A63E853E-18A2-41B8-9949-09F4BBB6D938}">
      <dsp:nvSpPr>
        <dsp:cNvPr id="0" name=""/>
        <dsp:cNvSpPr/>
      </dsp:nvSpPr>
      <dsp:spPr>
        <a:xfrm>
          <a:off x="0" y="1271831"/>
          <a:ext cx="5796200" cy="0"/>
        </a:xfrm>
        <a:prstGeom prst="line">
          <a:avLst/>
        </a:prstGeom>
        <a:solidFill>
          <a:schemeClr val="accent2">
            <a:hueOff val="-3387031"/>
            <a:satOff val="11772"/>
            <a:lumOff val="8563"/>
            <a:alphaOff val="0"/>
          </a:schemeClr>
        </a:solidFill>
        <a:ln w="10795" cap="flat" cmpd="sng" algn="ctr">
          <a:solidFill>
            <a:schemeClr val="accent2">
              <a:hueOff val="-3387031"/>
              <a:satOff val="11772"/>
              <a:lumOff val="85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EA975-DAC8-4CE0-8187-22DA4672A426}">
      <dsp:nvSpPr>
        <dsp:cNvPr id="0" name=""/>
        <dsp:cNvSpPr/>
      </dsp:nvSpPr>
      <dsp:spPr>
        <a:xfrm>
          <a:off x="0" y="1271831"/>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Over 18 - healthy otherwise</a:t>
          </a:r>
        </a:p>
      </dsp:txBody>
      <dsp:txXfrm>
        <a:off x="0" y="1271831"/>
        <a:ext cx="5796200" cy="1271831"/>
      </dsp:txXfrm>
    </dsp:sp>
    <dsp:sp modelId="{568AC060-B413-412D-AE04-9B41CA79CD7A}">
      <dsp:nvSpPr>
        <dsp:cNvPr id="0" name=""/>
        <dsp:cNvSpPr/>
      </dsp:nvSpPr>
      <dsp:spPr>
        <a:xfrm>
          <a:off x="0" y="2543662"/>
          <a:ext cx="5796200" cy="0"/>
        </a:xfrm>
        <a:prstGeom prst="line">
          <a:avLst/>
        </a:prstGeom>
        <a:solidFill>
          <a:schemeClr val="accent2">
            <a:hueOff val="-6774063"/>
            <a:satOff val="23543"/>
            <a:lumOff val="17125"/>
            <a:alphaOff val="0"/>
          </a:schemeClr>
        </a:solidFill>
        <a:ln w="10795" cap="flat" cmpd="sng" algn="ctr">
          <a:solidFill>
            <a:schemeClr val="accent2">
              <a:hueOff val="-6774063"/>
              <a:satOff val="23543"/>
              <a:lumOff val="17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5B7B9-35D9-4692-BB7D-B75FC5E49F85}">
      <dsp:nvSpPr>
        <dsp:cNvPr id="0" name=""/>
        <dsp:cNvSpPr/>
      </dsp:nvSpPr>
      <dsp:spPr>
        <a:xfrm>
          <a:off x="0" y="2543662"/>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Have RCC - dry, unproductive cough with identifiable triggers</a:t>
          </a:r>
        </a:p>
      </dsp:txBody>
      <dsp:txXfrm>
        <a:off x="0" y="2543662"/>
        <a:ext cx="5796200" cy="1271831"/>
      </dsp:txXfrm>
    </dsp:sp>
    <dsp:sp modelId="{E42C4661-256B-48A3-AD3D-AD776F7D2C54}">
      <dsp:nvSpPr>
        <dsp:cNvPr id="0" name=""/>
        <dsp:cNvSpPr/>
      </dsp:nvSpPr>
      <dsp:spPr>
        <a:xfrm>
          <a:off x="0" y="3815493"/>
          <a:ext cx="5796200" cy="0"/>
        </a:xfrm>
        <a:prstGeom prst="line">
          <a:avLst/>
        </a:prstGeom>
        <a:solidFill>
          <a:schemeClr val="accent2">
            <a:hueOff val="-10161094"/>
            <a:satOff val="35315"/>
            <a:lumOff val="25688"/>
            <a:alphaOff val="0"/>
          </a:schemeClr>
        </a:solidFill>
        <a:ln w="10795" cap="flat" cmpd="sng"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68787-DF17-437B-B619-A59738554727}">
      <dsp:nvSpPr>
        <dsp:cNvPr id="0" name=""/>
        <dsp:cNvSpPr/>
      </dsp:nvSpPr>
      <dsp:spPr>
        <a:xfrm>
          <a:off x="0" y="3815493"/>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0" kern="1200" dirty="0"/>
            <a:t>Participants recruited by SLPs and sometimes physicians after BCST hasn’t worked for them.</a:t>
          </a:r>
        </a:p>
      </dsp:txBody>
      <dsp:txXfrm>
        <a:off x="0" y="3815493"/>
        <a:ext cx="5796200" cy="1271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7DA98-6DE6-48A3-A4E1-848CC924F6DB}">
      <dsp:nvSpPr>
        <dsp:cNvPr id="0" name=""/>
        <dsp:cNvSpPr/>
      </dsp:nvSpPr>
      <dsp:spPr>
        <a:xfrm>
          <a:off x="6004280" y="1178579"/>
          <a:ext cx="1049108" cy="751563"/>
        </a:xfrm>
        <a:custGeom>
          <a:avLst/>
          <a:gdLst/>
          <a:ahLst/>
          <a:cxnLst/>
          <a:rect l="0" t="0" r="0" b="0"/>
          <a:pathLst>
            <a:path>
              <a:moveTo>
                <a:pt x="0" y="0"/>
              </a:moveTo>
              <a:lnTo>
                <a:pt x="0" y="594795"/>
              </a:lnTo>
              <a:lnTo>
                <a:pt x="1049108" y="594795"/>
              </a:lnTo>
              <a:lnTo>
                <a:pt x="1049108" y="751563"/>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B4F59-B501-4D27-B413-DF8259125D45}">
      <dsp:nvSpPr>
        <dsp:cNvPr id="0" name=""/>
        <dsp:cNvSpPr/>
      </dsp:nvSpPr>
      <dsp:spPr>
        <a:xfrm>
          <a:off x="4985090" y="1178579"/>
          <a:ext cx="1019190" cy="751563"/>
        </a:xfrm>
        <a:custGeom>
          <a:avLst/>
          <a:gdLst/>
          <a:ahLst/>
          <a:cxnLst/>
          <a:rect l="0" t="0" r="0" b="0"/>
          <a:pathLst>
            <a:path>
              <a:moveTo>
                <a:pt x="1019190" y="0"/>
              </a:moveTo>
              <a:lnTo>
                <a:pt x="1019190" y="594795"/>
              </a:lnTo>
              <a:lnTo>
                <a:pt x="0" y="594795"/>
              </a:lnTo>
              <a:lnTo>
                <a:pt x="0" y="751563"/>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E28F2-D287-4217-8896-031DF58FE513}">
      <dsp:nvSpPr>
        <dsp:cNvPr id="0" name=""/>
        <dsp:cNvSpPr/>
      </dsp:nvSpPr>
      <dsp:spPr>
        <a:xfrm>
          <a:off x="1836849" y="1178579"/>
          <a:ext cx="1079941" cy="751563"/>
        </a:xfrm>
        <a:custGeom>
          <a:avLst/>
          <a:gdLst/>
          <a:ahLst/>
          <a:cxnLst/>
          <a:rect l="0" t="0" r="0" b="0"/>
          <a:pathLst>
            <a:path>
              <a:moveTo>
                <a:pt x="0" y="0"/>
              </a:moveTo>
              <a:lnTo>
                <a:pt x="0" y="594795"/>
              </a:lnTo>
              <a:lnTo>
                <a:pt x="1079941" y="594795"/>
              </a:lnTo>
              <a:lnTo>
                <a:pt x="1079941" y="751563"/>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BD783-4874-464F-8781-F3EFB152750E}">
      <dsp:nvSpPr>
        <dsp:cNvPr id="0" name=""/>
        <dsp:cNvSpPr/>
      </dsp:nvSpPr>
      <dsp:spPr>
        <a:xfrm>
          <a:off x="848492" y="1178579"/>
          <a:ext cx="988357" cy="751563"/>
        </a:xfrm>
        <a:custGeom>
          <a:avLst/>
          <a:gdLst/>
          <a:ahLst/>
          <a:cxnLst/>
          <a:rect l="0" t="0" r="0" b="0"/>
          <a:pathLst>
            <a:path>
              <a:moveTo>
                <a:pt x="988357" y="0"/>
              </a:moveTo>
              <a:lnTo>
                <a:pt x="988357" y="594795"/>
              </a:lnTo>
              <a:lnTo>
                <a:pt x="0" y="594795"/>
              </a:lnTo>
              <a:lnTo>
                <a:pt x="0" y="751563"/>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903F6-008D-4118-8B5B-A04331D70766}">
      <dsp:nvSpPr>
        <dsp:cNvPr id="0" name=""/>
        <dsp:cNvSpPr/>
      </dsp:nvSpPr>
      <dsp:spPr>
        <a:xfrm>
          <a:off x="540658" y="104004"/>
          <a:ext cx="2592383" cy="107457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6999B-CB44-430F-AE2E-FB53889125E2}">
      <dsp:nvSpPr>
        <dsp:cNvPr id="0" name=""/>
        <dsp:cNvSpPr/>
      </dsp:nvSpPr>
      <dsp:spPr>
        <a:xfrm>
          <a:off x="728685" y="282630"/>
          <a:ext cx="2592383" cy="107457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Experimental</a:t>
          </a:r>
          <a:endParaRPr lang="en-US" sz="2400" kern="1200" dirty="0"/>
        </a:p>
      </dsp:txBody>
      <dsp:txXfrm>
        <a:off x="760158" y="314103"/>
        <a:ext cx="2529437" cy="1011629"/>
      </dsp:txXfrm>
    </dsp:sp>
    <dsp:sp modelId="{55D4F24A-07C7-470D-8663-9E6A286AFF63}">
      <dsp:nvSpPr>
        <dsp:cNvPr id="0" name=""/>
        <dsp:cNvSpPr/>
      </dsp:nvSpPr>
      <dsp:spPr>
        <a:xfrm>
          <a:off x="2370" y="1930143"/>
          <a:ext cx="1692244" cy="243496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EA6AC-7893-4C3D-BC55-919CC48761CD}">
      <dsp:nvSpPr>
        <dsp:cNvPr id="0" name=""/>
        <dsp:cNvSpPr/>
      </dsp:nvSpPr>
      <dsp:spPr>
        <a:xfrm>
          <a:off x="190397" y="2108769"/>
          <a:ext cx="1692244" cy="2434966"/>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Receives small doses of progressively increasing capsaicin </a:t>
          </a:r>
          <a:r>
            <a:rPr lang="en-US" sz="1800" kern="1200" dirty="0"/>
            <a:t>(known cough stimulant)</a:t>
          </a:r>
          <a:endParaRPr lang="en-US" sz="2000" kern="1200" dirty="0"/>
        </a:p>
      </dsp:txBody>
      <dsp:txXfrm>
        <a:off x="239961" y="2158333"/>
        <a:ext cx="1593116" cy="2335838"/>
      </dsp:txXfrm>
    </dsp:sp>
    <dsp:sp modelId="{AACD60F8-ECF8-4202-8EB0-22778ECFABCD}">
      <dsp:nvSpPr>
        <dsp:cNvPr id="0" name=""/>
        <dsp:cNvSpPr/>
      </dsp:nvSpPr>
      <dsp:spPr>
        <a:xfrm>
          <a:off x="2070669" y="1930143"/>
          <a:ext cx="1692244" cy="2304072"/>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683BD-0C3A-416C-B0DC-86F7E4845639}">
      <dsp:nvSpPr>
        <dsp:cNvPr id="0" name=""/>
        <dsp:cNvSpPr/>
      </dsp:nvSpPr>
      <dsp:spPr>
        <a:xfrm>
          <a:off x="2258696" y="2108769"/>
          <a:ext cx="1692244" cy="2304072"/>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Coached to suppress UTC with cough suppression techniques each trial</a:t>
          </a:r>
        </a:p>
      </dsp:txBody>
      <dsp:txXfrm>
        <a:off x="2308260" y="2158333"/>
        <a:ext cx="1593116" cy="2204944"/>
      </dsp:txXfrm>
    </dsp:sp>
    <dsp:sp modelId="{85C196A4-6916-4131-BEBF-8325F952BF42}">
      <dsp:nvSpPr>
        <dsp:cNvPr id="0" name=""/>
        <dsp:cNvSpPr/>
      </dsp:nvSpPr>
      <dsp:spPr>
        <a:xfrm>
          <a:off x="4859104" y="104004"/>
          <a:ext cx="2290351" cy="107457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D3AE9-1B56-4BD2-BBDC-E0136375D09A}">
      <dsp:nvSpPr>
        <dsp:cNvPr id="0" name=""/>
        <dsp:cNvSpPr/>
      </dsp:nvSpPr>
      <dsp:spPr>
        <a:xfrm>
          <a:off x="5047131" y="282630"/>
          <a:ext cx="2290351" cy="107457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Placebo</a:t>
          </a:r>
          <a:endParaRPr lang="en-US" sz="2400" kern="1200" dirty="0"/>
        </a:p>
      </dsp:txBody>
      <dsp:txXfrm>
        <a:off x="5078604" y="314103"/>
        <a:ext cx="2227405" cy="1011629"/>
      </dsp:txXfrm>
    </dsp:sp>
    <dsp:sp modelId="{8249B670-3DE7-419D-AD0F-2AD9B66E1EAF}">
      <dsp:nvSpPr>
        <dsp:cNvPr id="0" name=""/>
        <dsp:cNvSpPr/>
      </dsp:nvSpPr>
      <dsp:spPr>
        <a:xfrm>
          <a:off x="4138968" y="1930143"/>
          <a:ext cx="1692244" cy="243496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F63C8-7AC7-45AA-B4C1-0A4191EA4CD8}">
      <dsp:nvSpPr>
        <dsp:cNvPr id="0" name=""/>
        <dsp:cNvSpPr/>
      </dsp:nvSpPr>
      <dsp:spPr>
        <a:xfrm>
          <a:off x="4326995" y="2108769"/>
          <a:ext cx="1692244" cy="2434966"/>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Receives the same dose of capsaicin below their cough threshold</a:t>
          </a:r>
        </a:p>
      </dsp:txBody>
      <dsp:txXfrm>
        <a:off x="4376559" y="2158333"/>
        <a:ext cx="1593116" cy="2335838"/>
      </dsp:txXfrm>
    </dsp:sp>
    <dsp:sp modelId="{CACF7AAA-0EDD-4493-BB05-EEC559B48694}">
      <dsp:nvSpPr>
        <dsp:cNvPr id="0" name=""/>
        <dsp:cNvSpPr/>
      </dsp:nvSpPr>
      <dsp:spPr>
        <a:xfrm>
          <a:off x="6207267" y="1930143"/>
          <a:ext cx="1692244" cy="2434966"/>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776F8-7665-4B13-B457-E62B697420D2}">
      <dsp:nvSpPr>
        <dsp:cNvPr id="0" name=""/>
        <dsp:cNvSpPr/>
      </dsp:nvSpPr>
      <dsp:spPr>
        <a:xfrm>
          <a:off x="6395294" y="2108769"/>
          <a:ext cx="1692244" cy="2434966"/>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Coached to perform cough suppression techniques each trial</a:t>
          </a:r>
        </a:p>
      </dsp:txBody>
      <dsp:txXfrm>
        <a:off x="6444858" y="2158333"/>
        <a:ext cx="1593116" cy="2335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D4F6F-0A3D-406B-B5B5-655358DFDB45}">
      <dsp:nvSpPr>
        <dsp:cNvPr id="0" name=""/>
        <dsp:cNvSpPr/>
      </dsp:nvSpPr>
      <dsp:spPr>
        <a:xfrm rot="5400000">
          <a:off x="3258599" y="-1171403"/>
          <a:ext cx="922282" cy="3500932"/>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Baseline Testing</a:t>
          </a:r>
        </a:p>
      </dsp:txBody>
      <dsp:txXfrm rot="-5400000">
        <a:off x="1969274" y="162944"/>
        <a:ext cx="3455910" cy="832238"/>
      </dsp:txXfrm>
    </dsp:sp>
    <dsp:sp modelId="{4E70B850-31E1-4A37-A490-0E50492B1E80}">
      <dsp:nvSpPr>
        <dsp:cNvPr id="0" name=""/>
        <dsp:cNvSpPr/>
      </dsp:nvSpPr>
      <dsp:spPr>
        <a:xfrm>
          <a:off x="0" y="2636"/>
          <a:ext cx="1969274" cy="1152852"/>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Week 1</a:t>
          </a:r>
        </a:p>
      </dsp:txBody>
      <dsp:txXfrm>
        <a:off x="56278" y="58914"/>
        <a:ext cx="1856718" cy="1040296"/>
      </dsp:txXfrm>
    </dsp:sp>
    <dsp:sp modelId="{E48CAB1F-5C24-467F-828C-56469212A28A}">
      <dsp:nvSpPr>
        <dsp:cNvPr id="0" name=""/>
        <dsp:cNvSpPr/>
      </dsp:nvSpPr>
      <dsp:spPr>
        <a:xfrm rot="5400000">
          <a:off x="3258599" y="39092"/>
          <a:ext cx="922282" cy="3500932"/>
        </a:xfrm>
        <a:prstGeom prst="round2SameRect">
          <a:avLst/>
        </a:prstGeom>
        <a:solidFill>
          <a:schemeClr val="accent2">
            <a:tint val="40000"/>
            <a:alpha val="90000"/>
            <a:hueOff val="-2806340"/>
            <a:satOff val="14843"/>
            <a:lumOff val="1687"/>
            <a:alphaOff val="0"/>
          </a:schemeClr>
        </a:solidFill>
        <a:ln w="10795" cap="flat" cmpd="sng" algn="ctr">
          <a:solidFill>
            <a:schemeClr val="accent2">
              <a:tint val="40000"/>
              <a:alpha val="90000"/>
              <a:hueOff val="-2806340"/>
              <a:satOff val="14843"/>
              <a:lumOff val="1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Treatment sessions</a:t>
          </a:r>
        </a:p>
        <a:p>
          <a:pPr marL="457200" lvl="2" indent="-228600" algn="l" defTabSz="889000">
            <a:lnSpc>
              <a:spcPct val="90000"/>
            </a:lnSpc>
            <a:spcBef>
              <a:spcPct val="0"/>
            </a:spcBef>
            <a:spcAft>
              <a:spcPct val="15000"/>
            </a:spcAft>
            <a:buChar char="••"/>
          </a:pPr>
          <a:r>
            <a:rPr lang="en-US" sz="2000" kern="1200"/>
            <a:t>12 exposures/session</a:t>
          </a:r>
        </a:p>
      </dsp:txBody>
      <dsp:txXfrm rot="-5400000">
        <a:off x="1969274" y="1373439"/>
        <a:ext cx="3455910" cy="832238"/>
      </dsp:txXfrm>
    </dsp:sp>
    <dsp:sp modelId="{864FE57F-0285-41FF-939D-ACFF6691CC42}">
      <dsp:nvSpPr>
        <dsp:cNvPr id="0" name=""/>
        <dsp:cNvSpPr/>
      </dsp:nvSpPr>
      <dsp:spPr>
        <a:xfrm>
          <a:off x="0" y="1213132"/>
          <a:ext cx="1969274" cy="1152852"/>
        </a:xfrm>
        <a:prstGeom prst="roundRect">
          <a:avLst/>
        </a:prstGeom>
        <a:solidFill>
          <a:schemeClr val="accent2">
            <a:hueOff val="-2540273"/>
            <a:satOff val="8829"/>
            <a:lumOff val="6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100000"/>
            </a:lnSpc>
            <a:spcBef>
              <a:spcPct val="0"/>
            </a:spcBef>
            <a:spcAft>
              <a:spcPts val="0"/>
            </a:spcAft>
          </a:pPr>
          <a:r>
            <a:rPr lang="en-US" sz="3300" kern="1200" dirty="0"/>
            <a:t>Weeks</a:t>
          </a:r>
          <a:r>
            <a:rPr lang="en-US" sz="2900" kern="1200" dirty="0"/>
            <a:t> </a:t>
          </a:r>
        </a:p>
        <a:p>
          <a:pPr lvl="0" algn="ctr" defTabSz="1466850">
            <a:lnSpc>
              <a:spcPct val="100000"/>
            </a:lnSpc>
            <a:spcBef>
              <a:spcPct val="0"/>
            </a:spcBef>
            <a:spcAft>
              <a:spcPts val="0"/>
            </a:spcAft>
          </a:pPr>
          <a:r>
            <a:rPr lang="en-US" sz="2900" kern="1200" dirty="0"/>
            <a:t>2-4</a:t>
          </a:r>
        </a:p>
      </dsp:txBody>
      <dsp:txXfrm>
        <a:off x="56278" y="1269410"/>
        <a:ext cx="1856718" cy="1040296"/>
      </dsp:txXfrm>
    </dsp:sp>
    <dsp:sp modelId="{201D5B83-A6F1-4FAC-A766-AC613F4864EF}">
      <dsp:nvSpPr>
        <dsp:cNvPr id="0" name=""/>
        <dsp:cNvSpPr/>
      </dsp:nvSpPr>
      <dsp:spPr>
        <a:xfrm rot="5400000">
          <a:off x="3258599" y="1249587"/>
          <a:ext cx="922282" cy="3500932"/>
        </a:xfrm>
        <a:prstGeom prst="round2SameRect">
          <a:avLst/>
        </a:prstGeom>
        <a:solidFill>
          <a:schemeClr val="accent2">
            <a:tint val="40000"/>
            <a:alpha val="90000"/>
            <a:hueOff val="-5612680"/>
            <a:satOff val="29687"/>
            <a:lumOff val="3374"/>
            <a:alphaOff val="0"/>
          </a:schemeClr>
        </a:solidFill>
        <a:ln w="10795" cap="flat" cmpd="sng" algn="ctr">
          <a:solidFill>
            <a:schemeClr val="accent2">
              <a:tint val="40000"/>
              <a:alpha val="90000"/>
              <a:hueOff val="-5612680"/>
              <a:satOff val="29687"/>
              <a:lumOff val="3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Post-test one week after treatment</a:t>
          </a:r>
        </a:p>
      </dsp:txBody>
      <dsp:txXfrm rot="-5400000">
        <a:off x="1969274" y="2583934"/>
        <a:ext cx="3455910" cy="832238"/>
      </dsp:txXfrm>
    </dsp:sp>
    <dsp:sp modelId="{2C86C7C3-B468-491B-8D21-158F4C3C47CB}">
      <dsp:nvSpPr>
        <dsp:cNvPr id="0" name=""/>
        <dsp:cNvSpPr/>
      </dsp:nvSpPr>
      <dsp:spPr>
        <a:xfrm>
          <a:off x="0" y="2423627"/>
          <a:ext cx="1969274" cy="1152852"/>
        </a:xfrm>
        <a:prstGeom prst="roundRect">
          <a:avLst/>
        </a:prstGeom>
        <a:solidFill>
          <a:schemeClr val="accent2">
            <a:hueOff val="-5080547"/>
            <a:satOff val="17657"/>
            <a:lumOff val="1284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Week 5</a:t>
          </a:r>
        </a:p>
      </dsp:txBody>
      <dsp:txXfrm>
        <a:off x="56278" y="2479905"/>
        <a:ext cx="1856718" cy="1040296"/>
      </dsp:txXfrm>
    </dsp:sp>
    <dsp:sp modelId="{F8DA5FBE-ECC2-48C8-97CF-2F4FC268C5B4}">
      <dsp:nvSpPr>
        <dsp:cNvPr id="0" name=""/>
        <dsp:cNvSpPr/>
      </dsp:nvSpPr>
      <dsp:spPr>
        <a:xfrm rot="5400000">
          <a:off x="3258599" y="2460083"/>
          <a:ext cx="922282" cy="3500932"/>
        </a:xfrm>
        <a:prstGeom prst="round2SameRect">
          <a:avLst/>
        </a:prstGeom>
        <a:solidFill>
          <a:schemeClr val="accent2">
            <a:tint val="40000"/>
            <a:alpha val="90000"/>
            <a:hueOff val="-8419019"/>
            <a:satOff val="44530"/>
            <a:lumOff val="5061"/>
            <a:alphaOff val="0"/>
          </a:schemeClr>
        </a:solidFill>
        <a:ln w="10795" cap="flat" cmpd="sng" algn="ctr">
          <a:solidFill>
            <a:schemeClr val="accent2">
              <a:tint val="40000"/>
              <a:alpha val="90000"/>
              <a:hueOff val="-8419019"/>
              <a:satOff val="44530"/>
              <a:lumOff val="50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Post-test three weeks after treatment</a:t>
          </a:r>
        </a:p>
      </dsp:txBody>
      <dsp:txXfrm rot="-5400000">
        <a:off x="1969274" y="3794430"/>
        <a:ext cx="3455910" cy="832238"/>
      </dsp:txXfrm>
    </dsp:sp>
    <dsp:sp modelId="{E895C044-F233-458D-A418-48B0901DE1EF}">
      <dsp:nvSpPr>
        <dsp:cNvPr id="0" name=""/>
        <dsp:cNvSpPr/>
      </dsp:nvSpPr>
      <dsp:spPr>
        <a:xfrm>
          <a:off x="0" y="3634123"/>
          <a:ext cx="1969274" cy="1152852"/>
        </a:xfrm>
        <a:prstGeom prst="roundRect">
          <a:avLst/>
        </a:prstGeom>
        <a:solidFill>
          <a:schemeClr val="accent2">
            <a:hueOff val="-7620820"/>
            <a:satOff val="26486"/>
            <a:lumOff val="192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Week 7</a:t>
          </a:r>
        </a:p>
      </dsp:txBody>
      <dsp:txXfrm>
        <a:off x="56278" y="3690401"/>
        <a:ext cx="1856718" cy="1040296"/>
      </dsp:txXfrm>
    </dsp:sp>
    <dsp:sp modelId="{7DF9A70A-A621-43CB-800D-5F4CB9C310EB}">
      <dsp:nvSpPr>
        <dsp:cNvPr id="0" name=""/>
        <dsp:cNvSpPr/>
      </dsp:nvSpPr>
      <dsp:spPr>
        <a:xfrm rot="5400000">
          <a:off x="3258599" y="3670578"/>
          <a:ext cx="922282" cy="3500932"/>
        </a:xfrm>
        <a:prstGeom prst="round2SameRect">
          <a:avLst/>
        </a:prstGeom>
        <a:solidFill>
          <a:schemeClr val="accent2">
            <a:tint val="40000"/>
            <a:alpha val="90000"/>
            <a:hueOff val="-11225359"/>
            <a:satOff val="59373"/>
            <a:lumOff val="6748"/>
            <a:alphaOff val="0"/>
          </a:schemeClr>
        </a:solidFill>
        <a:ln w="10795" cap="flat" cmpd="sng" algn="ctr">
          <a:solidFill>
            <a:schemeClr val="accent2">
              <a:tint val="40000"/>
              <a:alpha val="90000"/>
              <a:hueOff val="-11225359"/>
              <a:satOff val="59373"/>
              <a:lumOff val="6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Self-reported follow-up questionnaire</a:t>
          </a:r>
        </a:p>
      </dsp:txBody>
      <dsp:txXfrm rot="-5400000">
        <a:off x="1969274" y="5004925"/>
        <a:ext cx="3455910" cy="832238"/>
      </dsp:txXfrm>
    </dsp:sp>
    <dsp:sp modelId="{48304893-3771-451B-9FFE-A6E96886BA6A}">
      <dsp:nvSpPr>
        <dsp:cNvPr id="0" name=""/>
        <dsp:cNvSpPr/>
      </dsp:nvSpPr>
      <dsp:spPr>
        <a:xfrm>
          <a:off x="0" y="4844618"/>
          <a:ext cx="1969274" cy="1152852"/>
        </a:xfrm>
        <a:prstGeom prst="roundRect">
          <a:avLst/>
        </a:prstGeom>
        <a:solidFill>
          <a:schemeClr val="accent2">
            <a:hueOff val="-10161094"/>
            <a:satOff val="35315"/>
            <a:lumOff val="2568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3 months</a:t>
          </a:r>
        </a:p>
      </dsp:txBody>
      <dsp:txXfrm>
        <a:off x="56278" y="4900896"/>
        <a:ext cx="1856718" cy="1040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5D5D-8423-48C7-9EE4-B793CA76924C}">
      <dsp:nvSpPr>
        <dsp:cNvPr id="0" name=""/>
        <dsp:cNvSpPr/>
      </dsp:nvSpPr>
      <dsp:spPr>
        <a:xfrm>
          <a:off x="0" y="6768"/>
          <a:ext cx="5472325" cy="1299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77289-8FD7-4899-89FE-966336D7CC33}">
      <dsp:nvSpPr>
        <dsp:cNvPr id="0" name=""/>
        <dsp:cNvSpPr/>
      </dsp:nvSpPr>
      <dsp:spPr>
        <a:xfrm>
          <a:off x="393217" y="299244"/>
          <a:ext cx="715640" cy="714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7E7A31-8EF7-48A6-A2E4-15BFE12E9F1E}">
      <dsp:nvSpPr>
        <dsp:cNvPr id="0" name=""/>
        <dsp:cNvSpPr/>
      </dsp:nvSpPr>
      <dsp:spPr>
        <a:xfrm>
          <a:off x="1502075" y="6768"/>
          <a:ext cx="3635424" cy="130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07" tIns="137707" rIns="137707" bIns="137707" numCol="1" spcCol="1270" anchor="ctr" anchorCtr="0">
          <a:noAutofit/>
        </a:bodyPr>
        <a:lstStyle/>
        <a:p>
          <a:pPr lvl="0" algn="l" defTabSz="1066800">
            <a:lnSpc>
              <a:spcPct val="100000"/>
            </a:lnSpc>
            <a:spcBef>
              <a:spcPct val="0"/>
            </a:spcBef>
            <a:spcAft>
              <a:spcPct val="35000"/>
            </a:spcAft>
          </a:pPr>
          <a:r>
            <a:rPr lang="en-US" sz="2400" kern="1200"/>
            <a:t>Exposed to experimental or placebo substance through inhaled vapor</a:t>
          </a:r>
        </a:p>
      </dsp:txBody>
      <dsp:txXfrm>
        <a:off x="1502075" y="6768"/>
        <a:ext cx="3635424" cy="1301164"/>
      </dsp:txXfrm>
    </dsp:sp>
    <dsp:sp modelId="{71596012-C172-4890-9B61-C6AE696E7A30}">
      <dsp:nvSpPr>
        <dsp:cNvPr id="0" name=""/>
        <dsp:cNvSpPr/>
      </dsp:nvSpPr>
      <dsp:spPr>
        <a:xfrm>
          <a:off x="0" y="1623365"/>
          <a:ext cx="5472325" cy="1299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9EC5C-1573-4226-96D8-0FABAB7ED827}">
      <dsp:nvSpPr>
        <dsp:cNvPr id="0" name=""/>
        <dsp:cNvSpPr/>
      </dsp:nvSpPr>
      <dsp:spPr>
        <a:xfrm>
          <a:off x="393217" y="1915842"/>
          <a:ext cx="715640" cy="714941"/>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78DF2D-1670-42D5-86A5-C7B3385C9AAE}">
      <dsp:nvSpPr>
        <dsp:cNvPr id="0" name=""/>
        <dsp:cNvSpPr/>
      </dsp:nvSpPr>
      <dsp:spPr>
        <a:xfrm>
          <a:off x="1502075" y="1623365"/>
          <a:ext cx="3635424" cy="130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07" tIns="137707" rIns="137707" bIns="137707" numCol="1" spcCol="1270" anchor="ctr" anchorCtr="0">
          <a:noAutofit/>
        </a:bodyPr>
        <a:lstStyle/>
        <a:p>
          <a:pPr lvl="0" algn="l" defTabSz="1066800">
            <a:lnSpc>
              <a:spcPct val="100000"/>
            </a:lnSpc>
            <a:spcBef>
              <a:spcPct val="0"/>
            </a:spcBef>
            <a:spcAft>
              <a:spcPct val="35000"/>
            </a:spcAft>
          </a:pPr>
          <a:r>
            <a:rPr lang="en-US" sz="2400" kern="1200"/>
            <a:t>Coached to suppress the urge to cough</a:t>
          </a:r>
        </a:p>
      </dsp:txBody>
      <dsp:txXfrm>
        <a:off x="1502075" y="1623365"/>
        <a:ext cx="3635424" cy="1301164"/>
      </dsp:txXfrm>
    </dsp:sp>
    <dsp:sp modelId="{9B511874-9511-44E5-B83D-348B5D085E1B}">
      <dsp:nvSpPr>
        <dsp:cNvPr id="0" name=""/>
        <dsp:cNvSpPr/>
      </dsp:nvSpPr>
      <dsp:spPr>
        <a:xfrm>
          <a:off x="0" y="3239963"/>
          <a:ext cx="5472325" cy="1299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4E560-A91D-40B1-A760-5E5D8938EE6A}">
      <dsp:nvSpPr>
        <dsp:cNvPr id="0" name=""/>
        <dsp:cNvSpPr/>
      </dsp:nvSpPr>
      <dsp:spPr>
        <a:xfrm>
          <a:off x="393217" y="3532439"/>
          <a:ext cx="715640" cy="714941"/>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5B8618-E36E-4BE5-9D15-49E3CD62F810}">
      <dsp:nvSpPr>
        <dsp:cNvPr id="0" name=""/>
        <dsp:cNvSpPr/>
      </dsp:nvSpPr>
      <dsp:spPr>
        <a:xfrm>
          <a:off x="1275333" y="3216113"/>
          <a:ext cx="4196991" cy="130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07" tIns="137707" rIns="137707" bIns="137707" numCol="1" spcCol="1270" anchor="ctr" anchorCtr="0">
          <a:noAutofit/>
        </a:bodyPr>
        <a:lstStyle/>
        <a:p>
          <a:pPr lvl="0" algn="l" defTabSz="1066800">
            <a:lnSpc>
              <a:spcPct val="100000"/>
            </a:lnSpc>
            <a:spcBef>
              <a:spcPct val="0"/>
            </a:spcBef>
            <a:spcAft>
              <a:spcPct val="35000"/>
            </a:spcAft>
          </a:pPr>
          <a:r>
            <a:rPr lang="en-US" sz="2400" kern="1200" dirty="0"/>
            <a:t>Record Self-reported urge-to-cough (</a:t>
          </a:r>
          <a:r>
            <a:rPr lang="en-US" sz="2400" kern="1200" dirty="0" err="1"/>
            <a:t>likert</a:t>
          </a:r>
          <a:r>
            <a:rPr lang="en-US" sz="2400" kern="1200" dirty="0"/>
            <a:t> scale 0-10) &amp; cough count per exposure</a:t>
          </a:r>
        </a:p>
      </dsp:txBody>
      <dsp:txXfrm>
        <a:off x="1275333" y="3216113"/>
        <a:ext cx="4196991" cy="1301164"/>
      </dsp:txXfrm>
    </dsp:sp>
    <dsp:sp modelId="{83133A35-5210-4DFD-BF6D-B111E4B61402}">
      <dsp:nvSpPr>
        <dsp:cNvPr id="0" name=""/>
        <dsp:cNvSpPr/>
      </dsp:nvSpPr>
      <dsp:spPr>
        <a:xfrm>
          <a:off x="3964622" y="3239963"/>
          <a:ext cx="1172877" cy="130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07" tIns="137707" rIns="137707" bIns="137707" numCol="1" spcCol="1270" anchor="ctr" anchorCtr="0">
          <a:noAutofit/>
        </a:bodyPr>
        <a:lstStyle/>
        <a:p>
          <a:pPr lvl="0" algn="l" defTabSz="800100">
            <a:lnSpc>
              <a:spcPct val="100000"/>
            </a:lnSpc>
            <a:spcBef>
              <a:spcPct val="0"/>
            </a:spcBef>
            <a:spcAft>
              <a:spcPct val="35000"/>
            </a:spcAft>
          </a:pPr>
          <a:endParaRPr lang="en-US" sz="1800" kern="1200" dirty="0"/>
        </a:p>
      </dsp:txBody>
      <dsp:txXfrm>
        <a:off x="3964622" y="3239963"/>
        <a:ext cx="1172877" cy="1301164"/>
      </dsp:txXfrm>
    </dsp:sp>
    <dsp:sp modelId="{862AB058-AFDC-4C5B-B0A0-35E91BBD7BC1}">
      <dsp:nvSpPr>
        <dsp:cNvPr id="0" name=""/>
        <dsp:cNvSpPr/>
      </dsp:nvSpPr>
      <dsp:spPr>
        <a:xfrm>
          <a:off x="0" y="4856561"/>
          <a:ext cx="5472325" cy="12998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EDF64-2C0E-437F-AABC-15E2C92D6005}">
      <dsp:nvSpPr>
        <dsp:cNvPr id="0" name=""/>
        <dsp:cNvSpPr/>
      </dsp:nvSpPr>
      <dsp:spPr>
        <a:xfrm>
          <a:off x="393217" y="5149037"/>
          <a:ext cx="715640" cy="714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01D1B4-8F58-4485-AB47-85770046C937}">
      <dsp:nvSpPr>
        <dsp:cNvPr id="0" name=""/>
        <dsp:cNvSpPr/>
      </dsp:nvSpPr>
      <dsp:spPr>
        <a:xfrm>
          <a:off x="1502075" y="4856561"/>
          <a:ext cx="3635424" cy="130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07" tIns="137707" rIns="137707" bIns="137707" numCol="1" spcCol="1270" anchor="ctr" anchorCtr="0">
          <a:noAutofit/>
        </a:bodyPr>
        <a:lstStyle/>
        <a:p>
          <a:pPr lvl="0" algn="l" defTabSz="1066800">
            <a:lnSpc>
              <a:spcPct val="100000"/>
            </a:lnSpc>
            <a:spcBef>
              <a:spcPct val="0"/>
            </a:spcBef>
            <a:spcAft>
              <a:spcPct val="35000"/>
            </a:spcAft>
          </a:pPr>
          <a:r>
            <a:rPr lang="en-US" sz="2400" kern="1200" dirty="0"/>
            <a:t>Spirometry before and after</a:t>
          </a:r>
        </a:p>
      </dsp:txBody>
      <dsp:txXfrm>
        <a:off x="1502075" y="4856561"/>
        <a:ext cx="3635424" cy="130116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C364A-DF57-284C-BD4C-51D586D9A0D5}" type="datetimeFigureOut">
              <a:rPr lang="en-US" smtClean="0"/>
              <a:t>2/11/21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2A904-BB00-5F45-BB91-9D50A8F3FF03}" type="slidenum">
              <a:rPr lang="en-US" smtClean="0"/>
              <a:t>‹#›</a:t>
            </a:fld>
            <a:endParaRPr lang="en-US"/>
          </a:p>
        </p:txBody>
      </p:sp>
    </p:spTree>
    <p:extLst>
      <p:ext uri="{BB962C8B-B14F-4D97-AF65-F5344CB8AC3E}">
        <p14:creationId xmlns:p14="http://schemas.microsoft.com/office/powerpoint/2010/main" val="677179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2A904-BB00-5F45-BB91-9D50A8F3FF03}" type="slidenum">
              <a:rPr lang="en-US" smtClean="0"/>
              <a:t>2</a:t>
            </a:fld>
            <a:endParaRPr lang="en-US"/>
          </a:p>
        </p:txBody>
      </p:sp>
    </p:spTree>
    <p:extLst>
      <p:ext uri="{BB962C8B-B14F-4D97-AF65-F5344CB8AC3E}">
        <p14:creationId xmlns:p14="http://schemas.microsoft.com/office/powerpoint/2010/main" val="422862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Cough is one of </a:t>
            </a:r>
            <a:r>
              <a:rPr lang="en-US" sz="1200" dirty="0" smtClean="0">
                <a:solidFill>
                  <a:schemeClr val="tx1"/>
                </a:solidFill>
              </a:rPr>
              <a:t>the most common complaints for which patients seek medical care </a:t>
            </a:r>
            <a:r>
              <a:rPr lang="en-US" sz="1100" dirty="0" smtClean="0">
                <a:solidFill>
                  <a:schemeClr val="tx1"/>
                </a:solidFill>
              </a:rPr>
              <a:t>(Chung &amp; </a:t>
            </a:r>
            <a:r>
              <a:rPr lang="en-US" sz="1100" dirty="0" err="1" smtClean="0">
                <a:solidFill>
                  <a:schemeClr val="tx1"/>
                </a:solidFill>
              </a:rPr>
              <a:t>Pavord</a:t>
            </a:r>
            <a:r>
              <a:rPr lang="en-US" sz="1100" dirty="0" smtClean="0">
                <a:solidFill>
                  <a:schemeClr val="tx1"/>
                </a:solidFill>
              </a:rPr>
              <a:t>, 2008; </a:t>
            </a:r>
            <a:r>
              <a:rPr lang="en-US" sz="1100" dirty="0" err="1" smtClean="0">
                <a:solidFill>
                  <a:schemeClr val="tx1"/>
                </a:solidFill>
              </a:rPr>
              <a:t>Morice</a:t>
            </a:r>
            <a:r>
              <a:rPr lang="en-US" sz="1100" dirty="0" smtClean="0">
                <a:solidFill>
                  <a:schemeClr val="tx1"/>
                </a:solidFill>
              </a:rPr>
              <a:t> et al., 2004; </a:t>
            </a:r>
            <a:r>
              <a:rPr lang="en-US" sz="1100" dirty="0" err="1" smtClean="0">
                <a:solidFill>
                  <a:schemeClr val="tx1"/>
                </a:solidFill>
              </a:rPr>
              <a:t>Polverino</a:t>
            </a:r>
            <a:r>
              <a:rPr lang="en-US" sz="1100" dirty="0" smtClean="0">
                <a:solidFill>
                  <a:schemeClr val="tx1"/>
                </a:solidFill>
              </a:rPr>
              <a:t> et al., 2012</a:t>
            </a:r>
            <a:r>
              <a:rPr lang="en-US" sz="1100" dirty="0" smtClean="0">
                <a:solidFill>
                  <a:schemeClr val="tx1"/>
                </a:solidFill>
              </a:rPr>
              <a:t>) when</a:t>
            </a:r>
            <a:r>
              <a:rPr lang="en-US" sz="1100" baseline="0" dirty="0" smtClean="0">
                <a:solidFill>
                  <a:schemeClr val="tx1"/>
                </a:solidFill>
              </a:rPr>
              <a:t> a cough lasts longer than 8 weeks it is termed chronic cough. A</a:t>
            </a:r>
            <a:r>
              <a:rPr lang="en-US" sz="1100" dirty="0" smtClean="0">
                <a:solidFill>
                  <a:schemeClr val="tx1"/>
                </a:solidFill>
              </a:rPr>
              <a:t>pproximately</a:t>
            </a:r>
            <a:r>
              <a:rPr lang="en-US" sz="1100" baseline="0" dirty="0" smtClean="0">
                <a:solidFill>
                  <a:schemeClr val="tx1"/>
                </a:solidFill>
              </a:rPr>
              <a:t> 11% of the US population is reported as having a chronic cough. Typically, coughing</a:t>
            </a:r>
            <a:endParaRPr lang="en-US" sz="1100" dirty="0" smtClean="0">
              <a:solidFill>
                <a:schemeClr val="tx1"/>
              </a:solidFill>
            </a:endParaRPr>
          </a:p>
          <a:p>
            <a:r>
              <a:rPr lang="en-US" sz="1200" dirty="0" smtClean="0">
                <a:solidFill>
                  <a:schemeClr val="tx1"/>
                </a:solidFill>
              </a:rPr>
              <a:t>10-20% of patients still coughing after medical treatment </a:t>
            </a:r>
            <a:r>
              <a:rPr lang="en-US" sz="1100" dirty="0" smtClean="0">
                <a:solidFill>
                  <a:schemeClr val="tx1"/>
                </a:solidFill>
              </a:rPr>
              <a:t>(Chung, 2011; </a:t>
            </a:r>
            <a:r>
              <a:rPr lang="en-US" sz="1100" dirty="0" err="1" smtClean="0">
                <a:solidFill>
                  <a:schemeClr val="tx1"/>
                </a:solidFill>
              </a:rPr>
              <a:t>Haque</a:t>
            </a:r>
            <a:r>
              <a:rPr lang="en-US" sz="1100" dirty="0" smtClean="0">
                <a:solidFill>
                  <a:schemeClr val="tx1"/>
                </a:solidFill>
              </a:rPr>
              <a:t> et al., 2005; Ryan et al., 2010)</a:t>
            </a:r>
          </a:p>
          <a:p>
            <a:r>
              <a:rPr lang="en-US" sz="1200" dirty="0" smtClean="0">
                <a:solidFill>
                  <a:schemeClr val="tx1"/>
                </a:solidFill>
              </a:rPr>
              <a:t>Typically affects women more than men- age of onset 40-60 most common </a:t>
            </a:r>
            <a:r>
              <a:rPr lang="en-US" sz="1100" dirty="0" smtClean="0">
                <a:solidFill>
                  <a:schemeClr val="tx1"/>
                </a:solidFill>
              </a:rPr>
              <a:t>(Birring et al. 2003)</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F92A904-BB00-5F45-BB91-9D50A8F3FF03}" type="slidenum">
              <a:rPr lang="en-US" smtClean="0"/>
              <a:t>3</a:t>
            </a:fld>
            <a:endParaRPr lang="en-US"/>
          </a:p>
        </p:txBody>
      </p:sp>
    </p:spTree>
    <p:extLst>
      <p:ext uri="{BB962C8B-B14F-4D97-AF65-F5344CB8AC3E}">
        <p14:creationId xmlns:p14="http://schemas.microsoft.com/office/powerpoint/2010/main" val="359400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solidFill>
                  <a:schemeClr val="tx1"/>
                </a:solidFill>
              </a:rPr>
              <a:t>Cough hypersensitivity syndrome</a:t>
            </a:r>
            <a:r>
              <a:rPr lang="en-US" sz="2400" dirty="0" smtClean="0">
                <a:solidFill>
                  <a:schemeClr val="tx1"/>
                </a:solidFill>
              </a:rPr>
              <a:t>:</a:t>
            </a:r>
          </a:p>
          <a:p>
            <a:pPr lvl="1"/>
            <a:r>
              <a:rPr lang="en-US" sz="2000" dirty="0" smtClean="0">
                <a:solidFill>
                  <a:schemeClr val="tx1"/>
                </a:solidFill>
              </a:rPr>
              <a:t>occurs after an illness where there was a cough, the cough remains- sometimes for many, many years. </a:t>
            </a:r>
          </a:p>
          <a:p>
            <a:pPr lvl="1"/>
            <a:r>
              <a:rPr lang="en-US" sz="2000" dirty="0" smtClean="0">
                <a:solidFill>
                  <a:schemeClr val="tx1"/>
                </a:solidFill>
              </a:rPr>
              <a:t>sensory receptors called TRPV in the upper airway don’t down regulate to a normal sensitivity after the illness is gone (</a:t>
            </a:r>
            <a:r>
              <a:rPr lang="en-US" sz="2000" dirty="0" err="1" smtClean="0">
                <a:solidFill>
                  <a:schemeClr val="tx1"/>
                </a:solidFill>
              </a:rPr>
              <a:t>Morice</a:t>
            </a:r>
            <a:r>
              <a:rPr lang="en-US" sz="2000" dirty="0" smtClean="0">
                <a:solidFill>
                  <a:schemeClr val="tx1"/>
                </a:solidFill>
              </a:rPr>
              <a:t> et al. 2014)</a:t>
            </a:r>
          </a:p>
          <a:p>
            <a:pPr marL="502920" lvl="1" indent="0">
              <a:buNone/>
            </a:pPr>
            <a:endParaRPr lang="en-US" sz="2000" dirty="0" smtClean="0">
              <a:solidFill>
                <a:schemeClr val="tx1"/>
              </a:solidFill>
            </a:endParaRPr>
          </a:p>
          <a:p>
            <a:r>
              <a:rPr lang="en-US" sz="2400" b="1" dirty="0" smtClean="0">
                <a:solidFill>
                  <a:schemeClr val="tx1"/>
                </a:solidFill>
              </a:rPr>
              <a:t>Urge-to-cough</a:t>
            </a:r>
            <a:r>
              <a:rPr lang="en-US" sz="2400" dirty="0" smtClean="0">
                <a:solidFill>
                  <a:schemeClr val="tx1"/>
                </a:solidFill>
              </a:rPr>
              <a:t>: </a:t>
            </a:r>
            <a:r>
              <a:rPr lang="en-US" sz="2000" dirty="0" smtClean="0">
                <a:solidFill>
                  <a:schemeClr val="tx1"/>
                </a:solidFill>
              </a:rPr>
              <a:t>the strong feeling of needing to cough triggered by everyday scents and activities like perfume, strong smells, cold air, laughing, talking, and crumbly foods (Davenport, 2008)</a:t>
            </a:r>
          </a:p>
          <a:p>
            <a:endParaRPr lang="en-US" dirty="0"/>
          </a:p>
        </p:txBody>
      </p:sp>
      <p:sp>
        <p:nvSpPr>
          <p:cNvPr id="4" name="Slide Number Placeholder 3"/>
          <p:cNvSpPr>
            <a:spLocks noGrp="1"/>
          </p:cNvSpPr>
          <p:nvPr>
            <p:ph type="sldNum" sz="quarter" idx="10"/>
          </p:nvPr>
        </p:nvSpPr>
        <p:spPr/>
        <p:txBody>
          <a:bodyPr/>
          <a:lstStyle/>
          <a:p>
            <a:fld id="{5F92A904-BB00-5F45-BB91-9D50A8F3FF03}" type="slidenum">
              <a:rPr lang="en-US" smtClean="0"/>
              <a:t>4</a:t>
            </a:fld>
            <a:endParaRPr lang="en-US"/>
          </a:p>
        </p:txBody>
      </p:sp>
    </p:spTree>
    <p:extLst>
      <p:ext uri="{BB962C8B-B14F-4D97-AF65-F5344CB8AC3E}">
        <p14:creationId xmlns:p14="http://schemas.microsoft.com/office/powerpoint/2010/main" val="130522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Standard</a:t>
            </a:r>
            <a:r>
              <a:rPr lang="en-US" b="1" baseline="0" dirty="0" smtClean="0"/>
              <a:t> of care: </a:t>
            </a:r>
            <a:r>
              <a:rPr lang="en-US" b="0" baseline="0" dirty="0" smtClean="0"/>
              <a:t>chest-</a:t>
            </a:r>
            <a:r>
              <a:rPr lang="en-US" b="0" baseline="0" dirty="0" err="1" smtClean="0"/>
              <a:t>xray</a:t>
            </a:r>
            <a:r>
              <a:rPr lang="en-US" b="0" baseline="0" dirty="0" smtClean="0"/>
              <a:t>, PFT, antibiotics, steroids, inhalers, reflux medication, nose sprays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smtClean="0"/>
              <a:t>Referred to voice specialized SLP: address voice and upper airway concerns. Work on desensitization of the cough reflex so that the sensory threshold that makes a person cough can return to normal. </a:t>
            </a: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Patients </a:t>
            </a:r>
            <a:r>
              <a:rPr lang="en-US" dirty="0" smtClean="0"/>
              <a:t>learn </a:t>
            </a:r>
            <a:r>
              <a:rPr lang="en-US" dirty="0"/>
              <a:t>strategies to suppress their cough. The most important aspect is to try to NOT cough as this allows the hypersensitivity in the upper airway to go back to normal- it retrains the brain to not produce an urge-to-cough to normal activities.</a:t>
            </a:r>
          </a:p>
          <a:p>
            <a:endParaRPr lang="en-US" dirty="0"/>
          </a:p>
        </p:txBody>
      </p:sp>
      <p:sp>
        <p:nvSpPr>
          <p:cNvPr id="4" name="Slide Number Placeholder 3"/>
          <p:cNvSpPr>
            <a:spLocks noGrp="1"/>
          </p:cNvSpPr>
          <p:nvPr>
            <p:ph type="sldNum" sz="quarter" idx="5"/>
          </p:nvPr>
        </p:nvSpPr>
        <p:spPr/>
        <p:txBody>
          <a:bodyPr/>
          <a:lstStyle/>
          <a:p>
            <a:fld id="{5F92A904-BB00-5F45-BB91-9D50A8F3FF03}" type="slidenum">
              <a:rPr lang="en-US" smtClean="0"/>
              <a:t>5</a:t>
            </a:fld>
            <a:endParaRPr lang="en-US"/>
          </a:p>
        </p:txBody>
      </p:sp>
    </p:spTree>
    <p:extLst>
      <p:ext uri="{BB962C8B-B14F-4D97-AF65-F5344CB8AC3E}">
        <p14:creationId xmlns:p14="http://schemas.microsoft.com/office/powerpoint/2010/main" val="288937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Digidoser</a:t>
            </a:r>
            <a:r>
              <a:rPr lang="en-US" dirty="0"/>
              <a:t> standardized deliver</a:t>
            </a:r>
          </a:p>
        </p:txBody>
      </p:sp>
      <p:sp>
        <p:nvSpPr>
          <p:cNvPr id="4" name="Slide Number Placeholder 3"/>
          <p:cNvSpPr>
            <a:spLocks noGrp="1"/>
          </p:cNvSpPr>
          <p:nvPr>
            <p:ph type="sldNum" sz="quarter" idx="10"/>
          </p:nvPr>
        </p:nvSpPr>
        <p:spPr/>
        <p:txBody>
          <a:bodyPr/>
          <a:lstStyle/>
          <a:p>
            <a:fld id="{23AEF9EC-8318-4FF6-847E-A85BBD2B7E49}" type="slidenum">
              <a:rPr lang="en-US" smtClean="0"/>
              <a:t>13</a:t>
            </a:fld>
            <a:endParaRPr lang="en-US"/>
          </a:p>
        </p:txBody>
      </p:sp>
    </p:spTree>
    <p:extLst>
      <p:ext uri="{BB962C8B-B14F-4D97-AF65-F5344CB8AC3E}">
        <p14:creationId xmlns:p14="http://schemas.microsoft.com/office/powerpoint/2010/main" val="223466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 chart</a:t>
            </a:r>
            <a:endParaRPr lang="en-US" dirty="0"/>
          </a:p>
        </p:txBody>
      </p:sp>
      <p:sp>
        <p:nvSpPr>
          <p:cNvPr id="4" name="Slide Number Placeholder 3"/>
          <p:cNvSpPr>
            <a:spLocks noGrp="1"/>
          </p:cNvSpPr>
          <p:nvPr>
            <p:ph type="sldNum" sz="quarter" idx="10"/>
          </p:nvPr>
        </p:nvSpPr>
        <p:spPr/>
        <p:txBody>
          <a:bodyPr/>
          <a:lstStyle/>
          <a:p>
            <a:fld id="{5F92A904-BB00-5F45-BB91-9D50A8F3FF03}" type="slidenum">
              <a:rPr lang="en-US" smtClean="0"/>
              <a:t>17</a:t>
            </a:fld>
            <a:endParaRPr lang="en-US"/>
          </a:p>
        </p:txBody>
      </p:sp>
    </p:spTree>
    <p:extLst>
      <p:ext uri="{BB962C8B-B14F-4D97-AF65-F5344CB8AC3E}">
        <p14:creationId xmlns:p14="http://schemas.microsoft.com/office/powerpoint/2010/main" val="398605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92A904-BB00-5F45-BB91-9D50A8F3FF03}" type="slidenum">
              <a:rPr lang="en-US" smtClean="0"/>
              <a:t>18</a:t>
            </a:fld>
            <a:endParaRPr lang="en-US"/>
          </a:p>
        </p:txBody>
      </p:sp>
    </p:spTree>
    <p:extLst>
      <p:ext uri="{BB962C8B-B14F-4D97-AF65-F5344CB8AC3E}">
        <p14:creationId xmlns:p14="http://schemas.microsoft.com/office/powerpoint/2010/main" val="353722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smtClean="0">
                <a:solidFill>
                  <a:schemeClr val="tx1"/>
                </a:solidFill>
                <a:effectLst/>
                <a:latin typeface="+mn-lt"/>
                <a:ea typeface="+mn-ea"/>
                <a:cs typeface="+mn-cs"/>
              </a:rPr>
              <a:t>Outcome 2 - Cough counts during urge-to-cough (UTC) testing</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mixed effects generalized linear regression model revealed strong evidence of a difference over time between the treatment and control in total coughs during UTC testing (Chi-square(2)=18.0, p-value = 0.0001). Follow-up contrasts were conducted to estimate the change vs. baseline in each group. There was strong evidence of a change in mean cough counts during UTC testing for both groups at PT1 and PT2 (p-value &lt;.0001 for all contrasts), with an 83% and 97% reduction in the treatment group, and 59% and 56% reduction in the control group, respectfully. Contrasts comparing the estimates of change between the two groups revealed moderate evidence of a different change in the treatment group (Z=-1.62, p-value =.11) at PT1 and very strong evidence of a different change in the treatment group at PT2 (Z=-4.1, p-value &lt;.0001), with both changes in the direction of lower cough rates in the treatment group.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92A904-BB00-5F45-BB91-9D50A8F3FF03}" type="slidenum">
              <a:rPr lang="en-US" smtClean="0"/>
              <a:t>19</a:t>
            </a:fld>
            <a:endParaRPr lang="en-US"/>
          </a:p>
        </p:txBody>
      </p:sp>
    </p:spTree>
    <p:extLst>
      <p:ext uri="{BB962C8B-B14F-4D97-AF65-F5344CB8AC3E}">
        <p14:creationId xmlns:p14="http://schemas.microsoft.com/office/powerpoint/2010/main" val="214457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in the log of C5 from baseline to PT1 moved in a positive direction indicating increased cough sensitivity threshold in 3/5 participants. Of these, all three were in the placebo-to-treatment group. From PT1 to PT2 there was further positive change for 2/3 same participants. </a:t>
            </a:r>
            <a:endParaRPr lang="en-US" dirty="0"/>
          </a:p>
        </p:txBody>
      </p:sp>
      <p:sp>
        <p:nvSpPr>
          <p:cNvPr id="4" name="Slide Number Placeholder 3"/>
          <p:cNvSpPr>
            <a:spLocks noGrp="1"/>
          </p:cNvSpPr>
          <p:nvPr>
            <p:ph type="sldNum" sz="quarter" idx="10"/>
          </p:nvPr>
        </p:nvSpPr>
        <p:spPr/>
        <p:txBody>
          <a:bodyPr/>
          <a:lstStyle/>
          <a:p>
            <a:fld id="{5F92A904-BB00-5F45-BB91-9D50A8F3FF03}" type="slidenum">
              <a:rPr lang="en-US" smtClean="0"/>
              <a:t>20</a:t>
            </a:fld>
            <a:endParaRPr lang="en-US"/>
          </a:p>
        </p:txBody>
      </p:sp>
    </p:spTree>
    <p:extLst>
      <p:ext uri="{BB962C8B-B14F-4D97-AF65-F5344CB8AC3E}">
        <p14:creationId xmlns:p14="http://schemas.microsoft.com/office/powerpoint/2010/main" val="82546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2A2FA3-FA0C-4E41-965E-3D2B4C9065E5}"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374365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2A2FA3-FA0C-4E41-965E-3D2B4C9065E5}" type="datetimeFigureOut">
              <a:rPr lang="en-US" smtClean="0"/>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121045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2A2FA3-FA0C-4E41-965E-3D2B4C9065E5}" type="datetimeFigureOut">
              <a:rPr lang="en-US" smtClean="0"/>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122784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A2FA3-FA0C-4E41-965E-3D2B4C9065E5}"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299422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2A2FA3-FA0C-4E41-965E-3D2B4C9065E5}" type="datetimeFigureOut">
              <a:rPr lang="en-US" smtClean="0"/>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284156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A2A2FA3-FA0C-4E41-965E-3D2B4C9065E5}" type="datetimeFigureOut">
              <a:rPr lang="en-US" smtClean="0"/>
              <a:t>2/11/21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16339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A2A2FA3-FA0C-4E41-965E-3D2B4C9065E5}" type="datetimeFigureOut">
              <a:rPr lang="en-US" smtClean="0"/>
              <a:t>2/11/21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64468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A2A2FA3-FA0C-4E41-965E-3D2B4C9065E5}" type="datetimeFigureOut">
              <a:rPr lang="en-US" smtClean="0"/>
              <a:t>2/11/21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367816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2A2FA3-FA0C-4E41-965E-3D2B4C9065E5}" type="datetimeFigureOut">
              <a:rPr lang="en-US" smtClean="0"/>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287751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A2A2FA3-FA0C-4E41-965E-3D2B4C9065E5}" type="datetimeFigureOut">
              <a:rPr lang="en-US" smtClean="0"/>
              <a:t>2/11/21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401011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A2A2FA3-FA0C-4E41-965E-3D2B4C9065E5}" type="datetimeFigureOut">
              <a:rPr lang="en-US" smtClean="0"/>
              <a:t>2/11/21</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8618B43F-902C-6D41-B92C-E48F310B715F}" type="slidenum">
              <a:rPr lang="en-US" smtClean="0"/>
              <a:t>‹#›</a:t>
            </a:fld>
            <a:endParaRPr lang="en-US"/>
          </a:p>
        </p:txBody>
      </p:sp>
    </p:spTree>
    <p:extLst>
      <p:ext uri="{BB962C8B-B14F-4D97-AF65-F5344CB8AC3E}">
        <p14:creationId xmlns:p14="http://schemas.microsoft.com/office/powerpoint/2010/main" val="678920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0A2A2FA3-FA0C-4E41-965E-3D2B4C9065E5}" type="datetimeFigureOut">
              <a:rPr lang="en-US" smtClean="0"/>
              <a:t>2/11/21</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618B43F-902C-6D41-B92C-E48F310B715F}" type="slidenum">
              <a:rPr lang="en-US" smtClean="0"/>
              <a:t>‹#›</a:t>
            </a:fld>
            <a:endParaRPr lang="en-US"/>
          </a:p>
        </p:txBody>
      </p:sp>
    </p:spTree>
    <p:extLst>
      <p:ext uri="{BB962C8B-B14F-4D97-AF65-F5344CB8AC3E}">
        <p14:creationId xmlns:p14="http://schemas.microsoft.com/office/powerpoint/2010/main" val="32015000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9"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FEC72D74-10D9-4294-9ADA-C8B4A4DBE5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5286286-F1A5-4D11-A437-FF30CDF6CB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93316" y="1298448"/>
            <a:ext cx="6760396" cy="2799348"/>
          </a:xfrm>
        </p:spPr>
        <p:txBody>
          <a:bodyPr>
            <a:normAutofit/>
          </a:bodyPr>
          <a:lstStyle/>
          <a:p>
            <a:r>
              <a:rPr lang="en-US" sz="4600" dirty="0"/>
              <a:t>Cough Desensitization Treatment: A randomized controlled trial</a:t>
            </a:r>
          </a:p>
        </p:txBody>
      </p:sp>
      <p:sp>
        <p:nvSpPr>
          <p:cNvPr id="3" name="Subtitle 2"/>
          <p:cNvSpPr>
            <a:spLocks noGrp="1"/>
          </p:cNvSpPr>
          <p:nvPr>
            <p:ph type="subTitle" idx="1"/>
          </p:nvPr>
        </p:nvSpPr>
        <p:spPr>
          <a:xfrm>
            <a:off x="186423" y="4783275"/>
            <a:ext cx="6760396" cy="1389246"/>
          </a:xfrm>
        </p:spPr>
        <p:txBody>
          <a:bodyPr>
            <a:normAutofit/>
          </a:bodyPr>
          <a:lstStyle/>
          <a:p>
            <a:pPr>
              <a:lnSpc>
                <a:spcPct val="110000"/>
              </a:lnSpc>
            </a:pPr>
            <a:r>
              <a:rPr lang="en-US" dirty="0">
                <a:solidFill>
                  <a:srgbClr val="FFFFFF"/>
                </a:solidFill>
              </a:rPr>
              <a:t>PI: Laurie </a:t>
            </a:r>
            <a:r>
              <a:rPr lang="en-US" dirty="0" err="1">
                <a:solidFill>
                  <a:srgbClr val="FFFFFF"/>
                </a:solidFill>
              </a:rPr>
              <a:t>Slovarp</a:t>
            </a:r>
            <a:r>
              <a:rPr lang="en-US" dirty="0">
                <a:solidFill>
                  <a:srgbClr val="FFFFFF"/>
                </a:solidFill>
              </a:rPr>
              <a:t>, PhD</a:t>
            </a:r>
          </a:p>
          <a:p>
            <a:pPr>
              <a:lnSpc>
                <a:spcPct val="110000"/>
              </a:lnSpc>
            </a:pPr>
            <a:r>
              <a:rPr lang="en-US" dirty="0">
                <a:solidFill>
                  <a:srgbClr val="FFFFFF"/>
                </a:solidFill>
              </a:rPr>
              <a:t>Presenters:  Jane Reynolds, M.S., and  Sarah </a:t>
            </a:r>
            <a:r>
              <a:rPr lang="en-US" dirty="0" smtClean="0">
                <a:solidFill>
                  <a:srgbClr val="FFFFFF"/>
                </a:solidFill>
              </a:rPr>
              <a:t>Campbell, </a:t>
            </a:r>
            <a:r>
              <a:rPr lang="en-US" dirty="0">
                <a:solidFill>
                  <a:srgbClr val="FFFFFF"/>
                </a:solidFill>
              </a:rPr>
              <a:t>B.A.</a:t>
            </a:r>
          </a:p>
        </p:txBody>
      </p:sp>
      <p:sp useBgFill="1">
        <p:nvSpPr>
          <p:cNvPr id="23" name="Rectangle 22">
            <a:extLst>
              <a:ext uri="{FF2B5EF4-FFF2-40B4-BE49-F238E27FC236}">
                <a16:creationId xmlns="" xmlns:a16="http://schemas.microsoft.com/office/drawing/2014/main" id="{768F820C-AC2F-4E9C-AA7C-832AD5D6AA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1001" y="0"/>
            <a:ext cx="2292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 xmlns:a16="http://schemas.microsoft.com/office/drawing/2014/main" id="{5F707C44-D10E-46AA-8920-207660FE696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52616" y1="42979" x2="52616" y2="42979"/>
                        <a14:foregroundMark x1="23450" y1="54894" x2="23450" y2="54894"/>
                        <a14:foregroundMark x1="26550" y1="62979" x2="26550" y2="62979"/>
                        <a14:foregroundMark x1="15891" y1="62128" x2="15891" y2="62128"/>
                      </a14:backgroundRemoval>
                    </a14:imgEffect>
                  </a14:imgLayer>
                </a14:imgProps>
              </a:ext>
              <a:ext uri="{28A0092B-C50C-407E-A947-70E740481C1C}">
                <a14:useLocalDpi xmlns:a14="http://schemas.microsoft.com/office/drawing/2010/main" val="0"/>
              </a:ext>
            </a:extLst>
          </a:blip>
          <a:stretch>
            <a:fillRect/>
          </a:stretch>
        </p:blipFill>
        <p:spPr>
          <a:xfrm>
            <a:off x="6534365" y="2186590"/>
            <a:ext cx="3004630" cy="2394746"/>
          </a:xfrm>
          <a:prstGeom prst="rect">
            <a:avLst/>
          </a:prstGeom>
        </p:spPr>
      </p:pic>
    </p:spTree>
    <p:extLst>
      <p:ext uri="{BB962C8B-B14F-4D97-AF65-F5344CB8AC3E}">
        <p14:creationId xmlns:p14="http://schemas.microsoft.com/office/powerpoint/2010/main" val="32899024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C8A81A9-A442-4FB4-A3AC-254A640235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9379D16-E9B5-4217-96FC-4444572AA0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0203CAF-AF1E-4678-A7F1-0148C33597A3}"/>
              </a:ext>
            </a:extLst>
          </p:cNvPr>
          <p:cNvSpPr>
            <a:spLocks noGrp="1"/>
          </p:cNvSpPr>
          <p:nvPr>
            <p:ph type="title"/>
          </p:nvPr>
        </p:nvSpPr>
        <p:spPr>
          <a:xfrm>
            <a:off x="6671831" y="1123837"/>
            <a:ext cx="2369427" cy="4601183"/>
          </a:xfrm>
        </p:spPr>
        <p:txBody>
          <a:bodyPr>
            <a:normAutofit/>
          </a:bodyPr>
          <a:lstStyle/>
          <a:p>
            <a:r>
              <a:rPr lang="en-US" sz="4000" dirty="0"/>
              <a:t>Methods Continued</a:t>
            </a:r>
          </a:p>
        </p:txBody>
      </p:sp>
      <p:sp>
        <p:nvSpPr>
          <p:cNvPr id="13" name="Rectangle 12">
            <a:extLst>
              <a:ext uri="{FF2B5EF4-FFF2-40B4-BE49-F238E27FC236}">
                <a16:creationId xmlns="" xmlns:a16="http://schemas.microsoft.com/office/drawing/2014/main" id="{CD6054B7-5AC5-49DB-A3ED-354175FA8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 xmlns:a16="http://schemas.microsoft.com/office/drawing/2014/main" id="{C1ED0374-6933-4EAF-8A15-33856B9D1DEF}"/>
              </a:ext>
            </a:extLst>
          </p:cNvPr>
          <p:cNvGraphicFramePr/>
          <p:nvPr>
            <p:extLst>
              <p:ext uri="{D42A27DB-BD31-4B8C-83A1-F6EECF244321}">
                <p14:modId xmlns:p14="http://schemas.microsoft.com/office/powerpoint/2010/main" val="3461705432"/>
              </p:ext>
            </p:extLst>
          </p:nvPr>
        </p:nvGraphicFramePr>
        <p:xfrm>
          <a:off x="649985" y="421240"/>
          <a:ext cx="5470207" cy="6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2515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5DB23C2B-2054-4D8B-9E98-9190F8E05E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 xmlns:a16="http://schemas.microsoft.com/office/drawing/2014/main" id="{665C2FCD-09A4-4B4B-AA73-F330DFE91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8044" y="-159026"/>
            <a:ext cx="6441721" cy="7017026"/>
          </a:xfrm>
        </p:spPr>
        <p:txBody>
          <a:bodyPr>
            <a:normAutofit/>
          </a:bodyPr>
          <a:lstStyle/>
          <a:p>
            <a:pPr lvl="1">
              <a:lnSpc>
                <a:spcPct val="100000"/>
              </a:lnSpc>
            </a:pPr>
            <a:r>
              <a:rPr lang="en-US" sz="2400" dirty="0"/>
              <a:t>Cough </a:t>
            </a:r>
            <a:r>
              <a:rPr lang="en-US" sz="2400" dirty="0" smtClean="0"/>
              <a:t>sensitivity (challenge) </a:t>
            </a:r>
            <a:r>
              <a:rPr lang="en-US" sz="2400" dirty="0"/>
              <a:t>testing</a:t>
            </a:r>
          </a:p>
          <a:p>
            <a:pPr lvl="1">
              <a:lnSpc>
                <a:spcPct val="100000"/>
              </a:lnSpc>
            </a:pPr>
            <a:r>
              <a:rPr lang="en-US" sz="2400" dirty="0"/>
              <a:t>Urge-to-cough testing </a:t>
            </a:r>
          </a:p>
          <a:p>
            <a:pPr lvl="1">
              <a:lnSpc>
                <a:spcPct val="100000"/>
              </a:lnSpc>
            </a:pPr>
            <a:r>
              <a:rPr lang="en-US" sz="2400" dirty="0"/>
              <a:t>Spirometry (pulmonary function testing)</a:t>
            </a:r>
          </a:p>
          <a:p>
            <a:pPr lvl="1">
              <a:lnSpc>
                <a:spcPct val="100000"/>
              </a:lnSpc>
            </a:pPr>
            <a:r>
              <a:rPr lang="en-US" sz="2400" dirty="0"/>
              <a:t>Cough frequency measurement</a:t>
            </a:r>
          </a:p>
          <a:p>
            <a:pPr lvl="2">
              <a:lnSpc>
                <a:spcPct val="100000"/>
              </a:lnSpc>
            </a:pPr>
            <a:r>
              <a:rPr lang="en-US" sz="2000" dirty="0"/>
              <a:t>24-hour audio recording</a:t>
            </a:r>
          </a:p>
          <a:p>
            <a:pPr lvl="1">
              <a:lnSpc>
                <a:spcPct val="100000"/>
              </a:lnSpc>
            </a:pPr>
            <a:r>
              <a:rPr lang="en-US" sz="2400" dirty="0"/>
              <a:t>Patient reported questionnaire</a:t>
            </a:r>
          </a:p>
          <a:p>
            <a:pPr lvl="2">
              <a:lnSpc>
                <a:spcPct val="100000"/>
              </a:lnSpc>
            </a:pPr>
            <a:r>
              <a:rPr lang="en-US" sz="2000" dirty="0"/>
              <a:t>Quality of life measures</a:t>
            </a:r>
          </a:p>
          <a:p>
            <a:pPr lvl="2">
              <a:lnSpc>
                <a:spcPct val="100000"/>
              </a:lnSpc>
            </a:pPr>
            <a:r>
              <a:rPr lang="en-US" sz="2000" dirty="0"/>
              <a:t>Cough history</a:t>
            </a:r>
          </a:p>
          <a:p>
            <a:pPr lvl="2">
              <a:lnSpc>
                <a:spcPct val="100000"/>
              </a:lnSpc>
            </a:pPr>
            <a:r>
              <a:rPr lang="en-US" sz="2000" dirty="0"/>
              <a:t>General Anxiety Disorder 7-item </a:t>
            </a:r>
          </a:p>
          <a:p>
            <a:pPr marL="960120" lvl="2" indent="0">
              <a:lnSpc>
                <a:spcPct val="100000"/>
              </a:lnSpc>
              <a:buNone/>
            </a:pPr>
            <a:r>
              <a:rPr lang="en-US" sz="2000" dirty="0"/>
              <a:t>	</a:t>
            </a:r>
            <a:r>
              <a:rPr lang="en-US" sz="1800" dirty="0"/>
              <a:t>(Spitzer et al., 2006)</a:t>
            </a:r>
          </a:p>
          <a:p>
            <a:pPr lvl="2">
              <a:lnSpc>
                <a:spcPct val="100000"/>
              </a:lnSpc>
            </a:pPr>
            <a:r>
              <a:rPr lang="en-US" sz="2000" dirty="0" err="1"/>
              <a:t>Leceister</a:t>
            </a:r>
            <a:r>
              <a:rPr lang="en-US" sz="2000" dirty="0"/>
              <a:t> Cough Questionnaire </a:t>
            </a:r>
          </a:p>
          <a:p>
            <a:pPr marL="960120" lvl="2" indent="0">
              <a:lnSpc>
                <a:spcPct val="100000"/>
              </a:lnSpc>
              <a:buNone/>
            </a:pPr>
            <a:r>
              <a:rPr lang="en-US" sz="2000" dirty="0"/>
              <a:t>	</a:t>
            </a:r>
            <a:r>
              <a:rPr lang="en-US" sz="1800" dirty="0"/>
              <a:t>(Birring et al., 2003)</a:t>
            </a:r>
            <a:endParaRPr lang="en-US" sz="2000" dirty="0"/>
          </a:p>
        </p:txBody>
      </p:sp>
      <p:sp>
        <p:nvSpPr>
          <p:cNvPr id="16" name="Freeform: Shape 11">
            <a:extLst>
              <a:ext uri="{FF2B5EF4-FFF2-40B4-BE49-F238E27FC236}">
                <a16:creationId xmlns="" xmlns:a16="http://schemas.microsoft.com/office/drawing/2014/main" id="{8797B5BC-9873-45F9-97D6-298FB5AF08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69765" y="1865740"/>
            <a:ext cx="2377950" cy="3126520"/>
          </a:xfrm>
        </p:spPr>
        <p:txBody>
          <a:bodyPr>
            <a:normAutofit/>
          </a:bodyPr>
          <a:lstStyle/>
          <a:p>
            <a:r>
              <a:rPr lang="en-US" sz="3600" dirty="0"/>
              <a:t>Baseline and </a:t>
            </a:r>
            <a:br>
              <a:rPr lang="en-US" sz="3600" dirty="0"/>
            </a:br>
            <a:r>
              <a:rPr lang="en-US" sz="3600" dirty="0"/>
              <a:t>Post-Test Evaluations</a:t>
            </a:r>
          </a:p>
        </p:txBody>
      </p:sp>
    </p:spTree>
    <p:extLst>
      <p:ext uri="{BB962C8B-B14F-4D97-AF65-F5344CB8AC3E}">
        <p14:creationId xmlns:p14="http://schemas.microsoft.com/office/powerpoint/2010/main" val="454354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13" y="2"/>
            <a:ext cx="6542532" cy="662020"/>
          </a:xfrm>
        </p:spPr>
        <p:txBody>
          <a:bodyPr>
            <a:normAutofit/>
          </a:bodyPr>
          <a:lstStyle/>
          <a:p>
            <a:r>
              <a:rPr lang="en-US" dirty="0"/>
              <a:t>Urge-To-Cough Testing</a:t>
            </a:r>
          </a:p>
        </p:txBody>
      </p:sp>
      <p:pic>
        <p:nvPicPr>
          <p:cNvPr id="4" name="Picture 3"/>
          <p:cNvPicPr>
            <a:picLocks noChangeAspect="1"/>
          </p:cNvPicPr>
          <p:nvPr/>
        </p:nvPicPr>
        <p:blipFill>
          <a:blip r:embed="rId2"/>
          <a:stretch>
            <a:fillRect/>
          </a:stretch>
        </p:blipFill>
        <p:spPr>
          <a:xfrm>
            <a:off x="1020148" y="4656669"/>
            <a:ext cx="6090683" cy="220133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400" y="711200"/>
            <a:ext cx="2514600" cy="4470401"/>
          </a:xfrm>
          <a:prstGeom prst="rect">
            <a:avLst/>
          </a:prstGeom>
        </p:spPr>
      </p:pic>
      <p:sp>
        <p:nvSpPr>
          <p:cNvPr id="5" name="TextBox 4"/>
          <p:cNvSpPr txBox="1"/>
          <p:nvPr/>
        </p:nvSpPr>
        <p:spPr>
          <a:xfrm>
            <a:off x="2959101" y="5181600"/>
            <a:ext cx="3479800" cy="338554"/>
          </a:xfrm>
          <a:prstGeom prst="rect">
            <a:avLst/>
          </a:prstGeom>
          <a:noFill/>
        </p:spPr>
        <p:txBody>
          <a:bodyPr wrap="square" rtlCol="0">
            <a:spAutoFit/>
          </a:bodyPr>
          <a:lstStyle/>
          <a:p>
            <a:r>
              <a:rPr lang="en-US" sz="1600" b="1" dirty="0">
                <a:solidFill>
                  <a:schemeClr val="bg2">
                    <a:lumMod val="10000"/>
                  </a:schemeClr>
                </a:solidFill>
                <a:latin typeface="Arial"/>
                <a:cs typeface="Arial"/>
              </a:rPr>
              <a:t>URGE-TO-COUGH SCALE</a:t>
            </a:r>
          </a:p>
        </p:txBody>
      </p:sp>
    </p:spTree>
    <p:extLst>
      <p:ext uri="{BB962C8B-B14F-4D97-AF65-F5344CB8AC3E}">
        <p14:creationId xmlns:p14="http://schemas.microsoft.com/office/powerpoint/2010/main" val="67177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68209" y="289211"/>
            <a:ext cx="5775791" cy="1068424"/>
          </a:xfrm>
        </p:spPr>
        <p:txBody>
          <a:bodyPr>
            <a:noAutofit/>
          </a:bodyPr>
          <a:lstStyle/>
          <a:p>
            <a:r>
              <a:rPr lang="en-US" sz="3200" dirty="0">
                <a:solidFill>
                  <a:srgbClr val="000000"/>
                </a:solidFill>
              </a:rPr>
              <a:t>Cough Challenge </a:t>
            </a:r>
            <a:r>
              <a:rPr lang="en-US" sz="3200" dirty="0" smtClean="0">
                <a:solidFill>
                  <a:srgbClr val="000000"/>
                </a:solidFill>
              </a:rPr>
              <a:t>Testing</a:t>
            </a:r>
            <a:endParaRPr lang="en-US" sz="3200" dirty="0">
              <a:solidFill>
                <a:srgbClr val="000000"/>
              </a:solidFill>
            </a:endParaRPr>
          </a:p>
        </p:txBody>
      </p:sp>
      <p:sp>
        <p:nvSpPr>
          <p:cNvPr id="8" name="Content Placeholder 7"/>
          <p:cNvSpPr>
            <a:spLocks noGrp="1"/>
          </p:cNvSpPr>
          <p:nvPr>
            <p:ph idx="1"/>
          </p:nvPr>
        </p:nvSpPr>
        <p:spPr>
          <a:xfrm>
            <a:off x="3648594" y="1710127"/>
            <a:ext cx="5284709" cy="4846952"/>
          </a:xfrm>
        </p:spPr>
        <p:txBody>
          <a:bodyPr>
            <a:normAutofit/>
          </a:bodyPr>
          <a:lstStyle/>
          <a:p>
            <a:r>
              <a:rPr lang="en-US" sz="2400" dirty="0">
                <a:solidFill>
                  <a:schemeClr val="tx1">
                    <a:lumMod val="75000"/>
                    <a:lumOff val="25000"/>
                  </a:schemeClr>
                </a:solidFill>
              </a:rPr>
              <a:t>Doubling doses of capsaicin vapor delivered on single inhales via nebulizer</a:t>
            </a:r>
          </a:p>
          <a:p>
            <a:pPr lvl="2"/>
            <a:r>
              <a:rPr lang="en-US" sz="2000" dirty="0">
                <a:solidFill>
                  <a:schemeClr val="tx1">
                    <a:lumMod val="75000"/>
                    <a:lumOff val="25000"/>
                  </a:schemeClr>
                </a:solidFill>
              </a:rPr>
              <a:t>.49 </a:t>
            </a:r>
            <a:r>
              <a:rPr lang="mr-IN" sz="2000" dirty="0">
                <a:solidFill>
                  <a:schemeClr val="tx1">
                    <a:lumMod val="75000"/>
                    <a:lumOff val="25000"/>
                  </a:schemeClr>
                </a:solidFill>
              </a:rPr>
              <a:t>–</a:t>
            </a:r>
            <a:r>
              <a:rPr lang="en-US" sz="2000" dirty="0">
                <a:solidFill>
                  <a:schemeClr val="tx1">
                    <a:lumMod val="75000"/>
                    <a:lumOff val="25000"/>
                  </a:schemeClr>
                </a:solidFill>
              </a:rPr>
              <a:t> 1000 </a:t>
            </a:r>
            <a:r>
              <a:rPr lang="en-US" sz="2000" dirty="0" err="1">
                <a:solidFill>
                  <a:schemeClr val="tx1">
                    <a:lumMod val="75000"/>
                    <a:lumOff val="25000"/>
                  </a:schemeClr>
                </a:solidFill>
              </a:rPr>
              <a:t>μM</a:t>
            </a:r>
            <a:endParaRPr lang="en-US" sz="2000" dirty="0">
              <a:solidFill>
                <a:schemeClr val="tx1">
                  <a:lumMod val="75000"/>
                  <a:lumOff val="25000"/>
                </a:schemeClr>
              </a:solidFill>
            </a:endParaRPr>
          </a:p>
          <a:p>
            <a:r>
              <a:rPr lang="en-US" sz="2400" dirty="0">
                <a:solidFill>
                  <a:schemeClr val="tx1">
                    <a:lumMod val="75000"/>
                    <a:lumOff val="25000"/>
                  </a:schemeClr>
                </a:solidFill>
              </a:rPr>
              <a:t>Record response up to dose that causes 5 or more coughs </a:t>
            </a:r>
          </a:p>
          <a:p>
            <a:r>
              <a:rPr lang="en-US" sz="2400" b="1" dirty="0">
                <a:solidFill>
                  <a:schemeClr val="tx1">
                    <a:lumMod val="75000"/>
                    <a:lumOff val="25000"/>
                  </a:schemeClr>
                </a:solidFill>
              </a:rPr>
              <a:t>Proper nebulizer set up essential for reliable results!</a:t>
            </a:r>
            <a:endParaRPr lang="en-US" sz="2000" b="1" dirty="0">
              <a:solidFill>
                <a:schemeClr val="tx1">
                  <a:lumMod val="75000"/>
                  <a:lumOff val="25000"/>
                </a:schemeClr>
              </a:solidFill>
            </a:endParaRPr>
          </a:p>
          <a:p>
            <a:pPr marL="0" indent="0">
              <a:buNone/>
            </a:pPr>
            <a:endParaRPr lang="en-US" sz="2800" dirty="0">
              <a:solidFill>
                <a:schemeClr val="tx1">
                  <a:lumMod val="75000"/>
                  <a:lumOff val="25000"/>
                </a:schemeClr>
              </a:solidFill>
            </a:endParaRPr>
          </a:p>
        </p:txBody>
      </p:sp>
      <p:pic>
        <p:nvPicPr>
          <p:cNvPr id="11" name="Picture 10">
            <a:extLst>
              <a:ext uri="{FF2B5EF4-FFF2-40B4-BE49-F238E27FC236}">
                <a16:creationId xmlns="" xmlns:a16="http://schemas.microsoft.com/office/drawing/2014/main" id="{CBC3B03A-C432-F045-8A3C-6FCB877C5C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0180" y="1395346"/>
            <a:ext cx="2034246" cy="2712328"/>
          </a:xfrm>
          <a:prstGeom prst="rect">
            <a:avLst/>
          </a:prstGeom>
        </p:spPr>
      </p:pic>
      <p:pic>
        <p:nvPicPr>
          <p:cNvPr id="10" name="Picture 9">
            <a:extLst>
              <a:ext uri="{FF2B5EF4-FFF2-40B4-BE49-F238E27FC236}">
                <a16:creationId xmlns="" xmlns:a16="http://schemas.microsoft.com/office/drawing/2014/main" id="{86DED28C-11DE-9F4A-96C5-85A32298D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435" y="3361417"/>
            <a:ext cx="2616427" cy="3422746"/>
          </a:xfrm>
          <a:prstGeom prst="rect">
            <a:avLst/>
          </a:prstGeom>
        </p:spPr>
      </p:pic>
      <p:pic>
        <p:nvPicPr>
          <p:cNvPr id="9" name="Picture 8"/>
          <p:cNvPicPr>
            <a:picLocks noChangeAspect="1"/>
          </p:cNvPicPr>
          <p:nvPr/>
        </p:nvPicPr>
        <p:blipFill>
          <a:blip r:embed="rId5"/>
          <a:stretch>
            <a:fillRect/>
          </a:stretch>
        </p:blipFill>
        <p:spPr>
          <a:xfrm>
            <a:off x="7812257" y="579730"/>
            <a:ext cx="846707" cy="1130397"/>
          </a:xfrm>
          <a:prstGeom prst="rect">
            <a:avLst/>
          </a:prstGeom>
        </p:spPr>
      </p:pic>
    </p:spTree>
    <p:extLst>
      <p:ext uri="{BB962C8B-B14F-4D97-AF65-F5344CB8AC3E}">
        <p14:creationId xmlns:p14="http://schemas.microsoft.com/office/powerpoint/2010/main" val="51708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26EFC68-212A-47F8-9663-C40DB8D35F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7854BFC8-D1E5-4376-90A6-08B4F3201E7C}"/>
              </a:ext>
            </a:extLst>
          </p:cNvPr>
          <p:cNvSpPr>
            <a:spLocks noGrp="1"/>
          </p:cNvSpPr>
          <p:nvPr>
            <p:ph type="title"/>
          </p:nvPr>
        </p:nvSpPr>
        <p:spPr>
          <a:xfrm>
            <a:off x="189689" y="1123837"/>
            <a:ext cx="2210611" cy="4601183"/>
          </a:xfrm>
        </p:spPr>
        <p:txBody>
          <a:bodyPr>
            <a:normAutofit/>
          </a:bodyPr>
          <a:lstStyle/>
          <a:p>
            <a:r>
              <a:rPr lang="en-US" sz="3600" dirty="0"/>
              <a:t>Treatment Sessions</a:t>
            </a:r>
          </a:p>
        </p:txBody>
      </p:sp>
      <p:graphicFrame>
        <p:nvGraphicFramePr>
          <p:cNvPr id="5" name="Content Placeholder 2">
            <a:extLst>
              <a:ext uri="{FF2B5EF4-FFF2-40B4-BE49-F238E27FC236}">
                <a16:creationId xmlns="" xmlns:a16="http://schemas.microsoft.com/office/drawing/2014/main" id="{17483803-D193-4428-8C13-CD5D409B44D3}"/>
              </a:ext>
            </a:extLst>
          </p:cNvPr>
          <p:cNvGraphicFramePr>
            <a:graphicFrameLocks noGrp="1"/>
          </p:cNvGraphicFramePr>
          <p:nvPr>
            <p:ph idx="1"/>
            <p:extLst>
              <p:ext uri="{D42A27DB-BD31-4B8C-83A1-F6EECF244321}">
                <p14:modId xmlns:p14="http://schemas.microsoft.com/office/powerpoint/2010/main" val="3020498059"/>
              </p:ext>
            </p:extLst>
          </p:nvPr>
        </p:nvGraphicFramePr>
        <p:xfrm>
          <a:off x="3044950" y="390418"/>
          <a:ext cx="5472325" cy="616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3208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B494897-9E3F-6E41-86D0-92E85E2691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8162" y="795032"/>
            <a:ext cx="5908518" cy="5908519"/>
          </a:xfrm>
          <a:prstGeom prst="rect">
            <a:avLst/>
          </a:prstGeom>
        </p:spPr>
      </p:pic>
    </p:spTree>
    <p:extLst>
      <p:ext uri="{BB962C8B-B14F-4D97-AF65-F5344CB8AC3E}">
        <p14:creationId xmlns:p14="http://schemas.microsoft.com/office/powerpoint/2010/main" val="379830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162DF2A-64D1-4AA9-BA42-8A4063EAD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 xmlns:a16="http://schemas.microsoft.com/office/drawing/2014/main" id="{5D7C1373-63AF-4A75-909E-990E053566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 xmlns:a16="http://schemas.microsoft.com/office/drawing/2014/main" id="{5E58EE06-9B03-4D70-A63C-13660A9C8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520A257B-6D54-40C8-8E37-BA113BEB88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 xmlns:a16="http://schemas.microsoft.com/office/drawing/2014/main" id="{EF92EDE9-7E29-473D-8499-DB2B585410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7785" y="761999"/>
            <a:ext cx="685621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29085" y="1083731"/>
            <a:ext cx="6138166" cy="4758797"/>
          </a:xfrm>
        </p:spPr>
        <p:txBody>
          <a:bodyPr vert="horz" lIns="91440" tIns="45720" rIns="91440" bIns="45720" rtlCol="0" anchor="ctr">
            <a:normAutofit/>
          </a:bodyPr>
          <a:lstStyle/>
          <a:p>
            <a:r>
              <a:rPr lang="en-US" sz="6300" spc="-100" dirty="0" smtClean="0"/>
              <a:t>Results</a:t>
            </a:r>
            <a:endParaRPr lang="en-US" sz="6300" spc="-100" dirty="0"/>
          </a:p>
        </p:txBody>
      </p:sp>
    </p:spTree>
    <p:extLst>
      <p:ext uri="{BB962C8B-B14F-4D97-AF65-F5344CB8AC3E}">
        <p14:creationId xmlns:p14="http://schemas.microsoft.com/office/powerpoint/2010/main" val="427136011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graphicFrame>
        <p:nvGraphicFramePr>
          <p:cNvPr id="3" name="Chart 2"/>
          <p:cNvGraphicFramePr/>
          <p:nvPr>
            <p:extLst>
              <p:ext uri="{D42A27DB-BD31-4B8C-83A1-F6EECF244321}">
                <p14:modId xmlns:p14="http://schemas.microsoft.com/office/powerpoint/2010/main" val="3819410459"/>
              </p:ext>
            </p:extLst>
          </p:nvPr>
        </p:nvGraphicFramePr>
        <p:xfrm>
          <a:off x="2652423" y="154089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32320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LCQ</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952000"/>
              </p:ext>
            </p:extLst>
          </p:nvPr>
        </p:nvGraphicFramePr>
        <p:xfrm>
          <a:off x="3281499" y="341183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11145810"/>
              </p:ext>
            </p:extLst>
          </p:nvPr>
        </p:nvGraphicFramePr>
        <p:xfrm>
          <a:off x="3281499" y="28530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13378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UTC</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827172027"/>
              </p:ext>
            </p:extLst>
          </p:nvPr>
        </p:nvGraphicFramePr>
        <p:xfrm>
          <a:off x="3256826" y="5300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995403400"/>
              </p:ext>
            </p:extLst>
          </p:nvPr>
        </p:nvGraphicFramePr>
        <p:xfrm>
          <a:off x="3256826" y="362758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35411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 xmlns:a16="http://schemas.microsoft.com/office/drawing/2014/main" id="{C162DF2A-64D1-4AA9-BA42-8A4063EAD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 xmlns:a16="http://schemas.microsoft.com/office/drawing/2014/main" id="{5D7C1373-63AF-4A75-909E-990E053566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1">
            <a:extLst>
              <a:ext uri="{FF2B5EF4-FFF2-40B4-BE49-F238E27FC236}">
                <a16:creationId xmlns="" xmlns:a16="http://schemas.microsoft.com/office/drawing/2014/main" id="{EE72CBEC-7BC8-4019-86DB-1B7604A47A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19760" y="2286000"/>
            <a:ext cx="4881067" cy="959741"/>
          </a:xfrm>
        </p:spPr>
        <p:txBody>
          <a:bodyPr vert="horz" lIns="91440" tIns="45720" rIns="91440" bIns="45720" rtlCol="0" anchor="t">
            <a:normAutofit/>
          </a:bodyPr>
          <a:lstStyle/>
          <a:p>
            <a:r>
              <a:rPr lang="en-US" sz="5700" dirty="0">
                <a:solidFill>
                  <a:schemeClr val="accent1"/>
                </a:solidFill>
              </a:rPr>
              <a:t>Chronic cough </a:t>
            </a:r>
          </a:p>
        </p:txBody>
      </p:sp>
      <p:sp>
        <p:nvSpPr>
          <p:cNvPr id="3" name="Text Placeholder 2"/>
          <p:cNvSpPr>
            <a:spLocks noGrp="1"/>
          </p:cNvSpPr>
          <p:nvPr>
            <p:ph type="body" idx="1"/>
          </p:nvPr>
        </p:nvSpPr>
        <p:spPr>
          <a:xfrm>
            <a:off x="3019760" y="922865"/>
            <a:ext cx="3922215" cy="1234491"/>
          </a:xfrm>
        </p:spPr>
        <p:txBody>
          <a:bodyPr vert="horz" lIns="91440" tIns="45720" rIns="91440" bIns="45720" rtlCol="0" anchor="b">
            <a:normAutofit/>
          </a:bodyPr>
          <a:lstStyle/>
          <a:p>
            <a:r>
              <a:rPr lang="en-US" sz="3200" dirty="0">
                <a:solidFill>
                  <a:schemeClr val="tx1"/>
                </a:solidFill>
              </a:rPr>
              <a:t>An overview of</a:t>
            </a:r>
          </a:p>
        </p:txBody>
      </p:sp>
      <p:sp>
        <p:nvSpPr>
          <p:cNvPr id="23" name="Rectangle 13">
            <a:extLst>
              <a:ext uri="{FF2B5EF4-FFF2-40B4-BE49-F238E27FC236}">
                <a16:creationId xmlns="" xmlns:a16="http://schemas.microsoft.com/office/drawing/2014/main" id="{8B3A7788-AA18-4395-B0A6-3C50CCB60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2793335"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 xmlns:a16="http://schemas.microsoft.com/office/drawing/2014/main" id="{6848EF24-56BA-4684-8BB7-8280CBCE3B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62742" y="767825"/>
            <a:ext cx="482600"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5C3D107-2A0D-4A60-B10A-7E5349DAF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85999"/>
            <a:ext cx="2798862"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 xmlns:a16="http://schemas.microsoft.com/office/drawing/2014/main" id="{0E42B6A5-A12D-4C68-892C-4844407DA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62742" y="2285999"/>
            <a:ext cx="483943"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91097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01775529"/>
              </p:ext>
            </p:extLst>
          </p:nvPr>
        </p:nvGraphicFramePr>
        <p:xfrm>
          <a:off x="2903895" y="1405278"/>
          <a:ext cx="5489189" cy="4113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65478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41844" cy="4601183"/>
          </a:xfrm>
        </p:spPr>
        <p:txBody>
          <a:bodyPr>
            <a:normAutofit/>
          </a:bodyPr>
          <a:lstStyle/>
          <a:p>
            <a:r>
              <a:rPr lang="en-US" sz="3600" dirty="0" smtClean="0"/>
              <a:t>Limitations</a:t>
            </a:r>
            <a:endParaRPr lang="en-US" sz="3600" dirty="0"/>
          </a:p>
        </p:txBody>
      </p:sp>
      <p:sp>
        <p:nvSpPr>
          <p:cNvPr id="3" name="Content Placeholder 2"/>
          <p:cNvSpPr>
            <a:spLocks noGrp="1"/>
          </p:cNvSpPr>
          <p:nvPr>
            <p:ph idx="1"/>
          </p:nvPr>
        </p:nvSpPr>
        <p:spPr>
          <a:xfrm>
            <a:off x="2813768" y="566316"/>
            <a:ext cx="5856818" cy="5536596"/>
          </a:xfrm>
        </p:spPr>
        <p:txBody>
          <a:bodyPr>
            <a:noAutofit/>
          </a:bodyPr>
          <a:lstStyle/>
          <a:p>
            <a:endParaRPr lang="en-US" sz="2400" dirty="0" smtClean="0"/>
          </a:p>
          <a:p>
            <a:endParaRPr lang="en-US" sz="2400" dirty="0"/>
          </a:p>
          <a:p>
            <a:pPr marL="0" indent="0">
              <a:buNone/>
            </a:pPr>
            <a:r>
              <a:rPr lang="en-US" sz="2400" dirty="0" smtClean="0"/>
              <a:t> </a:t>
            </a:r>
          </a:p>
          <a:p>
            <a:r>
              <a:rPr lang="en-US" sz="2400" dirty="0" smtClean="0"/>
              <a:t>Not true placebo</a:t>
            </a:r>
          </a:p>
          <a:p>
            <a:r>
              <a:rPr lang="en-US" sz="2400" dirty="0" smtClean="0"/>
              <a:t>CCT with straw and baffle</a:t>
            </a:r>
          </a:p>
          <a:p>
            <a:r>
              <a:rPr lang="en-US" sz="2400" dirty="0" smtClean="0"/>
              <a:t>Small n</a:t>
            </a:r>
          </a:p>
          <a:p>
            <a:r>
              <a:rPr lang="en-US" sz="2400" dirty="0" smtClean="0"/>
              <a:t>Intervention likely  withdrawn too soon</a:t>
            </a:r>
            <a:endParaRPr lang="en-US" sz="2400" dirty="0"/>
          </a:p>
          <a:p>
            <a:endParaRPr lang="en-US" sz="2400" dirty="0" smtClean="0"/>
          </a:p>
          <a:p>
            <a:endParaRPr lang="en-US" sz="2000" dirty="0"/>
          </a:p>
          <a:p>
            <a:pPr marL="0" indent="0">
              <a:buNone/>
            </a:pPr>
            <a:endParaRPr lang="en-US" sz="2800" dirty="0"/>
          </a:p>
        </p:txBody>
      </p:sp>
      <p:sp>
        <p:nvSpPr>
          <p:cNvPr id="4" name="Content Placeholder 2">
            <a:extLst>
              <a:ext uri="{FF2B5EF4-FFF2-40B4-BE49-F238E27FC236}">
                <a16:creationId xmlns="" xmlns:a16="http://schemas.microsoft.com/office/drawing/2014/main" id="{07E5FBCD-A0ED-044C-A9F7-E56FBB570D1F}"/>
              </a:ext>
            </a:extLst>
          </p:cNvPr>
          <p:cNvSpPr txBox="1">
            <a:spLocks/>
          </p:cNvSpPr>
          <p:nvPr/>
        </p:nvSpPr>
        <p:spPr>
          <a:xfrm>
            <a:off x="1175657" y="1472539"/>
            <a:ext cx="8633361" cy="39254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US" sz="2000" dirty="0"/>
          </a:p>
        </p:txBody>
      </p:sp>
    </p:spTree>
    <p:extLst>
      <p:ext uri="{BB962C8B-B14F-4D97-AF65-F5344CB8AC3E}">
        <p14:creationId xmlns:p14="http://schemas.microsoft.com/office/powerpoint/2010/main" val="12903931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4" name="Rectangle 3"/>
          <p:cNvSpPr/>
          <p:nvPr/>
        </p:nvSpPr>
        <p:spPr>
          <a:xfrm>
            <a:off x="2886732" y="1123838"/>
            <a:ext cx="5729482" cy="4216539"/>
          </a:xfrm>
          <a:prstGeom prst="rect">
            <a:avLst/>
          </a:prstGeom>
        </p:spPr>
        <p:txBody>
          <a:bodyPr wrap="square">
            <a:spAutoFit/>
          </a:bodyPr>
          <a:lstStyle/>
          <a:p>
            <a:r>
              <a:rPr lang="en-US" sz="3200" dirty="0" smtClean="0">
                <a:sym typeface="Wingdings"/>
              </a:rPr>
              <a:t> </a:t>
            </a:r>
            <a:r>
              <a:rPr lang="en-US" sz="3200" dirty="0" smtClean="0"/>
              <a:t>Pilot </a:t>
            </a:r>
            <a:r>
              <a:rPr lang="en-US" sz="3200" dirty="0"/>
              <a:t>2: </a:t>
            </a:r>
            <a:r>
              <a:rPr lang="en-US" sz="3200" dirty="0" smtClean="0"/>
              <a:t>increase </a:t>
            </a:r>
            <a:r>
              <a:rPr lang="en-US" sz="3200" dirty="0"/>
              <a:t>frequency and duration</a:t>
            </a:r>
          </a:p>
          <a:p>
            <a:pPr lvl="1"/>
            <a:r>
              <a:rPr lang="en-US" sz="2800" dirty="0"/>
              <a:t>Increase to 3x week</a:t>
            </a:r>
          </a:p>
          <a:p>
            <a:pPr lvl="1"/>
            <a:r>
              <a:rPr lang="en-US" sz="2800" dirty="0"/>
              <a:t>Up to 12 sessions</a:t>
            </a:r>
          </a:p>
          <a:p>
            <a:pPr lvl="1"/>
            <a:r>
              <a:rPr lang="en-US" sz="2800" dirty="0"/>
              <a:t>True placebo (saline)</a:t>
            </a:r>
          </a:p>
          <a:p>
            <a:pPr lvl="1"/>
            <a:r>
              <a:rPr lang="en-US" sz="2800" dirty="0"/>
              <a:t>Not instructed to suppress between sessions</a:t>
            </a:r>
          </a:p>
          <a:p>
            <a:r>
              <a:rPr lang="en-US" sz="3200" dirty="0" smtClean="0">
                <a:sym typeface="Wingdings"/>
              </a:rPr>
              <a:t></a:t>
            </a:r>
            <a:r>
              <a:rPr lang="en-US" sz="3200" dirty="0" smtClean="0"/>
              <a:t>Reliability </a:t>
            </a:r>
            <a:r>
              <a:rPr lang="en-US" sz="3200" dirty="0"/>
              <a:t>of UTC testing</a:t>
            </a:r>
          </a:p>
          <a:p>
            <a:r>
              <a:rPr lang="en-US" sz="3200" dirty="0" smtClean="0">
                <a:sym typeface="Wingdings"/>
              </a:rPr>
              <a:t></a:t>
            </a:r>
            <a:r>
              <a:rPr lang="en-US" sz="3200" dirty="0" smtClean="0"/>
              <a:t>Plans </a:t>
            </a:r>
            <a:r>
              <a:rPr lang="en-US" sz="3200" dirty="0"/>
              <a:t>for multi-site trial</a:t>
            </a:r>
            <a:endParaRPr lang="en-US" sz="3200" dirty="0"/>
          </a:p>
        </p:txBody>
      </p:sp>
    </p:spTree>
    <p:extLst>
      <p:ext uri="{BB962C8B-B14F-4D97-AF65-F5344CB8AC3E}">
        <p14:creationId xmlns:p14="http://schemas.microsoft.com/office/powerpoint/2010/main" val="11845309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50971"/>
          </a:xfrm>
        </p:spPr>
        <p:txBody>
          <a:bodyPr>
            <a:normAutofit fontScale="90000"/>
          </a:bodyPr>
          <a:lstStyle/>
          <a:p>
            <a:r>
              <a:rPr lang="en-US" sz="2800" dirty="0"/>
              <a:t>References</a:t>
            </a:r>
          </a:p>
        </p:txBody>
      </p:sp>
      <p:sp>
        <p:nvSpPr>
          <p:cNvPr id="3" name="Content Placeholder 2"/>
          <p:cNvSpPr>
            <a:spLocks noGrp="1"/>
          </p:cNvSpPr>
          <p:nvPr>
            <p:ph idx="1"/>
          </p:nvPr>
        </p:nvSpPr>
        <p:spPr>
          <a:xfrm>
            <a:off x="301645" y="-63610"/>
            <a:ext cx="8686800" cy="6837389"/>
          </a:xfrm>
        </p:spPr>
        <p:txBody>
          <a:bodyPr>
            <a:noAutofit/>
          </a:bodyPr>
          <a:lstStyle/>
          <a:p>
            <a:pPr marL="0" indent="0">
              <a:buNone/>
            </a:pPr>
            <a:r>
              <a:rPr lang="en-US" sz="1400" dirty="0">
                <a:latin typeface="Calibri"/>
                <a:cs typeface="Calibri"/>
              </a:rPr>
              <a:t>Birring, S., </a:t>
            </a:r>
            <a:r>
              <a:rPr lang="en-US" sz="1400" dirty="0" err="1">
                <a:latin typeface="Calibri"/>
                <a:cs typeface="Calibri"/>
              </a:rPr>
              <a:t>Brightling</a:t>
            </a:r>
            <a:r>
              <a:rPr lang="en-US" sz="1400" dirty="0">
                <a:latin typeface="Calibri"/>
                <a:cs typeface="Calibri"/>
              </a:rPr>
              <a:t>, C., </a:t>
            </a:r>
            <a:r>
              <a:rPr lang="en-US" sz="1400" dirty="0" err="1">
                <a:latin typeface="Calibri"/>
                <a:cs typeface="Calibri"/>
              </a:rPr>
              <a:t>Symon</a:t>
            </a:r>
            <a:r>
              <a:rPr lang="en-US" sz="1400" dirty="0">
                <a:latin typeface="Calibri"/>
                <a:cs typeface="Calibri"/>
              </a:rPr>
              <a:t>, F., Barlow, S., </a:t>
            </a:r>
            <a:r>
              <a:rPr lang="en-US" sz="1400" dirty="0" err="1">
                <a:latin typeface="Calibri"/>
                <a:cs typeface="Calibri"/>
              </a:rPr>
              <a:t>Wardlaw</a:t>
            </a:r>
            <a:r>
              <a:rPr lang="en-US" sz="1400" dirty="0">
                <a:latin typeface="Calibri"/>
                <a:cs typeface="Calibri"/>
              </a:rPr>
              <a:t>, A., &amp; </a:t>
            </a:r>
            <a:r>
              <a:rPr lang="en-US" sz="1400" dirty="0" err="1">
                <a:latin typeface="Calibri"/>
                <a:cs typeface="Calibri"/>
              </a:rPr>
              <a:t>Pavord</a:t>
            </a:r>
            <a:r>
              <a:rPr lang="en-US" sz="1400" dirty="0">
                <a:latin typeface="Calibri"/>
                <a:cs typeface="Calibri"/>
              </a:rPr>
              <a:t>, I. (2003).Idiopathic chronic cough: Association with organ specific autoimmune disease and </a:t>
            </a:r>
            <a:r>
              <a:rPr lang="en-US" sz="1400" dirty="0" err="1">
                <a:latin typeface="Calibri"/>
                <a:cs typeface="Calibri"/>
              </a:rPr>
              <a:t>bronchoalveolar</a:t>
            </a:r>
            <a:r>
              <a:rPr lang="en-US" sz="1400" dirty="0">
                <a:latin typeface="Calibri"/>
                <a:cs typeface="Calibri"/>
              </a:rPr>
              <a:t> lymphocytosis. </a:t>
            </a:r>
            <a:r>
              <a:rPr lang="en-US" sz="1400" i="1" dirty="0">
                <a:latin typeface="Calibri"/>
                <a:cs typeface="Calibri"/>
              </a:rPr>
              <a:t>Thorax, 58</a:t>
            </a:r>
            <a:r>
              <a:rPr lang="en-US" sz="1400" dirty="0">
                <a:latin typeface="Calibri"/>
                <a:cs typeface="Calibri"/>
              </a:rPr>
              <a:t>, 1066-1070.</a:t>
            </a:r>
          </a:p>
          <a:p>
            <a:pPr marL="0" indent="0">
              <a:buNone/>
            </a:pPr>
            <a:r>
              <a:rPr lang="en-US" sz="1400" dirty="0">
                <a:latin typeface="Calibri"/>
                <a:cs typeface="Calibri"/>
              </a:rPr>
              <a:t> Birring, S., </a:t>
            </a:r>
            <a:r>
              <a:rPr lang="en-US" sz="1400" dirty="0" err="1">
                <a:latin typeface="Calibri"/>
                <a:cs typeface="Calibri"/>
              </a:rPr>
              <a:t>Prudon</a:t>
            </a:r>
            <a:r>
              <a:rPr lang="en-US" sz="1400" dirty="0">
                <a:latin typeface="Calibri"/>
                <a:cs typeface="Calibri"/>
              </a:rPr>
              <a:t>, B., </a:t>
            </a:r>
            <a:r>
              <a:rPr lang="en-US" sz="1400" dirty="0" err="1">
                <a:latin typeface="Calibri"/>
                <a:cs typeface="Calibri"/>
              </a:rPr>
              <a:t>Carr</a:t>
            </a:r>
            <a:r>
              <a:rPr lang="en-US" sz="1400" dirty="0">
                <a:latin typeface="Calibri"/>
                <a:cs typeface="Calibri"/>
              </a:rPr>
              <a:t>, A., Singh, S., Morgan, M. &amp; </a:t>
            </a:r>
            <a:r>
              <a:rPr lang="en-US" sz="1400" dirty="0" err="1">
                <a:latin typeface="Calibri"/>
                <a:cs typeface="Calibri"/>
              </a:rPr>
              <a:t>Pavord</a:t>
            </a:r>
            <a:r>
              <a:rPr lang="en-US" sz="1400" dirty="0">
                <a:latin typeface="Calibri"/>
                <a:cs typeface="Calibri"/>
              </a:rPr>
              <a:t>, I.(2003) Development of a symptom specific health status measure for patients with chronic cough: Leicester Cough Questionnaire (LCQ). Thorax; 58(4), 339-343.</a:t>
            </a:r>
          </a:p>
          <a:p>
            <a:pPr marL="0" indent="0">
              <a:buNone/>
            </a:pPr>
            <a:r>
              <a:rPr lang="en-US" sz="1400" dirty="0" err="1">
                <a:latin typeface="Calibri"/>
                <a:cs typeface="Calibri"/>
              </a:rPr>
              <a:t>Brignall</a:t>
            </a:r>
            <a:r>
              <a:rPr lang="en-US" sz="1400" dirty="0">
                <a:latin typeface="Calibri"/>
                <a:cs typeface="Calibri"/>
              </a:rPr>
              <a:t>, K., </a:t>
            </a:r>
            <a:r>
              <a:rPr lang="en-US" sz="1400" dirty="0" err="1">
                <a:latin typeface="Calibri"/>
                <a:cs typeface="Calibri"/>
              </a:rPr>
              <a:t>Jayaraman</a:t>
            </a:r>
            <a:r>
              <a:rPr lang="en-US" sz="1400" dirty="0">
                <a:latin typeface="Calibri"/>
                <a:cs typeface="Calibri"/>
              </a:rPr>
              <a:t>, B., Birring, S. (2008). Quality of life and psychosocial aspects of cough. Lung, 186, S55-S58. </a:t>
            </a:r>
          </a:p>
          <a:p>
            <a:pPr marL="0" indent="0">
              <a:buNone/>
            </a:pPr>
            <a:r>
              <a:rPr lang="en-US" sz="1400" dirty="0">
                <a:latin typeface="Calibri"/>
                <a:cs typeface="Calibri"/>
              </a:rPr>
              <a:t>Chung, K. &amp; </a:t>
            </a:r>
            <a:r>
              <a:rPr lang="en-US" sz="1400" dirty="0" err="1">
                <a:latin typeface="Calibri"/>
                <a:cs typeface="Calibri"/>
              </a:rPr>
              <a:t>Pavord</a:t>
            </a:r>
            <a:r>
              <a:rPr lang="en-US" sz="1400" dirty="0">
                <a:latin typeface="Calibri"/>
                <a:cs typeface="Calibri"/>
              </a:rPr>
              <a:t>, I. (2008). Prevalence, pathogenesis, and causes of chronic cough. </a:t>
            </a:r>
            <a:r>
              <a:rPr lang="en-US" sz="1400" i="1" dirty="0">
                <a:latin typeface="Calibri"/>
                <a:cs typeface="Calibri"/>
              </a:rPr>
              <a:t>Lancet, 371</a:t>
            </a:r>
            <a:r>
              <a:rPr lang="en-US" sz="1400" dirty="0">
                <a:latin typeface="Calibri"/>
                <a:cs typeface="Calibri"/>
              </a:rPr>
              <a:t>, 1364–1374.</a:t>
            </a:r>
            <a:endParaRPr lang="en-US" sz="1400" dirty="0">
              <a:cs typeface="Calibri"/>
            </a:endParaRPr>
          </a:p>
          <a:p>
            <a:pPr marL="0" indent="0">
              <a:buNone/>
            </a:pPr>
            <a:r>
              <a:rPr lang="en-US" sz="1400" dirty="0">
                <a:cs typeface="Calibri"/>
              </a:rPr>
              <a:t>Chung, K. (2011). Chronic ‘cough hypersensitivity syndrome’: A more precise label for chronic cough. </a:t>
            </a:r>
            <a:r>
              <a:rPr lang="en-US" sz="1400" i="1" dirty="0">
                <a:cs typeface="Calibri"/>
              </a:rPr>
              <a:t>Pulmonary and Pharmacological Theory, 24</a:t>
            </a:r>
            <a:r>
              <a:rPr lang="en-US" sz="1400" dirty="0">
                <a:cs typeface="Calibri"/>
              </a:rPr>
              <a:t>: 267–271.</a:t>
            </a:r>
          </a:p>
          <a:p>
            <a:pPr marL="0" indent="0">
              <a:buNone/>
            </a:pPr>
            <a:r>
              <a:rPr lang="en-US" sz="1400" dirty="0">
                <a:latin typeface="Calibri"/>
                <a:cs typeface="Calibri"/>
              </a:rPr>
              <a:t>Davenport, P. (2008). Urge-to-cough: What can it teach us about cough? </a:t>
            </a:r>
            <a:r>
              <a:rPr lang="en-US" sz="1400" i="1" dirty="0">
                <a:latin typeface="Calibri"/>
                <a:cs typeface="Calibri"/>
              </a:rPr>
              <a:t>Lung, 186</a:t>
            </a:r>
            <a:r>
              <a:rPr lang="en-US" sz="1400" dirty="0">
                <a:latin typeface="Calibri"/>
                <a:cs typeface="Calibri"/>
              </a:rPr>
              <a:t>, S107-S111.</a:t>
            </a:r>
          </a:p>
          <a:p>
            <a:pPr marL="0" indent="0">
              <a:buNone/>
            </a:pPr>
            <a:r>
              <a:rPr lang="en-US" sz="1400" dirty="0" err="1">
                <a:cs typeface="Calibri"/>
              </a:rPr>
              <a:t>Haque</a:t>
            </a:r>
            <a:r>
              <a:rPr lang="en-US" sz="1400" dirty="0">
                <a:cs typeface="Calibri"/>
              </a:rPr>
              <a:t>, R., </a:t>
            </a:r>
            <a:r>
              <a:rPr lang="en-US" sz="1400" dirty="0" err="1">
                <a:cs typeface="Calibri"/>
              </a:rPr>
              <a:t>Usmani</a:t>
            </a:r>
            <a:r>
              <a:rPr lang="en-US" sz="1400" dirty="0">
                <a:cs typeface="Calibri"/>
              </a:rPr>
              <a:t>, O., &amp; Barnes, P. (2005). Chronic idiopathic cough a discrete clinical Entity? </a:t>
            </a:r>
            <a:r>
              <a:rPr lang="en-US" sz="1400" i="1" dirty="0">
                <a:cs typeface="Calibri"/>
              </a:rPr>
              <a:t>Chest, 127</a:t>
            </a:r>
            <a:r>
              <a:rPr lang="en-US" sz="1400" dirty="0">
                <a:cs typeface="Calibri"/>
              </a:rPr>
              <a:t>, 1710–1713</a:t>
            </a:r>
          </a:p>
          <a:p>
            <a:pPr marL="0" indent="0">
              <a:buNone/>
            </a:pPr>
            <a:r>
              <a:rPr lang="en-US" sz="1400" dirty="0" err="1">
                <a:latin typeface="Calibri"/>
                <a:cs typeface="Calibri"/>
              </a:rPr>
              <a:t>Morice</a:t>
            </a:r>
            <a:r>
              <a:rPr lang="en-US" sz="1400" dirty="0">
                <a:latin typeface="Calibri"/>
                <a:cs typeface="Calibri"/>
              </a:rPr>
              <a:t>, A., Fontana, G., &amp; </a:t>
            </a:r>
            <a:r>
              <a:rPr lang="en-US" sz="1400" dirty="0" err="1">
                <a:latin typeface="Calibri"/>
                <a:cs typeface="Calibri"/>
              </a:rPr>
              <a:t>Sovijarvi</a:t>
            </a:r>
            <a:r>
              <a:rPr lang="en-US" sz="1400" dirty="0">
                <a:latin typeface="Calibri"/>
                <a:cs typeface="Calibri"/>
              </a:rPr>
              <a:t>, A. (2004). The diagnosis and management of chronic cough. </a:t>
            </a:r>
            <a:r>
              <a:rPr lang="en-US" sz="1400" i="1" dirty="0">
                <a:latin typeface="Calibri"/>
                <a:cs typeface="Calibri"/>
              </a:rPr>
              <a:t>European Respiratory Journal, 24</a:t>
            </a:r>
            <a:r>
              <a:rPr lang="en-US" sz="1400" dirty="0">
                <a:latin typeface="Calibri"/>
                <a:cs typeface="Calibri"/>
              </a:rPr>
              <a:t>, 481–492.</a:t>
            </a:r>
          </a:p>
          <a:p>
            <a:pPr marL="0" indent="0">
              <a:buNone/>
            </a:pPr>
            <a:r>
              <a:rPr lang="en-US" sz="1400" dirty="0" err="1">
                <a:latin typeface="Calibri"/>
                <a:cs typeface="Calibri"/>
              </a:rPr>
              <a:t>Morice</a:t>
            </a:r>
            <a:r>
              <a:rPr lang="en-US" sz="1400" dirty="0">
                <a:latin typeface="Calibri"/>
                <a:cs typeface="Calibri"/>
              </a:rPr>
              <a:t>, A., </a:t>
            </a:r>
            <a:r>
              <a:rPr lang="en-US" sz="1400" dirty="0" err="1">
                <a:latin typeface="Calibri"/>
                <a:cs typeface="Calibri"/>
              </a:rPr>
              <a:t>Millqvist</a:t>
            </a:r>
            <a:r>
              <a:rPr lang="en-US" sz="1400" dirty="0">
                <a:latin typeface="Calibri"/>
                <a:cs typeface="Calibri"/>
              </a:rPr>
              <a:t>, E., </a:t>
            </a:r>
            <a:r>
              <a:rPr lang="en-US" sz="1400" dirty="0" err="1">
                <a:latin typeface="Calibri"/>
                <a:cs typeface="Calibri"/>
              </a:rPr>
              <a:t>Belvisi</a:t>
            </a:r>
            <a:r>
              <a:rPr lang="en-US" sz="1400" dirty="0">
                <a:latin typeface="Calibri"/>
                <a:cs typeface="Calibri"/>
              </a:rPr>
              <a:t>, M., </a:t>
            </a:r>
            <a:r>
              <a:rPr lang="en-US" sz="1400" dirty="0" err="1">
                <a:latin typeface="Calibri"/>
                <a:cs typeface="Calibri"/>
              </a:rPr>
              <a:t>Bieksiene</a:t>
            </a:r>
            <a:r>
              <a:rPr lang="en-US" sz="1400" dirty="0">
                <a:latin typeface="Calibri"/>
                <a:cs typeface="Calibri"/>
              </a:rPr>
              <a:t>, K., Birring, S., Chung, K., Dal Negro, R., </a:t>
            </a:r>
            <a:r>
              <a:rPr lang="en-US" sz="1400" dirty="0" err="1">
                <a:latin typeface="Calibri"/>
                <a:cs typeface="Calibri"/>
              </a:rPr>
              <a:t>Dicpinigaitis</a:t>
            </a:r>
            <a:r>
              <a:rPr lang="en-US" sz="1400" dirty="0">
                <a:latin typeface="Calibri"/>
                <a:cs typeface="Calibri"/>
              </a:rPr>
              <a:t>, P., Kantar, A., </a:t>
            </a:r>
            <a:r>
              <a:rPr lang="en-US" sz="1400" dirty="0" err="1">
                <a:latin typeface="Calibri"/>
                <a:cs typeface="Calibri"/>
              </a:rPr>
              <a:t>McGarvey</a:t>
            </a:r>
            <a:r>
              <a:rPr lang="en-US" sz="1400" dirty="0">
                <a:latin typeface="Calibri"/>
                <a:cs typeface="Calibri"/>
              </a:rPr>
              <a:t>, L., Pacheco, A., </a:t>
            </a:r>
            <a:r>
              <a:rPr lang="en-US" sz="1400" dirty="0" err="1">
                <a:latin typeface="Calibri"/>
                <a:cs typeface="Calibri"/>
              </a:rPr>
              <a:t>Sakalauskas</a:t>
            </a:r>
            <a:r>
              <a:rPr lang="en-US" sz="1400" dirty="0">
                <a:latin typeface="Calibri"/>
                <a:cs typeface="Calibri"/>
              </a:rPr>
              <a:t>, &amp; Smith, J. (2014). Expert opinion on the cough hypersensitivity syndrome in respiratory medicine</a:t>
            </a:r>
            <a:r>
              <a:rPr lang="en-US" sz="1400" i="1" dirty="0">
                <a:latin typeface="Calibri"/>
                <a:cs typeface="Calibri"/>
              </a:rPr>
              <a:t>. European Respiratory Journal, 44</a:t>
            </a:r>
            <a:r>
              <a:rPr lang="en-US" sz="1400" dirty="0">
                <a:latin typeface="Calibri"/>
                <a:cs typeface="Calibri"/>
              </a:rPr>
              <a:t>, 1132-1148. </a:t>
            </a:r>
          </a:p>
          <a:p>
            <a:pPr marL="0" indent="0">
              <a:buNone/>
            </a:pPr>
            <a:r>
              <a:rPr lang="en-US" sz="1400" dirty="0" err="1">
                <a:latin typeface="Calibri"/>
                <a:cs typeface="Calibri"/>
              </a:rPr>
              <a:t>Polverino</a:t>
            </a:r>
            <a:r>
              <a:rPr lang="en-US" sz="1400" dirty="0">
                <a:latin typeface="Calibri"/>
                <a:cs typeface="Calibri"/>
              </a:rPr>
              <a:t>, M., </a:t>
            </a:r>
            <a:r>
              <a:rPr lang="en-US" sz="1400" dirty="0" err="1">
                <a:latin typeface="Calibri"/>
                <a:cs typeface="Calibri"/>
              </a:rPr>
              <a:t>Polverino</a:t>
            </a:r>
            <a:r>
              <a:rPr lang="en-US" sz="1400" dirty="0">
                <a:latin typeface="Calibri"/>
                <a:cs typeface="Calibri"/>
              </a:rPr>
              <a:t>, F., &amp; </a:t>
            </a:r>
            <a:r>
              <a:rPr lang="en-US" sz="1400" dirty="0" err="1">
                <a:latin typeface="Calibri"/>
                <a:cs typeface="Calibri"/>
              </a:rPr>
              <a:t>Fasolino</a:t>
            </a:r>
            <a:r>
              <a:rPr lang="en-US" sz="1400" dirty="0">
                <a:latin typeface="Calibri"/>
                <a:cs typeface="Calibri"/>
              </a:rPr>
              <a:t>, M. (2012). Anatomy and </a:t>
            </a:r>
            <a:r>
              <a:rPr lang="en-US" sz="1400" dirty="0" err="1">
                <a:latin typeface="Calibri"/>
                <a:cs typeface="Calibri"/>
              </a:rPr>
              <a:t>neuro</a:t>
            </a:r>
            <a:r>
              <a:rPr lang="en-US" sz="1400" dirty="0">
                <a:latin typeface="Calibri"/>
                <a:cs typeface="Calibri"/>
              </a:rPr>
              <a:t>-pathophysiology of the cough reflex arc. </a:t>
            </a:r>
            <a:r>
              <a:rPr lang="en-US" sz="1400" i="1" dirty="0">
                <a:latin typeface="Calibri"/>
                <a:cs typeface="Calibri"/>
              </a:rPr>
              <a:t>Multidisciplinary Respiratory Medicine, 7</a:t>
            </a:r>
            <a:r>
              <a:rPr lang="en-US" sz="1400" dirty="0">
                <a:latin typeface="Calibri"/>
                <a:cs typeface="Calibri"/>
              </a:rPr>
              <a:t>, 1–5.</a:t>
            </a:r>
          </a:p>
          <a:p>
            <a:pPr marL="0" indent="0">
              <a:buNone/>
            </a:pPr>
            <a:r>
              <a:rPr lang="en-US" sz="1400" dirty="0">
                <a:latin typeface="Calibri"/>
                <a:cs typeface="Calibri"/>
              </a:rPr>
              <a:t>Ryan, N., </a:t>
            </a:r>
            <a:r>
              <a:rPr lang="en-US" sz="1400" dirty="0" err="1">
                <a:latin typeface="Calibri"/>
                <a:cs typeface="Calibri"/>
              </a:rPr>
              <a:t>Vertigan</a:t>
            </a:r>
            <a:r>
              <a:rPr lang="en-US" sz="1400" dirty="0">
                <a:latin typeface="Calibri"/>
                <a:cs typeface="Calibri"/>
              </a:rPr>
              <a:t>, A., Bone, S. (2010). Cough reflex sensitivity improves with speech language pathology management of refractory chronic cough. </a:t>
            </a:r>
            <a:r>
              <a:rPr lang="en-US" sz="1400" i="1" dirty="0">
                <a:latin typeface="Calibri"/>
                <a:cs typeface="Calibri"/>
              </a:rPr>
              <a:t>Cough 6</a:t>
            </a:r>
            <a:r>
              <a:rPr lang="en-US" sz="1400" dirty="0">
                <a:latin typeface="Calibri"/>
                <a:cs typeface="Calibri"/>
              </a:rPr>
              <a:t>, 5.</a:t>
            </a:r>
          </a:p>
          <a:p>
            <a:pPr marL="0" indent="0">
              <a:buNone/>
            </a:pPr>
            <a:r>
              <a:rPr lang="en-US" sz="1400" dirty="0">
                <a:latin typeface="Calibri"/>
                <a:cs typeface="Calibri"/>
              </a:rPr>
              <a:t>Spitzer, R., Kroenke, K., Williams, J. &amp; Lowe, B. (2006). A brief measure for assessing generalized anxiety disorder. </a:t>
            </a:r>
            <a:r>
              <a:rPr lang="en-US" sz="1400" i="1" dirty="0">
                <a:latin typeface="Calibri"/>
                <a:cs typeface="Calibri"/>
              </a:rPr>
              <a:t>Arch </a:t>
            </a:r>
            <a:r>
              <a:rPr lang="en-US" sz="1400" i="1" dirty="0" err="1">
                <a:latin typeface="Calibri"/>
                <a:cs typeface="Calibri"/>
              </a:rPr>
              <a:t>Inern</a:t>
            </a:r>
            <a:r>
              <a:rPr lang="en-US" sz="1400" i="1" dirty="0">
                <a:latin typeface="Calibri"/>
                <a:cs typeface="Calibri"/>
              </a:rPr>
              <a:t> Med</a:t>
            </a:r>
            <a:r>
              <a:rPr lang="en-US" sz="1400" dirty="0">
                <a:latin typeface="Calibri"/>
                <a:cs typeface="Calibri"/>
              </a:rPr>
              <a:t>. </a:t>
            </a:r>
            <a:r>
              <a:rPr lang="en-US" sz="1400" i="1" dirty="0">
                <a:latin typeface="Calibri"/>
                <a:cs typeface="Calibri"/>
              </a:rPr>
              <a:t>166</a:t>
            </a:r>
            <a:r>
              <a:rPr lang="en-US" sz="1400" dirty="0">
                <a:latin typeface="Calibri"/>
                <a:cs typeface="Calibri"/>
              </a:rPr>
              <a:t>, 1092-1097. </a:t>
            </a:r>
          </a:p>
        </p:txBody>
      </p:sp>
    </p:spTree>
    <p:extLst>
      <p:ext uri="{BB962C8B-B14F-4D97-AF65-F5344CB8AC3E}">
        <p14:creationId xmlns:p14="http://schemas.microsoft.com/office/powerpoint/2010/main" val="25031322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72" y="1087374"/>
            <a:ext cx="6737617" cy="1000978"/>
          </a:xfrm>
        </p:spPr>
        <p:txBody>
          <a:bodyPr>
            <a:normAutofit/>
          </a:bodyPr>
          <a:lstStyle/>
          <a:p>
            <a:r>
              <a:rPr lang="en-US" sz="3600" dirty="0" smtClean="0"/>
              <a:t>When the coughing won’t stop</a:t>
            </a:r>
            <a:endParaRPr lang="en-US" sz="3600"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7014222"/>
              </p:ext>
            </p:extLst>
          </p:nvPr>
        </p:nvGraphicFramePr>
        <p:xfrm>
          <a:off x="1764075" y="2786402"/>
          <a:ext cx="5890546" cy="389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close up of a logo&#10;&#10;Description automatically generated">
            <a:extLst>
              <a:ext uri="{FF2B5EF4-FFF2-40B4-BE49-F238E27FC236}">
                <a16:creationId xmlns="" xmlns:a16="http://schemas.microsoft.com/office/drawing/2014/main" id="{5F707C44-D10E-46AA-8920-207660FE696F}"/>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2616" y1="42979" x2="52616" y2="42979"/>
                        <a14:foregroundMark x1="23450" y1="54894" x2="23450" y2="54894"/>
                        <a14:foregroundMark x1="26550" y1="62979" x2="26550" y2="62979"/>
                        <a14:foregroundMark x1="15891" y1="62128" x2="15891" y2="62128"/>
                      </a14:backgroundRemoval>
                    </a14:imgEffect>
                  </a14:imgLayer>
                </a14:imgProps>
              </a:ext>
              <a:ext uri="{28A0092B-C50C-407E-A947-70E740481C1C}">
                <a14:useLocalDpi xmlns:a14="http://schemas.microsoft.com/office/drawing/2010/main" val="0"/>
              </a:ext>
            </a:extLst>
          </a:blip>
          <a:stretch>
            <a:fillRect/>
          </a:stretch>
        </p:blipFill>
        <p:spPr>
          <a:xfrm>
            <a:off x="3596924" y="3836710"/>
            <a:ext cx="1858905" cy="1481582"/>
          </a:xfrm>
          <a:prstGeom prst="rect">
            <a:avLst/>
          </a:prstGeom>
        </p:spPr>
      </p:pic>
    </p:spTree>
    <p:extLst>
      <p:ext uri="{BB962C8B-B14F-4D97-AF65-F5344CB8AC3E}">
        <p14:creationId xmlns:p14="http://schemas.microsoft.com/office/powerpoint/2010/main" val="14041651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2615030" cy="4944720"/>
          </a:xfrm>
        </p:spPr>
        <p:txBody>
          <a:bodyPr/>
          <a:lstStyle/>
          <a:p>
            <a:r>
              <a:rPr lang="en-US" dirty="0" smtClean="0"/>
              <a:t>Cough hypersensitivity syndrome</a:t>
            </a:r>
            <a:endParaRPr lang="en-US" dirty="0"/>
          </a:p>
        </p:txBody>
      </p:sp>
      <p:pic>
        <p:nvPicPr>
          <p:cNvPr id="4" name="Content Placeholder 3"/>
          <p:cNvPicPr>
            <a:picLocks noGrp="1" noChangeAspect="1"/>
          </p:cNvPicPr>
          <p:nvPr>
            <p:ph idx="1"/>
          </p:nvPr>
        </p:nvPicPr>
        <p:blipFill>
          <a:blip r:embed="rId3"/>
          <a:srcRect t="3328" b="3328"/>
          <a:stretch>
            <a:fillRect/>
          </a:stretch>
        </p:blipFill>
        <p:spPr>
          <a:xfrm>
            <a:off x="4622908" y="441028"/>
            <a:ext cx="3255723" cy="3038675"/>
          </a:xfrm>
        </p:spPr>
      </p:pic>
      <p:pic>
        <p:nvPicPr>
          <p:cNvPr id="5" name="Picture 4"/>
          <p:cNvPicPr>
            <a:picLocks noChangeAspect="1"/>
          </p:cNvPicPr>
          <p:nvPr/>
        </p:nvPicPr>
        <p:blipFill>
          <a:blip r:embed="rId4"/>
          <a:stretch>
            <a:fillRect/>
          </a:stretch>
        </p:blipFill>
        <p:spPr>
          <a:xfrm>
            <a:off x="5380120" y="2867521"/>
            <a:ext cx="2857500" cy="2857500"/>
          </a:xfrm>
          <a:prstGeom prst="rect">
            <a:avLst/>
          </a:prstGeom>
        </p:spPr>
      </p:pic>
      <p:pic>
        <p:nvPicPr>
          <p:cNvPr id="6" name="Picture 5"/>
          <p:cNvPicPr>
            <a:picLocks noChangeAspect="1"/>
          </p:cNvPicPr>
          <p:nvPr/>
        </p:nvPicPr>
        <p:blipFill>
          <a:blip r:embed="rId5"/>
          <a:stretch>
            <a:fillRect/>
          </a:stretch>
        </p:blipFill>
        <p:spPr>
          <a:xfrm>
            <a:off x="2615029" y="2334868"/>
            <a:ext cx="2571053" cy="2404821"/>
          </a:xfrm>
          <a:prstGeom prst="rect">
            <a:avLst/>
          </a:prstGeom>
        </p:spPr>
      </p:pic>
      <p:pic>
        <p:nvPicPr>
          <p:cNvPr id="9" name="Picture 8"/>
          <p:cNvPicPr>
            <a:picLocks noChangeAspect="1"/>
          </p:cNvPicPr>
          <p:nvPr/>
        </p:nvPicPr>
        <p:blipFill>
          <a:blip r:embed="rId6"/>
          <a:stretch>
            <a:fillRect/>
          </a:stretch>
        </p:blipFill>
        <p:spPr>
          <a:xfrm>
            <a:off x="2825198" y="4708924"/>
            <a:ext cx="1797710" cy="1016097"/>
          </a:xfrm>
          <a:prstGeom prst="rect">
            <a:avLst/>
          </a:prstGeom>
        </p:spPr>
      </p:pic>
      <p:pic>
        <p:nvPicPr>
          <p:cNvPr id="7" name="Picture 6"/>
          <p:cNvPicPr>
            <a:picLocks noChangeAspect="1"/>
          </p:cNvPicPr>
          <p:nvPr/>
        </p:nvPicPr>
        <p:blipFill>
          <a:blip r:embed="rId7"/>
          <a:stretch>
            <a:fillRect/>
          </a:stretch>
        </p:blipFill>
        <p:spPr>
          <a:xfrm>
            <a:off x="4375952" y="4053840"/>
            <a:ext cx="1371697" cy="1371697"/>
          </a:xfrm>
          <a:prstGeom prst="rect">
            <a:avLst/>
          </a:prstGeom>
        </p:spPr>
      </p:pic>
      <p:pic>
        <p:nvPicPr>
          <p:cNvPr id="11" name="Picture 10"/>
          <p:cNvPicPr>
            <a:picLocks noChangeAspect="1"/>
          </p:cNvPicPr>
          <p:nvPr/>
        </p:nvPicPr>
        <p:blipFill>
          <a:blip r:embed="rId8"/>
          <a:stretch>
            <a:fillRect/>
          </a:stretch>
        </p:blipFill>
        <p:spPr>
          <a:xfrm>
            <a:off x="7673062" y="3290826"/>
            <a:ext cx="1129116" cy="1129116"/>
          </a:xfrm>
          <a:prstGeom prst="rect">
            <a:avLst/>
          </a:prstGeom>
        </p:spPr>
      </p:pic>
      <p:pic>
        <p:nvPicPr>
          <p:cNvPr id="8" name="Picture 7"/>
          <p:cNvPicPr>
            <a:picLocks noChangeAspect="1"/>
          </p:cNvPicPr>
          <p:nvPr/>
        </p:nvPicPr>
        <p:blipFill rotWithShape="1">
          <a:blip r:embed="rId9"/>
          <a:srcRect l="12450" t="11932" r="8635" b="14203"/>
          <a:stretch/>
        </p:blipFill>
        <p:spPr>
          <a:xfrm>
            <a:off x="7267574" y="2144233"/>
            <a:ext cx="1545456" cy="1446575"/>
          </a:xfrm>
          <a:prstGeom prst="rect">
            <a:avLst/>
          </a:prstGeom>
        </p:spPr>
      </p:pic>
    </p:spTree>
    <p:extLst>
      <p:ext uri="{BB962C8B-B14F-4D97-AF65-F5344CB8AC3E}">
        <p14:creationId xmlns:p14="http://schemas.microsoft.com/office/powerpoint/2010/main" val="30274651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FC96B52A-56A5-4E4B-B363-5628F00F2A7F}"/>
              </a:ext>
            </a:extLst>
          </p:cNvPr>
          <p:cNvGraphicFramePr/>
          <p:nvPr>
            <p:extLst>
              <p:ext uri="{D42A27DB-BD31-4B8C-83A1-F6EECF244321}">
                <p14:modId xmlns:p14="http://schemas.microsoft.com/office/powerpoint/2010/main" val="1353413620"/>
              </p:ext>
            </p:extLst>
          </p:nvPr>
        </p:nvGraphicFramePr>
        <p:xfrm>
          <a:off x="306222" y="2610891"/>
          <a:ext cx="8354890" cy="260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59814"/>
            <a:ext cx="9144000" cy="843875"/>
          </a:xfrm>
          <a:solidFill>
            <a:schemeClr val="bg1"/>
          </a:solidFill>
        </p:spPr>
        <p:txBody>
          <a:bodyPr>
            <a:normAutofit/>
          </a:bodyPr>
          <a:lstStyle/>
          <a:p>
            <a:pPr algn="ctr"/>
            <a:r>
              <a:rPr lang="en-US" sz="3600" dirty="0" smtClean="0">
                <a:solidFill>
                  <a:schemeClr val="tx2"/>
                </a:solidFill>
              </a:rPr>
              <a:t>Treatment for cough hypersensitivity syndrome</a:t>
            </a:r>
            <a:endParaRPr lang="en-US" sz="3600" dirty="0">
              <a:solidFill>
                <a:schemeClr val="tx2"/>
              </a:solidFill>
            </a:endParaRPr>
          </a:p>
        </p:txBody>
      </p:sp>
    </p:spTree>
    <p:extLst>
      <p:ext uri="{BB962C8B-B14F-4D97-AF65-F5344CB8AC3E}">
        <p14:creationId xmlns:p14="http://schemas.microsoft.com/office/powerpoint/2010/main" val="323859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treatment for RCC: </a:t>
            </a:r>
            <a:r>
              <a:rPr lang="en-US" sz="2400" b="1" dirty="0" smtClean="0">
                <a:solidFill>
                  <a:schemeClr val="accent5"/>
                </a:solidFill>
              </a:rPr>
              <a:t>Cough Desensitization Therapy </a:t>
            </a:r>
            <a:endParaRPr lang="en-US" sz="2400" b="1" dirty="0">
              <a:solidFill>
                <a:schemeClr val="accent5"/>
              </a:solidFill>
            </a:endParaRPr>
          </a:p>
        </p:txBody>
      </p:sp>
      <p:sp>
        <p:nvSpPr>
          <p:cNvPr id="3" name="Content Placeholder 2"/>
          <p:cNvSpPr>
            <a:spLocks noGrp="1"/>
          </p:cNvSpPr>
          <p:nvPr>
            <p:ph idx="1"/>
          </p:nvPr>
        </p:nvSpPr>
        <p:spPr/>
        <p:txBody>
          <a:bodyPr/>
          <a:lstStyle/>
          <a:p>
            <a:r>
              <a:rPr lang="en-US" dirty="0" smtClean="0"/>
              <a:t>In our novel treatment approach, we combine cough suppression (behavioral techniques) with structured trials where the urge to cough sensation is elicited using small nebulized doses of capsaicin (a known cough stimulant). </a:t>
            </a:r>
          </a:p>
          <a:p>
            <a:r>
              <a:rPr lang="en-US" dirty="0" smtClean="0"/>
              <a:t>Our hypothesis is that this specialized treatment will help patients who have not responded to behavioral cough suppression therapy alone. </a:t>
            </a:r>
            <a:endParaRPr lang="en-US" dirty="0"/>
          </a:p>
        </p:txBody>
      </p:sp>
    </p:spTree>
    <p:extLst>
      <p:ext uri="{BB962C8B-B14F-4D97-AF65-F5344CB8AC3E}">
        <p14:creationId xmlns:p14="http://schemas.microsoft.com/office/powerpoint/2010/main" val="1089968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256EDC-314C-466E-8B40-282BFB8E4CAD}"/>
              </a:ext>
            </a:extLst>
          </p:cNvPr>
          <p:cNvSpPr>
            <a:spLocks noGrp="1"/>
          </p:cNvSpPr>
          <p:nvPr>
            <p:ph type="ctrTitle"/>
          </p:nvPr>
        </p:nvSpPr>
        <p:spPr>
          <a:xfrm>
            <a:off x="347733" y="3752027"/>
            <a:ext cx="6796725" cy="1955267"/>
          </a:xfrm>
        </p:spPr>
        <p:txBody>
          <a:bodyPr>
            <a:normAutofit/>
          </a:bodyPr>
          <a:lstStyle/>
          <a:p>
            <a:r>
              <a:rPr lang="en-US" sz="4400" dirty="0" smtClean="0"/>
              <a:t>Cough </a:t>
            </a:r>
            <a:r>
              <a:rPr lang="en-US" sz="4400" dirty="0"/>
              <a:t>D</a:t>
            </a:r>
            <a:r>
              <a:rPr lang="en-US" sz="4400" dirty="0" smtClean="0"/>
              <a:t>esensitization </a:t>
            </a:r>
            <a:r>
              <a:rPr lang="en-US" sz="4400" dirty="0"/>
              <a:t>T</a:t>
            </a:r>
            <a:r>
              <a:rPr lang="en-US" sz="4400" dirty="0" smtClean="0"/>
              <a:t>herapy: A randomized controlled trial</a:t>
            </a:r>
            <a:endParaRPr lang="en-US" sz="4400" dirty="0"/>
          </a:p>
        </p:txBody>
      </p:sp>
    </p:spTree>
    <p:extLst>
      <p:ext uri="{BB962C8B-B14F-4D97-AF65-F5344CB8AC3E}">
        <p14:creationId xmlns:p14="http://schemas.microsoft.com/office/powerpoint/2010/main" val="2501848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7"/>
            <a:ext cx="2210611" cy="4601183"/>
          </a:xfrm>
        </p:spPr>
        <p:txBody>
          <a:bodyPr>
            <a:normAutofit/>
          </a:bodyPr>
          <a:lstStyle/>
          <a:p>
            <a:r>
              <a:rPr lang="en-US" sz="2800" dirty="0"/>
              <a:t>Participant Requirements</a:t>
            </a:r>
          </a:p>
        </p:txBody>
      </p:sp>
      <p:graphicFrame>
        <p:nvGraphicFramePr>
          <p:cNvPr id="5" name="Content Placeholder 2">
            <a:extLst>
              <a:ext uri="{FF2B5EF4-FFF2-40B4-BE49-F238E27FC236}">
                <a16:creationId xmlns="" xmlns:a16="http://schemas.microsoft.com/office/drawing/2014/main" id="{ED07F500-F035-40EF-B044-B7BCEDA671DC}"/>
              </a:ext>
            </a:extLst>
          </p:cNvPr>
          <p:cNvGraphicFramePr>
            <a:graphicFrameLocks noGrp="1"/>
          </p:cNvGraphicFramePr>
          <p:nvPr>
            <p:ph idx="1"/>
            <p:extLst>
              <p:ext uri="{D42A27DB-BD31-4B8C-83A1-F6EECF244321}">
                <p14:modId xmlns:p14="http://schemas.microsoft.com/office/powerpoint/2010/main" val="1856220985"/>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893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D45FC390-81FD-4D7B-831D-239C88C57A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3890250-69EA-4340-B4B5-56CACE2E8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5454" y="5291191"/>
            <a:ext cx="8181500" cy="1377841"/>
          </a:xfrm>
        </p:spPr>
        <p:txBody>
          <a:bodyPr>
            <a:normAutofit/>
          </a:bodyPr>
          <a:lstStyle/>
          <a:p>
            <a:pPr algn="ctr"/>
            <a:r>
              <a:rPr lang="en-US" sz="4400" dirty="0"/>
              <a:t>Methods</a:t>
            </a:r>
            <a:endParaRPr lang="en-US" dirty="0"/>
          </a:p>
        </p:txBody>
      </p:sp>
      <p:sp>
        <p:nvSpPr>
          <p:cNvPr id="13" name="Rectangle 12">
            <a:extLst>
              <a:ext uri="{FF2B5EF4-FFF2-40B4-BE49-F238E27FC236}">
                <a16:creationId xmlns="" xmlns:a16="http://schemas.microsoft.com/office/drawing/2014/main" id="{9ED5CC97-F7ED-4144-9FF8-356EC2F31A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 xmlns:a16="http://schemas.microsoft.com/office/drawing/2014/main" id="{A74910D7-95AC-4C04-8D9F-4EC1F3428184}"/>
              </a:ext>
            </a:extLst>
          </p:cNvPr>
          <p:cNvGraphicFramePr/>
          <p:nvPr>
            <p:extLst>
              <p:ext uri="{D42A27DB-BD31-4B8C-83A1-F6EECF244321}">
                <p14:modId xmlns:p14="http://schemas.microsoft.com/office/powerpoint/2010/main" val="77310863"/>
              </p:ext>
            </p:extLst>
          </p:nvPr>
        </p:nvGraphicFramePr>
        <p:xfrm>
          <a:off x="527045" y="384048"/>
          <a:ext cx="8089909" cy="4907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2383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ra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1443</TotalTime>
  <Words>1015</Words>
  <Application>Microsoft Macintosh PowerPoint</Application>
  <PresentationFormat>On-screen Show (4:3)</PresentationFormat>
  <Paragraphs>134</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Frame</vt:lpstr>
      <vt:lpstr>Cough Desensitization Treatment: A randomized controlled trial</vt:lpstr>
      <vt:lpstr>Chronic cough </vt:lpstr>
      <vt:lpstr>When the coughing won’t stop</vt:lpstr>
      <vt:lpstr>Cough hypersensitivity syndrome</vt:lpstr>
      <vt:lpstr>Treatment for cough hypersensitivity syndrome</vt:lpstr>
      <vt:lpstr>A new treatment for RCC: Cough Desensitization Therapy </vt:lpstr>
      <vt:lpstr>Cough Desensitization Therapy: A randomized controlled trial</vt:lpstr>
      <vt:lpstr>Participant Requirements</vt:lpstr>
      <vt:lpstr>Methods</vt:lpstr>
      <vt:lpstr>Methods Continued</vt:lpstr>
      <vt:lpstr>Baseline and  Post-Test Evaluations</vt:lpstr>
      <vt:lpstr>Urge-To-Cough Testing</vt:lpstr>
      <vt:lpstr>Cough Challenge Testing</vt:lpstr>
      <vt:lpstr>Treatment Sessions</vt:lpstr>
      <vt:lpstr>PowerPoint Presentation</vt:lpstr>
      <vt:lpstr>Results</vt:lpstr>
      <vt:lpstr>Sample</vt:lpstr>
      <vt:lpstr>LCQ</vt:lpstr>
      <vt:lpstr>UTC</vt:lpstr>
      <vt:lpstr>CCT</vt:lpstr>
      <vt:lpstr>Limitations</vt:lpstr>
      <vt:lpstr>Future Directions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Cough Desensitization Therapy: a randomized controlled trial</dc:title>
  <dc:creator>Sarah Popp</dc:creator>
  <cp:lastModifiedBy>Jane Reynolds</cp:lastModifiedBy>
  <cp:revision>41</cp:revision>
  <dcterms:created xsi:type="dcterms:W3CDTF">2020-02-27T05:12:46Z</dcterms:created>
  <dcterms:modified xsi:type="dcterms:W3CDTF">2021-02-13T01:36:06Z</dcterms:modified>
</cp:coreProperties>
</file>