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cd5cc983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cd5cc983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Tentative hypothesis, subject to change if new data should render it inadequate. The hypothesis is “true” to the extent that its consequences are favorable for furthering the investigation.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e36c7fb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e36c7fb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e4eb727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e4eb727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d5cc983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d5cc983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d5cc983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cd5cc983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cd5cc983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cd5cc983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Bestor was one of the first specialists on American constitutional law to publicly call for the resignation of President Nixon in a piece published in </a:t>
            </a:r>
            <a:r>
              <a:rPr i="1" lang="en" sz="1050">
                <a:solidFill>
                  <a:srgbClr val="202122"/>
                </a:solidFill>
                <a:highlight>
                  <a:srgbClr val="FFFFFF"/>
                </a:highlight>
              </a:rPr>
              <a:t>The Nation.</a:t>
            </a:r>
            <a:endParaRPr i="1"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d5cc98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cd5cc98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Reaction to Progressive Education in the Early Cold War, 1945-1959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Yturri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Dewey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532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Pragmatist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"Consider the practical effects of the objects of your conception. Then, your conception of those effects is the whole of your conception of the object." --Charles Sanders Peirce (1878)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My Pedagogic Creed </a:t>
            </a:r>
            <a:r>
              <a:rPr lang="en"/>
              <a:t>(1897)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Educational</a:t>
            </a:r>
            <a:r>
              <a:rPr lang="en"/>
              <a:t> “progress is not in the succession of studies, but in the development of new attitudes towards, and new interests in, experience.”       (pp. 12-13)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606475"/>
            <a:ext cx="28575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Maynard Hutchins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5081100" cy="3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 of Chicago University at age 30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Served as president from 1929-1945 and as chancellor from 1945-1951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Reformed the undergraduate college with an emphasis on </a:t>
            </a:r>
            <a:r>
              <a:rPr lang="en"/>
              <a:t>Socratic dialogue, </a:t>
            </a:r>
            <a:r>
              <a:rPr lang="en"/>
              <a:t>the Western literary canon, early entrance to college, and </a:t>
            </a:r>
            <a:r>
              <a:rPr lang="en"/>
              <a:t>comprehensive</a:t>
            </a:r>
            <a:r>
              <a:rPr lang="en"/>
              <a:t> examinations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plan was abandoned shortly after Hutchins’ </a:t>
            </a:r>
            <a:r>
              <a:rPr lang="en"/>
              <a:t>chancellery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The Conflict in Education </a:t>
            </a:r>
            <a:r>
              <a:rPr lang="en"/>
              <a:t>(1953)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196" y="0"/>
            <a:ext cx="35748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Cardinal Francis Spellman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613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a Cardinal in 1939 and made the sixth Archbishop of New York by Pope Pius XII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Worked with Joseph P. Kennedy in an attempt to stop “the radio priest,” Charles Coughlin, who expressed sympathies with Hitler and Mussolini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Eventually met with Mrs. Roosevelt to settle their public dispute over the church-state issue.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1050" y="1198550"/>
            <a:ext cx="23812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Rudolph Flesch (1911-1986)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64848" t="0"/>
          <a:stretch/>
        </p:blipFill>
        <p:spPr>
          <a:xfrm>
            <a:off x="6683475" y="1692975"/>
            <a:ext cx="2148824" cy="28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637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Why Johnny Can’t Read </a:t>
            </a:r>
            <a:r>
              <a:rPr lang="en"/>
              <a:t>(1955)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Believed sight-reading, or the “look-say” method, relied on the student’s ability to memorize words.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Advocated phonics to teach the pupil to sound out unfamiliar words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4646"/>
                </a:solidFill>
                <a:highlight>
                  <a:srgbClr val="FFFFFF"/>
                </a:highlight>
              </a:rPr>
              <a:t>After reading Flesch's book, a Houghton Mifflin editor </a:t>
            </a:r>
            <a:r>
              <a:rPr lang="en">
                <a:solidFill>
                  <a:srgbClr val="464646"/>
                </a:solidFill>
                <a:highlight>
                  <a:srgbClr val="FFFFFF"/>
                </a:highlight>
              </a:rPr>
              <a:t>asked </a:t>
            </a:r>
            <a:r>
              <a:rPr lang="en">
                <a:solidFill>
                  <a:srgbClr val="464646"/>
                </a:solidFill>
                <a:highlight>
                  <a:srgbClr val="FFFFFF"/>
                </a:highlight>
              </a:rPr>
              <a:t>Dr. Seuss to write a story using only words that first-graders could recognize or sound out, inspiring </a:t>
            </a:r>
            <a:r>
              <a:rPr i="1" lang="en">
                <a:solidFill>
                  <a:srgbClr val="464646"/>
                </a:solidFill>
                <a:highlight>
                  <a:srgbClr val="FFFFFF"/>
                </a:highlight>
              </a:rPr>
              <a:t>The Cat in the Hat</a:t>
            </a:r>
            <a:r>
              <a:rPr lang="en">
                <a:solidFill>
                  <a:srgbClr val="464646"/>
                </a:solidFill>
                <a:highlight>
                  <a:srgbClr val="FFFFFF"/>
                </a:highlight>
              </a:rPr>
              <a:t> (1957)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Also published </a:t>
            </a:r>
            <a:r>
              <a:rPr i="1" lang="en"/>
              <a:t>The Art of Clear Thinking </a:t>
            </a:r>
            <a:r>
              <a:rPr lang="en"/>
              <a:t>in 1951.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Albert Lynd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Quackery in the Public Schools (1950)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Deweyan theory of knowledge turns on an insistence that</a:t>
            </a:r>
            <a:r>
              <a:rPr lang="en"/>
              <a:t>...knowledge results from the interaction of the human organism with the environment. … The only test for truth in an idea, therefore, is in its consequences in the life activities to which it leads. … Truth...is always relative, because the consequences of an idea may change with time or place. (pp. 191-192)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“I am opposed to a philosophy of education which takes for granted the falsity of all gods. (p. 211)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Arthur Bestor (1908-1994)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4260300" cy="3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Educational Wastelands: The Retreat from Learning in our Public Schools </a:t>
            </a:r>
            <a:r>
              <a:rPr lang="en"/>
              <a:t>(1953)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“Anti-Intellectualism”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Restoration of Learning: A Program for Redeeming the Unfulfilled Promise of American Education </a:t>
            </a:r>
            <a:r>
              <a:rPr lang="en"/>
              <a:t>(1955)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Emphasis on classics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Intellect over practical skills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150" y="314325"/>
            <a:ext cx="451485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346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4, 1957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Elliptical</a:t>
            </a:r>
            <a:r>
              <a:rPr lang="en"/>
              <a:t> low-earth orbit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Orbited for about 4 months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Dead </a:t>
            </a:r>
            <a:r>
              <a:rPr lang="en"/>
              <a:t>battery</a:t>
            </a:r>
            <a:r>
              <a:rPr lang="en"/>
              <a:t> after 3 weeks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Seemed to validate Bestor’s concerns about the falling standards of education, and that progressive education taught toward the mean, therefore leaving the highest achieving students at a disadvantage.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Led to the National Defense Education Act (September 2, 1958)</a:t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387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Sputnik I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992" y="0"/>
            <a:ext cx="569400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