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4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4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0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1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6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B60C-EB90-D445-A698-E48D977CF3F1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8A0DD-948C-6045-A185-A5000501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09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00FA1-6984-484E-840B-9EFEBD34A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SKIN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CF02B-3080-4245-9104-C3CDABD70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38157"/>
            <a:ext cx="9144000" cy="3049283"/>
          </a:xfrm>
        </p:spPr>
        <p:txBody>
          <a:bodyPr>
            <a:normAutofit/>
          </a:bodyPr>
          <a:lstStyle/>
          <a:p>
            <a:r>
              <a:rPr lang="en-US" i="1" dirty="0"/>
              <a:t>Queer Trauma and the Medical Sphere 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Gabriella Graceffo</a:t>
            </a:r>
          </a:p>
        </p:txBody>
      </p:sp>
    </p:spTree>
    <p:extLst>
      <p:ext uri="{BB962C8B-B14F-4D97-AF65-F5344CB8AC3E}">
        <p14:creationId xmlns:p14="http://schemas.microsoft.com/office/powerpoint/2010/main" val="691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0" advClick="0" advTm="45000"/>
    </mc:Choice>
    <mc:Fallback xmlns="">
      <p:transition spd="slow" advClick="0" advTm="4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ocean floor&#10;&#10;Description automatically generated">
            <a:extLst>
              <a:ext uri="{FF2B5EF4-FFF2-40B4-BE49-F238E27FC236}">
                <a16:creationId xmlns:a16="http://schemas.microsoft.com/office/drawing/2014/main" id="{FC7DD710-5EB1-114B-838B-FA600F3D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609843"/>
            <a:ext cx="9058275" cy="56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lack, dark, kitchen appliance&#10;&#10;Description automatically generated">
            <a:extLst>
              <a:ext uri="{FF2B5EF4-FFF2-40B4-BE49-F238E27FC236}">
                <a16:creationId xmlns:a16="http://schemas.microsoft.com/office/drawing/2014/main" id="{EAED42EE-C370-3D43-8945-51858795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59" y="596106"/>
            <a:ext cx="8498681" cy="56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sink, bathtub&#10;&#10;Description automatically generated">
            <a:extLst>
              <a:ext uri="{FF2B5EF4-FFF2-40B4-BE49-F238E27FC236}">
                <a16:creationId xmlns:a16="http://schemas.microsoft.com/office/drawing/2014/main" id="{C9EE86E9-01C3-5641-8D43-849A9D3D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2" y="622341"/>
            <a:ext cx="9228676" cy="561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indow, indoor, dark&#10;&#10;Description automatically generated">
            <a:extLst>
              <a:ext uri="{FF2B5EF4-FFF2-40B4-BE49-F238E27FC236}">
                <a16:creationId xmlns:a16="http://schemas.microsoft.com/office/drawing/2014/main" id="{F2BC558F-7523-1244-9DDD-E5D0222B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4"/>
          <a:stretch/>
        </p:blipFill>
        <p:spPr>
          <a:xfrm>
            <a:off x="1266824" y="453447"/>
            <a:ext cx="9658351" cy="58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on a table&#10;&#10;Description automatically generated with low confidence">
            <a:extLst>
              <a:ext uri="{FF2B5EF4-FFF2-40B4-BE49-F238E27FC236}">
                <a16:creationId xmlns:a16="http://schemas.microsoft.com/office/drawing/2014/main" id="{10FF0AD6-E813-4943-B209-EC66E15F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55" y="657971"/>
            <a:ext cx="8994489" cy="55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bed&#10;&#10;Description automatically generated">
            <a:extLst>
              <a:ext uri="{FF2B5EF4-FFF2-40B4-BE49-F238E27FC236}">
                <a16:creationId xmlns:a16="http://schemas.microsoft.com/office/drawing/2014/main" id="{3F5A4EC8-F10F-2F47-95B4-6EE18F3E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44" y="605377"/>
            <a:ext cx="9129712" cy="56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alcohol&#10;&#10;Description automatically generated">
            <a:extLst>
              <a:ext uri="{FF2B5EF4-FFF2-40B4-BE49-F238E27FC236}">
                <a16:creationId xmlns:a16="http://schemas.microsoft.com/office/drawing/2014/main" id="{333BD0D0-1A5B-1C40-BA48-CE0BC516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10" y="614218"/>
            <a:ext cx="9288780" cy="56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52020F-2460-ED4F-AF96-E898F964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96" y="714375"/>
            <a:ext cx="8811407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dark&#10;&#10;Description automatically generated">
            <a:extLst>
              <a:ext uri="{FF2B5EF4-FFF2-40B4-BE49-F238E27FC236}">
                <a16:creationId xmlns:a16="http://schemas.microsoft.com/office/drawing/2014/main" id="{C007CFDB-39C5-D242-9197-79A197D5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67" y="931985"/>
            <a:ext cx="8105065" cy="49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several pipes&#10;&#10;Description automatically generated with medium confidence">
            <a:extLst>
              <a:ext uri="{FF2B5EF4-FFF2-40B4-BE49-F238E27FC236}">
                <a16:creationId xmlns:a16="http://schemas.microsoft.com/office/drawing/2014/main" id="{E9BC34E4-86AC-A742-9DF6-63E1951E0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8"/>
          <a:stretch/>
        </p:blipFill>
        <p:spPr>
          <a:xfrm>
            <a:off x="2482266" y="835614"/>
            <a:ext cx="7227468" cy="50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all, indoor, white&#10;&#10;Description automatically generated">
            <a:extLst>
              <a:ext uri="{FF2B5EF4-FFF2-40B4-BE49-F238E27FC236}">
                <a16:creationId xmlns:a16="http://schemas.microsoft.com/office/drawing/2014/main" id="{A8AEE753-7A31-0149-BCD0-9571B3446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28" y="450723"/>
            <a:ext cx="9607344" cy="59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indow&#10;&#10;Description automatically generated">
            <a:extLst>
              <a:ext uri="{FF2B5EF4-FFF2-40B4-BE49-F238E27FC236}">
                <a16:creationId xmlns:a16="http://schemas.microsoft.com/office/drawing/2014/main" id="{7FCBB01E-EC74-7144-AC1E-47C2D559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01" y="693674"/>
            <a:ext cx="8878597" cy="547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C67EA-6E8E-DC44-8395-0B3AF423E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8793"/>
            <a:ext cx="10515600" cy="108041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Gabriella Graceffo</a:t>
            </a:r>
          </a:p>
          <a:p>
            <a:pPr marL="0" indent="0" algn="ctr">
              <a:buNone/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Skin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409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white, light&#10;&#10;Description automatically generated">
            <a:extLst>
              <a:ext uri="{FF2B5EF4-FFF2-40B4-BE49-F238E27FC236}">
                <a16:creationId xmlns:a16="http://schemas.microsoft.com/office/drawing/2014/main" id="{489E70C5-EA20-5948-AAA7-4A4E6F350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78444" y="-875455"/>
            <a:ext cx="6035111" cy="86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11D60D1E-45B3-6544-8D0C-68DA2D57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93" y="492489"/>
            <a:ext cx="9472613" cy="58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, outdoor object, close&#10;&#10;Description automatically generated">
            <a:extLst>
              <a:ext uri="{FF2B5EF4-FFF2-40B4-BE49-F238E27FC236}">
                <a16:creationId xmlns:a16="http://schemas.microsoft.com/office/drawing/2014/main" id="{D6FAF66E-1EBB-CB41-85B9-79A4B5DE7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726353"/>
            <a:ext cx="8772525" cy="540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, light, night, night sky&#10;&#10;Description automatically generated">
            <a:extLst>
              <a:ext uri="{FF2B5EF4-FFF2-40B4-BE49-F238E27FC236}">
                <a16:creationId xmlns:a16="http://schemas.microsoft.com/office/drawing/2014/main" id="{72CA9E7C-04BA-9F4D-BB32-C6EFECD3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10" y="700088"/>
            <a:ext cx="8857780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DA65880-AB6B-D84C-BA33-FFC7712C4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43" y="563808"/>
            <a:ext cx="9712513" cy="573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A2CD6286-7B04-E149-9D7D-C048CFB24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81" y="726990"/>
            <a:ext cx="8758238" cy="54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ying on a bed&#10;&#10;Description automatically generated with medium confidence">
            <a:extLst>
              <a:ext uri="{FF2B5EF4-FFF2-40B4-BE49-F238E27FC236}">
                <a16:creationId xmlns:a16="http://schemas.microsoft.com/office/drawing/2014/main" id="{63776BFA-4EDB-EB43-BBC7-C633434D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131" y="501050"/>
            <a:ext cx="9329738" cy="58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17</Words>
  <Application>Microsoft Macintosh PowerPoint</Application>
  <PresentationFormat>Widescreen</PresentationFormat>
  <Paragraphs>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UNDER THE SKIN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 THE SKIN</dc:title>
  <dc:creator>Graceffo, Gabriella</dc:creator>
  <cp:lastModifiedBy>Graceffo, Gabriella</cp:lastModifiedBy>
  <cp:revision>3</cp:revision>
  <dcterms:created xsi:type="dcterms:W3CDTF">2022-01-21T18:54:20Z</dcterms:created>
  <dcterms:modified xsi:type="dcterms:W3CDTF">2022-02-11T17:50:13Z</dcterms:modified>
</cp:coreProperties>
</file>