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7" r:id="rId2"/>
    <p:sldId id="259" r:id="rId3"/>
    <p:sldId id="260" r:id="rId4"/>
    <p:sldId id="261" r:id="rId5"/>
    <p:sldId id="280" r:id="rId6"/>
    <p:sldId id="262" r:id="rId7"/>
    <p:sldId id="274" r:id="rId8"/>
    <p:sldId id="263" r:id="rId9"/>
    <p:sldId id="289" r:id="rId10"/>
    <p:sldId id="282" r:id="rId11"/>
    <p:sldId id="277" r:id="rId12"/>
    <p:sldId id="281" r:id="rId13"/>
    <p:sldId id="279" r:id="rId14"/>
    <p:sldId id="283" r:id="rId15"/>
    <p:sldId id="284" r:id="rId16"/>
    <p:sldId id="290" r:id="rId17"/>
    <p:sldId id="285" r:id="rId18"/>
    <p:sldId id="287" r:id="rId19"/>
    <p:sldId id="288" r:id="rId20"/>
    <p:sldId id="291" r:id="rId21"/>
    <p:sldId id="292" r:id="rId22"/>
    <p:sldId id="293"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973"/>
    <p:restoredTop sz="96208"/>
  </p:normalViewPr>
  <p:slideViewPr>
    <p:cSldViewPr snapToGrid="0" snapToObjects="1">
      <p:cViewPr varScale="1">
        <p:scale>
          <a:sx n="124" d="100"/>
          <a:sy n="124" d="100"/>
        </p:scale>
        <p:origin x="176"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6182807-A72A-4FC2-8AEC-F6FCD22E8307}" type="doc">
      <dgm:prSet loTypeId="urn:microsoft.com/office/officeart/2009/3/layout/HorizontalOrganizationChart" loCatId="hierarchy" qsTypeId="urn:microsoft.com/office/officeart/2005/8/quickstyle/simple5" qsCatId="simple" csTypeId="urn:microsoft.com/office/officeart/2005/8/colors/colorful5" csCatId="colorful"/>
      <dgm:spPr/>
      <dgm:t>
        <a:bodyPr/>
        <a:lstStyle/>
        <a:p>
          <a:endParaRPr lang="en-US"/>
        </a:p>
      </dgm:t>
    </dgm:pt>
    <dgm:pt modelId="{B454C4BC-668B-444F-B68E-76AE3FD74F0B}">
      <dgm:prSet/>
      <dgm:spPr/>
      <dgm:t>
        <a:bodyPr/>
        <a:lstStyle/>
        <a:p>
          <a:r>
            <a:rPr lang="en-US"/>
            <a:t>The Queries! The Quandaries! The Questions, Oh, My!</a:t>
          </a:r>
        </a:p>
      </dgm:t>
    </dgm:pt>
    <dgm:pt modelId="{115C5E27-2E8F-4864-9C2D-900657239ABB}" type="parTrans" cxnId="{94430AC1-C8BF-457D-87B1-F2748EFC9F1A}">
      <dgm:prSet/>
      <dgm:spPr/>
      <dgm:t>
        <a:bodyPr/>
        <a:lstStyle/>
        <a:p>
          <a:endParaRPr lang="en-US"/>
        </a:p>
      </dgm:t>
    </dgm:pt>
    <dgm:pt modelId="{10666350-6963-4F5A-868C-572FF104284C}" type="sibTrans" cxnId="{94430AC1-C8BF-457D-87B1-F2748EFC9F1A}">
      <dgm:prSet/>
      <dgm:spPr/>
      <dgm:t>
        <a:bodyPr/>
        <a:lstStyle/>
        <a:p>
          <a:endParaRPr lang="en-US"/>
        </a:p>
      </dgm:t>
    </dgm:pt>
    <dgm:pt modelId="{769774DE-19CB-49DF-8C26-33243989DD84}">
      <dgm:prSet/>
      <dgm:spPr/>
      <dgm:t>
        <a:bodyPr/>
        <a:lstStyle/>
        <a:p>
          <a:r>
            <a:rPr lang="en-US"/>
            <a:t>An overview of the obscure Q methodology:</a:t>
          </a:r>
        </a:p>
      </dgm:t>
    </dgm:pt>
    <dgm:pt modelId="{2D7F2220-1142-4333-B7F0-924E2EEBF97F}" type="parTrans" cxnId="{1158B975-8373-45BF-896F-BD2B8DD35FCA}">
      <dgm:prSet/>
      <dgm:spPr/>
      <dgm:t>
        <a:bodyPr/>
        <a:lstStyle/>
        <a:p>
          <a:endParaRPr lang="en-US"/>
        </a:p>
      </dgm:t>
    </dgm:pt>
    <dgm:pt modelId="{6253881F-7E25-4F45-8005-9F715AD7A4BB}" type="sibTrans" cxnId="{1158B975-8373-45BF-896F-BD2B8DD35FCA}">
      <dgm:prSet/>
      <dgm:spPr/>
      <dgm:t>
        <a:bodyPr/>
        <a:lstStyle/>
        <a:p>
          <a:endParaRPr lang="en-US"/>
        </a:p>
      </dgm:t>
    </dgm:pt>
    <dgm:pt modelId="{8DA1C624-89D3-4D06-BB38-FD8568602FC2}">
      <dgm:prSet/>
      <dgm:spPr/>
      <dgm:t>
        <a:bodyPr/>
        <a:lstStyle/>
        <a:p>
          <a:pPr>
            <a:lnSpc>
              <a:spcPct val="100000"/>
            </a:lnSpc>
          </a:pPr>
          <a:r>
            <a:rPr lang="en-US"/>
            <a:t>The Query: Brief History (importance of knowing the roots of our research methodology to best present our findings)</a:t>
          </a:r>
        </a:p>
      </dgm:t>
    </dgm:pt>
    <dgm:pt modelId="{BD7BA251-888B-4ECC-885C-95C256ABAC18}" type="parTrans" cxnId="{F9CDA363-A2C4-4B0F-8B1E-5CA543712207}">
      <dgm:prSet/>
      <dgm:spPr/>
      <dgm:t>
        <a:bodyPr/>
        <a:lstStyle/>
        <a:p>
          <a:endParaRPr lang="en-US"/>
        </a:p>
      </dgm:t>
    </dgm:pt>
    <dgm:pt modelId="{E94A95A7-E0FF-41EE-97DB-09F8321F2FF1}" type="sibTrans" cxnId="{F9CDA363-A2C4-4B0F-8B1E-5CA543712207}">
      <dgm:prSet/>
      <dgm:spPr/>
      <dgm:t>
        <a:bodyPr/>
        <a:lstStyle/>
        <a:p>
          <a:endParaRPr lang="en-US"/>
        </a:p>
      </dgm:t>
    </dgm:pt>
    <dgm:pt modelId="{FC3FBC88-7B1D-498B-BE63-C19B685803D2}">
      <dgm:prSet/>
      <dgm:spPr/>
      <dgm:t>
        <a:bodyPr/>
        <a:lstStyle/>
        <a:p>
          <a:pPr>
            <a:lnSpc>
              <a:spcPct val="100000"/>
            </a:lnSpc>
          </a:pPr>
          <a:r>
            <a:rPr lang="en-US"/>
            <a:t>The Quandary: Why use it? </a:t>
          </a:r>
        </a:p>
      </dgm:t>
    </dgm:pt>
    <dgm:pt modelId="{5E06444D-70EE-48D0-8E56-794DB861B55C}" type="parTrans" cxnId="{C4E007FE-CB09-45D7-B3E1-FC2F62D7D6EA}">
      <dgm:prSet/>
      <dgm:spPr/>
      <dgm:t>
        <a:bodyPr/>
        <a:lstStyle/>
        <a:p>
          <a:endParaRPr lang="en-US"/>
        </a:p>
      </dgm:t>
    </dgm:pt>
    <dgm:pt modelId="{731E3BF3-1F0B-4021-ACD1-351C2435D0E0}" type="sibTrans" cxnId="{C4E007FE-CB09-45D7-B3E1-FC2F62D7D6EA}">
      <dgm:prSet/>
      <dgm:spPr/>
      <dgm:t>
        <a:bodyPr/>
        <a:lstStyle/>
        <a:p>
          <a:endParaRPr lang="en-US"/>
        </a:p>
      </dgm:t>
    </dgm:pt>
    <dgm:pt modelId="{0D0ED064-1286-4F8C-A077-FA39FD4A8669}">
      <dgm:prSet/>
      <dgm:spPr/>
      <dgm:t>
        <a:bodyPr/>
        <a:lstStyle/>
        <a:p>
          <a:pPr>
            <a:lnSpc>
              <a:spcPct val="100000"/>
            </a:lnSpc>
          </a:pPr>
          <a:r>
            <a:rPr lang="en-US"/>
            <a:t>The Question: What does it look like and how does it work? </a:t>
          </a:r>
        </a:p>
      </dgm:t>
    </dgm:pt>
    <dgm:pt modelId="{77B6C8D5-BAC5-4978-B92E-4B12D067E0BD}" type="parTrans" cxnId="{E361E877-4AFC-42ED-98BF-1E78CDD7FBF0}">
      <dgm:prSet/>
      <dgm:spPr/>
      <dgm:t>
        <a:bodyPr/>
        <a:lstStyle/>
        <a:p>
          <a:endParaRPr lang="en-US"/>
        </a:p>
      </dgm:t>
    </dgm:pt>
    <dgm:pt modelId="{204B9F89-C0F7-4CDE-AA23-121CD6E03030}" type="sibTrans" cxnId="{E361E877-4AFC-42ED-98BF-1E78CDD7FBF0}">
      <dgm:prSet/>
      <dgm:spPr/>
      <dgm:t>
        <a:bodyPr/>
        <a:lstStyle/>
        <a:p>
          <a:endParaRPr lang="en-US"/>
        </a:p>
      </dgm:t>
    </dgm:pt>
    <dgm:pt modelId="{0DB04187-88BD-4ED5-B468-635958DE4CF4}">
      <dgm:prSet/>
      <dgm:spPr/>
      <dgm:t>
        <a:bodyPr/>
        <a:lstStyle/>
        <a:p>
          <a:r>
            <a:rPr lang="en-US"/>
            <a:t>Can I use it in my discipline?</a:t>
          </a:r>
        </a:p>
      </dgm:t>
    </dgm:pt>
    <dgm:pt modelId="{9EEB161F-C273-4283-B982-5305A9F89FB5}" type="parTrans" cxnId="{CB909966-DB53-4548-855B-36A43731C454}">
      <dgm:prSet/>
      <dgm:spPr/>
      <dgm:t>
        <a:bodyPr/>
        <a:lstStyle/>
        <a:p>
          <a:endParaRPr lang="en-US"/>
        </a:p>
      </dgm:t>
    </dgm:pt>
    <dgm:pt modelId="{09746400-2A0F-485B-AE36-0EE17AB70732}" type="sibTrans" cxnId="{CB909966-DB53-4548-855B-36A43731C454}">
      <dgm:prSet/>
      <dgm:spPr/>
      <dgm:t>
        <a:bodyPr/>
        <a:lstStyle/>
        <a:p>
          <a:endParaRPr lang="en-US"/>
        </a:p>
      </dgm:t>
    </dgm:pt>
    <dgm:pt modelId="{4005FA9A-868F-4FB5-A6AF-92664917A3A2}">
      <dgm:prSet/>
      <dgm:spPr/>
      <dgm:t>
        <a:bodyPr/>
        <a:lstStyle/>
        <a:p>
          <a:r>
            <a:rPr lang="en-US"/>
            <a:t>I will leave with…</a:t>
          </a:r>
        </a:p>
      </dgm:t>
    </dgm:pt>
    <dgm:pt modelId="{30E7EE5B-93F1-4593-96D0-335FFA9A988C}" type="parTrans" cxnId="{967F638B-B80F-4C1F-A379-F9B51F200D0B}">
      <dgm:prSet/>
      <dgm:spPr/>
      <dgm:t>
        <a:bodyPr/>
        <a:lstStyle/>
        <a:p>
          <a:endParaRPr lang="en-US"/>
        </a:p>
      </dgm:t>
    </dgm:pt>
    <dgm:pt modelId="{0749BBA3-B06F-41FC-9BB4-7DF7061372C3}" type="sibTrans" cxnId="{967F638B-B80F-4C1F-A379-F9B51F200D0B}">
      <dgm:prSet/>
      <dgm:spPr/>
      <dgm:t>
        <a:bodyPr/>
        <a:lstStyle/>
        <a:p>
          <a:endParaRPr lang="en-US"/>
        </a:p>
      </dgm:t>
    </dgm:pt>
    <dgm:pt modelId="{F0D511D1-FABA-8B46-8A89-B8855FC3C4CC}" type="pres">
      <dgm:prSet presAssocID="{66182807-A72A-4FC2-8AEC-F6FCD22E8307}" presName="hierChild1" presStyleCnt="0">
        <dgm:presLayoutVars>
          <dgm:orgChart val="1"/>
          <dgm:chPref val="1"/>
          <dgm:dir/>
          <dgm:animOne val="branch"/>
          <dgm:animLvl val="lvl"/>
          <dgm:resizeHandles/>
        </dgm:presLayoutVars>
      </dgm:prSet>
      <dgm:spPr/>
    </dgm:pt>
    <dgm:pt modelId="{7B71289F-A7BA-2B45-A913-4C16A75119CF}" type="pres">
      <dgm:prSet presAssocID="{B454C4BC-668B-444F-B68E-76AE3FD74F0B}" presName="hierRoot1" presStyleCnt="0">
        <dgm:presLayoutVars>
          <dgm:hierBranch val="init"/>
        </dgm:presLayoutVars>
      </dgm:prSet>
      <dgm:spPr/>
    </dgm:pt>
    <dgm:pt modelId="{12952917-ECAB-CA41-ABEC-92744ED6AA09}" type="pres">
      <dgm:prSet presAssocID="{B454C4BC-668B-444F-B68E-76AE3FD74F0B}" presName="rootComposite1" presStyleCnt="0"/>
      <dgm:spPr/>
    </dgm:pt>
    <dgm:pt modelId="{117C5CE8-20A0-DA48-BAE4-3FF6B40F815C}" type="pres">
      <dgm:prSet presAssocID="{B454C4BC-668B-444F-B68E-76AE3FD74F0B}" presName="rootText1" presStyleLbl="node0" presStyleIdx="0" presStyleCnt="4">
        <dgm:presLayoutVars>
          <dgm:chPref val="3"/>
        </dgm:presLayoutVars>
      </dgm:prSet>
      <dgm:spPr/>
    </dgm:pt>
    <dgm:pt modelId="{AC37A384-F4AC-DF43-8F8F-D7782B3E6A97}" type="pres">
      <dgm:prSet presAssocID="{B454C4BC-668B-444F-B68E-76AE3FD74F0B}" presName="rootConnector1" presStyleLbl="node1" presStyleIdx="0" presStyleCnt="0"/>
      <dgm:spPr/>
    </dgm:pt>
    <dgm:pt modelId="{78C975FA-2CF5-8D4A-A675-2CCB9E9ED143}" type="pres">
      <dgm:prSet presAssocID="{B454C4BC-668B-444F-B68E-76AE3FD74F0B}" presName="hierChild2" presStyleCnt="0"/>
      <dgm:spPr/>
    </dgm:pt>
    <dgm:pt modelId="{D4501367-1D0F-E94B-A9D4-40DB64218B35}" type="pres">
      <dgm:prSet presAssocID="{B454C4BC-668B-444F-B68E-76AE3FD74F0B}" presName="hierChild3" presStyleCnt="0"/>
      <dgm:spPr/>
    </dgm:pt>
    <dgm:pt modelId="{3CDB233B-7D8B-6D4F-B1F8-AE67C1D2EA71}" type="pres">
      <dgm:prSet presAssocID="{769774DE-19CB-49DF-8C26-33243989DD84}" presName="hierRoot1" presStyleCnt="0">
        <dgm:presLayoutVars>
          <dgm:hierBranch val="init"/>
        </dgm:presLayoutVars>
      </dgm:prSet>
      <dgm:spPr/>
    </dgm:pt>
    <dgm:pt modelId="{2534F59A-8370-F04A-AE05-19661713E7C0}" type="pres">
      <dgm:prSet presAssocID="{769774DE-19CB-49DF-8C26-33243989DD84}" presName="rootComposite1" presStyleCnt="0"/>
      <dgm:spPr/>
    </dgm:pt>
    <dgm:pt modelId="{4DC959EC-E15D-DA41-99E2-E1D234C758E5}" type="pres">
      <dgm:prSet presAssocID="{769774DE-19CB-49DF-8C26-33243989DD84}" presName="rootText1" presStyleLbl="node0" presStyleIdx="1" presStyleCnt="4">
        <dgm:presLayoutVars>
          <dgm:chPref val="3"/>
        </dgm:presLayoutVars>
      </dgm:prSet>
      <dgm:spPr/>
    </dgm:pt>
    <dgm:pt modelId="{3B1FF591-020E-C44A-BC07-FA796325F231}" type="pres">
      <dgm:prSet presAssocID="{769774DE-19CB-49DF-8C26-33243989DD84}" presName="rootConnector1" presStyleLbl="node1" presStyleIdx="0" presStyleCnt="0"/>
      <dgm:spPr/>
    </dgm:pt>
    <dgm:pt modelId="{ACD6B8A5-8672-1F40-A657-C5C19011D488}" type="pres">
      <dgm:prSet presAssocID="{769774DE-19CB-49DF-8C26-33243989DD84}" presName="hierChild2" presStyleCnt="0"/>
      <dgm:spPr/>
    </dgm:pt>
    <dgm:pt modelId="{DDFBE4DC-83EE-5840-8407-5D8B9CE5BA1A}" type="pres">
      <dgm:prSet presAssocID="{BD7BA251-888B-4ECC-885C-95C256ABAC18}" presName="Name64" presStyleLbl="parChTrans1D2" presStyleIdx="0" presStyleCnt="3"/>
      <dgm:spPr/>
    </dgm:pt>
    <dgm:pt modelId="{78A2885F-C3FF-BB44-B98F-0A431652618A}" type="pres">
      <dgm:prSet presAssocID="{8DA1C624-89D3-4D06-BB38-FD8568602FC2}" presName="hierRoot2" presStyleCnt="0">
        <dgm:presLayoutVars>
          <dgm:hierBranch val="init"/>
        </dgm:presLayoutVars>
      </dgm:prSet>
      <dgm:spPr/>
    </dgm:pt>
    <dgm:pt modelId="{C9A1A308-19AF-D94D-B1F8-94C3884B6FC0}" type="pres">
      <dgm:prSet presAssocID="{8DA1C624-89D3-4D06-BB38-FD8568602FC2}" presName="rootComposite" presStyleCnt="0"/>
      <dgm:spPr/>
    </dgm:pt>
    <dgm:pt modelId="{6FE5828B-2B37-AA49-B3DF-9E16A479A948}" type="pres">
      <dgm:prSet presAssocID="{8DA1C624-89D3-4D06-BB38-FD8568602FC2}" presName="rootText" presStyleLbl="node2" presStyleIdx="0" presStyleCnt="3">
        <dgm:presLayoutVars>
          <dgm:chPref val="3"/>
        </dgm:presLayoutVars>
      </dgm:prSet>
      <dgm:spPr/>
    </dgm:pt>
    <dgm:pt modelId="{C7E15D01-C243-B242-BE56-BCFD17E0E0EE}" type="pres">
      <dgm:prSet presAssocID="{8DA1C624-89D3-4D06-BB38-FD8568602FC2}" presName="rootConnector" presStyleLbl="node2" presStyleIdx="0" presStyleCnt="3"/>
      <dgm:spPr/>
    </dgm:pt>
    <dgm:pt modelId="{515E2AA6-8E86-764F-B6A3-2FC3164951FC}" type="pres">
      <dgm:prSet presAssocID="{8DA1C624-89D3-4D06-BB38-FD8568602FC2}" presName="hierChild4" presStyleCnt="0"/>
      <dgm:spPr/>
    </dgm:pt>
    <dgm:pt modelId="{F1901FB8-1004-2741-9E41-1DD7269D6E55}" type="pres">
      <dgm:prSet presAssocID="{8DA1C624-89D3-4D06-BB38-FD8568602FC2}" presName="hierChild5" presStyleCnt="0"/>
      <dgm:spPr/>
    </dgm:pt>
    <dgm:pt modelId="{2C914F2E-B405-E747-A346-694D56E3E5C6}" type="pres">
      <dgm:prSet presAssocID="{5E06444D-70EE-48D0-8E56-794DB861B55C}" presName="Name64" presStyleLbl="parChTrans1D2" presStyleIdx="1" presStyleCnt="3"/>
      <dgm:spPr/>
    </dgm:pt>
    <dgm:pt modelId="{6D021FCC-789C-BB48-AA10-51DADA511DEF}" type="pres">
      <dgm:prSet presAssocID="{FC3FBC88-7B1D-498B-BE63-C19B685803D2}" presName="hierRoot2" presStyleCnt="0">
        <dgm:presLayoutVars>
          <dgm:hierBranch val="init"/>
        </dgm:presLayoutVars>
      </dgm:prSet>
      <dgm:spPr/>
    </dgm:pt>
    <dgm:pt modelId="{38E46B8C-A081-7D4F-97DE-413C5B6C44A7}" type="pres">
      <dgm:prSet presAssocID="{FC3FBC88-7B1D-498B-BE63-C19B685803D2}" presName="rootComposite" presStyleCnt="0"/>
      <dgm:spPr/>
    </dgm:pt>
    <dgm:pt modelId="{F80DCA65-CBF4-DB48-B04B-6058F43C91C7}" type="pres">
      <dgm:prSet presAssocID="{FC3FBC88-7B1D-498B-BE63-C19B685803D2}" presName="rootText" presStyleLbl="node2" presStyleIdx="1" presStyleCnt="3">
        <dgm:presLayoutVars>
          <dgm:chPref val="3"/>
        </dgm:presLayoutVars>
      </dgm:prSet>
      <dgm:spPr/>
    </dgm:pt>
    <dgm:pt modelId="{C709FB43-79F6-E146-AB9C-43A653D9C17B}" type="pres">
      <dgm:prSet presAssocID="{FC3FBC88-7B1D-498B-BE63-C19B685803D2}" presName="rootConnector" presStyleLbl="node2" presStyleIdx="1" presStyleCnt="3"/>
      <dgm:spPr/>
    </dgm:pt>
    <dgm:pt modelId="{21E9363D-C117-2D40-B923-FFD8025B4A78}" type="pres">
      <dgm:prSet presAssocID="{FC3FBC88-7B1D-498B-BE63-C19B685803D2}" presName="hierChild4" presStyleCnt="0"/>
      <dgm:spPr/>
    </dgm:pt>
    <dgm:pt modelId="{E7E2C886-14AD-3145-9CF0-152AD437388A}" type="pres">
      <dgm:prSet presAssocID="{FC3FBC88-7B1D-498B-BE63-C19B685803D2}" presName="hierChild5" presStyleCnt="0"/>
      <dgm:spPr/>
    </dgm:pt>
    <dgm:pt modelId="{1DB82E4C-FC80-144E-9B67-48859793437E}" type="pres">
      <dgm:prSet presAssocID="{77B6C8D5-BAC5-4978-B92E-4B12D067E0BD}" presName="Name64" presStyleLbl="parChTrans1D2" presStyleIdx="2" presStyleCnt="3"/>
      <dgm:spPr/>
    </dgm:pt>
    <dgm:pt modelId="{9CA11F65-AED9-1442-A00B-25C1440DBCC9}" type="pres">
      <dgm:prSet presAssocID="{0D0ED064-1286-4F8C-A077-FA39FD4A8669}" presName="hierRoot2" presStyleCnt="0">
        <dgm:presLayoutVars>
          <dgm:hierBranch val="init"/>
        </dgm:presLayoutVars>
      </dgm:prSet>
      <dgm:spPr/>
    </dgm:pt>
    <dgm:pt modelId="{566DFBAE-D082-9E4A-8863-A77F6EE0A5C8}" type="pres">
      <dgm:prSet presAssocID="{0D0ED064-1286-4F8C-A077-FA39FD4A8669}" presName="rootComposite" presStyleCnt="0"/>
      <dgm:spPr/>
    </dgm:pt>
    <dgm:pt modelId="{66FFD2FD-DC39-A941-9189-4119E4948A07}" type="pres">
      <dgm:prSet presAssocID="{0D0ED064-1286-4F8C-A077-FA39FD4A8669}" presName="rootText" presStyleLbl="node2" presStyleIdx="2" presStyleCnt="3">
        <dgm:presLayoutVars>
          <dgm:chPref val="3"/>
        </dgm:presLayoutVars>
      </dgm:prSet>
      <dgm:spPr/>
    </dgm:pt>
    <dgm:pt modelId="{81D0710B-FBF7-304A-B30F-0A1CDAFC6CE9}" type="pres">
      <dgm:prSet presAssocID="{0D0ED064-1286-4F8C-A077-FA39FD4A8669}" presName="rootConnector" presStyleLbl="node2" presStyleIdx="2" presStyleCnt="3"/>
      <dgm:spPr/>
    </dgm:pt>
    <dgm:pt modelId="{805149D0-F2AF-F541-A183-2C1E5C0C0F8D}" type="pres">
      <dgm:prSet presAssocID="{0D0ED064-1286-4F8C-A077-FA39FD4A8669}" presName="hierChild4" presStyleCnt="0"/>
      <dgm:spPr/>
    </dgm:pt>
    <dgm:pt modelId="{A2E4C9EE-C10E-194A-BA3B-272C22C05D9C}" type="pres">
      <dgm:prSet presAssocID="{0D0ED064-1286-4F8C-A077-FA39FD4A8669}" presName="hierChild5" presStyleCnt="0"/>
      <dgm:spPr/>
    </dgm:pt>
    <dgm:pt modelId="{100167FF-1BE4-7046-A31A-D4307FC416B0}" type="pres">
      <dgm:prSet presAssocID="{769774DE-19CB-49DF-8C26-33243989DD84}" presName="hierChild3" presStyleCnt="0"/>
      <dgm:spPr/>
    </dgm:pt>
    <dgm:pt modelId="{AE3EE967-0B9B-7C4A-8CC3-0B59180B5BA1}" type="pres">
      <dgm:prSet presAssocID="{0DB04187-88BD-4ED5-B468-635958DE4CF4}" presName="hierRoot1" presStyleCnt="0">
        <dgm:presLayoutVars>
          <dgm:hierBranch val="init"/>
        </dgm:presLayoutVars>
      </dgm:prSet>
      <dgm:spPr/>
    </dgm:pt>
    <dgm:pt modelId="{EE5AC5D4-F277-864F-8FCE-460722A412AA}" type="pres">
      <dgm:prSet presAssocID="{0DB04187-88BD-4ED5-B468-635958DE4CF4}" presName="rootComposite1" presStyleCnt="0"/>
      <dgm:spPr/>
    </dgm:pt>
    <dgm:pt modelId="{BFE67A44-7D29-064C-913F-17AF25B2CC10}" type="pres">
      <dgm:prSet presAssocID="{0DB04187-88BD-4ED5-B468-635958DE4CF4}" presName="rootText1" presStyleLbl="node0" presStyleIdx="2" presStyleCnt="4">
        <dgm:presLayoutVars>
          <dgm:chPref val="3"/>
        </dgm:presLayoutVars>
      </dgm:prSet>
      <dgm:spPr/>
    </dgm:pt>
    <dgm:pt modelId="{E9149396-6AA7-AE4D-A013-7CE744CD5DAD}" type="pres">
      <dgm:prSet presAssocID="{0DB04187-88BD-4ED5-B468-635958DE4CF4}" presName="rootConnector1" presStyleLbl="node1" presStyleIdx="0" presStyleCnt="0"/>
      <dgm:spPr/>
    </dgm:pt>
    <dgm:pt modelId="{D1B9EE2A-1E93-3C43-B77A-5005834D00EA}" type="pres">
      <dgm:prSet presAssocID="{0DB04187-88BD-4ED5-B468-635958DE4CF4}" presName="hierChild2" presStyleCnt="0"/>
      <dgm:spPr/>
    </dgm:pt>
    <dgm:pt modelId="{2F71B2D9-1D0D-464B-BD66-2C0B9389F1E7}" type="pres">
      <dgm:prSet presAssocID="{0DB04187-88BD-4ED5-B468-635958DE4CF4}" presName="hierChild3" presStyleCnt="0"/>
      <dgm:spPr/>
    </dgm:pt>
    <dgm:pt modelId="{86AAEB2D-A481-A84A-AA2A-84E75BF75EF7}" type="pres">
      <dgm:prSet presAssocID="{4005FA9A-868F-4FB5-A6AF-92664917A3A2}" presName="hierRoot1" presStyleCnt="0">
        <dgm:presLayoutVars>
          <dgm:hierBranch val="init"/>
        </dgm:presLayoutVars>
      </dgm:prSet>
      <dgm:spPr/>
    </dgm:pt>
    <dgm:pt modelId="{42B395E6-F807-8C41-9AA2-CFA19993BBE5}" type="pres">
      <dgm:prSet presAssocID="{4005FA9A-868F-4FB5-A6AF-92664917A3A2}" presName="rootComposite1" presStyleCnt="0"/>
      <dgm:spPr/>
    </dgm:pt>
    <dgm:pt modelId="{3333A8E5-5D96-B840-9319-B5B0FC2B5D68}" type="pres">
      <dgm:prSet presAssocID="{4005FA9A-868F-4FB5-A6AF-92664917A3A2}" presName="rootText1" presStyleLbl="node0" presStyleIdx="3" presStyleCnt="4">
        <dgm:presLayoutVars>
          <dgm:chPref val="3"/>
        </dgm:presLayoutVars>
      </dgm:prSet>
      <dgm:spPr/>
    </dgm:pt>
    <dgm:pt modelId="{D0881EE5-03CE-4547-BA5A-0F3957DB17AE}" type="pres">
      <dgm:prSet presAssocID="{4005FA9A-868F-4FB5-A6AF-92664917A3A2}" presName="rootConnector1" presStyleLbl="node1" presStyleIdx="0" presStyleCnt="0"/>
      <dgm:spPr/>
    </dgm:pt>
    <dgm:pt modelId="{D27FD6DA-429F-DB4F-A54E-AE8DE1655F07}" type="pres">
      <dgm:prSet presAssocID="{4005FA9A-868F-4FB5-A6AF-92664917A3A2}" presName="hierChild2" presStyleCnt="0"/>
      <dgm:spPr/>
    </dgm:pt>
    <dgm:pt modelId="{2F02FA59-78A9-4444-8A5F-4BA5A5A254CA}" type="pres">
      <dgm:prSet presAssocID="{4005FA9A-868F-4FB5-A6AF-92664917A3A2}" presName="hierChild3" presStyleCnt="0"/>
      <dgm:spPr/>
    </dgm:pt>
  </dgm:ptLst>
  <dgm:cxnLst>
    <dgm:cxn modelId="{0FA3960A-536C-8340-900D-6AF41592277A}" type="presOf" srcId="{B454C4BC-668B-444F-B68E-76AE3FD74F0B}" destId="{AC37A384-F4AC-DF43-8F8F-D7782B3E6A97}" srcOrd="1" destOrd="0" presId="urn:microsoft.com/office/officeart/2009/3/layout/HorizontalOrganizationChart"/>
    <dgm:cxn modelId="{C28B942F-FD8E-F949-885F-79489191F956}" type="presOf" srcId="{0D0ED064-1286-4F8C-A077-FA39FD4A8669}" destId="{81D0710B-FBF7-304A-B30F-0A1CDAFC6CE9}" srcOrd="1" destOrd="0" presId="urn:microsoft.com/office/officeart/2009/3/layout/HorizontalOrganizationChart"/>
    <dgm:cxn modelId="{3868B534-1341-764D-B7CE-7D0B17F679A7}" type="presOf" srcId="{0DB04187-88BD-4ED5-B468-635958DE4CF4}" destId="{E9149396-6AA7-AE4D-A013-7CE744CD5DAD}" srcOrd="1" destOrd="0" presId="urn:microsoft.com/office/officeart/2009/3/layout/HorizontalOrganizationChart"/>
    <dgm:cxn modelId="{359C544A-F619-B043-9AC8-0710CBC84C3C}" type="presOf" srcId="{BD7BA251-888B-4ECC-885C-95C256ABAC18}" destId="{DDFBE4DC-83EE-5840-8407-5D8B9CE5BA1A}" srcOrd="0" destOrd="0" presId="urn:microsoft.com/office/officeart/2009/3/layout/HorizontalOrganizationChart"/>
    <dgm:cxn modelId="{F9CDA363-A2C4-4B0F-8B1E-5CA543712207}" srcId="{769774DE-19CB-49DF-8C26-33243989DD84}" destId="{8DA1C624-89D3-4D06-BB38-FD8568602FC2}" srcOrd="0" destOrd="0" parTransId="{BD7BA251-888B-4ECC-885C-95C256ABAC18}" sibTransId="{E94A95A7-E0FF-41EE-97DB-09F8321F2FF1}"/>
    <dgm:cxn modelId="{CB909966-DB53-4548-855B-36A43731C454}" srcId="{66182807-A72A-4FC2-8AEC-F6FCD22E8307}" destId="{0DB04187-88BD-4ED5-B468-635958DE4CF4}" srcOrd="2" destOrd="0" parTransId="{9EEB161F-C273-4283-B982-5305A9F89FB5}" sibTransId="{09746400-2A0F-485B-AE36-0EE17AB70732}"/>
    <dgm:cxn modelId="{AB94BF6B-31DC-8040-AAAE-67FD56B3594F}" type="presOf" srcId="{4005FA9A-868F-4FB5-A6AF-92664917A3A2}" destId="{3333A8E5-5D96-B840-9319-B5B0FC2B5D68}" srcOrd="0" destOrd="0" presId="urn:microsoft.com/office/officeart/2009/3/layout/HorizontalOrganizationChart"/>
    <dgm:cxn modelId="{C6BE766F-22FB-DF40-9403-B7137D3BF1C7}" type="presOf" srcId="{FC3FBC88-7B1D-498B-BE63-C19B685803D2}" destId="{C709FB43-79F6-E146-AB9C-43A653D9C17B}" srcOrd="1" destOrd="0" presId="urn:microsoft.com/office/officeart/2009/3/layout/HorizontalOrganizationChart"/>
    <dgm:cxn modelId="{A215A470-6394-E847-A67D-C5839B1CEB7D}" type="presOf" srcId="{0D0ED064-1286-4F8C-A077-FA39FD4A8669}" destId="{66FFD2FD-DC39-A941-9189-4119E4948A07}" srcOrd="0" destOrd="0" presId="urn:microsoft.com/office/officeart/2009/3/layout/HorizontalOrganizationChart"/>
    <dgm:cxn modelId="{1158B975-8373-45BF-896F-BD2B8DD35FCA}" srcId="{66182807-A72A-4FC2-8AEC-F6FCD22E8307}" destId="{769774DE-19CB-49DF-8C26-33243989DD84}" srcOrd="1" destOrd="0" parTransId="{2D7F2220-1142-4333-B7F0-924E2EEBF97F}" sibTransId="{6253881F-7E25-4F45-8005-9F715AD7A4BB}"/>
    <dgm:cxn modelId="{E361E877-4AFC-42ED-98BF-1E78CDD7FBF0}" srcId="{769774DE-19CB-49DF-8C26-33243989DD84}" destId="{0D0ED064-1286-4F8C-A077-FA39FD4A8669}" srcOrd="2" destOrd="0" parTransId="{77B6C8D5-BAC5-4978-B92E-4B12D067E0BD}" sibTransId="{204B9F89-C0F7-4CDE-AA23-121CD6E03030}"/>
    <dgm:cxn modelId="{69733082-5934-134E-AEAC-84C946A80A74}" type="presOf" srcId="{0DB04187-88BD-4ED5-B468-635958DE4CF4}" destId="{BFE67A44-7D29-064C-913F-17AF25B2CC10}" srcOrd="0" destOrd="0" presId="urn:microsoft.com/office/officeart/2009/3/layout/HorizontalOrganizationChart"/>
    <dgm:cxn modelId="{2D11BD83-94E8-9D47-80DA-72A89BA04E66}" type="presOf" srcId="{8DA1C624-89D3-4D06-BB38-FD8568602FC2}" destId="{C7E15D01-C243-B242-BE56-BCFD17E0E0EE}" srcOrd="1" destOrd="0" presId="urn:microsoft.com/office/officeart/2009/3/layout/HorizontalOrganizationChart"/>
    <dgm:cxn modelId="{B8540585-6589-5C4C-86BE-306A8F6AA2C8}" type="presOf" srcId="{769774DE-19CB-49DF-8C26-33243989DD84}" destId="{4DC959EC-E15D-DA41-99E2-E1D234C758E5}" srcOrd="0" destOrd="0" presId="urn:microsoft.com/office/officeart/2009/3/layout/HorizontalOrganizationChart"/>
    <dgm:cxn modelId="{967F638B-B80F-4C1F-A379-F9B51F200D0B}" srcId="{66182807-A72A-4FC2-8AEC-F6FCD22E8307}" destId="{4005FA9A-868F-4FB5-A6AF-92664917A3A2}" srcOrd="3" destOrd="0" parTransId="{30E7EE5B-93F1-4593-96D0-335FFA9A988C}" sibTransId="{0749BBA3-B06F-41FC-9BB4-7DF7061372C3}"/>
    <dgm:cxn modelId="{B023A18F-798D-0247-BBA8-9C4B1B62DE6F}" type="presOf" srcId="{FC3FBC88-7B1D-498B-BE63-C19B685803D2}" destId="{F80DCA65-CBF4-DB48-B04B-6058F43C91C7}" srcOrd="0" destOrd="0" presId="urn:microsoft.com/office/officeart/2009/3/layout/HorizontalOrganizationChart"/>
    <dgm:cxn modelId="{BDD323A4-A76E-3241-AA90-4A14AF1BB81F}" type="presOf" srcId="{66182807-A72A-4FC2-8AEC-F6FCD22E8307}" destId="{F0D511D1-FABA-8B46-8A89-B8855FC3C4CC}" srcOrd="0" destOrd="0" presId="urn:microsoft.com/office/officeart/2009/3/layout/HorizontalOrganizationChart"/>
    <dgm:cxn modelId="{1FAB90A5-A578-1642-A0A2-823F142BCDDE}" type="presOf" srcId="{77B6C8D5-BAC5-4978-B92E-4B12D067E0BD}" destId="{1DB82E4C-FC80-144E-9B67-48859793437E}" srcOrd="0" destOrd="0" presId="urn:microsoft.com/office/officeart/2009/3/layout/HorizontalOrganizationChart"/>
    <dgm:cxn modelId="{E21155B6-B1BC-1047-9446-7CAA902488B4}" type="presOf" srcId="{4005FA9A-868F-4FB5-A6AF-92664917A3A2}" destId="{D0881EE5-03CE-4547-BA5A-0F3957DB17AE}" srcOrd="1" destOrd="0" presId="urn:microsoft.com/office/officeart/2009/3/layout/HorizontalOrganizationChart"/>
    <dgm:cxn modelId="{E88DEEB8-393D-7143-8936-889F93E26C79}" type="presOf" srcId="{769774DE-19CB-49DF-8C26-33243989DD84}" destId="{3B1FF591-020E-C44A-BC07-FA796325F231}" srcOrd="1" destOrd="0" presId="urn:microsoft.com/office/officeart/2009/3/layout/HorizontalOrganizationChart"/>
    <dgm:cxn modelId="{613FD0BA-DA8A-C64F-A601-E8E7032758D8}" type="presOf" srcId="{B454C4BC-668B-444F-B68E-76AE3FD74F0B}" destId="{117C5CE8-20A0-DA48-BAE4-3FF6B40F815C}" srcOrd="0" destOrd="0" presId="urn:microsoft.com/office/officeart/2009/3/layout/HorizontalOrganizationChart"/>
    <dgm:cxn modelId="{94430AC1-C8BF-457D-87B1-F2748EFC9F1A}" srcId="{66182807-A72A-4FC2-8AEC-F6FCD22E8307}" destId="{B454C4BC-668B-444F-B68E-76AE3FD74F0B}" srcOrd="0" destOrd="0" parTransId="{115C5E27-2E8F-4864-9C2D-900657239ABB}" sibTransId="{10666350-6963-4F5A-868C-572FF104284C}"/>
    <dgm:cxn modelId="{DEA0DEDC-526E-8440-9B4A-8666EECA5C1E}" type="presOf" srcId="{5E06444D-70EE-48D0-8E56-794DB861B55C}" destId="{2C914F2E-B405-E747-A346-694D56E3E5C6}" srcOrd="0" destOrd="0" presId="urn:microsoft.com/office/officeart/2009/3/layout/HorizontalOrganizationChart"/>
    <dgm:cxn modelId="{56D78BF9-6B15-E147-B336-3961194A1BA9}" type="presOf" srcId="{8DA1C624-89D3-4D06-BB38-FD8568602FC2}" destId="{6FE5828B-2B37-AA49-B3DF-9E16A479A948}" srcOrd="0" destOrd="0" presId="urn:microsoft.com/office/officeart/2009/3/layout/HorizontalOrganizationChart"/>
    <dgm:cxn modelId="{C4E007FE-CB09-45D7-B3E1-FC2F62D7D6EA}" srcId="{769774DE-19CB-49DF-8C26-33243989DD84}" destId="{FC3FBC88-7B1D-498B-BE63-C19B685803D2}" srcOrd="1" destOrd="0" parTransId="{5E06444D-70EE-48D0-8E56-794DB861B55C}" sibTransId="{731E3BF3-1F0B-4021-ACD1-351C2435D0E0}"/>
    <dgm:cxn modelId="{8615C1B0-4A5A-3E4E-B895-3BBBF99EDC65}" type="presParOf" srcId="{F0D511D1-FABA-8B46-8A89-B8855FC3C4CC}" destId="{7B71289F-A7BA-2B45-A913-4C16A75119CF}" srcOrd="0" destOrd="0" presId="urn:microsoft.com/office/officeart/2009/3/layout/HorizontalOrganizationChart"/>
    <dgm:cxn modelId="{A3CEEB3C-DE12-8E46-B094-B5218F250B88}" type="presParOf" srcId="{7B71289F-A7BA-2B45-A913-4C16A75119CF}" destId="{12952917-ECAB-CA41-ABEC-92744ED6AA09}" srcOrd="0" destOrd="0" presId="urn:microsoft.com/office/officeart/2009/3/layout/HorizontalOrganizationChart"/>
    <dgm:cxn modelId="{2D60CD3A-7371-ED41-B210-364954457777}" type="presParOf" srcId="{12952917-ECAB-CA41-ABEC-92744ED6AA09}" destId="{117C5CE8-20A0-DA48-BAE4-3FF6B40F815C}" srcOrd="0" destOrd="0" presId="urn:microsoft.com/office/officeart/2009/3/layout/HorizontalOrganizationChart"/>
    <dgm:cxn modelId="{87ECC165-7607-2A49-B5E3-B97273094AB1}" type="presParOf" srcId="{12952917-ECAB-CA41-ABEC-92744ED6AA09}" destId="{AC37A384-F4AC-DF43-8F8F-D7782B3E6A97}" srcOrd="1" destOrd="0" presId="urn:microsoft.com/office/officeart/2009/3/layout/HorizontalOrganizationChart"/>
    <dgm:cxn modelId="{B7CD5B15-E11D-7D49-8ABD-5099B74619C4}" type="presParOf" srcId="{7B71289F-A7BA-2B45-A913-4C16A75119CF}" destId="{78C975FA-2CF5-8D4A-A675-2CCB9E9ED143}" srcOrd="1" destOrd="0" presId="urn:microsoft.com/office/officeart/2009/3/layout/HorizontalOrganizationChart"/>
    <dgm:cxn modelId="{6B3D050D-B105-C247-81E9-B0537FBF87E1}" type="presParOf" srcId="{7B71289F-A7BA-2B45-A913-4C16A75119CF}" destId="{D4501367-1D0F-E94B-A9D4-40DB64218B35}" srcOrd="2" destOrd="0" presId="urn:microsoft.com/office/officeart/2009/3/layout/HorizontalOrganizationChart"/>
    <dgm:cxn modelId="{0DF3BA72-708B-7C48-8238-5DD8348885B3}" type="presParOf" srcId="{F0D511D1-FABA-8B46-8A89-B8855FC3C4CC}" destId="{3CDB233B-7D8B-6D4F-B1F8-AE67C1D2EA71}" srcOrd="1" destOrd="0" presId="urn:microsoft.com/office/officeart/2009/3/layout/HorizontalOrganizationChart"/>
    <dgm:cxn modelId="{E02D1ED7-A119-E349-8937-37DED0009214}" type="presParOf" srcId="{3CDB233B-7D8B-6D4F-B1F8-AE67C1D2EA71}" destId="{2534F59A-8370-F04A-AE05-19661713E7C0}" srcOrd="0" destOrd="0" presId="urn:microsoft.com/office/officeart/2009/3/layout/HorizontalOrganizationChart"/>
    <dgm:cxn modelId="{40461351-C958-9C4A-8DDA-2132B7FBCB1D}" type="presParOf" srcId="{2534F59A-8370-F04A-AE05-19661713E7C0}" destId="{4DC959EC-E15D-DA41-99E2-E1D234C758E5}" srcOrd="0" destOrd="0" presId="urn:microsoft.com/office/officeart/2009/3/layout/HorizontalOrganizationChart"/>
    <dgm:cxn modelId="{8AE81631-B02B-3F41-91EA-7AEE62FFCA02}" type="presParOf" srcId="{2534F59A-8370-F04A-AE05-19661713E7C0}" destId="{3B1FF591-020E-C44A-BC07-FA796325F231}" srcOrd="1" destOrd="0" presId="urn:microsoft.com/office/officeart/2009/3/layout/HorizontalOrganizationChart"/>
    <dgm:cxn modelId="{9FCE5A6E-C82C-E040-9C61-D606720B16D1}" type="presParOf" srcId="{3CDB233B-7D8B-6D4F-B1F8-AE67C1D2EA71}" destId="{ACD6B8A5-8672-1F40-A657-C5C19011D488}" srcOrd="1" destOrd="0" presId="urn:microsoft.com/office/officeart/2009/3/layout/HorizontalOrganizationChart"/>
    <dgm:cxn modelId="{7769934D-E5FD-4548-9AEC-B1AA67EABF95}" type="presParOf" srcId="{ACD6B8A5-8672-1F40-A657-C5C19011D488}" destId="{DDFBE4DC-83EE-5840-8407-5D8B9CE5BA1A}" srcOrd="0" destOrd="0" presId="urn:microsoft.com/office/officeart/2009/3/layout/HorizontalOrganizationChart"/>
    <dgm:cxn modelId="{1BAD67E2-4087-2F43-AFAA-214E6C03714D}" type="presParOf" srcId="{ACD6B8A5-8672-1F40-A657-C5C19011D488}" destId="{78A2885F-C3FF-BB44-B98F-0A431652618A}" srcOrd="1" destOrd="0" presId="urn:microsoft.com/office/officeart/2009/3/layout/HorizontalOrganizationChart"/>
    <dgm:cxn modelId="{30356194-9718-0D46-88E8-603A03015D8B}" type="presParOf" srcId="{78A2885F-C3FF-BB44-B98F-0A431652618A}" destId="{C9A1A308-19AF-D94D-B1F8-94C3884B6FC0}" srcOrd="0" destOrd="0" presId="urn:microsoft.com/office/officeart/2009/3/layout/HorizontalOrganizationChart"/>
    <dgm:cxn modelId="{DDE292EF-0DD4-EE4A-A74B-7A9CB0CCEF90}" type="presParOf" srcId="{C9A1A308-19AF-D94D-B1F8-94C3884B6FC0}" destId="{6FE5828B-2B37-AA49-B3DF-9E16A479A948}" srcOrd="0" destOrd="0" presId="urn:microsoft.com/office/officeart/2009/3/layout/HorizontalOrganizationChart"/>
    <dgm:cxn modelId="{463B9C4B-6B85-914F-B569-34983EBD7FF8}" type="presParOf" srcId="{C9A1A308-19AF-D94D-B1F8-94C3884B6FC0}" destId="{C7E15D01-C243-B242-BE56-BCFD17E0E0EE}" srcOrd="1" destOrd="0" presId="urn:microsoft.com/office/officeart/2009/3/layout/HorizontalOrganizationChart"/>
    <dgm:cxn modelId="{6BDA3CE7-11A1-9547-96D2-EEA0081A3A1E}" type="presParOf" srcId="{78A2885F-C3FF-BB44-B98F-0A431652618A}" destId="{515E2AA6-8E86-764F-B6A3-2FC3164951FC}" srcOrd="1" destOrd="0" presId="urn:microsoft.com/office/officeart/2009/3/layout/HorizontalOrganizationChart"/>
    <dgm:cxn modelId="{D797DA35-C62C-644E-B878-972655FA7881}" type="presParOf" srcId="{78A2885F-C3FF-BB44-B98F-0A431652618A}" destId="{F1901FB8-1004-2741-9E41-1DD7269D6E55}" srcOrd="2" destOrd="0" presId="urn:microsoft.com/office/officeart/2009/3/layout/HorizontalOrganizationChart"/>
    <dgm:cxn modelId="{E118D6B8-F1C4-924C-B9C9-14EDED890884}" type="presParOf" srcId="{ACD6B8A5-8672-1F40-A657-C5C19011D488}" destId="{2C914F2E-B405-E747-A346-694D56E3E5C6}" srcOrd="2" destOrd="0" presId="urn:microsoft.com/office/officeart/2009/3/layout/HorizontalOrganizationChart"/>
    <dgm:cxn modelId="{8F3A6B02-1378-4C40-A8E3-6DF16FA47267}" type="presParOf" srcId="{ACD6B8A5-8672-1F40-A657-C5C19011D488}" destId="{6D021FCC-789C-BB48-AA10-51DADA511DEF}" srcOrd="3" destOrd="0" presId="urn:microsoft.com/office/officeart/2009/3/layout/HorizontalOrganizationChart"/>
    <dgm:cxn modelId="{E63845ED-C781-0B49-8B4F-3737CF1C6B33}" type="presParOf" srcId="{6D021FCC-789C-BB48-AA10-51DADA511DEF}" destId="{38E46B8C-A081-7D4F-97DE-413C5B6C44A7}" srcOrd="0" destOrd="0" presId="urn:microsoft.com/office/officeart/2009/3/layout/HorizontalOrganizationChart"/>
    <dgm:cxn modelId="{232B4703-922D-A446-80FF-869A8BA7AF73}" type="presParOf" srcId="{38E46B8C-A081-7D4F-97DE-413C5B6C44A7}" destId="{F80DCA65-CBF4-DB48-B04B-6058F43C91C7}" srcOrd="0" destOrd="0" presId="urn:microsoft.com/office/officeart/2009/3/layout/HorizontalOrganizationChart"/>
    <dgm:cxn modelId="{DE63FF90-6F89-D845-B0FC-DDE17018F413}" type="presParOf" srcId="{38E46B8C-A081-7D4F-97DE-413C5B6C44A7}" destId="{C709FB43-79F6-E146-AB9C-43A653D9C17B}" srcOrd="1" destOrd="0" presId="urn:microsoft.com/office/officeart/2009/3/layout/HorizontalOrganizationChart"/>
    <dgm:cxn modelId="{A3E5CC82-973D-B448-87C4-23BC5D46E3F8}" type="presParOf" srcId="{6D021FCC-789C-BB48-AA10-51DADA511DEF}" destId="{21E9363D-C117-2D40-B923-FFD8025B4A78}" srcOrd="1" destOrd="0" presId="urn:microsoft.com/office/officeart/2009/3/layout/HorizontalOrganizationChart"/>
    <dgm:cxn modelId="{96E226FC-C877-AA48-B056-D668A27D6247}" type="presParOf" srcId="{6D021FCC-789C-BB48-AA10-51DADA511DEF}" destId="{E7E2C886-14AD-3145-9CF0-152AD437388A}" srcOrd="2" destOrd="0" presId="urn:microsoft.com/office/officeart/2009/3/layout/HorizontalOrganizationChart"/>
    <dgm:cxn modelId="{BF213142-B211-9243-B704-82DE98065353}" type="presParOf" srcId="{ACD6B8A5-8672-1F40-A657-C5C19011D488}" destId="{1DB82E4C-FC80-144E-9B67-48859793437E}" srcOrd="4" destOrd="0" presId="urn:microsoft.com/office/officeart/2009/3/layout/HorizontalOrganizationChart"/>
    <dgm:cxn modelId="{1B60B72A-8F89-CD4E-9808-BC57B39680E7}" type="presParOf" srcId="{ACD6B8A5-8672-1F40-A657-C5C19011D488}" destId="{9CA11F65-AED9-1442-A00B-25C1440DBCC9}" srcOrd="5" destOrd="0" presId="urn:microsoft.com/office/officeart/2009/3/layout/HorizontalOrganizationChart"/>
    <dgm:cxn modelId="{4F35B546-5E9C-DE4B-A8CA-7253B6BA6F91}" type="presParOf" srcId="{9CA11F65-AED9-1442-A00B-25C1440DBCC9}" destId="{566DFBAE-D082-9E4A-8863-A77F6EE0A5C8}" srcOrd="0" destOrd="0" presId="urn:microsoft.com/office/officeart/2009/3/layout/HorizontalOrganizationChart"/>
    <dgm:cxn modelId="{4E5C7431-E35D-0C40-9ED2-E2FBB79EFA43}" type="presParOf" srcId="{566DFBAE-D082-9E4A-8863-A77F6EE0A5C8}" destId="{66FFD2FD-DC39-A941-9189-4119E4948A07}" srcOrd="0" destOrd="0" presId="urn:microsoft.com/office/officeart/2009/3/layout/HorizontalOrganizationChart"/>
    <dgm:cxn modelId="{21067C4F-3D77-A94E-A94B-C717A9EFC745}" type="presParOf" srcId="{566DFBAE-D082-9E4A-8863-A77F6EE0A5C8}" destId="{81D0710B-FBF7-304A-B30F-0A1CDAFC6CE9}" srcOrd="1" destOrd="0" presId="urn:microsoft.com/office/officeart/2009/3/layout/HorizontalOrganizationChart"/>
    <dgm:cxn modelId="{750F1C0C-D879-2A4D-BE5F-D413FF4D2EF4}" type="presParOf" srcId="{9CA11F65-AED9-1442-A00B-25C1440DBCC9}" destId="{805149D0-F2AF-F541-A183-2C1E5C0C0F8D}" srcOrd="1" destOrd="0" presId="urn:microsoft.com/office/officeart/2009/3/layout/HorizontalOrganizationChart"/>
    <dgm:cxn modelId="{E0840898-CF8D-D44D-B378-712AA44AE4B9}" type="presParOf" srcId="{9CA11F65-AED9-1442-A00B-25C1440DBCC9}" destId="{A2E4C9EE-C10E-194A-BA3B-272C22C05D9C}" srcOrd="2" destOrd="0" presId="urn:microsoft.com/office/officeart/2009/3/layout/HorizontalOrganizationChart"/>
    <dgm:cxn modelId="{0C80BBCE-CE9E-5C41-99C3-9E67372B9787}" type="presParOf" srcId="{3CDB233B-7D8B-6D4F-B1F8-AE67C1D2EA71}" destId="{100167FF-1BE4-7046-A31A-D4307FC416B0}" srcOrd="2" destOrd="0" presId="urn:microsoft.com/office/officeart/2009/3/layout/HorizontalOrganizationChart"/>
    <dgm:cxn modelId="{2E5FC0A0-79D3-3B40-A1F4-9410184599F2}" type="presParOf" srcId="{F0D511D1-FABA-8B46-8A89-B8855FC3C4CC}" destId="{AE3EE967-0B9B-7C4A-8CC3-0B59180B5BA1}" srcOrd="2" destOrd="0" presId="urn:microsoft.com/office/officeart/2009/3/layout/HorizontalOrganizationChart"/>
    <dgm:cxn modelId="{9E8E5AFB-B8F5-774B-B8CA-87D76AC59F53}" type="presParOf" srcId="{AE3EE967-0B9B-7C4A-8CC3-0B59180B5BA1}" destId="{EE5AC5D4-F277-864F-8FCE-460722A412AA}" srcOrd="0" destOrd="0" presId="urn:microsoft.com/office/officeart/2009/3/layout/HorizontalOrganizationChart"/>
    <dgm:cxn modelId="{EE899A10-54F8-A444-84E1-60E4B9EAED09}" type="presParOf" srcId="{EE5AC5D4-F277-864F-8FCE-460722A412AA}" destId="{BFE67A44-7D29-064C-913F-17AF25B2CC10}" srcOrd="0" destOrd="0" presId="urn:microsoft.com/office/officeart/2009/3/layout/HorizontalOrganizationChart"/>
    <dgm:cxn modelId="{267D191B-E2D3-F24E-9435-637BF1397ACB}" type="presParOf" srcId="{EE5AC5D4-F277-864F-8FCE-460722A412AA}" destId="{E9149396-6AA7-AE4D-A013-7CE744CD5DAD}" srcOrd="1" destOrd="0" presId="urn:microsoft.com/office/officeart/2009/3/layout/HorizontalOrganizationChart"/>
    <dgm:cxn modelId="{7D1155B8-8FBB-B34C-919F-B095A9E87055}" type="presParOf" srcId="{AE3EE967-0B9B-7C4A-8CC3-0B59180B5BA1}" destId="{D1B9EE2A-1E93-3C43-B77A-5005834D00EA}" srcOrd="1" destOrd="0" presId="urn:microsoft.com/office/officeart/2009/3/layout/HorizontalOrganizationChart"/>
    <dgm:cxn modelId="{2B3B17D1-E832-5A49-9438-775E22D4AE7C}" type="presParOf" srcId="{AE3EE967-0B9B-7C4A-8CC3-0B59180B5BA1}" destId="{2F71B2D9-1D0D-464B-BD66-2C0B9389F1E7}" srcOrd="2" destOrd="0" presId="urn:microsoft.com/office/officeart/2009/3/layout/HorizontalOrganizationChart"/>
    <dgm:cxn modelId="{925F9B71-CBDC-9640-997D-A4DB8F4ADAD0}" type="presParOf" srcId="{F0D511D1-FABA-8B46-8A89-B8855FC3C4CC}" destId="{86AAEB2D-A481-A84A-AA2A-84E75BF75EF7}" srcOrd="3" destOrd="0" presId="urn:microsoft.com/office/officeart/2009/3/layout/HorizontalOrganizationChart"/>
    <dgm:cxn modelId="{61493665-7E09-754E-BE54-7AC3711EBD35}" type="presParOf" srcId="{86AAEB2D-A481-A84A-AA2A-84E75BF75EF7}" destId="{42B395E6-F807-8C41-9AA2-CFA19993BBE5}" srcOrd="0" destOrd="0" presId="urn:microsoft.com/office/officeart/2009/3/layout/HorizontalOrganizationChart"/>
    <dgm:cxn modelId="{EB2ED804-E66B-D64D-8717-30603BB763AD}" type="presParOf" srcId="{42B395E6-F807-8C41-9AA2-CFA19993BBE5}" destId="{3333A8E5-5D96-B840-9319-B5B0FC2B5D68}" srcOrd="0" destOrd="0" presId="urn:microsoft.com/office/officeart/2009/3/layout/HorizontalOrganizationChart"/>
    <dgm:cxn modelId="{D89D4EF6-87E7-6A49-87D5-117ED70DAA31}" type="presParOf" srcId="{42B395E6-F807-8C41-9AA2-CFA19993BBE5}" destId="{D0881EE5-03CE-4547-BA5A-0F3957DB17AE}" srcOrd="1" destOrd="0" presId="urn:microsoft.com/office/officeart/2009/3/layout/HorizontalOrganizationChart"/>
    <dgm:cxn modelId="{B4324B37-CFD0-7341-94EC-A1C16EF79D7E}" type="presParOf" srcId="{86AAEB2D-A481-A84A-AA2A-84E75BF75EF7}" destId="{D27FD6DA-429F-DB4F-A54E-AE8DE1655F07}" srcOrd="1" destOrd="0" presId="urn:microsoft.com/office/officeart/2009/3/layout/HorizontalOrganizationChart"/>
    <dgm:cxn modelId="{F320DCE2-A9EB-414B-B2BC-81B02AB64F6F}" type="presParOf" srcId="{86AAEB2D-A481-A84A-AA2A-84E75BF75EF7}" destId="{2F02FA59-78A9-4444-8A5F-4BA5A5A254CA}" srcOrd="2" destOrd="0" presId="urn:microsoft.com/office/officeart/2009/3/layout/HorizontalOrganizationChar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AB74A68F-3468-411A-82F1-77839ACBC8D1}"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0E035A3E-C7B0-457B-A277-A59B787D6C88}">
      <dgm:prSet/>
      <dgm:spPr/>
      <dgm:t>
        <a:bodyPr/>
        <a:lstStyle/>
        <a:p>
          <a:r>
            <a:rPr lang="en-US"/>
            <a:t>Barker, J. (2008). Q methodology: An alternative approach to research in nursing education</a:t>
          </a:r>
        </a:p>
      </dgm:t>
    </dgm:pt>
    <dgm:pt modelId="{30D62637-8CE9-4AB5-952F-AFC89FF9BD88}" type="parTrans" cxnId="{D53DDEB9-0A75-411C-9A51-2B2D68AB7757}">
      <dgm:prSet/>
      <dgm:spPr/>
      <dgm:t>
        <a:bodyPr/>
        <a:lstStyle/>
        <a:p>
          <a:endParaRPr lang="en-US"/>
        </a:p>
      </dgm:t>
    </dgm:pt>
    <dgm:pt modelId="{D1519A17-85B4-46F2-BD03-37DF136EEFC4}" type="sibTrans" cxnId="{D53DDEB9-0A75-411C-9A51-2B2D68AB7757}">
      <dgm:prSet/>
      <dgm:spPr/>
      <dgm:t>
        <a:bodyPr/>
        <a:lstStyle/>
        <a:p>
          <a:endParaRPr lang="en-US"/>
        </a:p>
      </dgm:t>
    </dgm:pt>
    <dgm:pt modelId="{A853E811-7A32-4D9F-AF70-67B4BF9C3ECA}">
      <dgm:prSet/>
      <dgm:spPr/>
      <dgm:t>
        <a:bodyPr/>
        <a:lstStyle/>
        <a:p>
          <a:r>
            <a:rPr lang="en-US"/>
            <a:t>Anderson, R.H., Schulze, J.L. (2018) Pinning Down Democracy: A Q-Method Study of Lived Democracy.</a:t>
          </a:r>
        </a:p>
      </dgm:t>
    </dgm:pt>
    <dgm:pt modelId="{0105F4AA-FB57-4AC7-819D-63691FAB5E2E}" type="parTrans" cxnId="{9B40BD4A-57EB-4DFD-A89B-5E62990EE114}">
      <dgm:prSet/>
      <dgm:spPr/>
      <dgm:t>
        <a:bodyPr/>
        <a:lstStyle/>
        <a:p>
          <a:endParaRPr lang="en-US"/>
        </a:p>
      </dgm:t>
    </dgm:pt>
    <dgm:pt modelId="{3873A4FF-149A-444C-B304-6BB560348D1F}" type="sibTrans" cxnId="{9B40BD4A-57EB-4DFD-A89B-5E62990EE114}">
      <dgm:prSet/>
      <dgm:spPr/>
      <dgm:t>
        <a:bodyPr/>
        <a:lstStyle/>
        <a:p>
          <a:endParaRPr lang="en-US"/>
        </a:p>
      </dgm:t>
    </dgm:pt>
    <dgm:pt modelId="{89B62B0F-0526-42CE-8B4F-02E2B6664861}">
      <dgm:prSet/>
      <dgm:spPr/>
      <dgm:t>
        <a:bodyPr/>
        <a:lstStyle/>
        <a:p>
          <a:r>
            <a:rPr lang="en-US"/>
            <a:t>Barker, S.L, Maguire, N., Bishop, F.L., &amp; Stopa, L.L. (2019). Expert Viewpoints of Peer Support for People Experiencing Homelessness: A Q Sort Study.</a:t>
          </a:r>
        </a:p>
      </dgm:t>
    </dgm:pt>
    <dgm:pt modelId="{90E5214B-B3C5-4763-B027-D5C713A57A30}" type="parTrans" cxnId="{9E94CCC8-C3B8-4488-8FCE-191C3D2B1ACA}">
      <dgm:prSet/>
      <dgm:spPr/>
      <dgm:t>
        <a:bodyPr/>
        <a:lstStyle/>
        <a:p>
          <a:endParaRPr lang="en-US"/>
        </a:p>
      </dgm:t>
    </dgm:pt>
    <dgm:pt modelId="{8F3337E6-C278-47C2-9116-844BA3EA4730}" type="sibTrans" cxnId="{9E94CCC8-C3B8-4488-8FCE-191C3D2B1ACA}">
      <dgm:prSet/>
      <dgm:spPr/>
      <dgm:t>
        <a:bodyPr/>
        <a:lstStyle/>
        <a:p>
          <a:endParaRPr lang="en-US"/>
        </a:p>
      </dgm:t>
    </dgm:pt>
    <dgm:pt modelId="{CD092148-7C4D-4BF0-8614-43CD5ADCDDE4}">
      <dgm:prSet/>
      <dgm:spPr/>
      <dgm:t>
        <a:bodyPr/>
        <a:lstStyle/>
        <a:p>
          <a:r>
            <a:rPr lang="en-US"/>
            <a:t>Gao, J.&amp; Soranzo, A. (2020) Applying Q-Methodology to Investigate People’s Preferences for Multivariate Stimuli.</a:t>
          </a:r>
        </a:p>
      </dgm:t>
    </dgm:pt>
    <dgm:pt modelId="{74CA75BC-83FE-4442-B420-BF934DFC6FC3}" type="parTrans" cxnId="{26A497E4-899E-4317-A5AF-5F7E1FA03D6C}">
      <dgm:prSet/>
      <dgm:spPr/>
      <dgm:t>
        <a:bodyPr/>
        <a:lstStyle/>
        <a:p>
          <a:endParaRPr lang="en-US"/>
        </a:p>
      </dgm:t>
    </dgm:pt>
    <dgm:pt modelId="{28DF0DC8-47F1-43FA-BA2C-756BCFBD5B47}" type="sibTrans" cxnId="{26A497E4-899E-4317-A5AF-5F7E1FA03D6C}">
      <dgm:prSet/>
      <dgm:spPr/>
      <dgm:t>
        <a:bodyPr/>
        <a:lstStyle/>
        <a:p>
          <a:endParaRPr lang="en-US"/>
        </a:p>
      </dgm:t>
    </dgm:pt>
    <dgm:pt modelId="{3FE7594E-F6DD-42C0-B373-AB482B6F4710}">
      <dgm:prSet/>
      <dgm:spPr/>
      <dgm:t>
        <a:bodyPr/>
        <a:lstStyle/>
        <a:p>
          <a:r>
            <a:rPr lang="en-US"/>
            <a:t>Lundberg, A, Leeuw, R., &amp; Aliani, R. (2020). Using Q methodology: Sorting out subjectivity in educational research.</a:t>
          </a:r>
        </a:p>
      </dgm:t>
    </dgm:pt>
    <dgm:pt modelId="{ECE34CCA-24B7-4629-B3DC-77D7F0B806A7}" type="parTrans" cxnId="{3A0E0055-609D-4BA2-AC83-455687D153E1}">
      <dgm:prSet/>
      <dgm:spPr/>
      <dgm:t>
        <a:bodyPr/>
        <a:lstStyle/>
        <a:p>
          <a:endParaRPr lang="en-US"/>
        </a:p>
      </dgm:t>
    </dgm:pt>
    <dgm:pt modelId="{1F5B87F0-FD8F-4E70-880D-6E2366CFA6AD}" type="sibTrans" cxnId="{3A0E0055-609D-4BA2-AC83-455687D153E1}">
      <dgm:prSet/>
      <dgm:spPr/>
      <dgm:t>
        <a:bodyPr/>
        <a:lstStyle/>
        <a:p>
          <a:endParaRPr lang="en-US"/>
        </a:p>
      </dgm:t>
    </dgm:pt>
    <dgm:pt modelId="{FA6C444C-4E1E-44BD-A7D6-957574324122}">
      <dgm:prSet/>
      <dgm:spPr/>
      <dgm:t>
        <a:bodyPr/>
        <a:lstStyle/>
        <a:p>
          <a:r>
            <a:rPr lang="en-US"/>
            <a:t>Trepal, H. (2003). Adolescents Perceptions of their Pregnancy: A Q Methodology Study</a:t>
          </a:r>
        </a:p>
      </dgm:t>
    </dgm:pt>
    <dgm:pt modelId="{D3120198-B0AD-4C41-9619-CA6EC3094238}" type="parTrans" cxnId="{5BDA5C44-DDE8-4B7B-B858-26B55856309B}">
      <dgm:prSet/>
      <dgm:spPr/>
      <dgm:t>
        <a:bodyPr/>
        <a:lstStyle/>
        <a:p>
          <a:endParaRPr lang="en-US"/>
        </a:p>
      </dgm:t>
    </dgm:pt>
    <dgm:pt modelId="{8175AA5C-B549-4888-8DDD-6A8285248A1C}" type="sibTrans" cxnId="{5BDA5C44-DDE8-4B7B-B858-26B55856309B}">
      <dgm:prSet/>
      <dgm:spPr/>
      <dgm:t>
        <a:bodyPr/>
        <a:lstStyle/>
        <a:p>
          <a:endParaRPr lang="en-US"/>
        </a:p>
      </dgm:t>
    </dgm:pt>
    <dgm:pt modelId="{9A71EA38-D1EF-45F3-AF86-6F6C009D0BAD}">
      <dgm:prSet/>
      <dgm:spPr/>
      <dgm:t>
        <a:bodyPr/>
        <a:lstStyle/>
        <a:p>
          <a:r>
            <a:rPr lang="en-US"/>
            <a:t>Richardson, L.A., Fister, C.L &amp; Ramlo, S.E (2014). Effect of an exercise and weight control curriculum; views of obesity among exercise science students. </a:t>
          </a:r>
        </a:p>
      </dgm:t>
    </dgm:pt>
    <dgm:pt modelId="{4DE20EC5-4D7C-4E7A-8BED-AAFDF744BC25}" type="parTrans" cxnId="{C27B1EF7-C8AC-409B-B2FC-8D3F10BE0FA4}">
      <dgm:prSet/>
      <dgm:spPr/>
      <dgm:t>
        <a:bodyPr/>
        <a:lstStyle/>
        <a:p>
          <a:endParaRPr lang="en-US"/>
        </a:p>
      </dgm:t>
    </dgm:pt>
    <dgm:pt modelId="{DA72A88D-3081-4DEE-B653-E2E6FF86C497}" type="sibTrans" cxnId="{C27B1EF7-C8AC-409B-B2FC-8D3F10BE0FA4}">
      <dgm:prSet/>
      <dgm:spPr/>
      <dgm:t>
        <a:bodyPr/>
        <a:lstStyle/>
        <a:p>
          <a:endParaRPr lang="en-US"/>
        </a:p>
      </dgm:t>
    </dgm:pt>
    <dgm:pt modelId="{F013564A-A0A0-5D41-9E54-6ACCD39D2EEE}" type="pres">
      <dgm:prSet presAssocID="{AB74A68F-3468-411A-82F1-77839ACBC8D1}" presName="linear" presStyleCnt="0">
        <dgm:presLayoutVars>
          <dgm:animLvl val="lvl"/>
          <dgm:resizeHandles val="exact"/>
        </dgm:presLayoutVars>
      </dgm:prSet>
      <dgm:spPr/>
    </dgm:pt>
    <dgm:pt modelId="{31B21252-CADE-4543-AA25-7552785D2485}" type="pres">
      <dgm:prSet presAssocID="{0E035A3E-C7B0-457B-A277-A59B787D6C88}" presName="parentText" presStyleLbl="node1" presStyleIdx="0" presStyleCnt="7">
        <dgm:presLayoutVars>
          <dgm:chMax val="0"/>
          <dgm:bulletEnabled val="1"/>
        </dgm:presLayoutVars>
      </dgm:prSet>
      <dgm:spPr/>
    </dgm:pt>
    <dgm:pt modelId="{254FD230-3D76-FB49-B06B-D79047AEC639}" type="pres">
      <dgm:prSet presAssocID="{D1519A17-85B4-46F2-BD03-37DF136EEFC4}" presName="spacer" presStyleCnt="0"/>
      <dgm:spPr/>
    </dgm:pt>
    <dgm:pt modelId="{71D55992-DA6A-9D4B-AEC0-49592B1C7746}" type="pres">
      <dgm:prSet presAssocID="{A853E811-7A32-4D9F-AF70-67B4BF9C3ECA}" presName="parentText" presStyleLbl="node1" presStyleIdx="1" presStyleCnt="7">
        <dgm:presLayoutVars>
          <dgm:chMax val="0"/>
          <dgm:bulletEnabled val="1"/>
        </dgm:presLayoutVars>
      </dgm:prSet>
      <dgm:spPr/>
    </dgm:pt>
    <dgm:pt modelId="{440947DE-9FF1-5147-8EE4-4E90DCF95066}" type="pres">
      <dgm:prSet presAssocID="{3873A4FF-149A-444C-B304-6BB560348D1F}" presName="spacer" presStyleCnt="0"/>
      <dgm:spPr/>
    </dgm:pt>
    <dgm:pt modelId="{06CE279D-1197-E144-82B2-957F479A748C}" type="pres">
      <dgm:prSet presAssocID="{89B62B0F-0526-42CE-8B4F-02E2B6664861}" presName="parentText" presStyleLbl="node1" presStyleIdx="2" presStyleCnt="7">
        <dgm:presLayoutVars>
          <dgm:chMax val="0"/>
          <dgm:bulletEnabled val="1"/>
        </dgm:presLayoutVars>
      </dgm:prSet>
      <dgm:spPr/>
    </dgm:pt>
    <dgm:pt modelId="{78359109-68A5-5342-8DD5-7AF197117A98}" type="pres">
      <dgm:prSet presAssocID="{8F3337E6-C278-47C2-9116-844BA3EA4730}" presName="spacer" presStyleCnt="0"/>
      <dgm:spPr/>
    </dgm:pt>
    <dgm:pt modelId="{BB3F8E6F-0FF8-BD4B-B65A-7590651A575E}" type="pres">
      <dgm:prSet presAssocID="{CD092148-7C4D-4BF0-8614-43CD5ADCDDE4}" presName="parentText" presStyleLbl="node1" presStyleIdx="3" presStyleCnt="7">
        <dgm:presLayoutVars>
          <dgm:chMax val="0"/>
          <dgm:bulletEnabled val="1"/>
        </dgm:presLayoutVars>
      </dgm:prSet>
      <dgm:spPr/>
    </dgm:pt>
    <dgm:pt modelId="{DB01F76E-99D7-FC4F-9EBE-A8C2D3A95CF4}" type="pres">
      <dgm:prSet presAssocID="{28DF0DC8-47F1-43FA-BA2C-756BCFBD5B47}" presName="spacer" presStyleCnt="0"/>
      <dgm:spPr/>
    </dgm:pt>
    <dgm:pt modelId="{0E86549E-B242-4D4D-BB9D-FE12F7D2C333}" type="pres">
      <dgm:prSet presAssocID="{3FE7594E-F6DD-42C0-B373-AB482B6F4710}" presName="parentText" presStyleLbl="node1" presStyleIdx="4" presStyleCnt="7">
        <dgm:presLayoutVars>
          <dgm:chMax val="0"/>
          <dgm:bulletEnabled val="1"/>
        </dgm:presLayoutVars>
      </dgm:prSet>
      <dgm:spPr/>
    </dgm:pt>
    <dgm:pt modelId="{D5FF7556-684D-6F4A-8769-110843DEFC0C}" type="pres">
      <dgm:prSet presAssocID="{1F5B87F0-FD8F-4E70-880D-6E2366CFA6AD}" presName="spacer" presStyleCnt="0"/>
      <dgm:spPr/>
    </dgm:pt>
    <dgm:pt modelId="{CC50D4C6-E562-9A46-A48C-8665B9767F2F}" type="pres">
      <dgm:prSet presAssocID="{FA6C444C-4E1E-44BD-A7D6-957574324122}" presName="parentText" presStyleLbl="node1" presStyleIdx="5" presStyleCnt="7">
        <dgm:presLayoutVars>
          <dgm:chMax val="0"/>
          <dgm:bulletEnabled val="1"/>
        </dgm:presLayoutVars>
      </dgm:prSet>
      <dgm:spPr/>
    </dgm:pt>
    <dgm:pt modelId="{C1359B11-D870-BB41-ABA6-394A369DA5FE}" type="pres">
      <dgm:prSet presAssocID="{8175AA5C-B549-4888-8DDD-6A8285248A1C}" presName="spacer" presStyleCnt="0"/>
      <dgm:spPr/>
    </dgm:pt>
    <dgm:pt modelId="{850333DA-2787-804C-9FBE-F2B941C1272C}" type="pres">
      <dgm:prSet presAssocID="{9A71EA38-D1EF-45F3-AF86-6F6C009D0BAD}" presName="parentText" presStyleLbl="node1" presStyleIdx="6" presStyleCnt="7">
        <dgm:presLayoutVars>
          <dgm:chMax val="0"/>
          <dgm:bulletEnabled val="1"/>
        </dgm:presLayoutVars>
      </dgm:prSet>
      <dgm:spPr/>
    </dgm:pt>
  </dgm:ptLst>
  <dgm:cxnLst>
    <dgm:cxn modelId="{FD547A00-00DC-304B-BAE8-21399E6C19E3}" type="presOf" srcId="{9A71EA38-D1EF-45F3-AF86-6F6C009D0BAD}" destId="{850333DA-2787-804C-9FBE-F2B941C1272C}" srcOrd="0" destOrd="0" presId="urn:microsoft.com/office/officeart/2005/8/layout/vList2"/>
    <dgm:cxn modelId="{E9ECCD2C-49A6-B54C-8C73-D5238A504917}" type="presOf" srcId="{89B62B0F-0526-42CE-8B4F-02E2B6664861}" destId="{06CE279D-1197-E144-82B2-957F479A748C}" srcOrd="0" destOrd="0" presId="urn:microsoft.com/office/officeart/2005/8/layout/vList2"/>
    <dgm:cxn modelId="{2E0A9134-8194-8F4E-BB13-AEDC4F99CB59}" type="presOf" srcId="{CD092148-7C4D-4BF0-8614-43CD5ADCDDE4}" destId="{BB3F8E6F-0FF8-BD4B-B65A-7590651A575E}" srcOrd="0" destOrd="0" presId="urn:microsoft.com/office/officeart/2005/8/layout/vList2"/>
    <dgm:cxn modelId="{B12AA93E-E79A-B04F-A349-9B99D273A19D}" type="presOf" srcId="{A853E811-7A32-4D9F-AF70-67B4BF9C3ECA}" destId="{71D55992-DA6A-9D4B-AEC0-49592B1C7746}" srcOrd="0" destOrd="0" presId="urn:microsoft.com/office/officeart/2005/8/layout/vList2"/>
    <dgm:cxn modelId="{5BDA5C44-DDE8-4B7B-B858-26B55856309B}" srcId="{AB74A68F-3468-411A-82F1-77839ACBC8D1}" destId="{FA6C444C-4E1E-44BD-A7D6-957574324122}" srcOrd="5" destOrd="0" parTransId="{D3120198-B0AD-4C41-9619-CA6EC3094238}" sibTransId="{8175AA5C-B549-4888-8DDD-6A8285248A1C}"/>
    <dgm:cxn modelId="{9B40BD4A-57EB-4DFD-A89B-5E62990EE114}" srcId="{AB74A68F-3468-411A-82F1-77839ACBC8D1}" destId="{A853E811-7A32-4D9F-AF70-67B4BF9C3ECA}" srcOrd="1" destOrd="0" parTransId="{0105F4AA-FB57-4AC7-819D-63691FAB5E2E}" sibTransId="{3873A4FF-149A-444C-B304-6BB560348D1F}"/>
    <dgm:cxn modelId="{3A0E0055-609D-4BA2-AC83-455687D153E1}" srcId="{AB74A68F-3468-411A-82F1-77839ACBC8D1}" destId="{3FE7594E-F6DD-42C0-B373-AB482B6F4710}" srcOrd="4" destOrd="0" parTransId="{ECE34CCA-24B7-4629-B3DC-77D7F0B806A7}" sibTransId="{1F5B87F0-FD8F-4E70-880D-6E2366CFA6AD}"/>
    <dgm:cxn modelId="{3F271984-9373-034E-8499-EEDB4F094AA4}" type="presOf" srcId="{0E035A3E-C7B0-457B-A277-A59B787D6C88}" destId="{31B21252-CADE-4543-AA25-7552785D2485}" srcOrd="0" destOrd="0" presId="urn:microsoft.com/office/officeart/2005/8/layout/vList2"/>
    <dgm:cxn modelId="{65161293-8357-2541-B2DF-228A51CF932C}" type="presOf" srcId="{3FE7594E-F6DD-42C0-B373-AB482B6F4710}" destId="{0E86549E-B242-4D4D-BB9D-FE12F7D2C333}" srcOrd="0" destOrd="0" presId="urn:microsoft.com/office/officeart/2005/8/layout/vList2"/>
    <dgm:cxn modelId="{81FBEDA4-B8A4-3141-A3D4-8C27C9BAC5B8}" type="presOf" srcId="{AB74A68F-3468-411A-82F1-77839ACBC8D1}" destId="{F013564A-A0A0-5D41-9E54-6ACCD39D2EEE}" srcOrd="0" destOrd="0" presId="urn:microsoft.com/office/officeart/2005/8/layout/vList2"/>
    <dgm:cxn modelId="{3579E7AC-6842-2548-B922-42CD843C5D9E}" type="presOf" srcId="{FA6C444C-4E1E-44BD-A7D6-957574324122}" destId="{CC50D4C6-E562-9A46-A48C-8665B9767F2F}" srcOrd="0" destOrd="0" presId="urn:microsoft.com/office/officeart/2005/8/layout/vList2"/>
    <dgm:cxn modelId="{D53DDEB9-0A75-411C-9A51-2B2D68AB7757}" srcId="{AB74A68F-3468-411A-82F1-77839ACBC8D1}" destId="{0E035A3E-C7B0-457B-A277-A59B787D6C88}" srcOrd="0" destOrd="0" parTransId="{30D62637-8CE9-4AB5-952F-AFC89FF9BD88}" sibTransId="{D1519A17-85B4-46F2-BD03-37DF136EEFC4}"/>
    <dgm:cxn modelId="{9E94CCC8-C3B8-4488-8FCE-191C3D2B1ACA}" srcId="{AB74A68F-3468-411A-82F1-77839ACBC8D1}" destId="{89B62B0F-0526-42CE-8B4F-02E2B6664861}" srcOrd="2" destOrd="0" parTransId="{90E5214B-B3C5-4763-B027-D5C713A57A30}" sibTransId="{8F3337E6-C278-47C2-9116-844BA3EA4730}"/>
    <dgm:cxn modelId="{26A497E4-899E-4317-A5AF-5F7E1FA03D6C}" srcId="{AB74A68F-3468-411A-82F1-77839ACBC8D1}" destId="{CD092148-7C4D-4BF0-8614-43CD5ADCDDE4}" srcOrd="3" destOrd="0" parTransId="{74CA75BC-83FE-4442-B420-BF934DFC6FC3}" sibTransId="{28DF0DC8-47F1-43FA-BA2C-756BCFBD5B47}"/>
    <dgm:cxn modelId="{C27B1EF7-C8AC-409B-B2FC-8D3F10BE0FA4}" srcId="{AB74A68F-3468-411A-82F1-77839ACBC8D1}" destId="{9A71EA38-D1EF-45F3-AF86-6F6C009D0BAD}" srcOrd="6" destOrd="0" parTransId="{4DE20EC5-4D7C-4E7A-8BED-AAFDF744BC25}" sibTransId="{DA72A88D-3081-4DEE-B653-E2E6FF86C497}"/>
    <dgm:cxn modelId="{1AC21698-9152-5549-8E99-4B1E920FB06F}" type="presParOf" srcId="{F013564A-A0A0-5D41-9E54-6ACCD39D2EEE}" destId="{31B21252-CADE-4543-AA25-7552785D2485}" srcOrd="0" destOrd="0" presId="urn:microsoft.com/office/officeart/2005/8/layout/vList2"/>
    <dgm:cxn modelId="{D710CD44-1522-CA4D-94BA-D1ED6B6D1426}" type="presParOf" srcId="{F013564A-A0A0-5D41-9E54-6ACCD39D2EEE}" destId="{254FD230-3D76-FB49-B06B-D79047AEC639}" srcOrd="1" destOrd="0" presId="urn:microsoft.com/office/officeart/2005/8/layout/vList2"/>
    <dgm:cxn modelId="{7CF1E1CC-677A-5C41-AD56-5612808067C2}" type="presParOf" srcId="{F013564A-A0A0-5D41-9E54-6ACCD39D2EEE}" destId="{71D55992-DA6A-9D4B-AEC0-49592B1C7746}" srcOrd="2" destOrd="0" presId="urn:microsoft.com/office/officeart/2005/8/layout/vList2"/>
    <dgm:cxn modelId="{3463E30B-B72D-7244-A1A1-3A74E0A721E9}" type="presParOf" srcId="{F013564A-A0A0-5D41-9E54-6ACCD39D2EEE}" destId="{440947DE-9FF1-5147-8EE4-4E90DCF95066}" srcOrd="3" destOrd="0" presId="urn:microsoft.com/office/officeart/2005/8/layout/vList2"/>
    <dgm:cxn modelId="{86FB485E-B121-E542-858B-A521AED7B8E1}" type="presParOf" srcId="{F013564A-A0A0-5D41-9E54-6ACCD39D2EEE}" destId="{06CE279D-1197-E144-82B2-957F479A748C}" srcOrd="4" destOrd="0" presId="urn:microsoft.com/office/officeart/2005/8/layout/vList2"/>
    <dgm:cxn modelId="{F010F151-3E4F-CB47-BCC0-2A91DDA18B7E}" type="presParOf" srcId="{F013564A-A0A0-5D41-9E54-6ACCD39D2EEE}" destId="{78359109-68A5-5342-8DD5-7AF197117A98}" srcOrd="5" destOrd="0" presId="urn:microsoft.com/office/officeart/2005/8/layout/vList2"/>
    <dgm:cxn modelId="{AC9B5A75-9F26-6B42-A42B-9404E535E412}" type="presParOf" srcId="{F013564A-A0A0-5D41-9E54-6ACCD39D2EEE}" destId="{BB3F8E6F-0FF8-BD4B-B65A-7590651A575E}" srcOrd="6" destOrd="0" presId="urn:microsoft.com/office/officeart/2005/8/layout/vList2"/>
    <dgm:cxn modelId="{4E87EC16-575D-F54F-BA34-6D3C96807B7C}" type="presParOf" srcId="{F013564A-A0A0-5D41-9E54-6ACCD39D2EEE}" destId="{DB01F76E-99D7-FC4F-9EBE-A8C2D3A95CF4}" srcOrd="7" destOrd="0" presId="urn:microsoft.com/office/officeart/2005/8/layout/vList2"/>
    <dgm:cxn modelId="{36789831-EE04-A545-B00E-8F2C445C30A5}" type="presParOf" srcId="{F013564A-A0A0-5D41-9E54-6ACCD39D2EEE}" destId="{0E86549E-B242-4D4D-BB9D-FE12F7D2C333}" srcOrd="8" destOrd="0" presId="urn:microsoft.com/office/officeart/2005/8/layout/vList2"/>
    <dgm:cxn modelId="{FC9188E2-80BC-D542-BAFA-F9B8E0BB41B2}" type="presParOf" srcId="{F013564A-A0A0-5D41-9E54-6ACCD39D2EEE}" destId="{D5FF7556-684D-6F4A-8769-110843DEFC0C}" srcOrd="9" destOrd="0" presId="urn:microsoft.com/office/officeart/2005/8/layout/vList2"/>
    <dgm:cxn modelId="{E18AED05-017D-6741-B7A6-4BF62145DE93}" type="presParOf" srcId="{F013564A-A0A0-5D41-9E54-6ACCD39D2EEE}" destId="{CC50D4C6-E562-9A46-A48C-8665B9767F2F}" srcOrd="10" destOrd="0" presId="urn:microsoft.com/office/officeart/2005/8/layout/vList2"/>
    <dgm:cxn modelId="{D4E48C10-CEE5-354C-BC21-07926EAC89CC}" type="presParOf" srcId="{F013564A-A0A0-5D41-9E54-6ACCD39D2EEE}" destId="{C1359B11-D870-BB41-ABA6-394A369DA5FE}" srcOrd="11" destOrd="0" presId="urn:microsoft.com/office/officeart/2005/8/layout/vList2"/>
    <dgm:cxn modelId="{AFE51BC0-34C0-A64A-9451-5FA5C8D89434}" type="presParOf" srcId="{F013564A-A0A0-5D41-9E54-6ACCD39D2EEE}" destId="{850333DA-2787-804C-9FBE-F2B941C1272C}" srcOrd="1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CC063F7-D3E3-40D7-BD51-C15A8F8912B3}" type="doc">
      <dgm:prSet loTypeId="urn:microsoft.com/office/officeart/2005/8/layout/vList2" loCatId="list" qsTypeId="urn:microsoft.com/office/officeart/2005/8/quickstyle/simple4" qsCatId="simple" csTypeId="urn:microsoft.com/office/officeart/2005/8/colors/colorful5" csCatId="colorful"/>
      <dgm:spPr/>
      <dgm:t>
        <a:bodyPr/>
        <a:lstStyle/>
        <a:p>
          <a:endParaRPr lang="en-US"/>
        </a:p>
      </dgm:t>
    </dgm:pt>
    <dgm:pt modelId="{33368F9F-88B0-4E4D-94B4-3EE79B520DC1}">
      <dgm:prSet/>
      <dgm:spPr/>
      <dgm:t>
        <a:bodyPr/>
        <a:lstStyle/>
        <a:p>
          <a:r>
            <a:rPr lang="en-US"/>
            <a:t>Combines qualities of quantitative and qualitative techniques to empirically study:</a:t>
          </a:r>
        </a:p>
      </dgm:t>
    </dgm:pt>
    <dgm:pt modelId="{E29D6E89-D3A3-4920-8D7B-596B16AB228A}" type="parTrans" cxnId="{3C8C55B6-F230-4FD5-A2BE-B5565F26F18E}">
      <dgm:prSet/>
      <dgm:spPr/>
      <dgm:t>
        <a:bodyPr/>
        <a:lstStyle/>
        <a:p>
          <a:endParaRPr lang="en-US"/>
        </a:p>
      </dgm:t>
    </dgm:pt>
    <dgm:pt modelId="{FFAF4860-8611-495E-8A8E-033F036C5638}" type="sibTrans" cxnId="{3C8C55B6-F230-4FD5-A2BE-B5565F26F18E}">
      <dgm:prSet/>
      <dgm:spPr/>
      <dgm:t>
        <a:bodyPr/>
        <a:lstStyle/>
        <a:p>
          <a:endParaRPr lang="en-US"/>
        </a:p>
      </dgm:t>
    </dgm:pt>
    <dgm:pt modelId="{0E567B26-D3B0-469E-B8B1-3C13871AEFBA}">
      <dgm:prSet/>
      <dgm:spPr/>
      <dgm:t>
        <a:bodyPr/>
        <a:lstStyle/>
        <a:p>
          <a:r>
            <a:rPr lang="en-US"/>
            <a:t>Points of views </a:t>
          </a:r>
        </a:p>
      </dgm:t>
    </dgm:pt>
    <dgm:pt modelId="{B454CA0A-6A1A-4D9A-9AC7-1013B6420A62}" type="parTrans" cxnId="{608FB257-FEEF-4708-9B91-AEE0BDD3912B}">
      <dgm:prSet/>
      <dgm:spPr/>
      <dgm:t>
        <a:bodyPr/>
        <a:lstStyle/>
        <a:p>
          <a:endParaRPr lang="en-US"/>
        </a:p>
      </dgm:t>
    </dgm:pt>
    <dgm:pt modelId="{650F8F02-5B29-4700-969C-00BBA7233107}" type="sibTrans" cxnId="{608FB257-FEEF-4708-9B91-AEE0BDD3912B}">
      <dgm:prSet/>
      <dgm:spPr/>
      <dgm:t>
        <a:bodyPr/>
        <a:lstStyle/>
        <a:p>
          <a:endParaRPr lang="en-US"/>
        </a:p>
      </dgm:t>
    </dgm:pt>
    <dgm:pt modelId="{A39D9091-906D-4761-8CA1-0F44FEF5674D}">
      <dgm:prSet/>
      <dgm:spPr/>
      <dgm:t>
        <a:bodyPr/>
        <a:lstStyle/>
        <a:p>
          <a:r>
            <a:rPr lang="en-US"/>
            <a:t>Beliefs </a:t>
          </a:r>
        </a:p>
      </dgm:t>
    </dgm:pt>
    <dgm:pt modelId="{97D19B1E-D36B-4FF5-8887-3290C5D03308}" type="parTrans" cxnId="{5B83DA9F-4B16-499D-8D56-90A9C38B6A3D}">
      <dgm:prSet/>
      <dgm:spPr/>
      <dgm:t>
        <a:bodyPr/>
        <a:lstStyle/>
        <a:p>
          <a:endParaRPr lang="en-US"/>
        </a:p>
      </dgm:t>
    </dgm:pt>
    <dgm:pt modelId="{0A74565E-BA22-43DB-8FB4-428DB490591F}" type="sibTrans" cxnId="{5B83DA9F-4B16-499D-8D56-90A9C38B6A3D}">
      <dgm:prSet/>
      <dgm:spPr/>
      <dgm:t>
        <a:bodyPr/>
        <a:lstStyle/>
        <a:p>
          <a:endParaRPr lang="en-US"/>
        </a:p>
      </dgm:t>
    </dgm:pt>
    <dgm:pt modelId="{9129FF1A-D5E4-4199-8CCA-C7BAB8A6111E}">
      <dgm:prSet/>
      <dgm:spPr/>
      <dgm:t>
        <a:bodyPr/>
        <a:lstStyle/>
        <a:p>
          <a:r>
            <a:rPr lang="en-US"/>
            <a:t>Values of participants </a:t>
          </a:r>
        </a:p>
      </dgm:t>
    </dgm:pt>
    <dgm:pt modelId="{E4DB5CF2-E844-4975-A7E2-E01064122874}" type="parTrans" cxnId="{A7AA1A35-F7D3-4DC2-9818-EA7896E1352F}">
      <dgm:prSet/>
      <dgm:spPr/>
      <dgm:t>
        <a:bodyPr/>
        <a:lstStyle/>
        <a:p>
          <a:endParaRPr lang="en-US"/>
        </a:p>
      </dgm:t>
    </dgm:pt>
    <dgm:pt modelId="{FC1671BA-6055-4254-A608-A7BD3B2901C4}" type="sibTrans" cxnId="{A7AA1A35-F7D3-4DC2-9818-EA7896E1352F}">
      <dgm:prSet/>
      <dgm:spPr/>
      <dgm:t>
        <a:bodyPr/>
        <a:lstStyle/>
        <a:p>
          <a:endParaRPr lang="en-US"/>
        </a:p>
      </dgm:t>
    </dgm:pt>
    <dgm:pt modelId="{1980E4AF-C8C3-4219-B480-8A46AC47D6E7}">
      <dgm:prSet/>
      <dgm:spPr/>
      <dgm:t>
        <a:bodyPr/>
        <a:lstStyle/>
        <a:p>
          <a:r>
            <a:rPr lang="en-US"/>
            <a:t>Subjectivity</a:t>
          </a:r>
        </a:p>
      </dgm:t>
    </dgm:pt>
    <dgm:pt modelId="{38F29A4A-04D0-404B-9BD4-82E8771B9B8D}" type="parTrans" cxnId="{C9DFE20D-B794-49AF-9B9A-7A343E797184}">
      <dgm:prSet/>
      <dgm:spPr/>
      <dgm:t>
        <a:bodyPr/>
        <a:lstStyle/>
        <a:p>
          <a:endParaRPr lang="en-US"/>
        </a:p>
      </dgm:t>
    </dgm:pt>
    <dgm:pt modelId="{90196531-5F05-4F0C-BCBE-5F37E96B84F4}" type="sibTrans" cxnId="{C9DFE20D-B794-49AF-9B9A-7A343E797184}">
      <dgm:prSet/>
      <dgm:spPr/>
      <dgm:t>
        <a:bodyPr/>
        <a:lstStyle/>
        <a:p>
          <a:endParaRPr lang="en-US"/>
        </a:p>
      </dgm:t>
    </dgm:pt>
    <dgm:pt modelId="{8773546B-756C-4127-8392-3B3D2CBDFA41}">
      <dgm:prSet/>
      <dgm:spPr/>
      <dgm:t>
        <a:bodyPr/>
        <a:lstStyle/>
        <a:p>
          <a:r>
            <a:rPr lang="en-US" i="1"/>
            <a:t>Now, who enjoys the rich descriptive narrative we get from qualitative?!</a:t>
          </a:r>
          <a:endParaRPr lang="en-US"/>
        </a:p>
      </dgm:t>
    </dgm:pt>
    <dgm:pt modelId="{5D5B45D6-E8C2-4B20-BA6A-338D163EDC76}" type="parTrans" cxnId="{CC0E936C-CB1D-4FDC-BF39-732C94190C05}">
      <dgm:prSet/>
      <dgm:spPr/>
      <dgm:t>
        <a:bodyPr/>
        <a:lstStyle/>
        <a:p>
          <a:endParaRPr lang="en-US"/>
        </a:p>
      </dgm:t>
    </dgm:pt>
    <dgm:pt modelId="{33CADC0E-4244-4832-9924-42FB50EC72DD}" type="sibTrans" cxnId="{CC0E936C-CB1D-4FDC-BF39-732C94190C05}">
      <dgm:prSet/>
      <dgm:spPr/>
      <dgm:t>
        <a:bodyPr/>
        <a:lstStyle/>
        <a:p>
          <a:endParaRPr lang="en-US"/>
        </a:p>
      </dgm:t>
    </dgm:pt>
    <dgm:pt modelId="{B09B4814-3666-4756-873D-95A9B2275CB6}">
      <dgm:prSet/>
      <dgm:spPr/>
      <dgm:t>
        <a:bodyPr/>
        <a:lstStyle/>
        <a:p>
          <a:r>
            <a:rPr lang="en-US" i="1"/>
            <a:t>Who is drawn to the transparency and quantitative analysis?</a:t>
          </a:r>
          <a:endParaRPr lang="en-US"/>
        </a:p>
      </dgm:t>
    </dgm:pt>
    <dgm:pt modelId="{761398A6-1D4B-4AC0-A989-A66B153DEC0D}" type="parTrans" cxnId="{4E698051-2637-47CB-9067-5EBD3299C7E0}">
      <dgm:prSet/>
      <dgm:spPr/>
      <dgm:t>
        <a:bodyPr/>
        <a:lstStyle/>
        <a:p>
          <a:endParaRPr lang="en-US"/>
        </a:p>
      </dgm:t>
    </dgm:pt>
    <dgm:pt modelId="{5983F7D3-C4B7-44A1-8BED-88343AB33745}" type="sibTrans" cxnId="{4E698051-2637-47CB-9067-5EBD3299C7E0}">
      <dgm:prSet/>
      <dgm:spPr/>
      <dgm:t>
        <a:bodyPr/>
        <a:lstStyle/>
        <a:p>
          <a:endParaRPr lang="en-US"/>
        </a:p>
      </dgm:t>
    </dgm:pt>
    <dgm:pt modelId="{1A1EFF8B-FF51-4172-844D-D26E32E02561}">
      <dgm:prSet/>
      <dgm:spPr/>
      <dgm:t>
        <a:bodyPr/>
        <a:lstStyle/>
        <a:p>
          <a:r>
            <a:rPr lang="en-US" i="1"/>
            <a:t>CABAM! It’s a combo deal</a:t>
          </a:r>
          <a:endParaRPr lang="en-US"/>
        </a:p>
      </dgm:t>
    </dgm:pt>
    <dgm:pt modelId="{23F7B9B2-D4B8-4EC1-9DD0-2690521A8163}" type="parTrans" cxnId="{35231091-675C-4EE1-8D49-7AF18514A3C6}">
      <dgm:prSet/>
      <dgm:spPr/>
      <dgm:t>
        <a:bodyPr/>
        <a:lstStyle/>
        <a:p>
          <a:endParaRPr lang="en-US"/>
        </a:p>
      </dgm:t>
    </dgm:pt>
    <dgm:pt modelId="{B27662D6-065D-4A64-BC8F-DC172CD94266}" type="sibTrans" cxnId="{35231091-675C-4EE1-8D49-7AF18514A3C6}">
      <dgm:prSet/>
      <dgm:spPr/>
      <dgm:t>
        <a:bodyPr/>
        <a:lstStyle/>
        <a:p>
          <a:endParaRPr lang="en-US"/>
        </a:p>
      </dgm:t>
    </dgm:pt>
    <dgm:pt modelId="{DE39DFDA-96F8-40BE-924D-2E1BA95B3843}">
      <dgm:prSet/>
      <dgm:spPr/>
      <dgm:t>
        <a:bodyPr/>
        <a:lstStyle/>
        <a:p>
          <a:r>
            <a:rPr lang="en-US"/>
            <a:t>Ideal method for exploring complex or controversial topics, unacknowledged views, and differing perspectives</a:t>
          </a:r>
        </a:p>
      </dgm:t>
    </dgm:pt>
    <dgm:pt modelId="{819EBA80-C627-4D10-B49E-D3B73273A598}" type="parTrans" cxnId="{D4B48C1E-714F-45D0-B72D-C735F6866402}">
      <dgm:prSet/>
      <dgm:spPr/>
      <dgm:t>
        <a:bodyPr/>
        <a:lstStyle/>
        <a:p>
          <a:endParaRPr lang="en-US"/>
        </a:p>
      </dgm:t>
    </dgm:pt>
    <dgm:pt modelId="{ADF757BE-EAF3-4F10-85E6-C432EF994AEA}" type="sibTrans" cxnId="{D4B48C1E-714F-45D0-B72D-C735F6866402}">
      <dgm:prSet/>
      <dgm:spPr/>
      <dgm:t>
        <a:bodyPr/>
        <a:lstStyle/>
        <a:p>
          <a:endParaRPr lang="en-US"/>
        </a:p>
      </dgm:t>
    </dgm:pt>
    <dgm:pt modelId="{B31DF1B7-3956-4E6C-95EC-DF5408722625}">
      <dgm:prSet/>
      <dgm:spPr/>
      <dgm:t>
        <a:bodyPr/>
        <a:lstStyle/>
        <a:p>
          <a:r>
            <a:rPr lang="en-US"/>
            <a:t>Allow exploration of data from different angles</a:t>
          </a:r>
        </a:p>
      </dgm:t>
    </dgm:pt>
    <dgm:pt modelId="{91125451-1B34-403B-A180-C178C3B15AF0}" type="parTrans" cxnId="{FF166ABC-FD88-413A-8E5D-276148FBAB43}">
      <dgm:prSet/>
      <dgm:spPr/>
      <dgm:t>
        <a:bodyPr/>
        <a:lstStyle/>
        <a:p>
          <a:endParaRPr lang="en-US"/>
        </a:p>
      </dgm:t>
    </dgm:pt>
    <dgm:pt modelId="{8A6D43FE-A690-4E4D-A246-D71A10FA033A}" type="sibTrans" cxnId="{FF166ABC-FD88-413A-8E5D-276148FBAB43}">
      <dgm:prSet/>
      <dgm:spPr/>
      <dgm:t>
        <a:bodyPr/>
        <a:lstStyle/>
        <a:p>
          <a:endParaRPr lang="en-US"/>
        </a:p>
      </dgm:t>
    </dgm:pt>
    <dgm:pt modelId="{D277D1E3-5570-4855-AECF-98E713CE76EC}">
      <dgm:prSet/>
      <dgm:spPr/>
      <dgm:t>
        <a:bodyPr/>
        <a:lstStyle/>
        <a:p>
          <a:r>
            <a:rPr lang="en-US"/>
            <a:t>Analysis follows hunches or discoveries often finding new perspectives and insights.</a:t>
          </a:r>
        </a:p>
      </dgm:t>
    </dgm:pt>
    <dgm:pt modelId="{1166D6D0-86A5-484F-8161-6E572F5BF9B4}" type="parTrans" cxnId="{AF95C8DA-D060-44C1-B480-A8F93147D6B2}">
      <dgm:prSet/>
      <dgm:spPr/>
      <dgm:t>
        <a:bodyPr/>
        <a:lstStyle/>
        <a:p>
          <a:endParaRPr lang="en-US"/>
        </a:p>
      </dgm:t>
    </dgm:pt>
    <dgm:pt modelId="{20F0A2BF-90D4-4EA8-BB03-2E164A6AAF27}" type="sibTrans" cxnId="{AF95C8DA-D060-44C1-B480-A8F93147D6B2}">
      <dgm:prSet/>
      <dgm:spPr/>
      <dgm:t>
        <a:bodyPr/>
        <a:lstStyle/>
        <a:p>
          <a:endParaRPr lang="en-US"/>
        </a:p>
      </dgm:t>
    </dgm:pt>
    <dgm:pt modelId="{23414F52-6396-4987-A8E0-C393B25DF1ED}">
      <dgm:prSet/>
      <dgm:spPr/>
      <dgm:t>
        <a:bodyPr/>
        <a:lstStyle/>
        <a:p>
          <a:r>
            <a:rPr lang="en-US"/>
            <a:t>Its less directive: </a:t>
          </a:r>
        </a:p>
      </dgm:t>
    </dgm:pt>
    <dgm:pt modelId="{086882A5-148B-4928-BD35-8EE520D280B7}" type="parTrans" cxnId="{C687C8E5-BA92-46EF-91A7-FA15B1125124}">
      <dgm:prSet/>
      <dgm:spPr/>
      <dgm:t>
        <a:bodyPr/>
        <a:lstStyle/>
        <a:p>
          <a:endParaRPr lang="en-US"/>
        </a:p>
      </dgm:t>
    </dgm:pt>
    <dgm:pt modelId="{6ED43275-9297-4982-9E52-8ED72FDD023B}" type="sibTrans" cxnId="{C687C8E5-BA92-46EF-91A7-FA15B1125124}">
      <dgm:prSet/>
      <dgm:spPr/>
      <dgm:t>
        <a:bodyPr/>
        <a:lstStyle/>
        <a:p>
          <a:endParaRPr lang="en-US"/>
        </a:p>
      </dgm:t>
    </dgm:pt>
    <dgm:pt modelId="{72158D5F-02D6-4D50-917B-5705F53E762C}">
      <dgm:prSet/>
      <dgm:spPr/>
      <dgm:t>
        <a:bodyPr/>
        <a:lstStyle/>
        <a:p>
          <a:r>
            <a:rPr lang="en-US"/>
            <a:t>Q methodology and Q sorting (I’ll get to in a minute) is designed to help people think</a:t>
          </a:r>
        </a:p>
      </dgm:t>
    </dgm:pt>
    <dgm:pt modelId="{362B80FD-C9D3-469F-8C21-1FA818005E9D}" type="parTrans" cxnId="{5C755427-4DFB-4D1F-89C9-C97B2BBFA3B9}">
      <dgm:prSet/>
      <dgm:spPr/>
      <dgm:t>
        <a:bodyPr/>
        <a:lstStyle/>
        <a:p>
          <a:endParaRPr lang="en-US"/>
        </a:p>
      </dgm:t>
    </dgm:pt>
    <dgm:pt modelId="{A816255D-9D7B-4A7E-8D61-3AD81B478B13}" type="sibTrans" cxnId="{5C755427-4DFB-4D1F-89C9-C97B2BBFA3B9}">
      <dgm:prSet/>
      <dgm:spPr/>
      <dgm:t>
        <a:bodyPr/>
        <a:lstStyle/>
        <a:p>
          <a:endParaRPr lang="en-US"/>
        </a:p>
      </dgm:t>
    </dgm:pt>
    <dgm:pt modelId="{3164BD65-60E3-4D8F-9848-A5A523B47DC9}">
      <dgm:prSet/>
      <dgm:spPr/>
      <dgm:t>
        <a:bodyPr/>
        <a:lstStyle/>
        <a:p>
          <a:r>
            <a:rPr lang="en-US"/>
            <a:t>They have time to consider their views on certain topics </a:t>
          </a:r>
        </a:p>
      </dgm:t>
    </dgm:pt>
    <dgm:pt modelId="{7F017EC9-50E2-4867-A507-FD6CBE8FD5A2}" type="parTrans" cxnId="{57D22588-9867-45EF-A281-3744DF27C575}">
      <dgm:prSet/>
      <dgm:spPr/>
      <dgm:t>
        <a:bodyPr/>
        <a:lstStyle/>
        <a:p>
          <a:endParaRPr lang="en-US"/>
        </a:p>
      </dgm:t>
    </dgm:pt>
    <dgm:pt modelId="{13ED6C82-533C-484B-9282-8D71492AF606}" type="sibTrans" cxnId="{57D22588-9867-45EF-A281-3744DF27C575}">
      <dgm:prSet/>
      <dgm:spPr/>
      <dgm:t>
        <a:bodyPr/>
        <a:lstStyle/>
        <a:p>
          <a:endParaRPr lang="en-US"/>
        </a:p>
      </dgm:t>
    </dgm:pt>
    <dgm:pt modelId="{D7816D34-795D-4D57-B71D-C1FC5D8F041A}">
      <dgm:prSet/>
      <dgm:spPr/>
      <dgm:t>
        <a:bodyPr/>
        <a:lstStyle/>
        <a:p>
          <a:r>
            <a:rPr lang="en-US"/>
            <a:t>It elicits more of the person in their answers.</a:t>
          </a:r>
        </a:p>
      </dgm:t>
    </dgm:pt>
    <dgm:pt modelId="{B0F1D024-FD19-4D1D-A4F0-682BE9D70CAD}" type="parTrans" cxnId="{B4C871C8-E8DF-4B73-86FF-74D319F7355E}">
      <dgm:prSet/>
      <dgm:spPr/>
      <dgm:t>
        <a:bodyPr/>
        <a:lstStyle/>
        <a:p>
          <a:endParaRPr lang="en-US"/>
        </a:p>
      </dgm:t>
    </dgm:pt>
    <dgm:pt modelId="{D9DCD69D-9430-4C85-A6D7-E1D4828A370E}" type="sibTrans" cxnId="{B4C871C8-E8DF-4B73-86FF-74D319F7355E}">
      <dgm:prSet/>
      <dgm:spPr/>
      <dgm:t>
        <a:bodyPr/>
        <a:lstStyle/>
        <a:p>
          <a:endParaRPr lang="en-US"/>
        </a:p>
      </dgm:t>
    </dgm:pt>
    <dgm:pt modelId="{8896297B-CE6F-4819-9D47-98C9ED28AAE4}">
      <dgm:prSet/>
      <dgm:spPr/>
      <dgm:t>
        <a:bodyPr/>
        <a:lstStyle/>
        <a:p>
          <a:r>
            <a:rPr lang="en-US"/>
            <a:t>It’s holistic! </a:t>
          </a:r>
        </a:p>
      </dgm:t>
    </dgm:pt>
    <dgm:pt modelId="{1C67E728-B2A4-46C0-B587-687E882CE1AA}" type="parTrans" cxnId="{C6237E9B-9548-4611-9807-EE973D8B67D9}">
      <dgm:prSet/>
      <dgm:spPr/>
      <dgm:t>
        <a:bodyPr/>
        <a:lstStyle/>
        <a:p>
          <a:endParaRPr lang="en-US"/>
        </a:p>
      </dgm:t>
    </dgm:pt>
    <dgm:pt modelId="{EAC50C3B-12DC-4FC5-A1BE-2EDFF8C698E5}" type="sibTrans" cxnId="{C6237E9B-9548-4611-9807-EE973D8B67D9}">
      <dgm:prSet/>
      <dgm:spPr/>
      <dgm:t>
        <a:bodyPr/>
        <a:lstStyle/>
        <a:p>
          <a:endParaRPr lang="en-US"/>
        </a:p>
      </dgm:t>
    </dgm:pt>
    <dgm:pt modelId="{760B8838-BDC4-4627-9422-754FDF516499}">
      <dgm:prSet/>
      <dgm:spPr/>
      <dgm:t>
        <a:bodyPr/>
        <a:lstStyle/>
        <a:p>
          <a:r>
            <a:rPr lang="en-US"/>
            <a:t>It is designed to catch the ‘wholeness view’ </a:t>
          </a:r>
        </a:p>
      </dgm:t>
    </dgm:pt>
    <dgm:pt modelId="{3588D034-EE0A-428B-9579-10A61AD556F2}" type="parTrans" cxnId="{2E13C67B-D598-4B05-83AB-9DF616962829}">
      <dgm:prSet/>
      <dgm:spPr/>
      <dgm:t>
        <a:bodyPr/>
        <a:lstStyle/>
        <a:p>
          <a:endParaRPr lang="en-US"/>
        </a:p>
      </dgm:t>
    </dgm:pt>
    <dgm:pt modelId="{B6BD8B22-D2AF-4371-8DD6-36385AB266DA}" type="sibTrans" cxnId="{2E13C67B-D598-4B05-83AB-9DF616962829}">
      <dgm:prSet/>
      <dgm:spPr/>
      <dgm:t>
        <a:bodyPr/>
        <a:lstStyle/>
        <a:p>
          <a:endParaRPr lang="en-US"/>
        </a:p>
      </dgm:t>
    </dgm:pt>
    <dgm:pt modelId="{1C47CD32-3C13-4AAB-8409-3B943C2C82FF}">
      <dgm:prSet/>
      <dgm:spPr/>
      <dgm:t>
        <a:bodyPr/>
        <a:lstStyle/>
        <a:p>
          <a:r>
            <a:rPr lang="en-US"/>
            <a:t>Created to illuminate real life situations helping people engage their meaning making for each statement they are sorting into a certain grid. </a:t>
          </a:r>
        </a:p>
      </dgm:t>
    </dgm:pt>
    <dgm:pt modelId="{C04C1FFE-FB73-4E15-9382-1199DE846E7D}" type="parTrans" cxnId="{FF72DE95-5010-4E65-8B90-BE8C77019BA2}">
      <dgm:prSet/>
      <dgm:spPr/>
      <dgm:t>
        <a:bodyPr/>
        <a:lstStyle/>
        <a:p>
          <a:endParaRPr lang="en-US"/>
        </a:p>
      </dgm:t>
    </dgm:pt>
    <dgm:pt modelId="{EF85F2FE-6FE7-432B-8734-2D6D05136925}" type="sibTrans" cxnId="{FF72DE95-5010-4E65-8B90-BE8C77019BA2}">
      <dgm:prSet/>
      <dgm:spPr/>
      <dgm:t>
        <a:bodyPr/>
        <a:lstStyle/>
        <a:p>
          <a:endParaRPr lang="en-US"/>
        </a:p>
      </dgm:t>
    </dgm:pt>
    <dgm:pt modelId="{F87C3942-2BF4-495B-B111-377DB8CD210F}">
      <dgm:prSet/>
      <dgm:spPr/>
      <dgm:t>
        <a:bodyPr/>
        <a:lstStyle/>
        <a:p>
          <a:r>
            <a:rPr lang="en-US"/>
            <a:t>Here lies the qualitative meaning making. </a:t>
          </a:r>
        </a:p>
      </dgm:t>
    </dgm:pt>
    <dgm:pt modelId="{3F9550AC-212C-48AF-AED1-F8E0A982883A}" type="parTrans" cxnId="{D1D6D66C-F95F-402F-9A77-7EB5FA9598E1}">
      <dgm:prSet/>
      <dgm:spPr/>
      <dgm:t>
        <a:bodyPr/>
        <a:lstStyle/>
        <a:p>
          <a:endParaRPr lang="en-US"/>
        </a:p>
      </dgm:t>
    </dgm:pt>
    <dgm:pt modelId="{31A51AC3-3C39-4B18-98CC-00597DD11C6E}" type="sibTrans" cxnId="{D1D6D66C-F95F-402F-9A77-7EB5FA9598E1}">
      <dgm:prSet/>
      <dgm:spPr/>
      <dgm:t>
        <a:bodyPr/>
        <a:lstStyle/>
        <a:p>
          <a:endParaRPr lang="en-US"/>
        </a:p>
      </dgm:t>
    </dgm:pt>
    <dgm:pt modelId="{CB7E0C1F-2E9C-4199-A49E-D4F87D53B7CD}">
      <dgm:prSet/>
      <dgm:spPr/>
      <dgm:t>
        <a:bodyPr/>
        <a:lstStyle/>
        <a:p>
          <a:r>
            <a:rPr lang="en-US"/>
            <a:t>While quantitative may analyze, qualitative brings </a:t>
          </a:r>
          <a:r>
            <a:rPr lang="en-US" i="1"/>
            <a:t>heart and voice</a:t>
          </a:r>
          <a:r>
            <a:rPr lang="en-US"/>
            <a:t> to your research.</a:t>
          </a:r>
        </a:p>
      </dgm:t>
    </dgm:pt>
    <dgm:pt modelId="{C6A250B8-D6AE-4CAD-96E6-0A1C9BA295F7}" type="parTrans" cxnId="{7112303F-E229-42E8-B6AB-0F5362CA2B00}">
      <dgm:prSet/>
      <dgm:spPr/>
      <dgm:t>
        <a:bodyPr/>
        <a:lstStyle/>
        <a:p>
          <a:endParaRPr lang="en-US"/>
        </a:p>
      </dgm:t>
    </dgm:pt>
    <dgm:pt modelId="{8A394361-521C-4C2D-8564-7CD0AD4A5D5E}" type="sibTrans" cxnId="{7112303F-E229-42E8-B6AB-0F5362CA2B00}">
      <dgm:prSet/>
      <dgm:spPr/>
      <dgm:t>
        <a:bodyPr/>
        <a:lstStyle/>
        <a:p>
          <a:endParaRPr lang="en-US"/>
        </a:p>
      </dgm:t>
    </dgm:pt>
    <dgm:pt modelId="{3EEE96D5-C0E2-4160-B76E-5F6F411B8CB0}">
      <dgm:prSet/>
      <dgm:spPr/>
      <dgm:t>
        <a:bodyPr/>
        <a:lstStyle/>
        <a:p>
          <a:r>
            <a:rPr lang="en-US"/>
            <a:t>It can be fun!</a:t>
          </a:r>
        </a:p>
      </dgm:t>
    </dgm:pt>
    <dgm:pt modelId="{84632892-08A2-4FDD-925D-DE26CE1BD415}" type="parTrans" cxnId="{B8153678-3F9C-4974-840C-5A58222DC6DB}">
      <dgm:prSet/>
      <dgm:spPr/>
      <dgm:t>
        <a:bodyPr/>
        <a:lstStyle/>
        <a:p>
          <a:endParaRPr lang="en-US"/>
        </a:p>
      </dgm:t>
    </dgm:pt>
    <dgm:pt modelId="{43E0C89C-50F5-46DA-B9C9-ADC1275EE0ED}" type="sibTrans" cxnId="{B8153678-3F9C-4974-840C-5A58222DC6DB}">
      <dgm:prSet/>
      <dgm:spPr/>
      <dgm:t>
        <a:bodyPr/>
        <a:lstStyle/>
        <a:p>
          <a:endParaRPr lang="en-US"/>
        </a:p>
      </dgm:t>
    </dgm:pt>
    <dgm:pt modelId="{1E32E6C5-D5A7-4432-B6EE-12E83010491B}">
      <dgm:prSet/>
      <dgm:spPr/>
      <dgm:t>
        <a:bodyPr/>
        <a:lstStyle/>
        <a:p>
          <a:r>
            <a:rPr lang="en-US"/>
            <a:t>It can be used through expressive arts (with pictures) enabling it to have a wider participant range use for a variety of research disciplines. </a:t>
          </a:r>
        </a:p>
      </dgm:t>
    </dgm:pt>
    <dgm:pt modelId="{EE86E9D2-95D9-41EE-B15A-664818FBD87A}" type="parTrans" cxnId="{DFFF5DFA-01F6-4EF4-990D-28118DA1FDA0}">
      <dgm:prSet/>
      <dgm:spPr/>
      <dgm:t>
        <a:bodyPr/>
        <a:lstStyle/>
        <a:p>
          <a:endParaRPr lang="en-US"/>
        </a:p>
      </dgm:t>
    </dgm:pt>
    <dgm:pt modelId="{FAA574EA-E37F-4B6C-8F8B-7EDBAC45B266}" type="sibTrans" cxnId="{DFFF5DFA-01F6-4EF4-990D-28118DA1FDA0}">
      <dgm:prSet/>
      <dgm:spPr/>
      <dgm:t>
        <a:bodyPr/>
        <a:lstStyle/>
        <a:p>
          <a:endParaRPr lang="en-US"/>
        </a:p>
      </dgm:t>
    </dgm:pt>
    <dgm:pt modelId="{E4AC742D-56CB-4676-BECA-79AE6025D2D8}">
      <dgm:prSet/>
      <dgm:spPr/>
      <dgm:t>
        <a:bodyPr/>
        <a:lstStyle/>
        <a:p>
          <a:r>
            <a:rPr lang="en-US"/>
            <a:t>I’ll give some examples of studies done with Q sort at the end so people have a better idea of ways they can apply it to their particular discipline.</a:t>
          </a:r>
        </a:p>
      </dgm:t>
    </dgm:pt>
    <dgm:pt modelId="{ECA14C8D-A365-40A7-8CBD-1AF3458FCE23}" type="parTrans" cxnId="{D3A4A361-7CA2-477D-8459-B2DBC7343FA9}">
      <dgm:prSet/>
      <dgm:spPr/>
      <dgm:t>
        <a:bodyPr/>
        <a:lstStyle/>
        <a:p>
          <a:endParaRPr lang="en-US"/>
        </a:p>
      </dgm:t>
    </dgm:pt>
    <dgm:pt modelId="{E33AB806-5A46-40ED-A6F3-D9196B7AFBA3}" type="sibTrans" cxnId="{D3A4A361-7CA2-477D-8459-B2DBC7343FA9}">
      <dgm:prSet/>
      <dgm:spPr/>
      <dgm:t>
        <a:bodyPr/>
        <a:lstStyle/>
        <a:p>
          <a:endParaRPr lang="en-US"/>
        </a:p>
      </dgm:t>
    </dgm:pt>
    <dgm:pt modelId="{5E5BB1F0-E723-4AD5-AE67-8610725B2E86}">
      <dgm:prSet/>
      <dgm:spPr/>
      <dgm:t>
        <a:bodyPr/>
        <a:lstStyle/>
        <a:p>
          <a:r>
            <a:rPr lang="en-US"/>
            <a:t>Source Cherucca et al 2021</a:t>
          </a:r>
        </a:p>
      </dgm:t>
    </dgm:pt>
    <dgm:pt modelId="{7F18B815-BDF3-4DF3-9FF5-E7A0F5EA8E27}" type="parTrans" cxnId="{9CAFD8DE-CDF4-4100-BB60-338EE0DD4EF0}">
      <dgm:prSet/>
      <dgm:spPr/>
      <dgm:t>
        <a:bodyPr/>
        <a:lstStyle/>
        <a:p>
          <a:endParaRPr lang="en-US"/>
        </a:p>
      </dgm:t>
    </dgm:pt>
    <dgm:pt modelId="{238A6949-E326-4BE0-9E54-8C7504742509}" type="sibTrans" cxnId="{9CAFD8DE-CDF4-4100-BB60-338EE0DD4EF0}">
      <dgm:prSet/>
      <dgm:spPr/>
      <dgm:t>
        <a:bodyPr/>
        <a:lstStyle/>
        <a:p>
          <a:endParaRPr lang="en-US"/>
        </a:p>
      </dgm:t>
    </dgm:pt>
    <dgm:pt modelId="{6F799B46-8218-814F-ACE0-1C44573C17AD}" type="pres">
      <dgm:prSet presAssocID="{CCC063F7-D3E3-40D7-BD51-C15A8F8912B3}" presName="linear" presStyleCnt="0">
        <dgm:presLayoutVars>
          <dgm:animLvl val="lvl"/>
          <dgm:resizeHandles val="exact"/>
        </dgm:presLayoutVars>
      </dgm:prSet>
      <dgm:spPr/>
    </dgm:pt>
    <dgm:pt modelId="{652D2C67-AAAE-8842-8FF7-297462CE1666}" type="pres">
      <dgm:prSet presAssocID="{33368F9F-88B0-4E4D-94B4-3EE79B520DC1}" presName="parentText" presStyleLbl="node1" presStyleIdx="0" presStyleCnt="6">
        <dgm:presLayoutVars>
          <dgm:chMax val="0"/>
          <dgm:bulletEnabled val="1"/>
        </dgm:presLayoutVars>
      </dgm:prSet>
      <dgm:spPr/>
    </dgm:pt>
    <dgm:pt modelId="{569E563F-74A2-DC42-BE05-142C9FDC5730}" type="pres">
      <dgm:prSet presAssocID="{33368F9F-88B0-4E4D-94B4-3EE79B520DC1}" presName="childText" presStyleLbl="revTx" presStyleIdx="0" presStyleCnt="5">
        <dgm:presLayoutVars>
          <dgm:bulletEnabled val="1"/>
        </dgm:presLayoutVars>
      </dgm:prSet>
      <dgm:spPr/>
    </dgm:pt>
    <dgm:pt modelId="{08B30419-D368-D74C-A099-7F8409300E32}" type="pres">
      <dgm:prSet presAssocID="{DE39DFDA-96F8-40BE-924D-2E1BA95B3843}" presName="parentText" presStyleLbl="node1" presStyleIdx="1" presStyleCnt="6">
        <dgm:presLayoutVars>
          <dgm:chMax val="0"/>
          <dgm:bulletEnabled val="1"/>
        </dgm:presLayoutVars>
      </dgm:prSet>
      <dgm:spPr/>
    </dgm:pt>
    <dgm:pt modelId="{B470D96B-96FD-134B-9E6B-32FEE0F1EA96}" type="pres">
      <dgm:prSet presAssocID="{DE39DFDA-96F8-40BE-924D-2E1BA95B3843}" presName="childText" presStyleLbl="revTx" presStyleIdx="1" presStyleCnt="5">
        <dgm:presLayoutVars>
          <dgm:bulletEnabled val="1"/>
        </dgm:presLayoutVars>
      </dgm:prSet>
      <dgm:spPr/>
    </dgm:pt>
    <dgm:pt modelId="{BC5383C5-3422-3947-B0AF-9F1F29CCF5E4}" type="pres">
      <dgm:prSet presAssocID="{23414F52-6396-4987-A8E0-C393B25DF1ED}" presName="parentText" presStyleLbl="node1" presStyleIdx="2" presStyleCnt="6">
        <dgm:presLayoutVars>
          <dgm:chMax val="0"/>
          <dgm:bulletEnabled val="1"/>
        </dgm:presLayoutVars>
      </dgm:prSet>
      <dgm:spPr/>
    </dgm:pt>
    <dgm:pt modelId="{8F072FF6-CE00-6D45-B725-A10BA8DCDEE6}" type="pres">
      <dgm:prSet presAssocID="{23414F52-6396-4987-A8E0-C393B25DF1ED}" presName="childText" presStyleLbl="revTx" presStyleIdx="2" presStyleCnt="5">
        <dgm:presLayoutVars>
          <dgm:bulletEnabled val="1"/>
        </dgm:presLayoutVars>
      </dgm:prSet>
      <dgm:spPr/>
    </dgm:pt>
    <dgm:pt modelId="{632C91C3-1B99-C746-A589-D93C3D6B265C}" type="pres">
      <dgm:prSet presAssocID="{8896297B-CE6F-4819-9D47-98C9ED28AAE4}" presName="parentText" presStyleLbl="node1" presStyleIdx="3" presStyleCnt="6">
        <dgm:presLayoutVars>
          <dgm:chMax val="0"/>
          <dgm:bulletEnabled val="1"/>
        </dgm:presLayoutVars>
      </dgm:prSet>
      <dgm:spPr/>
    </dgm:pt>
    <dgm:pt modelId="{28F28273-02BB-2541-B7F0-791ACB138827}" type="pres">
      <dgm:prSet presAssocID="{8896297B-CE6F-4819-9D47-98C9ED28AAE4}" presName="childText" presStyleLbl="revTx" presStyleIdx="3" presStyleCnt="5">
        <dgm:presLayoutVars>
          <dgm:bulletEnabled val="1"/>
        </dgm:presLayoutVars>
      </dgm:prSet>
      <dgm:spPr/>
    </dgm:pt>
    <dgm:pt modelId="{764C7207-F0E0-374F-8450-CB451E4BB6DC}" type="pres">
      <dgm:prSet presAssocID="{3EEE96D5-C0E2-4160-B76E-5F6F411B8CB0}" presName="parentText" presStyleLbl="node1" presStyleIdx="4" presStyleCnt="6">
        <dgm:presLayoutVars>
          <dgm:chMax val="0"/>
          <dgm:bulletEnabled val="1"/>
        </dgm:presLayoutVars>
      </dgm:prSet>
      <dgm:spPr/>
    </dgm:pt>
    <dgm:pt modelId="{E361FE1B-D339-0642-B4E2-EB52C319825F}" type="pres">
      <dgm:prSet presAssocID="{43E0C89C-50F5-46DA-B9C9-ADC1275EE0ED}" presName="spacer" presStyleCnt="0"/>
      <dgm:spPr/>
    </dgm:pt>
    <dgm:pt modelId="{C6343EF3-D189-4F48-B0C3-520F1A9A2FB2}" type="pres">
      <dgm:prSet presAssocID="{1E32E6C5-D5A7-4432-B6EE-12E83010491B}" presName="parentText" presStyleLbl="node1" presStyleIdx="5" presStyleCnt="6">
        <dgm:presLayoutVars>
          <dgm:chMax val="0"/>
          <dgm:bulletEnabled val="1"/>
        </dgm:presLayoutVars>
      </dgm:prSet>
      <dgm:spPr/>
    </dgm:pt>
    <dgm:pt modelId="{F3B0D2B5-D1BB-1C4F-8589-8B6B61728423}" type="pres">
      <dgm:prSet presAssocID="{1E32E6C5-D5A7-4432-B6EE-12E83010491B}" presName="childText" presStyleLbl="revTx" presStyleIdx="4" presStyleCnt="5">
        <dgm:presLayoutVars>
          <dgm:bulletEnabled val="1"/>
        </dgm:presLayoutVars>
      </dgm:prSet>
      <dgm:spPr/>
    </dgm:pt>
  </dgm:ptLst>
  <dgm:cxnLst>
    <dgm:cxn modelId="{4E6FFF04-32EC-3B45-9CD1-DFF54BADFDD0}" type="presOf" srcId="{23414F52-6396-4987-A8E0-C393B25DF1ED}" destId="{BC5383C5-3422-3947-B0AF-9F1F29CCF5E4}" srcOrd="0" destOrd="0" presId="urn:microsoft.com/office/officeart/2005/8/layout/vList2"/>
    <dgm:cxn modelId="{AA6DB109-0F45-2A44-BFD4-42A47030C7B5}" type="presOf" srcId="{B09B4814-3666-4756-873D-95A9B2275CB6}" destId="{569E563F-74A2-DC42-BE05-142C9FDC5730}" srcOrd="0" destOrd="5" presId="urn:microsoft.com/office/officeart/2005/8/layout/vList2"/>
    <dgm:cxn modelId="{62CDA20C-977C-244C-AF92-D12B4A561BA5}" type="presOf" srcId="{1E32E6C5-D5A7-4432-B6EE-12E83010491B}" destId="{C6343EF3-D189-4F48-B0C3-520F1A9A2FB2}" srcOrd="0" destOrd="0" presId="urn:microsoft.com/office/officeart/2005/8/layout/vList2"/>
    <dgm:cxn modelId="{C9DFE20D-B794-49AF-9B9A-7A343E797184}" srcId="{33368F9F-88B0-4E4D-94B4-3EE79B520DC1}" destId="{1980E4AF-C8C3-4219-B480-8A46AC47D6E7}" srcOrd="3" destOrd="0" parTransId="{38F29A4A-04D0-404B-9BD4-82E8771B9B8D}" sibTransId="{90196531-5F05-4F0C-BCBE-5F37E96B84F4}"/>
    <dgm:cxn modelId="{E00D1217-EAA1-7A4A-BAA4-EB19FEDAEB69}" type="presOf" srcId="{8896297B-CE6F-4819-9D47-98C9ED28AAE4}" destId="{632C91C3-1B99-C746-A589-D93C3D6B265C}" srcOrd="0" destOrd="0" presId="urn:microsoft.com/office/officeart/2005/8/layout/vList2"/>
    <dgm:cxn modelId="{84FE1917-8997-0F49-9A62-272FF3F4D4B1}" type="presOf" srcId="{E4AC742D-56CB-4676-BECA-79AE6025D2D8}" destId="{F3B0D2B5-D1BB-1C4F-8589-8B6B61728423}" srcOrd="0" destOrd="0" presId="urn:microsoft.com/office/officeart/2005/8/layout/vList2"/>
    <dgm:cxn modelId="{D4B48C1E-714F-45D0-B72D-C735F6866402}" srcId="{CCC063F7-D3E3-40D7-BD51-C15A8F8912B3}" destId="{DE39DFDA-96F8-40BE-924D-2E1BA95B3843}" srcOrd="1" destOrd="0" parTransId="{819EBA80-C627-4D10-B49E-D3B73273A598}" sibTransId="{ADF757BE-EAF3-4F10-85E6-C432EF994AEA}"/>
    <dgm:cxn modelId="{5C755427-4DFB-4D1F-89C9-C97B2BBFA3B9}" srcId="{23414F52-6396-4987-A8E0-C393B25DF1ED}" destId="{72158D5F-02D6-4D50-917B-5705F53E762C}" srcOrd="0" destOrd="0" parTransId="{362B80FD-C9D3-469F-8C21-1FA818005E9D}" sibTransId="{A816255D-9D7B-4A7E-8D61-3AD81B478B13}"/>
    <dgm:cxn modelId="{09448E2B-65C9-7448-A155-ED97D658D9F2}" type="presOf" srcId="{760B8838-BDC4-4627-9422-754FDF516499}" destId="{28F28273-02BB-2541-B7F0-791ACB138827}" srcOrd="0" destOrd="0" presId="urn:microsoft.com/office/officeart/2005/8/layout/vList2"/>
    <dgm:cxn modelId="{7D8B5533-AB6D-7E44-AD2C-EA22FCB2D178}" type="presOf" srcId="{B31DF1B7-3956-4E6C-95EC-DF5408722625}" destId="{B470D96B-96FD-134B-9E6B-32FEE0F1EA96}" srcOrd="0" destOrd="0" presId="urn:microsoft.com/office/officeart/2005/8/layout/vList2"/>
    <dgm:cxn modelId="{A7AA1A35-F7D3-4DC2-9818-EA7896E1352F}" srcId="{33368F9F-88B0-4E4D-94B4-3EE79B520DC1}" destId="{9129FF1A-D5E4-4199-8CCA-C7BAB8A6111E}" srcOrd="2" destOrd="0" parTransId="{E4DB5CF2-E844-4975-A7E2-E01064122874}" sibTransId="{FC1671BA-6055-4254-A608-A7BD3B2901C4}"/>
    <dgm:cxn modelId="{7112303F-E229-42E8-B6AB-0F5362CA2B00}" srcId="{8896297B-CE6F-4819-9D47-98C9ED28AAE4}" destId="{CB7E0C1F-2E9C-4199-A49E-D4F87D53B7CD}" srcOrd="3" destOrd="0" parTransId="{C6A250B8-D6AE-4CAD-96E6-0A1C9BA295F7}" sibTransId="{8A394361-521C-4C2D-8564-7CD0AD4A5D5E}"/>
    <dgm:cxn modelId="{7A4A4240-1006-C643-A9AB-CCDC284FDE42}" type="presOf" srcId="{33368F9F-88B0-4E4D-94B4-3EE79B520DC1}" destId="{652D2C67-AAAE-8842-8FF7-297462CE1666}" srcOrd="0" destOrd="0" presId="urn:microsoft.com/office/officeart/2005/8/layout/vList2"/>
    <dgm:cxn modelId="{70CEDF46-312F-B346-BB25-3D4A51FF12ED}" type="presOf" srcId="{D277D1E3-5570-4855-AECF-98E713CE76EC}" destId="{B470D96B-96FD-134B-9E6B-32FEE0F1EA96}" srcOrd="0" destOrd="1" presId="urn:microsoft.com/office/officeart/2005/8/layout/vList2"/>
    <dgm:cxn modelId="{47AE5D51-9871-424E-9D39-040C62B15A78}" type="presOf" srcId="{3164BD65-60E3-4D8F-9848-A5A523B47DC9}" destId="{8F072FF6-CE00-6D45-B725-A10BA8DCDEE6}" srcOrd="0" destOrd="1" presId="urn:microsoft.com/office/officeart/2005/8/layout/vList2"/>
    <dgm:cxn modelId="{4E698051-2637-47CB-9067-5EBD3299C7E0}" srcId="{1980E4AF-C8C3-4219-B480-8A46AC47D6E7}" destId="{B09B4814-3666-4756-873D-95A9B2275CB6}" srcOrd="1" destOrd="0" parTransId="{761398A6-1D4B-4AC0-A989-A66B153DEC0D}" sibTransId="{5983F7D3-C4B7-44A1-8BED-88343AB33745}"/>
    <dgm:cxn modelId="{0B8BEB51-BF03-2D4C-A569-C2D7673C589A}" type="presOf" srcId="{3EEE96D5-C0E2-4160-B76E-5F6F411B8CB0}" destId="{764C7207-F0E0-374F-8450-CB451E4BB6DC}" srcOrd="0" destOrd="0" presId="urn:microsoft.com/office/officeart/2005/8/layout/vList2"/>
    <dgm:cxn modelId="{4A9A8E54-4483-0A46-B6AE-657AD5545EA5}" type="presOf" srcId="{D7816D34-795D-4D57-B71D-C1FC5D8F041A}" destId="{8F072FF6-CE00-6D45-B725-A10BA8DCDEE6}" srcOrd="0" destOrd="2" presId="urn:microsoft.com/office/officeart/2005/8/layout/vList2"/>
    <dgm:cxn modelId="{608FB257-FEEF-4708-9B91-AEE0BDD3912B}" srcId="{33368F9F-88B0-4E4D-94B4-3EE79B520DC1}" destId="{0E567B26-D3B0-469E-B8B1-3C13871AEFBA}" srcOrd="0" destOrd="0" parTransId="{B454CA0A-6A1A-4D9A-9AC7-1013B6420A62}" sibTransId="{650F8F02-5B29-4700-969C-00BBA7233107}"/>
    <dgm:cxn modelId="{D3A4A361-7CA2-477D-8459-B2DBC7343FA9}" srcId="{1E32E6C5-D5A7-4432-B6EE-12E83010491B}" destId="{E4AC742D-56CB-4676-BECA-79AE6025D2D8}" srcOrd="0" destOrd="0" parTransId="{ECA14C8D-A365-40A7-8CBD-1AF3458FCE23}" sibTransId="{E33AB806-5A46-40ED-A6F3-D9196B7AFBA3}"/>
    <dgm:cxn modelId="{F52E6362-0813-2244-8A9F-87BE925BE04B}" type="presOf" srcId="{72158D5F-02D6-4D50-917B-5705F53E762C}" destId="{8F072FF6-CE00-6D45-B725-A10BA8DCDEE6}" srcOrd="0" destOrd="0" presId="urn:microsoft.com/office/officeart/2005/8/layout/vList2"/>
    <dgm:cxn modelId="{03087462-BA96-EF47-9875-252A4DD11638}" type="presOf" srcId="{5E5BB1F0-E723-4AD5-AE67-8610725B2E86}" destId="{F3B0D2B5-D1BB-1C4F-8589-8B6B61728423}" srcOrd="0" destOrd="1" presId="urn:microsoft.com/office/officeart/2005/8/layout/vList2"/>
    <dgm:cxn modelId="{DFFEC469-88AF-FE47-803A-63850C200DF7}" type="presOf" srcId="{F87C3942-2BF4-495B-B111-377DB8CD210F}" destId="{28F28273-02BB-2541-B7F0-791ACB138827}" srcOrd="0" destOrd="2" presId="urn:microsoft.com/office/officeart/2005/8/layout/vList2"/>
    <dgm:cxn modelId="{CC0E936C-CB1D-4FDC-BF39-732C94190C05}" srcId="{1980E4AF-C8C3-4219-B480-8A46AC47D6E7}" destId="{8773546B-756C-4127-8392-3B3D2CBDFA41}" srcOrd="0" destOrd="0" parTransId="{5D5B45D6-E8C2-4B20-BA6A-338D163EDC76}" sibTransId="{33CADC0E-4244-4832-9924-42FB50EC72DD}"/>
    <dgm:cxn modelId="{D1D6D66C-F95F-402F-9A77-7EB5FA9598E1}" srcId="{8896297B-CE6F-4819-9D47-98C9ED28AAE4}" destId="{F87C3942-2BF4-495B-B111-377DB8CD210F}" srcOrd="2" destOrd="0" parTransId="{3F9550AC-212C-48AF-AED1-F8E0A982883A}" sibTransId="{31A51AC3-3C39-4B18-98CC-00597DD11C6E}"/>
    <dgm:cxn modelId="{284D836E-640C-804C-A612-2E206DA80114}" type="presOf" srcId="{9129FF1A-D5E4-4199-8CCA-C7BAB8A6111E}" destId="{569E563F-74A2-DC42-BE05-142C9FDC5730}" srcOrd="0" destOrd="2" presId="urn:microsoft.com/office/officeart/2005/8/layout/vList2"/>
    <dgm:cxn modelId="{B6C0B271-E25A-A044-A640-3F1EE52D2E15}" type="presOf" srcId="{1A1EFF8B-FF51-4172-844D-D26E32E02561}" destId="{569E563F-74A2-DC42-BE05-142C9FDC5730}" srcOrd="0" destOrd="6" presId="urn:microsoft.com/office/officeart/2005/8/layout/vList2"/>
    <dgm:cxn modelId="{C4101C73-D9FA-1549-820D-675EF4DD239B}" type="presOf" srcId="{1C47CD32-3C13-4AAB-8409-3B943C2C82FF}" destId="{28F28273-02BB-2541-B7F0-791ACB138827}" srcOrd="0" destOrd="1" presId="urn:microsoft.com/office/officeart/2005/8/layout/vList2"/>
    <dgm:cxn modelId="{B8153678-3F9C-4974-840C-5A58222DC6DB}" srcId="{CCC063F7-D3E3-40D7-BD51-C15A8F8912B3}" destId="{3EEE96D5-C0E2-4160-B76E-5F6F411B8CB0}" srcOrd="4" destOrd="0" parTransId="{84632892-08A2-4FDD-925D-DE26CE1BD415}" sibTransId="{43E0C89C-50F5-46DA-B9C9-ADC1275EE0ED}"/>
    <dgm:cxn modelId="{2E13C67B-D598-4B05-83AB-9DF616962829}" srcId="{8896297B-CE6F-4819-9D47-98C9ED28AAE4}" destId="{760B8838-BDC4-4627-9422-754FDF516499}" srcOrd="0" destOrd="0" parTransId="{3588D034-EE0A-428B-9579-10A61AD556F2}" sibTransId="{B6BD8B22-D2AF-4371-8DD6-36385AB266DA}"/>
    <dgm:cxn modelId="{870D5481-1F6A-FD4B-94DC-3BEBBB573171}" type="presOf" srcId="{1980E4AF-C8C3-4219-B480-8A46AC47D6E7}" destId="{569E563F-74A2-DC42-BE05-142C9FDC5730}" srcOrd="0" destOrd="3" presId="urn:microsoft.com/office/officeart/2005/8/layout/vList2"/>
    <dgm:cxn modelId="{C5ADB281-788D-0442-9752-7D48D2A728C3}" type="presOf" srcId="{0E567B26-D3B0-469E-B8B1-3C13871AEFBA}" destId="{569E563F-74A2-DC42-BE05-142C9FDC5730}" srcOrd="0" destOrd="0" presId="urn:microsoft.com/office/officeart/2005/8/layout/vList2"/>
    <dgm:cxn modelId="{A8DFAB87-030E-2D4C-92BC-D946F4F85944}" type="presOf" srcId="{A39D9091-906D-4761-8CA1-0F44FEF5674D}" destId="{569E563F-74A2-DC42-BE05-142C9FDC5730}" srcOrd="0" destOrd="1" presId="urn:microsoft.com/office/officeart/2005/8/layout/vList2"/>
    <dgm:cxn modelId="{57D22588-9867-45EF-A281-3744DF27C575}" srcId="{23414F52-6396-4987-A8E0-C393B25DF1ED}" destId="{3164BD65-60E3-4D8F-9848-A5A523B47DC9}" srcOrd="1" destOrd="0" parTransId="{7F017EC9-50E2-4867-A507-FD6CBE8FD5A2}" sibTransId="{13ED6C82-533C-484B-9282-8D71492AF606}"/>
    <dgm:cxn modelId="{8B05CF8D-762E-724C-8025-9B1E0CC3E3E9}" type="presOf" srcId="{CB7E0C1F-2E9C-4199-A49E-D4F87D53B7CD}" destId="{28F28273-02BB-2541-B7F0-791ACB138827}" srcOrd="0" destOrd="3" presId="urn:microsoft.com/office/officeart/2005/8/layout/vList2"/>
    <dgm:cxn modelId="{35231091-675C-4EE1-8D49-7AF18514A3C6}" srcId="{1980E4AF-C8C3-4219-B480-8A46AC47D6E7}" destId="{1A1EFF8B-FF51-4172-844D-D26E32E02561}" srcOrd="2" destOrd="0" parTransId="{23F7B9B2-D4B8-4EC1-9DD0-2690521A8163}" sibTransId="{B27662D6-065D-4A64-BC8F-DC172CD94266}"/>
    <dgm:cxn modelId="{FF72DE95-5010-4E65-8B90-BE8C77019BA2}" srcId="{8896297B-CE6F-4819-9D47-98C9ED28AAE4}" destId="{1C47CD32-3C13-4AAB-8409-3B943C2C82FF}" srcOrd="1" destOrd="0" parTransId="{C04C1FFE-FB73-4E15-9382-1199DE846E7D}" sibTransId="{EF85F2FE-6FE7-432B-8734-2D6D05136925}"/>
    <dgm:cxn modelId="{C6237E9B-9548-4611-9807-EE973D8B67D9}" srcId="{CCC063F7-D3E3-40D7-BD51-C15A8F8912B3}" destId="{8896297B-CE6F-4819-9D47-98C9ED28AAE4}" srcOrd="3" destOrd="0" parTransId="{1C67E728-B2A4-46C0-B587-687E882CE1AA}" sibTransId="{EAC50C3B-12DC-4FC5-A1BE-2EDFF8C698E5}"/>
    <dgm:cxn modelId="{5B83DA9F-4B16-499D-8D56-90A9C38B6A3D}" srcId="{33368F9F-88B0-4E4D-94B4-3EE79B520DC1}" destId="{A39D9091-906D-4761-8CA1-0F44FEF5674D}" srcOrd="1" destOrd="0" parTransId="{97D19B1E-D36B-4FF5-8887-3290C5D03308}" sibTransId="{0A74565E-BA22-43DB-8FB4-428DB490591F}"/>
    <dgm:cxn modelId="{3C8C55B6-F230-4FD5-A2BE-B5565F26F18E}" srcId="{CCC063F7-D3E3-40D7-BD51-C15A8F8912B3}" destId="{33368F9F-88B0-4E4D-94B4-3EE79B520DC1}" srcOrd="0" destOrd="0" parTransId="{E29D6E89-D3A3-4920-8D7B-596B16AB228A}" sibTransId="{FFAF4860-8611-495E-8A8E-033F036C5638}"/>
    <dgm:cxn modelId="{FF166ABC-FD88-413A-8E5D-276148FBAB43}" srcId="{DE39DFDA-96F8-40BE-924D-2E1BA95B3843}" destId="{B31DF1B7-3956-4E6C-95EC-DF5408722625}" srcOrd="0" destOrd="0" parTransId="{91125451-1B34-403B-A180-C178C3B15AF0}" sibTransId="{8A6D43FE-A690-4E4D-A246-D71A10FA033A}"/>
    <dgm:cxn modelId="{B4C871C8-E8DF-4B73-86FF-74D319F7355E}" srcId="{23414F52-6396-4987-A8E0-C393B25DF1ED}" destId="{D7816D34-795D-4D57-B71D-C1FC5D8F041A}" srcOrd="2" destOrd="0" parTransId="{B0F1D024-FD19-4D1D-A4F0-682BE9D70CAD}" sibTransId="{D9DCD69D-9430-4C85-A6D7-E1D4828A370E}"/>
    <dgm:cxn modelId="{AF95C8DA-D060-44C1-B480-A8F93147D6B2}" srcId="{DE39DFDA-96F8-40BE-924D-2E1BA95B3843}" destId="{D277D1E3-5570-4855-AECF-98E713CE76EC}" srcOrd="1" destOrd="0" parTransId="{1166D6D0-86A5-484F-8161-6E572F5BF9B4}" sibTransId="{20F0A2BF-90D4-4EA8-BB03-2E164A6AAF27}"/>
    <dgm:cxn modelId="{B325CFDE-BE75-7546-ACBD-E03C1F053A39}" type="presOf" srcId="{DE39DFDA-96F8-40BE-924D-2E1BA95B3843}" destId="{08B30419-D368-D74C-A099-7F8409300E32}" srcOrd="0" destOrd="0" presId="urn:microsoft.com/office/officeart/2005/8/layout/vList2"/>
    <dgm:cxn modelId="{9CAFD8DE-CDF4-4100-BB60-338EE0DD4EF0}" srcId="{1E32E6C5-D5A7-4432-B6EE-12E83010491B}" destId="{5E5BB1F0-E723-4AD5-AE67-8610725B2E86}" srcOrd="1" destOrd="0" parTransId="{7F18B815-BDF3-4DF3-9FF5-E7A0F5EA8E27}" sibTransId="{238A6949-E326-4BE0-9E54-8C7504742509}"/>
    <dgm:cxn modelId="{C687C8E5-BA92-46EF-91A7-FA15B1125124}" srcId="{CCC063F7-D3E3-40D7-BD51-C15A8F8912B3}" destId="{23414F52-6396-4987-A8E0-C393B25DF1ED}" srcOrd="2" destOrd="0" parTransId="{086882A5-148B-4928-BD35-8EE520D280B7}" sibTransId="{6ED43275-9297-4982-9E52-8ED72FDD023B}"/>
    <dgm:cxn modelId="{6027B9E6-EDC7-434A-A860-FF44F5F599A3}" type="presOf" srcId="{8773546B-756C-4127-8392-3B3D2CBDFA41}" destId="{569E563F-74A2-DC42-BE05-142C9FDC5730}" srcOrd="0" destOrd="4" presId="urn:microsoft.com/office/officeart/2005/8/layout/vList2"/>
    <dgm:cxn modelId="{F50EC1F8-C3C2-1149-BBF7-5C4B7527175A}" type="presOf" srcId="{CCC063F7-D3E3-40D7-BD51-C15A8F8912B3}" destId="{6F799B46-8218-814F-ACE0-1C44573C17AD}" srcOrd="0" destOrd="0" presId="urn:microsoft.com/office/officeart/2005/8/layout/vList2"/>
    <dgm:cxn modelId="{DFFF5DFA-01F6-4EF4-990D-28118DA1FDA0}" srcId="{CCC063F7-D3E3-40D7-BD51-C15A8F8912B3}" destId="{1E32E6C5-D5A7-4432-B6EE-12E83010491B}" srcOrd="5" destOrd="0" parTransId="{EE86E9D2-95D9-41EE-B15A-664818FBD87A}" sibTransId="{FAA574EA-E37F-4B6C-8F8B-7EDBAC45B266}"/>
    <dgm:cxn modelId="{70FE7BEA-4255-774D-A89B-658435DE25FE}" type="presParOf" srcId="{6F799B46-8218-814F-ACE0-1C44573C17AD}" destId="{652D2C67-AAAE-8842-8FF7-297462CE1666}" srcOrd="0" destOrd="0" presId="urn:microsoft.com/office/officeart/2005/8/layout/vList2"/>
    <dgm:cxn modelId="{04DABBB9-9CBE-014F-B3DB-5F1841551813}" type="presParOf" srcId="{6F799B46-8218-814F-ACE0-1C44573C17AD}" destId="{569E563F-74A2-DC42-BE05-142C9FDC5730}" srcOrd="1" destOrd="0" presId="urn:microsoft.com/office/officeart/2005/8/layout/vList2"/>
    <dgm:cxn modelId="{8CDD7584-FFC5-0E4A-9B2E-238114660473}" type="presParOf" srcId="{6F799B46-8218-814F-ACE0-1C44573C17AD}" destId="{08B30419-D368-D74C-A099-7F8409300E32}" srcOrd="2" destOrd="0" presId="urn:microsoft.com/office/officeart/2005/8/layout/vList2"/>
    <dgm:cxn modelId="{89E84E0C-18E0-4B4A-859A-E66799369D9E}" type="presParOf" srcId="{6F799B46-8218-814F-ACE0-1C44573C17AD}" destId="{B470D96B-96FD-134B-9E6B-32FEE0F1EA96}" srcOrd="3" destOrd="0" presId="urn:microsoft.com/office/officeart/2005/8/layout/vList2"/>
    <dgm:cxn modelId="{119BC549-2E43-A74E-B062-FA7B075DC7D8}" type="presParOf" srcId="{6F799B46-8218-814F-ACE0-1C44573C17AD}" destId="{BC5383C5-3422-3947-B0AF-9F1F29CCF5E4}" srcOrd="4" destOrd="0" presId="urn:microsoft.com/office/officeart/2005/8/layout/vList2"/>
    <dgm:cxn modelId="{CB3285AE-9D85-1841-95B9-134D84F404BF}" type="presParOf" srcId="{6F799B46-8218-814F-ACE0-1C44573C17AD}" destId="{8F072FF6-CE00-6D45-B725-A10BA8DCDEE6}" srcOrd="5" destOrd="0" presId="urn:microsoft.com/office/officeart/2005/8/layout/vList2"/>
    <dgm:cxn modelId="{D56D6A4A-A3D9-D849-BFBD-9AD4B40091FC}" type="presParOf" srcId="{6F799B46-8218-814F-ACE0-1C44573C17AD}" destId="{632C91C3-1B99-C746-A589-D93C3D6B265C}" srcOrd="6" destOrd="0" presId="urn:microsoft.com/office/officeart/2005/8/layout/vList2"/>
    <dgm:cxn modelId="{48C023E9-0E8A-8A40-8238-91BAF7BCC487}" type="presParOf" srcId="{6F799B46-8218-814F-ACE0-1C44573C17AD}" destId="{28F28273-02BB-2541-B7F0-791ACB138827}" srcOrd="7" destOrd="0" presId="urn:microsoft.com/office/officeart/2005/8/layout/vList2"/>
    <dgm:cxn modelId="{E5037AEC-8F8D-7E41-B982-AA6B6BF3E9C9}" type="presParOf" srcId="{6F799B46-8218-814F-ACE0-1C44573C17AD}" destId="{764C7207-F0E0-374F-8450-CB451E4BB6DC}" srcOrd="8" destOrd="0" presId="urn:microsoft.com/office/officeart/2005/8/layout/vList2"/>
    <dgm:cxn modelId="{999FC8A3-23CD-1F40-9FF5-C9201412B0B2}" type="presParOf" srcId="{6F799B46-8218-814F-ACE0-1C44573C17AD}" destId="{E361FE1B-D339-0642-B4E2-EB52C319825F}" srcOrd="9" destOrd="0" presId="urn:microsoft.com/office/officeart/2005/8/layout/vList2"/>
    <dgm:cxn modelId="{415E4E46-4470-8D46-9E7C-FC14F53F0365}" type="presParOf" srcId="{6F799B46-8218-814F-ACE0-1C44573C17AD}" destId="{C6343EF3-D189-4F48-B0C3-520F1A9A2FB2}" srcOrd="10" destOrd="0" presId="urn:microsoft.com/office/officeart/2005/8/layout/vList2"/>
    <dgm:cxn modelId="{D0101A0E-07CD-754E-97A5-3D1114CB3957}" type="presParOf" srcId="{6F799B46-8218-814F-ACE0-1C44573C17AD}" destId="{F3B0D2B5-D1BB-1C4F-8589-8B6B61728423}" srcOrd="1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DB25814-3B77-F84E-9172-0768298C1612}" type="doc">
      <dgm:prSet loTypeId="urn:microsoft.com/office/officeart/2005/8/layout/StepDownProcess" loCatId="" qsTypeId="urn:microsoft.com/office/officeart/2005/8/quickstyle/simple5" qsCatId="simple" csTypeId="urn:microsoft.com/office/officeart/2005/8/colors/accent0_3" csCatId="mainScheme" phldr="1"/>
      <dgm:spPr/>
      <dgm:t>
        <a:bodyPr/>
        <a:lstStyle/>
        <a:p>
          <a:endParaRPr lang="en-US"/>
        </a:p>
      </dgm:t>
    </dgm:pt>
    <dgm:pt modelId="{5AEB4997-BC76-3649-9CBF-DB5704CC7350}">
      <dgm:prSet phldrT="[Text]"/>
      <dgm:spPr/>
      <dgm:t>
        <a:bodyPr/>
        <a:lstStyle/>
        <a:p>
          <a:r>
            <a:rPr lang="en-US" dirty="0"/>
            <a:t>Find the experts and gather the statements</a:t>
          </a:r>
        </a:p>
      </dgm:t>
    </dgm:pt>
    <dgm:pt modelId="{E41F7980-4553-3548-BDBA-ADD1FA65CBDC}" type="parTrans" cxnId="{256A64C2-F8BA-CE42-84CC-5D2118C13B36}">
      <dgm:prSet/>
      <dgm:spPr/>
      <dgm:t>
        <a:bodyPr/>
        <a:lstStyle/>
        <a:p>
          <a:endParaRPr lang="en-US"/>
        </a:p>
      </dgm:t>
    </dgm:pt>
    <dgm:pt modelId="{B39ADE90-3FCA-3445-86C6-8A31CE7CDDA9}" type="sibTrans" cxnId="{256A64C2-F8BA-CE42-84CC-5D2118C13B36}">
      <dgm:prSet/>
      <dgm:spPr/>
      <dgm:t>
        <a:bodyPr/>
        <a:lstStyle/>
        <a:p>
          <a:endParaRPr lang="en-US"/>
        </a:p>
      </dgm:t>
    </dgm:pt>
    <dgm:pt modelId="{F137313C-625C-2941-937D-7D8060E0C4D6}">
      <dgm:prSet phldrT="[Text]"/>
      <dgm:spPr/>
      <dgm:t>
        <a:bodyPr/>
        <a:lstStyle/>
        <a:p>
          <a:r>
            <a:rPr lang="en-US" dirty="0"/>
            <a:t>Prune down the statements to the Q sample</a:t>
          </a:r>
        </a:p>
      </dgm:t>
    </dgm:pt>
    <dgm:pt modelId="{80B197DD-43BB-5045-B3E8-43E04DD594D5}" type="parTrans" cxnId="{A15520A9-9BA4-004E-A023-88C98BEC01C8}">
      <dgm:prSet/>
      <dgm:spPr/>
      <dgm:t>
        <a:bodyPr/>
        <a:lstStyle/>
        <a:p>
          <a:endParaRPr lang="en-US"/>
        </a:p>
      </dgm:t>
    </dgm:pt>
    <dgm:pt modelId="{95B9E2FC-A6AF-EA4A-AEEE-CAD76640EA9B}" type="sibTrans" cxnId="{A15520A9-9BA4-004E-A023-88C98BEC01C8}">
      <dgm:prSet/>
      <dgm:spPr/>
      <dgm:t>
        <a:bodyPr/>
        <a:lstStyle/>
        <a:p>
          <a:endParaRPr lang="en-US"/>
        </a:p>
      </dgm:t>
    </dgm:pt>
    <dgm:pt modelId="{A406B6D4-248C-D940-AAF3-3CC85C9D860F}">
      <dgm:prSet phldrT="[Text]"/>
      <dgm:spPr/>
      <dgm:t>
        <a:bodyPr/>
        <a:lstStyle/>
        <a:p>
          <a:r>
            <a:rPr lang="en-US" dirty="0"/>
            <a:t>Select your participants!</a:t>
          </a:r>
        </a:p>
      </dgm:t>
    </dgm:pt>
    <dgm:pt modelId="{4FE96689-749D-A64E-B475-7E38C60A0D9E}" type="parTrans" cxnId="{511097F1-BEA8-F14A-BC92-FE9334A7FFEB}">
      <dgm:prSet/>
      <dgm:spPr/>
      <dgm:t>
        <a:bodyPr/>
        <a:lstStyle/>
        <a:p>
          <a:endParaRPr lang="en-US"/>
        </a:p>
      </dgm:t>
    </dgm:pt>
    <dgm:pt modelId="{3942D418-CE09-314D-ADED-F2B06C0BC0A3}" type="sibTrans" cxnId="{511097F1-BEA8-F14A-BC92-FE9334A7FFEB}">
      <dgm:prSet/>
      <dgm:spPr/>
      <dgm:t>
        <a:bodyPr/>
        <a:lstStyle/>
        <a:p>
          <a:endParaRPr lang="en-US"/>
        </a:p>
      </dgm:t>
    </dgm:pt>
    <dgm:pt modelId="{BD00B2FD-53B0-C34B-A976-2A4F113E5B0D}" type="pres">
      <dgm:prSet presAssocID="{6DB25814-3B77-F84E-9172-0768298C1612}" presName="rootnode" presStyleCnt="0">
        <dgm:presLayoutVars>
          <dgm:chMax/>
          <dgm:chPref/>
          <dgm:dir/>
          <dgm:animLvl val="lvl"/>
        </dgm:presLayoutVars>
      </dgm:prSet>
      <dgm:spPr/>
    </dgm:pt>
    <dgm:pt modelId="{423E8361-7D71-0841-B6A4-88FF386E434D}" type="pres">
      <dgm:prSet presAssocID="{5AEB4997-BC76-3649-9CBF-DB5704CC7350}" presName="composite" presStyleCnt="0"/>
      <dgm:spPr/>
    </dgm:pt>
    <dgm:pt modelId="{2C72D132-7EFB-1B4E-8161-74DF406870D4}" type="pres">
      <dgm:prSet presAssocID="{5AEB4997-BC76-3649-9CBF-DB5704CC7350}" presName="bentUpArrow1" presStyleLbl="alignImgPlace1" presStyleIdx="0" presStyleCnt="2"/>
      <dgm:spPr/>
    </dgm:pt>
    <dgm:pt modelId="{C5F4DED2-85F1-F847-AC97-37B8AC239F7E}" type="pres">
      <dgm:prSet presAssocID="{5AEB4997-BC76-3649-9CBF-DB5704CC7350}" presName="ParentText" presStyleLbl="node1" presStyleIdx="0" presStyleCnt="3">
        <dgm:presLayoutVars>
          <dgm:chMax val="1"/>
          <dgm:chPref val="1"/>
          <dgm:bulletEnabled val="1"/>
        </dgm:presLayoutVars>
      </dgm:prSet>
      <dgm:spPr/>
    </dgm:pt>
    <dgm:pt modelId="{7848DCCE-1BDF-E14B-AB18-52744B9C1832}" type="pres">
      <dgm:prSet presAssocID="{5AEB4997-BC76-3649-9CBF-DB5704CC7350}" presName="ChildText" presStyleLbl="revTx" presStyleIdx="0" presStyleCnt="2" custFlipVert="1" custScaleX="4627" custScaleY="17325">
        <dgm:presLayoutVars>
          <dgm:chMax val="0"/>
          <dgm:chPref val="0"/>
          <dgm:bulletEnabled val="1"/>
        </dgm:presLayoutVars>
      </dgm:prSet>
      <dgm:spPr/>
    </dgm:pt>
    <dgm:pt modelId="{172AECE7-8A47-BB44-9856-1C3588922B11}" type="pres">
      <dgm:prSet presAssocID="{B39ADE90-3FCA-3445-86C6-8A31CE7CDDA9}" presName="sibTrans" presStyleCnt="0"/>
      <dgm:spPr/>
    </dgm:pt>
    <dgm:pt modelId="{3748C007-1E89-3A4A-B944-ECEB70056799}" type="pres">
      <dgm:prSet presAssocID="{F137313C-625C-2941-937D-7D8060E0C4D6}" presName="composite" presStyleCnt="0"/>
      <dgm:spPr/>
    </dgm:pt>
    <dgm:pt modelId="{35D4BA55-53DC-F142-BEF1-038513A86331}" type="pres">
      <dgm:prSet presAssocID="{F137313C-625C-2941-937D-7D8060E0C4D6}" presName="bentUpArrow1" presStyleLbl="alignImgPlace1" presStyleIdx="1" presStyleCnt="2"/>
      <dgm:spPr/>
    </dgm:pt>
    <dgm:pt modelId="{BF6FC24B-0116-E844-B74B-5FB5115E0AC1}" type="pres">
      <dgm:prSet presAssocID="{F137313C-625C-2941-937D-7D8060E0C4D6}" presName="ParentText" presStyleLbl="node1" presStyleIdx="1" presStyleCnt="3">
        <dgm:presLayoutVars>
          <dgm:chMax val="1"/>
          <dgm:chPref val="1"/>
          <dgm:bulletEnabled val="1"/>
        </dgm:presLayoutVars>
      </dgm:prSet>
      <dgm:spPr/>
    </dgm:pt>
    <dgm:pt modelId="{BC3D4564-5331-C04D-8C35-F6244F91D4C5}" type="pres">
      <dgm:prSet presAssocID="{F137313C-625C-2941-937D-7D8060E0C4D6}" presName="ChildText" presStyleLbl="revTx" presStyleIdx="1" presStyleCnt="2" custFlipHor="1" custScaleX="3818" custScaleY="22419">
        <dgm:presLayoutVars>
          <dgm:chMax val="0"/>
          <dgm:chPref val="0"/>
          <dgm:bulletEnabled val="1"/>
        </dgm:presLayoutVars>
      </dgm:prSet>
      <dgm:spPr/>
    </dgm:pt>
    <dgm:pt modelId="{64C20550-9267-3E44-A096-7B6216F651BC}" type="pres">
      <dgm:prSet presAssocID="{95B9E2FC-A6AF-EA4A-AEEE-CAD76640EA9B}" presName="sibTrans" presStyleCnt="0"/>
      <dgm:spPr/>
    </dgm:pt>
    <dgm:pt modelId="{A35F08B7-C1B3-D344-BDD7-00E7C4853DD5}" type="pres">
      <dgm:prSet presAssocID="{A406B6D4-248C-D940-AAF3-3CC85C9D860F}" presName="composite" presStyleCnt="0"/>
      <dgm:spPr/>
    </dgm:pt>
    <dgm:pt modelId="{345BF078-A668-6746-A1BF-C81A50ADA95D}" type="pres">
      <dgm:prSet presAssocID="{A406B6D4-248C-D940-AAF3-3CC85C9D860F}" presName="ParentText" presStyleLbl="node1" presStyleIdx="2" presStyleCnt="3">
        <dgm:presLayoutVars>
          <dgm:chMax val="1"/>
          <dgm:chPref val="1"/>
          <dgm:bulletEnabled val="1"/>
        </dgm:presLayoutVars>
      </dgm:prSet>
      <dgm:spPr/>
    </dgm:pt>
  </dgm:ptLst>
  <dgm:cxnLst>
    <dgm:cxn modelId="{3004D540-8871-C74B-9B47-79A95489CE56}" type="presOf" srcId="{6DB25814-3B77-F84E-9172-0768298C1612}" destId="{BD00B2FD-53B0-C34B-A976-2A4F113E5B0D}" srcOrd="0" destOrd="0" presId="urn:microsoft.com/office/officeart/2005/8/layout/StepDownProcess"/>
    <dgm:cxn modelId="{5FE05B61-E083-494D-81A6-3D9D073D0A61}" type="presOf" srcId="{A406B6D4-248C-D940-AAF3-3CC85C9D860F}" destId="{345BF078-A668-6746-A1BF-C81A50ADA95D}" srcOrd="0" destOrd="0" presId="urn:microsoft.com/office/officeart/2005/8/layout/StepDownProcess"/>
    <dgm:cxn modelId="{A15520A9-9BA4-004E-A023-88C98BEC01C8}" srcId="{6DB25814-3B77-F84E-9172-0768298C1612}" destId="{F137313C-625C-2941-937D-7D8060E0C4D6}" srcOrd="1" destOrd="0" parTransId="{80B197DD-43BB-5045-B3E8-43E04DD594D5}" sibTransId="{95B9E2FC-A6AF-EA4A-AEEE-CAD76640EA9B}"/>
    <dgm:cxn modelId="{A56B58B7-8C17-CE40-A1C7-695B46F9283B}" type="presOf" srcId="{F137313C-625C-2941-937D-7D8060E0C4D6}" destId="{BF6FC24B-0116-E844-B74B-5FB5115E0AC1}" srcOrd="0" destOrd="0" presId="urn:microsoft.com/office/officeart/2005/8/layout/StepDownProcess"/>
    <dgm:cxn modelId="{256A64C2-F8BA-CE42-84CC-5D2118C13B36}" srcId="{6DB25814-3B77-F84E-9172-0768298C1612}" destId="{5AEB4997-BC76-3649-9CBF-DB5704CC7350}" srcOrd="0" destOrd="0" parTransId="{E41F7980-4553-3548-BDBA-ADD1FA65CBDC}" sibTransId="{B39ADE90-3FCA-3445-86C6-8A31CE7CDDA9}"/>
    <dgm:cxn modelId="{511097F1-BEA8-F14A-BC92-FE9334A7FFEB}" srcId="{6DB25814-3B77-F84E-9172-0768298C1612}" destId="{A406B6D4-248C-D940-AAF3-3CC85C9D860F}" srcOrd="2" destOrd="0" parTransId="{4FE96689-749D-A64E-B475-7E38C60A0D9E}" sibTransId="{3942D418-CE09-314D-ADED-F2B06C0BC0A3}"/>
    <dgm:cxn modelId="{F9A974F9-10A2-7143-B0CA-BD14A9D2C669}" type="presOf" srcId="{5AEB4997-BC76-3649-9CBF-DB5704CC7350}" destId="{C5F4DED2-85F1-F847-AC97-37B8AC239F7E}" srcOrd="0" destOrd="0" presId="urn:microsoft.com/office/officeart/2005/8/layout/StepDownProcess"/>
    <dgm:cxn modelId="{2C043E21-E705-B14D-B142-118E870E1F76}" type="presParOf" srcId="{BD00B2FD-53B0-C34B-A976-2A4F113E5B0D}" destId="{423E8361-7D71-0841-B6A4-88FF386E434D}" srcOrd="0" destOrd="0" presId="urn:microsoft.com/office/officeart/2005/8/layout/StepDownProcess"/>
    <dgm:cxn modelId="{DE5D0796-D288-B64C-9FDA-230B4BEF2CA6}" type="presParOf" srcId="{423E8361-7D71-0841-B6A4-88FF386E434D}" destId="{2C72D132-7EFB-1B4E-8161-74DF406870D4}" srcOrd="0" destOrd="0" presId="urn:microsoft.com/office/officeart/2005/8/layout/StepDownProcess"/>
    <dgm:cxn modelId="{DE89F277-2552-4147-8BC9-034F5F591DAB}" type="presParOf" srcId="{423E8361-7D71-0841-B6A4-88FF386E434D}" destId="{C5F4DED2-85F1-F847-AC97-37B8AC239F7E}" srcOrd="1" destOrd="0" presId="urn:microsoft.com/office/officeart/2005/8/layout/StepDownProcess"/>
    <dgm:cxn modelId="{C80D56E4-4372-EE4C-B147-6717D9A9E2F5}" type="presParOf" srcId="{423E8361-7D71-0841-B6A4-88FF386E434D}" destId="{7848DCCE-1BDF-E14B-AB18-52744B9C1832}" srcOrd="2" destOrd="0" presId="urn:microsoft.com/office/officeart/2005/8/layout/StepDownProcess"/>
    <dgm:cxn modelId="{F1996A74-D30D-B140-8A4E-7A299633BF21}" type="presParOf" srcId="{BD00B2FD-53B0-C34B-A976-2A4F113E5B0D}" destId="{172AECE7-8A47-BB44-9856-1C3588922B11}" srcOrd="1" destOrd="0" presId="urn:microsoft.com/office/officeart/2005/8/layout/StepDownProcess"/>
    <dgm:cxn modelId="{DD4FEAD9-79B8-5449-9714-F2B4404947C5}" type="presParOf" srcId="{BD00B2FD-53B0-C34B-A976-2A4F113E5B0D}" destId="{3748C007-1E89-3A4A-B944-ECEB70056799}" srcOrd="2" destOrd="0" presId="urn:microsoft.com/office/officeart/2005/8/layout/StepDownProcess"/>
    <dgm:cxn modelId="{EC3D896F-8F55-8A4E-82C8-288A7AAB71EE}" type="presParOf" srcId="{3748C007-1E89-3A4A-B944-ECEB70056799}" destId="{35D4BA55-53DC-F142-BEF1-038513A86331}" srcOrd="0" destOrd="0" presId="urn:microsoft.com/office/officeart/2005/8/layout/StepDownProcess"/>
    <dgm:cxn modelId="{7A668C21-A1CF-E84E-A2DB-E77C1131AEDB}" type="presParOf" srcId="{3748C007-1E89-3A4A-B944-ECEB70056799}" destId="{BF6FC24B-0116-E844-B74B-5FB5115E0AC1}" srcOrd="1" destOrd="0" presId="urn:microsoft.com/office/officeart/2005/8/layout/StepDownProcess"/>
    <dgm:cxn modelId="{0EC175FF-7D37-5447-9CAF-FFE483E91BD5}" type="presParOf" srcId="{3748C007-1E89-3A4A-B944-ECEB70056799}" destId="{BC3D4564-5331-C04D-8C35-F6244F91D4C5}" srcOrd="2" destOrd="0" presId="urn:microsoft.com/office/officeart/2005/8/layout/StepDownProcess"/>
    <dgm:cxn modelId="{6C6165C2-5D2F-484A-AF9C-D0D26751CA9B}" type="presParOf" srcId="{BD00B2FD-53B0-C34B-A976-2A4F113E5B0D}" destId="{64C20550-9267-3E44-A096-7B6216F651BC}" srcOrd="3" destOrd="0" presId="urn:microsoft.com/office/officeart/2005/8/layout/StepDownProcess"/>
    <dgm:cxn modelId="{84DC50F4-19B1-4C4B-8D16-67E5C5A15307}" type="presParOf" srcId="{BD00B2FD-53B0-C34B-A976-2A4F113E5B0D}" destId="{A35F08B7-C1B3-D344-BDD7-00E7C4853DD5}" srcOrd="4" destOrd="0" presId="urn:microsoft.com/office/officeart/2005/8/layout/StepDownProcess"/>
    <dgm:cxn modelId="{67F9F008-8986-0F46-B345-A9A0C5497F6C}" type="presParOf" srcId="{A35F08B7-C1B3-D344-BDD7-00E7C4853DD5}" destId="{345BF078-A668-6746-A1BF-C81A50ADA95D}" srcOrd="0" destOrd="0" presId="urn:microsoft.com/office/officeart/2005/8/layout/StepDow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9C284CD-9F21-EF4E-9F1C-0D6D70404608}" type="doc">
      <dgm:prSet loTypeId="urn:microsoft.com/office/officeart/2005/8/layout/StepDownProcess" loCatId="" qsTypeId="urn:microsoft.com/office/officeart/2005/8/quickstyle/simple1" qsCatId="simple" csTypeId="urn:microsoft.com/office/officeart/2005/8/colors/accent1_2" csCatId="accent1" phldr="1"/>
      <dgm:spPr/>
      <dgm:t>
        <a:bodyPr/>
        <a:lstStyle/>
        <a:p>
          <a:endParaRPr lang="en-US"/>
        </a:p>
      </dgm:t>
    </dgm:pt>
    <dgm:pt modelId="{0EA82028-3F01-DD49-8DA1-38D1379004E1}">
      <dgm:prSet phldrT="[Text]"/>
      <dgm:spPr/>
      <dgm:t>
        <a:bodyPr/>
        <a:lstStyle/>
        <a:p>
          <a:r>
            <a:rPr lang="en-US" dirty="0"/>
            <a:t>The participants create their Q sort of their own personal beliefs/thoughts and values</a:t>
          </a:r>
        </a:p>
      </dgm:t>
    </dgm:pt>
    <dgm:pt modelId="{3DC87605-6988-7946-8EF1-C321AAD1F3F3}" type="parTrans" cxnId="{3B48075B-1535-DE41-8C8D-2642E913B8AD}">
      <dgm:prSet/>
      <dgm:spPr/>
      <dgm:t>
        <a:bodyPr/>
        <a:lstStyle/>
        <a:p>
          <a:endParaRPr lang="en-US"/>
        </a:p>
      </dgm:t>
    </dgm:pt>
    <dgm:pt modelId="{87354DC1-DB4A-B249-8D62-DEEC7A684B4D}" type="sibTrans" cxnId="{3B48075B-1535-DE41-8C8D-2642E913B8AD}">
      <dgm:prSet/>
      <dgm:spPr/>
      <dgm:t>
        <a:bodyPr/>
        <a:lstStyle/>
        <a:p>
          <a:endParaRPr lang="en-US"/>
        </a:p>
      </dgm:t>
    </dgm:pt>
    <dgm:pt modelId="{DAFC7474-B3CD-2540-97A9-BE52C1BC4FCF}">
      <dgm:prSet phldrT="[Text]"/>
      <dgm:spPr/>
      <dgm:t>
        <a:bodyPr/>
        <a:lstStyle/>
        <a:p>
          <a:endParaRPr lang="en-US" dirty="0"/>
        </a:p>
      </dgm:t>
    </dgm:pt>
    <dgm:pt modelId="{047BB073-FA17-B54E-9E42-BB69AE4971B1}" type="parTrans" cxnId="{0C1B0CB9-2FBC-7143-81FC-38AB526BD4BC}">
      <dgm:prSet/>
      <dgm:spPr/>
      <dgm:t>
        <a:bodyPr/>
        <a:lstStyle/>
        <a:p>
          <a:endParaRPr lang="en-US"/>
        </a:p>
      </dgm:t>
    </dgm:pt>
    <dgm:pt modelId="{C2D7E5C3-A797-BB43-8C44-3C1AFB91B556}" type="sibTrans" cxnId="{0C1B0CB9-2FBC-7143-81FC-38AB526BD4BC}">
      <dgm:prSet/>
      <dgm:spPr/>
      <dgm:t>
        <a:bodyPr/>
        <a:lstStyle/>
        <a:p>
          <a:endParaRPr lang="en-US"/>
        </a:p>
      </dgm:t>
    </dgm:pt>
    <dgm:pt modelId="{C8AFAA3E-D637-774F-9109-38B9BDC25B47}">
      <dgm:prSet phldrT="[Text]"/>
      <dgm:spPr/>
      <dgm:t>
        <a:bodyPr/>
        <a:lstStyle/>
        <a:p>
          <a:r>
            <a:rPr lang="en-US" dirty="0"/>
            <a:t>Correlation matrix-find the similarities and identify the significant factors of most commonly held beliefs</a:t>
          </a:r>
        </a:p>
      </dgm:t>
    </dgm:pt>
    <dgm:pt modelId="{534DBEA7-4EDE-B145-8987-BC8CEB5C559F}" type="parTrans" cxnId="{FA6A3786-F0B7-9547-8D78-2157F37C4C47}">
      <dgm:prSet/>
      <dgm:spPr/>
      <dgm:t>
        <a:bodyPr/>
        <a:lstStyle/>
        <a:p>
          <a:endParaRPr lang="en-US"/>
        </a:p>
      </dgm:t>
    </dgm:pt>
    <dgm:pt modelId="{C4DE65E8-63B8-A847-B077-8563A3404A99}" type="sibTrans" cxnId="{FA6A3786-F0B7-9547-8D78-2157F37C4C47}">
      <dgm:prSet/>
      <dgm:spPr/>
      <dgm:t>
        <a:bodyPr/>
        <a:lstStyle/>
        <a:p>
          <a:endParaRPr lang="en-US"/>
        </a:p>
      </dgm:t>
    </dgm:pt>
    <dgm:pt modelId="{44CC3F13-23DB-C747-AEA5-CB72BFBDB6AA}">
      <dgm:prSet phldrT="[Text]"/>
      <dgm:spPr/>
      <dgm:t>
        <a:bodyPr/>
        <a:lstStyle/>
        <a:p>
          <a:r>
            <a:rPr lang="en-US" dirty="0"/>
            <a:t>Support the strongest identified factors and start your interviews &amp; create a narrative</a:t>
          </a:r>
        </a:p>
      </dgm:t>
    </dgm:pt>
    <dgm:pt modelId="{8BB7C2BA-9C7D-F94A-BBF3-ED18E25E780D}" type="parTrans" cxnId="{FF933F0D-CFF3-7443-B9C7-44A63C3EB6BE}">
      <dgm:prSet/>
      <dgm:spPr/>
      <dgm:t>
        <a:bodyPr/>
        <a:lstStyle/>
        <a:p>
          <a:endParaRPr lang="en-US"/>
        </a:p>
      </dgm:t>
    </dgm:pt>
    <dgm:pt modelId="{63C38167-CD24-EC4F-A6A2-F060A3AF0CA5}" type="sibTrans" cxnId="{FF933F0D-CFF3-7443-B9C7-44A63C3EB6BE}">
      <dgm:prSet/>
      <dgm:spPr/>
      <dgm:t>
        <a:bodyPr/>
        <a:lstStyle/>
        <a:p>
          <a:endParaRPr lang="en-US"/>
        </a:p>
      </dgm:t>
    </dgm:pt>
    <dgm:pt modelId="{627578FD-B913-4E44-83A1-E9D8F58AB293}">
      <dgm:prSet phldrT="[Text]" custT="1"/>
      <dgm:spPr/>
      <dgm:t>
        <a:bodyPr/>
        <a:lstStyle/>
        <a:p>
          <a:r>
            <a:rPr lang="en-US" sz="2400" dirty="0"/>
            <a:t>Publish      Results!</a:t>
          </a:r>
        </a:p>
      </dgm:t>
    </dgm:pt>
    <dgm:pt modelId="{56A04E8E-103D-2642-8F65-B15783D1223A}" type="parTrans" cxnId="{789AB48A-984E-D942-9927-98E8ACD2D1D0}">
      <dgm:prSet/>
      <dgm:spPr/>
      <dgm:t>
        <a:bodyPr/>
        <a:lstStyle/>
        <a:p>
          <a:endParaRPr lang="en-US"/>
        </a:p>
      </dgm:t>
    </dgm:pt>
    <dgm:pt modelId="{A750676D-4E7F-E044-B7B1-188A11A6C603}" type="sibTrans" cxnId="{789AB48A-984E-D942-9927-98E8ACD2D1D0}">
      <dgm:prSet/>
      <dgm:spPr/>
      <dgm:t>
        <a:bodyPr/>
        <a:lstStyle/>
        <a:p>
          <a:endParaRPr lang="en-US"/>
        </a:p>
      </dgm:t>
    </dgm:pt>
    <dgm:pt modelId="{A649A976-B668-B944-B9E5-DB13C0BA0B22}" type="pres">
      <dgm:prSet presAssocID="{E9C284CD-9F21-EF4E-9F1C-0D6D70404608}" presName="rootnode" presStyleCnt="0">
        <dgm:presLayoutVars>
          <dgm:chMax/>
          <dgm:chPref/>
          <dgm:dir/>
          <dgm:animLvl val="lvl"/>
        </dgm:presLayoutVars>
      </dgm:prSet>
      <dgm:spPr/>
    </dgm:pt>
    <dgm:pt modelId="{635AA066-A732-D842-8D45-D6AC6F2E3D01}" type="pres">
      <dgm:prSet presAssocID="{0EA82028-3F01-DD49-8DA1-38D1379004E1}" presName="composite" presStyleCnt="0"/>
      <dgm:spPr/>
    </dgm:pt>
    <dgm:pt modelId="{F74F8EF3-7858-C741-AAB2-90127C80809E}" type="pres">
      <dgm:prSet presAssocID="{0EA82028-3F01-DD49-8DA1-38D1379004E1}" presName="bentUpArrow1" presStyleLbl="alignImgPlace1" presStyleIdx="0" presStyleCnt="2"/>
      <dgm:spPr/>
    </dgm:pt>
    <dgm:pt modelId="{705A6F2E-EE74-CB44-9864-5BC1C061DD1E}" type="pres">
      <dgm:prSet presAssocID="{0EA82028-3F01-DD49-8DA1-38D1379004E1}" presName="ParentText" presStyleLbl="node1" presStyleIdx="0" presStyleCnt="3" custScaleX="117957" custScaleY="122862" custLinFactNeighborX="-57460" custLinFactNeighborY="-394">
        <dgm:presLayoutVars>
          <dgm:chMax val="1"/>
          <dgm:chPref val="1"/>
          <dgm:bulletEnabled val="1"/>
        </dgm:presLayoutVars>
      </dgm:prSet>
      <dgm:spPr/>
    </dgm:pt>
    <dgm:pt modelId="{4C1DC650-C5F8-9A43-8634-E420A6402F8D}" type="pres">
      <dgm:prSet presAssocID="{0EA82028-3F01-DD49-8DA1-38D1379004E1}" presName="ChildText" presStyleLbl="revTx" presStyleIdx="0" presStyleCnt="3">
        <dgm:presLayoutVars>
          <dgm:chMax val="0"/>
          <dgm:chPref val="0"/>
          <dgm:bulletEnabled val="1"/>
        </dgm:presLayoutVars>
      </dgm:prSet>
      <dgm:spPr/>
    </dgm:pt>
    <dgm:pt modelId="{A5F815B6-CE94-3B4E-9170-C36AA4D22EE7}" type="pres">
      <dgm:prSet presAssocID="{87354DC1-DB4A-B249-8D62-DEEC7A684B4D}" presName="sibTrans" presStyleCnt="0"/>
      <dgm:spPr/>
    </dgm:pt>
    <dgm:pt modelId="{86DBC791-DC5B-5148-AC2E-09844FEB5CBC}" type="pres">
      <dgm:prSet presAssocID="{C8AFAA3E-D637-774F-9109-38B9BDC25B47}" presName="composite" presStyleCnt="0"/>
      <dgm:spPr/>
    </dgm:pt>
    <dgm:pt modelId="{E458D6F9-04B4-9D40-9D56-B27325BF1955}" type="pres">
      <dgm:prSet presAssocID="{C8AFAA3E-D637-774F-9109-38B9BDC25B47}" presName="bentUpArrow1" presStyleLbl="alignImgPlace1" presStyleIdx="1" presStyleCnt="2"/>
      <dgm:spPr/>
    </dgm:pt>
    <dgm:pt modelId="{32E0959F-7E42-3249-8195-8D7CBB210580}" type="pres">
      <dgm:prSet presAssocID="{C8AFAA3E-D637-774F-9109-38B9BDC25B47}" presName="ParentText" presStyleLbl="node1" presStyleIdx="1" presStyleCnt="3" custScaleX="119915" custScaleY="137606" custLinFactNeighborX="-36358" custLinFactNeighborY="-8506">
        <dgm:presLayoutVars>
          <dgm:chMax val="1"/>
          <dgm:chPref val="1"/>
          <dgm:bulletEnabled val="1"/>
        </dgm:presLayoutVars>
      </dgm:prSet>
      <dgm:spPr/>
    </dgm:pt>
    <dgm:pt modelId="{0ED71CA5-2ECE-F742-97EE-132F6FABDFF8}" type="pres">
      <dgm:prSet presAssocID="{C8AFAA3E-D637-774F-9109-38B9BDC25B47}" presName="ChildText" presStyleLbl="revTx" presStyleIdx="1" presStyleCnt="3" custScaleX="4755" custScaleY="22226">
        <dgm:presLayoutVars>
          <dgm:chMax val="0"/>
          <dgm:chPref val="0"/>
          <dgm:bulletEnabled val="1"/>
        </dgm:presLayoutVars>
      </dgm:prSet>
      <dgm:spPr/>
    </dgm:pt>
    <dgm:pt modelId="{A2ACD596-18F6-F846-8A23-9FBC9ACCBF7D}" type="pres">
      <dgm:prSet presAssocID="{C4DE65E8-63B8-A847-B077-8563A3404A99}" presName="sibTrans" presStyleCnt="0"/>
      <dgm:spPr/>
    </dgm:pt>
    <dgm:pt modelId="{88591E1E-A370-A54A-8AE7-99AE0ED6CEC5}" type="pres">
      <dgm:prSet presAssocID="{44CC3F13-23DB-C747-AEA5-CB72BFBDB6AA}" presName="composite" presStyleCnt="0"/>
      <dgm:spPr/>
    </dgm:pt>
    <dgm:pt modelId="{8A48BDF7-51C6-B34C-B7BF-E0E64C308780}" type="pres">
      <dgm:prSet presAssocID="{44CC3F13-23DB-C747-AEA5-CB72BFBDB6AA}" presName="ParentText" presStyleLbl="node1" presStyleIdx="2" presStyleCnt="3" custScaleX="121794" custScaleY="126748" custLinFactNeighborX="-3432" custLinFactNeighborY="-30607">
        <dgm:presLayoutVars>
          <dgm:chMax val="1"/>
          <dgm:chPref val="1"/>
          <dgm:bulletEnabled val="1"/>
        </dgm:presLayoutVars>
      </dgm:prSet>
      <dgm:spPr/>
    </dgm:pt>
    <dgm:pt modelId="{71F0BFED-AF05-1749-A2A9-F45F20DA8E1A}" type="pres">
      <dgm:prSet presAssocID="{44CC3F13-23DB-C747-AEA5-CB72BFBDB6AA}" presName="FinalChildText" presStyleLbl="revTx" presStyleIdx="2" presStyleCnt="3" custScaleX="210253" custScaleY="114545" custLinFactY="-100000" custLinFactNeighborX="47421" custLinFactNeighborY="-195846">
        <dgm:presLayoutVars>
          <dgm:chMax val="0"/>
          <dgm:chPref val="0"/>
          <dgm:bulletEnabled val="1"/>
        </dgm:presLayoutVars>
      </dgm:prSet>
      <dgm:spPr/>
    </dgm:pt>
  </dgm:ptLst>
  <dgm:cxnLst>
    <dgm:cxn modelId="{FF933F0D-CFF3-7443-B9C7-44A63C3EB6BE}" srcId="{E9C284CD-9F21-EF4E-9F1C-0D6D70404608}" destId="{44CC3F13-23DB-C747-AEA5-CB72BFBDB6AA}" srcOrd="2" destOrd="0" parTransId="{8BB7C2BA-9C7D-F94A-BBF3-ED18E25E780D}" sibTransId="{63C38167-CD24-EC4F-A6A2-F060A3AF0CA5}"/>
    <dgm:cxn modelId="{3B48075B-1535-DE41-8C8D-2642E913B8AD}" srcId="{E9C284CD-9F21-EF4E-9F1C-0D6D70404608}" destId="{0EA82028-3F01-DD49-8DA1-38D1379004E1}" srcOrd="0" destOrd="0" parTransId="{3DC87605-6988-7946-8EF1-C321AAD1F3F3}" sibTransId="{87354DC1-DB4A-B249-8D62-DEEC7A684B4D}"/>
    <dgm:cxn modelId="{3D71336D-31F2-5B42-AB17-4E31E6A3EC33}" type="presOf" srcId="{0EA82028-3F01-DD49-8DA1-38D1379004E1}" destId="{705A6F2E-EE74-CB44-9864-5BC1C061DD1E}" srcOrd="0" destOrd="0" presId="urn:microsoft.com/office/officeart/2005/8/layout/StepDownProcess"/>
    <dgm:cxn modelId="{18447579-746E-D64C-9E7E-5FC277A3879E}" type="presOf" srcId="{627578FD-B913-4E44-83A1-E9D8F58AB293}" destId="{71F0BFED-AF05-1749-A2A9-F45F20DA8E1A}" srcOrd="0" destOrd="0" presId="urn:microsoft.com/office/officeart/2005/8/layout/StepDownProcess"/>
    <dgm:cxn modelId="{FA6A3786-F0B7-9547-8D78-2157F37C4C47}" srcId="{E9C284CD-9F21-EF4E-9F1C-0D6D70404608}" destId="{C8AFAA3E-D637-774F-9109-38B9BDC25B47}" srcOrd="1" destOrd="0" parTransId="{534DBEA7-4EDE-B145-8987-BC8CEB5C559F}" sibTransId="{C4DE65E8-63B8-A847-B077-8563A3404A99}"/>
    <dgm:cxn modelId="{789AB48A-984E-D942-9927-98E8ACD2D1D0}" srcId="{44CC3F13-23DB-C747-AEA5-CB72BFBDB6AA}" destId="{627578FD-B913-4E44-83A1-E9D8F58AB293}" srcOrd="0" destOrd="0" parTransId="{56A04E8E-103D-2642-8F65-B15783D1223A}" sibTransId="{A750676D-4E7F-E044-B7B1-188A11A6C603}"/>
    <dgm:cxn modelId="{95F6E99F-948C-7A49-854F-76FDC0D27505}" type="presOf" srcId="{C8AFAA3E-D637-774F-9109-38B9BDC25B47}" destId="{32E0959F-7E42-3249-8195-8D7CBB210580}" srcOrd="0" destOrd="0" presId="urn:microsoft.com/office/officeart/2005/8/layout/StepDownProcess"/>
    <dgm:cxn modelId="{D032DCB4-93A5-8F47-9C70-41F64DB741A7}" type="presOf" srcId="{DAFC7474-B3CD-2540-97A9-BE52C1BC4FCF}" destId="{4C1DC650-C5F8-9A43-8634-E420A6402F8D}" srcOrd="0" destOrd="0" presId="urn:microsoft.com/office/officeart/2005/8/layout/StepDownProcess"/>
    <dgm:cxn modelId="{0C1B0CB9-2FBC-7143-81FC-38AB526BD4BC}" srcId="{0EA82028-3F01-DD49-8DA1-38D1379004E1}" destId="{DAFC7474-B3CD-2540-97A9-BE52C1BC4FCF}" srcOrd="0" destOrd="0" parTransId="{047BB073-FA17-B54E-9E42-BB69AE4971B1}" sibTransId="{C2D7E5C3-A797-BB43-8C44-3C1AFB91B556}"/>
    <dgm:cxn modelId="{EFC753BC-CC76-FA4F-8FB6-29876FB8E46C}" type="presOf" srcId="{E9C284CD-9F21-EF4E-9F1C-0D6D70404608}" destId="{A649A976-B668-B944-B9E5-DB13C0BA0B22}" srcOrd="0" destOrd="0" presId="urn:microsoft.com/office/officeart/2005/8/layout/StepDownProcess"/>
    <dgm:cxn modelId="{845678CC-68A7-8848-9604-3CFF6C641BE2}" type="presOf" srcId="{44CC3F13-23DB-C747-AEA5-CB72BFBDB6AA}" destId="{8A48BDF7-51C6-B34C-B7BF-E0E64C308780}" srcOrd="0" destOrd="0" presId="urn:microsoft.com/office/officeart/2005/8/layout/StepDownProcess"/>
    <dgm:cxn modelId="{E441741F-F70E-3740-BAA2-2DCDD2CF5D46}" type="presParOf" srcId="{A649A976-B668-B944-B9E5-DB13C0BA0B22}" destId="{635AA066-A732-D842-8D45-D6AC6F2E3D01}" srcOrd="0" destOrd="0" presId="urn:microsoft.com/office/officeart/2005/8/layout/StepDownProcess"/>
    <dgm:cxn modelId="{84FAB335-84C3-DF4B-857B-5B94BDE52FBA}" type="presParOf" srcId="{635AA066-A732-D842-8D45-D6AC6F2E3D01}" destId="{F74F8EF3-7858-C741-AAB2-90127C80809E}" srcOrd="0" destOrd="0" presId="urn:microsoft.com/office/officeart/2005/8/layout/StepDownProcess"/>
    <dgm:cxn modelId="{1C3CD322-F93D-6743-B8B6-4E55D5DBCDFB}" type="presParOf" srcId="{635AA066-A732-D842-8D45-D6AC6F2E3D01}" destId="{705A6F2E-EE74-CB44-9864-5BC1C061DD1E}" srcOrd="1" destOrd="0" presId="urn:microsoft.com/office/officeart/2005/8/layout/StepDownProcess"/>
    <dgm:cxn modelId="{B3FEB115-62B2-3B46-BF93-AC9792CE9A54}" type="presParOf" srcId="{635AA066-A732-D842-8D45-D6AC6F2E3D01}" destId="{4C1DC650-C5F8-9A43-8634-E420A6402F8D}" srcOrd="2" destOrd="0" presId="urn:microsoft.com/office/officeart/2005/8/layout/StepDownProcess"/>
    <dgm:cxn modelId="{A3161211-7B40-5144-B435-694C5356287C}" type="presParOf" srcId="{A649A976-B668-B944-B9E5-DB13C0BA0B22}" destId="{A5F815B6-CE94-3B4E-9170-C36AA4D22EE7}" srcOrd="1" destOrd="0" presId="urn:microsoft.com/office/officeart/2005/8/layout/StepDownProcess"/>
    <dgm:cxn modelId="{21FFBD8C-6327-8242-9FF5-1FFB61699489}" type="presParOf" srcId="{A649A976-B668-B944-B9E5-DB13C0BA0B22}" destId="{86DBC791-DC5B-5148-AC2E-09844FEB5CBC}" srcOrd="2" destOrd="0" presId="urn:microsoft.com/office/officeart/2005/8/layout/StepDownProcess"/>
    <dgm:cxn modelId="{90781D46-572C-714C-A642-DBA12B7F4010}" type="presParOf" srcId="{86DBC791-DC5B-5148-AC2E-09844FEB5CBC}" destId="{E458D6F9-04B4-9D40-9D56-B27325BF1955}" srcOrd="0" destOrd="0" presId="urn:microsoft.com/office/officeart/2005/8/layout/StepDownProcess"/>
    <dgm:cxn modelId="{8F607686-C5E0-C44A-A665-91C86FE21B87}" type="presParOf" srcId="{86DBC791-DC5B-5148-AC2E-09844FEB5CBC}" destId="{32E0959F-7E42-3249-8195-8D7CBB210580}" srcOrd="1" destOrd="0" presId="urn:microsoft.com/office/officeart/2005/8/layout/StepDownProcess"/>
    <dgm:cxn modelId="{AE6744DA-0A4B-AF42-9B40-A623D6CF11AB}" type="presParOf" srcId="{86DBC791-DC5B-5148-AC2E-09844FEB5CBC}" destId="{0ED71CA5-2ECE-F742-97EE-132F6FABDFF8}" srcOrd="2" destOrd="0" presId="urn:microsoft.com/office/officeart/2005/8/layout/StepDownProcess"/>
    <dgm:cxn modelId="{6BC9935F-12D3-FA4E-96ED-08FEB66DBFC9}" type="presParOf" srcId="{A649A976-B668-B944-B9E5-DB13C0BA0B22}" destId="{A2ACD596-18F6-F846-8A23-9FBC9ACCBF7D}" srcOrd="3" destOrd="0" presId="urn:microsoft.com/office/officeart/2005/8/layout/StepDownProcess"/>
    <dgm:cxn modelId="{3ECD2CF6-92FB-8A41-AA59-E8F1348CC44B}" type="presParOf" srcId="{A649A976-B668-B944-B9E5-DB13C0BA0B22}" destId="{88591E1E-A370-A54A-8AE7-99AE0ED6CEC5}" srcOrd="4" destOrd="0" presId="urn:microsoft.com/office/officeart/2005/8/layout/StepDownProcess"/>
    <dgm:cxn modelId="{62914536-F6C2-5A4C-8175-AB340EC5B512}" type="presParOf" srcId="{88591E1E-A370-A54A-8AE7-99AE0ED6CEC5}" destId="{8A48BDF7-51C6-B34C-B7BF-E0E64C308780}" srcOrd="0" destOrd="0" presId="urn:microsoft.com/office/officeart/2005/8/layout/StepDownProcess"/>
    <dgm:cxn modelId="{F16CD032-6443-F941-9B09-1AA7A5E6E2F1}" type="presParOf" srcId="{88591E1E-A370-A54A-8AE7-99AE0ED6CEC5}" destId="{71F0BFED-AF05-1749-A2A9-F45F20DA8E1A}" srcOrd="1" destOrd="0" presId="urn:microsoft.com/office/officeart/2005/8/layout/StepDownProcess"/>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A71DA8D-F792-4E88-BD62-C06009E52F18}" type="doc">
      <dgm:prSet loTypeId="urn:microsoft.com/office/officeart/2005/8/layout/default" loCatId="list" qsTypeId="urn:microsoft.com/office/officeart/2005/8/quickstyle/simple1" qsCatId="simple" csTypeId="urn:microsoft.com/office/officeart/2005/8/colors/colorful2" csCatId="colorful"/>
      <dgm:spPr/>
      <dgm:t>
        <a:bodyPr/>
        <a:lstStyle/>
        <a:p>
          <a:endParaRPr lang="en-US"/>
        </a:p>
      </dgm:t>
    </dgm:pt>
    <dgm:pt modelId="{34569484-7615-4BCA-8EB3-5A8C77700D03}">
      <dgm:prSet/>
      <dgm:spPr/>
      <dgm:t>
        <a:bodyPr/>
        <a:lstStyle/>
        <a:p>
          <a:r>
            <a:rPr lang="en-US"/>
            <a:t>Stress can exacerbate physical symptoms.</a:t>
          </a:r>
        </a:p>
      </dgm:t>
    </dgm:pt>
    <dgm:pt modelId="{9ACE8E24-5E54-4F33-BD51-652E29926EBC}" type="parTrans" cxnId="{A2DE84FA-2A61-4C1E-80A1-2B46D61470F0}">
      <dgm:prSet/>
      <dgm:spPr/>
      <dgm:t>
        <a:bodyPr/>
        <a:lstStyle/>
        <a:p>
          <a:endParaRPr lang="en-US"/>
        </a:p>
      </dgm:t>
    </dgm:pt>
    <dgm:pt modelId="{35B69D1C-95C4-441A-9160-BF22508ADD97}" type="sibTrans" cxnId="{A2DE84FA-2A61-4C1E-80A1-2B46D61470F0}">
      <dgm:prSet/>
      <dgm:spPr/>
      <dgm:t>
        <a:bodyPr/>
        <a:lstStyle/>
        <a:p>
          <a:endParaRPr lang="en-US"/>
        </a:p>
      </dgm:t>
    </dgm:pt>
    <dgm:pt modelId="{76F5253C-973D-4414-B2F1-E4FBE731378E}">
      <dgm:prSet/>
      <dgm:spPr/>
      <dgm:t>
        <a:bodyPr/>
        <a:lstStyle/>
        <a:p>
          <a:r>
            <a:rPr lang="en-US"/>
            <a:t>There is a psychological component to a physiological stress response”</a:t>
          </a:r>
        </a:p>
      </dgm:t>
    </dgm:pt>
    <dgm:pt modelId="{040A7667-E12F-41AF-9F74-D3731D261BF7}" type="parTrans" cxnId="{146A4A71-B6A3-4765-AF7C-C30E34890134}">
      <dgm:prSet/>
      <dgm:spPr/>
      <dgm:t>
        <a:bodyPr/>
        <a:lstStyle/>
        <a:p>
          <a:endParaRPr lang="en-US"/>
        </a:p>
      </dgm:t>
    </dgm:pt>
    <dgm:pt modelId="{E00467E7-DA74-4695-9948-58AED84418B4}" type="sibTrans" cxnId="{146A4A71-B6A3-4765-AF7C-C30E34890134}">
      <dgm:prSet/>
      <dgm:spPr/>
      <dgm:t>
        <a:bodyPr/>
        <a:lstStyle/>
        <a:p>
          <a:endParaRPr lang="en-US"/>
        </a:p>
      </dgm:t>
    </dgm:pt>
    <dgm:pt modelId="{E8448E0E-5535-4DD5-999A-00B2B109E6A8}">
      <dgm:prSet/>
      <dgm:spPr/>
      <dgm:t>
        <a:bodyPr/>
        <a:lstStyle/>
        <a:p>
          <a:r>
            <a:rPr lang="en-US"/>
            <a:t>An athlete’s history of stressors can manifest physically</a:t>
          </a:r>
        </a:p>
      </dgm:t>
    </dgm:pt>
    <dgm:pt modelId="{2C3896EE-FE5F-444A-80C4-ECCFE43929A7}" type="parTrans" cxnId="{DF641D72-A24F-4A6A-AB14-6FE44227089A}">
      <dgm:prSet/>
      <dgm:spPr/>
      <dgm:t>
        <a:bodyPr/>
        <a:lstStyle/>
        <a:p>
          <a:endParaRPr lang="en-US"/>
        </a:p>
      </dgm:t>
    </dgm:pt>
    <dgm:pt modelId="{53A36B99-2229-404C-9A6D-471015840EBC}" type="sibTrans" cxnId="{DF641D72-A24F-4A6A-AB14-6FE44227089A}">
      <dgm:prSet/>
      <dgm:spPr/>
      <dgm:t>
        <a:bodyPr/>
        <a:lstStyle/>
        <a:p>
          <a:endParaRPr lang="en-US"/>
        </a:p>
      </dgm:t>
    </dgm:pt>
    <dgm:pt modelId="{21FC715C-CDDF-433D-965B-5E32809514F0}">
      <dgm:prSet/>
      <dgm:spPr/>
      <dgm:t>
        <a:bodyPr/>
        <a:lstStyle/>
        <a:p>
          <a:r>
            <a:rPr lang="en-US"/>
            <a:t>There is a high rate of childhood traumatic experiences in the current research</a:t>
          </a:r>
        </a:p>
      </dgm:t>
    </dgm:pt>
    <dgm:pt modelId="{71379A0C-7D54-4E89-B6F2-F55E82653BBA}" type="parTrans" cxnId="{05664BCC-A266-49DA-942F-D3AC28F77CA6}">
      <dgm:prSet/>
      <dgm:spPr/>
      <dgm:t>
        <a:bodyPr/>
        <a:lstStyle/>
        <a:p>
          <a:endParaRPr lang="en-US"/>
        </a:p>
      </dgm:t>
    </dgm:pt>
    <dgm:pt modelId="{0EC614EC-D392-4C5A-B6DE-1CBBCCA48A60}" type="sibTrans" cxnId="{05664BCC-A266-49DA-942F-D3AC28F77CA6}">
      <dgm:prSet/>
      <dgm:spPr/>
      <dgm:t>
        <a:bodyPr/>
        <a:lstStyle/>
        <a:p>
          <a:endParaRPr lang="en-US"/>
        </a:p>
      </dgm:t>
    </dgm:pt>
    <dgm:pt modelId="{07C9F172-26F8-4318-ABAB-FE0F51088DBD}">
      <dgm:prSet/>
      <dgm:spPr/>
      <dgm:t>
        <a:bodyPr/>
        <a:lstStyle/>
        <a:p>
          <a:r>
            <a:rPr lang="en-US"/>
            <a:t>Injury in athletics is considered a weakness</a:t>
          </a:r>
        </a:p>
      </dgm:t>
    </dgm:pt>
    <dgm:pt modelId="{2FCB4CE4-CF98-47E1-8424-C5A4E043B947}" type="parTrans" cxnId="{106C8AC7-CF16-43DC-898C-99F629344109}">
      <dgm:prSet/>
      <dgm:spPr/>
      <dgm:t>
        <a:bodyPr/>
        <a:lstStyle/>
        <a:p>
          <a:endParaRPr lang="en-US"/>
        </a:p>
      </dgm:t>
    </dgm:pt>
    <dgm:pt modelId="{FFE7BC31-ABC2-4C1F-ACC0-FC0BF7A28435}" type="sibTrans" cxnId="{106C8AC7-CF16-43DC-898C-99F629344109}">
      <dgm:prSet/>
      <dgm:spPr/>
      <dgm:t>
        <a:bodyPr/>
        <a:lstStyle/>
        <a:p>
          <a:endParaRPr lang="en-US"/>
        </a:p>
      </dgm:t>
    </dgm:pt>
    <dgm:pt modelId="{0306D153-4DDA-46BE-A7F2-D2C425D77AC5}">
      <dgm:prSet/>
      <dgm:spPr/>
      <dgm:t>
        <a:bodyPr/>
        <a:lstStyle/>
        <a:p>
          <a:r>
            <a:rPr lang="en-US"/>
            <a:t>There is space in bringing up mental health concerns with athletes</a:t>
          </a:r>
        </a:p>
      </dgm:t>
    </dgm:pt>
    <dgm:pt modelId="{9EEE3E20-E119-4815-97B5-6B437D45163C}" type="parTrans" cxnId="{11D6373A-E1F9-4CB2-AEDD-1AE1A0CCA5EF}">
      <dgm:prSet/>
      <dgm:spPr/>
      <dgm:t>
        <a:bodyPr/>
        <a:lstStyle/>
        <a:p>
          <a:endParaRPr lang="en-US"/>
        </a:p>
      </dgm:t>
    </dgm:pt>
    <dgm:pt modelId="{676F6A3A-A1D1-4500-8AC0-79B9BA837B70}" type="sibTrans" cxnId="{11D6373A-E1F9-4CB2-AEDD-1AE1A0CCA5EF}">
      <dgm:prSet/>
      <dgm:spPr/>
      <dgm:t>
        <a:bodyPr/>
        <a:lstStyle/>
        <a:p>
          <a:endParaRPr lang="en-US"/>
        </a:p>
      </dgm:t>
    </dgm:pt>
    <dgm:pt modelId="{4B2CC452-69CC-4EDA-B616-C0C82976CCD1}">
      <dgm:prSet/>
      <dgm:spPr/>
      <dgm:t>
        <a:bodyPr/>
        <a:lstStyle/>
        <a:p>
          <a:r>
            <a:rPr lang="en-US"/>
            <a:t>Athletic injury may lead to feelings of isolation</a:t>
          </a:r>
        </a:p>
      </dgm:t>
    </dgm:pt>
    <dgm:pt modelId="{35B3B9CA-53CE-4A0A-A891-7F0266A14C06}" type="parTrans" cxnId="{5C11D218-DC81-4A50-9685-1580EA8FD499}">
      <dgm:prSet/>
      <dgm:spPr/>
      <dgm:t>
        <a:bodyPr/>
        <a:lstStyle/>
        <a:p>
          <a:endParaRPr lang="en-US"/>
        </a:p>
      </dgm:t>
    </dgm:pt>
    <dgm:pt modelId="{41E5B646-460A-4B69-AAE3-36B32E78729C}" type="sibTrans" cxnId="{5C11D218-DC81-4A50-9685-1580EA8FD499}">
      <dgm:prSet/>
      <dgm:spPr/>
      <dgm:t>
        <a:bodyPr/>
        <a:lstStyle/>
        <a:p>
          <a:endParaRPr lang="en-US"/>
        </a:p>
      </dgm:t>
    </dgm:pt>
    <dgm:pt modelId="{7237F3FD-B107-4FA9-AC1A-8EEAB4C8DA51}">
      <dgm:prSet/>
      <dgm:spPr/>
      <dgm:t>
        <a:bodyPr/>
        <a:lstStyle/>
        <a:p>
          <a:r>
            <a:rPr lang="en-US"/>
            <a:t>The curriculum of sports psychology includes mental health awareness</a:t>
          </a:r>
        </a:p>
      </dgm:t>
    </dgm:pt>
    <dgm:pt modelId="{61C24934-9F49-40B0-BCCB-80E3DF6FEB27}" type="parTrans" cxnId="{C653905C-08E3-43FE-B8F0-661164BD059B}">
      <dgm:prSet/>
      <dgm:spPr/>
      <dgm:t>
        <a:bodyPr/>
        <a:lstStyle/>
        <a:p>
          <a:endParaRPr lang="en-US"/>
        </a:p>
      </dgm:t>
    </dgm:pt>
    <dgm:pt modelId="{7522A49B-95F0-493E-B9A1-DA22EDB5A2FD}" type="sibTrans" cxnId="{C653905C-08E3-43FE-B8F0-661164BD059B}">
      <dgm:prSet/>
      <dgm:spPr/>
      <dgm:t>
        <a:bodyPr/>
        <a:lstStyle/>
        <a:p>
          <a:endParaRPr lang="en-US"/>
        </a:p>
      </dgm:t>
    </dgm:pt>
    <dgm:pt modelId="{45541E16-959E-4794-BC8C-7E8ED2812043}">
      <dgm:prSet/>
      <dgm:spPr/>
      <dgm:t>
        <a:bodyPr/>
        <a:lstStyle/>
        <a:p>
          <a:r>
            <a:rPr lang="en-US" dirty="0"/>
            <a:t>I have learned the skills of interacting with athletes about mental health concerns or stressors outside of their sport</a:t>
          </a:r>
        </a:p>
      </dgm:t>
    </dgm:pt>
    <dgm:pt modelId="{46CBBC37-4AF5-4958-8195-B44248F55C32}" type="parTrans" cxnId="{EC9D0CF9-C1A2-4511-9411-4E5AA7B3A022}">
      <dgm:prSet/>
      <dgm:spPr/>
      <dgm:t>
        <a:bodyPr/>
        <a:lstStyle/>
        <a:p>
          <a:endParaRPr lang="en-US"/>
        </a:p>
      </dgm:t>
    </dgm:pt>
    <dgm:pt modelId="{44C95E3D-5592-4846-8F48-CE372978981C}" type="sibTrans" cxnId="{EC9D0CF9-C1A2-4511-9411-4E5AA7B3A022}">
      <dgm:prSet/>
      <dgm:spPr/>
      <dgm:t>
        <a:bodyPr/>
        <a:lstStyle/>
        <a:p>
          <a:endParaRPr lang="en-US"/>
        </a:p>
      </dgm:t>
    </dgm:pt>
    <dgm:pt modelId="{0D1F37E6-B0A7-4624-9FD2-6A374017D348}">
      <dgm:prSet/>
      <dgm:spPr/>
      <dgm:t>
        <a:bodyPr/>
        <a:lstStyle/>
        <a:p>
          <a:r>
            <a:rPr lang="en-US"/>
            <a:t>I am comfortable speaking with athletes about difficult topics</a:t>
          </a:r>
        </a:p>
      </dgm:t>
    </dgm:pt>
    <dgm:pt modelId="{1C12C0FE-9C8F-404F-9864-66D8F9E0C11D}" type="parTrans" cxnId="{9263C938-32DC-445A-AB6B-A84093F46933}">
      <dgm:prSet/>
      <dgm:spPr/>
      <dgm:t>
        <a:bodyPr/>
        <a:lstStyle/>
        <a:p>
          <a:endParaRPr lang="en-US"/>
        </a:p>
      </dgm:t>
    </dgm:pt>
    <dgm:pt modelId="{FC764A65-03E7-4589-8AB7-5943D0F2C2F4}" type="sibTrans" cxnId="{9263C938-32DC-445A-AB6B-A84093F46933}">
      <dgm:prSet/>
      <dgm:spPr/>
      <dgm:t>
        <a:bodyPr/>
        <a:lstStyle/>
        <a:p>
          <a:endParaRPr lang="en-US"/>
        </a:p>
      </dgm:t>
    </dgm:pt>
    <dgm:pt modelId="{35A8990E-6EDB-4F49-8A1A-ED6D07B470F3}">
      <dgm:prSet/>
      <dgm:spPr/>
      <dgm:t>
        <a:bodyPr/>
        <a:lstStyle/>
        <a:p>
          <a:r>
            <a:rPr lang="en-US"/>
            <a:t>I am aware of my own mind body connection</a:t>
          </a:r>
        </a:p>
      </dgm:t>
    </dgm:pt>
    <dgm:pt modelId="{2CD5C695-7996-433E-AEB0-1E0DDF3D7003}" type="parTrans" cxnId="{5E02A1B6-1A4F-4D38-B4E0-FF0568EF6AEE}">
      <dgm:prSet/>
      <dgm:spPr/>
      <dgm:t>
        <a:bodyPr/>
        <a:lstStyle/>
        <a:p>
          <a:endParaRPr lang="en-US"/>
        </a:p>
      </dgm:t>
    </dgm:pt>
    <dgm:pt modelId="{B361D816-F575-4C0E-9BFB-6F6FE335CC54}" type="sibTrans" cxnId="{5E02A1B6-1A4F-4D38-B4E0-FF0568EF6AEE}">
      <dgm:prSet/>
      <dgm:spPr/>
      <dgm:t>
        <a:bodyPr/>
        <a:lstStyle/>
        <a:p>
          <a:endParaRPr lang="en-US"/>
        </a:p>
      </dgm:t>
    </dgm:pt>
    <dgm:pt modelId="{44BA4F53-9A64-47FD-8338-242AE0CDAA40}">
      <dgm:prSet/>
      <dgm:spPr/>
      <dgm:t>
        <a:bodyPr/>
        <a:lstStyle/>
        <a:p>
          <a:r>
            <a:rPr lang="en-US"/>
            <a:t>I rarely am emotionally dysregulated</a:t>
          </a:r>
        </a:p>
      </dgm:t>
    </dgm:pt>
    <dgm:pt modelId="{CF788FC8-F375-4722-B9A6-87F51CD43ED6}" type="parTrans" cxnId="{5A609E58-D113-409F-AB83-1B9358EFEC67}">
      <dgm:prSet/>
      <dgm:spPr/>
      <dgm:t>
        <a:bodyPr/>
        <a:lstStyle/>
        <a:p>
          <a:endParaRPr lang="en-US"/>
        </a:p>
      </dgm:t>
    </dgm:pt>
    <dgm:pt modelId="{4921D8CF-736B-4A73-BD59-6969F2609ED7}" type="sibTrans" cxnId="{5A609E58-D113-409F-AB83-1B9358EFEC67}">
      <dgm:prSet/>
      <dgm:spPr/>
      <dgm:t>
        <a:bodyPr/>
        <a:lstStyle/>
        <a:p>
          <a:endParaRPr lang="en-US"/>
        </a:p>
      </dgm:t>
    </dgm:pt>
    <dgm:pt modelId="{7DF48697-673D-495F-A81E-BA1B9712260D}">
      <dgm:prSet/>
      <dgm:spPr/>
      <dgm:t>
        <a:bodyPr/>
        <a:lstStyle/>
        <a:p>
          <a:r>
            <a:rPr lang="en-US"/>
            <a:t>I have sought mental health services in my life</a:t>
          </a:r>
        </a:p>
      </dgm:t>
    </dgm:pt>
    <dgm:pt modelId="{C0D05DBE-0FB6-467A-BD40-B015A53D4D81}" type="parTrans" cxnId="{90520ED7-A984-4EE9-864A-66FEB0DB2525}">
      <dgm:prSet/>
      <dgm:spPr/>
      <dgm:t>
        <a:bodyPr/>
        <a:lstStyle/>
        <a:p>
          <a:endParaRPr lang="en-US"/>
        </a:p>
      </dgm:t>
    </dgm:pt>
    <dgm:pt modelId="{8EF90202-D2F6-4F56-99C1-734E5614D977}" type="sibTrans" cxnId="{90520ED7-A984-4EE9-864A-66FEB0DB2525}">
      <dgm:prSet/>
      <dgm:spPr/>
      <dgm:t>
        <a:bodyPr/>
        <a:lstStyle/>
        <a:p>
          <a:endParaRPr lang="en-US"/>
        </a:p>
      </dgm:t>
    </dgm:pt>
    <dgm:pt modelId="{521B298D-F12E-4EE2-857F-276E2CAD7238}">
      <dgm:prSet/>
      <dgm:spPr/>
      <dgm:t>
        <a:bodyPr/>
        <a:lstStyle/>
        <a:p>
          <a:r>
            <a:rPr lang="en-US"/>
            <a:t>Counseling was accepted in my culture growing up</a:t>
          </a:r>
        </a:p>
      </dgm:t>
    </dgm:pt>
    <dgm:pt modelId="{40ED8C54-B8CF-470D-8C20-1884527DF40E}" type="parTrans" cxnId="{68254A86-5395-417A-A7F9-4909ABD58149}">
      <dgm:prSet/>
      <dgm:spPr/>
      <dgm:t>
        <a:bodyPr/>
        <a:lstStyle/>
        <a:p>
          <a:endParaRPr lang="en-US"/>
        </a:p>
      </dgm:t>
    </dgm:pt>
    <dgm:pt modelId="{B2808244-0B8B-4673-933C-AB73F18CBAF9}" type="sibTrans" cxnId="{68254A86-5395-417A-A7F9-4909ABD58149}">
      <dgm:prSet/>
      <dgm:spPr/>
      <dgm:t>
        <a:bodyPr/>
        <a:lstStyle/>
        <a:p>
          <a:endParaRPr lang="en-US"/>
        </a:p>
      </dgm:t>
    </dgm:pt>
    <dgm:pt modelId="{80D1FA83-6058-450A-BC53-DE42632C6433}">
      <dgm:prSet/>
      <dgm:spPr/>
      <dgm:t>
        <a:bodyPr/>
        <a:lstStyle/>
        <a:p>
          <a:r>
            <a:rPr lang="en-US"/>
            <a:t>Attending counseling is part of my inner social group</a:t>
          </a:r>
        </a:p>
      </dgm:t>
    </dgm:pt>
    <dgm:pt modelId="{025CD781-436C-4F54-8BD1-690A78A0B54E}" type="parTrans" cxnId="{E417BBDE-3515-44D8-B229-5D52BF7599EC}">
      <dgm:prSet/>
      <dgm:spPr/>
      <dgm:t>
        <a:bodyPr/>
        <a:lstStyle/>
        <a:p>
          <a:endParaRPr lang="en-US"/>
        </a:p>
      </dgm:t>
    </dgm:pt>
    <dgm:pt modelId="{50439BD2-B51A-4BFA-AA66-F74897FAAD51}" type="sibTrans" cxnId="{E417BBDE-3515-44D8-B229-5D52BF7599EC}">
      <dgm:prSet/>
      <dgm:spPr/>
      <dgm:t>
        <a:bodyPr/>
        <a:lstStyle/>
        <a:p>
          <a:endParaRPr lang="en-US"/>
        </a:p>
      </dgm:t>
    </dgm:pt>
    <dgm:pt modelId="{1D1A4092-3938-430C-8419-0281142534F4}">
      <dgm:prSet/>
      <dgm:spPr/>
      <dgm:t>
        <a:bodyPr/>
        <a:lstStyle/>
        <a:p>
          <a:r>
            <a:rPr lang="en-US"/>
            <a:t>Its easy to talk about my emotions</a:t>
          </a:r>
        </a:p>
      </dgm:t>
    </dgm:pt>
    <dgm:pt modelId="{D122FDC5-CEE5-422B-980F-84891B517BB6}" type="parTrans" cxnId="{41B179A3-7F7E-4052-8C1E-DBD805162A84}">
      <dgm:prSet/>
      <dgm:spPr/>
      <dgm:t>
        <a:bodyPr/>
        <a:lstStyle/>
        <a:p>
          <a:endParaRPr lang="en-US"/>
        </a:p>
      </dgm:t>
    </dgm:pt>
    <dgm:pt modelId="{D22DBCDD-1F92-4F17-AF81-C83CA21A60B8}" type="sibTrans" cxnId="{41B179A3-7F7E-4052-8C1E-DBD805162A84}">
      <dgm:prSet/>
      <dgm:spPr/>
      <dgm:t>
        <a:bodyPr/>
        <a:lstStyle/>
        <a:p>
          <a:endParaRPr lang="en-US"/>
        </a:p>
      </dgm:t>
    </dgm:pt>
    <dgm:pt modelId="{54F52F42-C9DF-4177-98F3-EC662227E0A8}">
      <dgm:prSet/>
      <dgm:spPr/>
      <dgm:t>
        <a:bodyPr/>
        <a:lstStyle/>
        <a:p>
          <a:r>
            <a:rPr lang="en-US"/>
            <a:t>Its overwhelming to prioritize these topics within my job scope with athletes</a:t>
          </a:r>
        </a:p>
      </dgm:t>
    </dgm:pt>
    <dgm:pt modelId="{B9423DFB-5F80-47F6-AFDC-8D8C5DEADDD9}" type="parTrans" cxnId="{CCE2590A-0EE0-4675-83DF-3AE305F7B4A6}">
      <dgm:prSet/>
      <dgm:spPr/>
      <dgm:t>
        <a:bodyPr/>
        <a:lstStyle/>
        <a:p>
          <a:endParaRPr lang="en-US"/>
        </a:p>
      </dgm:t>
    </dgm:pt>
    <dgm:pt modelId="{86771C19-AF21-40F5-8956-93A4B9019EC7}" type="sibTrans" cxnId="{CCE2590A-0EE0-4675-83DF-3AE305F7B4A6}">
      <dgm:prSet/>
      <dgm:spPr/>
      <dgm:t>
        <a:bodyPr/>
        <a:lstStyle/>
        <a:p>
          <a:endParaRPr lang="en-US"/>
        </a:p>
      </dgm:t>
    </dgm:pt>
    <dgm:pt modelId="{7ABE6967-282F-4395-90C9-84D0BDF6DFA4}">
      <dgm:prSet/>
      <dgm:spPr/>
      <dgm:t>
        <a:bodyPr/>
        <a:lstStyle/>
        <a:p>
          <a:r>
            <a:rPr lang="en-US"/>
            <a:t>The perceived stress response is common knowledge and spoken about regularly.</a:t>
          </a:r>
        </a:p>
      </dgm:t>
    </dgm:pt>
    <dgm:pt modelId="{7D97469E-4C1C-4E2F-B2B6-A3F266D1DD2F}" type="parTrans" cxnId="{DDAA26B2-D0D9-4E76-8214-BB5B2F834B1B}">
      <dgm:prSet/>
      <dgm:spPr/>
      <dgm:t>
        <a:bodyPr/>
        <a:lstStyle/>
        <a:p>
          <a:endParaRPr lang="en-US"/>
        </a:p>
      </dgm:t>
    </dgm:pt>
    <dgm:pt modelId="{29024A64-188B-4B04-8743-34C85104C199}" type="sibTrans" cxnId="{DDAA26B2-D0D9-4E76-8214-BB5B2F834B1B}">
      <dgm:prSet/>
      <dgm:spPr/>
      <dgm:t>
        <a:bodyPr/>
        <a:lstStyle/>
        <a:p>
          <a:endParaRPr lang="en-US"/>
        </a:p>
      </dgm:t>
    </dgm:pt>
    <dgm:pt modelId="{DF21E577-4FBD-4672-B397-17BC0775ED7B}">
      <dgm:prSet/>
      <dgm:spPr/>
      <dgm:t>
        <a:bodyPr/>
        <a:lstStyle/>
        <a:p>
          <a:r>
            <a:rPr lang="en-US"/>
            <a:t>Physical illness is weakness</a:t>
          </a:r>
        </a:p>
      </dgm:t>
    </dgm:pt>
    <dgm:pt modelId="{2D485CAC-51FC-4F2B-A6A2-672AB2130C3F}" type="parTrans" cxnId="{C1B947CC-8C8D-49FE-AFAA-2E92A94D059A}">
      <dgm:prSet/>
      <dgm:spPr/>
      <dgm:t>
        <a:bodyPr/>
        <a:lstStyle/>
        <a:p>
          <a:endParaRPr lang="en-US"/>
        </a:p>
      </dgm:t>
    </dgm:pt>
    <dgm:pt modelId="{18DC5933-06D5-4DC6-B922-0EFC63E95F0C}" type="sibTrans" cxnId="{C1B947CC-8C8D-49FE-AFAA-2E92A94D059A}">
      <dgm:prSet/>
      <dgm:spPr/>
      <dgm:t>
        <a:bodyPr/>
        <a:lstStyle/>
        <a:p>
          <a:endParaRPr lang="en-US"/>
        </a:p>
      </dgm:t>
    </dgm:pt>
    <dgm:pt modelId="{F43E2935-B57B-4F9F-9E78-2FAEEC78DF17}">
      <dgm:prSet/>
      <dgm:spPr/>
      <dgm:t>
        <a:bodyPr/>
        <a:lstStyle/>
        <a:p>
          <a:r>
            <a:rPr lang="en-US"/>
            <a:t>Mental health support is for other people</a:t>
          </a:r>
        </a:p>
      </dgm:t>
    </dgm:pt>
    <dgm:pt modelId="{5773A364-6B89-4CB2-A764-D180D059E32B}" type="parTrans" cxnId="{B3800129-DDD0-41C6-BD08-E5BA4448C93D}">
      <dgm:prSet/>
      <dgm:spPr/>
      <dgm:t>
        <a:bodyPr/>
        <a:lstStyle/>
        <a:p>
          <a:endParaRPr lang="en-US"/>
        </a:p>
      </dgm:t>
    </dgm:pt>
    <dgm:pt modelId="{086CB31E-96EF-4FCE-910E-FA50B31D6909}" type="sibTrans" cxnId="{B3800129-DDD0-41C6-BD08-E5BA4448C93D}">
      <dgm:prSet/>
      <dgm:spPr/>
      <dgm:t>
        <a:bodyPr/>
        <a:lstStyle/>
        <a:p>
          <a:endParaRPr lang="en-US"/>
        </a:p>
      </dgm:t>
    </dgm:pt>
    <dgm:pt modelId="{A62D70AA-4186-4EC8-99DF-886FD0A44CB3}">
      <dgm:prSet/>
      <dgm:spPr/>
      <dgm:t>
        <a:bodyPr/>
        <a:lstStyle/>
        <a:p>
          <a:r>
            <a:rPr lang="en-US"/>
            <a:t>Everyone deserves support</a:t>
          </a:r>
        </a:p>
      </dgm:t>
    </dgm:pt>
    <dgm:pt modelId="{5E504CDE-321E-4160-8462-66FF036BFE0D}" type="parTrans" cxnId="{7FAB8768-0AD1-4FD8-B034-E44EC34202C1}">
      <dgm:prSet/>
      <dgm:spPr/>
      <dgm:t>
        <a:bodyPr/>
        <a:lstStyle/>
        <a:p>
          <a:endParaRPr lang="en-US"/>
        </a:p>
      </dgm:t>
    </dgm:pt>
    <dgm:pt modelId="{8CE3A00A-7A78-4E5F-BB87-C676101D89B3}" type="sibTrans" cxnId="{7FAB8768-0AD1-4FD8-B034-E44EC34202C1}">
      <dgm:prSet/>
      <dgm:spPr/>
      <dgm:t>
        <a:bodyPr/>
        <a:lstStyle/>
        <a:p>
          <a:endParaRPr lang="en-US"/>
        </a:p>
      </dgm:t>
    </dgm:pt>
    <dgm:pt modelId="{30EF6BEA-B000-4537-A5EB-A7D24F1224EE}">
      <dgm:prSet/>
      <dgm:spPr/>
      <dgm:t>
        <a:bodyPr/>
        <a:lstStyle/>
        <a:p>
          <a:r>
            <a:rPr lang="en-US"/>
            <a:t>Fear can contribute to increase stress response in our nervous systems</a:t>
          </a:r>
        </a:p>
      </dgm:t>
    </dgm:pt>
    <dgm:pt modelId="{F33C6225-278A-47D0-92C5-7838E89C36D8}" type="parTrans" cxnId="{E8D4E5A1-3D8A-48CF-85A1-4DD34C5F9DB0}">
      <dgm:prSet/>
      <dgm:spPr/>
      <dgm:t>
        <a:bodyPr/>
        <a:lstStyle/>
        <a:p>
          <a:endParaRPr lang="en-US"/>
        </a:p>
      </dgm:t>
    </dgm:pt>
    <dgm:pt modelId="{37957BFD-0F29-475F-90D0-F9BA273F5276}" type="sibTrans" cxnId="{E8D4E5A1-3D8A-48CF-85A1-4DD34C5F9DB0}">
      <dgm:prSet/>
      <dgm:spPr/>
      <dgm:t>
        <a:bodyPr/>
        <a:lstStyle/>
        <a:p>
          <a:endParaRPr lang="en-US"/>
        </a:p>
      </dgm:t>
    </dgm:pt>
    <dgm:pt modelId="{83D0F6C7-6D54-4E62-930F-89BFF8B8CEE7}">
      <dgm:prSet/>
      <dgm:spPr/>
      <dgm:t>
        <a:bodyPr/>
        <a:lstStyle/>
        <a:p>
          <a:r>
            <a:rPr lang="en-US"/>
            <a:t>Being an athletic trainer is overwhelming</a:t>
          </a:r>
        </a:p>
      </dgm:t>
    </dgm:pt>
    <dgm:pt modelId="{B929B507-E948-4901-8C32-1AF9C9929794}" type="parTrans" cxnId="{5391F160-2B72-4DCC-B922-FBF94CF865FA}">
      <dgm:prSet/>
      <dgm:spPr/>
      <dgm:t>
        <a:bodyPr/>
        <a:lstStyle/>
        <a:p>
          <a:endParaRPr lang="en-US"/>
        </a:p>
      </dgm:t>
    </dgm:pt>
    <dgm:pt modelId="{6CC52269-9AEA-49FA-B5F2-C0B36710BA5E}" type="sibTrans" cxnId="{5391F160-2B72-4DCC-B922-FBF94CF865FA}">
      <dgm:prSet/>
      <dgm:spPr/>
      <dgm:t>
        <a:bodyPr/>
        <a:lstStyle/>
        <a:p>
          <a:endParaRPr lang="en-US"/>
        </a:p>
      </dgm:t>
    </dgm:pt>
    <dgm:pt modelId="{2EF3521E-7DA9-4363-B3BB-8F9FF68AA962}">
      <dgm:prSet/>
      <dgm:spPr/>
      <dgm:t>
        <a:bodyPr/>
        <a:lstStyle/>
        <a:p>
          <a:r>
            <a:rPr lang="en-US"/>
            <a:t>There is space to talk about mental health distress we see in our athletes in collegial discussion</a:t>
          </a:r>
        </a:p>
      </dgm:t>
    </dgm:pt>
    <dgm:pt modelId="{9E236FBD-1085-41AF-B45E-6A596EDEDDDE}" type="parTrans" cxnId="{46AF874D-9C14-401A-BDB4-961E950C955B}">
      <dgm:prSet/>
      <dgm:spPr/>
      <dgm:t>
        <a:bodyPr/>
        <a:lstStyle/>
        <a:p>
          <a:endParaRPr lang="en-US"/>
        </a:p>
      </dgm:t>
    </dgm:pt>
    <dgm:pt modelId="{A588A30F-73A4-4A78-92D3-417A708F74FF}" type="sibTrans" cxnId="{46AF874D-9C14-401A-BDB4-961E950C955B}">
      <dgm:prSet/>
      <dgm:spPr/>
      <dgm:t>
        <a:bodyPr/>
        <a:lstStyle/>
        <a:p>
          <a:endParaRPr lang="en-US"/>
        </a:p>
      </dgm:t>
    </dgm:pt>
    <dgm:pt modelId="{BB4BE9A8-F654-45A8-849C-F306FD99C0ED}">
      <dgm:prSet/>
      <dgm:spPr/>
      <dgm:t>
        <a:bodyPr/>
        <a:lstStyle/>
        <a:p>
          <a:r>
            <a:rPr lang="en-US"/>
            <a:t>There is a trusting relationship between an athletic practitioner and athlete</a:t>
          </a:r>
        </a:p>
      </dgm:t>
    </dgm:pt>
    <dgm:pt modelId="{E7CA9548-FA9F-4302-BC38-5F522E24FFAB}" type="parTrans" cxnId="{4AB31653-4D4B-4180-AAD4-21E8C698E9E9}">
      <dgm:prSet/>
      <dgm:spPr/>
      <dgm:t>
        <a:bodyPr/>
        <a:lstStyle/>
        <a:p>
          <a:endParaRPr lang="en-US"/>
        </a:p>
      </dgm:t>
    </dgm:pt>
    <dgm:pt modelId="{C7045D41-3AA3-4968-9B51-8DF96954C7FF}" type="sibTrans" cxnId="{4AB31653-4D4B-4180-AAD4-21E8C698E9E9}">
      <dgm:prSet/>
      <dgm:spPr/>
      <dgm:t>
        <a:bodyPr/>
        <a:lstStyle/>
        <a:p>
          <a:endParaRPr lang="en-US"/>
        </a:p>
      </dgm:t>
    </dgm:pt>
    <dgm:pt modelId="{064635CE-7E34-8A4C-8784-317AB4980E5E}" type="pres">
      <dgm:prSet presAssocID="{7A71DA8D-F792-4E88-BD62-C06009E52F18}" presName="diagram" presStyleCnt="0">
        <dgm:presLayoutVars>
          <dgm:dir/>
          <dgm:resizeHandles val="exact"/>
        </dgm:presLayoutVars>
      </dgm:prSet>
      <dgm:spPr/>
    </dgm:pt>
    <dgm:pt modelId="{8AC34662-DBBA-F943-9DF0-30DF0C36FACA}" type="pres">
      <dgm:prSet presAssocID="{34569484-7615-4BCA-8EB3-5A8C77700D03}" presName="node" presStyleLbl="node1" presStyleIdx="0" presStyleCnt="25">
        <dgm:presLayoutVars>
          <dgm:bulletEnabled val="1"/>
        </dgm:presLayoutVars>
      </dgm:prSet>
      <dgm:spPr/>
    </dgm:pt>
    <dgm:pt modelId="{E0C87782-2AD3-9349-83B6-08D978A20577}" type="pres">
      <dgm:prSet presAssocID="{35B69D1C-95C4-441A-9160-BF22508ADD97}" presName="sibTrans" presStyleCnt="0"/>
      <dgm:spPr/>
    </dgm:pt>
    <dgm:pt modelId="{4C9A8D24-F8CE-D94A-82BA-EB8B23C35427}" type="pres">
      <dgm:prSet presAssocID="{76F5253C-973D-4414-B2F1-E4FBE731378E}" presName="node" presStyleLbl="node1" presStyleIdx="1" presStyleCnt="25">
        <dgm:presLayoutVars>
          <dgm:bulletEnabled val="1"/>
        </dgm:presLayoutVars>
      </dgm:prSet>
      <dgm:spPr/>
    </dgm:pt>
    <dgm:pt modelId="{813DAAE6-7532-664D-A1A5-DBB8D52A1ADD}" type="pres">
      <dgm:prSet presAssocID="{E00467E7-DA74-4695-9948-58AED84418B4}" presName="sibTrans" presStyleCnt="0"/>
      <dgm:spPr/>
    </dgm:pt>
    <dgm:pt modelId="{6EFCE157-183C-AA4F-B1E8-B2FCFFF2DD39}" type="pres">
      <dgm:prSet presAssocID="{E8448E0E-5535-4DD5-999A-00B2B109E6A8}" presName="node" presStyleLbl="node1" presStyleIdx="2" presStyleCnt="25">
        <dgm:presLayoutVars>
          <dgm:bulletEnabled val="1"/>
        </dgm:presLayoutVars>
      </dgm:prSet>
      <dgm:spPr/>
    </dgm:pt>
    <dgm:pt modelId="{49F9D0E4-E94F-B845-9C85-82516D10E2FA}" type="pres">
      <dgm:prSet presAssocID="{53A36B99-2229-404C-9A6D-471015840EBC}" presName="sibTrans" presStyleCnt="0"/>
      <dgm:spPr/>
    </dgm:pt>
    <dgm:pt modelId="{46A2041D-DA4C-8F47-98A1-5831EAF61762}" type="pres">
      <dgm:prSet presAssocID="{21FC715C-CDDF-433D-965B-5E32809514F0}" presName="node" presStyleLbl="node1" presStyleIdx="3" presStyleCnt="25">
        <dgm:presLayoutVars>
          <dgm:bulletEnabled val="1"/>
        </dgm:presLayoutVars>
      </dgm:prSet>
      <dgm:spPr/>
    </dgm:pt>
    <dgm:pt modelId="{B554AE36-397A-AC40-8D59-9573E2B8F502}" type="pres">
      <dgm:prSet presAssocID="{0EC614EC-D392-4C5A-B6DE-1CBBCCA48A60}" presName="sibTrans" presStyleCnt="0"/>
      <dgm:spPr/>
    </dgm:pt>
    <dgm:pt modelId="{6CD10F73-3BBA-C642-B449-B8C7FD8F3DD8}" type="pres">
      <dgm:prSet presAssocID="{07C9F172-26F8-4318-ABAB-FE0F51088DBD}" presName="node" presStyleLbl="node1" presStyleIdx="4" presStyleCnt="25">
        <dgm:presLayoutVars>
          <dgm:bulletEnabled val="1"/>
        </dgm:presLayoutVars>
      </dgm:prSet>
      <dgm:spPr/>
    </dgm:pt>
    <dgm:pt modelId="{DE3A1AE9-9DE5-7347-8C0F-C9830456BA73}" type="pres">
      <dgm:prSet presAssocID="{FFE7BC31-ABC2-4C1F-ACC0-FC0BF7A28435}" presName="sibTrans" presStyleCnt="0"/>
      <dgm:spPr/>
    </dgm:pt>
    <dgm:pt modelId="{AF417BB2-8427-8F40-9571-A8912A7C7679}" type="pres">
      <dgm:prSet presAssocID="{0306D153-4DDA-46BE-A7F2-D2C425D77AC5}" presName="node" presStyleLbl="node1" presStyleIdx="5" presStyleCnt="25">
        <dgm:presLayoutVars>
          <dgm:bulletEnabled val="1"/>
        </dgm:presLayoutVars>
      </dgm:prSet>
      <dgm:spPr/>
    </dgm:pt>
    <dgm:pt modelId="{3C826E29-943A-F64F-9BE2-B2B3713A34A3}" type="pres">
      <dgm:prSet presAssocID="{676F6A3A-A1D1-4500-8AC0-79B9BA837B70}" presName="sibTrans" presStyleCnt="0"/>
      <dgm:spPr/>
    </dgm:pt>
    <dgm:pt modelId="{8227851F-3DE4-D940-883F-A36377E7D975}" type="pres">
      <dgm:prSet presAssocID="{4B2CC452-69CC-4EDA-B616-C0C82976CCD1}" presName="node" presStyleLbl="node1" presStyleIdx="6" presStyleCnt="25">
        <dgm:presLayoutVars>
          <dgm:bulletEnabled val="1"/>
        </dgm:presLayoutVars>
      </dgm:prSet>
      <dgm:spPr/>
    </dgm:pt>
    <dgm:pt modelId="{F3C7F6B7-709D-AE4E-890A-FA9F075CD7BA}" type="pres">
      <dgm:prSet presAssocID="{41E5B646-460A-4B69-AAE3-36B32E78729C}" presName="sibTrans" presStyleCnt="0"/>
      <dgm:spPr/>
    </dgm:pt>
    <dgm:pt modelId="{6D4AA0B5-7550-2D40-933C-063CF7E8AE44}" type="pres">
      <dgm:prSet presAssocID="{7237F3FD-B107-4FA9-AC1A-8EEAB4C8DA51}" presName="node" presStyleLbl="node1" presStyleIdx="7" presStyleCnt="25">
        <dgm:presLayoutVars>
          <dgm:bulletEnabled val="1"/>
        </dgm:presLayoutVars>
      </dgm:prSet>
      <dgm:spPr/>
    </dgm:pt>
    <dgm:pt modelId="{19501FED-63AF-8E47-97CE-F0AEC02ADDF1}" type="pres">
      <dgm:prSet presAssocID="{7522A49B-95F0-493E-B9A1-DA22EDB5A2FD}" presName="sibTrans" presStyleCnt="0"/>
      <dgm:spPr/>
    </dgm:pt>
    <dgm:pt modelId="{769EECCA-04E4-AB4D-8798-F70249EF7422}" type="pres">
      <dgm:prSet presAssocID="{45541E16-959E-4794-BC8C-7E8ED2812043}" presName="node" presStyleLbl="node1" presStyleIdx="8" presStyleCnt="25">
        <dgm:presLayoutVars>
          <dgm:bulletEnabled val="1"/>
        </dgm:presLayoutVars>
      </dgm:prSet>
      <dgm:spPr/>
    </dgm:pt>
    <dgm:pt modelId="{494514F9-BDCE-274C-9DC0-4F17AB39B255}" type="pres">
      <dgm:prSet presAssocID="{44C95E3D-5592-4846-8F48-CE372978981C}" presName="sibTrans" presStyleCnt="0"/>
      <dgm:spPr/>
    </dgm:pt>
    <dgm:pt modelId="{569FD0C2-CA45-A74F-820B-23E27D1B6BDB}" type="pres">
      <dgm:prSet presAssocID="{0D1F37E6-B0A7-4624-9FD2-6A374017D348}" presName="node" presStyleLbl="node1" presStyleIdx="9" presStyleCnt="25">
        <dgm:presLayoutVars>
          <dgm:bulletEnabled val="1"/>
        </dgm:presLayoutVars>
      </dgm:prSet>
      <dgm:spPr/>
    </dgm:pt>
    <dgm:pt modelId="{04C3B737-ED33-B047-B4D7-7C6E39ACFA6C}" type="pres">
      <dgm:prSet presAssocID="{FC764A65-03E7-4589-8AB7-5943D0F2C2F4}" presName="sibTrans" presStyleCnt="0"/>
      <dgm:spPr/>
    </dgm:pt>
    <dgm:pt modelId="{79B08668-F526-2E4C-B64E-87B12FA3040D}" type="pres">
      <dgm:prSet presAssocID="{35A8990E-6EDB-4F49-8A1A-ED6D07B470F3}" presName="node" presStyleLbl="node1" presStyleIdx="10" presStyleCnt="25">
        <dgm:presLayoutVars>
          <dgm:bulletEnabled val="1"/>
        </dgm:presLayoutVars>
      </dgm:prSet>
      <dgm:spPr/>
    </dgm:pt>
    <dgm:pt modelId="{F7F13F37-C701-4048-93E2-B59799704FC7}" type="pres">
      <dgm:prSet presAssocID="{B361D816-F575-4C0E-9BFB-6F6FE335CC54}" presName="sibTrans" presStyleCnt="0"/>
      <dgm:spPr/>
    </dgm:pt>
    <dgm:pt modelId="{9E09F390-29C7-2649-B50B-BD4F71445746}" type="pres">
      <dgm:prSet presAssocID="{44BA4F53-9A64-47FD-8338-242AE0CDAA40}" presName="node" presStyleLbl="node1" presStyleIdx="11" presStyleCnt="25">
        <dgm:presLayoutVars>
          <dgm:bulletEnabled val="1"/>
        </dgm:presLayoutVars>
      </dgm:prSet>
      <dgm:spPr/>
    </dgm:pt>
    <dgm:pt modelId="{A7C3AF11-3C6B-C64A-B529-895FDE8C1DFD}" type="pres">
      <dgm:prSet presAssocID="{4921D8CF-736B-4A73-BD59-6969F2609ED7}" presName="sibTrans" presStyleCnt="0"/>
      <dgm:spPr/>
    </dgm:pt>
    <dgm:pt modelId="{20658985-2061-0C4F-8AEF-CFC59D17B38E}" type="pres">
      <dgm:prSet presAssocID="{7DF48697-673D-495F-A81E-BA1B9712260D}" presName="node" presStyleLbl="node1" presStyleIdx="12" presStyleCnt="25">
        <dgm:presLayoutVars>
          <dgm:bulletEnabled val="1"/>
        </dgm:presLayoutVars>
      </dgm:prSet>
      <dgm:spPr/>
    </dgm:pt>
    <dgm:pt modelId="{12786803-475C-4342-9E3F-802AC907194E}" type="pres">
      <dgm:prSet presAssocID="{8EF90202-D2F6-4F56-99C1-734E5614D977}" presName="sibTrans" presStyleCnt="0"/>
      <dgm:spPr/>
    </dgm:pt>
    <dgm:pt modelId="{C44C017D-C079-1847-A705-E7EC8FB335BE}" type="pres">
      <dgm:prSet presAssocID="{521B298D-F12E-4EE2-857F-276E2CAD7238}" presName="node" presStyleLbl="node1" presStyleIdx="13" presStyleCnt="25">
        <dgm:presLayoutVars>
          <dgm:bulletEnabled val="1"/>
        </dgm:presLayoutVars>
      </dgm:prSet>
      <dgm:spPr/>
    </dgm:pt>
    <dgm:pt modelId="{B14209D3-0364-4147-8B9F-E56722932F1A}" type="pres">
      <dgm:prSet presAssocID="{B2808244-0B8B-4673-933C-AB73F18CBAF9}" presName="sibTrans" presStyleCnt="0"/>
      <dgm:spPr/>
    </dgm:pt>
    <dgm:pt modelId="{90AAC824-0828-B74C-A719-D62C9D868B0C}" type="pres">
      <dgm:prSet presAssocID="{80D1FA83-6058-450A-BC53-DE42632C6433}" presName="node" presStyleLbl="node1" presStyleIdx="14" presStyleCnt="25">
        <dgm:presLayoutVars>
          <dgm:bulletEnabled val="1"/>
        </dgm:presLayoutVars>
      </dgm:prSet>
      <dgm:spPr/>
    </dgm:pt>
    <dgm:pt modelId="{41409EC8-D3FF-1548-AE03-66DE30FD0F96}" type="pres">
      <dgm:prSet presAssocID="{50439BD2-B51A-4BFA-AA66-F74897FAAD51}" presName="sibTrans" presStyleCnt="0"/>
      <dgm:spPr/>
    </dgm:pt>
    <dgm:pt modelId="{72E86FA0-8517-714A-9DAD-BDB747B99341}" type="pres">
      <dgm:prSet presAssocID="{1D1A4092-3938-430C-8419-0281142534F4}" presName="node" presStyleLbl="node1" presStyleIdx="15" presStyleCnt="25">
        <dgm:presLayoutVars>
          <dgm:bulletEnabled val="1"/>
        </dgm:presLayoutVars>
      </dgm:prSet>
      <dgm:spPr/>
    </dgm:pt>
    <dgm:pt modelId="{8A06B3F9-1A50-134F-A194-EA0C7670DCBA}" type="pres">
      <dgm:prSet presAssocID="{D22DBCDD-1F92-4F17-AF81-C83CA21A60B8}" presName="sibTrans" presStyleCnt="0"/>
      <dgm:spPr/>
    </dgm:pt>
    <dgm:pt modelId="{B8EED297-5893-F74E-8A9E-B4732CBD923F}" type="pres">
      <dgm:prSet presAssocID="{54F52F42-C9DF-4177-98F3-EC662227E0A8}" presName="node" presStyleLbl="node1" presStyleIdx="16" presStyleCnt="25">
        <dgm:presLayoutVars>
          <dgm:bulletEnabled val="1"/>
        </dgm:presLayoutVars>
      </dgm:prSet>
      <dgm:spPr/>
    </dgm:pt>
    <dgm:pt modelId="{6FB11F27-C4A8-514C-AEE6-B18130EEC330}" type="pres">
      <dgm:prSet presAssocID="{86771C19-AF21-40F5-8956-93A4B9019EC7}" presName="sibTrans" presStyleCnt="0"/>
      <dgm:spPr/>
    </dgm:pt>
    <dgm:pt modelId="{74687448-246E-8F44-BD6C-1873112F63F3}" type="pres">
      <dgm:prSet presAssocID="{7ABE6967-282F-4395-90C9-84D0BDF6DFA4}" presName="node" presStyleLbl="node1" presStyleIdx="17" presStyleCnt="25">
        <dgm:presLayoutVars>
          <dgm:bulletEnabled val="1"/>
        </dgm:presLayoutVars>
      </dgm:prSet>
      <dgm:spPr/>
    </dgm:pt>
    <dgm:pt modelId="{AC7EBC87-421A-D84D-9215-4B40138194C4}" type="pres">
      <dgm:prSet presAssocID="{29024A64-188B-4B04-8743-34C85104C199}" presName="sibTrans" presStyleCnt="0"/>
      <dgm:spPr/>
    </dgm:pt>
    <dgm:pt modelId="{0851A802-7195-A74A-9E3B-0BB0DB5E897D}" type="pres">
      <dgm:prSet presAssocID="{DF21E577-4FBD-4672-B397-17BC0775ED7B}" presName="node" presStyleLbl="node1" presStyleIdx="18" presStyleCnt="25">
        <dgm:presLayoutVars>
          <dgm:bulletEnabled val="1"/>
        </dgm:presLayoutVars>
      </dgm:prSet>
      <dgm:spPr/>
    </dgm:pt>
    <dgm:pt modelId="{2606BF63-4C97-D246-BCD2-1D3708740D0D}" type="pres">
      <dgm:prSet presAssocID="{18DC5933-06D5-4DC6-B922-0EFC63E95F0C}" presName="sibTrans" presStyleCnt="0"/>
      <dgm:spPr/>
    </dgm:pt>
    <dgm:pt modelId="{35257EDD-ACCD-454A-B2E5-EB49C10F1CB5}" type="pres">
      <dgm:prSet presAssocID="{F43E2935-B57B-4F9F-9E78-2FAEEC78DF17}" presName="node" presStyleLbl="node1" presStyleIdx="19" presStyleCnt="25">
        <dgm:presLayoutVars>
          <dgm:bulletEnabled val="1"/>
        </dgm:presLayoutVars>
      </dgm:prSet>
      <dgm:spPr/>
    </dgm:pt>
    <dgm:pt modelId="{3462BD12-5682-984F-BFD2-93A55893E0AD}" type="pres">
      <dgm:prSet presAssocID="{086CB31E-96EF-4FCE-910E-FA50B31D6909}" presName="sibTrans" presStyleCnt="0"/>
      <dgm:spPr/>
    </dgm:pt>
    <dgm:pt modelId="{4F57EB0B-86BE-354D-A6A2-7CFA7071F895}" type="pres">
      <dgm:prSet presAssocID="{A62D70AA-4186-4EC8-99DF-886FD0A44CB3}" presName="node" presStyleLbl="node1" presStyleIdx="20" presStyleCnt="25">
        <dgm:presLayoutVars>
          <dgm:bulletEnabled val="1"/>
        </dgm:presLayoutVars>
      </dgm:prSet>
      <dgm:spPr/>
    </dgm:pt>
    <dgm:pt modelId="{399EF750-C00E-D442-8D2F-1E8EDA576772}" type="pres">
      <dgm:prSet presAssocID="{8CE3A00A-7A78-4E5F-BB87-C676101D89B3}" presName="sibTrans" presStyleCnt="0"/>
      <dgm:spPr/>
    </dgm:pt>
    <dgm:pt modelId="{BF97A769-7ADB-5D4F-AA84-78BB812B04AC}" type="pres">
      <dgm:prSet presAssocID="{30EF6BEA-B000-4537-A5EB-A7D24F1224EE}" presName="node" presStyleLbl="node1" presStyleIdx="21" presStyleCnt="25">
        <dgm:presLayoutVars>
          <dgm:bulletEnabled val="1"/>
        </dgm:presLayoutVars>
      </dgm:prSet>
      <dgm:spPr/>
    </dgm:pt>
    <dgm:pt modelId="{694594A0-EFE8-1F48-8E8F-277969EBAF73}" type="pres">
      <dgm:prSet presAssocID="{37957BFD-0F29-475F-90D0-F9BA273F5276}" presName="sibTrans" presStyleCnt="0"/>
      <dgm:spPr/>
    </dgm:pt>
    <dgm:pt modelId="{679D3458-A17A-9243-8B0D-E595ABD82C12}" type="pres">
      <dgm:prSet presAssocID="{83D0F6C7-6D54-4E62-930F-89BFF8B8CEE7}" presName="node" presStyleLbl="node1" presStyleIdx="22" presStyleCnt="25">
        <dgm:presLayoutVars>
          <dgm:bulletEnabled val="1"/>
        </dgm:presLayoutVars>
      </dgm:prSet>
      <dgm:spPr/>
    </dgm:pt>
    <dgm:pt modelId="{4AC27B0A-5ACC-4D49-98BD-7DAE45FE37CE}" type="pres">
      <dgm:prSet presAssocID="{6CC52269-9AEA-49FA-B5F2-C0B36710BA5E}" presName="sibTrans" presStyleCnt="0"/>
      <dgm:spPr/>
    </dgm:pt>
    <dgm:pt modelId="{B21D0742-5EF3-D844-9021-C7597030B20C}" type="pres">
      <dgm:prSet presAssocID="{2EF3521E-7DA9-4363-B3BB-8F9FF68AA962}" presName="node" presStyleLbl="node1" presStyleIdx="23" presStyleCnt="25">
        <dgm:presLayoutVars>
          <dgm:bulletEnabled val="1"/>
        </dgm:presLayoutVars>
      </dgm:prSet>
      <dgm:spPr/>
    </dgm:pt>
    <dgm:pt modelId="{2C48136F-6A9C-374D-AF4F-7DFA2CCCC843}" type="pres">
      <dgm:prSet presAssocID="{A588A30F-73A4-4A78-92D3-417A708F74FF}" presName="sibTrans" presStyleCnt="0"/>
      <dgm:spPr/>
    </dgm:pt>
    <dgm:pt modelId="{3DD5AF10-8D98-E841-87DC-78D816170CC5}" type="pres">
      <dgm:prSet presAssocID="{BB4BE9A8-F654-45A8-849C-F306FD99C0ED}" presName="node" presStyleLbl="node1" presStyleIdx="24" presStyleCnt="25">
        <dgm:presLayoutVars>
          <dgm:bulletEnabled val="1"/>
        </dgm:presLayoutVars>
      </dgm:prSet>
      <dgm:spPr/>
    </dgm:pt>
  </dgm:ptLst>
  <dgm:cxnLst>
    <dgm:cxn modelId="{CCE2590A-0EE0-4675-83DF-3AE305F7B4A6}" srcId="{7A71DA8D-F792-4E88-BD62-C06009E52F18}" destId="{54F52F42-C9DF-4177-98F3-EC662227E0A8}" srcOrd="16" destOrd="0" parTransId="{B9423DFB-5F80-47F6-AFDC-8D8C5DEADDD9}" sibTransId="{86771C19-AF21-40F5-8956-93A4B9019EC7}"/>
    <dgm:cxn modelId="{5C11D218-DC81-4A50-9685-1580EA8FD499}" srcId="{7A71DA8D-F792-4E88-BD62-C06009E52F18}" destId="{4B2CC452-69CC-4EDA-B616-C0C82976CCD1}" srcOrd="6" destOrd="0" parTransId="{35B3B9CA-53CE-4A0A-A891-7F0266A14C06}" sibTransId="{41E5B646-460A-4B69-AAE3-36B32E78729C}"/>
    <dgm:cxn modelId="{632FDD18-1FB7-504E-9418-BDBA4B71DBE1}" type="presOf" srcId="{54F52F42-C9DF-4177-98F3-EC662227E0A8}" destId="{B8EED297-5893-F74E-8A9E-B4732CBD923F}" srcOrd="0" destOrd="0" presId="urn:microsoft.com/office/officeart/2005/8/layout/default"/>
    <dgm:cxn modelId="{EEDED421-295A-754E-8598-D3FA9F16CFBB}" type="presOf" srcId="{45541E16-959E-4794-BC8C-7E8ED2812043}" destId="{769EECCA-04E4-AB4D-8798-F70249EF7422}" srcOrd="0" destOrd="0" presId="urn:microsoft.com/office/officeart/2005/8/layout/default"/>
    <dgm:cxn modelId="{B3800129-DDD0-41C6-BD08-E5BA4448C93D}" srcId="{7A71DA8D-F792-4E88-BD62-C06009E52F18}" destId="{F43E2935-B57B-4F9F-9E78-2FAEEC78DF17}" srcOrd="19" destOrd="0" parTransId="{5773A364-6B89-4CB2-A764-D180D059E32B}" sibTransId="{086CB31E-96EF-4FCE-910E-FA50B31D6909}"/>
    <dgm:cxn modelId="{457CF632-C353-1049-A44E-8A2BDC8B458A}" type="presOf" srcId="{DF21E577-4FBD-4672-B397-17BC0775ED7B}" destId="{0851A802-7195-A74A-9E3B-0BB0DB5E897D}" srcOrd="0" destOrd="0" presId="urn:microsoft.com/office/officeart/2005/8/layout/default"/>
    <dgm:cxn modelId="{9263C938-32DC-445A-AB6B-A84093F46933}" srcId="{7A71DA8D-F792-4E88-BD62-C06009E52F18}" destId="{0D1F37E6-B0A7-4624-9FD2-6A374017D348}" srcOrd="9" destOrd="0" parTransId="{1C12C0FE-9C8F-404F-9864-66D8F9E0C11D}" sibTransId="{FC764A65-03E7-4589-8AB7-5943D0F2C2F4}"/>
    <dgm:cxn modelId="{11D6373A-E1F9-4CB2-AEDD-1AE1A0CCA5EF}" srcId="{7A71DA8D-F792-4E88-BD62-C06009E52F18}" destId="{0306D153-4DDA-46BE-A7F2-D2C425D77AC5}" srcOrd="5" destOrd="0" parTransId="{9EEE3E20-E119-4815-97B5-6B437D45163C}" sibTransId="{676F6A3A-A1D1-4500-8AC0-79B9BA837B70}"/>
    <dgm:cxn modelId="{11806E3D-91CD-6740-AA35-75E4A39DE3B8}" type="presOf" srcId="{7ABE6967-282F-4395-90C9-84D0BDF6DFA4}" destId="{74687448-246E-8F44-BD6C-1873112F63F3}" srcOrd="0" destOrd="0" presId="urn:microsoft.com/office/officeart/2005/8/layout/default"/>
    <dgm:cxn modelId="{B71F4340-4E69-D440-8487-A9B406CE615E}" type="presOf" srcId="{07C9F172-26F8-4318-ABAB-FE0F51088DBD}" destId="{6CD10F73-3BBA-C642-B449-B8C7FD8F3DD8}" srcOrd="0" destOrd="0" presId="urn:microsoft.com/office/officeart/2005/8/layout/default"/>
    <dgm:cxn modelId="{84DFCD40-6940-DE41-B4A3-D60A3910718A}" type="presOf" srcId="{44BA4F53-9A64-47FD-8338-242AE0CDAA40}" destId="{9E09F390-29C7-2649-B50B-BD4F71445746}" srcOrd="0" destOrd="0" presId="urn:microsoft.com/office/officeart/2005/8/layout/default"/>
    <dgm:cxn modelId="{0F72C744-1D9D-8849-ACD8-BDA8F3436122}" type="presOf" srcId="{E8448E0E-5535-4DD5-999A-00B2B109E6A8}" destId="{6EFCE157-183C-AA4F-B1E8-B2FCFFF2DD39}" srcOrd="0" destOrd="0" presId="urn:microsoft.com/office/officeart/2005/8/layout/default"/>
    <dgm:cxn modelId="{BED20F4B-C347-1644-AAA6-397CE96A884A}" type="presOf" srcId="{1D1A4092-3938-430C-8419-0281142534F4}" destId="{72E86FA0-8517-714A-9DAD-BDB747B99341}" srcOrd="0" destOrd="0" presId="urn:microsoft.com/office/officeart/2005/8/layout/default"/>
    <dgm:cxn modelId="{EA78764C-4D27-224A-8A92-ECC1791AD0C8}" type="presOf" srcId="{0306D153-4DDA-46BE-A7F2-D2C425D77AC5}" destId="{AF417BB2-8427-8F40-9571-A8912A7C7679}" srcOrd="0" destOrd="0" presId="urn:microsoft.com/office/officeart/2005/8/layout/default"/>
    <dgm:cxn modelId="{46AF874D-9C14-401A-BDB4-961E950C955B}" srcId="{7A71DA8D-F792-4E88-BD62-C06009E52F18}" destId="{2EF3521E-7DA9-4363-B3BB-8F9FF68AA962}" srcOrd="23" destOrd="0" parTransId="{9E236FBD-1085-41AF-B45E-6A596EDEDDDE}" sibTransId="{A588A30F-73A4-4A78-92D3-417A708F74FF}"/>
    <dgm:cxn modelId="{4AB31653-4D4B-4180-AAD4-21E8C698E9E9}" srcId="{7A71DA8D-F792-4E88-BD62-C06009E52F18}" destId="{BB4BE9A8-F654-45A8-849C-F306FD99C0ED}" srcOrd="24" destOrd="0" parTransId="{E7CA9548-FA9F-4302-BC38-5F522E24FFAB}" sibTransId="{C7045D41-3AA3-4968-9B51-8DF96954C7FF}"/>
    <dgm:cxn modelId="{00F34657-E764-A947-B3EB-37E43CF03C44}" type="presOf" srcId="{4B2CC452-69CC-4EDA-B616-C0C82976CCD1}" destId="{8227851F-3DE4-D940-883F-A36377E7D975}" srcOrd="0" destOrd="0" presId="urn:microsoft.com/office/officeart/2005/8/layout/default"/>
    <dgm:cxn modelId="{5A609E58-D113-409F-AB83-1B9358EFEC67}" srcId="{7A71DA8D-F792-4E88-BD62-C06009E52F18}" destId="{44BA4F53-9A64-47FD-8338-242AE0CDAA40}" srcOrd="11" destOrd="0" parTransId="{CF788FC8-F375-4722-B9A6-87F51CD43ED6}" sibTransId="{4921D8CF-736B-4A73-BD59-6969F2609ED7}"/>
    <dgm:cxn modelId="{C653905C-08E3-43FE-B8F0-661164BD059B}" srcId="{7A71DA8D-F792-4E88-BD62-C06009E52F18}" destId="{7237F3FD-B107-4FA9-AC1A-8EEAB4C8DA51}" srcOrd="7" destOrd="0" parTransId="{61C24934-9F49-40B0-BCCB-80E3DF6FEB27}" sibTransId="{7522A49B-95F0-493E-B9A1-DA22EDB5A2FD}"/>
    <dgm:cxn modelId="{A77E4B5F-1F6F-3540-BE16-AACC2803E0C2}" type="presOf" srcId="{30EF6BEA-B000-4537-A5EB-A7D24F1224EE}" destId="{BF97A769-7ADB-5D4F-AA84-78BB812B04AC}" srcOrd="0" destOrd="0" presId="urn:microsoft.com/office/officeart/2005/8/layout/default"/>
    <dgm:cxn modelId="{16145260-7A77-254D-9729-4B531DE573A3}" type="presOf" srcId="{83D0F6C7-6D54-4E62-930F-89BFF8B8CEE7}" destId="{679D3458-A17A-9243-8B0D-E595ABD82C12}" srcOrd="0" destOrd="0" presId="urn:microsoft.com/office/officeart/2005/8/layout/default"/>
    <dgm:cxn modelId="{5391F160-2B72-4DCC-B922-FBF94CF865FA}" srcId="{7A71DA8D-F792-4E88-BD62-C06009E52F18}" destId="{83D0F6C7-6D54-4E62-930F-89BFF8B8CEE7}" srcOrd="22" destOrd="0" parTransId="{B929B507-E948-4901-8C32-1AF9C9929794}" sibTransId="{6CC52269-9AEA-49FA-B5F2-C0B36710BA5E}"/>
    <dgm:cxn modelId="{7FAB8768-0AD1-4FD8-B034-E44EC34202C1}" srcId="{7A71DA8D-F792-4E88-BD62-C06009E52F18}" destId="{A62D70AA-4186-4EC8-99DF-886FD0A44CB3}" srcOrd="20" destOrd="0" parTransId="{5E504CDE-321E-4160-8462-66FF036BFE0D}" sibTransId="{8CE3A00A-7A78-4E5F-BB87-C676101D89B3}"/>
    <dgm:cxn modelId="{146A4A71-B6A3-4765-AF7C-C30E34890134}" srcId="{7A71DA8D-F792-4E88-BD62-C06009E52F18}" destId="{76F5253C-973D-4414-B2F1-E4FBE731378E}" srcOrd="1" destOrd="0" parTransId="{040A7667-E12F-41AF-9F74-D3731D261BF7}" sibTransId="{E00467E7-DA74-4695-9948-58AED84418B4}"/>
    <dgm:cxn modelId="{DF641D72-A24F-4A6A-AB14-6FE44227089A}" srcId="{7A71DA8D-F792-4E88-BD62-C06009E52F18}" destId="{E8448E0E-5535-4DD5-999A-00B2B109E6A8}" srcOrd="2" destOrd="0" parTransId="{2C3896EE-FE5F-444A-80C4-ECCFE43929A7}" sibTransId="{53A36B99-2229-404C-9A6D-471015840EBC}"/>
    <dgm:cxn modelId="{18E22F82-4CDB-7848-82CE-1F76F4A5F45D}" type="presOf" srcId="{0D1F37E6-B0A7-4624-9FD2-6A374017D348}" destId="{569FD0C2-CA45-A74F-820B-23E27D1B6BDB}" srcOrd="0" destOrd="0" presId="urn:microsoft.com/office/officeart/2005/8/layout/default"/>
    <dgm:cxn modelId="{411A3984-2413-194C-87F8-03A035D7E4AA}" type="presOf" srcId="{35A8990E-6EDB-4F49-8A1A-ED6D07B470F3}" destId="{79B08668-F526-2E4C-B64E-87B12FA3040D}" srcOrd="0" destOrd="0" presId="urn:microsoft.com/office/officeart/2005/8/layout/default"/>
    <dgm:cxn modelId="{68254A86-5395-417A-A7F9-4909ABD58149}" srcId="{7A71DA8D-F792-4E88-BD62-C06009E52F18}" destId="{521B298D-F12E-4EE2-857F-276E2CAD7238}" srcOrd="13" destOrd="0" parTransId="{40ED8C54-B8CF-470D-8C20-1884527DF40E}" sibTransId="{B2808244-0B8B-4673-933C-AB73F18CBAF9}"/>
    <dgm:cxn modelId="{5071A68B-6059-BB40-A6A3-61F588CCCF79}" type="presOf" srcId="{7A71DA8D-F792-4E88-BD62-C06009E52F18}" destId="{064635CE-7E34-8A4C-8784-317AB4980E5E}" srcOrd="0" destOrd="0" presId="urn:microsoft.com/office/officeart/2005/8/layout/default"/>
    <dgm:cxn modelId="{9D547F99-426C-6147-A759-07C64838E3AD}" type="presOf" srcId="{21FC715C-CDDF-433D-965B-5E32809514F0}" destId="{46A2041D-DA4C-8F47-98A1-5831EAF61762}" srcOrd="0" destOrd="0" presId="urn:microsoft.com/office/officeart/2005/8/layout/default"/>
    <dgm:cxn modelId="{E8D4E5A1-3D8A-48CF-85A1-4DD34C5F9DB0}" srcId="{7A71DA8D-F792-4E88-BD62-C06009E52F18}" destId="{30EF6BEA-B000-4537-A5EB-A7D24F1224EE}" srcOrd="21" destOrd="0" parTransId="{F33C6225-278A-47D0-92C5-7838E89C36D8}" sibTransId="{37957BFD-0F29-475F-90D0-F9BA273F5276}"/>
    <dgm:cxn modelId="{41B179A3-7F7E-4052-8C1E-DBD805162A84}" srcId="{7A71DA8D-F792-4E88-BD62-C06009E52F18}" destId="{1D1A4092-3938-430C-8419-0281142534F4}" srcOrd="15" destOrd="0" parTransId="{D122FDC5-CEE5-422B-980F-84891B517BB6}" sibTransId="{D22DBCDD-1F92-4F17-AF81-C83CA21A60B8}"/>
    <dgm:cxn modelId="{3BE4ACAA-0FBB-6A4F-BA52-5CABC7AFB509}" type="presOf" srcId="{80D1FA83-6058-450A-BC53-DE42632C6433}" destId="{90AAC824-0828-B74C-A719-D62C9D868B0C}" srcOrd="0" destOrd="0" presId="urn:microsoft.com/office/officeart/2005/8/layout/default"/>
    <dgm:cxn modelId="{9C1A82AC-4FA9-3D4B-8ADE-4B8C287335E9}" type="presOf" srcId="{BB4BE9A8-F654-45A8-849C-F306FD99C0ED}" destId="{3DD5AF10-8D98-E841-87DC-78D816170CC5}" srcOrd="0" destOrd="0" presId="urn:microsoft.com/office/officeart/2005/8/layout/default"/>
    <dgm:cxn modelId="{1F2B4BAE-ADFE-DA4D-8CE0-143165D92B54}" type="presOf" srcId="{7237F3FD-B107-4FA9-AC1A-8EEAB4C8DA51}" destId="{6D4AA0B5-7550-2D40-933C-063CF7E8AE44}" srcOrd="0" destOrd="0" presId="urn:microsoft.com/office/officeart/2005/8/layout/default"/>
    <dgm:cxn modelId="{5A17BDB0-E150-094A-BEB8-68DE925EED94}" type="presOf" srcId="{A62D70AA-4186-4EC8-99DF-886FD0A44CB3}" destId="{4F57EB0B-86BE-354D-A6A2-7CFA7071F895}" srcOrd="0" destOrd="0" presId="urn:microsoft.com/office/officeart/2005/8/layout/default"/>
    <dgm:cxn modelId="{DDAA26B2-D0D9-4E76-8214-BB5B2F834B1B}" srcId="{7A71DA8D-F792-4E88-BD62-C06009E52F18}" destId="{7ABE6967-282F-4395-90C9-84D0BDF6DFA4}" srcOrd="17" destOrd="0" parTransId="{7D97469E-4C1C-4E2F-B2B6-A3F266D1DD2F}" sibTransId="{29024A64-188B-4B04-8743-34C85104C199}"/>
    <dgm:cxn modelId="{9EA6DBB3-1231-CC4C-9391-4F0A160AF064}" type="presOf" srcId="{76F5253C-973D-4414-B2F1-E4FBE731378E}" destId="{4C9A8D24-F8CE-D94A-82BA-EB8B23C35427}" srcOrd="0" destOrd="0" presId="urn:microsoft.com/office/officeart/2005/8/layout/default"/>
    <dgm:cxn modelId="{5E02A1B6-1A4F-4D38-B4E0-FF0568EF6AEE}" srcId="{7A71DA8D-F792-4E88-BD62-C06009E52F18}" destId="{35A8990E-6EDB-4F49-8A1A-ED6D07B470F3}" srcOrd="10" destOrd="0" parTransId="{2CD5C695-7996-433E-AEB0-1E0DDF3D7003}" sibTransId="{B361D816-F575-4C0E-9BFB-6F6FE335CC54}"/>
    <dgm:cxn modelId="{298E0FB7-CD34-BC44-BD37-2F9D7BE10F54}" type="presOf" srcId="{7DF48697-673D-495F-A81E-BA1B9712260D}" destId="{20658985-2061-0C4F-8AEF-CFC59D17B38E}" srcOrd="0" destOrd="0" presId="urn:microsoft.com/office/officeart/2005/8/layout/default"/>
    <dgm:cxn modelId="{9B58D1B9-021E-E848-B3FC-4C317D525B1B}" type="presOf" srcId="{2EF3521E-7DA9-4363-B3BB-8F9FF68AA962}" destId="{B21D0742-5EF3-D844-9021-C7597030B20C}" srcOrd="0" destOrd="0" presId="urn:microsoft.com/office/officeart/2005/8/layout/default"/>
    <dgm:cxn modelId="{106C8AC7-CF16-43DC-898C-99F629344109}" srcId="{7A71DA8D-F792-4E88-BD62-C06009E52F18}" destId="{07C9F172-26F8-4318-ABAB-FE0F51088DBD}" srcOrd="4" destOrd="0" parTransId="{2FCB4CE4-CF98-47E1-8424-C5A4E043B947}" sibTransId="{FFE7BC31-ABC2-4C1F-ACC0-FC0BF7A28435}"/>
    <dgm:cxn modelId="{C1B947CC-8C8D-49FE-AFAA-2E92A94D059A}" srcId="{7A71DA8D-F792-4E88-BD62-C06009E52F18}" destId="{DF21E577-4FBD-4672-B397-17BC0775ED7B}" srcOrd="18" destOrd="0" parTransId="{2D485CAC-51FC-4F2B-A6A2-672AB2130C3F}" sibTransId="{18DC5933-06D5-4DC6-B922-0EFC63E95F0C}"/>
    <dgm:cxn modelId="{05664BCC-A266-49DA-942F-D3AC28F77CA6}" srcId="{7A71DA8D-F792-4E88-BD62-C06009E52F18}" destId="{21FC715C-CDDF-433D-965B-5E32809514F0}" srcOrd="3" destOrd="0" parTransId="{71379A0C-7D54-4E89-B6F2-F55E82653BBA}" sibTransId="{0EC614EC-D392-4C5A-B6DE-1CBBCCA48A60}"/>
    <dgm:cxn modelId="{90520ED7-A984-4EE9-864A-66FEB0DB2525}" srcId="{7A71DA8D-F792-4E88-BD62-C06009E52F18}" destId="{7DF48697-673D-495F-A81E-BA1B9712260D}" srcOrd="12" destOrd="0" parTransId="{C0D05DBE-0FB6-467A-BD40-B015A53D4D81}" sibTransId="{8EF90202-D2F6-4F56-99C1-734E5614D977}"/>
    <dgm:cxn modelId="{E417BBDE-3515-44D8-B229-5D52BF7599EC}" srcId="{7A71DA8D-F792-4E88-BD62-C06009E52F18}" destId="{80D1FA83-6058-450A-BC53-DE42632C6433}" srcOrd="14" destOrd="0" parTransId="{025CD781-436C-4F54-8BD1-690A78A0B54E}" sibTransId="{50439BD2-B51A-4BFA-AA66-F74897FAAD51}"/>
    <dgm:cxn modelId="{5B1972E2-485E-034E-BB38-FD882F5E22D8}" type="presOf" srcId="{521B298D-F12E-4EE2-857F-276E2CAD7238}" destId="{C44C017D-C079-1847-A705-E7EC8FB335BE}" srcOrd="0" destOrd="0" presId="urn:microsoft.com/office/officeart/2005/8/layout/default"/>
    <dgm:cxn modelId="{9EDD46E8-7A02-F146-86B9-E84A7F9F51BB}" type="presOf" srcId="{34569484-7615-4BCA-8EB3-5A8C77700D03}" destId="{8AC34662-DBBA-F943-9DF0-30DF0C36FACA}" srcOrd="0" destOrd="0" presId="urn:microsoft.com/office/officeart/2005/8/layout/default"/>
    <dgm:cxn modelId="{78CE98F2-2DC0-5446-9234-00976A3E4AAA}" type="presOf" srcId="{F43E2935-B57B-4F9F-9E78-2FAEEC78DF17}" destId="{35257EDD-ACCD-454A-B2E5-EB49C10F1CB5}" srcOrd="0" destOrd="0" presId="urn:microsoft.com/office/officeart/2005/8/layout/default"/>
    <dgm:cxn modelId="{EC9D0CF9-C1A2-4511-9411-4E5AA7B3A022}" srcId="{7A71DA8D-F792-4E88-BD62-C06009E52F18}" destId="{45541E16-959E-4794-BC8C-7E8ED2812043}" srcOrd="8" destOrd="0" parTransId="{46CBBC37-4AF5-4958-8195-B44248F55C32}" sibTransId="{44C95E3D-5592-4846-8F48-CE372978981C}"/>
    <dgm:cxn modelId="{A2DE84FA-2A61-4C1E-80A1-2B46D61470F0}" srcId="{7A71DA8D-F792-4E88-BD62-C06009E52F18}" destId="{34569484-7615-4BCA-8EB3-5A8C77700D03}" srcOrd="0" destOrd="0" parTransId="{9ACE8E24-5E54-4F33-BD51-652E29926EBC}" sibTransId="{35B69D1C-95C4-441A-9160-BF22508ADD97}"/>
    <dgm:cxn modelId="{55CE5172-5C43-6245-BEBB-88C2FB3BE89A}" type="presParOf" srcId="{064635CE-7E34-8A4C-8784-317AB4980E5E}" destId="{8AC34662-DBBA-F943-9DF0-30DF0C36FACA}" srcOrd="0" destOrd="0" presId="urn:microsoft.com/office/officeart/2005/8/layout/default"/>
    <dgm:cxn modelId="{23AD72FC-60D7-124B-A04C-EE966C4808AC}" type="presParOf" srcId="{064635CE-7E34-8A4C-8784-317AB4980E5E}" destId="{E0C87782-2AD3-9349-83B6-08D978A20577}" srcOrd="1" destOrd="0" presId="urn:microsoft.com/office/officeart/2005/8/layout/default"/>
    <dgm:cxn modelId="{F309762E-00DC-3C4D-A71B-2C6DC6258C4E}" type="presParOf" srcId="{064635CE-7E34-8A4C-8784-317AB4980E5E}" destId="{4C9A8D24-F8CE-D94A-82BA-EB8B23C35427}" srcOrd="2" destOrd="0" presId="urn:microsoft.com/office/officeart/2005/8/layout/default"/>
    <dgm:cxn modelId="{5BD75CA2-D920-9649-A63A-DFC8031D97F3}" type="presParOf" srcId="{064635CE-7E34-8A4C-8784-317AB4980E5E}" destId="{813DAAE6-7532-664D-A1A5-DBB8D52A1ADD}" srcOrd="3" destOrd="0" presId="urn:microsoft.com/office/officeart/2005/8/layout/default"/>
    <dgm:cxn modelId="{2CE2604C-EBAE-DF47-9686-9C6F6A6CFF1D}" type="presParOf" srcId="{064635CE-7E34-8A4C-8784-317AB4980E5E}" destId="{6EFCE157-183C-AA4F-B1E8-B2FCFFF2DD39}" srcOrd="4" destOrd="0" presId="urn:microsoft.com/office/officeart/2005/8/layout/default"/>
    <dgm:cxn modelId="{6C5789EE-E5E9-D344-9522-2AF590E60ED0}" type="presParOf" srcId="{064635CE-7E34-8A4C-8784-317AB4980E5E}" destId="{49F9D0E4-E94F-B845-9C85-82516D10E2FA}" srcOrd="5" destOrd="0" presId="urn:microsoft.com/office/officeart/2005/8/layout/default"/>
    <dgm:cxn modelId="{103149BA-21A3-D740-B2D7-762A42503372}" type="presParOf" srcId="{064635CE-7E34-8A4C-8784-317AB4980E5E}" destId="{46A2041D-DA4C-8F47-98A1-5831EAF61762}" srcOrd="6" destOrd="0" presId="urn:microsoft.com/office/officeart/2005/8/layout/default"/>
    <dgm:cxn modelId="{11279A1B-DB15-9D43-9D1C-F0A3781CFAC1}" type="presParOf" srcId="{064635CE-7E34-8A4C-8784-317AB4980E5E}" destId="{B554AE36-397A-AC40-8D59-9573E2B8F502}" srcOrd="7" destOrd="0" presId="urn:microsoft.com/office/officeart/2005/8/layout/default"/>
    <dgm:cxn modelId="{85340234-59EE-A541-B48E-F203D01C54FC}" type="presParOf" srcId="{064635CE-7E34-8A4C-8784-317AB4980E5E}" destId="{6CD10F73-3BBA-C642-B449-B8C7FD8F3DD8}" srcOrd="8" destOrd="0" presId="urn:microsoft.com/office/officeart/2005/8/layout/default"/>
    <dgm:cxn modelId="{2C1AE162-6388-E242-9342-ABF116D5FA59}" type="presParOf" srcId="{064635CE-7E34-8A4C-8784-317AB4980E5E}" destId="{DE3A1AE9-9DE5-7347-8C0F-C9830456BA73}" srcOrd="9" destOrd="0" presId="urn:microsoft.com/office/officeart/2005/8/layout/default"/>
    <dgm:cxn modelId="{1E0A6DCB-E0D9-8C4D-B235-CC8F3C1CCB7E}" type="presParOf" srcId="{064635CE-7E34-8A4C-8784-317AB4980E5E}" destId="{AF417BB2-8427-8F40-9571-A8912A7C7679}" srcOrd="10" destOrd="0" presId="urn:microsoft.com/office/officeart/2005/8/layout/default"/>
    <dgm:cxn modelId="{44FC674D-CB5C-0148-9E4A-95C3A8270F72}" type="presParOf" srcId="{064635CE-7E34-8A4C-8784-317AB4980E5E}" destId="{3C826E29-943A-F64F-9BE2-B2B3713A34A3}" srcOrd="11" destOrd="0" presId="urn:microsoft.com/office/officeart/2005/8/layout/default"/>
    <dgm:cxn modelId="{136B6313-1CA2-0D47-99C9-160394E8A6AD}" type="presParOf" srcId="{064635CE-7E34-8A4C-8784-317AB4980E5E}" destId="{8227851F-3DE4-D940-883F-A36377E7D975}" srcOrd="12" destOrd="0" presId="urn:microsoft.com/office/officeart/2005/8/layout/default"/>
    <dgm:cxn modelId="{A22B5487-6D7A-F74D-ACEB-EB779AE83E7E}" type="presParOf" srcId="{064635CE-7E34-8A4C-8784-317AB4980E5E}" destId="{F3C7F6B7-709D-AE4E-890A-FA9F075CD7BA}" srcOrd="13" destOrd="0" presId="urn:microsoft.com/office/officeart/2005/8/layout/default"/>
    <dgm:cxn modelId="{B6037CB7-ABEC-9B48-AE04-271286E6CA6B}" type="presParOf" srcId="{064635CE-7E34-8A4C-8784-317AB4980E5E}" destId="{6D4AA0B5-7550-2D40-933C-063CF7E8AE44}" srcOrd="14" destOrd="0" presId="urn:microsoft.com/office/officeart/2005/8/layout/default"/>
    <dgm:cxn modelId="{22556A19-6AFC-864B-8E7D-318ADC3D849C}" type="presParOf" srcId="{064635CE-7E34-8A4C-8784-317AB4980E5E}" destId="{19501FED-63AF-8E47-97CE-F0AEC02ADDF1}" srcOrd="15" destOrd="0" presId="urn:microsoft.com/office/officeart/2005/8/layout/default"/>
    <dgm:cxn modelId="{F8086020-1C71-6F4F-A263-61489CA338DE}" type="presParOf" srcId="{064635CE-7E34-8A4C-8784-317AB4980E5E}" destId="{769EECCA-04E4-AB4D-8798-F70249EF7422}" srcOrd="16" destOrd="0" presId="urn:microsoft.com/office/officeart/2005/8/layout/default"/>
    <dgm:cxn modelId="{C9975106-ACE0-7340-B6B3-0EE620E005D9}" type="presParOf" srcId="{064635CE-7E34-8A4C-8784-317AB4980E5E}" destId="{494514F9-BDCE-274C-9DC0-4F17AB39B255}" srcOrd="17" destOrd="0" presId="urn:microsoft.com/office/officeart/2005/8/layout/default"/>
    <dgm:cxn modelId="{27D56390-DC92-214A-9FDB-0F778EB0FC52}" type="presParOf" srcId="{064635CE-7E34-8A4C-8784-317AB4980E5E}" destId="{569FD0C2-CA45-A74F-820B-23E27D1B6BDB}" srcOrd="18" destOrd="0" presId="urn:microsoft.com/office/officeart/2005/8/layout/default"/>
    <dgm:cxn modelId="{D69608EF-5ADA-5245-9314-682C5C7AC2A8}" type="presParOf" srcId="{064635CE-7E34-8A4C-8784-317AB4980E5E}" destId="{04C3B737-ED33-B047-B4D7-7C6E39ACFA6C}" srcOrd="19" destOrd="0" presId="urn:microsoft.com/office/officeart/2005/8/layout/default"/>
    <dgm:cxn modelId="{02114A98-CDD9-3E4B-9218-21C7D3F459F6}" type="presParOf" srcId="{064635CE-7E34-8A4C-8784-317AB4980E5E}" destId="{79B08668-F526-2E4C-B64E-87B12FA3040D}" srcOrd="20" destOrd="0" presId="urn:microsoft.com/office/officeart/2005/8/layout/default"/>
    <dgm:cxn modelId="{85A92173-859C-C140-883C-95E38DAB1C90}" type="presParOf" srcId="{064635CE-7E34-8A4C-8784-317AB4980E5E}" destId="{F7F13F37-C701-4048-93E2-B59799704FC7}" srcOrd="21" destOrd="0" presId="urn:microsoft.com/office/officeart/2005/8/layout/default"/>
    <dgm:cxn modelId="{7EDD9D25-B7B5-6548-8096-0A38E132AF55}" type="presParOf" srcId="{064635CE-7E34-8A4C-8784-317AB4980E5E}" destId="{9E09F390-29C7-2649-B50B-BD4F71445746}" srcOrd="22" destOrd="0" presId="urn:microsoft.com/office/officeart/2005/8/layout/default"/>
    <dgm:cxn modelId="{078F4253-2539-FD4A-8B0E-74E4F34FCC11}" type="presParOf" srcId="{064635CE-7E34-8A4C-8784-317AB4980E5E}" destId="{A7C3AF11-3C6B-C64A-B529-895FDE8C1DFD}" srcOrd="23" destOrd="0" presId="urn:microsoft.com/office/officeart/2005/8/layout/default"/>
    <dgm:cxn modelId="{98151D50-C188-4447-ABEB-BA425D55BF9F}" type="presParOf" srcId="{064635CE-7E34-8A4C-8784-317AB4980E5E}" destId="{20658985-2061-0C4F-8AEF-CFC59D17B38E}" srcOrd="24" destOrd="0" presId="urn:microsoft.com/office/officeart/2005/8/layout/default"/>
    <dgm:cxn modelId="{2BA64EC4-8B79-E440-BAD5-69B9388B3E46}" type="presParOf" srcId="{064635CE-7E34-8A4C-8784-317AB4980E5E}" destId="{12786803-475C-4342-9E3F-802AC907194E}" srcOrd="25" destOrd="0" presId="urn:microsoft.com/office/officeart/2005/8/layout/default"/>
    <dgm:cxn modelId="{A958328A-DB2A-2342-89C0-9707992200D5}" type="presParOf" srcId="{064635CE-7E34-8A4C-8784-317AB4980E5E}" destId="{C44C017D-C079-1847-A705-E7EC8FB335BE}" srcOrd="26" destOrd="0" presId="urn:microsoft.com/office/officeart/2005/8/layout/default"/>
    <dgm:cxn modelId="{F5FED8A6-5E0D-DF42-9442-2B737AEFA0D2}" type="presParOf" srcId="{064635CE-7E34-8A4C-8784-317AB4980E5E}" destId="{B14209D3-0364-4147-8B9F-E56722932F1A}" srcOrd="27" destOrd="0" presId="urn:microsoft.com/office/officeart/2005/8/layout/default"/>
    <dgm:cxn modelId="{DF6EFF90-0CE9-0B45-A942-03D1F5004194}" type="presParOf" srcId="{064635CE-7E34-8A4C-8784-317AB4980E5E}" destId="{90AAC824-0828-B74C-A719-D62C9D868B0C}" srcOrd="28" destOrd="0" presId="urn:microsoft.com/office/officeart/2005/8/layout/default"/>
    <dgm:cxn modelId="{46DEAD41-BB1A-6948-B81D-0C60A30F6671}" type="presParOf" srcId="{064635CE-7E34-8A4C-8784-317AB4980E5E}" destId="{41409EC8-D3FF-1548-AE03-66DE30FD0F96}" srcOrd="29" destOrd="0" presId="urn:microsoft.com/office/officeart/2005/8/layout/default"/>
    <dgm:cxn modelId="{102F4EF3-A893-6346-9826-7693EC677F74}" type="presParOf" srcId="{064635CE-7E34-8A4C-8784-317AB4980E5E}" destId="{72E86FA0-8517-714A-9DAD-BDB747B99341}" srcOrd="30" destOrd="0" presId="urn:microsoft.com/office/officeart/2005/8/layout/default"/>
    <dgm:cxn modelId="{7506675D-33A8-354B-89FB-99797EA8A3BB}" type="presParOf" srcId="{064635CE-7E34-8A4C-8784-317AB4980E5E}" destId="{8A06B3F9-1A50-134F-A194-EA0C7670DCBA}" srcOrd="31" destOrd="0" presId="urn:microsoft.com/office/officeart/2005/8/layout/default"/>
    <dgm:cxn modelId="{96384DF7-2D18-7B4D-A2AC-A631AEC79754}" type="presParOf" srcId="{064635CE-7E34-8A4C-8784-317AB4980E5E}" destId="{B8EED297-5893-F74E-8A9E-B4732CBD923F}" srcOrd="32" destOrd="0" presId="urn:microsoft.com/office/officeart/2005/8/layout/default"/>
    <dgm:cxn modelId="{DFC9D796-F04E-E94A-98C6-28FC6F9C2904}" type="presParOf" srcId="{064635CE-7E34-8A4C-8784-317AB4980E5E}" destId="{6FB11F27-C4A8-514C-AEE6-B18130EEC330}" srcOrd="33" destOrd="0" presId="urn:microsoft.com/office/officeart/2005/8/layout/default"/>
    <dgm:cxn modelId="{8881A799-5882-5947-B39B-10165D5DD4FB}" type="presParOf" srcId="{064635CE-7E34-8A4C-8784-317AB4980E5E}" destId="{74687448-246E-8F44-BD6C-1873112F63F3}" srcOrd="34" destOrd="0" presId="urn:microsoft.com/office/officeart/2005/8/layout/default"/>
    <dgm:cxn modelId="{D9DD58E6-34AF-EA45-87BF-6152BE3981B1}" type="presParOf" srcId="{064635CE-7E34-8A4C-8784-317AB4980E5E}" destId="{AC7EBC87-421A-D84D-9215-4B40138194C4}" srcOrd="35" destOrd="0" presId="urn:microsoft.com/office/officeart/2005/8/layout/default"/>
    <dgm:cxn modelId="{CB5EF438-E1D4-E644-A454-0FCECD2837F7}" type="presParOf" srcId="{064635CE-7E34-8A4C-8784-317AB4980E5E}" destId="{0851A802-7195-A74A-9E3B-0BB0DB5E897D}" srcOrd="36" destOrd="0" presId="urn:microsoft.com/office/officeart/2005/8/layout/default"/>
    <dgm:cxn modelId="{C4544367-3AA7-6C48-92CA-C1C61269401C}" type="presParOf" srcId="{064635CE-7E34-8A4C-8784-317AB4980E5E}" destId="{2606BF63-4C97-D246-BCD2-1D3708740D0D}" srcOrd="37" destOrd="0" presId="urn:microsoft.com/office/officeart/2005/8/layout/default"/>
    <dgm:cxn modelId="{2526D2C2-BF54-9C41-8D67-13D2828E6F31}" type="presParOf" srcId="{064635CE-7E34-8A4C-8784-317AB4980E5E}" destId="{35257EDD-ACCD-454A-B2E5-EB49C10F1CB5}" srcOrd="38" destOrd="0" presId="urn:microsoft.com/office/officeart/2005/8/layout/default"/>
    <dgm:cxn modelId="{B29A5E0C-2632-2744-A95E-494D723DE1C7}" type="presParOf" srcId="{064635CE-7E34-8A4C-8784-317AB4980E5E}" destId="{3462BD12-5682-984F-BFD2-93A55893E0AD}" srcOrd="39" destOrd="0" presId="urn:microsoft.com/office/officeart/2005/8/layout/default"/>
    <dgm:cxn modelId="{03844063-2F9F-BB40-888D-F74E6572DD10}" type="presParOf" srcId="{064635CE-7E34-8A4C-8784-317AB4980E5E}" destId="{4F57EB0B-86BE-354D-A6A2-7CFA7071F895}" srcOrd="40" destOrd="0" presId="urn:microsoft.com/office/officeart/2005/8/layout/default"/>
    <dgm:cxn modelId="{70971382-1061-294D-BE0E-6C7BA9855996}" type="presParOf" srcId="{064635CE-7E34-8A4C-8784-317AB4980E5E}" destId="{399EF750-C00E-D442-8D2F-1E8EDA576772}" srcOrd="41" destOrd="0" presId="urn:microsoft.com/office/officeart/2005/8/layout/default"/>
    <dgm:cxn modelId="{25FCD4BB-667B-3045-BEBE-482F4F7E61D4}" type="presParOf" srcId="{064635CE-7E34-8A4C-8784-317AB4980E5E}" destId="{BF97A769-7ADB-5D4F-AA84-78BB812B04AC}" srcOrd="42" destOrd="0" presId="urn:microsoft.com/office/officeart/2005/8/layout/default"/>
    <dgm:cxn modelId="{06CDC1F8-7D1C-1F4C-AC0B-066D7B83DEB9}" type="presParOf" srcId="{064635CE-7E34-8A4C-8784-317AB4980E5E}" destId="{694594A0-EFE8-1F48-8E8F-277969EBAF73}" srcOrd="43" destOrd="0" presId="urn:microsoft.com/office/officeart/2005/8/layout/default"/>
    <dgm:cxn modelId="{8765F631-DD85-3F4B-A89D-BDE087436D91}" type="presParOf" srcId="{064635CE-7E34-8A4C-8784-317AB4980E5E}" destId="{679D3458-A17A-9243-8B0D-E595ABD82C12}" srcOrd="44" destOrd="0" presId="urn:microsoft.com/office/officeart/2005/8/layout/default"/>
    <dgm:cxn modelId="{5A62152C-9C28-1346-832F-B7AD5562E3F4}" type="presParOf" srcId="{064635CE-7E34-8A4C-8784-317AB4980E5E}" destId="{4AC27B0A-5ACC-4D49-98BD-7DAE45FE37CE}" srcOrd="45" destOrd="0" presId="urn:microsoft.com/office/officeart/2005/8/layout/default"/>
    <dgm:cxn modelId="{2035A1FC-4B7B-E840-B2D1-71C663243826}" type="presParOf" srcId="{064635CE-7E34-8A4C-8784-317AB4980E5E}" destId="{B21D0742-5EF3-D844-9021-C7597030B20C}" srcOrd="46" destOrd="0" presId="urn:microsoft.com/office/officeart/2005/8/layout/default"/>
    <dgm:cxn modelId="{2EF2266C-7EDA-F64E-9A36-87173C6E6025}" type="presParOf" srcId="{064635CE-7E34-8A4C-8784-317AB4980E5E}" destId="{2C48136F-6A9C-374D-AF4F-7DFA2CCCC843}" srcOrd="47" destOrd="0" presId="urn:microsoft.com/office/officeart/2005/8/layout/default"/>
    <dgm:cxn modelId="{09851959-27FA-BA46-A003-7B477A47B5BD}" type="presParOf" srcId="{064635CE-7E34-8A4C-8784-317AB4980E5E}" destId="{3DD5AF10-8D98-E841-87DC-78D816170CC5}" srcOrd="4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0C7F1E6-51D0-44AF-AE8D-11D729278701}"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57BB4831-9FF6-420F-A683-636D7071EA7A}">
      <dgm:prSet/>
      <dgm:spPr/>
      <dgm:t>
        <a:bodyPr/>
        <a:lstStyle/>
        <a:p>
          <a:r>
            <a:rPr lang="en-US"/>
            <a:t>Pare down the statements, eliminate duplicates, combine where you need to.</a:t>
          </a:r>
        </a:p>
      </dgm:t>
    </dgm:pt>
    <dgm:pt modelId="{0760377C-B0DE-471A-8EFD-F67012565212}" type="parTrans" cxnId="{732A4D5A-2B39-4DDE-9407-A045D9B402D9}">
      <dgm:prSet/>
      <dgm:spPr/>
      <dgm:t>
        <a:bodyPr/>
        <a:lstStyle/>
        <a:p>
          <a:endParaRPr lang="en-US"/>
        </a:p>
      </dgm:t>
    </dgm:pt>
    <dgm:pt modelId="{B23722CE-1B37-433E-BD91-8BE421E78AF8}" type="sibTrans" cxnId="{732A4D5A-2B39-4DDE-9407-A045D9B402D9}">
      <dgm:prSet/>
      <dgm:spPr/>
      <dgm:t>
        <a:bodyPr/>
        <a:lstStyle/>
        <a:p>
          <a:endParaRPr lang="en-US"/>
        </a:p>
      </dgm:t>
    </dgm:pt>
    <dgm:pt modelId="{2075A742-EBB6-4C58-9EC3-B5E876B4F7A1}">
      <dgm:prSet/>
      <dgm:spPr/>
      <dgm:t>
        <a:bodyPr/>
        <a:lstStyle/>
        <a:p>
          <a:r>
            <a:rPr lang="en-US"/>
            <a:t>Looking for balance in the statements</a:t>
          </a:r>
        </a:p>
      </dgm:t>
    </dgm:pt>
    <dgm:pt modelId="{381A71C2-4B90-44AE-9E33-3FE61BB9B53E}" type="parTrans" cxnId="{354AA7E3-3F85-4B73-A372-F0390C1694F4}">
      <dgm:prSet/>
      <dgm:spPr/>
      <dgm:t>
        <a:bodyPr/>
        <a:lstStyle/>
        <a:p>
          <a:endParaRPr lang="en-US"/>
        </a:p>
      </dgm:t>
    </dgm:pt>
    <dgm:pt modelId="{3B3F2489-C81E-4C03-8217-F16952F889A5}" type="sibTrans" cxnId="{354AA7E3-3F85-4B73-A372-F0390C1694F4}">
      <dgm:prSet/>
      <dgm:spPr/>
      <dgm:t>
        <a:bodyPr/>
        <a:lstStyle/>
        <a:p>
          <a:endParaRPr lang="en-US"/>
        </a:p>
      </dgm:t>
    </dgm:pt>
    <dgm:pt modelId="{8A511FD0-B559-4592-B9FB-FCB6DF17B29A}">
      <dgm:prSet/>
      <dgm:spPr/>
      <dgm:t>
        <a:bodyPr/>
        <a:lstStyle/>
        <a:p>
          <a:r>
            <a:rPr lang="en-US"/>
            <a:t>We want them to be conversational and relatable</a:t>
          </a:r>
        </a:p>
      </dgm:t>
    </dgm:pt>
    <dgm:pt modelId="{904B428A-F524-4CE6-BE6E-F8CF953F1399}" type="parTrans" cxnId="{E48132FE-EB73-4A4A-8417-46754D674BCC}">
      <dgm:prSet/>
      <dgm:spPr/>
      <dgm:t>
        <a:bodyPr/>
        <a:lstStyle/>
        <a:p>
          <a:endParaRPr lang="en-US"/>
        </a:p>
      </dgm:t>
    </dgm:pt>
    <dgm:pt modelId="{6D0F9F69-27D2-4380-BF01-5E0023028048}" type="sibTrans" cxnId="{E48132FE-EB73-4A4A-8417-46754D674BCC}">
      <dgm:prSet/>
      <dgm:spPr/>
      <dgm:t>
        <a:bodyPr/>
        <a:lstStyle/>
        <a:p>
          <a:endParaRPr lang="en-US"/>
        </a:p>
      </dgm:t>
    </dgm:pt>
    <dgm:pt modelId="{6124A2BA-2465-47D6-A9E4-B0DE02E1B2D0}">
      <dgm:prSet/>
      <dgm:spPr/>
      <dgm:t>
        <a:bodyPr/>
        <a:lstStyle/>
        <a:p>
          <a:r>
            <a:rPr lang="en-US"/>
            <a:t>Strongly held beliefs or view points</a:t>
          </a:r>
        </a:p>
      </dgm:t>
    </dgm:pt>
    <dgm:pt modelId="{7A82DD6F-9051-4E32-A9C6-3C0FBCE7F7EE}" type="parTrans" cxnId="{31CD7330-6D20-4BAE-92BC-71B4A223A9C3}">
      <dgm:prSet/>
      <dgm:spPr/>
      <dgm:t>
        <a:bodyPr/>
        <a:lstStyle/>
        <a:p>
          <a:endParaRPr lang="en-US"/>
        </a:p>
      </dgm:t>
    </dgm:pt>
    <dgm:pt modelId="{B2EC22A5-BC2B-4166-85F2-ABF60C32EBDF}" type="sibTrans" cxnId="{31CD7330-6D20-4BAE-92BC-71B4A223A9C3}">
      <dgm:prSet/>
      <dgm:spPr/>
      <dgm:t>
        <a:bodyPr/>
        <a:lstStyle/>
        <a:p>
          <a:endParaRPr lang="en-US"/>
        </a:p>
      </dgm:t>
    </dgm:pt>
    <dgm:pt modelId="{A3F12972-AA15-9342-9CFB-D90418D113C7}" type="pres">
      <dgm:prSet presAssocID="{A0C7F1E6-51D0-44AF-AE8D-11D729278701}" presName="linear" presStyleCnt="0">
        <dgm:presLayoutVars>
          <dgm:animLvl val="lvl"/>
          <dgm:resizeHandles val="exact"/>
        </dgm:presLayoutVars>
      </dgm:prSet>
      <dgm:spPr/>
    </dgm:pt>
    <dgm:pt modelId="{80A27E9A-17BA-5B46-A07B-4E5A24BD58D4}" type="pres">
      <dgm:prSet presAssocID="{57BB4831-9FF6-420F-A683-636D7071EA7A}" presName="parentText" presStyleLbl="node1" presStyleIdx="0" presStyleCnt="4">
        <dgm:presLayoutVars>
          <dgm:chMax val="0"/>
          <dgm:bulletEnabled val="1"/>
        </dgm:presLayoutVars>
      </dgm:prSet>
      <dgm:spPr/>
    </dgm:pt>
    <dgm:pt modelId="{A7A94929-7E82-FA42-B084-9B496AD5E288}" type="pres">
      <dgm:prSet presAssocID="{B23722CE-1B37-433E-BD91-8BE421E78AF8}" presName="spacer" presStyleCnt="0"/>
      <dgm:spPr/>
    </dgm:pt>
    <dgm:pt modelId="{3CEA8597-FFB9-A249-A681-35F27EA855E5}" type="pres">
      <dgm:prSet presAssocID="{2075A742-EBB6-4C58-9EC3-B5E876B4F7A1}" presName="parentText" presStyleLbl="node1" presStyleIdx="1" presStyleCnt="4">
        <dgm:presLayoutVars>
          <dgm:chMax val="0"/>
          <dgm:bulletEnabled val="1"/>
        </dgm:presLayoutVars>
      </dgm:prSet>
      <dgm:spPr/>
    </dgm:pt>
    <dgm:pt modelId="{25DA0C92-98DE-2F47-A3E6-8DD806B495B6}" type="pres">
      <dgm:prSet presAssocID="{3B3F2489-C81E-4C03-8217-F16952F889A5}" presName="spacer" presStyleCnt="0"/>
      <dgm:spPr/>
    </dgm:pt>
    <dgm:pt modelId="{5BC71B0E-CD38-3D40-9E19-48C06860FF67}" type="pres">
      <dgm:prSet presAssocID="{8A511FD0-B559-4592-B9FB-FCB6DF17B29A}" presName="parentText" presStyleLbl="node1" presStyleIdx="2" presStyleCnt="4">
        <dgm:presLayoutVars>
          <dgm:chMax val="0"/>
          <dgm:bulletEnabled val="1"/>
        </dgm:presLayoutVars>
      </dgm:prSet>
      <dgm:spPr/>
    </dgm:pt>
    <dgm:pt modelId="{568749E0-5DDC-C241-AB9C-DB4F091D9AAE}" type="pres">
      <dgm:prSet presAssocID="{6D0F9F69-27D2-4380-BF01-5E0023028048}" presName="spacer" presStyleCnt="0"/>
      <dgm:spPr/>
    </dgm:pt>
    <dgm:pt modelId="{2370E67C-148B-DE4E-B22A-26460EE1584C}" type="pres">
      <dgm:prSet presAssocID="{6124A2BA-2465-47D6-A9E4-B0DE02E1B2D0}" presName="parentText" presStyleLbl="node1" presStyleIdx="3" presStyleCnt="4">
        <dgm:presLayoutVars>
          <dgm:chMax val="0"/>
          <dgm:bulletEnabled val="1"/>
        </dgm:presLayoutVars>
      </dgm:prSet>
      <dgm:spPr/>
    </dgm:pt>
  </dgm:ptLst>
  <dgm:cxnLst>
    <dgm:cxn modelId="{EB96830A-4D31-0A42-80D6-1C38820F9636}" type="presOf" srcId="{8A511FD0-B559-4592-B9FB-FCB6DF17B29A}" destId="{5BC71B0E-CD38-3D40-9E19-48C06860FF67}" srcOrd="0" destOrd="0" presId="urn:microsoft.com/office/officeart/2005/8/layout/vList2"/>
    <dgm:cxn modelId="{13F68316-DB2D-6B4F-90AA-7307E5BEACC3}" type="presOf" srcId="{A0C7F1E6-51D0-44AF-AE8D-11D729278701}" destId="{A3F12972-AA15-9342-9CFB-D90418D113C7}" srcOrd="0" destOrd="0" presId="urn:microsoft.com/office/officeart/2005/8/layout/vList2"/>
    <dgm:cxn modelId="{9BA4431B-7B52-1B45-8357-D519F884653A}" type="presOf" srcId="{57BB4831-9FF6-420F-A683-636D7071EA7A}" destId="{80A27E9A-17BA-5B46-A07B-4E5A24BD58D4}" srcOrd="0" destOrd="0" presId="urn:microsoft.com/office/officeart/2005/8/layout/vList2"/>
    <dgm:cxn modelId="{31CD7330-6D20-4BAE-92BC-71B4A223A9C3}" srcId="{A0C7F1E6-51D0-44AF-AE8D-11D729278701}" destId="{6124A2BA-2465-47D6-A9E4-B0DE02E1B2D0}" srcOrd="3" destOrd="0" parTransId="{7A82DD6F-9051-4E32-A9C6-3C0FBCE7F7EE}" sibTransId="{B2EC22A5-BC2B-4166-85F2-ABF60C32EBDF}"/>
    <dgm:cxn modelId="{939F6F41-6184-D249-96BB-0889F2F403C8}" type="presOf" srcId="{2075A742-EBB6-4C58-9EC3-B5E876B4F7A1}" destId="{3CEA8597-FFB9-A249-A681-35F27EA855E5}" srcOrd="0" destOrd="0" presId="urn:microsoft.com/office/officeart/2005/8/layout/vList2"/>
    <dgm:cxn modelId="{732A4D5A-2B39-4DDE-9407-A045D9B402D9}" srcId="{A0C7F1E6-51D0-44AF-AE8D-11D729278701}" destId="{57BB4831-9FF6-420F-A683-636D7071EA7A}" srcOrd="0" destOrd="0" parTransId="{0760377C-B0DE-471A-8EFD-F67012565212}" sibTransId="{B23722CE-1B37-433E-BD91-8BE421E78AF8}"/>
    <dgm:cxn modelId="{6D46329F-71FF-6C46-85D4-91B2EC45FFC5}" type="presOf" srcId="{6124A2BA-2465-47D6-A9E4-B0DE02E1B2D0}" destId="{2370E67C-148B-DE4E-B22A-26460EE1584C}" srcOrd="0" destOrd="0" presId="urn:microsoft.com/office/officeart/2005/8/layout/vList2"/>
    <dgm:cxn modelId="{354AA7E3-3F85-4B73-A372-F0390C1694F4}" srcId="{A0C7F1E6-51D0-44AF-AE8D-11D729278701}" destId="{2075A742-EBB6-4C58-9EC3-B5E876B4F7A1}" srcOrd="1" destOrd="0" parTransId="{381A71C2-4B90-44AE-9E33-3FE61BB9B53E}" sibTransId="{3B3F2489-C81E-4C03-8217-F16952F889A5}"/>
    <dgm:cxn modelId="{E48132FE-EB73-4A4A-8417-46754D674BCC}" srcId="{A0C7F1E6-51D0-44AF-AE8D-11D729278701}" destId="{8A511FD0-B559-4592-B9FB-FCB6DF17B29A}" srcOrd="2" destOrd="0" parTransId="{904B428A-F524-4CE6-BE6E-F8CF953F1399}" sibTransId="{6D0F9F69-27D2-4380-BF01-5E0023028048}"/>
    <dgm:cxn modelId="{B8581980-0EE8-FA4F-9ECD-A35DE459E525}" type="presParOf" srcId="{A3F12972-AA15-9342-9CFB-D90418D113C7}" destId="{80A27E9A-17BA-5B46-A07B-4E5A24BD58D4}" srcOrd="0" destOrd="0" presId="urn:microsoft.com/office/officeart/2005/8/layout/vList2"/>
    <dgm:cxn modelId="{28E1C9A4-7EE1-B449-BC8C-C5A7B285CC16}" type="presParOf" srcId="{A3F12972-AA15-9342-9CFB-D90418D113C7}" destId="{A7A94929-7E82-FA42-B084-9B496AD5E288}" srcOrd="1" destOrd="0" presId="urn:microsoft.com/office/officeart/2005/8/layout/vList2"/>
    <dgm:cxn modelId="{877A4BDD-D2C3-0842-99D3-210E246B8D53}" type="presParOf" srcId="{A3F12972-AA15-9342-9CFB-D90418D113C7}" destId="{3CEA8597-FFB9-A249-A681-35F27EA855E5}" srcOrd="2" destOrd="0" presId="urn:microsoft.com/office/officeart/2005/8/layout/vList2"/>
    <dgm:cxn modelId="{95D95553-CE12-9D45-81FD-82FF76572E61}" type="presParOf" srcId="{A3F12972-AA15-9342-9CFB-D90418D113C7}" destId="{25DA0C92-98DE-2F47-A3E6-8DD806B495B6}" srcOrd="3" destOrd="0" presId="urn:microsoft.com/office/officeart/2005/8/layout/vList2"/>
    <dgm:cxn modelId="{8D486A55-BC51-1740-879E-9AF05521F4AF}" type="presParOf" srcId="{A3F12972-AA15-9342-9CFB-D90418D113C7}" destId="{5BC71B0E-CD38-3D40-9E19-48C06860FF67}" srcOrd="4" destOrd="0" presId="urn:microsoft.com/office/officeart/2005/8/layout/vList2"/>
    <dgm:cxn modelId="{7858C907-5297-F540-9E0F-152CA68E4812}" type="presParOf" srcId="{A3F12972-AA15-9342-9CFB-D90418D113C7}" destId="{568749E0-5DDC-C241-AB9C-DB4F091D9AAE}" srcOrd="5" destOrd="0" presId="urn:microsoft.com/office/officeart/2005/8/layout/vList2"/>
    <dgm:cxn modelId="{7CCC3155-6423-7C43-9017-493BFAAD8ED3}" type="presParOf" srcId="{A3F12972-AA15-9342-9CFB-D90418D113C7}" destId="{2370E67C-148B-DE4E-B22A-26460EE1584C}"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79E8F9D-D2B6-4DD2-B2AB-BD70F2F011CC}" type="doc">
      <dgm:prSet loTypeId="urn:microsoft.com/office/officeart/2005/8/layout/vProcess5" loCatId="process" qsTypeId="urn:microsoft.com/office/officeart/2005/8/quickstyle/simple1" qsCatId="simple" csTypeId="urn:microsoft.com/office/officeart/2005/8/colors/colorful1" csCatId="colorful"/>
      <dgm:spPr/>
      <dgm:t>
        <a:bodyPr/>
        <a:lstStyle/>
        <a:p>
          <a:endParaRPr lang="en-US"/>
        </a:p>
      </dgm:t>
    </dgm:pt>
    <dgm:pt modelId="{00C6DCB9-2570-4883-93A2-C39763C42829}">
      <dgm:prSet/>
      <dgm:spPr/>
      <dgm:t>
        <a:bodyPr/>
        <a:lstStyle/>
        <a:p>
          <a:r>
            <a:rPr lang="en-US" dirty="0"/>
            <a:t>You will send them the number of statements as there are sections on the grid</a:t>
          </a:r>
        </a:p>
      </dgm:t>
    </dgm:pt>
    <dgm:pt modelId="{EE1F7F1B-1942-4969-A2FD-230B9CD674F6}" type="parTrans" cxnId="{93C7111B-C946-4ADB-978D-BB9AB5CE799F}">
      <dgm:prSet/>
      <dgm:spPr/>
      <dgm:t>
        <a:bodyPr/>
        <a:lstStyle/>
        <a:p>
          <a:endParaRPr lang="en-US"/>
        </a:p>
      </dgm:t>
    </dgm:pt>
    <dgm:pt modelId="{E22349A0-91BA-4A07-A1A2-79EC21839B91}" type="sibTrans" cxnId="{93C7111B-C946-4ADB-978D-BB9AB5CE799F}">
      <dgm:prSet/>
      <dgm:spPr/>
      <dgm:t>
        <a:bodyPr/>
        <a:lstStyle/>
        <a:p>
          <a:endParaRPr lang="en-US"/>
        </a:p>
      </dgm:t>
    </dgm:pt>
    <dgm:pt modelId="{90C67591-F83C-49E2-B032-54B748342271}">
      <dgm:prSet/>
      <dgm:spPr/>
      <dgm:t>
        <a:bodyPr/>
        <a:lstStyle/>
        <a:p>
          <a:r>
            <a:rPr lang="en-US"/>
            <a:t>Participants sort each statement into the upside-down grid</a:t>
          </a:r>
        </a:p>
      </dgm:t>
    </dgm:pt>
    <dgm:pt modelId="{4DDC02C9-2EC4-40D8-BB66-B08655FE3A40}" type="parTrans" cxnId="{B81BE042-F1E1-4780-B63A-95B169E99E0B}">
      <dgm:prSet/>
      <dgm:spPr/>
      <dgm:t>
        <a:bodyPr/>
        <a:lstStyle/>
        <a:p>
          <a:endParaRPr lang="en-US"/>
        </a:p>
      </dgm:t>
    </dgm:pt>
    <dgm:pt modelId="{1B55264E-0563-4FC7-9756-9C28D8A580D4}" type="sibTrans" cxnId="{B81BE042-F1E1-4780-B63A-95B169E99E0B}">
      <dgm:prSet/>
      <dgm:spPr/>
      <dgm:t>
        <a:bodyPr/>
        <a:lstStyle/>
        <a:p>
          <a:endParaRPr lang="en-US"/>
        </a:p>
      </dgm:t>
    </dgm:pt>
    <dgm:pt modelId="{DF4EC5EE-0293-425B-845B-8FCE9B213DA7}">
      <dgm:prSet/>
      <dgm:spPr/>
      <dgm:t>
        <a:bodyPr/>
        <a:lstStyle/>
        <a:p>
          <a:r>
            <a:rPr lang="en-US"/>
            <a:t>Then we have the concourse!</a:t>
          </a:r>
        </a:p>
      </dgm:t>
    </dgm:pt>
    <dgm:pt modelId="{4ADD90B3-9C9F-4E60-B913-F2D0272C718E}" type="parTrans" cxnId="{B0DE80D2-667E-421B-9C99-EFD41AEA108D}">
      <dgm:prSet/>
      <dgm:spPr/>
      <dgm:t>
        <a:bodyPr/>
        <a:lstStyle/>
        <a:p>
          <a:endParaRPr lang="en-US"/>
        </a:p>
      </dgm:t>
    </dgm:pt>
    <dgm:pt modelId="{308E4EE7-E565-4EA6-A75F-5A5033131587}" type="sibTrans" cxnId="{B0DE80D2-667E-421B-9C99-EFD41AEA108D}">
      <dgm:prSet/>
      <dgm:spPr/>
      <dgm:t>
        <a:bodyPr/>
        <a:lstStyle/>
        <a:p>
          <a:endParaRPr lang="en-US"/>
        </a:p>
      </dgm:t>
    </dgm:pt>
    <dgm:pt modelId="{CC5BE2F1-6D6C-AD4F-964F-601F35399666}" type="pres">
      <dgm:prSet presAssocID="{879E8F9D-D2B6-4DD2-B2AB-BD70F2F011CC}" presName="outerComposite" presStyleCnt="0">
        <dgm:presLayoutVars>
          <dgm:chMax val="5"/>
          <dgm:dir/>
          <dgm:resizeHandles val="exact"/>
        </dgm:presLayoutVars>
      </dgm:prSet>
      <dgm:spPr/>
    </dgm:pt>
    <dgm:pt modelId="{7CA51571-2603-A342-A227-0269884B26F5}" type="pres">
      <dgm:prSet presAssocID="{879E8F9D-D2B6-4DD2-B2AB-BD70F2F011CC}" presName="dummyMaxCanvas" presStyleCnt="0">
        <dgm:presLayoutVars/>
      </dgm:prSet>
      <dgm:spPr/>
    </dgm:pt>
    <dgm:pt modelId="{2BF2C099-8662-8647-8216-AA0525383A9D}" type="pres">
      <dgm:prSet presAssocID="{879E8F9D-D2B6-4DD2-B2AB-BD70F2F011CC}" presName="ThreeNodes_1" presStyleLbl="node1" presStyleIdx="0" presStyleCnt="3">
        <dgm:presLayoutVars>
          <dgm:bulletEnabled val="1"/>
        </dgm:presLayoutVars>
      </dgm:prSet>
      <dgm:spPr/>
    </dgm:pt>
    <dgm:pt modelId="{343D8795-B217-144F-B69F-074FEBC0832B}" type="pres">
      <dgm:prSet presAssocID="{879E8F9D-D2B6-4DD2-B2AB-BD70F2F011CC}" presName="ThreeNodes_2" presStyleLbl="node1" presStyleIdx="1" presStyleCnt="3">
        <dgm:presLayoutVars>
          <dgm:bulletEnabled val="1"/>
        </dgm:presLayoutVars>
      </dgm:prSet>
      <dgm:spPr/>
    </dgm:pt>
    <dgm:pt modelId="{362443CC-FA0C-2648-BA63-49A38FA5B5DD}" type="pres">
      <dgm:prSet presAssocID="{879E8F9D-D2B6-4DD2-B2AB-BD70F2F011CC}" presName="ThreeNodes_3" presStyleLbl="node1" presStyleIdx="2" presStyleCnt="3">
        <dgm:presLayoutVars>
          <dgm:bulletEnabled val="1"/>
        </dgm:presLayoutVars>
      </dgm:prSet>
      <dgm:spPr/>
    </dgm:pt>
    <dgm:pt modelId="{234BDF3F-532F-5148-AFC1-6D8C85531A8A}" type="pres">
      <dgm:prSet presAssocID="{879E8F9D-D2B6-4DD2-B2AB-BD70F2F011CC}" presName="ThreeConn_1-2" presStyleLbl="fgAccFollowNode1" presStyleIdx="0" presStyleCnt="2">
        <dgm:presLayoutVars>
          <dgm:bulletEnabled val="1"/>
        </dgm:presLayoutVars>
      </dgm:prSet>
      <dgm:spPr/>
    </dgm:pt>
    <dgm:pt modelId="{269386D0-34A9-1649-9A29-268635CB9E30}" type="pres">
      <dgm:prSet presAssocID="{879E8F9D-D2B6-4DD2-B2AB-BD70F2F011CC}" presName="ThreeConn_2-3" presStyleLbl="fgAccFollowNode1" presStyleIdx="1" presStyleCnt="2">
        <dgm:presLayoutVars>
          <dgm:bulletEnabled val="1"/>
        </dgm:presLayoutVars>
      </dgm:prSet>
      <dgm:spPr/>
    </dgm:pt>
    <dgm:pt modelId="{84E157DA-3140-284F-8B66-BB557D9B4620}" type="pres">
      <dgm:prSet presAssocID="{879E8F9D-D2B6-4DD2-B2AB-BD70F2F011CC}" presName="ThreeNodes_1_text" presStyleLbl="node1" presStyleIdx="2" presStyleCnt="3">
        <dgm:presLayoutVars>
          <dgm:bulletEnabled val="1"/>
        </dgm:presLayoutVars>
      </dgm:prSet>
      <dgm:spPr/>
    </dgm:pt>
    <dgm:pt modelId="{DD5EBA60-BC7D-3344-9749-075128D01D1A}" type="pres">
      <dgm:prSet presAssocID="{879E8F9D-D2B6-4DD2-B2AB-BD70F2F011CC}" presName="ThreeNodes_2_text" presStyleLbl="node1" presStyleIdx="2" presStyleCnt="3">
        <dgm:presLayoutVars>
          <dgm:bulletEnabled val="1"/>
        </dgm:presLayoutVars>
      </dgm:prSet>
      <dgm:spPr/>
    </dgm:pt>
    <dgm:pt modelId="{E46890E9-7D35-BC49-B33B-405557C4188E}" type="pres">
      <dgm:prSet presAssocID="{879E8F9D-D2B6-4DD2-B2AB-BD70F2F011CC}" presName="ThreeNodes_3_text" presStyleLbl="node1" presStyleIdx="2" presStyleCnt="3">
        <dgm:presLayoutVars>
          <dgm:bulletEnabled val="1"/>
        </dgm:presLayoutVars>
      </dgm:prSet>
      <dgm:spPr/>
    </dgm:pt>
  </dgm:ptLst>
  <dgm:cxnLst>
    <dgm:cxn modelId="{64E1BF15-8235-244B-BF60-756F4A30B5E9}" type="presOf" srcId="{90C67591-F83C-49E2-B032-54B748342271}" destId="{343D8795-B217-144F-B69F-074FEBC0832B}" srcOrd="0" destOrd="0" presId="urn:microsoft.com/office/officeart/2005/8/layout/vProcess5"/>
    <dgm:cxn modelId="{9D932016-3F51-E641-84F1-36676E48DFFD}" type="presOf" srcId="{DF4EC5EE-0293-425B-845B-8FCE9B213DA7}" destId="{E46890E9-7D35-BC49-B33B-405557C4188E}" srcOrd="1" destOrd="0" presId="urn:microsoft.com/office/officeart/2005/8/layout/vProcess5"/>
    <dgm:cxn modelId="{93C7111B-C946-4ADB-978D-BB9AB5CE799F}" srcId="{879E8F9D-D2B6-4DD2-B2AB-BD70F2F011CC}" destId="{00C6DCB9-2570-4883-93A2-C39763C42829}" srcOrd="0" destOrd="0" parTransId="{EE1F7F1B-1942-4969-A2FD-230B9CD674F6}" sibTransId="{E22349A0-91BA-4A07-A1A2-79EC21839B91}"/>
    <dgm:cxn modelId="{8134A022-D0E5-5F48-9331-D370AD632581}" type="presOf" srcId="{1B55264E-0563-4FC7-9756-9C28D8A580D4}" destId="{269386D0-34A9-1649-9A29-268635CB9E30}" srcOrd="0" destOrd="0" presId="urn:microsoft.com/office/officeart/2005/8/layout/vProcess5"/>
    <dgm:cxn modelId="{8A3A8C24-6A1F-F24B-8BFE-C83CBC2C75F7}" type="presOf" srcId="{00C6DCB9-2570-4883-93A2-C39763C42829}" destId="{2BF2C099-8662-8647-8216-AA0525383A9D}" srcOrd="0" destOrd="0" presId="urn:microsoft.com/office/officeart/2005/8/layout/vProcess5"/>
    <dgm:cxn modelId="{B81BE042-F1E1-4780-B63A-95B169E99E0B}" srcId="{879E8F9D-D2B6-4DD2-B2AB-BD70F2F011CC}" destId="{90C67591-F83C-49E2-B032-54B748342271}" srcOrd="1" destOrd="0" parTransId="{4DDC02C9-2EC4-40D8-BB66-B08655FE3A40}" sibTransId="{1B55264E-0563-4FC7-9756-9C28D8A580D4}"/>
    <dgm:cxn modelId="{DEC9277E-9973-5C4D-B255-6C9BE74CF6F9}" type="presOf" srcId="{E22349A0-91BA-4A07-A1A2-79EC21839B91}" destId="{234BDF3F-532F-5148-AFC1-6D8C85531A8A}" srcOrd="0" destOrd="0" presId="urn:microsoft.com/office/officeart/2005/8/layout/vProcess5"/>
    <dgm:cxn modelId="{0478CF8F-0189-F141-8347-9D383599A25C}" type="presOf" srcId="{879E8F9D-D2B6-4DD2-B2AB-BD70F2F011CC}" destId="{CC5BE2F1-6D6C-AD4F-964F-601F35399666}" srcOrd="0" destOrd="0" presId="urn:microsoft.com/office/officeart/2005/8/layout/vProcess5"/>
    <dgm:cxn modelId="{FA512896-4D01-604C-B184-B92A34D0030C}" type="presOf" srcId="{DF4EC5EE-0293-425B-845B-8FCE9B213DA7}" destId="{362443CC-FA0C-2648-BA63-49A38FA5B5DD}" srcOrd="0" destOrd="0" presId="urn:microsoft.com/office/officeart/2005/8/layout/vProcess5"/>
    <dgm:cxn modelId="{B0DE80D2-667E-421B-9C99-EFD41AEA108D}" srcId="{879E8F9D-D2B6-4DD2-B2AB-BD70F2F011CC}" destId="{DF4EC5EE-0293-425B-845B-8FCE9B213DA7}" srcOrd="2" destOrd="0" parTransId="{4ADD90B3-9C9F-4E60-B913-F2D0272C718E}" sibTransId="{308E4EE7-E565-4EA6-A75F-5A5033131587}"/>
    <dgm:cxn modelId="{EDAACFD7-E380-1C48-9B7C-39105FAACECA}" type="presOf" srcId="{90C67591-F83C-49E2-B032-54B748342271}" destId="{DD5EBA60-BC7D-3344-9749-075128D01D1A}" srcOrd="1" destOrd="0" presId="urn:microsoft.com/office/officeart/2005/8/layout/vProcess5"/>
    <dgm:cxn modelId="{212397E5-EC0A-8346-8CA4-DF2C8A02AA71}" type="presOf" srcId="{00C6DCB9-2570-4883-93A2-C39763C42829}" destId="{84E157DA-3140-284F-8B66-BB557D9B4620}" srcOrd="1" destOrd="0" presId="urn:microsoft.com/office/officeart/2005/8/layout/vProcess5"/>
    <dgm:cxn modelId="{0453CA78-4B36-D047-993A-762016917330}" type="presParOf" srcId="{CC5BE2F1-6D6C-AD4F-964F-601F35399666}" destId="{7CA51571-2603-A342-A227-0269884B26F5}" srcOrd="0" destOrd="0" presId="urn:microsoft.com/office/officeart/2005/8/layout/vProcess5"/>
    <dgm:cxn modelId="{F2A0F74E-A4AA-D247-B806-87AF49E1BE24}" type="presParOf" srcId="{CC5BE2F1-6D6C-AD4F-964F-601F35399666}" destId="{2BF2C099-8662-8647-8216-AA0525383A9D}" srcOrd="1" destOrd="0" presId="urn:microsoft.com/office/officeart/2005/8/layout/vProcess5"/>
    <dgm:cxn modelId="{1595CBD6-91B2-B74D-A4AB-A44FE02D9E01}" type="presParOf" srcId="{CC5BE2F1-6D6C-AD4F-964F-601F35399666}" destId="{343D8795-B217-144F-B69F-074FEBC0832B}" srcOrd="2" destOrd="0" presId="urn:microsoft.com/office/officeart/2005/8/layout/vProcess5"/>
    <dgm:cxn modelId="{D0F73991-C0E2-C440-9A03-9CD477DBBFA1}" type="presParOf" srcId="{CC5BE2F1-6D6C-AD4F-964F-601F35399666}" destId="{362443CC-FA0C-2648-BA63-49A38FA5B5DD}" srcOrd="3" destOrd="0" presId="urn:microsoft.com/office/officeart/2005/8/layout/vProcess5"/>
    <dgm:cxn modelId="{320FE2EF-44CF-CE41-88E8-5AE4461D3A91}" type="presParOf" srcId="{CC5BE2F1-6D6C-AD4F-964F-601F35399666}" destId="{234BDF3F-532F-5148-AFC1-6D8C85531A8A}" srcOrd="4" destOrd="0" presId="urn:microsoft.com/office/officeart/2005/8/layout/vProcess5"/>
    <dgm:cxn modelId="{7D9F4A02-B2E3-A647-AAB9-3696F54DBF51}" type="presParOf" srcId="{CC5BE2F1-6D6C-AD4F-964F-601F35399666}" destId="{269386D0-34A9-1649-9A29-268635CB9E30}" srcOrd="5" destOrd="0" presId="urn:microsoft.com/office/officeart/2005/8/layout/vProcess5"/>
    <dgm:cxn modelId="{CD8BC88C-C207-4546-A2BE-A6CE08641258}" type="presParOf" srcId="{CC5BE2F1-6D6C-AD4F-964F-601F35399666}" destId="{84E157DA-3140-284F-8B66-BB557D9B4620}" srcOrd="6" destOrd="0" presId="urn:microsoft.com/office/officeart/2005/8/layout/vProcess5"/>
    <dgm:cxn modelId="{AADAE16D-FF67-124A-814E-00883F626968}" type="presParOf" srcId="{CC5BE2F1-6D6C-AD4F-964F-601F35399666}" destId="{DD5EBA60-BC7D-3344-9749-075128D01D1A}" srcOrd="7" destOrd="0" presId="urn:microsoft.com/office/officeart/2005/8/layout/vProcess5"/>
    <dgm:cxn modelId="{8072DD5C-7373-8747-9834-572C5FB8A3B2}" type="presParOf" srcId="{CC5BE2F1-6D6C-AD4F-964F-601F35399666}" destId="{E46890E9-7D35-BC49-B33B-405557C4188E}"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4A30299-B4D0-4F1E-A200-5539A526B1ED}" type="doc">
      <dgm:prSet loTypeId="urn:microsoft.com/office/officeart/2008/layout/LinedList" loCatId="list" qsTypeId="urn:microsoft.com/office/officeart/2005/8/quickstyle/simple2" qsCatId="simple" csTypeId="urn:microsoft.com/office/officeart/2005/8/colors/colorful5" csCatId="colorful" phldr="1"/>
      <dgm:spPr/>
      <dgm:t>
        <a:bodyPr/>
        <a:lstStyle/>
        <a:p>
          <a:endParaRPr lang="en-US"/>
        </a:p>
      </dgm:t>
    </dgm:pt>
    <dgm:pt modelId="{1808CC93-F62B-4581-94AA-14FF0B80168F}">
      <dgm:prSet/>
      <dgm:spPr/>
      <dgm:t>
        <a:bodyPr/>
        <a:lstStyle/>
        <a:p>
          <a:r>
            <a:rPr lang="en-US" dirty="0"/>
            <a:t>Takes large number of data and reduces it by finding underling patterns in the data to better explain the relationship</a:t>
          </a:r>
        </a:p>
      </dgm:t>
    </dgm:pt>
    <dgm:pt modelId="{1C871FD5-686A-47BA-81A8-A07AD0D90164}" type="parTrans" cxnId="{EFB555F8-4563-4C99-9954-835E171BF51B}">
      <dgm:prSet/>
      <dgm:spPr/>
      <dgm:t>
        <a:bodyPr/>
        <a:lstStyle/>
        <a:p>
          <a:endParaRPr lang="en-US"/>
        </a:p>
      </dgm:t>
    </dgm:pt>
    <dgm:pt modelId="{EF19D6ED-047B-4B93-A710-FF1EBF00BD92}" type="sibTrans" cxnId="{EFB555F8-4563-4C99-9954-835E171BF51B}">
      <dgm:prSet/>
      <dgm:spPr/>
      <dgm:t>
        <a:bodyPr/>
        <a:lstStyle/>
        <a:p>
          <a:endParaRPr lang="en-US"/>
        </a:p>
      </dgm:t>
    </dgm:pt>
    <dgm:pt modelId="{E51B4F85-6327-464C-BA87-A473ABAC7FE8}">
      <dgm:prSet/>
      <dgm:spPr/>
      <dgm:t>
        <a:bodyPr/>
        <a:lstStyle/>
        <a:p>
          <a:r>
            <a:rPr lang="en-US"/>
            <a:t>First, we use a correlation matrix which overlays the Q sorts and seeks out shared meanings (this can be all done through a software program which I will go over at the end).</a:t>
          </a:r>
        </a:p>
      </dgm:t>
    </dgm:pt>
    <dgm:pt modelId="{979F99DC-6A49-434E-A084-D6833E5B24A6}" type="parTrans" cxnId="{A7F563A4-6777-42D7-84BE-107EC215F34F}">
      <dgm:prSet/>
      <dgm:spPr/>
      <dgm:t>
        <a:bodyPr/>
        <a:lstStyle/>
        <a:p>
          <a:endParaRPr lang="en-US"/>
        </a:p>
      </dgm:t>
    </dgm:pt>
    <dgm:pt modelId="{E2DDF863-95F9-474A-9BA1-6B095696242E}" type="sibTrans" cxnId="{A7F563A4-6777-42D7-84BE-107EC215F34F}">
      <dgm:prSet/>
      <dgm:spPr/>
      <dgm:t>
        <a:bodyPr/>
        <a:lstStyle/>
        <a:p>
          <a:endParaRPr lang="en-US"/>
        </a:p>
      </dgm:t>
    </dgm:pt>
    <dgm:pt modelId="{6ADE0058-28EC-4765-BE89-DC73C4B7F753}">
      <dgm:prSet/>
      <dgm:spPr/>
      <dgm:t>
        <a:bodyPr/>
        <a:lstStyle/>
        <a:p>
          <a:r>
            <a:rPr lang="en-US"/>
            <a:t>Each factor is identified depending on the ‘loading’ or weighted average of participants Q sorts on that particular factor that has been identified as the most held belief (the averaging together of the Q sorts)</a:t>
          </a:r>
        </a:p>
      </dgm:t>
    </dgm:pt>
    <dgm:pt modelId="{95619929-8F2F-467E-BC9A-E9648115E6B7}" type="parTrans" cxnId="{8D7A4BC1-9412-4CFA-9921-A36BB7C73E64}">
      <dgm:prSet/>
      <dgm:spPr/>
      <dgm:t>
        <a:bodyPr/>
        <a:lstStyle/>
        <a:p>
          <a:endParaRPr lang="en-US"/>
        </a:p>
      </dgm:t>
    </dgm:pt>
    <dgm:pt modelId="{D27EE424-F513-415F-97D5-35F08502CBA3}" type="sibTrans" cxnId="{8D7A4BC1-9412-4CFA-9921-A36BB7C73E64}">
      <dgm:prSet/>
      <dgm:spPr/>
      <dgm:t>
        <a:bodyPr/>
        <a:lstStyle/>
        <a:p>
          <a:endParaRPr lang="en-US"/>
        </a:p>
      </dgm:t>
    </dgm:pt>
    <dgm:pt modelId="{9A3754F1-76CA-46ED-B781-FEC87DD7D1A5}">
      <dgm:prSet/>
      <dgm:spPr/>
      <dgm:t>
        <a:bodyPr/>
        <a:lstStyle/>
        <a:p>
          <a:r>
            <a:rPr lang="en-US" dirty="0"/>
            <a:t>Now: Interview the participants to hear how and why they selected those particular beliefs. Get to know your participants and how they think, help them elaborate their perspectives. This provides rich descriptions.</a:t>
          </a:r>
        </a:p>
      </dgm:t>
    </dgm:pt>
    <dgm:pt modelId="{71F120FC-96D3-4FA1-B302-E775461E4B97}" type="parTrans" cxnId="{1DF5C885-3EB9-4547-8570-A04205D35440}">
      <dgm:prSet/>
      <dgm:spPr/>
      <dgm:t>
        <a:bodyPr/>
        <a:lstStyle/>
        <a:p>
          <a:endParaRPr lang="en-US"/>
        </a:p>
      </dgm:t>
    </dgm:pt>
    <dgm:pt modelId="{469E10EF-A15F-41E6-B637-2FCFDB3EE20A}" type="sibTrans" cxnId="{1DF5C885-3EB9-4547-8570-A04205D35440}">
      <dgm:prSet/>
      <dgm:spPr/>
      <dgm:t>
        <a:bodyPr/>
        <a:lstStyle/>
        <a:p>
          <a:endParaRPr lang="en-US"/>
        </a:p>
      </dgm:t>
    </dgm:pt>
    <dgm:pt modelId="{98B2D9ED-E7F8-414A-B5D7-FE8F9CDB5289}">
      <dgm:prSet/>
      <dgm:spPr/>
      <dgm:t>
        <a:bodyPr/>
        <a:lstStyle/>
        <a:p>
          <a:r>
            <a:rPr lang="en-US"/>
            <a:t>This also helps clarify the character of the factor (why did this stand out, what is meaningful about this particular statement).</a:t>
          </a:r>
        </a:p>
      </dgm:t>
    </dgm:pt>
    <dgm:pt modelId="{20C0263C-2BA1-4314-ACDB-3BE751A4D2A4}" type="parTrans" cxnId="{03DE9B53-903A-43E4-8CD2-11B4165FD5A4}">
      <dgm:prSet/>
      <dgm:spPr/>
      <dgm:t>
        <a:bodyPr/>
        <a:lstStyle/>
        <a:p>
          <a:endParaRPr lang="en-US"/>
        </a:p>
      </dgm:t>
    </dgm:pt>
    <dgm:pt modelId="{CC5623BA-ADD2-47F7-AECE-BF2CC2888AD6}" type="sibTrans" cxnId="{03DE9B53-903A-43E4-8CD2-11B4165FD5A4}">
      <dgm:prSet/>
      <dgm:spPr/>
      <dgm:t>
        <a:bodyPr/>
        <a:lstStyle/>
        <a:p>
          <a:endParaRPr lang="en-US"/>
        </a:p>
      </dgm:t>
    </dgm:pt>
    <dgm:pt modelId="{A1FAD248-34AA-7A4B-8F97-E12756270E4A}" type="pres">
      <dgm:prSet presAssocID="{84A30299-B4D0-4F1E-A200-5539A526B1ED}" presName="vert0" presStyleCnt="0">
        <dgm:presLayoutVars>
          <dgm:dir/>
          <dgm:animOne val="branch"/>
          <dgm:animLvl val="lvl"/>
        </dgm:presLayoutVars>
      </dgm:prSet>
      <dgm:spPr/>
    </dgm:pt>
    <dgm:pt modelId="{F2A0D87B-6D01-AF4F-871B-D0C6FB76EBC4}" type="pres">
      <dgm:prSet presAssocID="{1808CC93-F62B-4581-94AA-14FF0B80168F}" presName="thickLine" presStyleLbl="alignNode1" presStyleIdx="0" presStyleCnt="5"/>
      <dgm:spPr/>
    </dgm:pt>
    <dgm:pt modelId="{E7FA5266-5F0C-A44C-BE25-EFA8C20E7A2B}" type="pres">
      <dgm:prSet presAssocID="{1808CC93-F62B-4581-94AA-14FF0B80168F}" presName="horz1" presStyleCnt="0"/>
      <dgm:spPr/>
    </dgm:pt>
    <dgm:pt modelId="{C7FF75A1-BAD6-B34A-B2C3-7BE8A93973DF}" type="pres">
      <dgm:prSet presAssocID="{1808CC93-F62B-4581-94AA-14FF0B80168F}" presName="tx1" presStyleLbl="revTx" presStyleIdx="0" presStyleCnt="5"/>
      <dgm:spPr/>
    </dgm:pt>
    <dgm:pt modelId="{FABA1737-A2FB-EB46-A558-06E6AA7AC0E1}" type="pres">
      <dgm:prSet presAssocID="{1808CC93-F62B-4581-94AA-14FF0B80168F}" presName="vert1" presStyleCnt="0"/>
      <dgm:spPr/>
    </dgm:pt>
    <dgm:pt modelId="{71C19C6C-CED2-1F42-AB35-97DB1947BDDC}" type="pres">
      <dgm:prSet presAssocID="{E51B4F85-6327-464C-BA87-A473ABAC7FE8}" presName="thickLine" presStyleLbl="alignNode1" presStyleIdx="1" presStyleCnt="5"/>
      <dgm:spPr/>
    </dgm:pt>
    <dgm:pt modelId="{93A13995-E27C-5245-A47B-4B0B1D2A8225}" type="pres">
      <dgm:prSet presAssocID="{E51B4F85-6327-464C-BA87-A473ABAC7FE8}" presName="horz1" presStyleCnt="0"/>
      <dgm:spPr/>
    </dgm:pt>
    <dgm:pt modelId="{0EFE9235-FAFD-BC43-B711-46B2C47E3175}" type="pres">
      <dgm:prSet presAssocID="{E51B4F85-6327-464C-BA87-A473ABAC7FE8}" presName="tx1" presStyleLbl="revTx" presStyleIdx="1" presStyleCnt="5"/>
      <dgm:spPr/>
    </dgm:pt>
    <dgm:pt modelId="{968B0EBD-1E58-D445-8BE2-90ADDADE4C1C}" type="pres">
      <dgm:prSet presAssocID="{E51B4F85-6327-464C-BA87-A473ABAC7FE8}" presName="vert1" presStyleCnt="0"/>
      <dgm:spPr/>
    </dgm:pt>
    <dgm:pt modelId="{596B20C6-0C5D-9D42-8BC1-68057F34CDDD}" type="pres">
      <dgm:prSet presAssocID="{6ADE0058-28EC-4765-BE89-DC73C4B7F753}" presName="thickLine" presStyleLbl="alignNode1" presStyleIdx="2" presStyleCnt="5"/>
      <dgm:spPr/>
    </dgm:pt>
    <dgm:pt modelId="{5EAC58EC-EBD2-0841-B439-AF8B79B914B1}" type="pres">
      <dgm:prSet presAssocID="{6ADE0058-28EC-4765-BE89-DC73C4B7F753}" presName="horz1" presStyleCnt="0"/>
      <dgm:spPr/>
    </dgm:pt>
    <dgm:pt modelId="{04BAA2D6-5751-6F45-A8E8-E15BAC7146A4}" type="pres">
      <dgm:prSet presAssocID="{6ADE0058-28EC-4765-BE89-DC73C4B7F753}" presName="tx1" presStyleLbl="revTx" presStyleIdx="2" presStyleCnt="5"/>
      <dgm:spPr/>
    </dgm:pt>
    <dgm:pt modelId="{9C2AD5EA-572B-094D-A5F2-94E7743925D3}" type="pres">
      <dgm:prSet presAssocID="{6ADE0058-28EC-4765-BE89-DC73C4B7F753}" presName="vert1" presStyleCnt="0"/>
      <dgm:spPr/>
    </dgm:pt>
    <dgm:pt modelId="{73BF21B5-111C-DA4E-A7DD-863BF42DE31B}" type="pres">
      <dgm:prSet presAssocID="{9A3754F1-76CA-46ED-B781-FEC87DD7D1A5}" presName="thickLine" presStyleLbl="alignNode1" presStyleIdx="3" presStyleCnt="5"/>
      <dgm:spPr/>
    </dgm:pt>
    <dgm:pt modelId="{9759BC05-4818-FD4B-9E58-A8F969FE995E}" type="pres">
      <dgm:prSet presAssocID="{9A3754F1-76CA-46ED-B781-FEC87DD7D1A5}" presName="horz1" presStyleCnt="0"/>
      <dgm:spPr/>
    </dgm:pt>
    <dgm:pt modelId="{0509BE22-2F22-4644-91CE-8093AB41DDE9}" type="pres">
      <dgm:prSet presAssocID="{9A3754F1-76CA-46ED-B781-FEC87DD7D1A5}" presName="tx1" presStyleLbl="revTx" presStyleIdx="3" presStyleCnt="5"/>
      <dgm:spPr/>
    </dgm:pt>
    <dgm:pt modelId="{CC14883D-075D-284E-AA8C-1A14DDE39895}" type="pres">
      <dgm:prSet presAssocID="{9A3754F1-76CA-46ED-B781-FEC87DD7D1A5}" presName="vert1" presStyleCnt="0"/>
      <dgm:spPr/>
    </dgm:pt>
    <dgm:pt modelId="{B4FFCFD0-BA1E-6B4A-9F9B-45F8BBFB9CCB}" type="pres">
      <dgm:prSet presAssocID="{98B2D9ED-E7F8-414A-B5D7-FE8F9CDB5289}" presName="thickLine" presStyleLbl="alignNode1" presStyleIdx="4" presStyleCnt="5"/>
      <dgm:spPr/>
    </dgm:pt>
    <dgm:pt modelId="{9DE4D618-E1DD-DC47-B765-037729CA877C}" type="pres">
      <dgm:prSet presAssocID="{98B2D9ED-E7F8-414A-B5D7-FE8F9CDB5289}" presName="horz1" presStyleCnt="0"/>
      <dgm:spPr/>
    </dgm:pt>
    <dgm:pt modelId="{9F4C4579-F270-9242-A691-853E4D64264D}" type="pres">
      <dgm:prSet presAssocID="{98B2D9ED-E7F8-414A-B5D7-FE8F9CDB5289}" presName="tx1" presStyleLbl="revTx" presStyleIdx="4" presStyleCnt="5"/>
      <dgm:spPr/>
    </dgm:pt>
    <dgm:pt modelId="{6294C235-21F6-1C40-8B28-D268DCE90CBD}" type="pres">
      <dgm:prSet presAssocID="{98B2D9ED-E7F8-414A-B5D7-FE8F9CDB5289}" presName="vert1" presStyleCnt="0"/>
      <dgm:spPr/>
    </dgm:pt>
  </dgm:ptLst>
  <dgm:cxnLst>
    <dgm:cxn modelId="{A617302B-FD46-8842-8E7B-9C77A413FB67}" type="presOf" srcId="{6ADE0058-28EC-4765-BE89-DC73C4B7F753}" destId="{04BAA2D6-5751-6F45-A8E8-E15BAC7146A4}" srcOrd="0" destOrd="0" presId="urn:microsoft.com/office/officeart/2008/layout/LinedList"/>
    <dgm:cxn modelId="{50B7E82D-F66C-044C-8A9A-AA3ABB65587A}" type="presOf" srcId="{98B2D9ED-E7F8-414A-B5D7-FE8F9CDB5289}" destId="{9F4C4579-F270-9242-A691-853E4D64264D}" srcOrd="0" destOrd="0" presId="urn:microsoft.com/office/officeart/2008/layout/LinedList"/>
    <dgm:cxn modelId="{03DE9B53-903A-43E4-8CD2-11B4165FD5A4}" srcId="{84A30299-B4D0-4F1E-A200-5539A526B1ED}" destId="{98B2D9ED-E7F8-414A-B5D7-FE8F9CDB5289}" srcOrd="4" destOrd="0" parTransId="{20C0263C-2BA1-4314-ACDB-3BE751A4D2A4}" sibTransId="{CC5623BA-ADD2-47F7-AECE-BF2CC2888AD6}"/>
    <dgm:cxn modelId="{CF3D7C7F-FDC6-1E4D-830A-354CDFDCBCC9}" type="presOf" srcId="{E51B4F85-6327-464C-BA87-A473ABAC7FE8}" destId="{0EFE9235-FAFD-BC43-B711-46B2C47E3175}" srcOrd="0" destOrd="0" presId="urn:microsoft.com/office/officeart/2008/layout/LinedList"/>
    <dgm:cxn modelId="{1DF5C885-3EB9-4547-8570-A04205D35440}" srcId="{84A30299-B4D0-4F1E-A200-5539A526B1ED}" destId="{9A3754F1-76CA-46ED-B781-FEC87DD7D1A5}" srcOrd="3" destOrd="0" parTransId="{71F120FC-96D3-4FA1-B302-E775461E4B97}" sibTransId="{469E10EF-A15F-41E6-B637-2FCFDB3EE20A}"/>
    <dgm:cxn modelId="{3B5D3096-60A2-8549-883B-981247236998}" type="presOf" srcId="{1808CC93-F62B-4581-94AA-14FF0B80168F}" destId="{C7FF75A1-BAD6-B34A-B2C3-7BE8A93973DF}" srcOrd="0" destOrd="0" presId="urn:microsoft.com/office/officeart/2008/layout/LinedList"/>
    <dgm:cxn modelId="{A7F563A4-6777-42D7-84BE-107EC215F34F}" srcId="{84A30299-B4D0-4F1E-A200-5539A526B1ED}" destId="{E51B4F85-6327-464C-BA87-A473ABAC7FE8}" srcOrd="1" destOrd="0" parTransId="{979F99DC-6A49-434E-A084-D6833E5B24A6}" sibTransId="{E2DDF863-95F9-474A-9BA1-6B095696242E}"/>
    <dgm:cxn modelId="{8D7A4BC1-9412-4CFA-9921-A36BB7C73E64}" srcId="{84A30299-B4D0-4F1E-A200-5539A526B1ED}" destId="{6ADE0058-28EC-4765-BE89-DC73C4B7F753}" srcOrd="2" destOrd="0" parTransId="{95619929-8F2F-467E-BC9A-E9648115E6B7}" sibTransId="{D27EE424-F513-415F-97D5-35F08502CBA3}"/>
    <dgm:cxn modelId="{CB1F1AC3-186F-FD4E-8E9E-38AA6CF4404C}" type="presOf" srcId="{9A3754F1-76CA-46ED-B781-FEC87DD7D1A5}" destId="{0509BE22-2F22-4644-91CE-8093AB41DDE9}" srcOrd="0" destOrd="0" presId="urn:microsoft.com/office/officeart/2008/layout/LinedList"/>
    <dgm:cxn modelId="{96C860E2-1C58-BA4E-A4E4-3FED33EA86D8}" type="presOf" srcId="{84A30299-B4D0-4F1E-A200-5539A526B1ED}" destId="{A1FAD248-34AA-7A4B-8F97-E12756270E4A}" srcOrd="0" destOrd="0" presId="urn:microsoft.com/office/officeart/2008/layout/LinedList"/>
    <dgm:cxn modelId="{EFB555F8-4563-4C99-9954-835E171BF51B}" srcId="{84A30299-B4D0-4F1E-A200-5539A526B1ED}" destId="{1808CC93-F62B-4581-94AA-14FF0B80168F}" srcOrd="0" destOrd="0" parTransId="{1C871FD5-686A-47BA-81A8-A07AD0D90164}" sibTransId="{EF19D6ED-047B-4B93-A710-FF1EBF00BD92}"/>
    <dgm:cxn modelId="{D68AF6F4-388A-874F-AACA-D2B6BC3AA319}" type="presParOf" srcId="{A1FAD248-34AA-7A4B-8F97-E12756270E4A}" destId="{F2A0D87B-6D01-AF4F-871B-D0C6FB76EBC4}" srcOrd="0" destOrd="0" presId="urn:microsoft.com/office/officeart/2008/layout/LinedList"/>
    <dgm:cxn modelId="{FAB708A9-B720-6243-8B1E-9E7BE88F2746}" type="presParOf" srcId="{A1FAD248-34AA-7A4B-8F97-E12756270E4A}" destId="{E7FA5266-5F0C-A44C-BE25-EFA8C20E7A2B}" srcOrd="1" destOrd="0" presId="urn:microsoft.com/office/officeart/2008/layout/LinedList"/>
    <dgm:cxn modelId="{FD9625CD-6D36-8E45-BF74-C1E4FB0615B4}" type="presParOf" srcId="{E7FA5266-5F0C-A44C-BE25-EFA8C20E7A2B}" destId="{C7FF75A1-BAD6-B34A-B2C3-7BE8A93973DF}" srcOrd="0" destOrd="0" presId="urn:microsoft.com/office/officeart/2008/layout/LinedList"/>
    <dgm:cxn modelId="{FCD1234E-1AD1-1A42-81E4-61AE44861CB2}" type="presParOf" srcId="{E7FA5266-5F0C-A44C-BE25-EFA8C20E7A2B}" destId="{FABA1737-A2FB-EB46-A558-06E6AA7AC0E1}" srcOrd="1" destOrd="0" presId="urn:microsoft.com/office/officeart/2008/layout/LinedList"/>
    <dgm:cxn modelId="{3F05509D-3152-6749-B22B-CB36D9D86490}" type="presParOf" srcId="{A1FAD248-34AA-7A4B-8F97-E12756270E4A}" destId="{71C19C6C-CED2-1F42-AB35-97DB1947BDDC}" srcOrd="2" destOrd="0" presId="urn:microsoft.com/office/officeart/2008/layout/LinedList"/>
    <dgm:cxn modelId="{A888794B-DE96-2145-B42E-CDB84E80D196}" type="presParOf" srcId="{A1FAD248-34AA-7A4B-8F97-E12756270E4A}" destId="{93A13995-E27C-5245-A47B-4B0B1D2A8225}" srcOrd="3" destOrd="0" presId="urn:microsoft.com/office/officeart/2008/layout/LinedList"/>
    <dgm:cxn modelId="{486A22FF-2E21-CD48-9714-B25C455C021B}" type="presParOf" srcId="{93A13995-E27C-5245-A47B-4B0B1D2A8225}" destId="{0EFE9235-FAFD-BC43-B711-46B2C47E3175}" srcOrd="0" destOrd="0" presId="urn:microsoft.com/office/officeart/2008/layout/LinedList"/>
    <dgm:cxn modelId="{6B5A77F0-A4E6-5E42-AD65-F442281DC653}" type="presParOf" srcId="{93A13995-E27C-5245-A47B-4B0B1D2A8225}" destId="{968B0EBD-1E58-D445-8BE2-90ADDADE4C1C}" srcOrd="1" destOrd="0" presId="urn:microsoft.com/office/officeart/2008/layout/LinedList"/>
    <dgm:cxn modelId="{F631DC64-9DA5-4848-94A2-BD67F51C3118}" type="presParOf" srcId="{A1FAD248-34AA-7A4B-8F97-E12756270E4A}" destId="{596B20C6-0C5D-9D42-8BC1-68057F34CDDD}" srcOrd="4" destOrd="0" presId="urn:microsoft.com/office/officeart/2008/layout/LinedList"/>
    <dgm:cxn modelId="{A18110E7-232D-324D-ABCD-66E224C66993}" type="presParOf" srcId="{A1FAD248-34AA-7A4B-8F97-E12756270E4A}" destId="{5EAC58EC-EBD2-0841-B439-AF8B79B914B1}" srcOrd="5" destOrd="0" presId="urn:microsoft.com/office/officeart/2008/layout/LinedList"/>
    <dgm:cxn modelId="{BB7386E8-4B1C-6143-9088-4ED536412CAD}" type="presParOf" srcId="{5EAC58EC-EBD2-0841-B439-AF8B79B914B1}" destId="{04BAA2D6-5751-6F45-A8E8-E15BAC7146A4}" srcOrd="0" destOrd="0" presId="urn:microsoft.com/office/officeart/2008/layout/LinedList"/>
    <dgm:cxn modelId="{65C2B033-DDDA-B54B-8C07-7F5A423AC9B8}" type="presParOf" srcId="{5EAC58EC-EBD2-0841-B439-AF8B79B914B1}" destId="{9C2AD5EA-572B-094D-A5F2-94E7743925D3}" srcOrd="1" destOrd="0" presId="urn:microsoft.com/office/officeart/2008/layout/LinedList"/>
    <dgm:cxn modelId="{FC736879-BB1B-1B42-BFA1-F8C92D0F41B7}" type="presParOf" srcId="{A1FAD248-34AA-7A4B-8F97-E12756270E4A}" destId="{73BF21B5-111C-DA4E-A7DD-863BF42DE31B}" srcOrd="6" destOrd="0" presId="urn:microsoft.com/office/officeart/2008/layout/LinedList"/>
    <dgm:cxn modelId="{39D03DA0-8D12-1548-A530-B307501013CD}" type="presParOf" srcId="{A1FAD248-34AA-7A4B-8F97-E12756270E4A}" destId="{9759BC05-4818-FD4B-9E58-A8F969FE995E}" srcOrd="7" destOrd="0" presId="urn:microsoft.com/office/officeart/2008/layout/LinedList"/>
    <dgm:cxn modelId="{EC23C765-1B0F-6147-9127-5B17ACF74747}" type="presParOf" srcId="{9759BC05-4818-FD4B-9E58-A8F969FE995E}" destId="{0509BE22-2F22-4644-91CE-8093AB41DDE9}" srcOrd="0" destOrd="0" presId="urn:microsoft.com/office/officeart/2008/layout/LinedList"/>
    <dgm:cxn modelId="{F0D0DB77-35DC-6049-9423-499A81A2595A}" type="presParOf" srcId="{9759BC05-4818-FD4B-9E58-A8F969FE995E}" destId="{CC14883D-075D-284E-AA8C-1A14DDE39895}" srcOrd="1" destOrd="0" presId="urn:microsoft.com/office/officeart/2008/layout/LinedList"/>
    <dgm:cxn modelId="{7DB5B750-212B-AB48-9994-622BF18B026D}" type="presParOf" srcId="{A1FAD248-34AA-7A4B-8F97-E12756270E4A}" destId="{B4FFCFD0-BA1E-6B4A-9F9B-45F8BBFB9CCB}" srcOrd="8" destOrd="0" presId="urn:microsoft.com/office/officeart/2008/layout/LinedList"/>
    <dgm:cxn modelId="{36A76C05-E9E7-8044-BB4A-CD3F5C31187E}" type="presParOf" srcId="{A1FAD248-34AA-7A4B-8F97-E12756270E4A}" destId="{9DE4D618-E1DD-DC47-B765-037729CA877C}" srcOrd="9" destOrd="0" presId="urn:microsoft.com/office/officeart/2008/layout/LinedList"/>
    <dgm:cxn modelId="{22A8DF80-74AA-4D40-9A70-B7B511374EC4}" type="presParOf" srcId="{9DE4D618-E1DD-DC47-B765-037729CA877C}" destId="{9F4C4579-F270-9242-A691-853E4D64264D}" srcOrd="0" destOrd="0" presId="urn:microsoft.com/office/officeart/2008/layout/LinedList"/>
    <dgm:cxn modelId="{EBF9E50C-1051-0E48-B567-ABCE5662DB1E}" type="presParOf" srcId="{9DE4D618-E1DD-DC47-B765-037729CA877C}" destId="{6294C235-21F6-1C40-8B28-D268DCE90CBD}"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CB568F1A-00CF-4065-9133-449F25C48E0A}"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1B804291-B6E6-4EA4-95F2-F0E00E49DD82}">
      <dgm:prSet/>
      <dgm:spPr/>
      <dgm:t>
        <a:bodyPr/>
        <a:lstStyle/>
        <a:p>
          <a:r>
            <a:rPr lang="en-US"/>
            <a:t>You begin to gather the interviews to support shared meanings and eventually identify the most held beliefs and shared meanings about a certain phenomenon.</a:t>
          </a:r>
        </a:p>
      </dgm:t>
    </dgm:pt>
    <dgm:pt modelId="{841F22E9-18FB-4C45-BEAE-3631A742091E}" type="parTrans" cxnId="{6F2973EC-4B4D-4686-937A-C57FBB3082C5}">
      <dgm:prSet/>
      <dgm:spPr/>
      <dgm:t>
        <a:bodyPr/>
        <a:lstStyle/>
        <a:p>
          <a:endParaRPr lang="en-US"/>
        </a:p>
      </dgm:t>
    </dgm:pt>
    <dgm:pt modelId="{6FBAE440-8F3C-4582-B012-8D27474FA097}" type="sibTrans" cxnId="{6F2973EC-4B4D-4686-937A-C57FBB3082C5}">
      <dgm:prSet/>
      <dgm:spPr/>
      <dgm:t>
        <a:bodyPr/>
        <a:lstStyle/>
        <a:p>
          <a:endParaRPr lang="en-US"/>
        </a:p>
      </dgm:t>
    </dgm:pt>
    <dgm:pt modelId="{0D10067B-7DD4-45BF-A98D-67CD454FDDE4}">
      <dgm:prSet/>
      <dgm:spPr/>
      <dgm:t>
        <a:bodyPr/>
        <a:lstStyle/>
        <a:p>
          <a:r>
            <a:rPr lang="en-US"/>
            <a:t>In the case of my research, I hope to use it to gain meaning of the relationship between the variables of awareness and comfort through a Pre Q sort and a Post Q sort</a:t>
          </a:r>
        </a:p>
      </dgm:t>
    </dgm:pt>
    <dgm:pt modelId="{7206DC02-E0E2-4667-8B1B-0C8F1AB3AE67}" type="parTrans" cxnId="{A12D5086-80B7-496C-BB45-F60A3138BFCA}">
      <dgm:prSet/>
      <dgm:spPr/>
      <dgm:t>
        <a:bodyPr/>
        <a:lstStyle/>
        <a:p>
          <a:endParaRPr lang="en-US"/>
        </a:p>
      </dgm:t>
    </dgm:pt>
    <dgm:pt modelId="{EC4237C5-438F-4FB2-BBDA-29E9D23E8ECC}" type="sibTrans" cxnId="{A12D5086-80B7-496C-BB45-F60A3138BFCA}">
      <dgm:prSet/>
      <dgm:spPr/>
      <dgm:t>
        <a:bodyPr/>
        <a:lstStyle/>
        <a:p>
          <a:endParaRPr lang="en-US"/>
        </a:p>
      </dgm:t>
    </dgm:pt>
    <dgm:pt modelId="{06CBBABF-B8CE-40C5-8584-0DA4B1E5A9C6}">
      <dgm:prSet/>
      <dgm:spPr/>
      <dgm:t>
        <a:bodyPr/>
        <a:lstStyle/>
        <a:p>
          <a:r>
            <a:rPr lang="en-US"/>
            <a:t>This will assist in my creating a workshop with athletic practitioners that addresses introduction of stress response and physical injury in athletes, and, increase comfort in their role in helping athletes recover using mind/body approach to healing.</a:t>
          </a:r>
        </a:p>
      </dgm:t>
    </dgm:pt>
    <dgm:pt modelId="{9C285B84-061D-48EF-A1DC-98C9D1DFFC5E}" type="parTrans" cxnId="{62B5DE81-C79F-4B3A-AA6A-C2905DAEB452}">
      <dgm:prSet/>
      <dgm:spPr/>
      <dgm:t>
        <a:bodyPr/>
        <a:lstStyle/>
        <a:p>
          <a:endParaRPr lang="en-US"/>
        </a:p>
      </dgm:t>
    </dgm:pt>
    <dgm:pt modelId="{B94D07EC-54B4-4CAA-8D39-F5F5E07E9D39}" type="sibTrans" cxnId="{62B5DE81-C79F-4B3A-AA6A-C2905DAEB452}">
      <dgm:prSet/>
      <dgm:spPr/>
      <dgm:t>
        <a:bodyPr/>
        <a:lstStyle/>
        <a:p>
          <a:endParaRPr lang="en-US"/>
        </a:p>
      </dgm:t>
    </dgm:pt>
    <dgm:pt modelId="{73093400-9888-0E47-BF79-B49F34B1F3FD}" type="pres">
      <dgm:prSet presAssocID="{CB568F1A-00CF-4065-9133-449F25C48E0A}" presName="linear" presStyleCnt="0">
        <dgm:presLayoutVars>
          <dgm:animLvl val="lvl"/>
          <dgm:resizeHandles val="exact"/>
        </dgm:presLayoutVars>
      </dgm:prSet>
      <dgm:spPr/>
    </dgm:pt>
    <dgm:pt modelId="{9BBB67E9-3D21-1A4C-B3B1-6C8B69D3D38B}" type="pres">
      <dgm:prSet presAssocID="{1B804291-B6E6-4EA4-95F2-F0E00E49DD82}" presName="parentText" presStyleLbl="node1" presStyleIdx="0" presStyleCnt="3">
        <dgm:presLayoutVars>
          <dgm:chMax val="0"/>
          <dgm:bulletEnabled val="1"/>
        </dgm:presLayoutVars>
      </dgm:prSet>
      <dgm:spPr/>
    </dgm:pt>
    <dgm:pt modelId="{2385EF27-9E37-5048-8EE0-492976886455}" type="pres">
      <dgm:prSet presAssocID="{6FBAE440-8F3C-4582-B012-8D27474FA097}" presName="spacer" presStyleCnt="0"/>
      <dgm:spPr/>
    </dgm:pt>
    <dgm:pt modelId="{5425D54B-F578-224B-B235-C6A1F2BC8B59}" type="pres">
      <dgm:prSet presAssocID="{0D10067B-7DD4-45BF-A98D-67CD454FDDE4}" presName="parentText" presStyleLbl="node1" presStyleIdx="1" presStyleCnt="3">
        <dgm:presLayoutVars>
          <dgm:chMax val="0"/>
          <dgm:bulletEnabled val="1"/>
        </dgm:presLayoutVars>
      </dgm:prSet>
      <dgm:spPr/>
    </dgm:pt>
    <dgm:pt modelId="{AED07D80-D796-0844-BBB7-2D2683486DD7}" type="pres">
      <dgm:prSet presAssocID="{EC4237C5-438F-4FB2-BBDA-29E9D23E8ECC}" presName="spacer" presStyleCnt="0"/>
      <dgm:spPr/>
    </dgm:pt>
    <dgm:pt modelId="{7015CF35-4E0C-3444-B716-080D495F09B9}" type="pres">
      <dgm:prSet presAssocID="{06CBBABF-B8CE-40C5-8584-0DA4B1E5A9C6}" presName="parentText" presStyleLbl="node1" presStyleIdx="2" presStyleCnt="3">
        <dgm:presLayoutVars>
          <dgm:chMax val="0"/>
          <dgm:bulletEnabled val="1"/>
        </dgm:presLayoutVars>
      </dgm:prSet>
      <dgm:spPr/>
    </dgm:pt>
  </dgm:ptLst>
  <dgm:cxnLst>
    <dgm:cxn modelId="{64557E00-D3EA-9046-8A6E-F273232B689A}" type="presOf" srcId="{06CBBABF-B8CE-40C5-8584-0DA4B1E5A9C6}" destId="{7015CF35-4E0C-3444-B716-080D495F09B9}" srcOrd="0" destOrd="0" presId="urn:microsoft.com/office/officeart/2005/8/layout/vList2"/>
    <dgm:cxn modelId="{35F87B3C-8EC6-DF4D-8872-954201CF0DCD}" type="presOf" srcId="{1B804291-B6E6-4EA4-95F2-F0E00E49DD82}" destId="{9BBB67E9-3D21-1A4C-B3B1-6C8B69D3D38B}" srcOrd="0" destOrd="0" presId="urn:microsoft.com/office/officeart/2005/8/layout/vList2"/>
    <dgm:cxn modelId="{62B5DE81-C79F-4B3A-AA6A-C2905DAEB452}" srcId="{CB568F1A-00CF-4065-9133-449F25C48E0A}" destId="{06CBBABF-B8CE-40C5-8584-0DA4B1E5A9C6}" srcOrd="2" destOrd="0" parTransId="{9C285B84-061D-48EF-A1DC-98C9D1DFFC5E}" sibTransId="{B94D07EC-54B4-4CAA-8D39-F5F5E07E9D39}"/>
    <dgm:cxn modelId="{A12D5086-80B7-496C-BB45-F60A3138BFCA}" srcId="{CB568F1A-00CF-4065-9133-449F25C48E0A}" destId="{0D10067B-7DD4-45BF-A98D-67CD454FDDE4}" srcOrd="1" destOrd="0" parTransId="{7206DC02-E0E2-4667-8B1B-0C8F1AB3AE67}" sibTransId="{EC4237C5-438F-4FB2-BBDA-29E9D23E8ECC}"/>
    <dgm:cxn modelId="{964EA5B4-295B-C141-B87B-2EDF2BD6A757}" type="presOf" srcId="{0D10067B-7DD4-45BF-A98D-67CD454FDDE4}" destId="{5425D54B-F578-224B-B235-C6A1F2BC8B59}" srcOrd="0" destOrd="0" presId="urn:microsoft.com/office/officeart/2005/8/layout/vList2"/>
    <dgm:cxn modelId="{83A8E3D2-BEFA-0344-B6A1-F7D68D2E676E}" type="presOf" srcId="{CB568F1A-00CF-4065-9133-449F25C48E0A}" destId="{73093400-9888-0E47-BF79-B49F34B1F3FD}" srcOrd="0" destOrd="0" presId="urn:microsoft.com/office/officeart/2005/8/layout/vList2"/>
    <dgm:cxn modelId="{6F2973EC-4B4D-4686-937A-C57FBB3082C5}" srcId="{CB568F1A-00CF-4065-9133-449F25C48E0A}" destId="{1B804291-B6E6-4EA4-95F2-F0E00E49DD82}" srcOrd="0" destOrd="0" parTransId="{841F22E9-18FB-4C45-BEAE-3631A742091E}" sibTransId="{6FBAE440-8F3C-4582-B012-8D27474FA097}"/>
    <dgm:cxn modelId="{D7FD0B12-71BA-C046-B4F3-5A1CEE85B0B5}" type="presParOf" srcId="{73093400-9888-0E47-BF79-B49F34B1F3FD}" destId="{9BBB67E9-3D21-1A4C-B3B1-6C8B69D3D38B}" srcOrd="0" destOrd="0" presId="urn:microsoft.com/office/officeart/2005/8/layout/vList2"/>
    <dgm:cxn modelId="{E5A7956E-0C39-4B49-9BD3-2DCF427D31FD}" type="presParOf" srcId="{73093400-9888-0E47-BF79-B49F34B1F3FD}" destId="{2385EF27-9E37-5048-8EE0-492976886455}" srcOrd="1" destOrd="0" presId="urn:microsoft.com/office/officeart/2005/8/layout/vList2"/>
    <dgm:cxn modelId="{695F4A24-94F5-574B-A6E6-9EB6CACA34FC}" type="presParOf" srcId="{73093400-9888-0E47-BF79-B49F34B1F3FD}" destId="{5425D54B-F578-224B-B235-C6A1F2BC8B59}" srcOrd="2" destOrd="0" presId="urn:microsoft.com/office/officeart/2005/8/layout/vList2"/>
    <dgm:cxn modelId="{452F3EB2-05E1-CE48-92C7-F581C95D3316}" type="presParOf" srcId="{73093400-9888-0E47-BF79-B49F34B1F3FD}" destId="{AED07D80-D796-0844-BBB7-2D2683486DD7}" srcOrd="3" destOrd="0" presId="urn:microsoft.com/office/officeart/2005/8/layout/vList2"/>
    <dgm:cxn modelId="{86B57FD0-A166-8A4F-A2BA-47396DCAC429}" type="presParOf" srcId="{73093400-9888-0E47-BF79-B49F34B1F3FD}" destId="{7015CF35-4E0C-3444-B716-080D495F09B9}" srcOrd="4"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B82E4C-FC80-144E-9B67-48859793437E}">
      <dsp:nvSpPr>
        <dsp:cNvPr id="0" name=""/>
        <dsp:cNvSpPr/>
      </dsp:nvSpPr>
      <dsp:spPr>
        <a:xfrm>
          <a:off x="2899269" y="1842449"/>
          <a:ext cx="579230" cy="1245346"/>
        </a:xfrm>
        <a:custGeom>
          <a:avLst/>
          <a:gdLst/>
          <a:ahLst/>
          <a:cxnLst/>
          <a:rect l="0" t="0" r="0" b="0"/>
          <a:pathLst>
            <a:path>
              <a:moveTo>
                <a:pt x="0" y="0"/>
              </a:moveTo>
              <a:lnTo>
                <a:pt x="289615" y="0"/>
              </a:lnTo>
              <a:lnTo>
                <a:pt x="289615" y="1245346"/>
              </a:lnTo>
              <a:lnTo>
                <a:pt x="579230" y="1245346"/>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C914F2E-B405-E747-A346-694D56E3E5C6}">
      <dsp:nvSpPr>
        <dsp:cNvPr id="0" name=""/>
        <dsp:cNvSpPr/>
      </dsp:nvSpPr>
      <dsp:spPr>
        <a:xfrm>
          <a:off x="2899269" y="1796729"/>
          <a:ext cx="579230" cy="91440"/>
        </a:xfrm>
        <a:custGeom>
          <a:avLst/>
          <a:gdLst/>
          <a:ahLst/>
          <a:cxnLst/>
          <a:rect l="0" t="0" r="0" b="0"/>
          <a:pathLst>
            <a:path>
              <a:moveTo>
                <a:pt x="0" y="45720"/>
              </a:moveTo>
              <a:lnTo>
                <a:pt x="579230" y="45720"/>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DFBE4DC-83EE-5840-8407-5D8B9CE5BA1A}">
      <dsp:nvSpPr>
        <dsp:cNvPr id="0" name=""/>
        <dsp:cNvSpPr/>
      </dsp:nvSpPr>
      <dsp:spPr>
        <a:xfrm>
          <a:off x="2899269" y="597103"/>
          <a:ext cx="579230" cy="1245346"/>
        </a:xfrm>
        <a:custGeom>
          <a:avLst/>
          <a:gdLst/>
          <a:ahLst/>
          <a:cxnLst/>
          <a:rect l="0" t="0" r="0" b="0"/>
          <a:pathLst>
            <a:path>
              <a:moveTo>
                <a:pt x="0" y="1245346"/>
              </a:moveTo>
              <a:lnTo>
                <a:pt x="289615" y="1245346"/>
              </a:lnTo>
              <a:lnTo>
                <a:pt x="289615" y="0"/>
              </a:lnTo>
              <a:lnTo>
                <a:pt x="579230" y="0"/>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17C5CE8-20A0-DA48-BAE4-3FF6B40F815C}">
      <dsp:nvSpPr>
        <dsp:cNvPr id="0" name=""/>
        <dsp:cNvSpPr/>
      </dsp:nvSpPr>
      <dsp:spPr>
        <a:xfrm>
          <a:off x="3114" y="155439"/>
          <a:ext cx="2896154" cy="883327"/>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a:t>The Queries! The Quandaries! The Questions, Oh, My!</a:t>
          </a:r>
        </a:p>
      </dsp:txBody>
      <dsp:txXfrm>
        <a:off x="3114" y="155439"/>
        <a:ext cx="2896154" cy="883327"/>
      </dsp:txXfrm>
    </dsp:sp>
    <dsp:sp modelId="{4DC959EC-E15D-DA41-99E2-E1D234C758E5}">
      <dsp:nvSpPr>
        <dsp:cNvPr id="0" name=""/>
        <dsp:cNvSpPr/>
      </dsp:nvSpPr>
      <dsp:spPr>
        <a:xfrm>
          <a:off x="3114" y="1400786"/>
          <a:ext cx="2896154" cy="883327"/>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a:t>An overview of the obscure Q methodology:</a:t>
          </a:r>
        </a:p>
      </dsp:txBody>
      <dsp:txXfrm>
        <a:off x="3114" y="1400786"/>
        <a:ext cx="2896154" cy="883327"/>
      </dsp:txXfrm>
    </dsp:sp>
    <dsp:sp modelId="{6FE5828B-2B37-AA49-B3DF-9E16A479A948}">
      <dsp:nvSpPr>
        <dsp:cNvPr id="0" name=""/>
        <dsp:cNvSpPr/>
      </dsp:nvSpPr>
      <dsp:spPr>
        <a:xfrm>
          <a:off x="3478499" y="155439"/>
          <a:ext cx="2896154" cy="883327"/>
        </a:xfrm>
        <a:prstGeom prst="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100000"/>
            </a:lnSpc>
            <a:spcBef>
              <a:spcPct val="0"/>
            </a:spcBef>
            <a:spcAft>
              <a:spcPct val="35000"/>
            </a:spcAft>
            <a:buNone/>
          </a:pPr>
          <a:r>
            <a:rPr lang="en-US" sz="1300" kern="1200"/>
            <a:t>The Query: Brief History (importance of knowing the roots of our research methodology to best present our findings)</a:t>
          </a:r>
        </a:p>
      </dsp:txBody>
      <dsp:txXfrm>
        <a:off x="3478499" y="155439"/>
        <a:ext cx="2896154" cy="883327"/>
      </dsp:txXfrm>
    </dsp:sp>
    <dsp:sp modelId="{F80DCA65-CBF4-DB48-B04B-6058F43C91C7}">
      <dsp:nvSpPr>
        <dsp:cNvPr id="0" name=""/>
        <dsp:cNvSpPr/>
      </dsp:nvSpPr>
      <dsp:spPr>
        <a:xfrm>
          <a:off x="3478499" y="1400786"/>
          <a:ext cx="2896154" cy="883327"/>
        </a:xfrm>
        <a:prstGeom prst="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100000"/>
            </a:lnSpc>
            <a:spcBef>
              <a:spcPct val="0"/>
            </a:spcBef>
            <a:spcAft>
              <a:spcPct val="35000"/>
            </a:spcAft>
            <a:buNone/>
          </a:pPr>
          <a:r>
            <a:rPr lang="en-US" sz="1300" kern="1200"/>
            <a:t>The Quandary: Why use it? </a:t>
          </a:r>
        </a:p>
      </dsp:txBody>
      <dsp:txXfrm>
        <a:off x="3478499" y="1400786"/>
        <a:ext cx="2896154" cy="883327"/>
      </dsp:txXfrm>
    </dsp:sp>
    <dsp:sp modelId="{66FFD2FD-DC39-A941-9189-4119E4948A07}">
      <dsp:nvSpPr>
        <dsp:cNvPr id="0" name=""/>
        <dsp:cNvSpPr/>
      </dsp:nvSpPr>
      <dsp:spPr>
        <a:xfrm>
          <a:off x="3478499" y="2646132"/>
          <a:ext cx="2896154" cy="883327"/>
        </a:xfrm>
        <a:prstGeom prst="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100000"/>
            </a:lnSpc>
            <a:spcBef>
              <a:spcPct val="0"/>
            </a:spcBef>
            <a:spcAft>
              <a:spcPct val="35000"/>
            </a:spcAft>
            <a:buNone/>
          </a:pPr>
          <a:r>
            <a:rPr lang="en-US" sz="1300" kern="1200"/>
            <a:t>The Question: What does it look like and how does it work? </a:t>
          </a:r>
        </a:p>
      </dsp:txBody>
      <dsp:txXfrm>
        <a:off x="3478499" y="2646132"/>
        <a:ext cx="2896154" cy="883327"/>
      </dsp:txXfrm>
    </dsp:sp>
    <dsp:sp modelId="{BFE67A44-7D29-064C-913F-17AF25B2CC10}">
      <dsp:nvSpPr>
        <dsp:cNvPr id="0" name=""/>
        <dsp:cNvSpPr/>
      </dsp:nvSpPr>
      <dsp:spPr>
        <a:xfrm>
          <a:off x="3114" y="2646132"/>
          <a:ext cx="2896154" cy="883327"/>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a:t>Can I use it in my discipline?</a:t>
          </a:r>
        </a:p>
      </dsp:txBody>
      <dsp:txXfrm>
        <a:off x="3114" y="2646132"/>
        <a:ext cx="2896154" cy="883327"/>
      </dsp:txXfrm>
    </dsp:sp>
    <dsp:sp modelId="{3333A8E5-5D96-B840-9319-B5B0FC2B5D68}">
      <dsp:nvSpPr>
        <dsp:cNvPr id="0" name=""/>
        <dsp:cNvSpPr/>
      </dsp:nvSpPr>
      <dsp:spPr>
        <a:xfrm>
          <a:off x="3114" y="3891479"/>
          <a:ext cx="2896154" cy="883327"/>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a:t>I will leave with…</a:t>
          </a:r>
        </a:p>
      </dsp:txBody>
      <dsp:txXfrm>
        <a:off x="3114" y="3891479"/>
        <a:ext cx="2896154" cy="883327"/>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B21252-CADE-4543-AA25-7552785D2485}">
      <dsp:nvSpPr>
        <dsp:cNvPr id="0" name=""/>
        <dsp:cNvSpPr/>
      </dsp:nvSpPr>
      <dsp:spPr>
        <a:xfrm>
          <a:off x="0" y="534293"/>
          <a:ext cx="6263640" cy="59670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Barker, J. (2008). Q methodology: An alternative approach to research in nursing education</a:t>
          </a:r>
        </a:p>
      </dsp:txBody>
      <dsp:txXfrm>
        <a:off x="29128" y="563421"/>
        <a:ext cx="6205384" cy="538444"/>
      </dsp:txXfrm>
    </dsp:sp>
    <dsp:sp modelId="{71D55992-DA6A-9D4B-AEC0-49592B1C7746}">
      <dsp:nvSpPr>
        <dsp:cNvPr id="0" name=""/>
        <dsp:cNvSpPr/>
      </dsp:nvSpPr>
      <dsp:spPr>
        <a:xfrm>
          <a:off x="0" y="1174193"/>
          <a:ext cx="6263640" cy="596700"/>
        </a:xfrm>
        <a:prstGeom prst="roundRect">
          <a:avLst/>
        </a:prstGeom>
        <a:solidFill>
          <a:schemeClr val="accent5">
            <a:hueOff val="-1126424"/>
            <a:satOff val="-2903"/>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Anderson, R.H., Schulze, J.L. (2018) Pinning Down Democracy: A Q-Method Study of Lived Democracy.</a:t>
          </a:r>
        </a:p>
      </dsp:txBody>
      <dsp:txXfrm>
        <a:off x="29128" y="1203321"/>
        <a:ext cx="6205384" cy="538444"/>
      </dsp:txXfrm>
    </dsp:sp>
    <dsp:sp modelId="{06CE279D-1197-E144-82B2-957F479A748C}">
      <dsp:nvSpPr>
        <dsp:cNvPr id="0" name=""/>
        <dsp:cNvSpPr/>
      </dsp:nvSpPr>
      <dsp:spPr>
        <a:xfrm>
          <a:off x="0" y="1814093"/>
          <a:ext cx="6263640" cy="596700"/>
        </a:xfrm>
        <a:prstGeom prst="round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Barker, S.L, Maguire, N., Bishop, F.L., &amp; Stopa, L.L. (2019). Expert Viewpoints of Peer Support for People Experiencing Homelessness: A Q Sort Study.</a:t>
          </a:r>
        </a:p>
      </dsp:txBody>
      <dsp:txXfrm>
        <a:off x="29128" y="1843221"/>
        <a:ext cx="6205384" cy="538444"/>
      </dsp:txXfrm>
    </dsp:sp>
    <dsp:sp modelId="{BB3F8E6F-0FF8-BD4B-B65A-7590651A575E}">
      <dsp:nvSpPr>
        <dsp:cNvPr id="0" name=""/>
        <dsp:cNvSpPr/>
      </dsp:nvSpPr>
      <dsp:spPr>
        <a:xfrm>
          <a:off x="0" y="2453993"/>
          <a:ext cx="6263640" cy="596700"/>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Gao, J.&amp; Soranzo, A. (2020) Applying Q-Methodology to Investigate People’s Preferences for Multivariate Stimuli.</a:t>
          </a:r>
        </a:p>
      </dsp:txBody>
      <dsp:txXfrm>
        <a:off x="29128" y="2483121"/>
        <a:ext cx="6205384" cy="538444"/>
      </dsp:txXfrm>
    </dsp:sp>
    <dsp:sp modelId="{0E86549E-B242-4D4D-BB9D-FE12F7D2C333}">
      <dsp:nvSpPr>
        <dsp:cNvPr id="0" name=""/>
        <dsp:cNvSpPr/>
      </dsp:nvSpPr>
      <dsp:spPr>
        <a:xfrm>
          <a:off x="0" y="3093893"/>
          <a:ext cx="6263640" cy="596700"/>
        </a:xfrm>
        <a:prstGeom prst="round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Lundberg, A, Leeuw, R., &amp; Aliani, R. (2020). Using Q methodology: Sorting out subjectivity in educational research.</a:t>
          </a:r>
        </a:p>
      </dsp:txBody>
      <dsp:txXfrm>
        <a:off x="29128" y="3123021"/>
        <a:ext cx="6205384" cy="538444"/>
      </dsp:txXfrm>
    </dsp:sp>
    <dsp:sp modelId="{CC50D4C6-E562-9A46-A48C-8665B9767F2F}">
      <dsp:nvSpPr>
        <dsp:cNvPr id="0" name=""/>
        <dsp:cNvSpPr/>
      </dsp:nvSpPr>
      <dsp:spPr>
        <a:xfrm>
          <a:off x="0" y="3733794"/>
          <a:ext cx="6263640" cy="596700"/>
        </a:xfrm>
        <a:prstGeom prst="roundRect">
          <a:avLst/>
        </a:prstGeom>
        <a:solidFill>
          <a:schemeClr val="accent5">
            <a:hueOff val="-5632119"/>
            <a:satOff val="-14516"/>
            <a:lumOff val="-9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Trepal, H. (2003). Adolescents Perceptions of their Pregnancy: A Q Methodology Study</a:t>
          </a:r>
        </a:p>
      </dsp:txBody>
      <dsp:txXfrm>
        <a:off x="29128" y="3762922"/>
        <a:ext cx="6205384" cy="538444"/>
      </dsp:txXfrm>
    </dsp:sp>
    <dsp:sp modelId="{850333DA-2787-804C-9FBE-F2B941C1272C}">
      <dsp:nvSpPr>
        <dsp:cNvPr id="0" name=""/>
        <dsp:cNvSpPr/>
      </dsp:nvSpPr>
      <dsp:spPr>
        <a:xfrm>
          <a:off x="0" y="4373694"/>
          <a:ext cx="6263640" cy="59670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Richardson, L.A., Fister, C.L &amp; Ramlo, S.E (2014). Effect of an exercise and weight control curriculum; views of obesity among exercise science students. </a:t>
          </a:r>
        </a:p>
      </dsp:txBody>
      <dsp:txXfrm>
        <a:off x="29128" y="4402822"/>
        <a:ext cx="6205384" cy="53844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2D2C67-AAAE-8842-8FF7-297462CE1666}">
      <dsp:nvSpPr>
        <dsp:cNvPr id="0" name=""/>
        <dsp:cNvSpPr/>
      </dsp:nvSpPr>
      <dsp:spPr>
        <a:xfrm>
          <a:off x="0" y="278805"/>
          <a:ext cx="6666833" cy="397251"/>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a:lnSpc>
              <a:spcPct val="90000"/>
            </a:lnSpc>
            <a:spcBef>
              <a:spcPct val="0"/>
            </a:spcBef>
            <a:spcAft>
              <a:spcPct val="35000"/>
            </a:spcAft>
            <a:buNone/>
          </a:pPr>
          <a:r>
            <a:rPr lang="en-US" sz="1000" kern="1200"/>
            <a:t>Combines qualities of quantitative and qualitative techniques to empirically study:</a:t>
          </a:r>
        </a:p>
      </dsp:txBody>
      <dsp:txXfrm>
        <a:off x="19392" y="298197"/>
        <a:ext cx="6628049" cy="358467"/>
      </dsp:txXfrm>
    </dsp:sp>
    <dsp:sp modelId="{569E563F-74A2-DC42-BE05-142C9FDC5730}">
      <dsp:nvSpPr>
        <dsp:cNvPr id="0" name=""/>
        <dsp:cNvSpPr/>
      </dsp:nvSpPr>
      <dsp:spPr>
        <a:xfrm>
          <a:off x="0" y="676056"/>
          <a:ext cx="6666833" cy="9729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1672" tIns="12700" rIns="71120" bIns="12700" numCol="1" spcCol="1270" anchor="t" anchorCtr="0">
          <a:noAutofit/>
        </a:bodyPr>
        <a:lstStyle/>
        <a:p>
          <a:pPr marL="57150" lvl="1" indent="-57150" algn="l" defTabSz="355600">
            <a:lnSpc>
              <a:spcPct val="90000"/>
            </a:lnSpc>
            <a:spcBef>
              <a:spcPct val="0"/>
            </a:spcBef>
            <a:spcAft>
              <a:spcPct val="20000"/>
            </a:spcAft>
            <a:buChar char="•"/>
          </a:pPr>
          <a:r>
            <a:rPr lang="en-US" sz="800" kern="1200"/>
            <a:t>Points of views </a:t>
          </a:r>
        </a:p>
        <a:p>
          <a:pPr marL="57150" lvl="1" indent="-57150" algn="l" defTabSz="355600">
            <a:lnSpc>
              <a:spcPct val="90000"/>
            </a:lnSpc>
            <a:spcBef>
              <a:spcPct val="0"/>
            </a:spcBef>
            <a:spcAft>
              <a:spcPct val="20000"/>
            </a:spcAft>
            <a:buChar char="•"/>
          </a:pPr>
          <a:r>
            <a:rPr lang="en-US" sz="800" kern="1200"/>
            <a:t>Beliefs </a:t>
          </a:r>
        </a:p>
        <a:p>
          <a:pPr marL="57150" lvl="1" indent="-57150" algn="l" defTabSz="355600">
            <a:lnSpc>
              <a:spcPct val="90000"/>
            </a:lnSpc>
            <a:spcBef>
              <a:spcPct val="0"/>
            </a:spcBef>
            <a:spcAft>
              <a:spcPct val="20000"/>
            </a:spcAft>
            <a:buChar char="•"/>
          </a:pPr>
          <a:r>
            <a:rPr lang="en-US" sz="800" kern="1200"/>
            <a:t>Values of participants </a:t>
          </a:r>
        </a:p>
        <a:p>
          <a:pPr marL="57150" lvl="1" indent="-57150" algn="l" defTabSz="355600">
            <a:lnSpc>
              <a:spcPct val="90000"/>
            </a:lnSpc>
            <a:spcBef>
              <a:spcPct val="0"/>
            </a:spcBef>
            <a:spcAft>
              <a:spcPct val="20000"/>
            </a:spcAft>
            <a:buChar char="•"/>
          </a:pPr>
          <a:r>
            <a:rPr lang="en-US" sz="800" kern="1200"/>
            <a:t>Subjectivity</a:t>
          </a:r>
        </a:p>
        <a:p>
          <a:pPr marL="114300" lvl="2" indent="-57150" algn="l" defTabSz="355600">
            <a:lnSpc>
              <a:spcPct val="90000"/>
            </a:lnSpc>
            <a:spcBef>
              <a:spcPct val="0"/>
            </a:spcBef>
            <a:spcAft>
              <a:spcPct val="20000"/>
            </a:spcAft>
            <a:buChar char="•"/>
          </a:pPr>
          <a:r>
            <a:rPr lang="en-US" sz="800" i="1" kern="1200"/>
            <a:t>Now, who enjoys the rich descriptive narrative we get from qualitative?!</a:t>
          </a:r>
          <a:endParaRPr lang="en-US" sz="800" kern="1200"/>
        </a:p>
        <a:p>
          <a:pPr marL="114300" lvl="2" indent="-57150" algn="l" defTabSz="355600">
            <a:lnSpc>
              <a:spcPct val="90000"/>
            </a:lnSpc>
            <a:spcBef>
              <a:spcPct val="0"/>
            </a:spcBef>
            <a:spcAft>
              <a:spcPct val="20000"/>
            </a:spcAft>
            <a:buChar char="•"/>
          </a:pPr>
          <a:r>
            <a:rPr lang="en-US" sz="800" i="1" kern="1200"/>
            <a:t>Who is drawn to the transparency and quantitative analysis?</a:t>
          </a:r>
          <a:endParaRPr lang="en-US" sz="800" kern="1200"/>
        </a:p>
        <a:p>
          <a:pPr marL="114300" lvl="2" indent="-57150" algn="l" defTabSz="355600">
            <a:lnSpc>
              <a:spcPct val="90000"/>
            </a:lnSpc>
            <a:spcBef>
              <a:spcPct val="0"/>
            </a:spcBef>
            <a:spcAft>
              <a:spcPct val="20000"/>
            </a:spcAft>
            <a:buChar char="•"/>
          </a:pPr>
          <a:r>
            <a:rPr lang="en-US" sz="800" i="1" kern="1200"/>
            <a:t>CABAM! It’s a combo deal</a:t>
          </a:r>
          <a:endParaRPr lang="en-US" sz="800" kern="1200"/>
        </a:p>
      </dsp:txBody>
      <dsp:txXfrm>
        <a:off x="0" y="676056"/>
        <a:ext cx="6666833" cy="972900"/>
      </dsp:txXfrm>
    </dsp:sp>
    <dsp:sp modelId="{08B30419-D368-D74C-A099-7F8409300E32}">
      <dsp:nvSpPr>
        <dsp:cNvPr id="0" name=""/>
        <dsp:cNvSpPr/>
      </dsp:nvSpPr>
      <dsp:spPr>
        <a:xfrm>
          <a:off x="0" y="1648956"/>
          <a:ext cx="6666833" cy="397251"/>
        </a:xfrm>
        <a:prstGeom prst="roundRect">
          <a:avLst/>
        </a:prstGeom>
        <a:gradFill rotWithShape="0">
          <a:gsLst>
            <a:gs pos="0">
              <a:schemeClr val="accent5">
                <a:hueOff val="-1351709"/>
                <a:satOff val="-3484"/>
                <a:lumOff val="-2353"/>
                <a:alphaOff val="0"/>
                <a:satMod val="103000"/>
                <a:lumMod val="102000"/>
                <a:tint val="94000"/>
              </a:schemeClr>
            </a:gs>
            <a:gs pos="50000">
              <a:schemeClr val="accent5">
                <a:hueOff val="-1351709"/>
                <a:satOff val="-3484"/>
                <a:lumOff val="-2353"/>
                <a:alphaOff val="0"/>
                <a:satMod val="110000"/>
                <a:lumMod val="100000"/>
                <a:shade val="100000"/>
              </a:schemeClr>
            </a:gs>
            <a:gs pos="100000">
              <a:schemeClr val="accent5">
                <a:hueOff val="-1351709"/>
                <a:satOff val="-3484"/>
                <a:lumOff val="-235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a:lnSpc>
              <a:spcPct val="90000"/>
            </a:lnSpc>
            <a:spcBef>
              <a:spcPct val="0"/>
            </a:spcBef>
            <a:spcAft>
              <a:spcPct val="35000"/>
            </a:spcAft>
            <a:buNone/>
          </a:pPr>
          <a:r>
            <a:rPr lang="en-US" sz="1000" kern="1200"/>
            <a:t>Ideal method for exploring complex or controversial topics, unacknowledged views, and differing perspectives</a:t>
          </a:r>
        </a:p>
      </dsp:txBody>
      <dsp:txXfrm>
        <a:off x="19392" y="1668348"/>
        <a:ext cx="6628049" cy="358467"/>
      </dsp:txXfrm>
    </dsp:sp>
    <dsp:sp modelId="{B470D96B-96FD-134B-9E6B-32FEE0F1EA96}">
      <dsp:nvSpPr>
        <dsp:cNvPr id="0" name=""/>
        <dsp:cNvSpPr/>
      </dsp:nvSpPr>
      <dsp:spPr>
        <a:xfrm>
          <a:off x="0" y="2046208"/>
          <a:ext cx="6666833" cy="2742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1672" tIns="12700" rIns="71120" bIns="12700" numCol="1" spcCol="1270" anchor="t" anchorCtr="0">
          <a:noAutofit/>
        </a:bodyPr>
        <a:lstStyle/>
        <a:p>
          <a:pPr marL="57150" lvl="1" indent="-57150" algn="l" defTabSz="355600">
            <a:lnSpc>
              <a:spcPct val="90000"/>
            </a:lnSpc>
            <a:spcBef>
              <a:spcPct val="0"/>
            </a:spcBef>
            <a:spcAft>
              <a:spcPct val="20000"/>
            </a:spcAft>
            <a:buChar char="•"/>
          </a:pPr>
          <a:r>
            <a:rPr lang="en-US" sz="800" kern="1200"/>
            <a:t>Allow exploration of data from different angles</a:t>
          </a:r>
        </a:p>
        <a:p>
          <a:pPr marL="57150" lvl="1" indent="-57150" algn="l" defTabSz="355600">
            <a:lnSpc>
              <a:spcPct val="90000"/>
            </a:lnSpc>
            <a:spcBef>
              <a:spcPct val="0"/>
            </a:spcBef>
            <a:spcAft>
              <a:spcPct val="20000"/>
            </a:spcAft>
            <a:buChar char="•"/>
          </a:pPr>
          <a:r>
            <a:rPr lang="en-US" sz="800" kern="1200"/>
            <a:t>Analysis follows hunches or discoveries often finding new perspectives and insights.</a:t>
          </a:r>
        </a:p>
      </dsp:txBody>
      <dsp:txXfrm>
        <a:off x="0" y="2046208"/>
        <a:ext cx="6666833" cy="274275"/>
      </dsp:txXfrm>
    </dsp:sp>
    <dsp:sp modelId="{BC5383C5-3422-3947-B0AF-9F1F29CCF5E4}">
      <dsp:nvSpPr>
        <dsp:cNvPr id="0" name=""/>
        <dsp:cNvSpPr/>
      </dsp:nvSpPr>
      <dsp:spPr>
        <a:xfrm>
          <a:off x="0" y="2320483"/>
          <a:ext cx="6666833" cy="397251"/>
        </a:xfrm>
        <a:prstGeom prst="roundRect">
          <a:avLst/>
        </a:prstGeom>
        <a:gradFill rotWithShape="0">
          <a:gsLst>
            <a:gs pos="0">
              <a:schemeClr val="accent5">
                <a:hueOff val="-2703417"/>
                <a:satOff val="-6968"/>
                <a:lumOff val="-4706"/>
                <a:alphaOff val="0"/>
                <a:satMod val="103000"/>
                <a:lumMod val="102000"/>
                <a:tint val="94000"/>
              </a:schemeClr>
            </a:gs>
            <a:gs pos="50000">
              <a:schemeClr val="accent5">
                <a:hueOff val="-2703417"/>
                <a:satOff val="-6968"/>
                <a:lumOff val="-4706"/>
                <a:alphaOff val="0"/>
                <a:satMod val="110000"/>
                <a:lumMod val="100000"/>
                <a:shade val="100000"/>
              </a:schemeClr>
            </a:gs>
            <a:gs pos="100000">
              <a:schemeClr val="accent5">
                <a:hueOff val="-2703417"/>
                <a:satOff val="-6968"/>
                <a:lumOff val="-4706"/>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a:lnSpc>
              <a:spcPct val="90000"/>
            </a:lnSpc>
            <a:spcBef>
              <a:spcPct val="0"/>
            </a:spcBef>
            <a:spcAft>
              <a:spcPct val="35000"/>
            </a:spcAft>
            <a:buNone/>
          </a:pPr>
          <a:r>
            <a:rPr lang="en-US" sz="1000" kern="1200"/>
            <a:t>Its less directive: </a:t>
          </a:r>
        </a:p>
      </dsp:txBody>
      <dsp:txXfrm>
        <a:off x="19392" y="2339875"/>
        <a:ext cx="6628049" cy="358467"/>
      </dsp:txXfrm>
    </dsp:sp>
    <dsp:sp modelId="{8F072FF6-CE00-6D45-B725-A10BA8DCDEE6}">
      <dsp:nvSpPr>
        <dsp:cNvPr id="0" name=""/>
        <dsp:cNvSpPr/>
      </dsp:nvSpPr>
      <dsp:spPr>
        <a:xfrm>
          <a:off x="0" y="2717734"/>
          <a:ext cx="6666833" cy="414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1672" tIns="12700" rIns="71120" bIns="12700" numCol="1" spcCol="1270" anchor="t" anchorCtr="0">
          <a:noAutofit/>
        </a:bodyPr>
        <a:lstStyle/>
        <a:p>
          <a:pPr marL="57150" lvl="1" indent="-57150" algn="l" defTabSz="355600">
            <a:lnSpc>
              <a:spcPct val="90000"/>
            </a:lnSpc>
            <a:spcBef>
              <a:spcPct val="0"/>
            </a:spcBef>
            <a:spcAft>
              <a:spcPct val="20000"/>
            </a:spcAft>
            <a:buChar char="•"/>
          </a:pPr>
          <a:r>
            <a:rPr lang="en-US" sz="800" kern="1200"/>
            <a:t>Q methodology and Q sorting (I’ll get to in a minute) is designed to help people think</a:t>
          </a:r>
        </a:p>
        <a:p>
          <a:pPr marL="57150" lvl="1" indent="-57150" algn="l" defTabSz="355600">
            <a:lnSpc>
              <a:spcPct val="90000"/>
            </a:lnSpc>
            <a:spcBef>
              <a:spcPct val="0"/>
            </a:spcBef>
            <a:spcAft>
              <a:spcPct val="20000"/>
            </a:spcAft>
            <a:buChar char="•"/>
          </a:pPr>
          <a:r>
            <a:rPr lang="en-US" sz="800" kern="1200"/>
            <a:t>They have time to consider their views on certain topics </a:t>
          </a:r>
        </a:p>
        <a:p>
          <a:pPr marL="57150" lvl="1" indent="-57150" algn="l" defTabSz="355600">
            <a:lnSpc>
              <a:spcPct val="90000"/>
            </a:lnSpc>
            <a:spcBef>
              <a:spcPct val="0"/>
            </a:spcBef>
            <a:spcAft>
              <a:spcPct val="20000"/>
            </a:spcAft>
            <a:buChar char="•"/>
          </a:pPr>
          <a:r>
            <a:rPr lang="en-US" sz="800" kern="1200"/>
            <a:t>It elicits more of the person in their answers.</a:t>
          </a:r>
        </a:p>
      </dsp:txBody>
      <dsp:txXfrm>
        <a:off x="0" y="2717734"/>
        <a:ext cx="6666833" cy="414000"/>
      </dsp:txXfrm>
    </dsp:sp>
    <dsp:sp modelId="{632C91C3-1B99-C746-A589-D93C3D6B265C}">
      <dsp:nvSpPr>
        <dsp:cNvPr id="0" name=""/>
        <dsp:cNvSpPr/>
      </dsp:nvSpPr>
      <dsp:spPr>
        <a:xfrm>
          <a:off x="0" y="3131734"/>
          <a:ext cx="6666833" cy="397251"/>
        </a:xfrm>
        <a:prstGeom prst="roundRect">
          <a:avLst/>
        </a:prstGeom>
        <a:gradFill rotWithShape="0">
          <a:gsLst>
            <a:gs pos="0">
              <a:schemeClr val="accent5">
                <a:hueOff val="-4055126"/>
                <a:satOff val="-10451"/>
                <a:lumOff val="-7059"/>
                <a:alphaOff val="0"/>
                <a:satMod val="103000"/>
                <a:lumMod val="102000"/>
                <a:tint val="94000"/>
              </a:schemeClr>
            </a:gs>
            <a:gs pos="50000">
              <a:schemeClr val="accent5">
                <a:hueOff val="-4055126"/>
                <a:satOff val="-10451"/>
                <a:lumOff val="-7059"/>
                <a:alphaOff val="0"/>
                <a:satMod val="110000"/>
                <a:lumMod val="100000"/>
                <a:shade val="100000"/>
              </a:schemeClr>
            </a:gs>
            <a:gs pos="100000">
              <a:schemeClr val="accent5">
                <a:hueOff val="-4055126"/>
                <a:satOff val="-10451"/>
                <a:lumOff val="-7059"/>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a:lnSpc>
              <a:spcPct val="90000"/>
            </a:lnSpc>
            <a:spcBef>
              <a:spcPct val="0"/>
            </a:spcBef>
            <a:spcAft>
              <a:spcPct val="35000"/>
            </a:spcAft>
            <a:buNone/>
          </a:pPr>
          <a:r>
            <a:rPr lang="en-US" sz="1000" kern="1200"/>
            <a:t>It’s holistic! </a:t>
          </a:r>
        </a:p>
      </dsp:txBody>
      <dsp:txXfrm>
        <a:off x="19392" y="3151126"/>
        <a:ext cx="6628049" cy="358467"/>
      </dsp:txXfrm>
    </dsp:sp>
    <dsp:sp modelId="{28F28273-02BB-2541-B7F0-791ACB138827}">
      <dsp:nvSpPr>
        <dsp:cNvPr id="0" name=""/>
        <dsp:cNvSpPr/>
      </dsp:nvSpPr>
      <dsp:spPr>
        <a:xfrm>
          <a:off x="0" y="3528986"/>
          <a:ext cx="6666833" cy="5485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1672" tIns="12700" rIns="71120" bIns="12700" numCol="1" spcCol="1270" anchor="t" anchorCtr="0">
          <a:noAutofit/>
        </a:bodyPr>
        <a:lstStyle/>
        <a:p>
          <a:pPr marL="57150" lvl="1" indent="-57150" algn="l" defTabSz="355600">
            <a:lnSpc>
              <a:spcPct val="90000"/>
            </a:lnSpc>
            <a:spcBef>
              <a:spcPct val="0"/>
            </a:spcBef>
            <a:spcAft>
              <a:spcPct val="20000"/>
            </a:spcAft>
            <a:buChar char="•"/>
          </a:pPr>
          <a:r>
            <a:rPr lang="en-US" sz="800" kern="1200"/>
            <a:t>It is designed to catch the ‘wholeness view’ </a:t>
          </a:r>
        </a:p>
        <a:p>
          <a:pPr marL="57150" lvl="1" indent="-57150" algn="l" defTabSz="355600">
            <a:lnSpc>
              <a:spcPct val="90000"/>
            </a:lnSpc>
            <a:spcBef>
              <a:spcPct val="0"/>
            </a:spcBef>
            <a:spcAft>
              <a:spcPct val="20000"/>
            </a:spcAft>
            <a:buChar char="•"/>
          </a:pPr>
          <a:r>
            <a:rPr lang="en-US" sz="800" kern="1200"/>
            <a:t>Created to illuminate real life situations helping people engage their meaning making for each statement they are sorting into a certain grid. </a:t>
          </a:r>
        </a:p>
        <a:p>
          <a:pPr marL="57150" lvl="1" indent="-57150" algn="l" defTabSz="355600">
            <a:lnSpc>
              <a:spcPct val="90000"/>
            </a:lnSpc>
            <a:spcBef>
              <a:spcPct val="0"/>
            </a:spcBef>
            <a:spcAft>
              <a:spcPct val="20000"/>
            </a:spcAft>
            <a:buChar char="•"/>
          </a:pPr>
          <a:r>
            <a:rPr lang="en-US" sz="800" kern="1200"/>
            <a:t>Here lies the qualitative meaning making. </a:t>
          </a:r>
        </a:p>
        <a:p>
          <a:pPr marL="57150" lvl="1" indent="-57150" algn="l" defTabSz="355600">
            <a:lnSpc>
              <a:spcPct val="90000"/>
            </a:lnSpc>
            <a:spcBef>
              <a:spcPct val="0"/>
            </a:spcBef>
            <a:spcAft>
              <a:spcPct val="20000"/>
            </a:spcAft>
            <a:buChar char="•"/>
          </a:pPr>
          <a:r>
            <a:rPr lang="en-US" sz="800" kern="1200"/>
            <a:t>While quantitative may analyze, qualitative brings </a:t>
          </a:r>
          <a:r>
            <a:rPr lang="en-US" sz="800" i="1" kern="1200"/>
            <a:t>heart and voice</a:t>
          </a:r>
          <a:r>
            <a:rPr lang="en-US" sz="800" kern="1200"/>
            <a:t> to your research.</a:t>
          </a:r>
        </a:p>
      </dsp:txBody>
      <dsp:txXfrm>
        <a:off x="0" y="3528986"/>
        <a:ext cx="6666833" cy="548550"/>
      </dsp:txXfrm>
    </dsp:sp>
    <dsp:sp modelId="{764C7207-F0E0-374F-8450-CB451E4BB6DC}">
      <dsp:nvSpPr>
        <dsp:cNvPr id="0" name=""/>
        <dsp:cNvSpPr/>
      </dsp:nvSpPr>
      <dsp:spPr>
        <a:xfrm>
          <a:off x="0" y="4077536"/>
          <a:ext cx="6666833" cy="397251"/>
        </a:xfrm>
        <a:prstGeom prst="roundRect">
          <a:avLst/>
        </a:prstGeom>
        <a:gradFill rotWithShape="0">
          <a:gsLst>
            <a:gs pos="0">
              <a:schemeClr val="accent5">
                <a:hueOff val="-5406834"/>
                <a:satOff val="-13935"/>
                <a:lumOff val="-9412"/>
                <a:alphaOff val="0"/>
                <a:satMod val="103000"/>
                <a:lumMod val="102000"/>
                <a:tint val="94000"/>
              </a:schemeClr>
            </a:gs>
            <a:gs pos="50000">
              <a:schemeClr val="accent5">
                <a:hueOff val="-5406834"/>
                <a:satOff val="-13935"/>
                <a:lumOff val="-9412"/>
                <a:alphaOff val="0"/>
                <a:satMod val="110000"/>
                <a:lumMod val="100000"/>
                <a:shade val="100000"/>
              </a:schemeClr>
            </a:gs>
            <a:gs pos="100000">
              <a:schemeClr val="accent5">
                <a:hueOff val="-5406834"/>
                <a:satOff val="-13935"/>
                <a:lumOff val="-941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a:lnSpc>
              <a:spcPct val="90000"/>
            </a:lnSpc>
            <a:spcBef>
              <a:spcPct val="0"/>
            </a:spcBef>
            <a:spcAft>
              <a:spcPct val="35000"/>
            </a:spcAft>
            <a:buNone/>
          </a:pPr>
          <a:r>
            <a:rPr lang="en-US" sz="1000" kern="1200"/>
            <a:t>It can be fun!</a:t>
          </a:r>
        </a:p>
      </dsp:txBody>
      <dsp:txXfrm>
        <a:off x="19392" y="4096928"/>
        <a:ext cx="6628049" cy="358467"/>
      </dsp:txXfrm>
    </dsp:sp>
    <dsp:sp modelId="{C6343EF3-D189-4F48-B0C3-520F1A9A2FB2}">
      <dsp:nvSpPr>
        <dsp:cNvPr id="0" name=""/>
        <dsp:cNvSpPr/>
      </dsp:nvSpPr>
      <dsp:spPr>
        <a:xfrm>
          <a:off x="0" y="4503588"/>
          <a:ext cx="6666833" cy="397251"/>
        </a:xfrm>
        <a:prstGeom prst="roundRect">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a:lnSpc>
              <a:spcPct val="90000"/>
            </a:lnSpc>
            <a:spcBef>
              <a:spcPct val="0"/>
            </a:spcBef>
            <a:spcAft>
              <a:spcPct val="35000"/>
            </a:spcAft>
            <a:buNone/>
          </a:pPr>
          <a:r>
            <a:rPr lang="en-US" sz="1000" kern="1200"/>
            <a:t>It can be used through expressive arts (with pictures) enabling it to have a wider participant range use for a variety of research disciplines. </a:t>
          </a:r>
        </a:p>
      </dsp:txBody>
      <dsp:txXfrm>
        <a:off x="19392" y="4522980"/>
        <a:ext cx="6628049" cy="358467"/>
      </dsp:txXfrm>
    </dsp:sp>
    <dsp:sp modelId="{F3B0D2B5-D1BB-1C4F-8589-8B6B61728423}">
      <dsp:nvSpPr>
        <dsp:cNvPr id="0" name=""/>
        <dsp:cNvSpPr/>
      </dsp:nvSpPr>
      <dsp:spPr>
        <a:xfrm>
          <a:off x="0" y="4900839"/>
          <a:ext cx="6666833" cy="2742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1672" tIns="12700" rIns="71120" bIns="12700" numCol="1" spcCol="1270" anchor="t" anchorCtr="0">
          <a:noAutofit/>
        </a:bodyPr>
        <a:lstStyle/>
        <a:p>
          <a:pPr marL="57150" lvl="1" indent="-57150" algn="l" defTabSz="355600">
            <a:lnSpc>
              <a:spcPct val="90000"/>
            </a:lnSpc>
            <a:spcBef>
              <a:spcPct val="0"/>
            </a:spcBef>
            <a:spcAft>
              <a:spcPct val="20000"/>
            </a:spcAft>
            <a:buChar char="•"/>
          </a:pPr>
          <a:r>
            <a:rPr lang="en-US" sz="800" kern="1200"/>
            <a:t>I’ll give some examples of studies done with Q sort at the end so people have a better idea of ways they can apply it to their particular discipline.</a:t>
          </a:r>
        </a:p>
        <a:p>
          <a:pPr marL="57150" lvl="1" indent="-57150" algn="l" defTabSz="355600">
            <a:lnSpc>
              <a:spcPct val="90000"/>
            </a:lnSpc>
            <a:spcBef>
              <a:spcPct val="0"/>
            </a:spcBef>
            <a:spcAft>
              <a:spcPct val="20000"/>
            </a:spcAft>
            <a:buChar char="•"/>
          </a:pPr>
          <a:r>
            <a:rPr lang="en-US" sz="800" kern="1200"/>
            <a:t>Source Cherucca et al 2021</a:t>
          </a:r>
        </a:p>
      </dsp:txBody>
      <dsp:txXfrm>
        <a:off x="0" y="4900839"/>
        <a:ext cx="6666833" cy="27427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72D132-7EFB-1B4E-8161-74DF406870D4}">
      <dsp:nvSpPr>
        <dsp:cNvPr id="0" name=""/>
        <dsp:cNvSpPr/>
      </dsp:nvSpPr>
      <dsp:spPr>
        <a:xfrm rot="5400000">
          <a:off x="1637981" y="1105982"/>
          <a:ext cx="978146" cy="1113585"/>
        </a:xfrm>
        <a:prstGeom prst="bentUpArrow">
          <a:avLst>
            <a:gd name="adj1" fmla="val 32840"/>
            <a:gd name="adj2" fmla="val 25000"/>
            <a:gd name="adj3" fmla="val 35780"/>
          </a:avLst>
        </a:prstGeom>
        <a:solidFill>
          <a:schemeClr val="dk2">
            <a:tint val="50000"/>
            <a:hueOff val="0"/>
            <a:satOff val="0"/>
            <a:lumOff val="0"/>
            <a:alphaOff val="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C5F4DED2-85F1-F847-AC97-37B8AC239F7E}">
      <dsp:nvSpPr>
        <dsp:cNvPr id="0" name=""/>
        <dsp:cNvSpPr/>
      </dsp:nvSpPr>
      <dsp:spPr>
        <a:xfrm>
          <a:off x="1378832" y="21687"/>
          <a:ext cx="1646622" cy="1152582"/>
        </a:xfrm>
        <a:prstGeom prst="roundRect">
          <a:avLst>
            <a:gd name="adj" fmla="val 16670"/>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Find the experts and gather the statements</a:t>
          </a:r>
        </a:p>
      </dsp:txBody>
      <dsp:txXfrm>
        <a:off x="1435107" y="77962"/>
        <a:ext cx="1534072" cy="1040032"/>
      </dsp:txXfrm>
    </dsp:sp>
    <dsp:sp modelId="{7848DCCE-1BDF-E14B-AB18-52744B9C1832}">
      <dsp:nvSpPr>
        <dsp:cNvPr id="0" name=""/>
        <dsp:cNvSpPr/>
      </dsp:nvSpPr>
      <dsp:spPr>
        <a:xfrm flipV="1">
          <a:off x="3596546" y="516699"/>
          <a:ext cx="55412" cy="161394"/>
        </a:xfrm>
        <a:prstGeom prst="rect">
          <a:avLst/>
        </a:prstGeom>
        <a:noFill/>
        <a:ln>
          <a:noFill/>
        </a:ln>
        <a:effectLst/>
      </dsp:spPr>
      <dsp:style>
        <a:lnRef idx="0">
          <a:scrgbClr r="0" g="0" b="0"/>
        </a:lnRef>
        <a:fillRef idx="0">
          <a:scrgbClr r="0" g="0" b="0"/>
        </a:fillRef>
        <a:effectRef idx="0">
          <a:scrgbClr r="0" g="0" b="0"/>
        </a:effectRef>
        <a:fontRef idx="minor"/>
      </dsp:style>
    </dsp:sp>
    <dsp:sp modelId="{35D4BA55-53DC-F142-BEF1-038513A86331}">
      <dsp:nvSpPr>
        <dsp:cNvPr id="0" name=""/>
        <dsp:cNvSpPr/>
      </dsp:nvSpPr>
      <dsp:spPr>
        <a:xfrm rot="5400000">
          <a:off x="2729082" y="2400713"/>
          <a:ext cx="978146" cy="1113585"/>
        </a:xfrm>
        <a:prstGeom prst="bentUpArrow">
          <a:avLst>
            <a:gd name="adj1" fmla="val 32840"/>
            <a:gd name="adj2" fmla="val 25000"/>
            <a:gd name="adj3" fmla="val 35780"/>
          </a:avLst>
        </a:prstGeom>
        <a:solidFill>
          <a:schemeClr val="dk2">
            <a:tint val="50000"/>
            <a:hueOff val="0"/>
            <a:satOff val="0"/>
            <a:lumOff val="0"/>
            <a:alphaOff val="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BF6FC24B-0116-E844-B74B-5FB5115E0AC1}">
      <dsp:nvSpPr>
        <dsp:cNvPr id="0" name=""/>
        <dsp:cNvSpPr/>
      </dsp:nvSpPr>
      <dsp:spPr>
        <a:xfrm>
          <a:off x="2469933" y="1316418"/>
          <a:ext cx="1646622" cy="1152582"/>
        </a:xfrm>
        <a:prstGeom prst="roundRect">
          <a:avLst>
            <a:gd name="adj" fmla="val 16670"/>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Prune down the statements to the Q sample</a:t>
          </a:r>
        </a:p>
      </dsp:txBody>
      <dsp:txXfrm>
        <a:off x="2526208" y="1372693"/>
        <a:ext cx="1534072" cy="1040032"/>
      </dsp:txXfrm>
    </dsp:sp>
    <dsp:sp modelId="{BC3D4564-5331-C04D-8C35-F6244F91D4C5}">
      <dsp:nvSpPr>
        <dsp:cNvPr id="0" name=""/>
        <dsp:cNvSpPr/>
      </dsp:nvSpPr>
      <dsp:spPr>
        <a:xfrm flipH="1">
          <a:off x="4692491" y="1787703"/>
          <a:ext cx="45724" cy="208848"/>
        </a:xfrm>
        <a:prstGeom prst="rect">
          <a:avLst/>
        </a:prstGeom>
        <a:noFill/>
        <a:ln>
          <a:noFill/>
        </a:ln>
        <a:effectLst/>
      </dsp:spPr>
      <dsp:style>
        <a:lnRef idx="0">
          <a:scrgbClr r="0" g="0" b="0"/>
        </a:lnRef>
        <a:fillRef idx="0">
          <a:scrgbClr r="0" g="0" b="0"/>
        </a:fillRef>
        <a:effectRef idx="0">
          <a:scrgbClr r="0" g="0" b="0"/>
        </a:effectRef>
        <a:fontRef idx="minor"/>
      </dsp:style>
    </dsp:sp>
    <dsp:sp modelId="{345BF078-A668-6746-A1BF-C81A50ADA95D}">
      <dsp:nvSpPr>
        <dsp:cNvPr id="0" name=""/>
        <dsp:cNvSpPr/>
      </dsp:nvSpPr>
      <dsp:spPr>
        <a:xfrm>
          <a:off x="3561034" y="2611148"/>
          <a:ext cx="1646622" cy="1152582"/>
        </a:xfrm>
        <a:prstGeom prst="roundRect">
          <a:avLst>
            <a:gd name="adj" fmla="val 16670"/>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Select your participants!</a:t>
          </a:r>
        </a:p>
      </dsp:txBody>
      <dsp:txXfrm>
        <a:off x="3617309" y="2667423"/>
        <a:ext cx="1534072" cy="104003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4F8EF3-7858-C741-AAB2-90127C80809E}">
      <dsp:nvSpPr>
        <dsp:cNvPr id="0" name=""/>
        <dsp:cNvSpPr/>
      </dsp:nvSpPr>
      <dsp:spPr>
        <a:xfrm rot="5400000">
          <a:off x="1462975" y="1120758"/>
          <a:ext cx="886129" cy="1008826"/>
        </a:xfrm>
        <a:prstGeom prst="bentUpArrow">
          <a:avLst>
            <a:gd name="adj1" fmla="val 32840"/>
            <a:gd name="adj2" fmla="val 25000"/>
            <a:gd name="adj3" fmla="val 3578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05A6F2E-EE74-CB44-9864-5BC1C061DD1E}">
      <dsp:nvSpPr>
        <dsp:cNvPr id="0" name=""/>
        <dsp:cNvSpPr/>
      </dsp:nvSpPr>
      <dsp:spPr>
        <a:xfrm>
          <a:off x="237128" y="14994"/>
          <a:ext cx="1759587" cy="1282870"/>
        </a:xfrm>
        <a:prstGeom prst="roundRect">
          <a:avLst>
            <a:gd name="adj" fmla="val 166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The participants create their Q sort of their own personal beliefs/thoughts and values</a:t>
          </a:r>
        </a:p>
      </dsp:txBody>
      <dsp:txXfrm>
        <a:off x="299764" y="77630"/>
        <a:ext cx="1634315" cy="1157598"/>
      </dsp:txXfrm>
    </dsp:sp>
    <dsp:sp modelId="{4C1DC650-C5F8-9A43-8634-E420A6402F8D}">
      <dsp:nvSpPr>
        <dsp:cNvPr id="0" name=""/>
        <dsp:cNvSpPr/>
      </dsp:nvSpPr>
      <dsp:spPr>
        <a:xfrm>
          <a:off x="2719924" y="238050"/>
          <a:ext cx="1084934" cy="8439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57150" lvl="1" indent="-57150" algn="l" defTabSz="488950">
            <a:lnSpc>
              <a:spcPct val="90000"/>
            </a:lnSpc>
            <a:spcBef>
              <a:spcPct val="0"/>
            </a:spcBef>
            <a:spcAft>
              <a:spcPct val="15000"/>
            </a:spcAft>
            <a:buChar char="•"/>
          </a:pPr>
          <a:endParaRPr lang="en-US" sz="1100" kern="1200" dirty="0"/>
        </a:p>
      </dsp:txBody>
      <dsp:txXfrm>
        <a:off x="2719924" y="238050"/>
        <a:ext cx="1084934" cy="843932"/>
      </dsp:txXfrm>
    </dsp:sp>
    <dsp:sp modelId="{E458D6F9-04B4-9D40-9D56-B27325BF1955}">
      <dsp:nvSpPr>
        <dsp:cNvPr id="0" name=""/>
        <dsp:cNvSpPr/>
      </dsp:nvSpPr>
      <dsp:spPr>
        <a:xfrm rot="5400000">
          <a:off x="2778661" y="2490021"/>
          <a:ext cx="886129" cy="1008826"/>
        </a:xfrm>
        <a:prstGeom prst="bentUpArrow">
          <a:avLst>
            <a:gd name="adj1" fmla="val 32840"/>
            <a:gd name="adj2" fmla="val 25000"/>
            <a:gd name="adj3" fmla="val 3578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2E0959F-7E42-3249-8195-8D7CBB210580}">
      <dsp:nvSpPr>
        <dsp:cNvPr id="0" name=""/>
        <dsp:cNvSpPr/>
      </dsp:nvSpPr>
      <dsp:spPr>
        <a:xfrm>
          <a:off x="1852993" y="1222581"/>
          <a:ext cx="1788795" cy="1436820"/>
        </a:xfrm>
        <a:prstGeom prst="roundRect">
          <a:avLst>
            <a:gd name="adj" fmla="val 166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Correlation matrix-find the similarities and identify the significant factors of most commonly held beliefs</a:t>
          </a:r>
        </a:p>
      </dsp:txBody>
      <dsp:txXfrm>
        <a:off x="1923145" y="1292733"/>
        <a:ext cx="1648491" cy="1296516"/>
      </dsp:txXfrm>
    </dsp:sp>
    <dsp:sp modelId="{0ED71CA5-2ECE-F742-97EE-132F6FABDFF8}">
      <dsp:nvSpPr>
        <dsp:cNvPr id="0" name=""/>
        <dsp:cNvSpPr/>
      </dsp:nvSpPr>
      <dsp:spPr>
        <a:xfrm>
          <a:off x="4552283" y="1935493"/>
          <a:ext cx="51588" cy="187572"/>
        </a:xfrm>
        <a:prstGeom prst="rect">
          <a:avLst/>
        </a:prstGeom>
        <a:noFill/>
        <a:ln>
          <a:noFill/>
        </a:ln>
        <a:effectLst/>
      </dsp:spPr>
      <dsp:style>
        <a:lnRef idx="0">
          <a:scrgbClr r="0" g="0" b="0"/>
        </a:lnRef>
        <a:fillRef idx="0">
          <a:scrgbClr r="0" g="0" b="0"/>
        </a:fillRef>
        <a:effectRef idx="0">
          <a:scrgbClr r="0" g="0" b="0"/>
        </a:effectRef>
        <a:fontRef idx="minor"/>
      </dsp:style>
    </dsp:sp>
    <dsp:sp modelId="{8A48BDF7-51C6-B34C-B7BF-E0E64C308780}">
      <dsp:nvSpPr>
        <dsp:cNvPr id="0" name=""/>
        <dsp:cNvSpPr/>
      </dsp:nvSpPr>
      <dsp:spPr>
        <a:xfrm>
          <a:off x="3645239" y="2361076"/>
          <a:ext cx="1816825" cy="1323446"/>
        </a:xfrm>
        <a:prstGeom prst="roundRect">
          <a:avLst>
            <a:gd name="adj" fmla="val 166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Support the strongest identified factors and start your interviews &amp; create a narrative</a:t>
          </a:r>
        </a:p>
      </dsp:txBody>
      <dsp:txXfrm>
        <a:off x="3709856" y="2425693"/>
        <a:ext cx="1687591" cy="1194212"/>
      </dsp:txXfrm>
    </dsp:sp>
    <dsp:sp modelId="{71F0BFED-AF05-1749-A2A9-F45F20DA8E1A}">
      <dsp:nvSpPr>
        <dsp:cNvPr id="0" name=""/>
        <dsp:cNvSpPr/>
      </dsp:nvSpPr>
      <dsp:spPr>
        <a:xfrm>
          <a:off x="5267108" y="361775"/>
          <a:ext cx="2281107" cy="9666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a:t>Publish      Results!</a:t>
          </a:r>
        </a:p>
      </dsp:txBody>
      <dsp:txXfrm>
        <a:off x="5267108" y="361775"/>
        <a:ext cx="2281107" cy="96668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C34662-DBBA-F943-9DF0-30DF0C36FACA}">
      <dsp:nvSpPr>
        <dsp:cNvPr id="0" name=""/>
        <dsp:cNvSpPr/>
      </dsp:nvSpPr>
      <dsp:spPr>
        <a:xfrm>
          <a:off x="273195" y="631"/>
          <a:ext cx="1365978" cy="819587"/>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a:t>Stress can exacerbate physical symptoms.</a:t>
          </a:r>
        </a:p>
      </dsp:txBody>
      <dsp:txXfrm>
        <a:off x="273195" y="631"/>
        <a:ext cx="1365978" cy="819587"/>
      </dsp:txXfrm>
    </dsp:sp>
    <dsp:sp modelId="{4C9A8D24-F8CE-D94A-82BA-EB8B23C35427}">
      <dsp:nvSpPr>
        <dsp:cNvPr id="0" name=""/>
        <dsp:cNvSpPr/>
      </dsp:nvSpPr>
      <dsp:spPr>
        <a:xfrm>
          <a:off x="1775772" y="631"/>
          <a:ext cx="1365978" cy="819587"/>
        </a:xfrm>
        <a:prstGeom prst="rect">
          <a:avLst/>
        </a:prstGeom>
        <a:solidFill>
          <a:schemeClr val="accent2">
            <a:hueOff val="-60640"/>
            <a:satOff val="-3497"/>
            <a:lumOff val="3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a:t>There is a psychological component to a physiological stress response”</a:t>
          </a:r>
        </a:p>
      </dsp:txBody>
      <dsp:txXfrm>
        <a:off x="1775772" y="631"/>
        <a:ext cx="1365978" cy="819587"/>
      </dsp:txXfrm>
    </dsp:sp>
    <dsp:sp modelId="{6EFCE157-183C-AA4F-B1E8-B2FCFFF2DD39}">
      <dsp:nvSpPr>
        <dsp:cNvPr id="0" name=""/>
        <dsp:cNvSpPr/>
      </dsp:nvSpPr>
      <dsp:spPr>
        <a:xfrm>
          <a:off x="3278348" y="631"/>
          <a:ext cx="1365978" cy="819587"/>
        </a:xfrm>
        <a:prstGeom prst="rect">
          <a:avLst/>
        </a:prstGeom>
        <a:solidFill>
          <a:schemeClr val="accent2">
            <a:hueOff val="-121280"/>
            <a:satOff val="-6994"/>
            <a:lumOff val="71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a:t>An athlete’s history of stressors can manifest physically</a:t>
          </a:r>
        </a:p>
      </dsp:txBody>
      <dsp:txXfrm>
        <a:off x="3278348" y="631"/>
        <a:ext cx="1365978" cy="819587"/>
      </dsp:txXfrm>
    </dsp:sp>
    <dsp:sp modelId="{46A2041D-DA4C-8F47-98A1-5831EAF61762}">
      <dsp:nvSpPr>
        <dsp:cNvPr id="0" name=""/>
        <dsp:cNvSpPr/>
      </dsp:nvSpPr>
      <dsp:spPr>
        <a:xfrm>
          <a:off x="4780925" y="631"/>
          <a:ext cx="1365978" cy="819587"/>
        </a:xfrm>
        <a:prstGeom prst="rect">
          <a:avLst/>
        </a:prstGeom>
        <a:solidFill>
          <a:schemeClr val="accent2">
            <a:hueOff val="-181920"/>
            <a:satOff val="-10491"/>
            <a:lumOff val="107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a:t>There is a high rate of childhood traumatic experiences in the current research</a:t>
          </a:r>
        </a:p>
      </dsp:txBody>
      <dsp:txXfrm>
        <a:off x="4780925" y="631"/>
        <a:ext cx="1365978" cy="819587"/>
      </dsp:txXfrm>
    </dsp:sp>
    <dsp:sp modelId="{6CD10F73-3BBA-C642-B449-B8C7FD8F3DD8}">
      <dsp:nvSpPr>
        <dsp:cNvPr id="0" name=""/>
        <dsp:cNvSpPr/>
      </dsp:nvSpPr>
      <dsp:spPr>
        <a:xfrm>
          <a:off x="6283501" y="631"/>
          <a:ext cx="1365978" cy="819587"/>
        </a:xfrm>
        <a:prstGeom prst="rect">
          <a:avLst/>
        </a:prstGeom>
        <a:solidFill>
          <a:schemeClr val="accent2">
            <a:hueOff val="-242561"/>
            <a:satOff val="-13988"/>
            <a:lumOff val="143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a:t>Injury in athletics is considered a weakness</a:t>
          </a:r>
        </a:p>
      </dsp:txBody>
      <dsp:txXfrm>
        <a:off x="6283501" y="631"/>
        <a:ext cx="1365978" cy="819587"/>
      </dsp:txXfrm>
    </dsp:sp>
    <dsp:sp modelId="{AF417BB2-8427-8F40-9571-A8912A7C7679}">
      <dsp:nvSpPr>
        <dsp:cNvPr id="0" name=""/>
        <dsp:cNvSpPr/>
      </dsp:nvSpPr>
      <dsp:spPr>
        <a:xfrm>
          <a:off x="7786078" y="631"/>
          <a:ext cx="1365978" cy="819587"/>
        </a:xfrm>
        <a:prstGeom prst="rect">
          <a:avLst/>
        </a:prstGeom>
        <a:solidFill>
          <a:schemeClr val="accent2">
            <a:hueOff val="-303201"/>
            <a:satOff val="-17485"/>
            <a:lumOff val="179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a:t>There is space in bringing up mental health concerns with athletes</a:t>
          </a:r>
        </a:p>
      </dsp:txBody>
      <dsp:txXfrm>
        <a:off x="7786078" y="631"/>
        <a:ext cx="1365978" cy="819587"/>
      </dsp:txXfrm>
    </dsp:sp>
    <dsp:sp modelId="{8227851F-3DE4-D940-883F-A36377E7D975}">
      <dsp:nvSpPr>
        <dsp:cNvPr id="0" name=""/>
        <dsp:cNvSpPr/>
      </dsp:nvSpPr>
      <dsp:spPr>
        <a:xfrm>
          <a:off x="9288654" y="631"/>
          <a:ext cx="1365978" cy="819587"/>
        </a:xfrm>
        <a:prstGeom prst="rect">
          <a:avLst/>
        </a:prstGeom>
        <a:solidFill>
          <a:schemeClr val="accent2">
            <a:hueOff val="-363841"/>
            <a:satOff val="-20982"/>
            <a:lumOff val="215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a:t>Athletic injury may lead to feelings of isolation</a:t>
          </a:r>
        </a:p>
      </dsp:txBody>
      <dsp:txXfrm>
        <a:off x="9288654" y="631"/>
        <a:ext cx="1365978" cy="819587"/>
      </dsp:txXfrm>
    </dsp:sp>
    <dsp:sp modelId="{6D4AA0B5-7550-2D40-933C-063CF7E8AE44}">
      <dsp:nvSpPr>
        <dsp:cNvPr id="0" name=""/>
        <dsp:cNvSpPr/>
      </dsp:nvSpPr>
      <dsp:spPr>
        <a:xfrm>
          <a:off x="273195" y="956816"/>
          <a:ext cx="1365978" cy="819587"/>
        </a:xfrm>
        <a:prstGeom prst="rect">
          <a:avLst/>
        </a:prstGeom>
        <a:solidFill>
          <a:schemeClr val="accent2">
            <a:hueOff val="-424481"/>
            <a:satOff val="-24479"/>
            <a:lumOff val="251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a:t>The curriculum of sports psychology includes mental health awareness</a:t>
          </a:r>
        </a:p>
      </dsp:txBody>
      <dsp:txXfrm>
        <a:off x="273195" y="956816"/>
        <a:ext cx="1365978" cy="819587"/>
      </dsp:txXfrm>
    </dsp:sp>
    <dsp:sp modelId="{769EECCA-04E4-AB4D-8798-F70249EF7422}">
      <dsp:nvSpPr>
        <dsp:cNvPr id="0" name=""/>
        <dsp:cNvSpPr/>
      </dsp:nvSpPr>
      <dsp:spPr>
        <a:xfrm>
          <a:off x="1775772" y="956816"/>
          <a:ext cx="1365978" cy="819587"/>
        </a:xfrm>
        <a:prstGeom prst="rect">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dirty="0"/>
            <a:t>I have learned the skills of interacting with athletes about mental health concerns or stressors outside of their sport</a:t>
          </a:r>
        </a:p>
      </dsp:txBody>
      <dsp:txXfrm>
        <a:off x="1775772" y="956816"/>
        <a:ext cx="1365978" cy="819587"/>
      </dsp:txXfrm>
    </dsp:sp>
    <dsp:sp modelId="{569FD0C2-CA45-A74F-820B-23E27D1B6BDB}">
      <dsp:nvSpPr>
        <dsp:cNvPr id="0" name=""/>
        <dsp:cNvSpPr/>
      </dsp:nvSpPr>
      <dsp:spPr>
        <a:xfrm>
          <a:off x="3278348" y="956816"/>
          <a:ext cx="1365978" cy="819587"/>
        </a:xfrm>
        <a:prstGeom prst="rect">
          <a:avLst/>
        </a:prstGeom>
        <a:solidFill>
          <a:schemeClr val="accent2">
            <a:hueOff val="-545761"/>
            <a:satOff val="-31473"/>
            <a:lumOff val="323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a:t>I am comfortable speaking with athletes about difficult topics</a:t>
          </a:r>
        </a:p>
      </dsp:txBody>
      <dsp:txXfrm>
        <a:off x="3278348" y="956816"/>
        <a:ext cx="1365978" cy="819587"/>
      </dsp:txXfrm>
    </dsp:sp>
    <dsp:sp modelId="{79B08668-F526-2E4C-B64E-87B12FA3040D}">
      <dsp:nvSpPr>
        <dsp:cNvPr id="0" name=""/>
        <dsp:cNvSpPr/>
      </dsp:nvSpPr>
      <dsp:spPr>
        <a:xfrm>
          <a:off x="4780925" y="956816"/>
          <a:ext cx="1365978" cy="819587"/>
        </a:xfrm>
        <a:prstGeom prst="rect">
          <a:avLst/>
        </a:prstGeom>
        <a:solidFill>
          <a:schemeClr val="accent2">
            <a:hueOff val="-606401"/>
            <a:satOff val="-34970"/>
            <a:lumOff val="359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a:t>I am aware of my own mind body connection</a:t>
          </a:r>
        </a:p>
      </dsp:txBody>
      <dsp:txXfrm>
        <a:off x="4780925" y="956816"/>
        <a:ext cx="1365978" cy="819587"/>
      </dsp:txXfrm>
    </dsp:sp>
    <dsp:sp modelId="{9E09F390-29C7-2649-B50B-BD4F71445746}">
      <dsp:nvSpPr>
        <dsp:cNvPr id="0" name=""/>
        <dsp:cNvSpPr/>
      </dsp:nvSpPr>
      <dsp:spPr>
        <a:xfrm>
          <a:off x="6283501" y="956816"/>
          <a:ext cx="1365978" cy="819587"/>
        </a:xfrm>
        <a:prstGeom prst="rect">
          <a:avLst/>
        </a:prstGeom>
        <a:solidFill>
          <a:schemeClr val="accent2">
            <a:hueOff val="-667041"/>
            <a:satOff val="-38467"/>
            <a:lumOff val="395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a:t>I rarely am emotionally dysregulated</a:t>
          </a:r>
        </a:p>
      </dsp:txBody>
      <dsp:txXfrm>
        <a:off x="6283501" y="956816"/>
        <a:ext cx="1365978" cy="819587"/>
      </dsp:txXfrm>
    </dsp:sp>
    <dsp:sp modelId="{20658985-2061-0C4F-8AEF-CFC59D17B38E}">
      <dsp:nvSpPr>
        <dsp:cNvPr id="0" name=""/>
        <dsp:cNvSpPr/>
      </dsp:nvSpPr>
      <dsp:spPr>
        <a:xfrm>
          <a:off x="7786078" y="956816"/>
          <a:ext cx="1365978" cy="819587"/>
        </a:xfrm>
        <a:prstGeom prst="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a:t>I have sought mental health services in my life</a:t>
          </a:r>
        </a:p>
      </dsp:txBody>
      <dsp:txXfrm>
        <a:off x="7786078" y="956816"/>
        <a:ext cx="1365978" cy="819587"/>
      </dsp:txXfrm>
    </dsp:sp>
    <dsp:sp modelId="{C44C017D-C079-1847-A705-E7EC8FB335BE}">
      <dsp:nvSpPr>
        <dsp:cNvPr id="0" name=""/>
        <dsp:cNvSpPr/>
      </dsp:nvSpPr>
      <dsp:spPr>
        <a:xfrm>
          <a:off x="9288654" y="956816"/>
          <a:ext cx="1365978" cy="819587"/>
        </a:xfrm>
        <a:prstGeom prst="rect">
          <a:avLst/>
        </a:prstGeom>
        <a:solidFill>
          <a:schemeClr val="accent2">
            <a:hueOff val="-788322"/>
            <a:satOff val="-45461"/>
            <a:lumOff val="467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a:t>Counseling was accepted in my culture growing up</a:t>
          </a:r>
        </a:p>
      </dsp:txBody>
      <dsp:txXfrm>
        <a:off x="9288654" y="956816"/>
        <a:ext cx="1365978" cy="819587"/>
      </dsp:txXfrm>
    </dsp:sp>
    <dsp:sp modelId="{90AAC824-0828-B74C-A719-D62C9D868B0C}">
      <dsp:nvSpPr>
        <dsp:cNvPr id="0" name=""/>
        <dsp:cNvSpPr/>
      </dsp:nvSpPr>
      <dsp:spPr>
        <a:xfrm>
          <a:off x="273195" y="1913001"/>
          <a:ext cx="1365978" cy="819587"/>
        </a:xfrm>
        <a:prstGeom prst="rect">
          <a:avLst/>
        </a:prstGeom>
        <a:solidFill>
          <a:schemeClr val="accent2">
            <a:hueOff val="-848962"/>
            <a:satOff val="-48958"/>
            <a:lumOff val="503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a:t>Attending counseling is part of my inner social group</a:t>
          </a:r>
        </a:p>
      </dsp:txBody>
      <dsp:txXfrm>
        <a:off x="273195" y="1913001"/>
        <a:ext cx="1365978" cy="819587"/>
      </dsp:txXfrm>
    </dsp:sp>
    <dsp:sp modelId="{72E86FA0-8517-714A-9DAD-BDB747B99341}">
      <dsp:nvSpPr>
        <dsp:cNvPr id="0" name=""/>
        <dsp:cNvSpPr/>
      </dsp:nvSpPr>
      <dsp:spPr>
        <a:xfrm>
          <a:off x="1775772" y="1913001"/>
          <a:ext cx="1365978" cy="819587"/>
        </a:xfrm>
        <a:prstGeom prst="rect">
          <a:avLst/>
        </a:prstGeom>
        <a:solidFill>
          <a:schemeClr val="accent2">
            <a:hueOff val="-909602"/>
            <a:satOff val="-52455"/>
            <a:lumOff val="539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a:t>Its easy to talk about my emotions</a:t>
          </a:r>
        </a:p>
      </dsp:txBody>
      <dsp:txXfrm>
        <a:off x="1775772" y="1913001"/>
        <a:ext cx="1365978" cy="819587"/>
      </dsp:txXfrm>
    </dsp:sp>
    <dsp:sp modelId="{B8EED297-5893-F74E-8A9E-B4732CBD923F}">
      <dsp:nvSpPr>
        <dsp:cNvPr id="0" name=""/>
        <dsp:cNvSpPr/>
      </dsp:nvSpPr>
      <dsp:spPr>
        <a:xfrm>
          <a:off x="3278348" y="1913001"/>
          <a:ext cx="1365978" cy="819587"/>
        </a:xfrm>
        <a:prstGeom prst="rect">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a:t>Its overwhelming to prioritize these topics within my job scope with athletes</a:t>
          </a:r>
        </a:p>
      </dsp:txBody>
      <dsp:txXfrm>
        <a:off x="3278348" y="1913001"/>
        <a:ext cx="1365978" cy="819587"/>
      </dsp:txXfrm>
    </dsp:sp>
    <dsp:sp modelId="{74687448-246E-8F44-BD6C-1873112F63F3}">
      <dsp:nvSpPr>
        <dsp:cNvPr id="0" name=""/>
        <dsp:cNvSpPr/>
      </dsp:nvSpPr>
      <dsp:spPr>
        <a:xfrm>
          <a:off x="4780925" y="1913001"/>
          <a:ext cx="1365978" cy="819587"/>
        </a:xfrm>
        <a:prstGeom prst="rect">
          <a:avLst/>
        </a:prstGeom>
        <a:solidFill>
          <a:schemeClr val="accent2">
            <a:hueOff val="-1030882"/>
            <a:satOff val="-59449"/>
            <a:lumOff val="611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a:t>The perceived stress response is common knowledge and spoken about regularly.</a:t>
          </a:r>
        </a:p>
      </dsp:txBody>
      <dsp:txXfrm>
        <a:off x="4780925" y="1913001"/>
        <a:ext cx="1365978" cy="819587"/>
      </dsp:txXfrm>
    </dsp:sp>
    <dsp:sp modelId="{0851A802-7195-A74A-9E3B-0BB0DB5E897D}">
      <dsp:nvSpPr>
        <dsp:cNvPr id="0" name=""/>
        <dsp:cNvSpPr/>
      </dsp:nvSpPr>
      <dsp:spPr>
        <a:xfrm>
          <a:off x="6283501" y="1913001"/>
          <a:ext cx="1365978" cy="819587"/>
        </a:xfrm>
        <a:prstGeom prst="rect">
          <a:avLst/>
        </a:prstGeom>
        <a:solidFill>
          <a:schemeClr val="accent2">
            <a:hueOff val="-1091522"/>
            <a:satOff val="-62946"/>
            <a:lumOff val="647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a:t>Physical illness is weakness</a:t>
          </a:r>
        </a:p>
      </dsp:txBody>
      <dsp:txXfrm>
        <a:off x="6283501" y="1913001"/>
        <a:ext cx="1365978" cy="819587"/>
      </dsp:txXfrm>
    </dsp:sp>
    <dsp:sp modelId="{35257EDD-ACCD-454A-B2E5-EB49C10F1CB5}">
      <dsp:nvSpPr>
        <dsp:cNvPr id="0" name=""/>
        <dsp:cNvSpPr/>
      </dsp:nvSpPr>
      <dsp:spPr>
        <a:xfrm>
          <a:off x="7786078" y="1913001"/>
          <a:ext cx="1365978" cy="819587"/>
        </a:xfrm>
        <a:prstGeom prst="rect">
          <a:avLst/>
        </a:prstGeom>
        <a:solidFill>
          <a:schemeClr val="accent2">
            <a:hueOff val="-1152162"/>
            <a:satOff val="-66443"/>
            <a:lumOff val="683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a:t>Mental health support is for other people</a:t>
          </a:r>
        </a:p>
      </dsp:txBody>
      <dsp:txXfrm>
        <a:off x="7786078" y="1913001"/>
        <a:ext cx="1365978" cy="819587"/>
      </dsp:txXfrm>
    </dsp:sp>
    <dsp:sp modelId="{4F57EB0B-86BE-354D-A6A2-7CFA7071F895}">
      <dsp:nvSpPr>
        <dsp:cNvPr id="0" name=""/>
        <dsp:cNvSpPr/>
      </dsp:nvSpPr>
      <dsp:spPr>
        <a:xfrm>
          <a:off x="9288654" y="1913001"/>
          <a:ext cx="1365978" cy="819587"/>
        </a:xfrm>
        <a:prstGeom prst="rect">
          <a:avLst/>
        </a:prstGeom>
        <a:solidFill>
          <a:schemeClr val="accent2">
            <a:hueOff val="-1212803"/>
            <a:satOff val="-69940"/>
            <a:lumOff val="719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a:t>Everyone deserves support</a:t>
          </a:r>
        </a:p>
      </dsp:txBody>
      <dsp:txXfrm>
        <a:off x="9288654" y="1913001"/>
        <a:ext cx="1365978" cy="819587"/>
      </dsp:txXfrm>
    </dsp:sp>
    <dsp:sp modelId="{BF97A769-7ADB-5D4F-AA84-78BB812B04AC}">
      <dsp:nvSpPr>
        <dsp:cNvPr id="0" name=""/>
        <dsp:cNvSpPr/>
      </dsp:nvSpPr>
      <dsp:spPr>
        <a:xfrm>
          <a:off x="2527060" y="2869186"/>
          <a:ext cx="1365978" cy="819587"/>
        </a:xfrm>
        <a:prstGeom prst="rect">
          <a:avLst/>
        </a:prstGeom>
        <a:solidFill>
          <a:schemeClr val="accent2">
            <a:hueOff val="-1273443"/>
            <a:satOff val="-73437"/>
            <a:lumOff val="754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a:t>Fear can contribute to increase stress response in our nervous systems</a:t>
          </a:r>
        </a:p>
      </dsp:txBody>
      <dsp:txXfrm>
        <a:off x="2527060" y="2869186"/>
        <a:ext cx="1365978" cy="819587"/>
      </dsp:txXfrm>
    </dsp:sp>
    <dsp:sp modelId="{679D3458-A17A-9243-8B0D-E595ABD82C12}">
      <dsp:nvSpPr>
        <dsp:cNvPr id="0" name=""/>
        <dsp:cNvSpPr/>
      </dsp:nvSpPr>
      <dsp:spPr>
        <a:xfrm>
          <a:off x="4029636" y="2869186"/>
          <a:ext cx="1365978" cy="819587"/>
        </a:xfrm>
        <a:prstGeom prst="rect">
          <a:avLst/>
        </a:prstGeom>
        <a:solidFill>
          <a:schemeClr val="accent2">
            <a:hueOff val="-1334083"/>
            <a:satOff val="-76934"/>
            <a:lumOff val="790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a:t>Being an athletic trainer is overwhelming</a:t>
          </a:r>
        </a:p>
      </dsp:txBody>
      <dsp:txXfrm>
        <a:off x="4029636" y="2869186"/>
        <a:ext cx="1365978" cy="819587"/>
      </dsp:txXfrm>
    </dsp:sp>
    <dsp:sp modelId="{B21D0742-5EF3-D844-9021-C7597030B20C}">
      <dsp:nvSpPr>
        <dsp:cNvPr id="0" name=""/>
        <dsp:cNvSpPr/>
      </dsp:nvSpPr>
      <dsp:spPr>
        <a:xfrm>
          <a:off x="5532213" y="2869186"/>
          <a:ext cx="1365978" cy="819587"/>
        </a:xfrm>
        <a:prstGeom prst="rect">
          <a:avLst/>
        </a:prstGeom>
        <a:solidFill>
          <a:schemeClr val="accent2">
            <a:hueOff val="-1394723"/>
            <a:satOff val="-80431"/>
            <a:lumOff val="826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a:t>There is space to talk about mental health distress we see in our athletes in collegial discussion</a:t>
          </a:r>
        </a:p>
      </dsp:txBody>
      <dsp:txXfrm>
        <a:off x="5532213" y="2869186"/>
        <a:ext cx="1365978" cy="819587"/>
      </dsp:txXfrm>
    </dsp:sp>
    <dsp:sp modelId="{3DD5AF10-8D98-E841-87DC-78D816170CC5}">
      <dsp:nvSpPr>
        <dsp:cNvPr id="0" name=""/>
        <dsp:cNvSpPr/>
      </dsp:nvSpPr>
      <dsp:spPr>
        <a:xfrm>
          <a:off x="7034789" y="2869186"/>
          <a:ext cx="1365978" cy="819587"/>
        </a:xfrm>
        <a:prstGeom prst="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a:t>There is a trusting relationship between an athletic practitioner and athlete</a:t>
          </a:r>
        </a:p>
      </dsp:txBody>
      <dsp:txXfrm>
        <a:off x="7034789" y="2869186"/>
        <a:ext cx="1365978" cy="81958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A27E9A-17BA-5B46-A07B-4E5A24BD58D4}">
      <dsp:nvSpPr>
        <dsp:cNvPr id="0" name=""/>
        <dsp:cNvSpPr/>
      </dsp:nvSpPr>
      <dsp:spPr>
        <a:xfrm>
          <a:off x="0" y="403703"/>
          <a:ext cx="6263640" cy="111384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t>Pare down the statements, eliminate duplicates, combine where you need to.</a:t>
          </a:r>
        </a:p>
      </dsp:txBody>
      <dsp:txXfrm>
        <a:off x="54373" y="458076"/>
        <a:ext cx="6154894" cy="1005094"/>
      </dsp:txXfrm>
    </dsp:sp>
    <dsp:sp modelId="{3CEA8597-FFB9-A249-A681-35F27EA855E5}">
      <dsp:nvSpPr>
        <dsp:cNvPr id="0" name=""/>
        <dsp:cNvSpPr/>
      </dsp:nvSpPr>
      <dsp:spPr>
        <a:xfrm>
          <a:off x="0" y="1598184"/>
          <a:ext cx="6263640" cy="1113840"/>
        </a:xfrm>
        <a:prstGeom prst="round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t>Looking for balance in the statements</a:t>
          </a:r>
        </a:p>
      </dsp:txBody>
      <dsp:txXfrm>
        <a:off x="54373" y="1652557"/>
        <a:ext cx="6154894" cy="1005094"/>
      </dsp:txXfrm>
    </dsp:sp>
    <dsp:sp modelId="{5BC71B0E-CD38-3D40-9E19-48C06860FF67}">
      <dsp:nvSpPr>
        <dsp:cNvPr id="0" name=""/>
        <dsp:cNvSpPr/>
      </dsp:nvSpPr>
      <dsp:spPr>
        <a:xfrm>
          <a:off x="0" y="2792664"/>
          <a:ext cx="6263640" cy="1113840"/>
        </a:xfrm>
        <a:prstGeom prst="round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t>We want them to be conversational and relatable</a:t>
          </a:r>
        </a:p>
      </dsp:txBody>
      <dsp:txXfrm>
        <a:off x="54373" y="2847037"/>
        <a:ext cx="6154894" cy="1005094"/>
      </dsp:txXfrm>
    </dsp:sp>
    <dsp:sp modelId="{2370E67C-148B-DE4E-B22A-26460EE1584C}">
      <dsp:nvSpPr>
        <dsp:cNvPr id="0" name=""/>
        <dsp:cNvSpPr/>
      </dsp:nvSpPr>
      <dsp:spPr>
        <a:xfrm>
          <a:off x="0" y="3987144"/>
          <a:ext cx="6263640" cy="111384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t>Strongly held beliefs or view points</a:t>
          </a:r>
        </a:p>
      </dsp:txBody>
      <dsp:txXfrm>
        <a:off x="54373" y="4041517"/>
        <a:ext cx="6154894" cy="100509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F2C099-8662-8647-8216-AA0525383A9D}">
      <dsp:nvSpPr>
        <dsp:cNvPr id="0" name=""/>
        <dsp:cNvSpPr/>
      </dsp:nvSpPr>
      <dsp:spPr>
        <a:xfrm>
          <a:off x="0" y="0"/>
          <a:ext cx="9288654" cy="1106821"/>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dirty="0"/>
            <a:t>You will send them the number of statements as there are sections on the grid</a:t>
          </a:r>
        </a:p>
      </dsp:txBody>
      <dsp:txXfrm>
        <a:off x="32418" y="32418"/>
        <a:ext cx="8094307" cy="1041985"/>
      </dsp:txXfrm>
    </dsp:sp>
    <dsp:sp modelId="{343D8795-B217-144F-B69F-074FEBC0832B}">
      <dsp:nvSpPr>
        <dsp:cNvPr id="0" name=""/>
        <dsp:cNvSpPr/>
      </dsp:nvSpPr>
      <dsp:spPr>
        <a:xfrm>
          <a:off x="819587" y="1291291"/>
          <a:ext cx="9288654" cy="1106821"/>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a:t>Participants sort each statement into the upside-down grid</a:t>
          </a:r>
        </a:p>
      </dsp:txBody>
      <dsp:txXfrm>
        <a:off x="852005" y="1323709"/>
        <a:ext cx="7684797" cy="1041985"/>
      </dsp:txXfrm>
    </dsp:sp>
    <dsp:sp modelId="{362443CC-FA0C-2648-BA63-49A38FA5B5DD}">
      <dsp:nvSpPr>
        <dsp:cNvPr id="0" name=""/>
        <dsp:cNvSpPr/>
      </dsp:nvSpPr>
      <dsp:spPr>
        <a:xfrm>
          <a:off x="1639174" y="2582583"/>
          <a:ext cx="9288654" cy="1106821"/>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a:t>Then we have the concourse!</a:t>
          </a:r>
        </a:p>
      </dsp:txBody>
      <dsp:txXfrm>
        <a:off x="1671592" y="2615001"/>
        <a:ext cx="7684797" cy="1041985"/>
      </dsp:txXfrm>
    </dsp:sp>
    <dsp:sp modelId="{234BDF3F-532F-5148-AFC1-6D8C85531A8A}">
      <dsp:nvSpPr>
        <dsp:cNvPr id="0" name=""/>
        <dsp:cNvSpPr/>
      </dsp:nvSpPr>
      <dsp:spPr>
        <a:xfrm>
          <a:off x="8569220" y="839339"/>
          <a:ext cx="719433" cy="719433"/>
        </a:xfrm>
        <a:prstGeom prst="downArrow">
          <a:avLst>
            <a:gd name="adj1" fmla="val 55000"/>
            <a:gd name="adj2" fmla="val 45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endParaRPr lang="en-US" sz="3200" kern="1200"/>
        </a:p>
      </dsp:txBody>
      <dsp:txXfrm>
        <a:off x="8731092" y="839339"/>
        <a:ext cx="395689" cy="541373"/>
      </dsp:txXfrm>
    </dsp:sp>
    <dsp:sp modelId="{269386D0-34A9-1649-9A29-268635CB9E30}">
      <dsp:nvSpPr>
        <dsp:cNvPr id="0" name=""/>
        <dsp:cNvSpPr/>
      </dsp:nvSpPr>
      <dsp:spPr>
        <a:xfrm>
          <a:off x="9388807" y="2123252"/>
          <a:ext cx="719433" cy="719433"/>
        </a:xfrm>
        <a:prstGeom prst="downArrow">
          <a:avLst>
            <a:gd name="adj1" fmla="val 55000"/>
            <a:gd name="adj2" fmla="val 45000"/>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endParaRPr lang="en-US" sz="3200" kern="1200"/>
        </a:p>
      </dsp:txBody>
      <dsp:txXfrm>
        <a:off x="9550679" y="2123252"/>
        <a:ext cx="395689" cy="54137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A0D87B-6D01-AF4F-871B-D0C6FB76EBC4}">
      <dsp:nvSpPr>
        <dsp:cNvPr id="0" name=""/>
        <dsp:cNvSpPr/>
      </dsp:nvSpPr>
      <dsp:spPr>
        <a:xfrm>
          <a:off x="0" y="536"/>
          <a:ext cx="4008384"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C7FF75A1-BAD6-B34A-B2C3-7BE8A93973DF}">
      <dsp:nvSpPr>
        <dsp:cNvPr id="0" name=""/>
        <dsp:cNvSpPr/>
      </dsp:nvSpPr>
      <dsp:spPr>
        <a:xfrm>
          <a:off x="0" y="536"/>
          <a:ext cx="4008384" cy="8785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dirty="0"/>
            <a:t>Takes large number of data and reduces it by finding underling patterns in the data to better explain the relationship</a:t>
          </a:r>
        </a:p>
      </dsp:txBody>
      <dsp:txXfrm>
        <a:off x="0" y="536"/>
        <a:ext cx="4008384" cy="878581"/>
      </dsp:txXfrm>
    </dsp:sp>
    <dsp:sp modelId="{71C19C6C-CED2-1F42-AB35-97DB1947BDDC}">
      <dsp:nvSpPr>
        <dsp:cNvPr id="0" name=""/>
        <dsp:cNvSpPr/>
      </dsp:nvSpPr>
      <dsp:spPr>
        <a:xfrm>
          <a:off x="0" y="879118"/>
          <a:ext cx="4008384" cy="0"/>
        </a:xfrm>
        <a:prstGeom prst="line">
          <a:avLst/>
        </a:prstGeom>
        <a:solidFill>
          <a:schemeClr val="accent5">
            <a:hueOff val="-1689636"/>
            <a:satOff val="-4355"/>
            <a:lumOff val="-2941"/>
            <a:alphaOff val="0"/>
          </a:schemeClr>
        </a:solidFill>
        <a:ln w="12700" cap="flat" cmpd="sng" algn="ctr">
          <a:solidFill>
            <a:schemeClr val="accent5">
              <a:hueOff val="-1689636"/>
              <a:satOff val="-4355"/>
              <a:lumOff val="-2941"/>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0EFE9235-FAFD-BC43-B711-46B2C47E3175}">
      <dsp:nvSpPr>
        <dsp:cNvPr id="0" name=""/>
        <dsp:cNvSpPr/>
      </dsp:nvSpPr>
      <dsp:spPr>
        <a:xfrm>
          <a:off x="0" y="879118"/>
          <a:ext cx="4008384" cy="8785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a:t>First, we use a correlation matrix which overlays the Q sorts and seeks out shared meanings (this can be all done through a software program which I will go over at the end).</a:t>
          </a:r>
        </a:p>
      </dsp:txBody>
      <dsp:txXfrm>
        <a:off x="0" y="879118"/>
        <a:ext cx="4008384" cy="878581"/>
      </dsp:txXfrm>
    </dsp:sp>
    <dsp:sp modelId="{596B20C6-0C5D-9D42-8BC1-68057F34CDDD}">
      <dsp:nvSpPr>
        <dsp:cNvPr id="0" name=""/>
        <dsp:cNvSpPr/>
      </dsp:nvSpPr>
      <dsp:spPr>
        <a:xfrm>
          <a:off x="0" y="1757700"/>
          <a:ext cx="4008384" cy="0"/>
        </a:xfrm>
        <a:prstGeom prst="line">
          <a:avLst/>
        </a:prstGeom>
        <a:solidFill>
          <a:schemeClr val="accent5">
            <a:hueOff val="-3379271"/>
            <a:satOff val="-8710"/>
            <a:lumOff val="-5883"/>
            <a:alphaOff val="0"/>
          </a:schemeClr>
        </a:solidFill>
        <a:ln w="12700" cap="flat" cmpd="sng" algn="ctr">
          <a:solidFill>
            <a:schemeClr val="accent5">
              <a:hueOff val="-3379271"/>
              <a:satOff val="-8710"/>
              <a:lumOff val="-5883"/>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04BAA2D6-5751-6F45-A8E8-E15BAC7146A4}">
      <dsp:nvSpPr>
        <dsp:cNvPr id="0" name=""/>
        <dsp:cNvSpPr/>
      </dsp:nvSpPr>
      <dsp:spPr>
        <a:xfrm>
          <a:off x="0" y="1757700"/>
          <a:ext cx="4008384" cy="8785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a:t>Each factor is identified depending on the ‘loading’ or weighted average of participants Q sorts on that particular factor that has been identified as the most held belief (the averaging together of the Q sorts)</a:t>
          </a:r>
        </a:p>
      </dsp:txBody>
      <dsp:txXfrm>
        <a:off x="0" y="1757700"/>
        <a:ext cx="4008384" cy="878581"/>
      </dsp:txXfrm>
    </dsp:sp>
    <dsp:sp modelId="{73BF21B5-111C-DA4E-A7DD-863BF42DE31B}">
      <dsp:nvSpPr>
        <dsp:cNvPr id="0" name=""/>
        <dsp:cNvSpPr/>
      </dsp:nvSpPr>
      <dsp:spPr>
        <a:xfrm>
          <a:off x="0" y="2636281"/>
          <a:ext cx="4008384" cy="0"/>
        </a:xfrm>
        <a:prstGeom prst="line">
          <a:avLst/>
        </a:prstGeom>
        <a:solidFill>
          <a:schemeClr val="accent5">
            <a:hueOff val="-5068907"/>
            <a:satOff val="-13064"/>
            <a:lumOff val="-8824"/>
            <a:alphaOff val="0"/>
          </a:schemeClr>
        </a:solidFill>
        <a:ln w="12700" cap="flat" cmpd="sng" algn="ctr">
          <a:solidFill>
            <a:schemeClr val="accent5">
              <a:hueOff val="-5068907"/>
              <a:satOff val="-13064"/>
              <a:lumOff val="-8824"/>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0509BE22-2F22-4644-91CE-8093AB41DDE9}">
      <dsp:nvSpPr>
        <dsp:cNvPr id="0" name=""/>
        <dsp:cNvSpPr/>
      </dsp:nvSpPr>
      <dsp:spPr>
        <a:xfrm>
          <a:off x="0" y="2636281"/>
          <a:ext cx="4008384" cy="8785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dirty="0"/>
            <a:t>Now: Interview the participants to hear how and why they selected those particular beliefs. Get to know your participants and how they think, help them elaborate their perspectives. This provides rich descriptions.</a:t>
          </a:r>
        </a:p>
      </dsp:txBody>
      <dsp:txXfrm>
        <a:off x="0" y="2636281"/>
        <a:ext cx="4008384" cy="878581"/>
      </dsp:txXfrm>
    </dsp:sp>
    <dsp:sp modelId="{B4FFCFD0-BA1E-6B4A-9F9B-45F8BBFB9CCB}">
      <dsp:nvSpPr>
        <dsp:cNvPr id="0" name=""/>
        <dsp:cNvSpPr/>
      </dsp:nvSpPr>
      <dsp:spPr>
        <a:xfrm>
          <a:off x="0" y="3514863"/>
          <a:ext cx="4008384" cy="0"/>
        </a:xfrm>
        <a:prstGeom prst="line">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9F4C4579-F270-9242-A691-853E4D64264D}">
      <dsp:nvSpPr>
        <dsp:cNvPr id="0" name=""/>
        <dsp:cNvSpPr/>
      </dsp:nvSpPr>
      <dsp:spPr>
        <a:xfrm>
          <a:off x="0" y="3514863"/>
          <a:ext cx="4008384" cy="8785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a:t>This also helps clarify the character of the factor (why did this stand out, what is meaningful about this particular statement).</a:t>
          </a:r>
        </a:p>
      </dsp:txBody>
      <dsp:txXfrm>
        <a:off x="0" y="3514863"/>
        <a:ext cx="4008384" cy="878581"/>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BB67E9-3D21-1A4C-B3B1-6C8B69D3D38B}">
      <dsp:nvSpPr>
        <dsp:cNvPr id="0" name=""/>
        <dsp:cNvSpPr/>
      </dsp:nvSpPr>
      <dsp:spPr>
        <a:xfrm>
          <a:off x="0" y="4390"/>
          <a:ext cx="7363990" cy="1409118"/>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You begin to gather the interviews to support shared meanings and eventually identify the most held beliefs and shared meanings about a certain phenomenon.</a:t>
          </a:r>
        </a:p>
      </dsp:txBody>
      <dsp:txXfrm>
        <a:off x="68787" y="73177"/>
        <a:ext cx="7226416" cy="1271544"/>
      </dsp:txXfrm>
    </dsp:sp>
    <dsp:sp modelId="{5425D54B-F578-224B-B235-C6A1F2BC8B59}">
      <dsp:nvSpPr>
        <dsp:cNvPr id="0" name=""/>
        <dsp:cNvSpPr/>
      </dsp:nvSpPr>
      <dsp:spPr>
        <a:xfrm>
          <a:off x="0" y="1471109"/>
          <a:ext cx="7363990" cy="1409118"/>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In the case of my research, I hope to use it to gain meaning of the relationship between the variables of awareness and comfort through a Pre Q sort and a Post Q sort</a:t>
          </a:r>
        </a:p>
      </dsp:txBody>
      <dsp:txXfrm>
        <a:off x="68787" y="1539896"/>
        <a:ext cx="7226416" cy="1271544"/>
      </dsp:txXfrm>
    </dsp:sp>
    <dsp:sp modelId="{7015CF35-4E0C-3444-B716-080D495F09B9}">
      <dsp:nvSpPr>
        <dsp:cNvPr id="0" name=""/>
        <dsp:cNvSpPr/>
      </dsp:nvSpPr>
      <dsp:spPr>
        <a:xfrm>
          <a:off x="0" y="2937828"/>
          <a:ext cx="7363990" cy="1409118"/>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This will assist in my creating a workshop with athletic practitioners that addresses introduction of stress response and physical injury in athletes, and, increase comfort in their role in helping athletes recover using mind/body approach to healing.</a:t>
          </a:r>
        </a:p>
      </dsp:txBody>
      <dsp:txXfrm>
        <a:off x="68787" y="3006615"/>
        <a:ext cx="7226416" cy="1271544"/>
      </dsp:txXfrm>
    </dsp:sp>
  </dsp:spTree>
</dsp:drawing>
</file>

<file path=ppt/diagrams/layout1.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5DE04-E35D-CE4A-B487-147AB1D6020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9F7D9F1-2395-B446-9841-386D121414E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0BAC635-6FBB-D243-8E09-6462078BF973}"/>
              </a:ext>
            </a:extLst>
          </p:cNvPr>
          <p:cNvSpPr>
            <a:spLocks noGrp="1"/>
          </p:cNvSpPr>
          <p:nvPr>
            <p:ph type="dt" sz="half" idx="10"/>
          </p:nvPr>
        </p:nvSpPr>
        <p:spPr/>
        <p:txBody>
          <a:bodyPr/>
          <a:lstStyle/>
          <a:p>
            <a:fld id="{EF591411-F49C-9249-9194-114CA23B8818}" type="datetimeFigureOut">
              <a:rPr lang="en-US" smtClean="0"/>
              <a:t>2/11/22</a:t>
            </a:fld>
            <a:endParaRPr lang="en-US"/>
          </a:p>
        </p:txBody>
      </p:sp>
      <p:sp>
        <p:nvSpPr>
          <p:cNvPr id="5" name="Footer Placeholder 4">
            <a:extLst>
              <a:ext uri="{FF2B5EF4-FFF2-40B4-BE49-F238E27FC236}">
                <a16:creationId xmlns:a16="http://schemas.microsoft.com/office/drawing/2014/main" id="{07DB8CEE-CEBD-C145-89DC-C7123E30CD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ADFD15-5601-714B-9DC7-8A689EA42453}"/>
              </a:ext>
            </a:extLst>
          </p:cNvPr>
          <p:cNvSpPr>
            <a:spLocks noGrp="1"/>
          </p:cNvSpPr>
          <p:nvPr>
            <p:ph type="sldNum" sz="quarter" idx="12"/>
          </p:nvPr>
        </p:nvSpPr>
        <p:spPr/>
        <p:txBody>
          <a:bodyPr/>
          <a:lstStyle/>
          <a:p>
            <a:fld id="{7EEDA1F6-F029-7040-BD98-0C2EFE3C9EC1}" type="slidenum">
              <a:rPr lang="en-US" smtClean="0"/>
              <a:t>‹#›</a:t>
            </a:fld>
            <a:endParaRPr lang="en-US"/>
          </a:p>
        </p:txBody>
      </p:sp>
    </p:spTree>
    <p:extLst>
      <p:ext uri="{BB962C8B-B14F-4D97-AF65-F5344CB8AC3E}">
        <p14:creationId xmlns:p14="http://schemas.microsoft.com/office/powerpoint/2010/main" val="30055013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57ED0-90CF-B14A-98DB-591A645D98B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50B8BF2-F34E-2E4C-A463-A28B2CDC51C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D09EAE-8AEA-934D-B078-F31808187B6C}"/>
              </a:ext>
            </a:extLst>
          </p:cNvPr>
          <p:cNvSpPr>
            <a:spLocks noGrp="1"/>
          </p:cNvSpPr>
          <p:nvPr>
            <p:ph type="dt" sz="half" idx="10"/>
          </p:nvPr>
        </p:nvSpPr>
        <p:spPr/>
        <p:txBody>
          <a:bodyPr/>
          <a:lstStyle/>
          <a:p>
            <a:fld id="{EF591411-F49C-9249-9194-114CA23B8818}" type="datetimeFigureOut">
              <a:rPr lang="en-US" smtClean="0"/>
              <a:t>2/11/22</a:t>
            </a:fld>
            <a:endParaRPr lang="en-US"/>
          </a:p>
        </p:txBody>
      </p:sp>
      <p:sp>
        <p:nvSpPr>
          <p:cNvPr id="5" name="Footer Placeholder 4">
            <a:extLst>
              <a:ext uri="{FF2B5EF4-FFF2-40B4-BE49-F238E27FC236}">
                <a16:creationId xmlns:a16="http://schemas.microsoft.com/office/drawing/2014/main" id="{9381EF14-2E30-6E48-B6AB-989AE3636B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6668BD-8C65-2147-9E91-046E6ED312A7}"/>
              </a:ext>
            </a:extLst>
          </p:cNvPr>
          <p:cNvSpPr>
            <a:spLocks noGrp="1"/>
          </p:cNvSpPr>
          <p:nvPr>
            <p:ph type="sldNum" sz="quarter" idx="12"/>
          </p:nvPr>
        </p:nvSpPr>
        <p:spPr/>
        <p:txBody>
          <a:bodyPr/>
          <a:lstStyle/>
          <a:p>
            <a:fld id="{7EEDA1F6-F029-7040-BD98-0C2EFE3C9EC1}" type="slidenum">
              <a:rPr lang="en-US" smtClean="0"/>
              <a:t>‹#›</a:t>
            </a:fld>
            <a:endParaRPr lang="en-US"/>
          </a:p>
        </p:txBody>
      </p:sp>
    </p:spTree>
    <p:extLst>
      <p:ext uri="{BB962C8B-B14F-4D97-AF65-F5344CB8AC3E}">
        <p14:creationId xmlns:p14="http://schemas.microsoft.com/office/powerpoint/2010/main" val="9838030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955FC9B-104F-8442-B0E8-892FBE4C805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BC3A810-0209-5345-A13B-D2072B75923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E8CA82-54A7-794B-B628-B23AE18ADF36}"/>
              </a:ext>
            </a:extLst>
          </p:cNvPr>
          <p:cNvSpPr>
            <a:spLocks noGrp="1"/>
          </p:cNvSpPr>
          <p:nvPr>
            <p:ph type="dt" sz="half" idx="10"/>
          </p:nvPr>
        </p:nvSpPr>
        <p:spPr/>
        <p:txBody>
          <a:bodyPr/>
          <a:lstStyle/>
          <a:p>
            <a:fld id="{EF591411-F49C-9249-9194-114CA23B8818}" type="datetimeFigureOut">
              <a:rPr lang="en-US" smtClean="0"/>
              <a:t>2/11/22</a:t>
            </a:fld>
            <a:endParaRPr lang="en-US"/>
          </a:p>
        </p:txBody>
      </p:sp>
      <p:sp>
        <p:nvSpPr>
          <p:cNvPr id="5" name="Footer Placeholder 4">
            <a:extLst>
              <a:ext uri="{FF2B5EF4-FFF2-40B4-BE49-F238E27FC236}">
                <a16:creationId xmlns:a16="http://schemas.microsoft.com/office/drawing/2014/main" id="{DD6513D7-6147-7743-93FF-499FE37D68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FE03C5-EC59-AE44-9683-43C03CCA25E5}"/>
              </a:ext>
            </a:extLst>
          </p:cNvPr>
          <p:cNvSpPr>
            <a:spLocks noGrp="1"/>
          </p:cNvSpPr>
          <p:nvPr>
            <p:ph type="sldNum" sz="quarter" idx="12"/>
          </p:nvPr>
        </p:nvSpPr>
        <p:spPr/>
        <p:txBody>
          <a:bodyPr/>
          <a:lstStyle/>
          <a:p>
            <a:fld id="{7EEDA1F6-F029-7040-BD98-0C2EFE3C9EC1}" type="slidenum">
              <a:rPr lang="en-US" smtClean="0"/>
              <a:t>‹#›</a:t>
            </a:fld>
            <a:endParaRPr lang="en-US"/>
          </a:p>
        </p:txBody>
      </p:sp>
    </p:spTree>
    <p:extLst>
      <p:ext uri="{BB962C8B-B14F-4D97-AF65-F5344CB8AC3E}">
        <p14:creationId xmlns:p14="http://schemas.microsoft.com/office/powerpoint/2010/main" val="798322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D1EFB-224F-6141-9A4F-BDE7295813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3A17F0F-E114-BE48-8F6E-116BE0C2B99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D076AE-5672-B449-A64F-31890CFD7CC0}"/>
              </a:ext>
            </a:extLst>
          </p:cNvPr>
          <p:cNvSpPr>
            <a:spLocks noGrp="1"/>
          </p:cNvSpPr>
          <p:nvPr>
            <p:ph type="dt" sz="half" idx="10"/>
          </p:nvPr>
        </p:nvSpPr>
        <p:spPr/>
        <p:txBody>
          <a:bodyPr/>
          <a:lstStyle/>
          <a:p>
            <a:fld id="{EF591411-F49C-9249-9194-114CA23B8818}" type="datetimeFigureOut">
              <a:rPr lang="en-US" smtClean="0"/>
              <a:t>2/11/22</a:t>
            </a:fld>
            <a:endParaRPr lang="en-US"/>
          </a:p>
        </p:txBody>
      </p:sp>
      <p:sp>
        <p:nvSpPr>
          <p:cNvPr id="5" name="Footer Placeholder 4">
            <a:extLst>
              <a:ext uri="{FF2B5EF4-FFF2-40B4-BE49-F238E27FC236}">
                <a16:creationId xmlns:a16="http://schemas.microsoft.com/office/drawing/2014/main" id="{B45E6409-C190-8841-B44F-CAA4D8D4FE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BDECD2-05D1-5E46-AA32-BB520522F066}"/>
              </a:ext>
            </a:extLst>
          </p:cNvPr>
          <p:cNvSpPr>
            <a:spLocks noGrp="1"/>
          </p:cNvSpPr>
          <p:nvPr>
            <p:ph type="sldNum" sz="quarter" idx="12"/>
          </p:nvPr>
        </p:nvSpPr>
        <p:spPr/>
        <p:txBody>
          <a:bodyPr/>
          <a:lstStyle/>
          <a:p>
            <a:fld id="{7EEDA1F6-F029-7040-BD98-0C2EFE3C9EC1}" type="slidenum">
              <a:rPr lang="en-US" smtClean="0"/>
              <a:t>‹#›</a:t>
            </a:fld>
            <a:endParaRPr lang="en-US"/>
          </a:p>
        </p:txBody>
      </p:sp>
    </p:spTree>
    <p:extLst>
      <p:ext uri="{BB962C8B-B14F-4D97-AF65-F5344CB8AC3E}">
        <p14:creationId xmlns:p14="http://schemas.microsoft.com/office/powerpoint/2010/main" val="36491900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65C994-C8CE-3C48-BB75-933A4AC8BCD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2C332D4-39B0-DF40-AF41-C8B848A187E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3E1DB81-4137-CF40-9732-02B99F408986}"/>
              </a:ext>
            </a:extLst>
          </p:cNvPr>
          <p:cNvSpPr>
            <a:spLocks noGrp="1"/>
          </p:cNvSpPr>
          <p:nvPr>
            <p:ph type="dt" sz="half" idx="10"/>
          </p:nvPr>
        </p:nvSpPr>
        <p:spPr/>
        <p:txBody>
          <a:bodyPr/>
          <a:lstStyle/>
          <a:p>
            <a:fld id="{EF591411-F49C-9249-9194-114CA23B8818}" type="datetimeFigureOut">
              <a:rPr lang="en-US" smtClean="0"/>
              <a:t>2/11/22</a:t>
            </a:fld>
            <a:endParaRPr lang="en-US"/>
          </a:p>
        </p:txBody>
      </p:sp>
      <p:sp>
        <p:nvSpPr>
          <p:cNvPr id="5" name="Footer Placeholder 4">
            <a:extLst>
              <a:ext uri="{FF2B5EF4-FFF2-40B4-BE49-F238E27FC236}">
                <a16:creationId xmlns:a16="http://schemas.microsoft.com/office/drawing/2014/main" id="{B4844BD9-6E90-154E-8FA0-34D15AA37A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A16901-9CD9-EA4A-B2E0-2F111676EACF}"/>
              </a:ext>
            </a:extLst>
          </p:cNvPr>
          <p:cNvSpPr>
            <a:spLocks noGrp="1"/>
          </p:cNvSpPr>
          <p:nvPr>
            <p:ph type="sldNum" sz="quarter" idx="12"/>
          </p:nvPr>
        </p:nvSpPr>
        <p:spPr/>
        <p:txBody>
          <a:bodyPr/>
          <a:lstStyle/>
          <a:p>
            <a:fld id="{7EEDA1F6-F029-7040-BD98-0C2EFE3C9EC1}" type="slidenum">
              <a:rPr lang="en-US" smtClean="0"/>
              <a:t>‹#›</a:t>
            </a:fld>
            <a:endParaRPr lang="en-US"/>
          </a:p>
        </p:txBody>
      </p:sp>
    </p:spTree>
    <p:extLst>
      <p:ext uri="{BB962C8B-B14F-4D97-AF65-F5344CB8AC3E}">
        <p14:creationId xmlns:p14="http://schemas.microsoft.com/office/powerpoint/2010/main" val="969647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80682-61F5-0B49-9217-31AD9BAE72C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CCA4FD-239C-C446-9DBE-AAB464805F0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47D56A7-9E19-B145-944E-D63E7BBA949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AB5500B-48A0-6640-9DDD-071D60E84F10}"/>
              </a:ext>
            </a:extLst>
          </p:cNvPr>
          <p:cNvSpPr>
            <a:spLocks noGrp="1"/>
          </p:cNvSpPr>
          <p:nvPr>
            <p:ph type="dt" sz="half" idx="10"/>
          </p:nvPr>
        </p:nvSpPr>
        <p:spPr/>
        <p:txBody>
          <a:bodyPr/>
          <a:lstStyle/>
          <a:p>
            <a:fld id="{EF591411-F49C-9249-9194-114CA23B8818}" type="datetimeFigureOut">
              <a:rPr lang="en-US" smtClean="0"/>
              <a:t>2/11/22</a:t>
            </a:fld>
            <a:endParaRPr lang="en-US"/>
          </a:p>
        </p:txBody>
      </p:sp>
      <p:sp>
        <p:nvSpPr>
          <p:cNvPr id="6" name="Footer Placeholder 5">
            <a:extLst>
              <a:ext uri="{FF2B5EF4-FFF2-40B4-BE49-F238E27FC236}">
                <a16:creationId xmlns:a16="http://schemas.microsoft.com/office/drawing/2014/main" id="{D05DABCC-A7BB-8D43-8357-7E05C03FC54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553B001-DFEF-5D44-B0A8-CED9195E08C1}"/>
              </a:ext>
            </a:extLst>
          </p:cNvPr>
          <p:cNvSpPr>
            <a:spLocks noGrp="1"/>
          </p:cNvSpPr>
          <p:nvPr>
            <p:ph type="sldNum" sz="quarter" idx="12"/>
          </p:nvPr>
        </p:nvSpPr>
        <p:spPr/>
        <p:txBody>
          <a:bodyPr/>
          <a:lstStyle/>
          <a:p>
            <a:fld id="{7EEDA1F6-F029-7040-BD98-0C2EFE3C9EC1}" type="slidenum">
              <a:rPr lang="en-US" smtClean="0"/>
              <a:t>‹#›</a:t>
            </a:fld>
            <a:endParaRPr lang="en-US"/>
          </a:p>
        </p:txBody>
      </p:sp>
    </p:spTree>
    <p:extLst>
      <p:ext uri="{BB962C8B-B14F-4D97-AF65-F5344CB8AC3E}">
        <p14:creationId xmlns:p14="http://schemas.microsoft.com/office/powerpoint/2010/main" val="6707683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4D202F-F679-AD46-AC13-2F29AADDBEB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B2F815D-D5D0-514E-B8E3-86A422EAA32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4E6EC2D-8F5C-DF4D-B739-186091CB6A8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31670AC-DABB-E942-9C6C-114B15E9739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942A0B3-D3A2-1F4E-8AFE-0716B2000CC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4280F02-0839-D248-93A4-6580A45B7FD7}"/>
              </a:ext>
            </a:extLst>
          </p:cNvPr>
          <p:cNvSpPr>
            <a:spLocks noGrp="1"/>
          </p:cNvSpPr>
          <p:nvPr>
            <p:ph type="dt" sz="half" idx="10"/>
          </p:nvPr>
        </p:nvSpPr>
        <p:spPr/>
        <p:txBody>
          <a:bodyPr/>
          <a:lstStyle/>
          <a:p>
            <a:fld id="{EF591411-F49C-9249-9194-114CA23B8818}" type="datetimeFigureOut">
              <a:rPr lang="en-US" smtClean="0"/>
              <a:t>2/11/22</a:t>
            </a:fld>
            <a:endParaRPr lang="en-US"/>
          </a:p>
        </p:txBody>
      </p:sp>
      <p:sp>
        <p:nvSpPr>
          <p:cNvPr id="8" name="Footer Placeholder 7">
            <a:extLst>
              <a:ext uri="{FF2B5EF4-FFF2-40B4-BE49-F238E27FC236}">
                <a16:creationId xmlns:a16="http://schemas.microsoft.com/office/drawing/2014/main" id="{D4B62474-AE76-4740-B04C-437F7B09AA2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985C224-E0DB-E743-AE3C-02A937209334}"/>
              </a:ext>
            </a:extLst>
          </p:cNvPr>
          <p:cNvSpPr>
            <a:spLocks noGrp="1"/>
          </p:cNvSpPr>
          <p:nvPr>
            <p:ph type="sldNum" sz="quarter" idx="12"/>
          </p:nvPr>
        </p:nvSpPr>
        <p:spPr/>
        <p:txBody>
          <a:bodyPr/>
          <a:lstStyle/>
          <a:p>
            <a:fld id="{7EEDA1F6-F029-7040-BD98-0C2EFE3C9EC1}" type="slidenum">
              <a:rPr lang="en-US" smtClean="0"/>
              <a:t>‹#›</a:t>
            </a:fld>
            <a:endParaRPr lang="en-US"/>
          </a:p>
        </p:txBody>
      </p:sp>
    </p:spTree>
    <p:extLst>
      <p:ext uri="{BB962C8B-B14F-4D97-AF65-F5344CB8AC3E}">
        <p14:creationId xmlns:p14="http://schemas.microsoft.com/office/powerpoint/2010/main" val="38435155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D7DDD-F66E-FB45-B00F-7D9EEC27E3E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16A4832-C79D-6643-8E53-82C450BF1E22}"/>
              </a:ext>
            </a:extLst>
          </p:cNvPr>
          <p:cNvSpPr>
            <a:spLocks noGrp="1"/>
          </p:cNvSpPr>
          <p:nvPr>
            <p:ph type="dt" sz="half" idx="10"/>
          </p:nvPr>
        </p:nvSpPr>
        <p:spPr/>
        <p:txBody>
          <a:bodyPr/>
          <a:lstStyle/>
          <a:p>
            <a:fld id="{EF591411-F49C-9249-9194-114CA23B8818}" type="datetimeFigureOut">
              <a:rPr lang="en-US" smtClean="0"/>
              <a:t>2/11/22</a:t>
            </a:fld>
            <a:endParaRPr lang="en-US"/>
          </a:p>
        </p:txBody>
      </p:sp>
      <p:sp>
        <p:nvSpPr>
          <p:cNvPr id="4" name="Footer Placeholder 3">
            <a:extLst>
              <a:ext uri="{FF2B5EF4-FFF2-40B4-BE49-F238E27FC236}">
                <a16:creationId xmlns:a16="http://schemas.microsoft.com/office/drawing/2014/main" id="{558C8BAC-250A-4E4F-9ED1-B6D881E2032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204FDF8-8B5B-8E4D-AB87-8344A1B44050}"/>
              </a:ext>
            </a:extLst>
          </p:cNvPr>
          <p:cNvSpPr>
            <a:spLocks noGrp="1"/>
          </p:cNvSpPr>
          <p:nvPr>
            <p:ph type="sldNum" sz="quarter" idx="12"/>
          </p:nvPr>
        </p:nvSpPr>
        <p:spPr/>
        <p:txBody>
          <a:bodyPr/>
          <a:lstStyle/>
          <a:p>
            <a:fld id="{7EEDA1F6-F029-7040-BD98-0C2EFE3C9EC1}" type="slidenum">
              <a:rPr lang="en-US" smtClean="0"/>
              <a:t>‹#›</a:t>
            </a:fld>
            <a:endParaRPr lang="en-US"/>
          </a:p>
        </p:txBody>
      </p:sp>
    </p:spTree>
    <p:extLst>
      <p:ext uri="{BB962C8B-B14F-4D97-AF65-F5344CB8AC3E}">
        <p14:creationId xmlns:p14="http://schemas.microsoft.com/office/powerpoint/2010/main" val="26812175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568733-9B66-6442-8C93-592D840CDD1E}"/>
              </a:ext>
            </a:extLst>
          </p:cNvPr>
          <p:cNvSpPr>
            <a:spLocks noGrp="1"/>
          </p:cNvSpPr>
          <p:nvPr>
            <p:ph type="dt" sz="half" idx="10"/>
          </p:nvPr>
        </p:nvSpPr>
        <p:spPr/>
        <p:txBody>
          <a:bodyPr/>
          <a:lstStyle/>
          <a:p>
            <a:fld id="{EF591411-F49C-9249-9194-114CA23B8818}" type="datetimeFigureOut">
              <a:rPr lang="en-US" smtClean="0"/>
              <a:t>2/11/22</a:t>
            </a:fld>
            <a:endParaRPr lang="en-US"/>
          </a:p>
        </p:txBody>
      </p:sp>
      <p:sp>
        <p:nvSpPr>
          <p:cNvPr id="3" name="Footer Placeholder 2">
            <a:extLst>
              <a:ext uri="{FF2B5EF4-FFF2-40B4-BE49-F238E27FC236}">
                <a16:creationId xmlns:a16="http://schemas.microsoft.com/office/drawing/2014/main" id="{B9B88BA9-0A40-4944-862D-B9A7D5E998A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CF877F3-07B0-9F4A-AE44-80EC29CBF1A5}"/>
              </a:ext>
            </a:extLst>
          </p:cNvPr>
          <p:cNvSpPr>
            <a:spLocks noGrp="1"/>
          </p:cNvSpPr>
          <p:nvPr>
            <p:ph type="sldNum" sz="quarter" idx="12"/>
          </p:nvPr>
        </p:nvSpPr>
        <p:spPr/>
        <p:txBody>
          <a:bodyPr/>
          <a:lstStyle/>
          <a:p>
            <a:fld id="{7EEDA1F6-F029-7040-BD98-0C2EFE3C9EC1}" type="slidenum">
              <a:rPr lang="en-US" smtClean="0"/>
              <a:t>‹#›</a:t>
            </a:fld>
            <a:endParaRPr lang="en-US"/>
          </a:p>
        </p:txBody>
      </p:sp>
    </p:spTree>
    <p:extLst>
      <p:ext uri="{BB962C8B-B14F-4D97-AF65-F5344CB8AC3E}">
        <p14:creationId xmlns:p14="http://schemas.microsoft.com/office/powerpoint/2010/main" val="16992876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B1268C-F71D-3A4B-9CD4-F7E9EFF2D0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6A9EDC7-DCBF-8542-8120-5368A1E3205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3BA03C4-5101-F64A-8095-EFE69154F4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EBA7606-9910-9B47-B7DB-886892CFA4B9}"/>
              </a:ext>
            </a:extLst>
          </p:cNvPr>
          <p:cNvSpPr>
            <a:spLocks noGrp="1"/>
          </p:cNvSpPr>
          <p:nvPr>
            <p:ph type="dt" sz="half" idx="10"/>
          </p:nvPr>
        </p:nvSpPr>
        <p:spPr/>
        <p:txBody>
          <a:bodyPr/>
          <a:lstStyle/>
          <a:p>
            <a:fld id="{EF591411-F49C-9249-9194-114CA23B8818}" type="datetimeFigureOut">
              <a:rPr lang="en-US" smtClean="0"/>
              <a:t>2/11/22</a:t>
            </a:fld>
            <a:endParaRPr lang="en-US"/>
          </a:p>
        </p:txBody>
      </p:sp>
      <p:sp>
        <p:nvSpPr>
          <p:cNvPr id="6" name="Footer Placeholder 5">
            <a:extLst>
              <a:ext uri="{FF2B5EF4-FFF2-40B4-BE49-F238E27FC236}">
                <a16:creationId xmlns:a16="http://schemas.microsoft.com/office/drawing/2014/main" id="{36216698-08B0-3547-A433-89E403DF91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1C2766B-54D0-CD4A-8A06-BC41B4FD318D}"/>
              </a:ext>
            </a:extLst>
          </p:cNvPr>
          <p:cNvSpPr>
            <a:spLocks noGrp="1"/>
          </p:cNvSpPr>
          <p:nvPr>
            <p:ph type="sldNum" sz="quarter" idx="12"/>
          </p:nvPr>
        </p:nvSpPr>
        <p:spPr/>
        <p:txBody>
          <a:bodyPr/>
          <a:lstStyle/>
          <a:p>
            <a:fld id="{7EEDA1F6-F029-7040-BD98-0C2EFE3C9EC1}" type="slidenum">
              <a:rPr lang="en-US" smtClean="0"/>
              <a:t>‹#›</a:t>
            </a:fld>
            <a:endParaRPr lang="en-US"/>
          </a:p>
        </p:txBody>
      </p:sp>
    </p:spTree>
    <p:extLst>
      <p:ext uri="{BB962C8B-B14F-4D97-AF65-F5344CB8AC3E}">
        <p14:creationId xmlns:p14="http://schemas.microsoft.com/office/powerpoint/2010/main" val="9089102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C667A6-7599-E040-B9B5-86DD7081D29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B128912-FAF0-3944-95CE-EAC30136842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43D5864-9AC4-5F49-B2DF-A30155A780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E4C6CE-7B42-F64C-B8E0-840694365F23}"/>
              </a:ext>
            </a:extLst>
          </p:cNvPr>
          <p:cNvSpPr>
            <a:spLocks noGrp="1"/>
          </p:cNvSpPr>
          <p:nvPr>
            <p:ph type="dt" sz="half" idx="10"/>
          </p:nvPr>
        </p:nvSpPr>
        <p:spPr/>
        <p:txBody>
          <a:bodyPr/>
          <a:lstStyle/>
          <a:p>
            <a:fld id="{EF591411-F49C-9249-9194-114CA23B8818}" type="datetimeFigureOut">
              <a:rPr lang="en-US" smtClean="0"/>
              <a:t>2/11/22</a:t>
            </a:fld>
            <a:endParaRPr lang="en-US"/>
          </a:p>
        </p:txBody>
      </p:sp>
      <p:sp>
        <p:nvSpPr>
          <p:cNvPr id="6" name="Footer Placeholder 5">
            <a:extLst>
              <a:ext uri="{FF2B5EF4-FFF2-40B4-BE49-F238E27FC236}">
                <a16:creationId xmlns:a16="http://schemas.microsoft.com/office/drawing/2014/main" id="{D7D529D7-EB08-4C44-9EE9-D1413CF4A5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6493EC6-1242-F143-B8BC-3D5E219EE261}"/>
              </a:ext>
            </a:extLst>
          </p:cNvPr>
          <p:cNvSpPr>
            <a:spLocks noGrp="1"/>
          </p:cNvSpPr>
          <p:nvPr>
            <p:ph type="sldNum" sz="quarter" idx="12"/>
          </p:nvPr>
        </p:nvSpPr>
        <p:spPr/>
        <p:txBody>
          <a:bodyPr/>
          <a:lstStyle/>
          <a:p>
            <a:fld id="{7EEDA1F6-F029-7040-BD98-0C2EFE3C9EC1}" type="slidenum">
              <a:rPr lang="en-US" smtClean="0"/>
              <a:t>‹#›</a:t>
            </a:fld>
            <a:endParaRPr lang="en-US"/>
          </a:p>
        </p:txBody>
      </p:sp>
    </p:spTree>
    <p:extLst>
      <p:ext uri="{BB962C8B-B14F-4D97-AF65-F5344CB8AC3E}">
        <p14:creationId xmlns:p14="http://schemas.microsoft.com/office/powerpoint/2010/main" val="13775789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DB2E48D-77AC-E24C-AC14-5CB524FE17A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C8766A8-0A5C-1249-8D0C-34711A07D95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268C9D-547A-A146-A014-F1182A440BA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591411-F49C-9249-9194-114CA23B8818}" type="datetimeFigureOut">
              <a:rPr lang="en-US" smtClean="0"/>
              <a:t>2/11/22</a:t>
            </a:fld>
            <a:endParaRPr lang="en-US"/>
          </a:p>
        </p:txBody>
      </p:sp>
      <p:sp>
        <p:nvSpPr>
          <p:cNvPr id="5" name="Footer Placeholder 4">
            <a:extLst>
              <a:ext uri="{FF2B5EF4-FFF2-40B4-BE49-F238E27FC236}">
                <a16:creationId xmlns:a16="http://schemas.microsoft.com/office/drawing/2014/main" id="{77AEB686-6146-B048-9E0E-55E6C1BD35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AF1F015-2106-304C-980B-C90BD5DEC31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EDA1F6-F029-7040-BD98-0C2EFE3C9EC1}" type="slidenum">
              <a:rPr lang="en-US" smtClean="0"/>
              <a:t>‹#›</a:t>
            </a:fld>
            <a:endParaRPr lang="en-US"/>
          </a:p>
        </p:txBody>
      </p:sp>
    </p:spTree>
    <p:extLst>
      <p:ext uri="{BB962C8B-B14F-4D97-AF65-F5344CB8AC3E}">
        <p14:creationId xmlns:p14="http://schemas.microsoft.com/office/powerpoint/2010/main" val="31259977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8.xml.rels><?xml version="1.0" encoding="UTF-8" standalone="yes"?>
<Relationships xmlns="http://schemas.openxmlformats.org/package/2006/relationships"><Relationship Id="rId8" Type="http://schemas.openxmlformats.org/officeDocument/2006/relationships/diagramColors" Target="../diagrams/colors9.xml"/><Relationship Id="rId3" Type="http://schemas.openxmlformats.org/officeDocument/2006/relationships/image" Target="../media/image11.jpg"/><Relationship Id="rId7" Type="http://schemas.openxmlformats.org/officeDocument/2006/relationships/diagramQuickStyle" Target="../diagrams/quickStyle9.xml"/><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diagramLayout" Target="../diagrams/layout9.xml"/><Relationship Id="rId5" Type="http://schemas.openxmlformats.org/officeDocument/2006/relationships/diagramData" Target="../diagrams/data9.xml"/><Relationship Id="rId4" Type="http://schemas.openxmlformats.org/officeDocument/2006/relationships/hyperlink" Target="https://archive.org/details/just_so_kara_librivox" TargetMode="External"/><Relationship Id="rId9" Type="http://schemas.microsoft.com/office/2007/relationships/diagramDrawing" Target="../diagrams/drawing9.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hyperlink" Target="https://proofmart.com/product/q-alphabet-png-images-transparent-background-free-download-2/" TargetMode="External"/><Relationship Id="rId7" Type="http://schemas.openxmlformats.org/officeDocument/2006/relationships/diagramColors" Target="../diagrams/colors1.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hyperlink" Target="https://creativecommons.org/licenses/by/3.0/" TargetMode="External"/></Relationships>
</file>

<file path=ppt/slides/_rels/slide20.xml.rels><?xml version="1.0" encoding="UTF-8" standalone="yes"?>
<Relationships xmlns="http://schemas.openxmlformats.org/package/2006/relationships"><Relationship Id="rId8" Type="http://schemas.openxmlformats.org/officeDocument/2006/relationships/hyperlink" Target="https://shawnbanasick.github.io/ken-q-analysis/" TargetMode="External"/><Relationship Id="rId3" Type="http://schemas.openxmlformats.org/officeDocument/2006/relationships/hyperlink" Target="http://www.pcqsoft.com/" TargetMode="External"/><Relationship Id="rId7" Type="http://schemas.openxmlformats.org/officeDocument/2006/relationships/hyperlink" Target="http://www.maxheld.de/" TargetMode="External"/><Relationship Id="rId2" Type="http://schemas.openxmlformats.org/officeDocument/2006/relationships/hyperlink" Target="http://schmolck.org/qmethod/#PQMethod" TargetMode="External"/><Relationship Id="rId1" Type="http://schemas.openxmlformats.org/officeDocument/2006/relationships/slideLayout" Target="../slideLayouts/slideLayout2.xml"/><Relationship Id="rId6" Type="http://schemas.openxmlformats.org/officeDocument/2006/relationships/hyperlink" Target="http://www.landecon.cam.ac.uk/directory/aiora-zabala" TargetMode="External"/><Relationship Id="rId5" Type="http://schemas.openxmlformats.org/officeDocument/2006/relationships/hyperlink" Target="https://www.r-project.org/" TargetMode="External"/><Relationship Id="rId4" Type="http://schemas.openxmlformats.org/officeDocument/2006/relationships/hyperlink" Target="https://cran.r-project.org/web/packages/qmethod/index.html"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pixabay.com/en/q-letter-alphabet-alphabetically-1015545/" TargetMode="External"/><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hyperlink" Target="https://pixabay.com/en/alphabet-q-abc-letter-150780/" TargetMode="External"/><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hyperlink" Target="https://justadandak.com/defining-social-spaces/" TargetMode="External"/><Relationship Id="rId2" Type="http://schemas.openxmlformats.org/officeDocument/2006/relationships/image" Target="../media/image7.jpg"/><Relationship Id="rId1" Type="http://schemas.openxmlformats.org/officeDocument/2006/relationships/slideLayout" Target="../slideLayouts/slideLayout2.xml"/><Relationship Id="rId4" Type="http://schemas.openxmlformats.org/officeDocument/2006/relationships/hyperlink" Target="https://creativecommons.org/licenses/by-sa/3.0/" TargetMode="External"/></Relationships>
</file>

<file path=ppt/slides/_rels/slide9.xml.rels><?xml version="1.0" encoding="UTF-8" standalone="yes"?>
<Relationships xmlns="http://schemas.openxmlformats.org/package/2006/relationships"><Relationship Id="rId8" Type="http://schemas.openxmlformats.org/officeDocument/2006/relationships/diagramLayout" Target="../diagrams/layout4.xml"/><Relationship Id="rId3" Type="http://schemas.openxmlformats.org/officeDocument/2006/relationships/diagramLayout" Target="../diagrams/layout3.xml"/><Relationship Id="rId7" Type="http://schemas.openxmlformats.org/officeDocument/2006/relationships/diagramData" Target="../diagrams/data4.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11" Type="http://schemas.microsoft.com/office/2007/relationships/diagramDrawing" Target="../diagrams/drawing4.xml"/><Relationship Id="rId5" Type="http://schemas.openxmlformats.org/officeDocument/2006/relationships/diagramColors" Target="../diagrams/colors3.xml"/><Relationship Id="rId10" Type="http://schemas.openxmlformats.org/officeDocument/2006/relationships/diagramColors" Target="../diagrams/colors4.xml"/><Relationship Id="rId4" Type="http://schemas.openxmlformats.org/officeDocument/2006/relationships/diagramQuickStyle" Target="../diagrams/quickStyle3.xml"/><Relationship Id="rId9" Type="http://schemas.openxmlformats.org/officeDocument/2006/relationships/diagramQuickStyle" Target="../diagrams/quickStyle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Video 4">
            <a:extLst>
              <a:ext uri="{FF2B5EF4-FFF2-40B4-BE49-F238E27FC236}">
                <a16:creationId xmlns:a16="http://schemas.microsoft.com/office/drawing/2014/main" id="{FB7E2AFA-F828-41DC-BB37-DA8E73697143}"/>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84" r="1" b="1"/>
          <a:stretch/>
        </p:blipFill>
        <p:spPr>
          <a:xfrm>
            <a:off x="-3047" y="10"/>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CDD3312-BAFF-D443-BF2D-0F1E699FCF31}"/>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en-US" sz="5200" dirty="0">
                <a:solidFill>
                  <a:srgbClr val="FFFFFF"/>
                </a:solidFill>
              </a:rPr>
              <a:t>Q Methodology: A Underutilized and Powerful Approach to the Scientific Study of Beliefs and Values</a:t>
            </a:r>
          </a:p>
        </p:txBody>
      </p:sp>
      <p:sp>
        <p:nvSpPr>
          <p:cNvPr id="3" name="Subtitle 2">
            <a:extLst>
              <a:ext uri="{FF2B5EF4-FFF2-40B4-BE49-F238E27FC236}">
                <a16:creationId xmlns:a16="http://schemas.microsoft.com/office/drawing/2014/main" id="{460A74B4-7EA9-E842-8378-14A7AEE5CE72}"/>
              </a:ext>
            </a:extLst>
          </p:cNvPr>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a:normAutofit/>
          </a:bodyPr>
          <a:lstStyle/>
          <a:p>
            <a:r>
              <a:rPr lang="en-US" sz="2200" dirty="0">
                <a:solidFill>
                  <a:srgbClr val="FFFFFF"/>
                </a:solidFill>
              </a:rPr>
              <a:t>Presented by: Adrienne </a:t>
            </a:r>
            <a:r>
              <a:rPr lang="en-US" sz="2200" dirty="0" err="1">
                <a:solidFill>
                  <a:srgbClr val="FFFFFF"/>
                </a:solidFill>
              </a:rPr>
              <a:t>Tauses</a:t>
            </a:r>
            <a:r>
              <a:rPr lang="en-US" sz="2200" dirty="0">
                <a:solidFill>
                  <a:srgbClr val="FFFFFF"/>
                </a:solidFill>
              </a:rPr>
              <a:t>, MSW, LCSW, CCTP</a:t>
            </a:r>
          </a:p>
          <a:p>
            <a:r>
              <a:rPr lang="en-US" sz="2200" dirty="0" err="1">
                <a:solidFill>
                  <a:srgbClr val="FFFFFF"/>
                </a:solidFill>
              </a:rPr>
              <a:t>Phd</a:t>
            </a:r>
            <a:r>
              <a:rPr lang="en-US" sz="2200" dirty="0">
                <a:solidFill>
                  <a:srgbClr val="FFFFFF"/>
                </a:solidFill>
              </a:rPr>
              <a:t> student, Counselor Education &amp; Supervision</a:t>
            </a:r>
          </a:p>
          <a:p>
            <a:r>
              <a:rPr lang="en-US" sz="2200" dirty="0">
                <a:solidFill>
                  <a:srgbClr val="FFFFFF"/>
                </a:solidFill>
              </a:rPr>
              <a:t>Department of Counseling</a:t>
            </a:r>
          </a:p>
        </p:txBody>
      </p:sp>
    </p:spTree>
    <p:extLst>
      <p:ext uri="{BB962C8B-B14F-4D97-AF65-F5344CB8AC3E}">
        <p14:creationId xmlns:p14="http://schemas.microsoft.com/office/powerpoint/2010/main" val="2093686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The word brainstorming engraved in a metal">
            <a:extLst>
              <a:ext uri="{FF2B5EF4-FFF2-40B4-BE49-F238E27FC236}">
                <a16:creationId xmlns:a16="http://schemas.microsoft.com/office/drawing/2014/main" id="{4081E304-3E4B-3545-B6A1-21A47458691E}"/>
              </a:ext>
            </a:extLst>
          </p:cNvPr>
          <p:cNvPicPr>
            <a:picLocks noChangeAspect="1"/>
          </p:cNvPicPr>
          <p:nvPr/>
        </p:nvPicPr>
        <p:blipFill rotWithShape="1">
          <a:blip r:embed="rId2"/>
          <a:srcRect t="5321" b="10409"/>
          <a:stretch/>
        </p:blipFill>
        <p:spPr>
          <a:xfrm>
            <a:off x="-1" y="10"/>
            <a:ext cx="12192000" cy="6857990"/>
          </a:xfrm>
          <a:prstGeom prst="rect">
            <a:avLst/>
          </a:prstGeom>
        </p:spPr>
      </p:pic>
      <p:sp>
        <p:nvSpPr>
          <p:cNvPr id="10"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7A9327BE-ED68-0941-A020-06C48BABA3C5}"/>
              </a:ext>
            </a:extLst>
          </p:cNvPr>
          <p:cNvSpPr>
            <a:spLocks noGrp="1"/>
          </p:cNvSpPr>
          <p:nvPr>
            <p:ph type="title"/>
          </p:nvPr>
        </p:nvSpPr>
        <p:spPr>
          <a:xfrm>
            <a:off x="709448" y="1913950"/>
            <a:ext cx="4204137" cy="1342754"/>
          </a:xfrm>
        </p:spPr>
        <p:txBody>
          <a:bodyPr>
            <a:normAutofit/>
          </a:bodyPr>
          <a:lstStyle/>
          <a:p>
            <a:pPr algn="ctr"/>
            <a:r>
              <a:rPr lang="en-US" sz="2800"/>
              <a:t>Step 1: The Research Question and the Gathering</a:t>
            </a:r>
          </a:p>
        </p:txBody>
      </p:sp>
      <p:cxnSp>
        <p:nvCxnSpPr>
          <p:cNvPr id="12" name="Straight Connector 11">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297E5D2E-E33D-6944-A782-BE7B240F1BAF}"/>
              </a:ext>
            </a:extLst>
          </p:cNvPr>
          <p:cNvSpPr>
            <a:spLocks noGrp="1"/>
          </p:cNvSpPr>
          <p:nvPr>
            <p:ph idx="1"/>
          </p:nvPr>
        </p:nvSpPr>
        <p:spPr>
          <a:xfrm>
            <a:off x="525516" y="3417573"/>
            <a:ext cx="4593021" cy="2619839"/>
          </a:xfrm>
        </p:spPr>
        <p:txBody>
          <a:bodyPr anchor="ctr">
            <a:normAutofit/>
          </a:bodyPr>
          <a:lstStyle/>
          <a:p>
            <a:r>
              <a:rPr lang="en-US" sz="1500"/>
              <a:t>Step 1: Gathering the statements about a certain phenomenon.</a:t>
            </a:r>
          </a:p>
          <a:p>
            <a:pPr lvl="1"/>
            <a:r>
              <a:rPr lang="en-US" sz="1500"/>
              <a:t>For example: Let’s imagine the research I am interested in using a Q sort for. It is the study of athletic practitioners and their awareness of how physical injury may relate to psychological stressors or traumatic experiences earlier in the athlete’s life. There are other pieces of this quandary, and, for purposes of the presentation, I have simplified to better understand the process of Q sorting.</a:t>
            </a:r>
          </a:p>
          <a:p>
            <a:endParaRPr lang="en-US" sz="1500"/>
          </a:p>
        </p:txBody>
      </p:sp>
    </p:spTree>
    <p:extLst>
      <p:ext uri="{BB962C8B-B14F-4D97-AF65-F5344CB8AC3E}">
        <p14:creationId xmlns:p14="http://schemas.microsoft.com/office/powerpoint/2010/main" val="27542303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FBE5A-DCD2-A34A-8395-FBF39D47B05E}"/>
              </a:ext>
            </a:extLst>
          </p:cNvPr>
          <p:cNvSpPr>
            <a:spLocks noGrp="1"/>
          </p:cNvSpPr>
          <p:nvPr>
            <p:ph type="title"/>
          </p:nvPr>
        </p:nvSpPr>
        <p:spPr/>
        <p:txBody>
          <a:bodyPr>
            <a:normAutofit/>
          </a:bodyPr>
          <a:lstStyle/>
          <a:p>
            <a:r>
              <a:rPr lang="en-US" dirty="0"/>
              <a:t>Step 2: Find the experts! Lots of Statements with like and opposing or differing views</a:t>
            </a:r>
          </a:p>
        </p:txBody>
      </p:sp>
      <p:sp>
        <p:nvSpPr>
          <p:cNvPr id="3" name="Content Placeholder 2">
            <a:extLst>
              <a:ext uri="{FF2B5EF4-FFF2-40B4-BE49-F238E27FC236}">
                <a16:creationId xmlns:a16="http://schemas.microsoft.com/office/drawing/2014/main" id="{3F9B6BAA-D818-B942-AFAE-7710881669E9}"/>
              </a:ext>
            </a:extLst>
          </p:cNvPr>
          <p:cNvSpPr>
            <a:spLocks noGrp="1"/>
          </p:cNvSpPr>
          <p:nvPr>
            <p:ph idx="1"/>
          </p:nvPr>
        </p:nvSpPr>
        <p:spPr/>
        <p:txBody>
          <a:bodyPr/>
          <a:lstStyle/>
          <a:p>
            <a:r>
              <a:rPr lang="en-US" dirty="0"/>
              <a:t>What do they say? Find it in the literature.</a:t>
            </a:r>
          </a:p>
          <a:p>
            <a:r>
              <a:rPr lang="en-US" dirty="0"/>
              <a:t>What does the media say? </a:t>
            </a:r>
          </a:p>
          <a:p>
            <a:r>
              <a:rPr lang="en-US" dirty="0"/>
              <a:t>What do athletic practitioners say? </a:t>
            </a:r>
          </a:p>
          <a:p>
            <a:r>
              <a:rPr lang="en-US" dirty="0"/>
              <a:t>What do athletes say? </a:t>
            </a:r>
          </a:p>
          <a:p>
            <a:r>
              <a:rPr lang="en-US" dirty="0"/>
              <a:t>What do coaches say? </a:t>
            </a:r>
          </a:p>
          <a:p>
            <a:r>
              <a:rPr lang="en-US" dirty="0"/>
              <a:t>What do the trauma specialists say? </a:t>
            </a:r>
          </a:p>
          <a:p>
            <a:r>
              <a:rPr lang="en-US" dirty="0"/>
              <a:t>What do counselors say?</a:t>
            </a:r>
          </a:p>
          <a:p>
            <a:pPr marL="0" indent="0">
              <a:buNone/>
            </a:pPr>
            <a:endParaRPr lang="en-US" dirty="0"/>
          </a:p>
          <a:p>
            <a:endParaRPr lang="en-US" dirty="0"/>
          </a:p>
        </p:txBody>
      </p:sp>
    </p:spTree>
    <p:extLst>
      <p:ext uri="{BB962C8B-B14F-4D97-AF65-F5344CB8AC3E}">
        <p14:creationId xmlns:p14="http://schemas.microsoft.com/office/powerpoint/2010/main" val="19377625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F280AC0-0E2A-BF4F-AB05-B1CB0119AF26}"/>
              </a:ext>
            </a:extLst>
          </p:cNvPr>
          <p:cNvSpPr>
            <a:spLocks noGrp="1"/>
          </p:cNvSpPr>
          <p:nvPr>
            <p:ph type="title"/>
          </p:nvPr>
        </p:nvSpPr>
        <p:spPr>
          <a:xfrm>
            <a:off x="1383564" y="348865"/>
            <a:ext cx="9718111" cy="1576446"/>
          </a:xfrm>
        </p:spPr>
        <p:txBody>
          <a:bodyPr anchor="ctr">
            <a:normAutofit/>
          </a:bodyPr>
          <a:lstStyle/>
          <a:p>
            <a:r>
              <a:rPr lang="en-US" sz="4000">
                <a:solidFill>
                  <a:srgbClr val="FFFFFF"/>
                </a:solidFill>
              </a:rPr>
              <a:t>Turns out…They have a lot to say!</a:t>
            </a:r>
            <a:br>
              <a:rPr lang="en-US" sz="4000">
                <a:solidFill>
                  <a:srgbClr val="FFFFFF"/>
                </a:solidFill>
              </a:rPr>
            </a:br>
            <a:r>
              <a:rPr lang="en-US" sz="4000">
                <a:solidFill>
                  <a:srgbClr val="FFFFFF"/>
                </a:solidFill>
              </a:rPr>
              <a:t>Statements, Beliefs, Perspectives, Oh, My</a:t>
            </a:r>
          </a:p>
        </p:txBody>
      </p:sp>
      <p:graphicFrame>
        <p:nvGraphicFramePr>
          <p:cNvPr id="5" name="Content Placeholder 2">
            <a:extLst>
              <a:ext uri="{FF2B5EF4-FFF2-40B4-BE49-F238E27FC236}">
                <a16:creationId xmlns:a16="http://schemas.microsoft.com/office/drawing/2014/main" id="{0B0287EB-442E-4E3B-98EE-CF9A0F267FE6}"/>
              </a:ext>
            </a:extLst>
          </p:cNvPr>
          <p:cNvGraphicFramePr>
            <a:graphicFrameLocks noGrp="1"/>
          </p:cNvGraphicFramePr>
          <p:nvPr>
            <p:ph idx="1"/>
            <p:extLst>
              <p:ext uri="{D42A27DB-BD31-4B8C-83A1-F6EECF244321}">
                <p14:modId xmlns:p14="http://schemas.microsoft.com/office/powerpoint/2010/main" val="258884813"/>
              </p:ext>
            </p:extLst>
          </p:nvPr>
        </p:nvGraphicFramePr>
        <p:xfrm>
          <a:off x="644056" y="2615979"/>
          <a:ext cx="10927829" cy="36894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01675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122" name="Picture 2" descr="Desperate Woman Behind High Stacks Of Ring Binders And Lots Of Papers Are  Flying Around In The Office Concept Of Excessive Demands And Increasing  Work In Business Stock Photo - Download Image">
            <a:extLst>
              <a:ext uri="{FF2B5EF4-FFF2-40B4-BE49-F238E27FC236}">
                <a16:creationId xmlns:a16="http://schemas.microsoft.com/office/drawing/2014/main" id="{295E230C-3E0F-E546-AC2B-2B8A5B502F5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429"/>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48116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EFD27C1-6A9A-EE45-B130-E1CC1862BA68}"/>
              </a:ext>
            </a:extLst>
          </p:cNvPr>
          <p:cNvSpPr>
            <a:spLocks noGrp="1"/>
          </p:cNvSpPr>
          <p:nvPr>
            <p:ph type="title"/>
          </p:nvPr>
        </p:nvSpPr>
        <p:spPr>
          <a:xfrm>
            <a:off x="524741" y="620392"/>
            <a:ext cx="3808268" cy="5504688"/>
          </a:xfrm>
        </p:spPr>
        <p:txBody>
          <a:bodyPr>
            <a:normAutofit/>
          </a:bodyPr>
          <a:lstStyle/>
          <a:p>
            <a:r>
              <a:rPr lang="en-US" sz="6000">
                <a:solidFill>
                  <a:schemeClr val="bg1"/>
                </a:solidFill>
              </a:rPr>
              <a:t>Step 2: Creating the Q sample to Use</a:t>
            </a:r>
          </a:p>
        </p:txBody>
      </p:sp>
      <p:graphicFrame>
        <p:nvGraphicFramePr>
          <p:cNvPr id="5" name="Content Placeholder 2">
            <a:extLst>
              <a:ext uri="{FF2B5EF4-FFF2-40B4-BE49-F238E27FC236}">
                <a16:creationId xmlns:a16="http://schemas.microsoft.com/office/drawing/2014/main" id="{37D76917-B58E-462E-93B7-4AE9E1DE34B9}"/>
              </a:ext>
            </a:extLst>
          </p:cNvPr>
          <p:cNvGraphicFramePr>
            <a:graphicFrameLocks noGrp="1"/>
          </p:cNvGraphicFramePr>
          <p:nvPr>
            <p:ph idx="1"/>
            <p:extLst>
              <p:ext uri="{D42A27DB-BD31-4B8C-83A1-F6EECF244321}">
                <p14:modId xmlns:p14="http://schemas.microsoft.com/office/powerpoint/2010/main" val="1916141924"/>
              </p:ext>
            </p:extLst>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004302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5C875E7-EC8A-F649-989F-0D7630D20FE9}"/>
              </a:ext>
            </a:extLst>
          </p:cNvPr>
          <p:cNvSpPr>
            <a:spLocks noGrp="1"/>
          </p:cNvSpPr>
          <p:nvPr>
            <p:ph type="title"/>
          </p:nvPr>
        </p:nvSpPr>
        <p:spPr>
          <a:xfrm>
            <a:off x="1383564" y="348865"/>
            <a:ext cx="9718111" cy="1576446"/>
          </a:xfrm>
        </p:spPr>
        <p:txBody>
          <a:bodyPr anchor="ctr">
            <a:normAutofit/>
          </a:bodyPr>
          <a:lstStyle/>
          <a:p>
            <a:r>
              <a:rPr lang="en-US" sz="4000" dirty="0">
                <a:solidFill>
                  <a:srgbClr val="FFFFFF"/>
                </a:solidFill>
              </a:rPr>
              <a:t>Now select your participants and send them Instructions</a:t>
            </a:r>
          </a:p>
        </p:txBody>
      </p:sp>
      <p:graphicFrame>
        <p:nvGraphicFramePr>
          <p:cNvPr id="5" name="Content Placeholder 2">
            <a:extLst>
              <a:ext uri="{FF2B5EF4-FFF2-40B4-BE49-F238E27FC236}">
                <a16:creationId xmlns:a16="http://schemas.microsoft.com/office/drawing/2014/main" id="{EC5E3835-037E-4997-880A-B791F71AA365}"/>
              </a:ext>
            </a:extLst>
          </p:cNvPr>
          <p:cNvGraphicFramePr>
            <a:graphicFrameLocks noGrp="1"/>
          </p:cNvGraphicFramePr>
          <p:nvPr>
            <p:ph idx="1"/>
            <p:extLst>
              <p:ext uri="{D42A27DB-BD31-4B8C-83A1-F6EECF244321}">
                <p14:modId xmlns:p14="http://schemas.microsoft.com/office/powerpoint/2010/main" val="1710519425"/>
              </p:ext>
            </p:extLst>
          </p:nvPr>
        </p:nvGraphicFramePr>
        <p:xfrm>
          <a:off x="644056" y="2615979"/>
          <a:ext cx="10927829" cy="36894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96488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1"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checkerboard(across)">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Graphic spid="5" grpId="0">
        <p:bldAsOne/>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Content Placeholder 3" descr="A screenshot of a computer&#10;&#10;Description automatically generated with medium confidence">
            <a:extLst>
              <a:ext uri="{FF2B5EF4-FFF2-40B4-BE49-F238E27FC236}">
                <a16:creationId xmlns:a16="http://schemas.microsoft.com/office/drawing/2014/main" id="{68E9BC8B-484E-314B-8E68-402271885080}"/>
              </a:ext>
            </a:extLst>
          </p:cNvPr>
          <p:cNvPicPr>
            <a:picLocks noChangeAspect="1"/>
          </p:cNvPicPr>
          <p:nvPr/>
        </p:nvPicPr>
        <p:blipFill rotWithShape="1">
          <a:blip r:embed="rId2"/>
          <a:srcRect l="10944" t="1020" r="11215" b="10972"/>
          <a:stretch/>
        </p:blipFill>
        <p:spPr>
          <a:xfrm>
            <a:off x="1250479" y="570177"/>
            <a:ext cx="9690275" cy="5943600"/>
          </a:xfrm>
          <a:prstGeom prst="rect">
            <a:avLst/>
          </a:prstGeom>
        </p:spPr>
      </p:pic>
      <p:sp>
        <p:nvSpPr>
          <p:cNvPr id="4" name="TextBox 3">
            <a:extLst>
              <a:ext uri="{FF2B5EF4-FFF2-40B4-BE49-F238E27FC236}">
                <a16:creationId xmlns:a16="http://schemas.microsoft.com/office/drawing/2014/main" id="{B3BFAD81-9AFC-2642-A714-0579F613EE2A}"/>
              </a:ext>
            </a:extLst>
          </p:cNvPr>
          <p:cNvSpPr txBox="1"/>
          <p:nvPr/>
        </p:nvSpPr>
        <p:spPr>
          <a:xfrm>
            <a:off x="3241964" y="1731818"/>
            <a:ext cx="418704" cy="369332"/>
          </a:xfrm>
          <a:prstGeom prst="rect">
            <a:avLst/>
          </a:prstGeom>
          <a:noFill/>
        </p:spPr>
        <p:txBody>
          <a:bodyPr wrap="none" rtlCol="0">
            <a:spAutoFit/>
          </a:bodyPr>
          <a:lstStyle/>
          <a:p>
            <a:r>
              <a:rPr lang="en-US" dirty="0"/>
              <a:t>22</a:t>
            </a:r>
          </a:p>
        </p:txBody>
      </p:sp>
      <p:sp>
        <p:nvSpPr>
          <p:cNvPr id="5" name="TextBox 4">
            <a:extLst>
              <a:ext uri="{FF2B5EF4-FFF2-40B4-BE49-F238E27FC236}">
                <a16:creationId xmlns:a16="http://schemas.microsoft.com/office/drawing/2014/main" id="{8DB974A8-A3F3-AA44-884C-498B217E45CF}"/>
              </a:ext>
            </a:extLst>
          </p:cNvPr>
          <p:cNvSpPr txBox="1"/>
          <p:nvPr/>
        </p:nvSpPr>
        <p:spPr>
          <a:xfrm>
            <a:off x="10224655" y="1731818"/>
            <a:ext cx="301686" cy="369332"/>
          </a:xfrm>
          <a:prstGeom prst="rect">
            <a:avLst/>
          </a:prstGeom>
          <a:noFill/>
        </p:spPr>
        <p:txBody>
          <a:bodyPr wrap="none" rtlCol="0">
            <a:spAutoFit/>
          </a:bodyPr>
          <a:lstStyle/>
          <a:p>
            <a:r>
              <a:rPr lang="en-US" dirty="0"/>
              <a:t>2</a:t>
            </a:r>
          </a:p>
        </p:txBody>
      </p:sp>
      <p:sp>
        <p:nvSpPr>
          <p:cNvPr id="6" name="TextBox 5">
            <a:extLst>
              <a:ext uri="{FF2B5EF4-FFF2-40B4-BE49-F238E27FC236}">
                <a16:creationId xmlns:a16="http://schemas.microsoft.com/office/drawing/2014/main" id="{A5C6E7CC-2BBA-8E4A-8AAB-AE72DACD1365}"/>
              </a:ext>
            </a:extLst>
          </p:cNvPr>
          <p:cNvSpPr txBox="1"/>
          <p:nvPr/>
        </p:nvSpPr>
        <p:spPr>
          <a:xfrm>
            <a:off x="10224655" y="2576945"/>
            <a:ext cx="301686" cy="369332"/>
          </a:xfrm>
          <a:prstGeom prst="rect">
            <a:avLst/>
          </a:prstGeom>
          <a:noFill/>
        </p:spPr>
        <p:txBody>
          <a:bodyPr wrap="none" rtlCol="0">
            <a:spAutoFit/>
          </a:bodyPr>
          <a:lstStyle/>
          <a:p>
            <a:r>
              <a:rPr lang="en-US" dirty="0"/>
              <a:t>3</a:t>
            </a:r>
          </a:p>
        </p:txBody>
      </p:sp>
      <p:sp>
        <p:nvSpPr>
          <p:cNvPr id="8" name="TextBox 7">
            <a:extLst>
              <a:ext uri="{FF2B5EF4-FFF2-40B4-BE49-F238E27FC236}">
                <a16:creationId xmlns:a16="http://schemas.microsoft.com/office/drawing/2014/main" id="{0B02FE8A-15DE-DC47-8A3E-E6514D96F012}"/>
              </a:ext>
            </a:extLst>
          </p:cNvPr>
          <p:cNvSpPr txBox="1"/>
          <p:nvPr/>
        </p:nvSpPr>
        <p:spPr>
          <a:xfrm>
            <a:off x="8756073" y="1731818"/>
            <a:ext cx="301686" cy="369332"/>
          </a:xfrm>
          <a:prstGeom prst="rect">
            <a:avLst/>
          </a:prstGeom>
          <a:noFill/>
        </p:spPr>
        <p:txBody>
          <a:bodyPr wrap="none" rtlCol="0">
            <a:spAutoFit/>
          </a:bodyPr>
          <a:lstStyle/>
          <a:p>
            <a:r>
              <a:rPr lang="en-US" dirty="0"/>
              <a:t>4</a:t>
            </a:r>
          </a:p>
        </p:txBody>
      </p:sp>
      <p:sp>
        <p:nvSpPr>
          <p:cNvPr id="12" name="TextBox 11">
            <a:extLst>
              <a:ext uri="{FF2B5EF4-FFF2-40B4-BE49-F238E27FC236}">
                <a16:creationId xmlns:a16="http://schemas.microsoft.com/office/drawing/2014/main" id="{0805A000-BD76-7E41-AEF7-999C9EA2DACE}"/>
              </a:ext>
            </a:extLst>
          </p:cNvPr>
          <p:cNvSpPr txBox="1"/>
          <p:nvPr/>
        </p:nvSpPr>
        <p:spPr>
          <a:xfrm>
            <a:off x="8756073" y="2576945"/>
            <a:ext cx="301686" cy="369332"/>
          </a:xfrm>
          <a:prstGeom prst="rect">
            <a:avLst/>
          </a:prstGeom>
          <a:noFill/>
        </p:spPr>
        <p:txBody>
          <a:bodyPr wrap="none" rtlCol="0">
            <a:spAutoFit/>
          </a:bodyPr>
          <a:lstStyle/>
          <a:p>
            <a:r>
              <a:rPr lang="en-US" dirty="0"/>
              <a:t>7</a:t>
            </a:r>
          </a:p>
        </p:txBody>
      </p:sp>
      <p:sp>
        <p:nvSpPr>
          <p:cNvPr id="16" name="TextBox 15">
            <a:extLst>
              <a:ext uri="{FF2B5EF4-FFF2-40B4-BE49-F238E27FC236}">
                <a16:creationId xmlns:a16="http://schemas.microsoft.com/office/drawing/2014/main" id="{9F93F909-7F75-6646-9970-DC2FD8AF12B7}"/>
              </a:ext>
            </a:extLst>
          </p:cNvPr>
          <p:cNvSpPr txBox="1"/>
          <p:nvPr/>
        </p:nvSpPr>
        <p:spPr>
          <a:xfrm>
            <a:off x="8756073" y="3325091"/>
            <a:ext cx="301686" cy="369332"/>
          </a:xfrm>
          <a:prstGeom prst="rect">
            <a:avLst/>
          </a:prstGeom>
          <a:noFill/>
        </p:spPr>
        <p:txBody>
          <a:bodyPr wrap="none" rtlCol="0">
            <a:spAutoFit/>
          </a:bodyPr>
          <a:lstStyle/>
          <a:p>
            <a:r>
              <a:rPr lang="en-US" dirty="0"/>
              <a:t>1</a:t>
            </a:r>
          </a:p>
        </p:txBody>
      </p:sp>
      <p:sp>
        <p:nvSpPr>
          <p:cNvPr id="17" name="TextBox 16">
            <a:extLst>
              <a:ext uri="{FF2B5EF4-FFF2-40B4-BE49-F238E27FC236}">
                <a16:creationId xmlns:a16="http://schemas.microsoft.com/office/drawing/2014/main" id="{90BBF1D2-C2AE-E246-B5D1-170C10540DF6}"/>
              </a:ext>
            </a:extLst>
          </p:cNvPr>
          <p:cNvSpPr txBox="1"/>
          <p:nvPr/>
        </p:nvSpPr>
        <p:spPr>
          <a:xfrm>
            <a:off x="7469312" y="1731818"/>
            <a:ext cx="418704" cy="369332"/>
          </a:xfrm>
          <a:prstGeom prst="rect">
            <a:avLst/>
          </a:prstGeom>
          <a:noFill/>
        </p:spPr>
        <p:txBody>
          <a:bodyPr wrap="none" rtlCol="0">
            <a:spAutoFit/>
          </a:bodyPr>
          <a:lstStyle/>
          <a:p>
            <a:r>
              <a:rPr lang="en-US" dirty="0"/>
              <a:t>18</a:t>
            </a:r>
          </a:p>
        </p:txBody>
      </p:sp>
      <p:sp>
        <p:nvSpPr>
          <p:cNvPr id="18" name="TextBox 17">
            <a:extLst>
              <a:ext uri="{FF2B5EF4-FFF2-40B4-BE49-F238E27FC236}">
                <a16:creationId xmlns:a16="http://schemas.microsoft.com/office/drawing/2014/main" id="{DA44C381-0D9A-E74C-A464-39D49E1CE63B}"/>
              </a:ext>
            </a:extLst>
          </p:cNvPr>
          <p:cNvSpPr txBox="1"/>
          <p:nvPr/>
        </p:nvSpPr>
        <p:spPr>
          <a:xfrm>
            <a:off x="7469312" y="2576945"/>
            <a:ext cx="418704" cy="369332"/>
          </a:xfrm>
          <a:prstGeom prst="rect">
            <a:avLst/>
          </a:prstGeom>
          <a:noFill/>
        </p:spPr>
        <p:txBody>
          <a:bodyPr wrap="none" rtlCol="0">
            <a:spAutoFit/>
          </a:bodyPr>
          <a:lstStyle/>
          <a:p>
            <a:r>
              <a:rPr lang="en-US" dirty="0"/>
              <a:t>17</a:t>
            </a:r>
          </a:p>
        </p:txBody>
      </p:sp>
      <p:sp>
        <p:nvSpPr>
          <p:cNvPr id="19" name="TextBox 18">
            <a:extLst>
              <a:ext uri="{FF2B5EF4-FFF2-40B4-BE49-F238E27FC236}">
                <a16:creationId xmlns:a16="http://schemas.microsoft.com/office/drawing/2014/main" id="{C6E82468-6DC3-BE49-896F-B53CFE700753}"/>
              </a:ext>
            </a:extLst>
          </p:cNvPr>
          <p:cNvSpPr txBox="1"/>
          <p:nvPr/>
        </p:nvSpPr>
        <p:spPr>
          <a:xfrm>
            <a:off x="7469312" y="3402835"/>
            <a:ext cx="418704" cy="369332"/>
          </a:xfrm>
          <a:prstGeom prst="rect">
            <a:avLst/>
          </a:prstGeom>
          <a:noFill/>
        </p:spPr>
        <p:txBody>
          <a:bodyPr wrap="none" rtlCol="0">
            <a:spAutoFit/>
          </a:bodyPr>
          <a:lstStyle/>
          <a:p>
            <a:r>
              <a:rPr lang="en-US" dirty="0"/>
              <a:t>11</a:t>
            </a:r>
          </a:p>
        </p:txBody>
      </p:sp>
      <p:sp>
        <p:nvSpPr>
          <p:cNvPr id="20" name="TextBox 19">
            <a:extLst>
              <a:ext uri="{FF2B5EF4-FFF2-40B4-BE49-F238E27FC236}">
                <a16:creationId xmlns:a16="http://schemas.microsoft.com/office/drawing/2014/main" id="{84098D69-4AE4-7848-8669-4821641E3AF1}"/>
              </a:ext>
            </a:extLst>
          </p:cNvPr>
          <p:cNvSpPr txBox="1"/>
          <p:nvPr/>
        </p:nvSpPr>
        <p:spPr>
          <a:xfrm>
            <a:off x="7527821" y="4226266"/>
            <a:ext cx="301686" cy="369332"/>
          </a:xfrm>
          <a:prstGeom prst="rect">
            <a:avLst/>
          </a:prstGeom>
          <a:noFill/>
        </p:spPr>
        <p:txBody>
          <a:bodyPr wrap="none" rtlCol="0">
            <a:spAutoFit/>
          </a:bodyPr>
          <a:lstStyle/>
          <a:p>
            <a:r>
              <a:rPr lang="en-US" dirty="0"/>
              <a:t>8</a:t>
            </a:r>
          </a:p>
        </p:txBody>
      </p:sp>
      <p:sp>
        <p:nvSpPr>
          <p:cNvPr id="21" name="TextBox 20">
            <a:extLst>
              <a:ext uri="{FF2B5EF4-FFF2-40B4-BE49-F238E27FC236}">
                <a16:creationId xmlns:a16="http://schemas.microsoft.com/office/drawing/2014/main" id="{36E65DD5-98A3-A740-B518-5209CB8C82AC}"/>
              </a:ext>
            </a:extLst>
          </p:cNvPr>
          <p:cNvSpPr txBox="1"/>
          <p:nvPr/>
        </p:nvSpPr>
        <p:spPr>
          <a:xfrm>
            <a:off x="1972638" y="1731818"/>
            <a:ext cx="301686" cy="369332"/>
          </a:xfrm>
          <a:prstGeom prst="rect">
            <a:avLst/>
          </a:prstGeom>
          <a:noFill/>
        </p:spPr>
        <p:txBody>
          <a:bodyPr wrap="none" rtlCol="0">
            <a:spAutoFit/>
          </a:bodyPr>
          <a:lstStyle/>
          <a:p>
            <a:r>
              <a:rPr lang="en-US" dirty="0"/>
              <a:t>5</a:t>
            </a:r>
          </a:p>
        </p:txBody>
      </p:sp>
      <p:sp>
        <p:nvSpPr>
          <p:cNvPr id="22" name="TextBox 21">
            <a:extLst>
              <a:ext uri="{FF2B5EF4-FFF2-40B4-BE49-F238E27FC236}">
                <a16:creationId xmlns:a16="http://schemas.microsoft.com/office/drawing/2014/main" id="{EEE3B5F3-989C-6843-A521-678B745AEAC8}"/>
              </a:ext>
            </a:extLst>
          </p:cNvPr>
          <p:cNvSpPr txBox="1"/>
          <p:nvPr/>
        </p:nvSpPr>
        <p:spPr>
          <a:xfrm>
            <a:off x="2123481" y="2576945"/>
            <a:ext cx="418704" cy="369332"/>
          </a:xfrm>
          <a:prstGeom prst="rect">
            <a:avLst/>
          </a:prstGeom>
          <a:noFill/>
        </p:spPr>
        <p:txBody>
          <a:bodyPr wrap="none" rtlCol="0">
            <a:spAutoFit/>
          </a:bodyPr>
          <a:lstStyle/>
          <a:p>
            <a:r>
              <a:rPr lang="en-US" dirty="0"/>
              <a:t>22</a:t>
            </a:r>
          </a:p>
        </p:txBody>
      </p:sp>
      <p:sp>
        <p:nvSpPr>
          <p:cNvPr id="23" name="TextBox 22">
            <a:extLst>
              <a:ext uri="{FF2B5EF4-FFF2-40B4-BE49-F238E27FC236}">
                <a16:creationId xmlns:a16="http://schemas.microsoft.com/office/drawing/2014/main" id="{CE8F6923-2694-7C4A-862B-99D9543CD644}"/>
              </a:ext>
            </a:extLst>
          </p:cNvPr>
          <p:cNvSpPr txBox="1"/>
          <p:nvPr/>
        </p:nvSpPr>
        <p:spPr>
          <a:xfrm>
            <a:off x="3373960" y="2576945"/>
            <a:ext cx="418704" cy="369332"/>
          </a:xfrm>
          <a:prstGeom prst="rect">
            <a:avLst/>
          </a:prstGeom>
          <a:noFill/>
        </p:spPr>
        <p:txBody>
          <a:bodyPr wrap="none" rtlCol="0">
            <a:spAutoFit/>
          </a:bodyPr>
          <a:lstStyle/>
          <a:p>
            <a:r>
              <a:rPr lang="en-US" dirty="0"/>
              <a:t>19</a:t>
            </a:r>
          </a:p>
        </p:txBody>
      </p:sp>
      <p:sp>
        <p:nvSpPr>
          <p:cNvPr id="24" name="TextBox 23">
            <a:extLst>
              <a:ext uri="{FF2B5EF4-FFF2-40B4-BE49-F238E27FC236}">
                <a16:creationId xmlns:a16="http://schemas.microsoft.com/office/drawing/2014/main" id="{617D5326-161B-7340-A47A-0152B13DFC49}"/>
              </a:ext>
            </a:extLst>
          </p:cNvPr>
          <p:cNvSpPr txBox="1"/>
          <p:nvPr/>
        </p:nvSpPr>
        <p:spPr>
          <a:xfrm>
            <a:off x="4632057" y="1731818"/>
            <a:ext cx="301686" cy="369332"/>
          </a:xfrm>
          <a:prstGeom prst="rect">
            <a:avLst/>
          </a:prstGeom>
          <a:noFill/>
        </p:spPr>
        <p:txBody>
          <a:bodyPr wrap="none" rtlCol="0">
            <a:spAutoFit/>
          </a:bodyPr>
          <a:lstStyle/>
          <a:p>
            <a:r>
              <a:rPr lang="en-US" dirty="0"/>
              <a:t>9</a:t>
            </a:r>
          </a:p>
        </p:txBody>
      </p:sp>
      <p:sp>
        <p:nvSpPr>
          <p:cNvPr id="25" name="TextBox 24">
            <a:extLst>
              <a:ext uri="{FF2B5EF4-FFF2-40B4-BE49-F238E27FC236}">
                <a16:creationId xmlns:a16="http://schemas.microsoft.com/office/drawing/2014/main" id="{04661DB6-76A6-BA45-9323-F03764976D3F}"/>
              </a:ext>
            </a:extLst>
          </p:cNvPr>
          <p:cNvSpPr txBox="1"/>
          <p:nvPr/>
        </p:nvSpPr>
        <p:spPr>
          <a:xfrm>
            <a:off x="4632057" y="2576945"/>
            <a:ext cx="418704" cy="369332"/>
          </a:xfrm>
          <a:prstGeom prst="rect">
            <a:avLst/>
          </a:prstGeom>
          <a:noFill/>
        </p:spPr>
        <p:txBody>
          <a:bodyPr wrap="none" rtlCol="0">
            <a:spAutoFit/>
          </a:bodyPr>
          <a:lstStyle/>
          <a:p>
            <a:r>
              <a:rPr lang="en-US" dirty="0"/>
              <a:t>12</a:t>
            </a:r>
          </a:p>
        </p:txBody>
      </p:sp>
      <p:sp>
        <p:nvSpPr>
          <p:cNvPr id="26" name="TextBox 25">
            <a:extLst>
              <a:ext uri="{FF2B5EF4-FFF2-40B4-BE49-F238E27FC236}">
                <a16:creationId xmlns:a16="http://schemas.microsoft.com/office/drawing/2014/main" id="{586DFF5F-DF39-B243-9288-EA381D8D5E71}"/>
              </a:ext>
            </a:extLst>
          </p:cNvPr>
          <p:cNvSpPr txBox="1"/>
          <p:nvPr/>
        </p:nvSpPr>
        <p:spPr>
          <a:xfrm>
            <a:off x="3373960" y="3374906"/>
            <a:ext cx="301686" cy="369332"/>
          </a:xfrm>
          <a:prstGeom prst="rect">
            <a:avLst/>
          </a:prstGeom>
          <a:noFill/>
        </p:spPr>
        <p:txBody>
          <a:bodyPr wrap="none" rtlCol="0">
            <a:spAutoFit/>
          </a:bodyPr>
          <a:lstStyle/>
          <a:p>
            <a:r>
              <a:rPr lang="en-US" dirty="0"/>
              <a:t>6</a:t>
            </a:r>
          </a:p>
        </p:txBody>
      </p:sp>
      <p:sp>
        <p:nvSpPr>
          <p:cNvPr id="27" name="TextBox 26">
            <a:extLst>
              <a:ext uri="{FF2B5EF4-FFF2-40B4-BE49-F238E27FC236}">
                <a16:creationId xmlns:a16="http://schemas.microsoft.com/office/drawing/2014/main" id="{3276EB65-EF45-0B48-B139-3B2D3C42A504}"/>
              </a:ext>
            </a:extLst>
          </p:cNvPr>
          <p:cNvSpPr txBox="1"/>
          <p:nvPr/>
        </p:nvSpPr>
        <p:spPr>
          <a:xfrm>
            <a:off x="4680931" y="3374906"/>
            <a:ext cx="418704" cy="369332"/>
          </a:xfrm>
          <a:prstGeom prst="rect">
            <a:avLst/>
          </a:prstGeom>
          <a:noFill/>
        </p:spPr>
        <p:txBody>
          <a:bodyPr wrap="none" rtlCol="0">
            <a:spAutoFit/>
          </a:bodyPr>
          <a:lstStyle/>
          <a:p>
            <a:r>
              <a:rPr lang="en-US" dirty="0"/>
              <a:t>13</a:t>
            </a:r>
          </a:p>
        </p:txBody>
      </p:sp>
      <p:sp>
        <p:nvSpPr>
          <p:cNvPr id="28" name="TextBox 27">
            <a:extLst>
              <a:ext uri="{FF2B5EF4-FFF2-40B4-BE49-F238E27FC236}">
                <a16:creationId xmlns:a16="http://schemas.microsoft.com/office/drawing/2014/main" id="{5990F216-1875-5542-927D-E957FDE04C77}"/>
              </a:ext>
            </a:extLst>
          </p:cNvPr>
          <p:cNvSpPr txBox="1"/>
          <p:nvPr/>
        </p:nvSpPr>
        <p:spPr>
          <a:xfrm>
            <a:off x="6095617" y="1731818"/>
            <a:ext cx="418704" cy="369332"/>
          </a:xfrm>
          <a:prstGeom prst="rect">
            <a:avLst/>
          </a:prstGeom>
          <a:noFill/>
        </p:spPr>
        <p:txBody>
          <a:bodyPr wrap="none" rtlCol="0">
            <a:spAutoFit/>
          </a:bodyPr>
          <a:lstStyle/>
          <a:p>
            <a:r>
              <a:rPr lang="en-US" dirty="0"/>
              <a:t>14</a:t>
            </a:r>
          </a:p>
        </p:txBody>
      </p:sp>
      <p:sp>
        <p:nvSpPr>
          <p:cNvPr id="29" name="TextBox 28">
            <a:extLst>
              <a:ext uri="{FF2B5EF4-FFF2-40B4-BE49-F238E27FC236}">
                <a16:creationId xmlns:a16="http://schemas.microsoft.com/office/drawing/2014/main" id="{EAB9E526-4B58-5146-894A-BD436FFC29CB}"/>
              </a:ext>
            </a:extLst>
          </p:cNvPr>
          <p:cNvSpPr txBox="1"/>
          <p:nvPr/>
        </p:nvSpPr>
        <p:spPr>
          <a:xfrm>
            <a:off x="4782900" y="4226266"/>
            <a:ext cx="418704" cy="369332"/>
          </a:xfrm>
          <a:prstGeom prst="rect">
            <a:avLst/>
          </a:prstGeom>
          <a:noFill/>
        </p:spPr>
        <p:txBody>
          <a:bodyPr wrap="none" rtlCol="0">
            <a:spAutoFit/>
          </a:bodyPr>
          <a:lstStyle/>
          <a:p>
            <a:r>
              <a:rPr lang="en-US" dirty="0"/>
              <a:t>15</a:t>
            </a:r>
          </a:p>
        </p:txBody>
      </p:sp>
      <p:sp>
        <p:nvSpPr>
          <p:cNvPr id="30" name="TextBox 29">
            <a:extLst>
              <a:ext uri="{FF2B5EF4-FFF2-40B4-BE49-F238E27FC236}">
                <a16:creationId xmlns:a16="http://schemas.microsoft.com/office/drawing/2014/main" id="{14B9A4DE-D45F-F745-8880-99BCECE71D62}"/>
              </a:ext>
            </a:extLst>
          </p:cNvPr>
          <p:cNvSpPr txBox="1"/>
          <p:nvPr/>
        </p:nvSpPr>
        <p:spPr>
          <a:xfrm>
            <a:off x="6226139" y="2576945"/>
            <a:ext cx="418704" cy="369332"/>
          </a:xfrm>
          <a:prstGeom prst="rect">
            <a:avLst/>
          </a:prstGeom>
          <a:noFill/>
        </p:spPr>
        <p:txBody>
          <a:bodyPr wrap="none" rtlCol="0">
            <a:spAutoFit/>
          </a:bodyPr>
          <a:lstStyle/>
          <a:p>
            <a:r>
              <a:rPr lang="en-US" dirty="0"/>
              <a:t>23</a:t>
            </a:r>
          </a:p>
        </p:txBody>
      </p:sp>
      <p:sp>
        <p:nvSpPr>
          <p:cNvPr id="32" name="TextBox 31">
            <a:extLst>
              <a:ext uri="{FF2B5EF4-FFF2-40B4-BE49-F238E27FC236}">
                <a16:creationId xmlns:a16="http://schemas.microsoft.com/office/drawing/2014/main" id="{EA6A2472-1A66-3749-AAF1-5C2EAF4FEEE3}"/>
              </a:ext>
            </a:extLst>
          </p:cNvPr>
          <p:cNvSpPr txBox="1"/>
          <p:nvPr/>
        </p:nvSpPr>
        <p:spPr>
          <a:xfrm>
            <a:off x="6226139" y="3428786"/>
            <a:ext cx="418704" cy="369332"/>
          </a:xfrm>
          <a:prstGeom prst="rect">
            <a:avLst/>
          </a:prstGeom>
          <a:noFill/>
        </p:spPr>
        <p:txBody>
          <a:bodyPr wrap="none" rtlCol="0">
            <a:spAutoFit/>
          </a:bodyPr>
          <a:lstStyle/>
          <a:p>
            <a:r>
              <a:rPr lang="en-US" dirty="0"/>
              <a:t>21</a:t>
            </a:r>
          </a:p>
        </p:txBody>
      </p:sp>
      <p:sp>
        <p:nvSpPr>
          <p:cNvPr id="33" name="TextBox 32">
            <a:extLst>
              <a:ext uri="{FF2B5EF4-FFF2-40B4-BE49-F238E27FC236}">
                <a16:creationId xmlns:a16="http://schemas.microsoft.com/office/drawing/2014/main" id="{D026FAE5-CE3B-3E45-8983-3A36A01FE7FC}"/>
              </a:ext>
            </a:extLst>
          </p:cNvPr>
          <p:cNvSpPr txBox="1"/>
          <p:nvPr/>
        </p:nvSpPr>
        <p:spPr>
          <a:xfrm>
            <a:off x="6155360" y="4273403"/>
            <a:ext cx="418704" cy="369332"/>
          </a:xfrm>
          <a:prstGeom prst="rect">
            <a:avLst/>
          </a:prstGeom>
          <a:noFill/>
        </p:spPr>
        <p:txBody>
          <a:bodyPr wrap="none" rtlCol="0">
            <a:spAutoFit/>
          </a:bodyPr>
          <a:lstStyle/>
          <a:p>
            <a:r>
              <a:rPr lang="en-US" dirty="0"/>
              <a:t>10</a:t>
            </a:r>
          </a:p>
        </p:txBody>
      </p:sp>
      <p:sp>
        <p:nvSpPr>
          <p:cNvPr id="34" name="TextBox 33">
            <a:extLst>
              <a:ext uri="{FF2B5EF4-FFF2-40B4-BE49-F238E27FC236}">
                <a16:creationId xmlns:a16="http://schemas.microsoft.com/office/drawing/2014/main" id="{FD814193-6D29-0D45-B366-800F13CECA56}"/>
              </a:ext>
            </a:extLst>
          </p:cNvPr>
          <p:cNvSpPr txBox="1"/>
          <p:nvPr/>
        </p:nvSpPr>
        <p:spPr>
          <a:xfrm>
            <a:off x="6155360" y="5125244"/>
            <a:ext cx="418704" cy="369332"/>
          </a:xfrm>
          <a:prstGeom prst="rect">
            <a:avLst/>
          </a:prstGeom>
          <a:noFill/>
        </p:spPr>
        <p:txBody>
          <a:bodyPr wrap="none" rtlCol="0">
            <a:spAutoFit/>
          </a:bodyPr>
          <a:lstStyle/>
          <a:p>
            <a:r>
              <a:rPr lang="en-US" dirty="0"/>
              <a:t>24</a:t>
            </a:r>
          </a:p>
        </p:txBody>
      </p:sp>
      <p:sp>
        <p:nvSpPr>
          <p:cNvPr id="35" name="TextBox 34">
            <a:extLst>
              <a:ext uri="{FF2B5EF4-FFF2-40B4-BE49-F238E27FC236}">
                <a16:creationId xmlns:a16="http://schemas.microsoft.com/office/drawing/2014/main" id="{158E0371-F65A-C849-BECB-C24DFD47B466}"/>
              </a:ext>
            </a:extLst>
          </p:cNvPr>
          <p:cNvSpPr txBox="1"/>
          <p:nvPr/>
        </p:nvSpPr>
        <p:spPr>
          <a:xfrm>
            <a:off x="1489753" y="5897366"/>
            <a:ext cx="1533625" cy="369332"/>
          </a:xfrm>
          <a:prstGeom prst="rect">
            <a:avLst/>
          </a:prstGeom>
          <a:noFill/>
        </p:spPr>
        <p:txBody>
          <a:bodyPr wrap="none" rtlCol="0">
            <a:spAutoFit/>
          </a:bodyPr>
          <a:lstStyle/>
          <a:p>
            <a:r>
              <a:rPr lang="en-US" dirty="0"/>
              <a:t>Most Disagree</a:t>
            </a:r>
          </a:p>
        </p:txBody>
      </p:sp>
      <p:sp>
        <p:nvSpPr>
          <p:cNvPr id="36" name="TextBox 35">
            <a:extLst>
              <a:ext uri="{FF2B5EF4-FFF2-40B4-BE49-F238E27FC236}">
                <a16:creationId xmlns:a16="http://schemas.microsoft.com/office/drawing/2014/main" id="{2DD33102-5452-9E4E-A19C-19FF1CE84979}"/>
              </a:ext>
            </a:extLst>
          </p:cNvPr>
          <p:cNvSpPr txBox="1"/>
          <p:nvPr/>
        </p:nvSpPr>
        <p:spPr>
          <a:xfrm>
            <a:off x="9623936" y="5897366"/>
            <a:ext cx="1270732" cy="369332"/>
          </a:xfrm>
          <a:prstGeom prst="rect">
            <a:avLst/>
          </a:prstGeom>
          <a:noFill/>
        </p:spPr>
        <p:txBody>
          <a:bodyPr wrap="none" rtlCol="0">
            <a:spAutoFit/>
          </a:bodyPr>
          <a:lstStyle/>
          <a:p>
            <a:r>
              <a:rPr lang="en-US" dirty="0"/>
              <a:t>Most Agree</a:t>
            </a:r>
          </a:p>
        </p:txBody>
      </p:sp>
      <p:sp>
        <p:nvSpPr>
          <p:cNvPr id="37" name="TextBox 36">
            <a:extLst>
              <a:ext uri="{FF2B5EF4-FFF2-40B4-BE49-F238E27FC236}">
                <a16:creationId xmlns:a16="http://schemas.microsoft.com/office/drawing/2014/main" id="{8C8293DD-9142-A843-839E-541CF893BBB9}"/>
              </a:ext>
            </a:extLst>
          </p:cNvPr>
          <p:cNvSpPr txBox="1"/>
          <p:nvPr/>
        </p:nvSpPr>
        <p:spPr>
          <a:xfrm>
            <a:off x="6435491" y="5969861"/>
            <a:ext cx="886846" cy="369332"/>
          </a:xfrm>
          <a:prstGeom prst="rect">
            <a:avLst/>
          </a:prstGeom>
          <a:noFill/>
        </p:spPr>
        <p:txBody>
          <a:bodyPr wrap="none" rtlCol="0">
            <a:spAutoFit/>
          </a:bodyPr>
          <a:lstStyle/>
          <a:p>
            <a:r>
              <a:rPr lang="en-US" dirty="0"/>
              <a:t>Neutral</a:t>
            </a:r>
          </a:p>
        </p:txBody>
      </p:sp>
    </p:spTree>
    <p:extLst>
      <p:ext uri="{BB962C8B-B14F-4D97-AF65-F5344CB8AC3E}">
        <p14:creationId xmlns:p14="http://schemas.microsoft.com/office/powerpoint/2010/main" val="7078523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 name="Rectangle 45">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CB1DA3F-3ADD-7E46-B8F3-CBCA3DB199BF}"/>
              </a:ext>
            </a:extLst>
          </p:cNvPr>
          <p:cNvSpPr>
            <a:spLocks noGrp="1"/>
          </p:cNvSpPr>
          <p:nvPr>
            <p:ph type="title"/>
          </p:nvPr>
        </p:nvSpPr>
        <p:spPr>
          <a:xfrm>
            <a:off x="643467" y="321734"/>
            <a:ext cx="10905066" cy="1135737"/>
          </a:xfrm>
        </p:spPr>
        <p:txBody>
          <a:bodyPr>
            <a:normAutofit/>
          </a:bodyPr>
          <a:lstStyle/>
          <a:p>
            <a:r>
              <a:rPr lang="en-US" sz="3600"/>
              <a:t>The Statistical Method: Factor Analysis (the down and dirty)	</a:t>
            </a:r>
          </a:p>
        </p:txBody>
      </p:sp>
      <p:grpSp>
        <p:nvGrpSpPr>
          <p:cNvPr id="57" name="Group 47">
            <a:extLst>
              <a:ext uri="{FF2B5EF4-FFF2-40B4-BE49-F238E27FC236}">
                <a16:creationId xmlns:a16="http://schemas.microsoft.com/office/drawing/2014/main" id="{828A5161-06F1-46CF-8AD7-844680A59E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4601497"/>
            <a:ext cx="1014060" cy="2017580"/>
            <a:chOff x="0" y="4601497"/>
            <a:chExt cx="1014060" cy="2017580"/>
          </a:xfrm>
        </p:grpSpPr>
        <p:sp>
          <p:nvSpPr>
            <p:cNvPr id="58" name="Isosceles Triangle 48">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49">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9" name="Content Placeholder 3" descr="A screenshot of a computer&#10;&#10;Description automatically generated with medium confidence">
            <a:extLst>
              <a:ext uri="{FF2B5EF4-FFF2-40B4-BE49-F238E27FC236}">
                <a16:creationId xmlns:a16="http://schemas.microsoft.com/office/drawing/2014/main" id="{FF34E2D0-EE2C-7447-841A-05FEC904B327}"/>
              </a:ext>
            </a:extLst>
          </p:cNvPr>
          <p:cNvPicPr>
            <a:picLocks noChangeAspect="1"/>
          </p:cNvPicPr>
          <p:nvPr/>
        </p:nvPicPr>
        <p:blipFill rotWithShape="1">
          <a:blip r:embed="rId2"/>
          <a:srcRect l="10944" t="1020" r="11215" b="10972"/>
          <a:stretch/>
        </p:blipFill>
        <p:spPr>
          <a:xfrm>
            <a:off x="5295320" y="2046201"/>
            <a:ext cx="6253212" cy="3835452"/>
          </a:xfrm>
          <a:prstGeom prst="rect">
            <a:avLst/>
          </a:prstGeom>
        </p:spPr>
      </p:pic>
      <p:grpSp>
        <p:nvGrpSpPr>
          <p:cNvPr id="60" name="Group 51">
            <a:extLst>
              <a:ext uri="{FF2B5EF4-FFF2-40B4-BE49-F238E27FC236}">
                <a16:creationId xmlns:a16="http://schemas.microsoft.com/office/drawing/2014/main" id="{5995D10D-E9C9-47DB-AE7E-801FEF38F5C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19290" y="1"/>
            <a:ext cx="972709" cy="1935307"/>
            <a:chOff x="10918968" y="713127"/>
            <a:chExt cx="1273032" cy="2532832"/>
          </a:xfrm>
        </p:grpSpPr>
        <p:sp>
          <p:nvSpPr>
            <p:cNvPr id="61" name="Rectangle 52">
              <a:extLst>
                <a:ext uri="{FF2B5EF4-FFF2-40B4-BE49-F238E27FC236}">
                  <a16:creationId xmlns:a16="http://schemas.microsoft.com/office/drawing/2014/main" id="{CC1A72C6-3DE4-4EC3-9AD5-9E0D40D8CE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Isosceles Triangle 53">
              <a:extLst>
                <a:ext uri="{FF2B5EF4-FFF2-40B4-BE49-F238E27FC236}">
                  <a16:creationId xmlns:a16="http://schemas.microsoft.com/office/drawing/2014/main" id="{0B0DA1F1-C391-4EDF-9FE0-23E86E1377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aphicFrame>
        <p:nvGraphicFramePr>
          <p:cNvPr id="21" name="Content Placeholder 2">
            <a:extLst>
              <a:ext uri="{FF2B5EF4-FFF2-40B4-BE49-F238E27FC236}">
                <a16:creationId xmlns:a16="http://schemas.microsoft.com/office/drawing/2014/main" id="{F51F6E86-8ECF-4C80-BA56-7AB120BD121F}"/>
              </a:ext>
            </a:extLst>
          </p:cNvPr>
          <p:cNvGraphicFramePr>
            <a:graphicFrameLocks noGrp="1"/>
          </p:cNvGraphicFramePr>
          <p:nvPr>
            <p:ph idx="1"/>
            <p:extLst>
              <p:ext uri="{D42A27DB-BD31-4B8C-83A1-F6EECF244321}">
                <p14:modId xmlns:p14="http://schemas.microsoft.com/office/powerpoint/2010/main" val="140178373"/>
              </p:ext>
            </p:extLst>
          </p:nvPr>
        </p:nvGraphicFramePr>
        <p:xfrm>
          <a:off x="643469" y="1782981"/>
          <a:ext cx="4008384" cy="43939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17C7D614-38A6-654F-895A-B886B653571D}"/>
              </a:ext>
            </a:extLst>
          </p:cNvPr>
          <p:cNvSpPr txBox="1"/>
          <p:nvPr/>
        </p:nvSpPr>
        <p:spPr>
          <a:xfrm>
            <a:off x="5569527" y="5179193"/>
            <a:ext cx="1270732" cy="369332"/>
          </a:xfrm>
          <a:prstGeom prst="rect">
            <a:avLst/>
          </a:prstGeom>
          <a:noFill/>
        </p:spPr>
        <p:txBody>
          <a:bodyPr wrap="none" rtlCol="0">
            <a:spAutoFit/>
          </a:bodyPr>
          <a:lstStyle/>
          <a:p>
            <a:r>
              <a:rPr lang="en-US" dirty="0"/>
              <a:t>Most Agree</a:t>
            </a:r>
          </a:p>
        </p:txBody>
      </p:sp>
      <p:sp>
        <p:nvSpPr>
          <p:cNvPr id="8" name="TextBox 7">
            <a:extLst>
              <a:ext uri="{FF2B5EF4-FFF2-40B4-BE49-F238E27FC236}">
                <a16:creationId xmlns:a16="http://schemas.microsoft.com/office/drawing/2014/main" id="{B879883D-3EDB-B346-B333-8F50EDAAFD59}"/>
              </a:ext>
            </a:extLst>
          </p:cNvPr>
          <p:cNvSpPr txBox="1"/>
          <p:nvPr/>
        </p:nvSpPr>
        <p:spPr>
          <a:xfrm>
            <a:off x="9891563" y="5258809"/>
            <a:ext cx="1533625" cy="369332"/>
          </a:xfrm>
          <a:prstGeom prst="rect">
            <a:avLst/>
          </a:prstGeom>
          <a:noFill/>
        </p:spPr>
        <p:txBody>
          <a:bodyPr wrap="none" rtlCol="0">
            <a:spAutoFit/>
          </a:bodyPr>
          <a:lstStyle/>
          <a:p>
            <a:r>
              <a:rPr lang="en-US" dirty="0"/>
              <a:t>Most Disagree</a:t>
            </a:r>
          </a:p>
        </p:txBody>
      </p:sp>
      <p:sp>
        <p:nvSpPr>
          <p:cNvPr id="9" name="TextBox 8">
            <a:extLst>
              <a:ext uri="{FF2B5EF4-FFF2-40B4-BE49-F238E27FC236}">
                <a16:creationId xmlns:a16="http://schemas.microsoft.com/office/drawing/2014/main" id="{90CF2BCB-FC8B-C348-A2D1-D5F30413A8A8}"/>
              </a:ext>
            </a:extLst>
          </p:cNvPr>
          <p:cNvSpPr txBox="1"/>
          <p:nvPr/>
        </p:nvSpPr>
        <p:spPr>
          <a:xfrm>
            <a:off x="8682984" y="5512322"/>
            <a:ext cx="886846" cy="369332"/>
          </a:xfrm>
          <a:prstGeom prst="rect">
            <a:avLst/>
          </a:prstGeom>
          <a:noFill/>
        </p:spPr>
        <p:txBody>
          <a:bodyPr wrap="none" rtlCol="0">
            <a:spAutoFit/>
          </a:bodyPr>
          <a:lstStyle/>
          <a:p>
            <a:r>
              <a:rPr lang="en-US" dirty="0"/>
              <a:t>Neutral</a:t>
            </a:r>
          </a:p>
        </p:txBody>
      </p:sp>
    </p:spTree>
    <p:extLst>
      <p:ext uri="{BB962C8B-B14F-4D97-AF65-F5344CB8AC3E}">
        <p14:creationId xmlns:p14="http://schemas.microsoft.com/office/powerpoint/2010/main" val="18460850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72D05657-94EE-4B2D-BC1B-A1D0650636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c 13">
            <a:extLst>
              <a:ext uri="{FF2B5EF4-FFF2-40B4-BE49-F238E27FC236}">
                <a16:creationId xmlns:a16="http://schemas.microsoft.com/office/drawing/2014/main" id="{7586665A-47B3-4AEE-BC94-15D89FF706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65099" y="486184"/>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 name="Title 1">
            <a:extLst>
              <a:ext uri="{FF2B5EF4-FFF2-40B4-BE49-F238E27FC236}">
                <a16:creationId xmlns:a16="http://schemas.microsoft.com/office/drawing/2014/main" id="{6FA6E96A-6AA4-C644-B6F1-25E4D77DDAD5}"/>
              </a:ext>
            </a:extLst>
          </p:cNvPr>
          <p:cNvSpPr>
            <a:spLocks noGrp="1"/>
          </p:cNvSpPr>
          <p:nvPr>
            <p:ph type="title"/>
          </p:nvPr>
        </p:nvSpPr>
        <p:spPr>
          <a:xfrm>
            <a:off x="4184542" y="486184"/>
            <a:ext cx="7363990" cy="1325563"/>
          </a:xfrm>
        </p:spPr>
        <p:txBody>
          <a:bodyPr>
            <a:normAutofit/>
          </a:bodyPr>
          <a:lstStyle/>
          <a:p>
            <a:r>
              <a:rPr lang="en-US"/>
              <a:t>The Narrative and Interpretation</a:t>
            </a:r>
          </a:p>
        </p:txBody>
      </p:sp>
      <p:pic>
        <p:nvPicPr>
          <p:cNvPr id="6" name="Picture 5">
            <a:extLst>
              <a:ext uri="{FF2B5EF4-FFF2-40B4-BE49-F238E27FC236}">
                <a16:creationId xmlns:a16="http://schemas.microsoft.com/office/drawing/2014/main" id="{DB40C8D7-9AA9-4CE3-8BDB-B3930C8B479C}"/>
              </a:ext>
            </a:extLst>
          </p:cNvPr>
          <p:cNvPicPr>
            <a:picLocks noChangeAspect="1"/>
          </p:cNvPicPr>
          <p:nvPr/>
        </p:nvPicPr>
        <p:blipFill rotWithShape="1">
          <a:blip r:embed="rId2"/>
          <a:srcRect r="33252" b="3"/>
          <a:stretch/>
        </p:blipFill>
        <p:spPr>
          <a:xfrm>
            <a:off x="581526" y="258142"/>
            <a:ext cx="3118718" cy="3118718"/>
          </a:xfrm>
          <a:custGeom>
            <a:avLst/>
            <a:gdLst/>
            <a:ahLst/>
            <a:cxnLst/>
            <a:rect l="l" t="t" r="r" b="b"/>
            <a:pathLst>
              <a:path w="2683042" h="2683042">
                <a:moveTo>
                  <a:pt x="102278" y="0"/>
                </a:moveTo>
                <a:lnTo>
                  <a:pt x="2580764" y="0"/>
                </a:lnTo>
                <a:cubicBezTo>
                  <a:pt x="2637251" y="0"/>
                  <a:pt x="2683042" y="45791"/>
                  <a:pt x="2683042" y="102278"/>
                </a:cubicBezTo>
                <a:lnTo>
                  <a:pt x="2683042" y="2580764"/>
                </a:lnTo>
                <a:cubicBezTo>
                  <a:pt x="2683042" y="2637251"/>
                  <a:pt x="2637251" y="2683042"/>
                  <a:pt x="2580764" y="2683042"/>
                </a:cubicBezTo>
                <a:lnTo>
                  <a:pt x="102278" y="2683042"/>
                </a:lnTo>
                <a:cubicBezTo>
                  <a:pt x="45791" y="2683042"/>
                  <a:pt x="0" y="2637251"/>
                  <a:pt x="0" y="2580764"/>
                </a:cubicBezTo>
                <a:lnTo>
                  <a:pt x="0" y="102278"/>
                </a:lnTo>
                <a:cubicBezTo>
                  <a:pt x="0" y="45791"/>
                  <a:pt x="45791" y="0"/>
                  <a:pt x="102278" y="0"/>
                </a:cubicBezTo>
                <a:close/>
              </a:path>
            </a:pathLst>
          </a:custGeom>
        </p:spPr>
      </p:pic>
      <p:pic>
        <p:nvPicPr>
          <p:cNvPr id="7" name="Picture 6" descr="A picture containing text, sign&#10;&#10;Description automatically generated">
            <a:extLst>
              <a:ext uri="{FF2B5EF4-FFF2-40B4-BE49-F238E27FC236}">
                <a16:creationId xmlns:a16="http://schemas.microsoft.com/office/drawing/2014/main" id="{2ACD63E7-E21C-D44A-A999-6094E0CC050E}"/>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r="3" b="3"/>
          <a:stretch/>
        </p:blipFill>
        <p:spPr>
          <a:xfrm>
            <a:off x="581526" y="3486449"/>
            <a:ext cx="3118718" cy="3118718"/>
          </a:xfrm>
          <a:custGeom>
            <a:avLst/>
            <a:gdLst/>
            <a:ahLst/>
            <a:cxnLst/>
            <a:rect l="l" t="t" r="r" b="b"/>
            <a:pathLst>
              <a:path w="2683042" h="2683042">
                <a:moveTo>
                  <a:pt x="102278" y="0"/>
                </a:moveTo>
                <a:lnTo>
                  <a:pt x="2580764" y="0"/>
                </a:lnTo>
                <a:cubicBezTo>
                  <a:pt x="2637251" y="0"/>
                  <a:pt x="2683042" y="45791"/>
                  <a:pt x="2683042" y="102278"/>
                </a:cubicBezTo>
                <a:lnTo>
                  <a:pt x="2683042" y="2580764"/>
                </a:lnTo>
                <a:cubicBezTo>
                  <a:pt x="2683042" y="2637251"/>
                  <a:pt x="2637251" y="2683042"/>
                  <a:pt x="2580764" y="2683042"/>
                </a:cubicBezTo>
                <a:lnTo>
                  <a:pt x="102278" y="2683042"/>
                </a:lnTo>
                <a:cubicBezTo>
                  <a:pt x="45791" y="2683042"/>
                  <a:pt x="0" y="2637251"/>
                  <a:pt x="0" y="2580764"/>
                </a:cubicBezTo>
                <a:lnTo>
                  <a:pt x="0" y="102278"/>
                </a:lnTo>
                <a:cubicBezTo>
                  <a:pt x="0" y="45791"/>
                  <a:pt x="45791" y="0"/>
                  <a:pt x="102278" y="0"/>
                </a:cubicBezTo>
                <a:close/>
              </a:path>
            </a:pathLst>
          </a:custGeom>
        </p:spPr>
      </p:pic>
      <p:graphicFrame>
        <p:nvGraphicFramePr>
          <p:cNvPr id="5" name="Content Placeholder 2">
            <a:extLst>
              <a:ext uri="{FF2B5EF4-FFF2-40B4-BE49-F238E27FC236}">
                <a16:creationId xmlns:a16="http://schemas.microsoft.com/office/drawing/2014/main" id="{43AFD5AC-48F4-4233-AE7E-C05EC7BFB8EB}"/>
              </a:ext>
            </a:extLst>
          </p:cNvPr>
          <p:cNvGraphicFramePr>
            <a:graphicFrameLocks noGrp="1"/>
          </p:cNvGraphicFramePr>
          <p:nvPr>
            <p:ph idx="1"/>
            <p:extLst>
              <p:ext uri="{D42A27DB-BD31-4B8C-83A1-F6EECF244321}">
                <p14:modId xmlns:p14="http://schemas.microsoft.com/office/powerpoint/2010/main" val="171078655"/>
              </p:ext>
            </p:extLst>
          </p:nvPr>
        </p:nvGraphicFramePr>
        <p:xfrm>
          <a:off x="4184542" y="1946684"/>
          <a:ext cx="7363990" cy="435133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5531170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980DE9E-6A86-A844-BA1A-5D1E781BB4E9}"/>
              </a:ext>
            </a:extLst>
          </p:cNvPr>
          <p:cNvSpPr>
            <a:spLocks noGrp="1"/>
          </p:cNvSpPr>
          <p:nvPr>
            <p:ph type="title"/>
          </p:nvPr>
        </p:nvSpPr>
        <p:spPr>
          <a:xfrm>
            <a:off x="524741" y="620392"/>
            <a:ext cx="3808268" cy="5504688"/>
          </a:xfrm>
        </p:spPr>
        <p:txBody>
          <a:bodyPr>
            <a:normAutofit/>
          </a:bodyPr>
          <a:lstStyle/>
          <a:p>
            <a:r>
              <a:rPr lang="en-US" sz="6000">
                <a:solidFill>
                  <a:schemeClr val="bg1"/>
                </a:solidFill>
              </a:rPr>
              <a:t>Studies Using Q Sort Across Disciplines</a:t>
            </a:r>
          </a:p>
        </p:txBody>
      </p:sp>
      <p:graphicFrame>
        <p:nvGraphicFramePr>
          <p:cNvPr id="5" name="Content Placeholder 2">
            <a:extLst>
              <a:ext uri="{FF2B5EF4-FFF2-40B4-BE49-F238E27FC236}">
                <a16:creationId xmlns:a16="http://schemas.microsoft.com/office/drawing/2014/main" id="{5086796E-159A-4200-9A40-063FC3C768F9}"/>
              </a:ext>
            </a:extLst>
          </p:cNvPr>
          <p:cNvGraphicFramePr>
            <a:graphicFrameLocks noGrp="1"/>
          </p:cNvGraphicFramePr>
          <p:nvPr>
            <p:ph idx="1"/>
            <p:extLst>
              <p:ext uri="{D42A27DB-BD31-4B8C-83A1-F6EECF244321}">
                <p14:modId xmlns:p14="http://schemas.microsoft.com/office/powerpoint/2010/main" val="1550919495"/>
              </p:ext>
            </p:extLst>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378345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5" name="!!BGRectangle">
            <a:extLst>
              <a:ext uri="{FF2B5EF4-FFF2-40B4-BE49-F238E27FC236}">
                <a16:creationId xmlns:a16="http://schemas.microsoft.com/office/drawing/2014/main" id="{25E8815A-9407-4234-B08F-A1E49DCD7F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6182"/>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Rectangle 36">
            <a:extLst>
              <a:ext uri="{FF2B5EF4-FFF2-40B4-BE49-F238E27FC236}">
                <a16:creationId xmlns:a16="http://schemas.microsoft.com/office/drawing/2014/main" id="{AD72D4D1-076F-49D3-9889-EFC4F6D7CA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descr="Icon&#10;&#10;Description automatically generated">
            <a:extLst>
              <a:ext uri="{FF2B5EF4-FFF2-40B4-BE49-F238E27FC236}">
                <a16:creationId xmlns:a16="http://schemas.microsoft.com/office/drawing/2014/main" id="{20065E87-9E61-BF46-A38F-7C49A6B015A3}"/>
              </a:ext>
            </a:extLst>
          </p:cNvPr>
          <p:cNvPicPr>
            <a:picLocks noChangeAspect="1"/>
          </p:cNvPicPr>
          <p:nvPr/>
        </p:nvPicPr>
        <p:blipFill rotWithShape="1">
          <a:blip r:embed="rId2">
            <a:alphaModFix amt="50000"/>
            <a:extLst>
              <a:ext uri="{837473B0-CC2E-450A-ABE3-18F120FF3D39}">
                <a1611:picAttrSrcUrl xmlns:a1611="http://schemas.microsoft.com/office/drawing/2016/11/main" r:id="rId3"/>
              </a:ext>
            </a:extLst>
          </a:blip>
          <a:srcRect t="20822" b="22928"/>
          <a:stretch/>
        </p:blipFill>
        <p:spPr>
          <a:xfrm>
            <a:off x="20" y="1"/>
            <a:ext cx="12191980" cy="6857999"/>
          </a:xfrm>
          <a:prstGeom prst="rect">
            <a:avLst/>
          </a:prstGeom>
        </p:spPr>
      </p:pic>
      <p:sp>
        <p:nvSpPr>
          <p:cNvPr id="2" name="Title 1">
            <a:extLst>
              <a:ext uri="{FF2B5EF4-FFF2-40B4-BE49-F238E27FC236}">
                <a16:creationId xmlns:a16="http://schemas.microsoft.com/office/drawing/2014/main" id="{29782F11-54CF-8B40-9EC1-E86EEFE4E26F}"/>
              </a:ext>
            </a:extLst>
          </p:cNvPr>
          <p:cNvSpPr>
            <a:spLocks noGrp="1"/>
          </p:cNvSpPr>
          <p:nvPr>
            <p:ph type="title"/>
          </p:nvPr>
        </p:nvSpPr>
        <p:spPr>
          <a:xfrm>
            <a:off x="838200" y="963877"/>
            <a:ext cx="3494362" cy="4930246"/>
          </a:xfrm>
        </p:spPr>
        <p:txBody>
          <a:bodyPr>
            <a:normAutofit/>
          </a:bodyPr>
          <a:lstStyle/>
          <a:p>
            <a:pPr algn="r"/>
            <a:r>
              <a:rPr lang="en-US">
                <a:solidFill>
                  <a:schemeClr val="bg1"/>
                </a:solidFill>
              </a:rPr>
              <a:t>Agenda	</a:t>
            </a:r>
          </a:p>
        </p:txBody>
      </p:sp>
      <p:sp>
        <p:nvSpPr>
          <p:cNvPr id="47" name="!!Line">
            <a:extLst>
              <a:ext uri="{FF2B5EF4-FFF2-40B4-BE49-F238E27FC236}">
                <a16:creationId xmlns:a16="http://schemas.microsoft.com/office/drawing/2014/main" id="{C9C56819-FD02-4626-ABF5-85C7463C99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0580" y="2057400"/>
            <a:ext cx="27432" cy="27432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5" name="Content Placeholder 2">
            <a:extLst>
              <a:ext uri="{FF2B5EF4-FFF2-40B4-BE49-F238E27FC236}">
                <a16:creationId xmlns:a16="http://schemas.microsoft.com/office/drawing/2014/main" id="{28EE9F0C-41A3-4A87-B67F-D3221D57EDB3}"/>
              </a:ext>
            </a:extLst>
          </p:cNvPr>
          <p:cNvGraphicFramePr>
            <a:graphicFrameLocks noGrp="1"/>
          </p:cNvGraphicFramePr>
          <p:nvPr>
            <p:ph idx="1"/>
            <p:extLst>
              <p:ext uri="{D42A27DB-BD31-4B8C-83A1-F6EECF244321}">
                <p14:modId xmlns:p14="http://schemas.microsoft.com/office/powerpoint/2010/main" val="2446943093"/>
              </p:ext>
            </p:extLst>
          </p:nvPr>
        </p:nvGraphicFramePr>
        <p:xfrm>
          <a:off x="4976031" y="963877"/>
          <a:ext cx="6377769" cy="493024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4" name="TextBox 13">
            <a:extLst>
              <a:ext uri="{FF2B5EF4-FFF2-40B4-BE49-F238E27FC236}">
                <a16:creationId xmlns:a16="http://schemas.microsoft.com/office/drawing/2014/main" id="{10E78DE8-A851-0D4C-80BA-CFE584176BD7}"/>
              </a:ext>
            </a:extLst>
          </p:cNvPr>
          <p:cNvSpPr txBox="1"/>
          <p:nvPr/>
        </p:nvSpPr>
        <p:spPr>
          <a:xfrm>
            <a:off x="10005184" y="6657945"/>
            <a:ext cx="2186816"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s://proofmart.com/product/q-alphabet-png-images-transparent-background-free-download-2/">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9" tooltip="https://creativecommons.org/licenses/by/3.0/">
                  <a:extLst>
                    <a:ext uri="{A12FA001-AC4F-418D-AE19-62706E023703}">
                      <ahyp:hlinkClr xmlns:ahyp="http://schemas.microsoft.com/office/drawing/2018/hyperlinkcolor" val="tx"/>
                    </a:ext>
                  </a:extLst>
                </a:hlinkClick>
              </a:rPr>
              <a:t>CC BY</a:t>
            </a:r>
            <a:endParaRPr lang="en-US" sz="700">
              <a:solidFill>
                <a:srgbClr val="FFFFFF"/>
              </a:solidFill>
            </a:endParaRPr>
          </a:p>
        </p:txBody>
      </p:sp>
    </p:spTree>
    <p:extLst>
      <p:ext uri="{BB962C8B-B14F-4D97-AF65-F5344CB8AC3E}">
        <p14:creationId xmlns:p14="http://schemas.microsoft.com/office/powerpoint/2010/main" val="34232782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B9E1FC-FF3C-6D44-B8FA-48F8D310EE91}"/>
              </a:ext>
            </a:extLst>
          </p:cNvPr>
          <p:cNvSpPr>
            <a:spLocks noGrp="1"/>
          </p:cNvSpPr>
          <p:nvPr>
            <p:ph type="title"/>
          </p:nvPr>
        </p:nvSpPr>
        <p:spPr/>
        <p:txBody>
          <a:bodyPr/>
          <a:lstStyle/>
          <a:p>
            <a:r>
              <a:rPr lang="en-US" dirty="0" err="1"/>
              <a:t>Softwares</a:t>
            </a:r>
            <a:r>
              <a:rPr lang="en-US" dirty="0"/>
              <a:t> &amp; Q Website</a:t>
            </a:r>
          </a:p>
        </p:txBody>
      </p:sp>
      <p:sp>
        <p:nvSpPr>
          <p:cNvPr id="3" name="Content Placeholder 2">
            <a:extLst>
              <a:ext uri="{FF2B5EF4-FFF2-40B4-BE49-F238E27FC236}">
                <a16:creationId xmlns:a16="http://schemas.microsoft.com/office/drawing/2014/main" id="{C4D8ABD2-7F68-9644-91F0-977B74F18E88}"/>
              </a:ext>
            </a:extLst>
          </p:cNvPr>
          <p:cNvSpPr>
            <a:spLocks noGrp="1"/>
          </p:cNvSpPr>
          <p:nvPr>
            <p:ph idx="1"/>
          </p:nvPr>
        </p:nvSpPr>
        <p:spPr/>
        <p:txBody>
          <a:bodyPr>
            <a:normAutofit/>
          </a:bodyPr>
          <a:lstStyle/>
          <a:p>
            <a:r>
              <a:rPr lang="en-US" sz="1800" dirty="0">
                <a:hlinkClick r:id="rId2"/>
              </a:rPr>
              <a:t>Qmethod.org: Resources, publication, conference discussion, examples etc.</a:t>
            </a:r>
          </a:p>
          <a:p>
            <a:endParaRPr lang="en-US" sz="1800" dirty="0">
              <a:hlinkClick r:id="rId2"/>
            </a:endParaRPr>
          </a:p>
          <a:p>
            <a:r>
              <a:rPr lang="en-US" sz="1800" dirty="0">
                <a:hlinkClick r:id="rId2"/>
              </a:rPr>
              <a:t>PQMethod</a:t>
            </a:r>
            <a:r>
              <a:rPr lang="en-US" sz="1800" dirty="0"/>
              <a:t>, Peter </a:t>
            </a:r>
            <a:r>
              <a:rPr lang="en-US" sz="1800" dirty="0" err="1"/>
              <a:t>Schmolck</a:t>
            </a:r>
            <a:r>
              <a:rPr lang="en-US" sz="1800" dirty="0"/>
              <a:t>, based on FORTRAN code by John Atkinson at Kent State University.</a:t>
            </a:r>
            <a:br>
              <a:rPr lang="en-US" sz="1800" dirty="0"/>
            </a:br>
            <a:endParaRPr lang="en-US" sz="1800" dirty="0"/>
          </a:p>
          <a:p>
            <a:r>
              <a:rPr lang="en-US" sz="1800" dirty="0"/>
              <a:t> </a:t>
            </a:r>
            <a:r>
              <a:rPr lang="en-US" sz="1800" dirty="0">
                <a:hlinkClick r:id="rId3"/>
              </a:rPr>
              <a:t>PCQ</a:t>
            </a:r>
            <a:r>
              <a:rPr lang="en-US" sz="1800" dirty="0"/>
              <a:t>, developed by Mike Stricklin (the one seen the most in my literature findings)</a:t>
            </a:r>
            <a:br>
              <a:rPr lang="en-US" sz="1800" dirty="0"/>
            </a:br>
            <a:r>
              <a:rPr lang="en-US" sz="1800" dirty="0"/>
              <a:t>	Proprietary software, available only for Windows. </a:t>
            </a:r>
            <a:r>
              <a:rPr lang="en-US" sz="1800" dirty="0">
                <a:hlinkClick r:id="rId4"/>
              </a:rPr>
              <a:t>qmethod</a:t>
            </a:r>
            <a:r>
              <a:rPr lang="en-US" sz="1800" dirty="0"/>
              <a:t> package for the </a:t>
            </a:r>
            <a:r>
              <a:rPr lang="en-US" sz="1800" dirty="0">
                <a:hlinkClick r:id="rId5"/>
              </a:rPr>
              <a:t>R software environment</a:t>
            </a:r>
            <a:r>
              <a:rPr lang="en-US" sz="1800" dirty="0"/>
              <a:t>, 	created by </a:t>
            </a:r>
            <a:r>
              <a:rPr lang="en-US" sz="1800" dirty="0">
                <a:hlinkClick r:id="rId6"/>
              </a:rPr>
              <a:t>Aiora Zabala</a:t>
            </a:r>
            <a:r>
              <a:rPr lang="en-US" sz="1800" dirty="0"/>
              <a:t> with contributions by </a:t>
            </a:r>
            <a:r>
              <a:rPr lang="en-US" sz="1800" dirty="0">
                <a:hlinkClick r:id="rId7"/>
              </a:rPr>
              <a:t>Maximilian Held</a:t>
            </a:r>
            <a:r>
              <a:rPr lang="en-US" sz="1800" dirty="0"/>
              <a:t>. </a:t>
            </a:r>
          </a:p>
          <a:p>
            <a:endParaRPr lang="en-US" sz="1800" dirty="0">
              <a:hlinkClick r:id="rId8"/>
            </a:endParaRPr>
          </a:p>
          <a:p>
            <a:r>
              <a:rPr lang="en-US" sz="1800" dirty="0">
                <a:hlinkClick r:id="rId8"/>
              </a:rPr>
              <a:t>KenQ Analysis</a:t>
            </a:r>
            <a:r>
              <a:rPr lang="en-US" sz="1800" dirty="0"/>
              <a:t> a web application for Q methodology, free analysis software developed by  Shawn </a:t>
            </a:r>
            <a:r>
              <a:rPr lang="en-US" sz="1800" dirty="0" err="1"/>
              <a:t>Banasick</a:t>
            </a:r>
            <a:r>
              <a:rPr lang="en-US" sz="1800" dirty="0"/>
              <a:t>. Runs in supported browsers (Firefox, Chrome, Edge).</a:t>
            </a:r>
            <a:br>
              <a:rPr lang="en-US" sz="1800" dirty="0"/>
            </a:br>
            <a:endParaRPr lang="en-US" sz="1800" dirty="0"/>
          </a:p>
        </p:txBody>
      </p:sp>
    </p:spTree>
    <p:extLst>
      <p:ext uri="{BB962C8B-B14F-4D97-AF65-F5344CB8AC3E}">
        <p14:creationId xmlns:p14="http://schemas.microsoft.com/office/powerpoint/2010/main" val="34231075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2C5D1-AFE3-074A-AA75-8AA9BCD3B2CC}"/>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1B67B7B2-B241-6945-B594-A86ADB98807A}"/>
              </a:ext>
            </a:extLst>
          </p:cNvPr>
          <p:cNvSpPr>
            <a:spLocks noGrp="1"/>
          </p:cNvSpPr>
          <p:nvPr>
            <p:ph idx="1"/>
          </p:nvPr>
        </p:nvSpPr>
        <p:spPr/>
        <p:txBody>
          <a:bodyPr>
            <a:normAutofit fontScale="55000" lnSpcReduction="20000"/>
          </a:bodyPr>
          <a:lstStyle/>
          <a:p>
            <a:pPr>
              <a:spcAft>
                <a:spcPts val="600"/>
              </a:spcAft>
            </a:pPr>
            <a:endParaRPr lang="en-US" sz="2600" dirty="0">
              <a:latin typeface="Times New Roman" panose="02020603050405020304" pitchFamily="18" charset="0"/>
              <a:cs typeface="Times New Roman" panose="02020603050405020304" pitchFamily="18" charset="0"/>
            </a:endParaRPr>
          </a:p>
          <a:p>
            <a:pPr>
              <a:lnSpc>
                <a:spcPct val="120000"/>
              </a:lnSpc>
              <a:spcAft>
                <a:spcPts val="600"/>
              </a:spcAft>
            </a:pPr>
            <a:r>
              <a:rPr lang="en-US" sz="2600" dirty="0">
                <a:latin typeface="Times New Roman" panose="02020603050405020304" pitchFamily="18" charset="0"/>
                <a:cs typeface="Times New Roman" panose="02020603050405020304" pitchFamily="18" charset="0"/>
              </a:rPr>
              <a:t>Barker, S.L., Maguire, N., Bishop, F.L &amp; Luisa, L. (2018). Expert Viewpoints of Peer Support for People Experiencing 	Homelessness: 	A Q Sort Study. </a:t>
            </a:r>
            <a:r>
              <a:rPr lang="en-US" sz="2600" i="1" dirty="0">
                <a:latin typeface="Times New Roman" panose="02020603050405020304" pitchFamily="18" charset="0"/>
                <a:cs typeface="Times New Roman" panose="02020603050405020304" pitchFamily="18" charset="0"/>
              </a:rPr>
              <a:t>American Psychological Association</a:t>
            </a:r>
            <a:r>
              <a:rPr lang="en-US" sz="2600" dirty="0">
                <a:latin typeface="Times New Roman" panose="02020603050405020304" pitchFamily="18" charset="0"/>
                <a:cs typeface="Times New Roman" panose="02020603050405020304" pitchFamily="18" charset="0"/>
              </a:rPr>
              <a:t>. 16 (3): 402–414. 1541-1559. http://</a:t>
            </a:r>
            <a:r>
              <a:rPr lang="en-US" sz="2600" dirty="0" err="1">
                <a:latin typeface="Times New Roman" panose="02020603050405020304" pitchFamily="18" charset="0"/>
                <a:cs typeface="Times New Roman" panose="02020603050405020304" pitchFamily="18" charset="0"/>
              </a:rPr>
              <a:t>dx.doi.org</a:t>
            </a:r>
            <a:r>
              <a:rPr lang="en-US" sz="2600" dirty="0">
                <a:latin typeface="Times New Roman" panose="02020603050405020304" pitchFamily="18" charset="0"/>
                <a:cs typeface="Times New Roman" panose="02020603050405020304" pitchFamily="18" charset="0"/>
              </a:rPr>
              <a:t>/10.1037/ser0000258 </a:t>
            </a:r>
          </a:p>
          <a:p>
            <a:pPr>
              <a:lnSpc>
                <a:spcPct val="120000"/>
              </a:lnSpc>
              <a:spcAft>
                <a:spcPts val="600"/>
              </a:spcAft>
            </a:pPr>
            <a:r>
              <a:rPr lang="en-US" sz="2600" dirty="0" err="1">
                <a:latin typeface="Times New Roman" panose="02020603050405020304" pitchFamily="18" charset="0"/>
                <a:cs typeface="Times New Roman" panose="02020603050405020304" pitchFamily="18" charset="0"/>
              </a:rPr>
              <a:t>Churruca</a:t>
            </a:r>
            <a:r>
              <a:rPr lang="en-US" sz="2600" dirty="0">
                <a:latin typeface="Times New Roman" panose="02020603050405020304" pitchFamily="18" charset="0"/>
                <a:cs typeface="Times New Roman" panose="02020603050405020304" pitchFamily="18" charset="0"/>
              </a:rPr>
              <a:t>, K. Ludlow, K., Wu, W., Gibbons, K., Nguyen, H., Ellis, L., Braithwaite, J. (2021) A scoping review of Q methodology in 	healthcare research. </a:t>
            </a:r>
            <a:r>
              <a:rPr lang="en-US" sz="2600" i="1" dirty="0">
                <a:latin typeface="Times New Roman" panose="02020603050405020304" pitchFamily="18" charset="0"/>
                <a:cs typeface="Times New Roman" panose="02020603050405020304" pitchFamily="18" charset="0"/>
              </a:rPr>
              <a:t>BMC Medical Research Methodology</a:t>
            </a:r>
            <a:r>
              <a:rPr lang="en-US" sz="2600" dirty="0">
                <a:latin typeface="Times New Roman" panose="02020603050405020304" pitchFamily="18" charset="0"/>
                <a:cs typeface="Times New Roman" panose="02020603050405020304" pitchFamily="18" charset="0"/>
              </a:rPr>
              <a:t>. 21, 125 (2021). </a:t>
            </a:r>
          </a:p>
          <a:p>
            <a:pPr>
              <a:lnSpc>
                <a:spcPct val="120000"/>
              </a:lnSpc>
              <a:spcAft>
                <a:spcPts val="600"/>
              </a:spcAft>
            </a:pPr>
            <a:r>
              <a:rPr lang="en-US" sz="2600" dirty="0">
                <a:latin typeface="Times New Roman" panose="02020603050405020304" pitchFamily="18" charset="0"/>
                <a:cs typeface="Times New Roman" panose="02020603050405020304" pitchFamily="18" charset="0"/>
              </a:rPr>
              <a:t>McKeown, B. &amp; Thomas, D. (1988). </a:t>
            </a:r>
            <a:r>
              <a:rPr lang="en-US" sz="2600" i="1" dirty="0">
                <a:latin typeface="Times New Roman" panose="02020603050405020304" pitchFamily="18" charset="0"/>
                <a:cs typeface="Times New Roman" panose="02020603050405020304" pitchFamily="18" charset="0"/>
              </a:rPr>
              <a:t>Q Methodology</a:t>
            </a:r>
            <a:r>
              <a:rPr lang="en-US" sz="2600" dirty="0">
                <a:latin typeface="Times New Roman" panose="02020603050405020304" pitchFamily="18" charset="0"/>
                <a:cs typeface="Times New Roman" panose="02020603050405020304" pitchFamily="18" charset="0"/>
              </a:rPr>
              <a:t>. Sage Publishing</a:t>
            </a:r>
          </a:p>
          <a:p>
            <a:pPr>
              <a:lnSpc>
                <a:spcPct val="120000"/>
              </a:lnSpc>
              <a:spcAft>
                <a:spcPts val="600"/>
              </a:spcAft>
            </a:pPr>
            <a:r>
              <a:rPr lang="en-US" sz="2600" dirty="0">
                <a:latin typeface="Times New Roman" panose="02020603050405020304" pitchFamily="18" charset="0"/>
                <a:cs typeface="Times New Roman" panose="02020603050405020304" pitchFamily="18" charset="0"/>
              </a:rPr>
              <a:t>Newman I, </a:t>
            </a:r>
            <a:r>
              <a:rPr lang="en-US" sz="2600" dirty="0" err="1">
                <a:latin typeface="Times New Roman" panose="02020603050405020304" pitchFamily="18" charset="0"/>
                <a:cs typeface="Times New Roman" panose="02020603050405020304" pitchFamily="18" charset="0"/>
              </a:rPr>
              <a:t>Ramlo</a:t>
            </a:r>
            <a:r>
              <a:rPr lang="en-US" sz="2600" dirty="0">
                <a:latin typeface="Times New Roman" panose="02020603050405020304" pitchFamily="18" charset="0"/>
                <a:cs typeface="Times New Roman" panose="02020603050405020304" pitchFamily="18" charset="0"/>
              </a:rPr>
              <a:t> S</a:t>
            </a:r>
            <a:r>
              <a:rPr lang="en-US" sz="2600" b="1" dirty="0">
                <a:latin typeface="Times New Roman" panose="02020603050405020304" pitchFamily="18" charset="0"/>
                <a:cs typeface="Times New Roman" panose="02020603050405020304" pitchFamily="18" charset="0"/>
              </a:rPr>
              <a:t>. </a:t>
            </a:r>
            <a:r>
              <a:rPr lang="en-US" sz="2600" dirty="0">
                <a:latin typeface="Times New Roman" panose="02020603050405020304" pitchFamily="18" charset="0"/>
                <a:cs typeface="Times New Roman" panose="02020603050405020304" pitchFamily="18" charset="0"/>
              </a:rPr>
              <a:t>(2010).</a:t>
            </a:r>
            <a:r>
              <a:rPr lang="en-US" sz="2600" b="1" dirty="0">
                <a:latin typeface="Times New Roman" panose="02020603050405020304" pitchFamily="18" charset="0"/>
                <a:cs typeface="Times New Roman" panose="02020603050405020304" pitchFamily="18" charset="0"/>
              </a:rPr>
              <a:t> </a:t>
            </a:r>
            <a:r>
              <a:rPr lang="en-US" sz="2600" dirty="0">
                <a:latin typeface="Times New Roman" panose="02020603050405020304" pitchFamily="18" charset="0"/>
                <a:cs typeface="Times New Roman" panose="02020603050405020304" pitchFamily="18" charset="0"/>
              </a:rPr>
              <a:t>Using Q methodology and Q factor analysis in mixed method research. In: </a:t>
            </a:r>
            <a:r>
              <a:rPr lang="en-US" sz="2600" i="1" dirty="0">
                <a:latin typeface="Times New Roman" panose="02020603050405020304" pitchFamily="18" charset="0"/>
                <a:cs typeface="Times New Roman" panose="02020603050405020304" pitchFamily="18" charset="0"/>
              </a:rPr>
              <a:t>Handbook </a:t>
            </a:r>
            <a:r>
              <a:rPr lang="en-US" sz="2600" i="1" dirty="0" err="1">
                <a:latin typeface="Times New Roman" panose="02020603050405020304" pitchFamily="18" charset="0"/>
                <a:cs typeface="Times New Roman" panose="02020603050405020304" pitchFamily="18" charset="0"/>
              </a:rPr>
              <a:t>ofMixed</a:t>
            </a:r>
            <a:r>
              <a:rPr lang="en-US" sz="2600" i="1" dirty="0">
                <a:latin typeface="Times New Roman" panose="02020603050405020304" pitchFamily="18" charset="0"/>
                <a:cs typeface="Times New Roman" panose="02020603050405020304" pitchFamily="18" charset="0"/>
              </a:rPr>
              <a:t> Methods in 	Social and Behavioral Research </a:t>
            </a:r>
            <a:r>
              <a:rPr lang="en-US" sz="2600" dirty="0">
                <a:latin typeface="Times New Roman" panose="02020603050405020304" pitchFamily="18" charset="0"/>
                <a:cs typeface="Times New Roman" panose="02020603050405020304" pitchFamily="18" charset="0"/>
              </a:rPr>
              <a:t>(2nd ed.), edited by </a:t>
            </a:r>
            <a:r>
              <a:rPr lang="en-US" sz="2600" dirty="0" err="1">
                <a:latin typeface="Times New Roman" panose="02020603050405020304" pitchFamily="18" charset="0"/>
                <a:cs typeface="Times New Roman" panose="02020603050405020304" pitchFamily="18" charset="0"/>
              </a:rPr>
              <a:t>Tashakkori</a:t>
            </a:r>
            <a:r>
              <a:rPr lang="en-US" sz="2600" dirty="0">
                <a:latin typeface="Times New Roman" panose="02020603050405020304" pitchFamily="18" charset="0"/>
                <a:cs typeface="Times New Roman" panose="02020603050405020304" pitchFamily="18" charset="0"/>
              </a:rPr>
              <a:t> A, Teddlie C. Thousand Oaks, CA: SAGE, p. 505–530.  </a:t>
            </a:r>
          </a:p>
          <a:p>
            <a:pPr>
              <a:lnSpc>
                <a:spcPct val="120000"/>
              </a:lnSpc>
              <a:spcAft>
                <a:spcPts val="600"/>
              </a:spcAft>
            </a:pPr>
            <a:r>
              <a:rPr lang="en-US" sz="2600" dirty="0">
                <a:latin typeface="Times New Roman" panose="02020603050405020304" pitchFamily="18" charset="0"/>
                <a:cs typeface="Times New Roman" panose="02020603050405020304" pitchFamily="18" charset="0"/>
              </a:rPr>
              <a:t>Richardson, L.A., </a:t>
            </a:r>
            <a:r>
              <a:rPr lang="en-US" sz="2600" dirty="0" err="1">
                <a:latin typeface="Times New Roman" panose="02020603050405020304" pitchFamily="18" charset="0"/>
                <a:cs typeface="Times New Roman" panose="02020603050405020304" pitchFamily="18" charset="0"/>
              </a:rPr>
              <a:t>Fister</a:t>
            </a:r>
            <a:r>
              <a:rPr lang="en-US" sz="2600" dirty="0">
                <a:latin typeface="Times New Roman" panose="02020603050405020304" pitchFamily="18" charset="0"/>
                <a:cs typeface="Times New Roman" panose="02020603050405020304" pitchFamily="18" charset="0"/>
              </a:rPr>
              <a:t>, C.L, </a:t>
            </a:r>
            <a:r>
              <a:rPr lang="en-US" sz="2600" dirty="0" err="1">
                <a:latin typeface="Times New Roman" panose="02020603050405020304" pitchFamily="18" charset="0"/>
                <a:cs typeface="Times New Roman" panose="02020603050405020304" pitchFamily="18" charset="0"/>
              </a:rPr>
              <a:t>Ramlo</a:t>
            </a:r>
            <a:r>
              <a:rPr lang="en-US" sz="2600" dirty="0">
                <a:latin typeface="Times New Roman" panose="02020603050405020304" pitchFamily="18" charset="0"/>
                <a:cs typeface="Times New Roman" panose="02020603050405020304" pitchFamily="18" charset="0"/>
              </a:rPr>
              <a:t>, S.E (2014). Effect of an exercise and weight control curriculum; views of obesity among exercise 	science students. </a:t>
            </a:r>
            <a:r>
              <a:rPr lang="en-US" sz="2600" i="1" dirty="0">
                <a:latin typeface="Times New Roman" panose="02020603050405020304" pitchFamily="18" charset="0"/>
                <a:cs typeface="Times New Roman" panose="02020603050405020304" pitchFamily="18" charset="0"/>
              </a:rPr>
              <a:t>Journal of  Advanced Physiological Education</a:t>
            </a:r>
            <a:r>
              <a:rPr lang="en-US" sz="2600" dirty="0">
                <a:latin typeface="Times New Roman" panose="02020603050405020304" pitchFamily="18" charset="0"/>
                <a:cs typeface="Times New Roman" panose="02020603050405020304" pitchFamily="18" charset="0"/>
              </a:rPr>
              <a:t>. (39): 43-48.</a:t>
            </a:r>
          </a:p>
          <a:p>
            <a:pPr>
              <a:lnSpc>
                <a:spcPct val="120000"/>
              </a:lnSpc>
              <a:spcAft>
                <a:spcPts val="600"/>
              </a:spcAft>
            </a:pPr>
            <a:r>
              <a:rPr lang="en-US" sz="2600" dirty="0">
                <a:latin typeface="Times New Roman" panose="02020603050405020304" pitchFamily="18" charset="0"/>
                <a:cs typeface="Times New Roman" panose="02020603050405020304" pitchFamily="18" charset="0"/>
              </a:rPr>
              <a:t> Watts, S. &amp; Stenner, P. (2005). Doing Q methodology: theory, method and interpretation. </a:t>
            </a:r>
            <a:r>
              <a:rPr lang="en-US" sz="2600" i="1" dirty="0">
                <a:latin typeface="Times New Roman" panose="02020603050405020304" pitchFamily="18" charset="0"/>
                <a:cs typeface="Times New Roman" panose="02020603050405020304" pitchFamily="18" charset="0"/>
              </a:rPr>
              <a:t>Qualitative Research in Psychology</a:t>
            </a:r>
            <a:r>
              <a:rPr lang="en-US" sz="2600" dirty="0">
                <a:latin typeface="Times New Roman" panose="02020603050405020304" pitchFamily="18" charset="0"/>
                <a:cs typeface="Times New Roman" panose="02020603050405020304" pitchFamily="18" charset="0"/>
              </a:rPr>
              <a:t>, (2), 67-91. </a:t>
            </a:r>
          </a:p>
          <a:p>
            <a:pPr>
              <a:lnSpc>
                <a:spcPct val="120000"/>
              </a:lnSpc>
              <a:spcAft>
                <a:spcPts val="600"/>
              </a:spcAft>
            </a:pPr>
            <a:r>
              <a:rPr lang="en-US" sz="2600" dirty="0">
                <a:latin typeface="Times New Roman" panose="02020603050405020304" pitchFamily="18" charset="0"/>
                <a:cs typeface="Times New Roman" panose="02020603050405020304" pitchFamily="18" charset="0"/>
              </a:rPr>
              <a:t>Watts, S. &amp; Stenner, P. (2012). Doing Q Methodological Research: Theory, Method and Interpretation. Sage Publishing</a:t>
            </a:r>
          </a:p>
          <a:p>
            <a:endParaRPr lang="en-US" dirty="0"/>
          </a:p>
        </p:txBody>
      </p:sp>
    </p:spTree>
    <p:extLst>
      <p:ext uri="{BB962C8B-B14F-4D97-AF65-F5344CB8AC3E}">
        <p14:creationId xmlns:p14="http://schemas.microsoft.com/office/powerpoint/2010/main" val="18305990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EE5F705A-5E81-4B3A-8EF4-911982DB31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AD8F92D9-1751-4ABF-9CB7-D198C9A05A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9067" y="0"/>
            <a:ext cx="1715241" cy="6858000"/>
          </a:xfrm>
          <a:custGeom>
            <a:avLst/>
            <a:gdLst>
              <a:gd name="connsiteX0" fmla="*/ 1619628 w 1715241"/>
              <a:gd name="connsiteY0" fmla="*/ 0 h 6858000"/>
              <a:gd name="connsiteX1" fmla="*/ 1715241 w 1715241"/>
              <a:gd name="connsiteY1" fmla="*/ 0 h 6858000"/>
              <a:gd name="connsiteX2" fmla="*/ 1711235 w 1715241"/>
              <a:gd name="connsiteY2" fmla="*/ 3148 h 6858000"/>
              <a:gd name="connsiteX3" fmla="*/ 95613 w 1715241"/>
              <a:gd name="connsiteY3" fmla="*/ 3429000 h 6858000"/>
              <a:gd name="connsiteX4" fmla="*/ 1711235 w 1715241"/>
              <a:gd name="connsiteY4" fmla="*/ 6854853 h 6858000"/>
              <a:gd name="connsiteX5" fmla="*/ 1715240 w 1715241"/>
              <a:gd name="connsiteY5" fmla="*/ 6858000 h 6858000"/>
              <a:gd name="connsiteX6" fmla="*/ 1619627 w 1715241"/>
              <a:gd name="connsiteY6" fmla="*/ 6858000 h 6858000"/>
              <a:gd name="connsiteX7" fmla="*/ 1615622 w 1715241"/>
              <a:gd name="connsiteY7" fmla="*/ 6854853 h 6858000"/>
              <a:gd name="connsiteX8" fmla="*/ 0 w 1715241"/>
              <a:gd name="connsiteY8" fmla="*/ 3429000 h 6858000"/>
              <a:gd name="connsiteX9" fmla="*/ 1615622 w 1715241"/>
              <a:gd name="connsiteY9" fmla="*/ 314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15241" h="6858000">
                <a:moveTo>
                  <a:pt x="1619628" y="0"/>
                </a:moveTo>
                <a:lnTo>
                  <a:pt x="1715241" y="0"/>
                </a:lnTo>
                <a:lnTo>
                  <a:pt x="1711235" y="3148"/>
                </a:lnTo>
                <a:cubicBezTo>
                  <a:pt x="724534" y="817446"/>
                  <a:pt x="95613" y="2049777"/>
                  <a:pt x="95613" y="3429000"/>
                </a:cubicBezTo>
                <a:cubicBezTo>
                  <a:pt x="95613" y="4808224"/>
                  <a:pt x="724534" y="6040555"/>
                  <a:pt x="1711235" y="6854853"/>
                </a:cubicBezTo>
                <a:lnTo>
                  <a:pt x="1715240" y="6858000"/>
                </a:lnTo>
                <a:lnTo>
                  <a:pt x="1619627" y="6858000"/>
                </a:lnTo>
                <a:lnTo>
                  <a:pt x="1615622" y="6854853"/>
                </a:lnTo>
                <a:cubicBezTo>
                  <a:pt x="628921" y="6040555"/>
                  <a:pt x="0" y="4808224"/>
                  <a:pt x="0" y="3429000"/>
                </a:cubicBezTo>
                <a:cubicBezTo>
                  <a:pt x="0" y="2049777"/>
                  <a:pt x="628921" y="817446"/>
                  <a:pt x="1615622" y="3148"/>
                </a:cubicBezTo>
                <a:close/>
              </a:path>
            </a:pathLst>
          </a:custGeom>
          <a:solidFill>
            <a:schemeClr val="accent6">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6" name="Picture 5" descr="A picture containing logo&#10;&#10;Description automatically generated">
            <a:extLst>
              <a:ext uri="{FF2B5EF4-FFF2-40B4-BE49-F238E27FC236}">
                <a16:creationId xmlns:a16="http://schemas.microsoft.com/office/drawing/2014/main" id="{B35B4581-54C0-5949-A7C1-FB588A84F6A5}"/>
              </a:ext>
            </a:extLst>
          </p:cNvPr>
          <p:cNvPicPr>
            <a:picLocks noChangeAspect="1"/>
          </p:cNvPicPr>
          <p:nvPr/>
        </p:nvPicPr>
        <p:blipFill>
          <a:blip r:embed="rId2">
            <a:duotone>
              <a:prstClr val="black"/>
              <a:prstClr val="white"/>
            </a:duotone>
            <a:extLst>
              <a:ext uri="{837473B0-CC2E-450A-ABE3-18F120FF3D39}">
                <a1611:picAttrSrcUrl xmlns:a1611="http://schemas.microsoft.com/office/drawing/2016/11/main" r:id="rId3"/>
              </a:ext>
            </a:extLst>
          </a:blip>
          <a:stretch>
            <a:fillRect/>
          </a:stretch>
        </p:blipFill>
        <p:spPr>
          <a:xfrm>
            <a:off x="6096001" y="1238126"/>
            <a:ext cx="4381748" cy="4381748"/>
          </a:xfrm>
          <a:prstGeom prst="rect">
            <a:avLst/>
          </a:prstGeom>
        </p:spPr>
      </p:pic>
      <p:sp>
        <p:nvSpPr>
          <p:cNvPr id="15" name="Freeform: Shape 14">
            <a:extLst>
              <a:ext uri="{FF2B5EF4-FFF2-40B4-BE49-F238E27FC236}">
                <a16:creationId xmlns:a16="http://schemas.microsoft.com/office/drawing/2014/main" id="{6D6B998F-CA62-4EE6-B7E7-046377D4F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27816" y="2306119"/>
            <a:ext cx="1164184" cy="2245762"/>
          </a:xfrm>
          <a:custGeom>
            <a:avLst/>
            <a:gdLst>
              <a:gd name="connsiteX0" fmla="*/ 1436137 w 1488962"/>
              <a:gd name="connsiteY0" fmla="*/ 0 h 2872274"/>
              <a:gd name="connsiteX1" fmla="*/ 1488962 w 1488962"/>
              <a:gd name="connsiteY1" fmla="*/ 2668 h 2872274"/>
              <a:gd name="connsiteX2" fmla="*/ 1488962 w 1488962"/>
              <a:gd name="connsiteY2" fmla="*/ 2869607 h 2872274"/>
              <a:gd name="connsiteX3" fmla="*/ 1436137 w 1488962"/>
              <a:gd name="connsiteY3" fmla="*/ 2872274 h 2872274"/>
              <a:gd name="connsiteX4" fmla="*/ 0 w 1488962"/>
              <a:gd name="connsiteY4" fmla="*/ 1436137 h 2872274"/>
              <a:gd name="connsiteX5" fmla="*/ 1436137 w 1488962"/>
              <a:gd name="connsiteY5" fmla="*/ 0 h 287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8962" h="2872274">
                <a:moveTo>
                  <a:pt x="1436137" y="0"/>
                </a:moveTo>
                <a:lnTo>
                  <a:pt x="1488962" y="2668"/>
                </a:lnTo>
                <a:lnTo>
                  <a:pt x="1488962" y="2869607"/>
                </a:lnTo>
                <a:lnTo>
                  <a:pt x="1436137" y="2872274"/>
                </a:lnTo>
                <a:cubicBezTo>
                  <a:pt x="642980" y="2872274"/>
                  <a:pt x="0" y="2229294"/>
                  <a:pt x="0" y="1436137"/>
                </a:cubicBezTo>
                <a:cubicBezTo>
                  <a:pt x="0" y="642980"/>
                  <a:pt x="642980" y="0"/>
                  <a:pt x="1436137" y="0"/>
                </a:cubicBezTo>
                <a:close/>
              </a:path>
            </a:pathLst>
          </a:custGeom>
          <a:solidFill>
            <a:schemeClr val="accent6">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TextBox 9">
            <a:extLst>
              <a:ext uri="{FF2B5EF4-FFF2-40B4-BE49-F238E27FC236}">
                <a16:creationId xmlns:a16="http://schemas.microsoft.com/office/drawing/2014/main" id="{D73EC6D5-9F13-8B42-9965-1DCB6CEF69DB}"/>
              </a:ext>
            </a:extLst>
          </p:cNvPr>
          <p:cNvSpPr txBox="1"/>
          <p:nvPr/>
        </p:nvSpPr>
        <p:spPr>
          <a:xfrm>
            <a:off x="323212" y="1982953"/>
            <a:ext cx="5222722" cy="2339102"/>
          </a:xfrm>
          <a:prstGeom prst="rect">
            <a:avLst/>
          </a:prstGeom>
          <a:noFill/>
        </p:spPr>
        <p:txBody>
          <a:bodyPr wrap="square" rtlCol="0">
            <a:spAutoFit/>
          </a:bodyPr>
          <a:lstStyle/>
          <a:p>
            <a:r>
              <a:rPr lang="en-US" sz="4800" dirty="0">
                <a:latin typeface="Lucida Handwriting" panose="03010101010101010101" pitchFamily="66" charset="77"/>
              </a:rPr>
              <a:t>Thank you!</a:t>
            </a:r>
          </a:p>
          <a:p>
            <a:endParaRPr lang="en-US" sz="2000" dirty="0">
              <a:latin typeface="Lucida Handwriting" panose="03010101010101010101" pitchFamily="66" charset="77"/>
            </a:endParaRPr>
          </a:p>
          <a:p>
            <a:r>
              <a:rPr lang="en-US" sz="2000" dirty="0">
                <a:latin typeface="Lucida Handwriting" panose="03010101010101010101" pitchFamily="66" charset="77"/>
              </a:rPr>
              <a:t>Contact information:</a:t>
            </a:r>
          </a:p>
          <a:p>
            <a:endParaRPr lang="en-US" sz="2000" dirty="0">
              <a:latin typeface="Lucida Handwriting" panose="03010101010101010101" pitchFamily="66" charset="77"/>
            </a:endParaRPr>
          </a:p>
          <a:p>
            <a:r>
              <a:rPr lang="en-US" sz="2000" dirty="0" err="1">
                <a:latin typeface="Lucida Handwriting" panose="03010101010101010101" pitchFamily="66" charset="77"/>
              </a:rPr>
              <a:t>Adrienne.tauses@umontana.edu</a:t>
            </a:r>
            <a:endParaRPr lang="en-US" sz="2000" dirty="0">
              <a:latin typeface="Lucida Handwriting" panose="03010101010101010101" pitchFamily="66" charset="77"/>
            </a:endParaRPr>
          </a:p>
          <a:p>
            <a:endParaRPr lang="en-US" dirty="0"/>
          </a:p>
        </p:txBody>
      </p:sp>
    </p:spTree>
    <p:extLst>
      <p:ext uri="{BB962C8B-B14F-4D97-AF65-F5344CB8AC3E}">
        <p14:creationId xmlns:p14="http://schemas.microsoft.com/office/powerpoint/2010/main" val="30126658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9B99B4E-4104-EE49-AA59-4FDE0352DCBC}"/>
              </a:ext>
            </a:extLst>
          </p:cNvPr>
          <p:cNvSpPr>
            <a:spLocks noGrp="1"/>
          </p:cNvSpPr>
          <p:nvPr>
            <p:ph type="title"/>
          </p:nvPr>
        </p:nvSpPr>
        <p:spPr>
          <a:xfrm>
            <a:off x="589560" y="856180"/>
            <a:ext cx="4560584" cy="1128068"/>
          </a:xfrm>
        </p:spPr>
        <p:txBody>
          <a:bodyPr anchor="ctr">
            <a:normAutofit/>
          </a:bodyPr>
          <a:lstStyle/>
          <a:p>
            <a:r>
              <a:rPr lang="en-US" sz="3700"/>
              <a:t>The Query: Where did it come from? </a:t>
            </a:r>
          </a:p>
        </p:txBody>
      </p:sp>
      <p:grpSp>
        <p:nvGrpSpPr>
          <p:cNvPr id="12" name="Group 11">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3" name="Rectangle 12">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D4F5CD6-F1C8-2347-857B-BE6DAAC8D4BF}"/>
              </a:ext>
            </a:extLst>
          </p:cNvPr>
          <p:cNvSpPr>
            <a:spLocks noGrp="1"/>
          </p:cNvSpPr>
          <p:nvPr>
            <p:ph idx="1"/>
          </p:nvPr>
        </p:nvSpPr>
        <p:spPr>
          <a:xfrm>
            <a:off x="590719" y="2330505"/>
            <a:ext cx="4559425" cy="3979585"/>
          </a:xfrm>
        </p:spPr>
        <p:txBody>
          <a:bodyPr anchor="ctr">
            <a:normAutofit/>
          </a:bodyPr>
          <a:lstStyle/>
          <a:p>
            <a:r>
              <a:rPr lang="en-US" sz="1400" dirty="0"/>
              <a:t>Developed by William Stephenson psychologist and physicist, in the 1935</a:t>
            </a:r>
          </a:p>
          <a:p>
            <a:r>
              <a:rPr lang="en-US" sz="1400" dirty="0"/>
              <a:t> Specific new method, at the time, to study the values and beliefs of research participants. </a:t>
            </a:r>
          </a:p>
          <a:p>
            <a:r>
              <a:rPr lang="en-US" sz="1400" dirty="0"/>
              <a:t>Desire and focus was to preserve subjectivity and by-person analysis</a:t>
            </a:r>
          </a:p>
          <a:p>
            <a:pPr lvl="1"/>
            <a:r>
              <a:rPr lang="en-US" sz="1400" dirty="0"/>
              <a:t>In this case subjectivity is a person’s communication of their point of view</a:t>
            </a:r>
          </a:p>
          <a:p>
            <a:pPr lvl="1"/>
            <a:r>
              <a:rPr lang="en-US" sz="1400" dirty="0"/>
              <a:t>The analysis compares groups of people rather than the variables of hypothesized traits or tests</a:t>
            </a:r>
          </a:p>
          <a:p>
            <a:pPr lvl="1"/>
            <a:endParaRPr lang="en-US" sz="1400" dirty="0"/>
          </a:p>
          <a:p>
            <a:r>
              <a:rPr lang="en-US" sz="1400" dirty="0"/>
              <a:t>Interesting fact that Q methodology is also referred to in Carl Roger’s work, however, he did not complete the bi-person factor analysis, therefore not a complete replication of Stephenson’s work nearly 20 years earlier.</a:t>
            </a:r>
          </a:p>
        </p:txBody>
      </p:sp>
      <p:sp>
        <p:nvSpPr>
          <p:cNvPr id="18" name="Rectangle 17">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Icon&#10;&#10;Description automatically generated">
            <a:extLst>
              <a:ext uri="{FF2B5EF4-FFF2-40B4-BE49-F238E27FC236}">
                <a16:creationId xmlns:a16="http://schemas.microsoft.com/office/drawing/2014/main" id="{B9E16164-EB8F-5E4B-9C50-6485D348490E}"/>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452" r="-1" b="-1"/>
          <a:stretch/>
        </p:blipFill>
        <p:spPr>
          <a:xfrm>
            <a:off x="5977788" y="799352"/>
            <a:ext cx="5425410" cy="5259296"/>
          </a:xfrm>
          <a:prstGeom prst="rect">
            <a:avLst/>
          </a:prstGeom>
        </p:spPr>
      </p:pic>
    </p:spTree>
    <p:extLst>
      <p:ext uri="{BB962C8B-B14F-4D97-AF65-F5344CB8AC3E}">
        <p14:creationId xmlns:p14="http://schemas.microsoft.com/office/powerpoint/2010/main" val="2248010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dissolve">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dissolve">
                                      <p:cBhvr>
                                        <p:cTn id="18" dur="5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dissolve">
                                      <p:cBhvr>
                                        <p:cTn id="23" dur="500"/>
                                        <p:tgtEl>
                                          <p:spTgt spid="3">
                                            <p:txEl>
                                              <p:pRg st="2" end="2"/>
                                            </p:txEl>
                                          </p:spTgt>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dissolve">
                                      <p:cBhvr>
                                        <p:cTn id="26" dur="500"/>
                                        <p:tgtEl>
                                          <p:spTgt spid="3">
                                            <p:txEl>
                                              <p:pRg st="3" end="3"/>
                                            </p:txEl>
                                          </p:spTgt>
                                        </p:tgtEl>
                                      </p:cBhvr>
                                    </p:animEffect>
                                  </p:childTnLst>
                                </p:cTn>
                              </p:par>
                              <p:par>
                                <p:cTn id="27" presetID="9" presetClass="entr" presetSubtype="0" fill="hold" grpId="0"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dissolve">
                                      <p:cBhvr>
                                        <p:cTn id="29" dur="500"/>
                                        <p:tgtEl>
                                          <p:spTgt spid="3">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3">
                                            <p:txEl>
                                              <p:pRg st="6" end="6"/>
                                            </p:txEl>
                                          </p:spTgt>
                                        </p:tgtEl>
                                        <p:attrNameLst>
                                          <p:attrName>style.visibility</p:attrName>
                                        </p:attrNameLst>
                                      </p:cBhvr>
                                      <p:to>
                                        <p:strVal val="visible"/>
                                      </p:to>
                                    </p:set>
                                    <p:animEffect transition="in" filter="dissolve">
                                      <p:cBhvr>
                                        <p:cTn id="34"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44D8DCF-47D3-F345-9B39-A0838A6D669A}"/>
              </a:ext>
            </a:extLst>
          </p:cNvPr>
          <p:cNvSpPr>
            <a:spLocks noGrp="1"/>
          </p:cNvSpPr>
          <p:nvPr>
            <p:ph type="title"/>
          </p:nvPr>
        </p:nvSpPr>
        <p:spPr>
          <a:xfrm>
            <a:off x="586478" y="1683756"/>
            <a:ext cx="3115265" cy="2396359"/>
          </a:xfrm>
        </p:spPr>
        <p:txBody>
          <a:bodyPr anchor="b">
            <a:normAutofit/>
          </a:bodyPr>
          <a:lstStyle/>
          <a:p>
            <a:pPr algn="r"/>
            <a:r>
              <a:rPr lang="en-US" sz="4000">
                <a:solidFill>
                  <a:srgbClr val="FFFFFF"/>
                </a:solidFill>
              </a:rPr>
              <a:t>The Quandary: Why Use This?</a:t>
            </a:r>
          </a:p>
        </p:txBody>
      </p:sp>
      <p:graphicFrame>
        <p:nvGraphicFramePr>
          <p:cNvPr id="23" name="Content Placeholder 2">
            <a:extLst>
              <a:ext uri="{FF2B5EF4-FFF2-40B4-BE49-F238E27FC236}">
                <a16:creationId xmlns:a16="http://schemas.microsoft.com/office/drawing/2014/main" id="{C0DBE6B6-D115-4BCE-9C47-DEBF632A0068}"/>
              </a:ext>
            </a:extLst>
          </p:cNvPr>
          <p:cNvGraphicFramePr>
            <a:graphicFrameLocks noGrp="1"/>
          </p:cNvGraphicFramePr>
          <p:nvPr>
            <p:ph idx="1"/>
            <p:extLst>
              <p:ext uri="{D42A27DB-BD31-4B8C-83A1-F6EECF244321}">
                <p14:modId xmlns:p14="http://schemas.microsoft.com/office/powerpoint/2010/main" val="1662249318"/>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459912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F880C5-B197-6744-BDD5-BCD2D21BFDF6}"/>
              </a:ext>
            </a:extLst>
          </p:cNvPr>
          <p:cNvSpPr>
            <a:spLocks noGrp="1"/>
          </p:cNvSpPr>
          <p:nvPr>
            <p:ph type="title"/>
          </p:nvPr>
        </p:nvSpPr>
        <p:spPr>
          <a:xfrm>
            <a:off x="4965430" y="629268"/>
            <a:ext cx="6586491" cy="1286160"/>
          </a:xfrm>
        </p:spPr>
        <p:txBody>
          <a:bodyPr anchor="b">
            <a:normAutofit/>
          </a:bodyPr>
          <a:lstStyle/>
          <a:p>
            <a:r>
              <a:rPr lang="en-US" sz="4100" dirty="0"/>
              <a:t>The Quandary Specific to the  Researchers!</a:t>
            </a:r>
          </a:p>
        </p:txBody>
      </p:sp>
      <p:sp>
        <p:nvSpPr>
          <p:cNvPr id="3" name="Content Placeholder 2">
            <a:extLst>
              <a:ext uri="{FF2B5EF4-FFF2-40B4-BE49-F238E27FC236}">
                <a16:creationId xmlns:a16="http://schemas.microsoft.com/office/drawing/2014/main" id="{EC0E1F7A-59F8-2940-B824-D40C04170BE7}"/>
              </a:ext>
            </a:extLst>
          </p:cNvPr>
          <p:cNvSpPr>
            <a:spLocks noGrp="1"/>
          </p:cNvSpPr>
          <p:nvPr>
            <p:ph idx="1"/>
          </p:nvPr>
        </p:nvSpPr>
        <p:spPr>
          <a:xfrm>
            <a:off x="4965431" y="2438400"/>
            <a:ext cx="6586489" cy="3785419"/>
          </a:xfrm>
        </p:spPr>
        <p:txBody>
          <a:bodyPr>
            <a:normAutofit/>
          </a:bodyPr>
          <a:lstStyle/>
          <a:p>
            <a:r>
              <a:rPr lang="en-US" sz="1700" dirty="0"/>
              <a:t>Q methodology is known as a socially constructivist methodology</a:t>
            </a:r>
          </a:p>
          <a:p>
            <a:pPr lvl="1"/>
            <a:r>
              <a:rPr lang="en-US" sz="1700" dirty="0"/>
              <a:t>The meaning is created and enhanced through the social interaction in interviewing that supports increasing knowledge of shared meanings and beliefs of participants.</a:t>
            </a:r>
          </a:p>
          <a:p>
            <a:r>
              <a:rPr lang="en-US" sz="1700" dirty="0"/>
              <a:t>The Rigor: Q methodology allows the creation of the participants own meaning while reducing potential bias of the researcher. </a:t>
            </a:r>
          </a:p>
          <a:p>
            <a:r>
              <a:rPr lang="en-US" sz="1700" dirty="0"/>
              <a:t>Richness of qualitative, rigor of statistical analysis, specifically through the use of factor analysis.</a:t>
            </a:r>
          </a:p>
          <a:p>
            <a:r>
              <a:rPr lang="en-US" sz="1700" dirty="0"/>
              <a:t>Small number of participants</a:t>
            </a:r>
          </a:p>
          <a:p>
            <a:r>
              <a:rPr lang="en-US" sz="1700" dirty="0"/>
              <a:t>Purposive selection-you are looking for the experts!</a:t>
            </a:r>
          </a:p>
        </p:txBody>
      </p:sp>
      <p:pic>
        <p:nvPicPr>
          <p:cNvPr id="5" name="Picture 4" descr="Different colored question marks">
            <a:extLst>
              <a:ext uri="{FF2B5EF4-FFF2-40B4-BE49-F238E27FC236}">
                <a16:creationId xmlns:a16="http://schemas.microsoft.com/office/drawing/2014/main" id="{AD34438F-D87B-104F-96F6-07CE85418BB7}"/>
              </a:ext>
            </a:extLst>
          </p:cNvPr>
          <p:cNvPicPr>
            <a:picLocks noChangeAspect="1"/>
          </p:cNvPicPr>
          <p:nvPr/>
        </p:nvPicPr>
        <p:blipFill rotWithShape="1">
          <a:blip r:embed="rId2"/>
          <a:srcRect l="30366" r="31613"/>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3C1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2270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 calcmode="lin" valueType="num">
                                      <p:cBhvr additive="base">
                                        <p:cTn id="16"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 calcmode="lin" valueType="num">
                                      <p:cBhvr additive="base">
                                        <p:cTn id="2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additive="base">
                                        <p:cTn id="28"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 calcmode="lin" valueType="num">
                                      <p:cBhvr additive="base">
                                        <p:cTn id="34"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3">
                                            <p:txEl>
                                              <p:pRg st="5" end="5"/>
                                            </p:txEl>
                                          </p:spTgt>
                                        </p:tgtEl>
                                        <p:attrNameLst>
                                          <p:attrName>style.visibility</p:attrName>
                                        </p:attrNameLst>
                                      </p:cBhvr>
                                      <p:to>
                                        <p:strVal val="visible"/>
                                      </p:to>
                                    </p:set>
                                    <p:anim calcmode="lin" valueType="num">
                                      <p:cBhvr additive="base">
                                        <p:cTn id="40"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lowchart: Document 8">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05B0679-D256-8049-9168-C97236EB2D11}"/>
              </a:ext>
            </a:extLst>
          </p:cNvPr>
          <p:cNvSpPr>
            <a:spLocks noGrp="1"/>
          </p:cNvSpPr>
          <p:nvPr>
            <p:ph type="title"/>
          </p:nvPr>
        </p:nvSpPr>
        <p:spPr>
          <a:xfrm>
            <a:off x="838200" y="171162"/>
            <a:ext cx="2840182" cy="2371148"/>
          </a:xfrm>
          <a:prstGeom prst="ellipse">
            <a:avLst/>
          </a:prstGeom>
        </p:spPr>
        <p:txBody>
          <a:bodyPr vert="horz" lIns="91440" tIns="45720" rIns="91440" bIns="45720" rtlCol="0" anchor="ctr">
            <a:normAutofit/>
          </a:bodyPr>
          <a:lstStyle/>
          <a:p>
            <a:r>
              <a:rPr lang="en-US" sz="2200" kern="1200">
                <a:solidFill>
                  <a:srgbClr val="FFFFFF"/>
                </a:solidFill>
                <a:latin typeface="+mj-lt"/>
                <a:ea typeface="+mj-ea"/>
                <a:cs typeface="+mj-cs"/>
              </a:rPr>
              <a:t>The Question: What Does It Look Like &amp; How Does It Work? </a:t>
            </a:r>
          </a:p>
        </p:txBody>
      </p:sp>
      <p:pic>
        <p:nvPicPr>
          <p:cNvPr id="4" name="Content Placeholder 3" descr="A screenshot of a computer&#10;&#10;Description automatically generated with medium confidence">
            <a:extLst>
              <a:ext uri="{FF2B5EF4-FFF2-40B4-BE49-F238E27FC236}">
                <a16:creationId xmlns:a16="http://schemas.microsoft.com/office/drawing/2014/main" id="{2E8003D6-D256-224C-BE2B-A704DAE2B33B}"/>
              </a:ext>
            </a:extLst>
          </p:cNvPr>
          <p:cNvPicPr>
            <a:picLocks noGrp="1" noChangeAspect="1"/>
          </p:cNvPicPr>
          <p:nvPr>
            <p:ph idx="1"/>
          </p:nvPr>
        </p:nvPicPr>
        <p:blipFill rotWithShape="1">
          <a:blip r:embed="rId2"/>
          <a:srcRect l="10944" t="1020" r="11215" b="10972"/>
          <a:stretch/>
        </p:blipFill>
        <p:spPr>
          <a:xfrm>
            <a:off x="4672191" y="1148528"/>
            <a:ext cx="5717513" cy="3508077"/>
          </a:xfrm>
          <a:prstGeom prst="rect">
            <a:avLst/>
          </a:prstGeom>
        </p:spPr>
      </p:pic>
      <p:sp>
        <p:nvSpPr>
          <p:cNvPr id="5" name="TextBox 4">
            <a:extLst>
              <a:ext uri="{FF2B5EF4-FFF2-40B4-BE49-F238E27FC236}">
                <a16:creationId xmlns:a16="http://schemas.microsoft.com/office/drawing/2014/main" id="{136EE04E-CDDB-8244-85A7-5D2A8186537E}"/>
              </a:ext>
            </a:extLst>
          </p:cNvPr>
          <p:cNvSpPr txBox="1"/>
          <p:nvPr/>
        </p:nvSpPr>
        <p:spPr>
          <a:xfrm>
            <a:off x="4439478" y="4585252"/>
            <a:ext cx="1656521" cy="369332"/>
          </a:xfrm>
          <a:prstGeom prst="rect">
            <a:avLst/>
          </a:prstGeom>
          <a:noFill/>
        </p:spPr>
        <p:txBody>
          <a:bodyPr wrap="square" rtlCol="0">
            <a:spAutoFit/>
          </a:bodyPr>
          <a:lstStyle/>
          <a:p>
            <a:r>
              <a:rPr lang="en-US" dirty="0"/>
              <a:t>Most Disagree</a:t>
            </a:r>
          </a:p>
        </p:txBody>
      </p:sp>
      <p:sp>
        <p:nvSpPr>
          <p:cNvPr id="6" name="TextBox 5">
            <a:extLst>
              <a:ext uri="{FF2B5EF4-FFF2-40B4-BE49-F238E27FC236}">
                <a16:creationId xmlns:a16="http://schemas.microsoft.com/office/drawing/2014/main" id="{94EE6024-6C75-6F49-A243-F8ACF6B9563B}"/>
              </a:ext>
            </a:extLst>
          </p:cNvPr>
          <p:cNvSpPr txBox="1"/>
          <p:nvPr/>
        </p:nvSpPr>
        <p:spPr>
          <a:xfrm>
            <a:off x="7076661" y="4533540"/>
            <a:ext cx="1364973" cy="923330"/>
          </a:xfrm>
          <a:prstGeom prst="rect">
            <a:avLst/>
          </a:prstGeom>
          <a:noFill/>
        </p:spPr>
        <p:txBody>
          <a:bodyPr wrap="square" rtlCol="0">
            <a:spAutoFit/>
          </a:bodyPr>
          <a:lstStyle/>
          <a:p>
            <a:r>
              <a:rPr lang="en-US" dirty="0"/>
              <a:t>Neither agree nor disagree</a:t>
            </a:r>
          </a:p>
        </p:txBody>
      </p:sp>
      <p:sp>
        <p:nvSpPr>
          <p:cNvPr id="7" name="TextBox 6">
            <a:extLst>
              <a:ext uri="{FF2B5EF4-FFF2-40B4-BE49-F238E27FC236}">
                <a16:creationId xmlns:a16="http://schemas.microsoft.com/office/drawing/2014/main" id="{86883CD7-C7EF-9F4C-93A0-05CC642CB866}"/>
              </a:ext>
            </a:extLst>
          </p:cNvPr>
          <p:cNvSpPr txBox="1"/>
          <p:nvPr/>
        </p:nvSpPr>
        <p:spPr>
          <a:xfrm>
            <a:off x="10210738" y="4708749"/>
            <a:ext cx="1270732" cy="369332"/>
          </a:xfrm>
          <a:prstGeom prst="rect">
            <a:avLst/>
          </a:prstGeom>
          <a:noFill/>
        </p:spPr>
        <p:txBody>
          <a:bodyPr wrap="none" rtlCol="0">
            <a:spAutoFit/>
          </a:bodyPr>
          <a:lstStyle/>
          <a:p>
            <a:r>
              <a:rPr lang="en-US" dirty="0"/>
              <a:t>Most Agree</a:t>
            </a:r>
          </a:p>
        </p:txBody>
      </p:sp>
    </p:spTree>
    <p:extLst>
      <p:ext uri="{BB962C8B-B14F-4D97-AF65-F5344CB8AC3E}">
        <p14:creationId xmlns:p14="http://schemas.microsoft.com/office/powerpoint/2010/main" val="11508137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Picture-Sorting Techniques: Card-Sorting and Q-Sort as Alternative and  Complementary Approaches in Visual Social Research - SAGE Research Methods">
            <a:extLst>
              <a:ext uri="{FF2B5EF4-FFF2-40B4-BE49-F238E27FC236}">
                <a16:creationId xmlns:a16="http://schemas.microsoft.com/office/drawing/2014/main" id="{9CD5486E-CBBF-6446-B3ED-69B7A6E4764D}"/>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43467" y="763423"/>
            <a:ext cx="7047923" cy="53269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87794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F821940F-7A1D-4ACC-85B4-A932898A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16674508-81D3-48CF-96BF-7FC60EAA57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741994" cy="6858000"/>
          </a:xfrm>
          <a:custGeom>
            <a:avLst/>
            <a:gdLst>
              <a:gd name="connsiteX0" fmla="*/ 0 w 6568309"/>
              <a:gd name="connsiteY0" fmla="*/ 0 h 6858000"/>
              <a:gd name="connsiteX1" fmla="*/ 362841 w 6568309"/>
              <a:gd name="connsiteY1" fmla="*/ 0 h 6858000"/>
              <a:gd name="connsiteX2" fmla="*/ 523269 w 6568309"/>
              <a:gd name="connsiteY2" fmla="*/ 0 h 6858000"/>
              <a:gd name="connsiteX3" fmla="*/ 1343025 w 6568309"/>
              <a:gd name="connsiteY3" fmla="*/ 0 h 6858000"/>
              <a:gd name="connsiteX4" fmla="*/ 1705866 w 6568309"/>
              <a:gd name="connsiteY4" fmla="*/ 0 h 6858000"/>
              <a:gd name="connsiteX5" fmla="*/ 1866294 w 6568309"/>
              <a:gd name="connsiteY5" fmla="*/ 0 h 6858000"/>
              <a:gd name="connsiteX6" fmla="*/ 5225154 w 6568309"/>
              <a:gd name="connsiteY6" fmla="*/ 0 h 6858000"/>
              <a:gd name="connsiteX7" fmla="*/ 6568179 w 6568309"/>
              <a:gd name="connsiteY7" fmla="*/ 0 h 6858000"/>
              <a:gd name="connsiteX8" fmla="*/ 6568309 w 6568309"/>
              <a:gd name="connsiteY8" fmla="*/ 1 h 6858000"/>
              <a:gd name="connsiteX9" fmla="*/ 6562951 w 6568309"/>
              <a:gd name="connsiteY9" fmla="*/ 30700 h 6858000"/>
              <a:gd name="connsiteX10" fmla="*/ 6547446 w 6568309"/>
              <a:gd name="connsiteY10" fmla="*/ 310025 h 6858000"/>
              <a:gd name="connsiteX11" fmla="*/ 6558316 w 6568309"/>
              <a:gd name="connsiteY11" fmla="*/ 443960 h 6858000"/>
              <a:gd name="connsiteX12" fmla="*/ 6528896 w 6568309"/>
              <a:gd name="connsiteY12" fmla="*/ 642659 h 6858000"/>
              <a:gd name="connsiteX13" fmla="*/ 6523095 w 6568309"/>
              <a:gd name="connsiteY13" fmla="*/ 673307 h 6858000"/>
              <a:gd name="connsiteX14" fmla="*/ 6496169 w 6568309"/>
              <a:gd name="connsiteY14" fmla="*/ 839641 h 6858000"/>
              <a:gd name="connsiteX15" fmla="*/ 6450789 w 6568309"/>
              <a:gd name="connsiteY15" fmla="*/ 958357 h 6858000"/>
              <a:gd name="connsiteX16" fmla="*/ 6453996 w 6568309"/>
              <a:gd name="connsiteY16" fmla="*/ 963398 h 6858000"/>
              <a:gd name="connsiteX17" fmla="*/ 6419467 w 6568309"/>
              <a:gd name="connsiteY17" fmla="*/ 1117169 h 6858000"/>
              <a:gd name="connsiteX18" fmla="*/ 6417348 w 6568309"/>
              <a:gd name="connsiteY18" fmla="*/ 1144352 h 6858000"/>
              <a:gd name="connsiteX19" fmla="*/ 6418473 w 6568309"/>
              <a:gd name="connsiteY19" fmla="*/ 1164484 h 6858000"/>
              <a:gd name="connsiteX20" fmla="*/ 6406979 w 6568309"/>
              <a:gd name="connsiteY20" fmla="*/ 1213829 h 6858000"/>
              <a:gd name="connsiteX21" fmla="*/ 6381928 w 6568309"/>
              <a:gd name="connsiteY21" fmla="*/ 1294823 h 6858000"/>
              <a:gd name="connsiteX22" fmla="*/ 6377948 w 6568309"/>
              <a:gd name="connsiteY22" fmla="*/ 1312193 h 6858000"/>
              <a:gd name="connsiteX23" fmla="*/ 6379894 w 6568309"/>
              <a:gd name="connsiteY23" fmla="*/ 1327626 h 6858000"/>
              <a:gd name="connsiteX24" fmla="*/ 6385024 w 6568309"/>
              <a:gd name="connsiteY24" fmla="*/ 1331644 h 6858000"/>
              <a:gd name="connsiteX25" fmla="*/ 6383696 w 6568309"/>
              <a:gd name="connsiteY25" fmla="*/ 1341276 h 6858000"/>
              <a:gd name="connsiteX26" fmla="*/ 6384464 w 6568309"/>
              <a:gd name="connsiteY26" fmla="*/ 1343945 h 6858000"/>
              <a:gd name="connsiteX27" fmla="*/ 6387748 w 6568309"/>
              <a:gd name="connsiteY27" fmla="*/ 1359134 h 6858000"/>
              <a:gd name="connsiteX28" fmla="*/ 6364157 w 6568309"/>
              <a:gd name="connsiteY28" fmla="*/ 1427803 h 6858000"/>
              <a:gd name="connsiteX29" fmla="*/ 6335874 w 6568309"/>
              <a:gd name="connsiteY29" fmla="*/ 1540278 h 6858000"/>
              <a:gd name="connsiteX30" fmla="*/ 6331892 w 6568309"/>
              <a:gd name="connsiteY30" fmla="*/ 1547262 h 6858000"/>
              <a:gd name="connsiteX31" fmla="*/ 6332744 w 6568309"/>
              <a:gd name="connsiteY31" fmla="*/ 1577056 h 6858000"/>
              <a:gd name="connsiteX32" fmla="*/ 6333604 w 6568309"/>
              <a:gd name="connsiteY32" fmla="*/ 1595898 h 6858000"/>
              <a:gd name="connsiteX33" fmla="*/ 6324749 w 6568309"/>
              <a:gd name="connsiteY33" fmla="*/ 1703726 h 6858000"/>
              <a:gd name="connsiteX34" fmla="*/ 6329594 w 6568309"/>
              <a:gd name="connsiteY34" fmla="*/ 1809535 h 6858000"/>
              <a:gd name="connsiteX35" fmla="*/ 6329062 w 6568309"/>
              <a:gd name="connsiteY35" fmla="*/ 2018310 h 6858000"/>
              <a:gd name="connsiteX36" fmla="*/ 6321735 w 6568309"/>
              <a:gd name="connsiteY36" fmla="*/ 2071355 h 6858000"/>
              <a:gd name="connsiteX37" fmla="*/ 6322678 w 6568309"/>
              <a:gd name="connsiteY37" fmla="*/ 2141166 h 6858000"/>
              <a:gd name="connsiteX38" fmla="*/ 6321340 w 6568309"/>
              <a:gd name="connsiteY38" fmla="*/ 2154548 h 6858000"/>
              <a:gd name="connsiteX39" fmla="*/ 6316582 w 6568309"/>
              <a:gd name="connsiteY39" fmla="*/ 2158153 h 6858000"/>
              <a:gd name="connsiteX40" fmla="*/ 6311428 w 6568309"/>
              <a:gd name="connsiteY40" fmla="*/ 2178174 h 6858000"/>
              <a:gd name="connsiteX41" fmla="*/ 6310192 w 6568309"/>
              <a:gd name="connsiteY41" fmla="*/ 2202858 h 6858000"/>
              <a:gd name="connsiteX42" fmla="*/ 6309211 w 6568309"/>
              <a:gd name="connsiteY42" fmla="*/ 2320214 h 6858000"/>
              <a:gd name="connsiteX43" fmla="*/ 6300151 w 6568309"/>
              <a:gd name="connsiteY43" fmla="*/ 2417011 h 6858000"/>
              <a:gd name="connsiteX44" fmla="*/ 6295176 w 6568309"/>
              <a:gd name="connsiteY44" fmla="*/ 2454207 h 6858000"/>
              <a:gd name="connsiteX45" fmla="*/ 6293727 w 6568309"/>
              <a:gd name="connsiteY45" fmla="*/ 2487203 h 6858000"/>
              <a:gd name="connsiteX46" fmla="*/ 6285477 w 6568309"/>
              <a:gd name="connsiteY46" fmla="*/ 2512282 h 6858000"/>
              <a:gd name="connsiteX47" fmla="*/ 6286205 w 6568309"/>
              <a:gd name="connsiteY47" fmla="*/ 2514318 h 6858000"/>
              <a:gd name="connsiteX48" fmla="*/ 6304629 w 6568309"/>
              <a:gd name="connsiteY48" fmla="*/ 2574334 h 6858000"/>
              <a:gd name="connsiteX49" fmla="*/ 6303842 w 6568309"/>
              <a:gd name="connsiteY49" fmla="*/ 2579877 h 6858000"/>
              <a:gd name="connsiteX50" fmla="*/ 6303953 w 6568309"/>
              <a:gd name="connsiteY50" fmla="*/ 2608928 h 6858000"/>
              <a:gd name="connsiteX51" fmla="*/ 6303530 w 6568309"/>
              <a:gd name="connsiteY51" fmla="*/ 2613111 h 6858000"/>
              <a:gd name="connsiteX52" fmla="*/ 6297474 w 6568309"/>
              <a:gd name="connsiteY52" fmla="*/ 2621996 h 6858000"/>
              <a:gd name="connsiteX53" fmla="*/ 6299263 w 6568309"/>
              <a:gd name="connsiteY53" fmla="*/ 2634265 h 6858000"/>
              <a:gd name="connsiteX54" fmla="*/ 6293065 w 6568309"/>
              <a:gd name="connsiteY54" fmla="*/ 2647237 h 6858000"/>
              <a:gd name="connsiteX55" fmla="*/ 6297496 w 6568309"/>
              <a:gd name="connsiteY55" fmla="*/ 2650786 h 6858000"/>
              <a:gd name="connsiteX56" fmla="*/ 6301708 w 6568309"/>
              <a:gd name="connsiteY56" fmla="*/ 2661993 h 6858000"/>
              <a:gd name="connsiteX57" fmla="*/ 6295884 w 6568309"/>
              <a:gd name="connsiteY57" fmla="*/ 2670949 h 6858000"/>
              <a:gd name="connsiteX58" fmla="*/ 6291714 w 6568309"/>
              <a:gd name="connsiteY58" fmla="*/ 2690255 h 6858000"/>
              <a:gd name="connsiteX59" fmla="*/ 6292327 w 6568309"/>
              <a:gd name="connsiteY59" fmla="*/ 2695683 h 6858000"/>
              <a:gd name="connsiteX60" fmla="*/ 6284410 w 6568309"/>
              <a:gd name="connsiteY60" fmla="*/ 2713964 h 6858000"/>
              <a:gd name="connsiteX61" fmla="*/ 6280410 w 6568309"/>
              <a:gd name="connsiteY61" fmla="*/ 2730175 h 6858000"/>
              <a:gd name="connsiteX62" fmla="*/ 6288082 w 6568309"/>
              <a:gd name="connsiteY62" fmla="*/ 2763497 h 6858000"/>
              <a:gd name="connsiteX63" fmla="*/ 6260924 w 6568309"/>
              <a:gd name="connsiteY63" fmla="*/ 3051539 h 6858000"/>
              <a:gd name="connsiteX64" fmla="*/ 6210151 w 6568309"/>
              <a:gd name="connsiteY64" fmla="*/ 3335396 h 6858000"/>
              <a:gd name="connsiteX65" fmla="*/ 6212034 w 6568309"/>
              <a:gd name="connsiteY65" fmla="*/ 3456509 h 6858000"/>
              <a:gd name="connsiteX66" fmla="*/ 6197490 w 6568309"/>
              <a:gd name="connsiteY66" fmla="*/ 3531827 h 6858000"/>
              <a:gd name="connsiteX67" fmla="*/ 6208018 w 6568309"/>
              <a:gd name="connsiteY67" fmla="*/ 3570877 h 6858000"/>
              <a:gd name="connsiteX68" fmla="*/ 6205920 w 6568309"/>
              <a:gd name="connsiteY68" fmla="*/ 3583849 h 6858000"/>
              <a:gd name="connsiteX69" fmla="*/ 6199616 w 6568309"/>
              <a:gd name="connsiteY69" fmla="*/ 3592763 h 6858000"/>
              <a:gd name="connsiteX70" fmla="*/ 6181288 w 6568309"/>
              <a:gd name="connsiteY70" fmla="*/ 3653485 h 6858000"/>
              <a:gd name="connsiteX71" fmla="*/ 6175963 w 6568309"/>
              <a:gd name="connsiteY71" fmla="*/ 3670528 h 6858000"/>
              <a:gd name="connsiteX72" fmla="*/ 6176722 w 6568309"/>
              <a:gd name="connsiteY72" fmla="*/ 3685990 h 6858000"/>
              <a:gd name="connsiteX73" fmla="*/ 6181549 w 6568309"/>
              <a:gd name="connsiteY73" fmla="*/ 3690283 h 6858000"/>
              <a:gd name="connsiteX74" fmla="*/ 6179476 w 6568309"/>
              <a:gd name="connsiteY74" fmla="*/ 3699787 h 6858000"/>
              <a:gd name="connsiteX75" fmla="*/ 6180040 w 6568309"/>
              <a:gd name="connsiteY75" fmla="*/ 3702486 h 6858000"/>
              <a:gd name="connsiteX76" fmla="*/ 6182155 w 6568309"/>
              <a:gd name="connsiteY76" fmla="*/ 3717784 h 6858000"/>
              <a:gd name="connsiteX77" fmla="*/ 6158980 w 6568309"/>
              <a:gd name="connsiteY77" fmla="*/ 3746229 h 6858000"/>
              <a:gd name="connsiteX78" fmla="*/ 6096049 w 6568309"/>
              <a:gd name="connsiteY78" fmla="*/ 3924910 h 6858000"/>
              <a:gd name="connsiteX79" fmla="*/ 6069712 w 6568309"/>
              <a:gd name="connsiteY79" fmla="*/ 3989353 h 6858000"/>
              <a:gd name="connsiteX80" fmla="*/ 6067330 w 6568309"/>
              <a:gd name="connsiteY80" fmla="*/ 4033899 h 6858000"/>
              <a:gd name="connsiteX81" fmla="*/ 6061081 w 6568309"/>
              <a:gd name="connsiteY81" fmla="*/ 4142250 h 6858000"/>
              <a:gd name="connsiteX82" fmla="*/ 6042858 w 6568309"/>
              <a:gd name="connsiteY82" fmla="*/ 4329442 h 6858000"/>
              <a:gd name="connsiteX83" fmla="*/ 6034182 w 6568309"/>
              <a:gd name="connsiteY83" fmla="*/ 4456184 h 6858000"/>
              <a:gd name="connsiteX84" fmla="*/ 6029178 w 6568309"/>
              <a:gd name="connsiteY84" fmla="*/ 4468478 h 6858000"/>
              <a:gd name="connsiteX85" fmla="*/ 6029974 w 6568309"/>
              <a:gd name="connsiteY85" fmla="*/ 4469862 h 6858000"/>
              <a:gd name="connsiteX86" fmla="*/ 6028340 w 6568309"/>
              <a:gd name="connsiteY86" fmla="*/ 4483797 h 6858000"/>
              <a:gd name="connsiteX87" fmla="*/ 6025168 w 6568309"/>
              <a:gd name="connsiteY87" fmla="*/ 4487091 h 6858000"/>
              <a:gd name="connsiteX88" fmla="*/ 6023164 w 6568309"/>
              <a:gd name="connsiteY88" fmla="*/ 4496728 h 6858000"/>
              <a:gd name="connsiteX89" fmla="*/ 6016839 w 6568309"/>
              <a:gd name="connsiteY89" fmla="*/ 4515918 h 6858000"/>
              <a:gd name="connsiteX90" fmla="*/ 6017886 w 6568309"/>
              <a:gd name="connsiteY90" fmla="*/ 4519316 h 6858000"/>
              <a:gd name="connsiteX91" fmla="*/ 6011819 w 6568309"/>
              <a:gd name="connsiteY91" fmla="*/ 4547957 h 6858000"/>
              <a:gd name="connsiteX92" fmla="*/ 6012791 w 6568309"/>
              <a:gd name="connsiteY92" fmla="*/ 4548262 h 6858000"/>
              <a:gd name="connsiteX93" fmla="*/ 6015703 w 6568309"/>
              <a:gd name="connsiteY93" fmla="*/ 4555939 h 6858000"/>
              <a:gd name="connsiteX94" fmla="*/ 6018854 w 6568309"/>
              <a:gd name="connsiteY94" fmla="*/ 4570815 h 6858000"/>
              <a:gd name="connsiteX95" fmla="*/ 6033000 w 6568309"/>
              <a:gd name="connsiteY95" fmla="*/ 4633846 h 6858000"/>
              <a:gd name="connsiteX96" fmla="*/ 6032325 w 6568309"/>
              <a:gd name="connsiteY96" fmla="*/ 4639816 h 6858000"/>
              <a:gd name="connsiteX97" fmla="*/ 6032549 w 6568309"/>
              <a:gd name="connsiteY97" fmla="*/ 4639923 h 6858000"/>
              <a:gd name="connsiteX98" fmla="*/ 6032309 w 6568309"/>
              <a:gd name="connsiteY98" fmla="*/ 4646192 h 6858000"/>
              <a:gd name="connsiteX99" fmla="*/ 6031095 w 6568309"/>
              <a:gd name="connsiteY99" fmla="*/ 4650706 h 6858000"/>
              <a:gd name="connsiteX100" fmla="*/ 6029786 w 6568309"/>
              <a:gd name="connsiteY100" fmla="*/ 4662290 h 6858000"/>
              <a:gd name="connsiteX101" fmla="*/ 6030911 w 6568309"/>
              <a:gd name="connsiteY101" fmla="*/ 4666180 h 6858000"/>
              <a:gd name="connsiteX102" fmla="*/ 6033630 w 6568309"/>
              <a:gd name="connsiteY102" fmla="*/ 4667585 h 6858000"/>
              <a:gd name="connsiteX103" fmla="*/ 6033189 w 6568309"/>
              <a:gd name="connsiteY103" fmla="*/ 4668660 h 6858000"/>
              <a:gd name="connsiteX104" fmla="*/ 6038764 w 6568309"/>
              <a:gd name="connsiteY104" fmla="*/ 4689807 h 6858000"/>
              <a:gd name="connsiteX105" fmla="*/ 6042217 w 6568309"/>
              <a:gd name="connsiteY105" fmla="*/ 4737890 h 6858000"/>
              <a:gd name="connsiteX106" fmla="*/ 6040543 w 6568309"/>
              <a:gd name="connsiteY106" fmla="*/ 4765657 h 6858000"/>
              <a:gd name="connsiteX107" fmla="*/ 6039956 w 6568309"/>
              <a:gd name="connsiteY107" fmla="*/ 4841463 h 6858000"/>
              <a:gd name="connsiteX108" fmla="*/ 6057123 w 6568309"/>
              <a:gd name="connsiteY108" fmla="*/ 4969863 h 6858000"/>
              <a:gd name="connsiteX109" fmla="*/ 6055039 w 6568309"/>
              <a:gd name="connsiteY109" fmla="*/ 4974028 h 6858000"/>
              <a:gd name="connsiteX110" fmla="*/ 6053462 w 6568309"/>
              <a:gd name="connsiteY110" fmla="*/ 4980318 h 6858000"/>
              <a:gd name="connsiteX111" fmla="*/ 6053643 w 6568309"/>
              <a:gd name="connsiteY111" fmla="*/ 4980501 h 6858000"/>
              <a:gd name="connsiteX112" fmla="*/ 6051733 w 6568309"/>
              <a:gd name="connsiteY112" fmla="*/ 4986338 h 6858000"/>
              <a:gd name="connsiteX113" fmla="*/ 6049602 w 6568309"/>
              <a:gd name="connsiteY113" fmla="*/ 4991296 h 6858000"/>
              <a:gd name="connsiteX114" fmla="*/ 6075165 w 6568309"/>
              <a:gd name="connsiteY114" fmla="*/ 5076895 h 6858000"/>
              <a:gd name="connsiteX115" fmla="*/ 6073751 w 6568309"/>
              <a:gd name="connsiteY115" fmla="*/ 5081568 h 6858000"/>
              <a:gd name="connsiteX116" fmla="*/ 6073150 w 6568309"/>
              <a:gd name="connsiteY116" fmla="*/ 5088173 h 6858000"/>
              <a:gd name="connsiteX117" fmla="*/ 6073355 w 6568309"/>
              <a:gd name="connsiteY117" fmla="*/ 5088300 h 6858000"/>
              <a:gd name="connsiteX118" fmla="*/ 6072362 w 6568309"/>
              <a:gd name="connsiteY118" fmla="*/ 5094558 h 6858000"/>
              <a:gd name="connsiteX119" fmla="*/ 6064726 w 6568309"/>
              <a:gd name="connsiteY119" fmla="*/ 5125620 h 6858000"/>
              <a:gd name="connsiteX120" fmla="*/ 6065415 w 6568309"/>
              <a:gd name="connsiteY120" fmla="*/ 5268004 h 6858000"/>
              <a:gd name="connsiteX121" fmla="*/ 6066081 w 6568309"/>
              <a:gd name="connsiteY121" fmla="*/ 5269530 h 6858000"/>
              <a:gd name="connsiteX122" fmla="*/ 6043407 w 6568309"/>
              <a:gd name="connsiteY122" fmla="*/ 5390941 h 6858000"/>
              <a:gd name="connsiteX123" fmla="*/ 6025377 w 6568309"/>
              <a:gd name="connsiteY123" fmla="*/ 5539927 h 6858000"/>
              <a:gd name="connsiteX124" fmla="*/ 6010052 w 6568309"/>
              <a:gd name="connsiteY124" fmla="*/ 5791594 h 6858000"/>
              <a:gd name="connsiteX125" fmla="*/ 5994220 w 6568309"/>
              <a:gd name="connsiteY125" fmla="*/ 5855206 h 6858000"/>
              <a:gd name="connsiteX126" fmla="*/ 5982580 w 6568309"/>
              <a:gd name="connsiteY126" fmla="*/ 5873582 h 6858000"/>
              <a:gd name="connsiteX127" fmla="*/ 5983608 w 6568309"/>
              <a:gd name="connsiteY127" fmla="*/ 5876037 h 6858000"/>
              <a:gd name="connsiteX128" fmla="*/ 5983535 w 6568309"/>
              <a:gd name="connsiteY128" fmla="*/ 5886534 h 6858000"/>
              <a:gd name="connsiteX129" fmla="*/ 5988737 w 6568309"/>
              <a:gd name="connsiteY129" fmla="*/ 5888644 h 6858000"/>
              <a:gd name="connsiteX130" fmla="*/ 5992371 w 6568309"/>
              <a:gd name="connsiteY130" fmla="*/ 5903832 h 6858000"/>
              <a:gd name="connsiteX131" fmla="*/ 5990780 w 6568309"/>
              <a:gd name="connsiteY131" fmla="*/ 5923391 h 6858000"/>
              <a:gd name="connsiteX132" fmla="*/ 5993870 w 6568309"/>
              <a:gd name="connsiteY132" fmla="*/ 6013205 h 6858000"/>
              <a:gd name="connsiteX133" fmla="*/ 5997673 w 6568309"/>
              <a:gd name="connsiteY133" fmla="*/ 6074018 h 6858000"/>
              <a:gd name="connsiteX134" fmla="*/ 6014840 w 6568309"/>
              <a:gd name="connsiteY134" fmla="*/ 6130837 h 6858000"/>
              <a:gd name="connsiteX135" fmla="*/ 6010704 w 6568309"/>
              <a:gd name="connsiteY135" fmla="*/ 6152982 h 6858000"/>
              <a:gd name="connsiteX136" fmla="*/ 6038294 w 6568309"/>
              <a:gd name="connsiteY136" fmla="*/ 6221100 h 6858000"/>
              <a:gd name="connsiteX137" fmla="*/ 6052331 w 6568309"/>
              <a:gd name="connsiteY137" fmla="*/ 6287550 h 6858000"/>
              <a:gd name="connsiteX138" fmla="*/ 6074143 w 6568309"/>
              <a:gd name="connsiteY138" fmla="*/ 6401595 h 6858000"/>
              <a:gd name="connsiteX139" fmla="*/ 6060199 w 6568309"/>
              <a:gd name="connsiteY139" fmla="*/ 6487110 h 6858000"/>
              <a:gd name="connsiteX140" fmla="*/ 6081156 w 6568309"/>
              <a:gd name="connsiteY140" fmla="*/ 6588589 h 6858000"/>
              <a:gd name="connsiteX141" fmla="*/ 6114944 w 6568309"/>
              <a:gd name="connsiteY141" fmla="*/ 6769963 h 6858000"/>
              <a:gd name="connsiteX142" fmla="*/ 6128950 w 6568309"/>
              <a:gd name="connsiteY142" fmla="*/ 6835814 h 6858000"/>
              <a:gd name="connsiteX143" fmla="*/ 6132536 w 6568309"/>
              <a:gd name="connsiteY143" fmla="*/ 6858000 h 6858000"/>
              <a:gd name="connsiteX144" fmla="*/ 4789511 w 6568309"/>
              <a:gd name="connsiteY144" fmla="*/ 6858000 h 6858000"/>
              <a:gd name="connsiteX145" fmla="*/ 1866294 w 6568309"/>
              <a:gd name="connsiteY145" fmla="*/ 6858000 h 6858000"/>
              <a:gd name="connsiteX146" fmla="*/ 1705866 w 6568309"/>
              <a:gd name="connsiteY146" fmla="*/ 6858000 h 6858000"/>
              <a:gd name="connsiteX147" fmla="*/ 1343025 w 6568309"/>
              <a:gd name="connsiteY147" fmla="*/ 6858000 h 6858000"/>
              <a:gd name="connsiteX148" fmla="*/ 523269 w 6568309"/>
              <a:gd name="connsiteY148" fmla="*/ 6858000 h 6858000"/>
              <a:gd name="connsiteX149" fmla="*/ 362841 w 6568309"/>
              <a:gd name="connsiteY149" fmla="*/ 6858000 h 6858000"/>
              <a:gd name="connsiteX150" fmla="*/ 0 w 6568309"/>
              <a:gd name="connsiteY15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6568309" h="6858000">
                <a:moveTo>
                  <a:pt x="0" y="0"/>
                </a:moveTo>
                <a:lnTo>
                  <a:pt x="362841" y="0"/>
                </a:lnTo>
                <a:lnTo>
                  <a:pt x="523269" y="0"/>
                </a:lnTo>
                <a:lnTo>
                  <a:pt x="1343025" y="0"/>
                </a:lnTo>
                <a:lnTo>
                  <a:pt x="1705866" y="0"/>
                </a:lnTo>
                <a:lnTo>
                  <a:pt x="1866294" y="0"/>
                </a:lnTo>
                <a:lnTo>
                  <a:pt x="5225154" y="0"/>
                </a:lnTo>
                <a:lnTo>
                  <a:pt x="6568179" y="0"/>
                </a:lnTo>
                <a:lnTo>
                  <a:pt x="6568309" y="1"/>
                </a:lnTo>
                <a:lnTo>
                  <a:pt x="6562951" y="30700"/>
                </a:lnTo>
                <a:cubicBezTo>
                  <a:pt x="6559126" y="84364"/>
                  <a:pt x="6548218" y="241149"/>
                  <a:pt x="6547446" y="310025"/>
                </a:cubicBezTo>
                <a:cubicBezTo>
                  <a:pt x="6550151" y="367544"/>
                  <a:pt x="6557712" y="408251"/>
                  <a:pt x="6558316" y="443960"/>
                </a:cubicBezTo>
                <a:cubicBezTo>
                  <a:pt x="6555224" y="499397"/>
                  <a:pt x="6534767" y="604434"/>
                  <a:pt x="6528896" y="642659"/>
                </a:cubicBezTo>
                <a:cubicBezTo>
                  <a:pt x="6535204" y="657287"/>
                  <a:pt x="6515365" y="658191"/>
                  <a:pt x="6523095" y="673307"/>
                </a:cubicBezTo>
                <a:cubicBezTo>
                  <a:pt x="6523388" y="693769"/>
                  <a:pt x="6506868" y="797295"/>
                  <a:pt x="6496169" y="839641"/>
                </a:cubicBezTo>
                <a:cubicBezTo>
                  <a:pt x="6484119" y="887148"/>
                  <a:pt x="6457817" y="937731"/>
                  <a:pt x="6450789" y="958357"/>
                </a:cubicBezTo>
                <a:cubicBezTo>
                  <a:pt x="6443760" y="978983"/>
                  <a:pt x="6459217" y="936930"/>
                  <a:pt x="6453996" y="963398"/>
                </a:cubicBezTo>
                <a:cubicBezTo>
                  <a:pt x="6448777" y="989867"/>
                  <a:pt x="6425575" y="1087010"/>
                  <a:pt x="6419467" y="1117169"/>
                </a:cubicBezTo>
                <a:cubicBezTo>
                  <a:pt x="6431540" y="1118586"/>
                  <a:pt x="6409651" y="1135372"/>
                  <a:pt x="6417348" y="1144352"/>
                </a:cubicBezTo>
                <a:cubicBezTo>
                  <a:pt x="6424109" y="1150681"/>
                  <a:pt x="6419047" y="1157251"/>
                  <a:pt x="6418473" y="1164484"/>
                </a:cubicBezTo>
                <a:cubicBezTo>
                  <a:pt x="6423767" y="1173524"/>
                  <a:pt x="6413947" y="1205209"/>
                  <a:pt x="6406979" y="1213829"/>
                </a:cubicBezTo>
                <a:cubicBezTo>
                  <a:pt x="6382818" y="1235037"/>
                  <a:pt x="6400452" y="1277327"/>
                  <a:pt x="6381928" y="1294823"/>
                </a:cubicBezTo>
                <a:cubicBezTo>
                  <a:pt x="6379195" y="1300845"/>
                  <a:pt x="6378069" y="1306615"/>
                  <a:pt x="6377948" y="1312193"/>
                </a:cubicBezTo>
                <a:lnTo>
                  <a:pt x="6379894" y="1327626"/>
                </a:lnTo>
                <a:lnTo>
                  <a:pt x="6385024" y="1331644"/>
                </a:lnTo>
                <a:lnTo>
                  <a:pt x="6383696" y="1341276"/>
                </a:lnTo>
                <a:cubicBezTo>
                  <a:pt x="6383952" y="1342166"/>
                  <a:pt x="6384208" y="1343055"/>
                  <a:pt x="6384464" y="1343945"/>
                </a:cubicBezTo>
                <a:cubicBezTo>
                  <a:pt x="6385957" y="1349040"/>
                  <a:pt x="6387253" y="1354080"/>
                  <a:pt x="6387748" y="1359134"/>
                </a:cubicBezTo>
                <a:cubicBezTo>
                  <a:pt x="6384363" y="1373109"/>
                  <a:pt x="6372802" y="1397612"/>
                  <a:pt x="6364157" y="1427803"/>
                </a:cubicBezTo>
                <a:cubicBezTo>
                  <a:pt x="6348141" y="1460349"/>
                  <a:pt x="6348362" y="1505076"/>
                  <a:pt x="6335874" y="1540278"/>
                </a:cubicBezTo>
                <a:lnTo>
                  <a:pt x="6331892" y="1547262"/>
                </a:lnTo>
                <a:lnTo>
                  <a:pt x="6332744" y="1577056"/>
                </a:lnTo>
                <a:cubicBezTo>
                  <a:pt x="6335859" y="1582205"/>
                  <a:pt x="6336674" y="1589568"/>
                  <a:pt x="6333604" y="1595898"/>
                </a:cubicBezTo>
                <a:lnTo>
                  <a:pt x="6324749" y="1703726"/>
                </a:lnTo>
                <a:cubicBezTo>
                  <a:pt x="6324080" y="1739332"/>
                  <a:pt x="6318019" y="1754453"/>
                  <a:pt x="6329594" y="1809535"/>
                </a:cubicBezTo>
                <a:cubicBezTo>
                  <a:pt x="6344930" y="1868036"/>
                  <a:pt x="6323725" y="1952670"/>
                  <a:pt x="6329062" y="2018310"/>
                </a:cubicBezTo>
                <a:cubicBezTo>
                  <a:pt x="6308075" y="2053162"/>
                  <a:pt x="6326925" y="2034561"/>
                  <a:pt x="6321735" y="2071355"/>
                </a:cubicBezTo>
                <a:lnTo>
                  <a:pt x="6322678" y="2141166"/>
                </a:lnTo>
                <a:lnTo>
                  <a:pt x="6321340" y="2154548"/>
                </a:lnTo>
                <a:lnTo>
                  <a:pt x="6316582" y="2158153"/>
                </a:lnTo>
                <a:lnTo>
                  <a:pt x="6311428" y="2178174"/>
                </a:lnTo>
                <a:cubicBezTo>
                  <a:pt x="6310177" y="2185696"/>
                  <a:pt x="6309622" y="2193828"/>
                  <a:pt x="6310192" y="2202858"/>
                </a:cubicBezTo>
                <a:cubicBezTo>
                  <a:pt x="6319667" y="2232772"/>
                  <a:pt x="6296459" y="2283357"/>
                  <a:pt x="6309211" y="2320214"/>
                </a:cubicBezTo>
                <a:cubicBezTo>
                  <a:pt x="6307537" y="2355906"/>
                  <a:pt x="6302490" y="2394678"/>
                  <a:pt x="6300151" y="2417011"/>
                </a:cubicBezTo>
                <a:cubicBezTo>
                  <a:pt x="6292303" y="2426377"/>
                  <a:pt x="6304439" y="2456509"/>
                  <a:pt x="6295176" y="2454207"/>
                </a:cubicBezTo>
                <a:cubicBezTo>
                  <a:pt x="6299335" y="2464947"/>
                  <a:pt x="6297305" y="2476105"/>
                  <a:pt x="6293727" y="2487203"/>
                </a:cubicBezTo>
                <a:lnTo>
                  <a:pt x="6285477" y="2512282"/>
                </a:lnTo>
                <a:cubicBezTo>
                  <a:pt x="6285720" y="2512961"/>
                  <a:pt x="6285962" y="2513640"/>
                  <a:pt x="6286205" y="2514318"/>
                </a:cubicBezTo>
                <a:cubicBezTo>
                  <a:pt x="6292347" y="2534324"/>
                  <a:pt x="6298487" y="2554328"/>
                  <a:pt x="6304629" y="2574334"/>
                </a:cubicBezTo>
                <a:lnTo>
                  <a:pt x="6303842" y="2579877"/>
                </a:lnTo>
                <a:cubicBezTo>
                  <a:pt x="6303729" y="2585644"/>
                  <a:pt x="6304006" y="2603388"/>
                  <a:pt x="6303953" y="2608928"/>
                </a:cubicBezTo>
                <a:lnTo>
                  <a:pt x="6303530" y="2613111"/>
                </a:lnTo>
                <a:lnTo>
                  <a:pt x="6297474" y="2621996"/>
                </a:lnTo>
                <a:lnTo>
                  <a:pt x="6299263" y="2634265"/>
                </a:lnTo>
                <a:lnTo>
                  <a:pt x="6293065" y="2647237"/>
                </a:lnTo>
                <a:cubicBezTo>
                  <a:pt x="6294685" y="2648158"/>
                  <a:pt x="6296180" y="2649356"/>
                  <a:pt x="6297496" y="2650786"/>
                </a:cubicBezTo>
                <a:lnTo>
                  <a:pt x="6301708" y="2661993"/>
                </a:lnTo>
                <a:lnTo>
                  <a:pt x="6295884" y="2670949"/>
                </a:lnTo>
                <a:cubicBezTo>
                  <a:pt x="6304913" y="2672007"/>
                  <a:pt x="6294429" y="2681695"/>
                  <a:pt x="6291714" y="2690255"/>
                </a:cubicBezTo>
                <a:lnTo>
                  <a:pt x="6292327" y="2695683"/>
                </a:lnTo>
                <a:lnTo>
                  <a:pt x="6284410" y="2713964"/>
                </a:lnTo>
                <a:lnTo>
                  <a:pt x="6280410" y="2730175"/>
                </a:lnTo>
                <a:lnTo>
                  <a:pt x="6288082" y="2763497"/>
                </a:lnTo>
                <a:lnTo>
                  <a:pt x="6260924" y="3051539"/>
                </a:lnTo>
                <a:cubicBezTo>
                  <a:pt x="6251455" y="3165645"/>
                  <a:pt x="6222174" y="3216611"/>
                  <a:pt x="6210151" y="3335396"/>
                </a:cubicBezTo>
                <a:lnTo>
                  <a:pt x="6212034" y="3456509"/>
                </a:lnTo>
                <a:lnTo>
                  <a:pt x="6197490" y="3531827"/>
                </a:lnTo>
                <a:lnTo>
                  <a:pt x="6208018" y="3570877"/>
                </a:lnTo>
                <a:lnTo>
                  <a:pt x="6205920" y="3583849"/>
                </a:lnTo>
                <a:lnTo>
                  <a:pt x="6199616" y="3592763"/>
                </a:lnTo>
                <a:cubicBezTo>
                  <a:pt x="6191839" y="3613948"/>
                  <a:pt x="6196204" y="3641245"/>
                  <a:pt x="6181288" y="3653485"/>
                </a:cubicBezTo>
                <a:cubicBezTo>
                  <a:pt x="6178087" y="3659316"/>
                  <a:pt x="6176516" y="3664985"/>
                  <a:pt x="6175963" y="3670528"/>
                </a:cubicBezTo>
                <a:lnTo>
                  <a:pt x="6176722" y="3685990"/>
                </a:lnTo>
                <a:lnTo>
                  <a:pt x="6181549" y="3690283"/>
                </a:lnTo>
                <a:lnTo>
                  <a:pt x="6179476" y="3699787"/>
                </a:lnTo>
                <a:cubicBezTo>
                  <a:pt x="6179664" y="3700686"/>
                  <a:pt x="6179852" y="3701586"/>
                  <a:pt x="6180040" y="3702486"/>
                </a:cubicBezTo>
                <a:cubicBezTo>
                  <a:pt x="6181140" y="3707637"/>
                  <a:pt x="6182047" y="3712728"/>
                  <a:pt x="6182155" y="3717784"/>
                </a:cubicBezTo>
                <a:cubicBezTo>
                  <a:pt x="6156678" y="3711701"/>
                  <a:pt x="6178864" y="3759789"/>
                  <a:pt x="6158980" y="3746229"/>
                </a:cubicBezTo>
                <a:cubicBezTo>
                  <a:pt x="6144630" y="3780750"/>
                  <a:pt x="6117520" y="3867558"/>
                  <a:pt x="6096049" y="3924910"/>
                </a:cubicBezTo>
                <a:lnTo>
                  <a:pt x="6069712" y="3989353"/>
                </a:lnTo>
                <a:lnTo>
                  <a:pt x="6067330" y="4033899"/>
                </a:lnTo>
                <a:cubicBezTo>
                  <a:pt x="6065506" y="4070470"/>
                  <a:pt x="6063599" y="4110146"/>
                  <a:pt x="6061081" y="4142250"/>
                </a:cubicBezTo>
                <a:cubicBezTo>
                  <a:pt x="6055260" y="4200007"/>
                  <a:pt x="6045907" y="4278998"/>
                  <a:pt x="6042858" y="4329442"/>
                </a:cubicBezTo>
                <a:cubicBezTo>
                  <a:pt x="6038376" y="4381764"/>
                  <a:pt x="6036461" y="4433012"/>
                  <a:pt x="6034182" y="4456184"/>
                </a:cubicBezTo>
                <a:lnTo>
                  <a:pt x="6029178" y="4468478"/>
                </a:lnTo>
                <a:lnTo>
                  <a:pt x="6029974" y="4469862"/>
                </a:lnTo>
                <a:cubicBezTo>
                  <a:pt x="6031287" y="4476321"/>
                  <a:pt x="6030316" y="4480555"/>
                  <a:pt x="6028340" y="4483797"/>
                </a:cubicBezTo>
                <a:lnTo>
                  <a:pt x="6025168" y="4487091"/>
                </a:lnTo>
                <a:lnTo>
                  <a:pt x="6023164" y="4496728"/>
                </a:lnTo>
                <a:lnTo>
                  <a:pt x="6016839" y="4515918"/>
                </a:lnTo>
                <a:cubicBezTo>
                  <a:pt x="6017189" y="4517049"/>
                  <a:pt x="6017537" y="4518182"/>
                  <a:pt x="6017886" y="4519316"/>
                </a:cubicBezTo>
                <a:lnTo>
                  <a:pt x="6011819" y="4547957"/>
                </a:lnTo>
                <a:lnTo>
                  <a:pt x="6012791" y="4548262"/>
                </a:lnTo>
                <a:cubicBezTo>
                  <a:pt x="6014837" y="4549595"/>
                  <a:pt x="6016087" y="4551811"/>
                  <a:pt x="6015703" y="4555939"/>
                </a:cubicBezTo>
                <a:cubicBezTo>
                  <a:pt x="6031790" y="4548276"/>
                  <a:pt x="6021405" y="4557977"/>
                  <a:pt x="6018854" y="4570815"/>
                </a:cubicBezTo>
                <a:cubicBezTo>
                  <a:pt x="6021736" y="4583801"/>
                  <a:pt x="6030754" y="4622347"/>
                  <a:pt x="6033000" y="4633846"/>
                </a:cubicBezTo>
                <a:lnTo>
                  <a:pt x="6032325" y="4639816"/>
                </a:lnTo>
                <a:lnTo>
                  <a:pt x="6032549" y="4639923"/>
                </a:lnTo>
                <a:cubicBezTo>
                  <a:pt x="6032911" y="4641190"/>
                  <a:pt x="6032878" y="4643141"/>
                  <a:pt x="6032309" y="4646192"/>
                </a:cubicBezTo>
                <a:lnTo>
                  <a:pt x="6031095" y="4650706"/>
                </a:lnTo>
                <a:lnTo>
                  <a:pt x="6029786" y="4662290"/>
                </a:lnTo>
                <a:cubicBezTo>
                  <a:pt x="6030161" y="4663587"/>
                  <a:pt x="6030536" y="4664883"/>
                  <a:pt x="6030911" y="4666180"/>
                </a:cubicBezTo>
                <a:lnTo>
                  <a:pt x="6033630" y="4667585"/>
                </a:lnTo>
                <a:lnTo>
                  <a:pt x="6033189" y="4668660"/>
                </a:lnTo>
                <a:cubicBezTo>
                  <a:pt x="6027286" y="4676831"/>
                  <a:pt x="6019767" y="4679345"/>
                  <a:pt x="6038764" y="4689807"/>
                </a:cubicBezTo>
                <a:cubicBezTo>
                  <a:pt x="6028616" y="4708535"/>
                  <a:pt x="6040474" y="4712235"/>
                  <a:pt x="6042217" y="4737890"/>
                </a:cubicBezTo>
                <a:cubicBezTo>
                  <a:pt x="6033362" y="4748600"/>
                  <a:pt x="6035273" y="4757223"/>
                  <a:pt x="6040543" y="4765657"/>
                </a:cubicBezTo>
                <a:cubicBezTo>
                  <a:pt x="6034416" y="4790618"/>
                  <a:pt x="6040696" y="4813399"/>
                  <a:pt x="6039956" y="4841463"/>
                </a:cubicBezTo>
                <a:lnTo>
                  <a:pt x="6057123" y="4969863"/>
                </a:lnTo>
                <a:lnTo>
                  <a:pt x="6055039" y="4974028"/>
                </a:lnTo>
                <a:cubicBezTo>
                  <a:pt x="6053860" y="4976933"/>
                  <a:pt x="6053409" y="4978909"/>
                  <a:pt x="6053462" y="4980318"/>
                </a:cubicBezTo>
                <a:lnTo>
                  <a:pt x="6053643" y="4980501"/>
                </a:lnTo>
                <a:lnTo>
                  <a:pt x="6051733" y="4986338"/>
                </a:lnTo>
                <a:lnTo>
                  <a:pt x="6049602" y="4991296"/>
                </a:lnTo>
                <a:cubicBezTo>
                  <a:pt x="6058123" y="5019829"/>
                  <a:pt x="6066643" y="5048361"/>
                  <a:pt x="6075165" y="5076895"/>
                </a:cubicBezTo>
                <a:lnTo>
                  <a:pt x="6073751" y="5081568"/>
                </a:lnTo>
                <a:cubicBezTo>
                  <a:pt x="6073034" y="5084748"/>
                  <a:pt x="6072888" y="5086810"/>
                  <a:pt x="6073150" y="5088173"/>
                </a:cubicBezTo>
                <a:lnTo>
                  <a:pt x="6073355" y="5088300"/>
                </a:lnTo>
                <a:lnTo>
                  <a:pt x="6072362" y="5094558"/>
                </a:lnTo>
                <a:cubicBezTo>
                  <a:pt x="6070184" y="5105196"/>
                  <a:pt x="6067588" y="5115626"/>
                  <a:pt x="6064726" y="5125620"/>
                </a:cubicBezTo>
                <a:cubicBezTo>
                  <a:pt x="6063568" y="5154527"/>
                  <a:pt x="6065189" y="5244020"/>
                  <a:pt x="6065415" y="5268004"/>
                </a:cubicBezTo>
                <a:cubicBezTo>
                  <a:pt x="6065637" y="5268513"/>
                  <a:pt x="6065860" y="5269021"/>
                  <a:pt x="6066081" y="5269530"/>
                </a:cubicBezTo>
                <a:lnTo>
                  <a:pt x="6043407" y="5390941"/>
                </a:lnTo>
                <a:cubicBezTo>
                  <a:pt x="6032545" y="5438194"/>
                  <a:pt x="6020942" y="5465286"/>
                  <a:pt x="6025377" y="5539927"/>
                </a:cubicBezTo>
                <a:cubicBezTo>
                  <a:pt x="6019787" y="5610775"/>
                  <a:pt x="6013913" y="5740573"/>
                  <a:pt x="6010052" y="5791594"/>
                </a:cubicBezTo>
                <a:cubicBezTo>
                  <a:pt x="5989401" y="5787060"/>
                  <a:pt x="6018524" y="5849672"/>
                  <a:pt x="5994220" y="5855206"/>
                </a:cubicBezTo>
                <a:cubicBezTo>
                  <a:pt x="5995282" y="5860240"/>
                  <a:pt x="5980598" y="5868910"/>
                  <a:pt x="5982580" y="5873582"/>
                </a:cubicBezTo>
                <a:cubicBezTo>
                  <a:pt x="5982922" y="5874401"/>
                  <a:pt x="5983265" y="5875218"/>
                  <a:pt x="5983608" y="5876037"/>
                </a:cubicBezTo>
                <a:lnTo>
                  <a:pt x="5983535" y="5886534"/>
                </a:lnTo>
                <a:lnTo>
                  <a:pt x="5988737" y="5888644"/>
                </a:lnTo>
                <a:cubicBezTo>
                  <a:pt x="5989948" y="5893707"/>
                  <a:pt x="5991159" y="5898769"/>
                  <a:pt x="5992371" y="5903832"/>
                </a:cubicBezTo>
                <a:cubicBezTo>
                  <a:pt x="5992924" y="5909651"/>
                  <a:pt x="5992578" y="5916068"/>
                  <a:pt x="5990780" y="5923391"/>
                </a:cubicBezTo>
                <a:cubicBezTo>
                  <a:pt x="5975822" y="5948880"/>
                  <a:pt x="6013580" y="5981626"/>
                  <a:pt x="5993870" y="6013205"/>
                </a:cubicBezTo>
                <a:cubicBezTo>
                  <a:pt x="5988486" y="6024901"/>
                  <a:pt x="5991718" y="6066777"/>
                  <a:pt x="5997673" y="6074018"/>
                </a:cubicBezTo>
                <a:cubicBezTo>
                  <a:pt x="5998007" y="6081731"/>
                  <a:pt x="6007861" y="6126985"/>
                  <a:pt x="6014840" y="6130837"/>
                </a:cubicBezTo>
                <a:cubicBezTo>
                  <a:pt x="6022998" y="6137057"/>
                  <a:pt x="5999420" y="6156330"/>
                  <a:pt x="6010704" y="6152982"/>
                </a:cubicBezTo>
                <a:cubicBezTo>
                  <a:pt x="6008682" y="6186619"/>
                  <a:pt x="6039938" y="6191636"/>
                  <a:pt x="6038294" y="6221100"/>
                </a:cubicBezTo>
                <a:cubicBezTo>
                  <a:pt x="6039643" y="6222126"/>
                  <a:pt x="6046356" y="6257468"/>
                  <a:pt x="6052331" y="6287550"/>
                </a:cubicBezTo>
                <a:cubicBezTo>
                  <a:pt x="6058307" y="6317632"/>
                  <a:pt x="6082079" y="6391312"/>
                  <a:pt x="6074143" y="6401595"/>
                </a:cubicBezTo>
                <a:cubicBezTo>
                  <a:pt x="6074931" y="6423902"/>
                  <a:pt x="6059614" y="6432919"/>
                  <a:pt x="6060199" y="6487110"/>
                </a:cubicBezTo>
                <a:cubicBezTo>
                  <a:pt x="6075583" y="6574474"/>
                  <a:pt x="6076150" y="6553611"/>
                  <a:pt x="6081156" y="6588589"/>
                </a:cubicBezTo>
                <a:cubicBezTo>
                  <a:pt x="6102088" y="6637976"/>
                  <a:pt x="6067660" y="6687723"/>
                  <a:pt x="6114944" y="6769963"/>
                </a:cubicBezTo>
                <a:cubicBezTo>
                  <a:pt x="6130462" y="6819284"/>
                  <a:pt x="6119243" y="6817955"/>
                  <a:pt x="6128950" y="6835814"/>
                </a:cubicBezTo>
                <a:lnTo>
                  <a:pt x="6132536" y="6858000"/>
                </a:lnTo>
                <a:lnTo>
                  <a:pt x="4789511" y="6858000"/>
                </a:lnTo>
                <a:lnTo>
                  <a:pt x="1866294" y="6858000"/>
                </a:lnTo>
                <a:lnTo>
                  <a:pt x="1705866" y="6858000"/>
                </a:lnTo>
                <a:lnTo>
                  <a:pt x="1343025" y="6858000"/>
                </a:lnTo>
                <a:lnTo>
                  <a:pt x="523269" y="6858000"/>
                </a:lnTo>
                <a:lnTo>
                  <a:pt x="362841"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F7374FB0-A4CE-E14B-A9D2-59F9C4A854A4}"/>
              </a:ext>
            </a:extLst>
          </p:cNvPr>
          <p:cNvSpPr>
            <a:spLocks noGrp="1"/>
          </p:cNvSpPr>
          <p:nvPr>
            <p:ph type="title"/>
          </p:nvPr>
        </p:nvSpPr>
        <p:spPr>
          <a:xfrm>
            <a:off x="1137034" y="609600"/>
            <a:ext cx="4784796" cy="1330840"/>
          </a:xfrm>
        </p:spPr>
        <p:txBody>
          <a:bodyPr>
            <a:normAutofit/>
          </a:bodyPr>
          <a:lstStyle/>
          <a:p>
            <a:r>
              <a:rPr lang="en-US" sz="4100"/>
              <a:t>Let’s Start with Quirky Definitions, Shall We?</a:t>
            </a:r>
          </a:p>
        </p:txBody>
      </p:sp>
      <p:sp>
        <p:nvSpPr>
          <p:cNvPr id="3" name="Content Placeholder 2">
            <a:extLst>
              <a:ext uri="{FF2B5EF4-FFF2-40B4-BE49-F238E27FC236}">
                <a16:creationId xmlns:a16="http://schemas.microsoft.com/office/drawing/2014/main" id="{4BADADA5-814E-7D47-89A1-80BB346395F0}"/>
              </a:ext>
            </a:extLst>
          </p:cNvPr>
          <p:cNvSpPr>
            <a:spLocks noGrp="1"/>
          </p:cNvSpPr>
          <p:nvPr>
            <p:ph idx="1"/>
          </p:nvPr>
        </p:nvSpPr>
        <p:spPr>
          <a:xfrm>
            <a:off x="1137034" y="2194102"/>
            <a:ext cx="4438036" cy="3908585"/>
          </a:xfrm>
        </p:spPr>
        <p:txBody>
          <a:bodyPr>
            <a:normAutofit/>
          </a:bodyPr>
          <a:lstStyle/>
          <a:p>
            <a:r>
              <a:rPr lang="en-US" sz="1400"/>
              <a:t>Q Sample</a:t>
            </a:r>
          </a:p>
          <a:p>
            <a:pPr lvl="1"/>
            <a:r>
              <a:rPr lang="en-US" sz="1400"/>
              <a:t>After collecting multiple statements from the media, literature, and the experts on the subject, the paired down final selection of statements Is the Q sample</a:t>
            </a:r>
          </a:p>
          <a:p>
            <a:r>
              <a:rPr lang="en-US" sz="1400"/>
              <a:t>Concourse:</a:t>
            </a:r>
          </a:p>
          <a:p>
            <a:pPr lvl="1"/>
            <a:r>
              <a:rPr lang="en-US" sz="1400"/>
              <a:t>The grid used to sort participants beliefs/points of view appears as an upside-down bell curve. Disagree all the way to agree with neutral in the middle. Capturing strongly held beliefs to the far left and right.</a:t>
            </a:r>
          </a:p>
          <a:p>
            <a:r>
              <a:rPr lang="en-US" sz="1400"/>
              <a:t>Q Sort</a:t>
            </a:r>
          </a:p>
          <a:p>
            <a:pPr lvl="1"/>
            <a:r>
              <a:rPr lang="en-US" sz="1400"/>
              <a:t>The act of the participant sorting each of the beliefs onto the entire grid (this sorting procedure allows participants to take their time and focus on the which of the statements holds the most meaning for them.</a:t>
            </a:r>
          </a:p>
        </p:txBody>
      </p:sp>
      <p:pic>
        <p:nvPicPr>
          <p:cNvPr id="8" name="Picture 7" descr="Text, letter&#10;&#10;Description automatically generated">
            <a:extLst>
              <a:ext uri="{FF2B5EF4-FFF2-40B4-BE49-F238E27FC236}">
                <a16:creationId xmlns:a16="http://schemas.microsoft.com/office/drawing/2014/main" id="{62DB3F81-051E-154C-B87A-71AFBFA12853}"/>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6880610" y="2332682"/>
            <a:ext cx="4737650" cy="2214851"/>
          </a:xfrm>
          <a:prstGeom prst="rect">
            <a:avLst/>
          </a:prstGeom>
        </p:spPr>
      </p:pic>
      <p:sp>
        <p:nvSpPr>
          <p:cNvPr id="9" name="TextBox 8">
            <a:extLst>
              <a:ext uri="{FF2B5EF4-FFF2-40B4-BE49-F238E27FC236}">
                <a16:creationId xmlns:a16="http://schemas.microsoft.com/office/drawing/2014/main" id="{D7FCDAEA-AD9A-E945-9B9E-D084BD229C49}"/>
              </a:ext>
            </a:extLst>
          </p:cNvPr>
          <p:cNvSpPr txBox="1"/>
          <p:nvPr/>
        </p:nvSpPr>
        <p:spPr>
          <a:xfrm>
            <a:off x="9311218" y="4347478"/>
            <a:ext cx="2307042"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s://justadandak.com/defining-social-spaces/">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spTree>
    <p:extLst>
      <p:ext uri="{BB962C8B-B14F-4D97-AF65-F5344CB8AC3E}">
        <p14:creationId xmlns:p14="http://schemas.microsoft.com/office/powerpoint/2010/main" val="29786793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71" name="Straight Connector 70">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EDA32C"/>
            </a:solidFill>
          </a:ln>
        </p:spPr>
        <p:style>
          <a:lnRef idx="1">
            <a:schemeClr val="accent1"/>
          </a:lnRef>
          <a:fillRef idx="0">
            <a:schemeClr val="accent1"/>
          </a:fillRef>
          <a:effectRef idx="0">
            <a:schemeClr val="accent1"/>
          </a:effectRef>
          <a:fontRef idx="minor">
            <a:schemeClr val="tx1"/>
          </a:fontRef>
        </p:style>
      </p:cxnSp>
      <p:graphicFrame>
        <p:nvGraphicFramePr>
          <p:cNvPr id="2" name="Diagram 1">
            <a:extLst>
              <a:ext uri="{FF2B5EF4-FFF2-40B4-BE49-F238E27FC236}">
                <a16:creationId xmlns:a16="http://schemas.microsoft.com/office/drawing/2014/main" id="{02D3F698-8744-C144-A265-64769C08EF0F}"/>
              </a:ext>
            </a:extLst>
          </p:cNvPr>
          <p:cNvGraphicFramePr/>
          <p:nvPr>
            <p:extLst>
              <p:ext uri="{D42A27DB-BD31-4B8C-83A1-F6EECF244321}">
                <p14:modId xmlns:p14="http://schemas.microsoft.com/office/powerpoint/2010/main" val="702249052"/>
              </p:ext>
            </p:extLst>
          </p:nvPr>
        </p:nvGraphicFramePr>
        <p:xfrm>
          <a:off x="-189644" y="362590"/>
          <a:ext cx="6586489" cy="37854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3" name="Diagram 2">
            <a:extLst>
              <a:ext uri="{FF2B5EF4-FFF2-40B4-BE49-F238E27FC236}">
                <a16:creationId xmlns:a16="http://schemas.microsoft.com/office/drawing/2014/main" id="{CD07BE72-E37C-2A43-AE33-7FB4B224CC64}"/>
              </a:ext>
            </a:extLst>
          </p:cNvPr>
          <p:cNvGraphicFramePr/>
          <p:nvPr>
            <p:extLst>
              <p:ext uri="{D42A27DB-BD31-4B8C-83A1-F6EECF244321}">
                <p14:modId xmlns:p14="http://schemas.microsoft.com/office/powerpoint/2010/main" val="79506648"/>
              </p:ext>
            </p:extLst>
          </p:nvPr>
        </p:nvGraphicFramePr>
        <p:xfrm>
          <a:off x="5641564" y="2900916"/>
          <a:ext cx="8128000" cy="402321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4" name="TextBox 3">
            <a:extLst>
              <a:ext uri="{FF2B5EF4-FFF2-40B4-BE49-F238E27FC236}">
                <a16:creationId xmlns:a16="http://schemas.microsoft.com/office/drawing/2014/main" id="{CCF0CF72-8FD6-EE4E-905A-69D035BA49A0}"/>
              </a:ext>
            </a:extLst>
          </p:cNvPr>
          <p:cNvSpPr txBox="1"/>
          <p:nvPr/>
        </p:nvSpPr>
        <p:spPr>
          <a:xfrm>
            <a:off x="5042482" y="889308"/>
            <a:ext cx="3488371" cy="707886"/>
          </a:xfrm>
          <a:prstGeom prst="rect">
            <a:avLst/>
          </a:prstGeom>
          <a:noFill/>
        </p:spPr>
        <p:txBody>
          <a:bodyPr wrap="square" rtlCol="0">
            <a:spAutoFit/>
          </a:bodyPr>
          <a:lstStyle/>
          <a:p>
            <a:pPr algn="ctr"/>
            <a:r>
              <a:rPr lang="en-US" sz="4000" dirty="0"/>
              <a:t>The Steps of Q !</a:t>
            </a:r>
          </a:p>
        </p:txBody>
      </p:sp>
      <p:sp>
        <p:nvSpPr>
          <p:cNvPr id="5" name="Striped Right Arrow 4">
            <a:extLst>
              <a:ext uri="{FF2B5EF4-FFF2-40B4-BE49-F238E27FC236}">
                <a16:creationId xmlns:a16="http://schemas.microsoft.com/office/drawing/2014/main" id="{F5A34A2F-8C71-924E-AAE3-FEFA7A480418}"/>
              </a:ext>
            </a:extLst>
          </p:cNvPr>
          <p:cNvSpPr/>
          <p:nvPr/>
        </p:nvSpPr>
        <p:spPr>
          <a:xfrm>
            <a:off x="4870092" y="3186684"/>
            <a:ext cx="978408" cy="484632"/>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triped Right Arrow 5">
            <a:extLst>
              <a:ext uri="{FF2B5EF4-FFF2-40B4-BE49-F238E27FC236}">
                <a16:creationId xmlns:a16="http://schemas.microsoft.com/office/drawing/2014/main" id="{DF86C690-910C-9441-AC8B-8CB8BF12C909}"/>
              </a:ext>
            </a:extLst>
          </p:cNvPr>
          <p:cNvSpPr/>
          <p:nvPr/>
        </p:nvSpPr>
        <p:spPr>
          <a:xfrm>
            <a:off x="5540415" y="4427892"/>
            <a:ext cx="978408" cy="484632"/>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triped Right Arrow 6">
            <a:extLst>
              <a:ext uri="{FF2B5EF4-FFF2-40B4-BE49-F238E27FC236}">
                <a16:creationId xmlns:a16="http://schemas.microsoft.com/office/drawing/2014/main" id="{765F3360-73E5-824B-9CAF-2416D375C249}"/>
              </a:ext>
            </a:extLst>
          </p:cNvPr>
          <p:cNvSpPr/>
          <p:nvPr/>
        </p:nvSpPr>
        <p:spPr>
          <a:xfrm>
            <a:off x="6742492" y="5641796"/>
            <a:ext cx="978408" cy="484632"/>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Bent-Up Arrow 10">
            <a:extLst>
              <a:ext uri="{FF2B5EF4-FFF2-40B4-BE49-F238E27FC236}">
                <a16:creationId xmlns:a16="http://schemas.microsoft.com/office/drawing/2014/main" id="{2B29B68C-50CB-8B43-B3C5-AA83F038DC9A}"/>
              </a:ext>
            </a:extLst>
          </p:cNvPr>
          <p:cNvSpPr/>
          <p:nvPr/>
        </p:nvSpPr>
        <p:spPr>
          <a:xfrm>
            <a:off x="11198831" y="5152592"/>
            <a:ext cx="850392" cy="731520"/>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58133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Graphic spid="3" grpId="0">
        <p:bldAsOne/>
      </p:bldGraphic>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4369</TotalTime>
  <Words>2218</Words>
  <Application>Microsoft Macintosh PowerPoint</Application>
  <PresentationFormat>Widescreen</PresentationFormat>
  <Paragraphs>187</Paragraphs>
  <Slides>22</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Arial</vt:lpstr>
      <vt:lpstr>Calibri</vt:lpstr>
      <vt:lpstr>Calibri Light</vt:lpstr>
      <vt:lpstr>Lucida Handwriting</vt:lpstr>
      <vt:lpstr>Times New Roman</vt:lpstr>
      <vt:lpstr>Office Theme</vt:lpstr>
      <vt:lpstr>Q Methodology: A Underutilized and Powerful Approach to the Scientific Study of Beliefs and Values</vt:lpstr>
      <vt:lpstr>Agenda </vt:lpstr>
      <vt:lpstr>The Query: Where did it come from? </vt:lpstr>
      <vt:lpstr>The Quandary: Why Use This?</vt:lpstr>
      <vt:lpstr>The Quandary Specific to the  Researchers!</vt:lpstr>
      <vt:lpstr>The Question: What Does It Look Like &amp; How Does It Work? </vt:lpstr>
      <vt:lpstr>PowerPoint Presentation</vt:lpstr>
      <vt:lpstr>Let’s Start with Quirky Definitions, Shall We?</vt:lpstr>
      <vt:lpstr>PowerPoint Presentation</vt:lpstr>
      <vt:lpstr>Step 1: The Research Question and the Gathering</vt:lpstr>
      <vt:lpstr>Step 2: Find the experts! Lots of Statements with like and opposing or differing views</vt:lpstr>
      <vt:lpstr>Turns out…They have a lot to say! Statements, Beliefs, Perspectives, Oh, My</vt:lpstr>
      <vt:lpstr>PowerPoint Presentation</vt:lpstr>
      <vt:lpstr>Step 2: Creating the Q sample to Use</vt:lpstr>
      <vt:lpstr>Now select your participants and send them Instructions</vt:lpstr>
      <vt:lpstr>PowerPoint Presentation</vt:lpstr>
      <vt:lpstr>The Statistical Method: Factor Analysis (the down and dirty) </vt:lpstr>
      <vt:lpstr>The Narrative and Interpretation</vt:lpstr>
      <vt:lpstr>Studies Using Q Sort Across Disciplines</vt:lpstr>
      <vt:lpstr>Softwares &amp; Q Website</vt:lpstr>
      <vt:lpstr>References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 Methodology: A Underutilized and Powerful Approach to the Scientific Study of Beliefs and Values</dc:title>
  <dc:creator>Adrienne Tauses</dc:creator>
  <cp:lastModifiedBy>Adrienne Tauses</cp:lastModifiedBy>
  <cp:revision>31</cp:revision>
  <dcterms:created xsi:type="dcterms:W3CDTF">2022-02-09T14:21:15Z</dcterms:created>
  <dcterms:modified xsi:type="dcterms:W3CDTF">2022-02-12T17:12:25Z</dcterms:modified>
</cp:coreProperties>
</file>