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0233600" cy="32918400"/>
  <p:notesSz cx="6950075" cy="9236075"/>
  <p:defaultTextStyle>
    <a:defPPr>
      <a:defRPr lang="en-US"/>
    </a:defPPr>
    <a:lvl1pPr algn="l" defTabSz="2057048" rtl="0" fontAlgn="base">
      <a:spcBef>
        <a:spcPct val="0"/>
      </a:spcBef>
      <a:spcAft>
        <a:spcPct val="0"/>
      </a:spcAft>
      <a:defRPr sz="8100" kern="1200">
        <a:solidFill>
          <a:schemeClr val="tx1"/>
        </a:solidFill>
        <a:latin typeface="Arial" pitchFamily="34" charset="0"/>
        <a:ea typeface="ＭＳ Ｐゴシック" pitchFamily="34" charset="-128"/>
        <a:cs typeface="+mn-cs"/>
      </a:defRPr>
    </a:lvl1pPr>
    <a:lvl2pPr marL="2057048" indent="-1657028" algn="l" defTabSz="2057048" rtl="0" fontAlgn="base">
      <a:spcBef>
        <a:spcPct val="0"/>
      </a:spcBef>
      <a:spcAft>
        <a:spcPct val="0"/>
      </a:spcAft>
      <a:defRPr sz="8100" kern="1200">
        <a:solidFill>
          <a:schemeClr val="tx1"/>
        </a:solidFill>
        <a:latin typeface="Arial" pitchFamily="34" charset="0"/>
        <a:ea typeface="ＭＳ Ｐゴシック" pitchFamily="34" charset="-128"/>
        <a:cs typeface="+mn-cs"/>
      </a:defRPr>
    </a:lvl2pPr>
    <a:lvl3pPr marL="4114094" indent="-3314055" algn="l" defTabSz="2057048" rtl="0" fontAlgn="base">
      <a:spcBef>
        <a:spcPct val="0"/>
      </a:spcBef>
      <a:spcAft>
        <a:spcPct val="0"/>
      </a:spcAft>
      <a:defRPr sz="8100" kern="1200">
        <a:solidFill>
          <a:schemeClr val="tx1"/>
        </a:solidFill>
        <a:latin typeface="Arial" pitchFamily="34" charset="0"/>
        <a:ea typeface="ＭＳ Ｐゴシック" pitchFamily="34" charset="-128"/>
        <a:cs typeface="+mn-cs"/>
      </a:defRPr>
    </a:lvl3pPr>
    <a:lvl4pPr marL="6171142" indent="-4971082" algn="l" defTabSz="2057048" rtl="0" fontAlgn="base">
      <a:spcBef>
        <a:spcPct val="0"/>
      </a:spcBef>
      <a:spcAft>
        <a:spcPct val="0"/>
      </a:spcAft>
      <a:defRPr sz="8100" kern="1200">
        <a:solidFill>
          <a:schemeClr val="tx1"/>
        </a:solidFill>
        <a:latin typeface="Arial" pitchFamily="34" charset="0"/>
        <a:ea typeface="ＭＳ Ｐゴシック" pitchFamily="34" charset="-128"/>
        <a:cs typeface="+mn-cs"/>
      </a:defRPr>
    </a:lvl4pPr>
    <a:lvl5pPr marL="8228189" indent="-6628108" algn="l" defTabSz="2057048" rtl="0" fontAlgn="base">
      <a:spcBef>
        <a:spcPct val="0"/>
      </a:spcBef>
      <a:spcAft>
        <a:spcPct val="0"/>
      </a:spcAft>
      <a:defRPr sz="8100" kern="1200">
        <a:solidFill>
          <a:schemeClr val="tx1"/>
        </a:solidFill>
        <a:latin typeface="Arial" pitchFamily="34" charset="0"/>
        <a:ea typeface="ＭＳ Ｐゴシック" pitchFamily="34" charset="-128"/>
        <a:cs typeface="+mn-cs"/>
      </a:defRPr>
    </a:lvl5pPr>
    <a:lvl6pPr marL="2000101" algn="l" defTabSz="800041" rtl="0" eaLnBrk="1" latinLnBrk="0" hangingPunct="1">
      <a:defRPr sz="8100" kern="1200">
        <a:solidFill>
          <a:schemeClr val="tx1"/>
        </a:solidFill>
        <a:latin typeface="Arial" pitchFamily="34" charset="0"/>
        <a:ea typeface="ＭＳ Ｐゴシック" pitchFamily="34" charset="-128"/>
        <a:cs typeface="+mn-cs"/>
      </a:defRPr>
    </a:lvl6pPr>
    <a:lvl7pPr marL="2400120" algn="l" defTabSz="800041" rtl="0" eaLnBrk="1" latinLnBrk="0" hangingPunct="1">
      <a:defRPr sz="8100" kern="1200">
        <a:solidFill>
          <a:schemeClr val="tx1"/>
        </a:solidFill>
        <a:latin typeface="Arial" pitchFamily="34" charset="0"/>
        <a:ea typeface="ＭＳ Ｐゴシック" pitchFamily="34" charset="-128"/>
        <a:cs typeface="+mn-cs"/>
      </a:defRPr>
    </a:lvl7pPr>
    <a:lvl8pPr marL="2800140" algn="l" defTabSz="800041" rtl="0" eaLnBrk="1" latinLnBrk="0" hangingPunct="1">
      <a:defRPr sz="8100" kern="1200">
        <a:solidFill>
          <a:schemeClr val="tx1"/>
        </a:solidFill>
        <a:latin typeface="Arial" pitchFamily="34" charset="0"/>
        <a:ea typeface="ＭＳ Ｐゴシック" pitchFamily="34" charset="-128"/>
        <a:cs typeface="+mn-cs"/>
      </a:defRPr>
    </a:lvl8pPr>
    <a:lvl9pPr marL="3200160" algn="l" defTabSz="800041" rtl="0" eaLnBrk="1" latinLnBrk="0" hangingPunct="1">
      <a:defRPr sz="81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0640" userDrawn="1">
          <p15:clr>
            <a:srgbClr val="A4A3A4"/>
          </p15:clr>
        </p15:guide>
        <p15:guide id="2" orient="horz" pos="543" userDrawn="1">
          <p15:clr>
            <a:srgbClr val="A4A3A4"/>
          </p15:clr>
        </p15:guide>
        <p15:guide id="3" pos="14911" userDrawn="1">
          <p15:clr>
            <a:srgbClr val="A4A3A4"/>
          </p15:clr>
        </p15:guide>
        <p15:guide id="4" pos="14358" userDrawn="1">
          <p15:clr>
            <a:srgbClr val="A4A3A4"/>
          </p15:clr>
        </p15:guide>
        <p15:guide id="5" pos="264" userDrawn="1">
          <p15:clr>
            <a:srgbClr val="A4A3A4"/>
          </p15:clr>
        </p15:guide>
        <p15:guide id="6" pos="21736" userDrawn="1">
          <p15:clr>
            <a:srgbClr val="A4A3A4"/>
          </p15:clr>
        </p15:guide>
        <p15:guide id="7" orient="horz" pos="20188" userDrawn="1">
          <p15:clr>
            <a:srgbClr val="A4A3A4"/>
          </p15:clr>
        </p15:guide>
        <p15:guide id="8" orient="horz" pos="532" userDrawn="1">
          <p15:clr>
            <a:srgbClr val="A4A3A4"/>
          </p15:clr>
        </p15:guide>
        <p15:guide id="9" pos="17042" userDrawn="1">
          <p15:clr>
            <a:srgbClr val="A4A3A4"/>
          </p15:clr>
        </p15:guide>
        <p15:guide id="10" pos="16409" userDrawn="1">
          <p15:clr>
            <a:srgbClr val="A4A3A4"/>
          </p15:clr>
        </p15:guide>
        <p15:guide id="11" pos="302" userDrawn="1">
          <p15:clr>
            <a:srgbClr val="A4A3A4"/>
          </p15:clr>
        </p15:guide>
        <p15:guide id="12" pos="24841"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694"/>
    <a:srgbClr val="7A0019"/>
    <a:srgbClr val="F2DCD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6B8D6C-A502-4995-B086-271A29AFDD03}" v="5" dt="2020-02-24T22:00:39.4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94249" autoAdjust="0"/>
  </p:normalViewPr>
  <p:slideViewPr>
    <p:cSldViewPr snapToGrid="0" snapToObjects="1" showGuides="1">
      <p:cViewPr>
        <p:scale>
          <a:sx n="28" d="100"/>
          <a:sy n="28" d="100"/>
        </p:scale>
        <p:origin x="30" y="-1092"/>
      </p:cViewPr>
      <p:guideLst>
        <p:guide orient="horz" pos="20640"/>
        <p:guide orient="horz" pos="543"/>
        <p:guide pos="14911"/>
        <p:guide pos="14358"/>
        <p:guide pos="264"/>
        <p:guide pos="21736"/>
        <p:guide orient="horz" pos="20188"/>
        <p:guide orient="horz" pos="532"/>
        <p:guide pos="17042"/>
        <p:guide pos="16409"/>
        <p:guide pos="302"/>
        <p:guide pos="24841"/>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snapToObjects="1" showGuides="1">
      <p:cViewPr varScale="1">
        <p:scale>
          <a:sx n="89" d="100"/>
          <a:sy n="89" d="100"/>
        </p:scale>
        <p:origin x="-2940" y="-120"/>
      </p:cViewPr>
      <p:guideLst>
        <p:guide orient="horz" pos="2909"/>
        <p:guide pos="2190"/>
      </p:guideLst>
    </p:cSldViewPr>
  </p:notes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86" tIns="46243" rIns="92486" bIns="46243" rtlCol="0"/>
          <a:lstStyle>
            <a:lvl1pPr algn="l">
              <a:defRPr sz="1200" smtClean="0"/>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6" tIns="46243" rIns="92486" bIns="46243" rtlCol="0"/>
          <a:lstStyle>
            <a:lvl1pPr algn="r">
              <a:defRPr sz="1200" smtClean="0"/>
            </a:lvl1pPr>
          </a:lstStyle>
          <a:p>
            <a:pPr>
              <a:defRPr/>
            </a:pPr>
            <a:fld id="{7CDD0B5F-1EFE-4B8E-8227-1A80DEE34E6A}" type="datetimeFigureOut">
              <a:rPr lang="en-US"/>
              <a:pPr>
                <a:defRPr/>
              </a:pPr>
              <a:t>2/26/2022</a:t>
            </a:fld>
            <a:endParaRPr lang="en-US"/>
          </a:p>
        </p:txBody>
      </p:sp>
      <p:sp>
        <p:nvSpPr>
          <p:cNvPr id="4" name="Slide Image Placeholder 3"/>
          <p:cNvSpPr>
            <a:spLocks noGrp="1" noRot="1" noChangeAspect="1"/>
          </p:cNvSpPr>
          <p:nvPr>
            <p:ph type="sldImg" idx="2"/>
          </p:nvPr>
        </p:nvSpPr>
        <p:spPr>
          <a:xfrm>
            <a:off x="1358900" y="692150"/>
            <a:ext cx="4232275" cy="3463925"/>
          </a:xfrm>
          <a:prstGeom prst="rect">
            <a:avLst/>
          </a:prstGeom>
          <a:noFill/>
          <a:ln w="12700">
            <a:solidFill>
              <a:prstClr val="black"/>
            </a:solidFill>
          </a:ln>
        </p:spPr>
        <p:txBody>
          <a:bodyPr vert="horz" lIns="92486" tIns="46243" rIns="92486" bIns="46243" rtlCol="0" anchor="ctr"/>
          <a:lstStyle/>
          <a:p>
            <a:pPr lvl="0"/>
            <a:endParaRPr lang="en-US"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6" tIns="46243" rIns="92486" bIns="4624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772668"/>
            <a:ext cx="3011699" cy="461804"/>
          </a:xfrm>
          <a:prstGeom prst="rect">
            <a:avLst/>
          </a:prstGeom>
        </p:spPr>
        <p:txBody>
          <a:bodyPr vert="horz" lIns="92486" tIns="46243" rIns="92486" bIns="46243"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6" tIns="46243" rIns="92486" bIns="46243" rtlCol="0" anchor="b"/>
          <a:lstStyle>
            <a:lvl1pPr algn="r">
              <a:defRPr sz="1200" smtClean="0"/>
            </a:lvl1pPr>
          </a:lstStyle>
          <a:p>
            <a:pPr>
              <a:defRPr/>
            </a:pPr>
            <a:fld id="{F414525C-2A46-4437-BBED-C1E49352CA0B}" type="slidenum">
              <a:rPr lang="en-US"/>
              <a:pPr>
                <a:defRPr/>
              </a:pPr>
              <a:t>‹#›</a:t>
            </a:fld>
            <a:endParaRPr lang="en-US"/>
          </a:p>
        </p:txBody>
      </p:sp>
    </p:spTree>
    <p:extLst>
      <p:ext uri="{BB962C8B-B14F-4D97-AF65-F5344CB8AC3E}">
        <p14:creationId xmlns:p14="http://schemas.microsoft.com/office/powerpoint/2010/main" val="29936866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mn-lt"/>
        <a:ea typeface="+mn-ea"/>
        <a:cs typeface="+mn-cs"/>
      </a:defRPr>
    </a:lvl1pPr>
    <a:lvl2pPr marL="400020" algn="l" rtl="0" fontAlgn="base">
      <a:spcBef>
        <a:spcPct val="30000"/>
      </a:spcBef>
      <a:spcAft>
        <a:spcPct val="0"/>
      </a:spcAft>
      <a:defRPr sz="1100" kern="1200">
        <a:solidFill>
          <a:schemeClr val="tx1"/>
        </a:solidFill>
        <a:latin typeface="+mn-lt"/>
        <a:ea typeface="+mn-ea"/>
        <a:cs typeface="+mn-cs"/>
      </a:defRPr>
    </a:lvl2pPr>
    <a:lvl3pPr marL="800041" algn="l" rtl="0" fontAlgn="base">
      <a:spcBef>
        <a:spcPct val="30000"/>
      </a:spcBef>
      <a:spcAft>
        <a:spcPct val="0"/>
      </a:spcAft>
      <a:defRPr sz="1100" kern="1200">
        <a:solidFill>
          <a:schemeClr val="tx1"/>
        </a:solidFill>
        <a:latin typeface="+mn-lt"/>
        <a:ea typeface="+mn-ea"/>
        <a:cs typeface="+mn-cs"/>
      </a:defRPr>
    </a:lvl3pPr>
    <a:lvl4pPr marL="1200059" algn="l" rtl="0" fontAlgn="base">
      <a:spcBef>
        <a:spcPct val="30000"/>
      </a:spcBef>
      <a:spcAft>
        <a:spcPct val="0"/>
      </a:spcAft>
      <a:defRPr sz="1100" kern="1200">
        <a:solidFill>
          <a:schemeClr val="tx1"/>
        </a:solidFill>
        <a:latin typeface="+mn-lt"/>
        <a:ea typeface="+mn-ea"/>
        <a:cs typeface="+mn-cs"/>
      </a:defRPr>
    </a:lvl4pPr>
    <a:lvl5pPr marL="1600081" algn="l" rtl="0" fontAlgn="base">
      <a:spcBef>
        <a:spcPct val="30000"/>
      </a:spcBef>
      <a:spcAft>
        <a:spcPct val="0"/>
      </a:spcAft>
      <a:defRPr sz="1100" kern="1200">
        <a:solidFill>
          <a:schemeClr val="tx1"/>
        </a:solidFill>
        <a:latin typeface="+mn-lt"/>
        <a:ea typeface="+mn-ea"/>
        <a:cs typeface="+mn-cs"/>
      </a:defRPr>
    </a:lvl5pPr>
    <a:lvl6pPr marL="2000101" algn="l" defTabSz="800041" rtl="0" eaLnBrk="1" latinLnBrk="0" hangingPunct="1">
      <a:defRPr sz="1100" kern="1200">
        <a:solidFill>
          <a:schemeClr val="tx1"/>
        </a:solidFill>
        <a:latin typeface="+mn-lt"/>
        <a:ea typeface="+mn-ea"/>
        <a:cs typeface="+mn-cs"/>
      </a:defRPr>
    </a:lvl6pPr>
    <a:lvl7pPr marL="2400120" algn="l" defTabSz="800041" rtl="0" eaLnBrk="1" latinLnBrk="0" hangingPunct="1">
      <a:defRPr sz="1100" kern="1200">
        <a:solidFill>
          <a:schemeClr val="tx1"/>
        </a:solidFill>
        <a:latin typeface="+mn-lt"/>
        <a:ea typeface="+mn-ea"/>
        <a:cs typeface="+mn-cs"/>
      </a:defRPr>
    </a:lvl7pPr>
    <a:lvl8pPr marL="2800140" algn="l" defTabSz="800041" rtl="0" eaLnBrk="1" latinLnBrk="0" hangingPunct="1">
      <a:defRPr sz="1100" kern="1200">
        <a:solidFill>
          <a:schemeClr val="tx1"/>
        </a:solidFill>
        <a:latin typeface="+mn-lt"/>
        <a:ea typeface="+mn-ea"/>
        <a:cs typeface="+mn-cs"/>
      </a:defRPr>
    </a:lvl8pPr>
    <a:lvl9pPr marL="3200160" algn="l" defTabSz="80004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58900" y="692150"/>
            <a:ext cx="4232275" cy="34639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41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9400">
                <a:solidFill>
                  <a:schemeClr val="tx1"/>
                </a:solidFill>
                <a:latin typeface="Arial" pitchFamily="34" charset="0"/>
                <a:ea typeface="ＭＳ Ｐゴシック" pitchFamily="34" charset="-128"/>
              </a:defRPr>
            </a:lvl1pPr>
            <a:lvl2pPr marL="751445" indent="-289018" eaLnBrk="0" hangingPunct="0">
              <a:defRPr sz="9400">
                <a:solidFill>
                  <a:schemeClr val="tx1"/>
                </a:solidFill>
                <a:latin typeface="Arial" pitchFamily="34" charset="0"/>
                <a:ea typeface="ＭＳ Ｐゴシック" pitchFamily="34" charset="-128"/>
              </a:defRPr>
            </a:lvl2pPr>
            <a:lvl3pPr marL="1156070" indent="-231215" eaLnBrk="0" hangingPunct="0">
              <a:defRPr sz="9400">
                <a:solidFill>
                  <a:schemeClr val="tx1"/>
                </a:solidFill>
                <a:latin typeface="Arial" pitchFamily="34" charset="0"/>
                <a:ea typeface="ＭＳ Ｐゴシック" pitchFamily="34" charset="-128"/>
              </a:defRPr>
            </a:lvl3pPr>
            <a:lvl4pPr marL="1618498" indent="-231215" eaLnBrk="0" hangingPunct="0">
              <a:defRPr sz="9400">
                <a:solidFill>
                  <a:schemeClr val="tx1"/>
                </a:solidFill>
                <a:latin typeface="Arial" pitchFamily="34" charset="0"/>
                <a:ea typeface="ＭＳ Ｐゴシック" pitchFamily="34" charset="-128"/>
              </a:defRPr>
            </a:lvl4pPr>
            <a:lvl5pPr marL="2080925" indent="-231215" eaLnBrk="0" hangingPunct="0">
              <a:defRPr sz="9400">
                <a:solidFill>
                  <a:schemeClr val="tx1"/>
                </a:solidFill>
                <a:latin typeface="Arial" pitchFamily="34" charset="0"/>
                <a:ea typeface="ＭＳ Ｐゴシック" pitchFamily="34" charset="-128"/>
              </a:defRPr>
            </a:lvl5pPr>
            <a:lvl6pPr marL="2543354" indent="-231215" defTabSz="2377972" eaLnBrk="0" fontAlgn="base" hangingPunct="0">
              <a:spcBef>
                <a:spcPct val="0"/>
              </a:spcBef>
              <a:spcAft>
                <a:spcPct val="0"/>
              </a:spcAft>
              <a:defRPr sz="9400">
                <a:solidFill>
                  <a:schemeClr val="tx1"/>
                </a:solidFill>
                <a:latin typeface="Arial" pitchFamily="34" charset="0"/>
                <a:ea typeface="ＭＳ Ｐゴシック" pitchFamily="34" charset="-128"/>
              </a:defRPr>
            </a:lvl6pPr>
            <a:lvl7pPr marL="3005782" indent="-231215" defTabSz="2377972" eaLnBrk="0" fontAlgn="base" hangingPunct="0">
              <a:spcBef>
                <a:spcPct val="0"/>
              </a:spcBef>
              <a:spcAft>
                <a:spcPct val="0"/>
              </a:spcAft>
              <a:defRPr sz="9400">
                <a:solidFill>
                  <a:schemeClr val="tx1"/>
                </a:solidFill>
                <a:latin typeface="Arial" pitchFamily="34" charset="0"/>
                <a:ea typeface="ＭＳ Ｐゴシック" pitchFamily="34" charset="-128"/>
              </a:defRPr>
            </a:lvl7pPr>
            <a:lvl8pPr marL="3468210" indent="-231215" defTabSz="2377972" eaLnBrk="0" fontAlgn="base" hangingPunct="0">
              <a:spcBef>
                <a:spcPct val="0"/>
              </a:spcBef>
              <a:spcAft>
                <a:spcPct val="0"/>
              </a:spcAft>
              <a:defRPr sz="9400">
                <a:solidFill>
                  <a:schemeClr val="tx1"/>
                </a:solidFill>
                <a:latin typeface="Arial" pitchFamily="34" charset="0"/>
                <a:ea typeface="ＭＳ Ｐゴシック" pitchFamily="34" charset="-128"/>
              </a:defRPr>
            </a:lvl8pPr>
            <a:lvl9pPr marL="3930638" indent="-231215" defTabSz="2377972" eaLnBrk="0" fontAlgn="base" hangingPunct="0">
              <a:spcBef>
                <a:spcPct val="0"/>
              </a:spcBef>
              <a:spcAft>
                <a:spcPct val="0"/>
              </a:spcAft>
              <a:defRPr sz="9400">
                <a:solidFill>
                  <a:schemeClr val="tx1"/>
                </a:solidFill>
                <a:latin typeface="Arial" pitchFamily="34" charset="0"/>
                <a:ea typeface="ＭＳ Ｐゴシック" pitchFamily="34" charset="-128"/>
              </a:defRPr>
            </a:lvl9pPr>
          </a:lstStyle>
          <a:p>
            <a:pPr eaLnBrk="1" hangingPunct="1"/>
            <a:fld id="{74F606CF-7991-4662-BAE4-0591ADC7D0C5}" type="slidenum">
              <a:rPr lang="en-US" sz="1200"/>
              <a:pPr eaLnBrk="1" hangingPunct="1"/>
              <a:t>1</a:t>
            </a:fld>
            <a:endParaRPr lang="en-US" sz="1200"/>
          </a:p>
        </p:txBody>
      </p:sp>
    </p:spTree>
    <p:extLst>
      <p:ext uri="{BB962C8B-B14F-4D97-AF65-F5344CB8AC3E}">
        <p14:creationId xmlns:p14="http://schemas.microsoft.com/office/powerpoint/2010/main" val="2567608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0226048"/>
            <a:ext cx="34198560" cy="7056120"/>
          </a:xfrm>
        </p:spPr>
        <p:txBody>
          <a:bodyPr/>
          <a:lstStyle/>
          <a:p>
            <a:r>
              <a:rPr lang="en-US"/>
              <a:t>Click to edit Master title style</a:t>
            </a:r>
          </a:p>
        </p:txBody>
      </p:sp>
      <p:sp>
        <p:nvSpPr>
          <p:cNvPr id="3" name="Subtitle 2"/>
          <p:cNvSpPr>
            <a:spLocks noGrp="1"/>
          </p:cNvSpPr>
          <p:nvPr>
            <p:ph type="subTitle" idx="1"/>
          </p:nvPr>
        </p:nvSpPr>
        <p:spPr>
          <a:xfrm>
            <a:off x="6035040" y="18653760"/>
            <a:ext cx="28163520" cy="8412480"/>
          </a:xfrm>
        </p:spPr>
        <p:txBody>
          <a:bodyPr/>
          <a:lstStyle>
            <a:lvl1pPr marL="0" indent="0" algn="ctr">
              <a:buNone/>
              <a:defRPr>
                <a:solidFill>
                  <a:schemeClr val="tx1">
                    <a:tint val="75000"/>
                  </a:schemeClr>
                </a:solidFill>
              </a:defRPr>
            </a:lvl1pPr>
            <a:lvl2pPr marL="1885909" indent="0" algn="ctr">
              <a:buNone/>
              <a:defRPr>
                <a:solidFill>
                  <a:schemeClr val="tx1">
                    <a:tint val="75000"/>
                  </a:schemeClr>
                </a:solidFill>
              </a:defRPr>
            </a:lvl2pPr>
            <a:lvl3pPr marL="3771819" indent="0" algn="ctr">
              <a:buNone/>
              <a:defRPr>
                <a:solidFill>
                  <a:schemeClr val="tx1">
                    <a:tint val="75000"/>
                  </a:schemeClr>
                </a:solidFill>
              </a:defRPr>
            </a:lvl3pPr>
            <a:lvl4pPr marL="5657726" indent="0" algn="ctr">
              <a:buNone/>
              <a:defRPr>
                <a:solidFill>
                  <a:schemeClr val="tx1">
                    <a:tint val="75000"/>
                  </a:schemeClr>
                </a:solidFill>
              </a:defRPr>
            </a:lvl4pPr>
            <a:lvl5pPr marL="7543636" indent="0" algn="ctr">
              <a:buNone/>
              <a:defRPr>
                <a:solidFill>
                  <a:schemeClr val="tx1">
                    <a:tint val="75000"/>
                  </a:schemeClr>
                </a:solidFill>
              </a:defRPr>
            </a:lvl5pPr>
            <a:lvl6pPr marL="9429546" indent="0" algn="ctr">
              <a:buNone/>
              <a:defRPr>
                <a:solidFill>
                  <a:schemeClr val="tx1">
                    <a:tint val="75000"/>
                  </a:schemeClr>
                </a:solidFill>
              </a:defRPr>
            </a:lvl6pPr>
            <a:lvl7pPr marL="11315454" indent="0" algn="ctr">
              <a:buNone/>
              <a:defRPr>
                <a:solidFill>
                  <a:schemeClr val="tx1">
                    <a:tint val="75000"/>
                  </a:schemeClr>
                </a:solidFill>
              </a:defRPr>
            </a:lvl7pPr>
            <a:lvl8pPr marL="13201363" indent="0" algn="ctr">
              <a:buNone/>
              <a:defRPr>
                <a:solidFill>
                  <a:schemeClr val="tx1">
                    <a:tint val="75000"/>
                  </a:schemeClr>
                </a:solidFill>
              </a:defRPr>
            </a:lvl8pPr>
            <a:lvl9pPr marL="150872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2C09496-A832-4B2D-BB86-2FA2E32D6FEA}" type="datetime1">
              <a:rPr lang="en-US"/>
              <a:pPr>
                <a:defRPr/>
              </a:pPr>
              <a:t>2/26/2022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9619F2-A92F-4EF2-8146-B75891426008}" type="slidenum">
              <a:rPr lang="en-US"/>
              <a:pPr>
                <a:defRPr/>
              </a:pPr>
              <a:t>‹#›</a:t>
            </a:fld>
            <a:endParaRPr lang="en-US"/>
          </a:p>
        </p:txBody>
      </p:sp>
    </p:spTree>
    <p:extLst>
      <p:ext uri="{BB962C8B-B14F-4D97-AF65-F5344CB8AC3E}">
        <p14:creationId xmlns:p14="http://schemas.microsoft.com/office/powerpoint/2010/main" val="387619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4E40489-4733-468E-B7F2-7CFE18CEB298}" type="datetime1">
              <a:rPr lang="en-US"/>
              <a:pPr>
                <a:defRPr/>
              </a:pPr>
              <a:t>2/26/2022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449BDB-1F68-486E-9B06-FCE87CE63106}" type="slidenum">
              <a:rPr lang="en-US"/>
              <a:pPr>
                <a:defRPr/>
              </a:pPr>
              <a:t>‹#›</a:t>
            </a:fld>
            <a:endParaRPr lang="en-US"/>
          </a:p>
        </p:txBody>
      </p:sp>
    </p:spTree>
    <p:extLst>
      <p:ext uri="{BB962C8B-B14F-4D97-AF65-F5344CB8AC3E}">
        <p14:creationId xmlns:p14="http://schemas.microsoft.com/office/powerpoint/2010/main" val="358383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0014334" y="7383798"/>
            <a:ext cx="43453684" cy="1572844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53279" y="7383798"/>
            <a:ext cx="129690498" cy="1572844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57ED93-EB66-4B64-946C-65FC42BA3AF6}" type="datetime1">
              <a:rPr lang="en-US"/>
              <a:pPr>
                <a:defRPr/>
              </a:pPr>
              <a:t>2/26/2022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07B0D7-AAB9-4DF9-8683-7A5DE9EE1EA9}" type="slidenum">
              <a:rPr lang="en-US"/>
              <a:pPr>
                <a:defRPr/>
              </a:pPr>
              <a:t>‹#›</a:t>
            </a:fld>
            <a:endParaRPr lang="en-US"/>
          </a:p>
        </p:txBody>
      </p:sp>
    </p:spTree>
    <p:extLst>
      <p:ext uri="{BB962C8B-B14F-4D97-AF65-F5344CB8AC3E}">
        <p14:creationId xmlns:p14="http://schemas.microsoft.com/office/powerpoint/2010/main" val="375586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B166C3D-6338-481C-B4DF-4E8EA8D227AE}" type="datetime1">
              <a:rPr lang="en-US"/>
              <a:pPr>
                <a:defRPr/>
              </a:pPr>
              <a:t>2/26/2022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943C31-8428-4131-8C5A-978B7EB95A48}" type="slidenum">
              <a:rPr lang="en-US"/>
              <a:pPr>
                <a:defRPr/>
              </a:pPr>
              <a:t>‹#›</a:t>
            </a:fld>
            <a:endParaRPr lang="en-US"/>
          </a:p>
        </p:txBody>
      </p:sp>
    </p:spTree>
    <p:extLst>
      <p:ext uri="{BB962C8B-B14F-4D97-AF65-F5344CB8AC3E}">
        <p14:creationId xmlns:p14="http://schemas.microsoft.com/office/powerpoint/2010/main" val="1368612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6" y="21153124"/>
            <a:ext cx="34198560" cy="6537960"/>
          </a:xfrm>
        </p:spPr>
        <p:txBody>
          <a:bodyPr anchor="t"/>
          <a:lstStyle>
            <a:lvl1pPr algn="l">
              <a:defRPr sz="16592" b="1" cap="all"/>
            </a:lvl1pPr>
          </a:lstStyle>
          <a:p>
            <a:r>
              <a:rPr lang="en-US"/>
              <a:t>Click to edit Master title style</a:t>
            </a:r>
          </a:p>
        </p:txBody>
      </p:sp>
      <p:sp>
        <p:nvSpPr>
          <p:cNvPr id="3" name="Text Placeholder 2"/>
          <p:cNvSpPr>
            <a:spLocks noGrp="1"/>
          </p:cNvSpPr>
          <p:nvPr>
            <p:ph type="body" idx="1"/>
          </p:nvPr>
        </p:nvSpPr>
        <p:spPr>
          <a:xfrm>
            <a:off x="3178176" y="13952236"/>
            <a:ext cx="34198560" cy="7200897"/>
          </a:xfrm>
        </p:spPr>
        <p:txBody>
          <a:bodyPr anchor="b"/>
          <a:lstStyle>
            <a:lvl1pPr marL="0" indent="0">
              <a:buNone/>
              <a:defRPr sz="8250">
                <a:solidFill>
                  <a:schemeClr val="tx1">
                    <a:tint val="75000"/>
                  </a:schemeClr>
                </a:solidFill>
              </a:defRPr>
            </a:lvl1pPr>
            <a:lvl2pPr marL="1885909" indent="0">
              <a:buNone/>
              <a:defRPr sz="7425">
                <a:solidFill>
                  <a:schemeClr val="tx1">
                    <a:tint val="75000"/>
                  </a:schemeClr>
                </a:solidFill>
              </a:defRPr>
            </a:lvl2pPr>
            <a:lvl3pPr marL="3771819" indent="0">
              <a:buNone/>
              <a:defRPr sz="6692">
                <a:solidFill>
                  <a:schemeClr val="tx1">
                    <a:tint val="75000"/>
                  </a:schemeClr>
                </a:solidFill>
              </a:defRPr>
            </a:lvl3pPr>
            <a:lvl4pPr marL="5657726" indent="0">
              <a:buNone/>
              <a:defRPr sz="5775">
                <a:solidFill>
                  <a:schemeClr val="tx1">
                    <a:tint val="75000"/>
                  </a:schemeClr>
                </a:solidFill>
              </a:defRPr>
            </a:lvl4pPr>
            <a:lvl5pPr marL="7543636" indent="0">
              <a:buNone/>
              <a:defRPr sz="5775">
                <a:solidFill>
                  <a:schemeClr val="tx1">
                    <a:tint val="75000"/>
                  </a:schemeClr>
                </a:solidFill>
              </a:defRPr>
            </a:lvl5pPr>
            <a:lvl6pPr marL="9429546" indent="0">
              <a:buNone/>
              <a:defRPr sz="5775">
                <a:solidFill>
                  <a:schemeClr val="tx1">
                    <a:tint val="75000"/>
                  </a:schemeClr>
                </a:solidFill>
              </a:defRPr>
            </a:lvl6pPr>
            <a:lvl7pPr marL="11315454" indent="0">
              <a:buNone/>
              <a:defRPr sz="5775">
                <a:solidFill>
                  <a:schemeClr val="tx1">
                    <a:tint val="75000"/>
                  </a:schemeClr>
                </a:solidFill>
              </a:defRPr>
            </a:lvl7pPr>
            <a:lvl8pPr marL="13201363" indent="0">
              <a:buNone/>
              <a:defRPr sz="5775">
                <a:solidFill>
                  <a:schemeClr val="tx1">
                    <a:tint val="75000"/>
                  </a:schemeClr>
                </a:solidFill>
              </a:defRPr>
            </a:lvl8pPr>
            <a:lvl9pPr marL="15087273" indent="0">
              <a:buNone/>
              <a:defRPr sz="57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DEEB7A9-D252-405E-91E4-896403F82154}" type="datetime1">
              <a:rPr lang="en-US"/>
              <a:pPr>
                <a:defRPr/>
              </a:pPr>
              <a:t>2/26/2022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05CDA4-CD16-4B8C-80DD-BFEBC9F63C5E}" type="slidenum">
              <a:rPr lang="en-US"/>
              <a:pPr>
                <a:defRPr/>
              </a:pPr>
              <a:t>‹#›</a:t>
            </a:fld>
            <a:endParaRPr lang="en-US"/>
          </a:p>
        </p:txBody>
      </p:sp>
    </p:spTree>
    <p:extLst>
      <p:ext uri="{BB962C8B-B14F-4D97-AF65-F5344CB8AC3E}">
        <p14:creationId xmlns:p14="http://schemas.microsoft.com/office/powerpoint/2010/main" val="160347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653275" y="43014908"/>
            <a:ext cx="86572090" cy="121653298"/>
          </a:xfrm>
        </p:spPr>
        <p:txBody>
          <a:bodyPr/>
          <a:lstStyle>
            <a:lvl1pPr>
              <a:defRPr sz="11550"/>
            </a:lvl1pPr>
            <a:lvl2pPr>
              <a:defRPr sz="9900"/>
            </a:lvl2pPr>
            <a:lvl3pPr>
              <a:defRPr sz="8250"/>
            </a:lvl3pPr>
            <a:lvl4pPr>
              <a:defRPr sz="7425"/>
            </a:lvl4pPr>
            <a:lvl5pPr>
              <a:defRPr sz="7425"/>
            </a:lvl5pPr>
            <a:lvl6pPr>
              <a:defRPr sz="7425"/>
            </a:lvl6pPr>
            <a:lvl7pPr>
              <a:defRPr sz="7425"/>
            </a:lvl7pPr>
            <a:lvl8pPr>
              <a:defRPr sz="7425"/>
            </a:lvl8pPr>
            <a:lvl9pPr>
              <a:defRPr sz="7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6895925" y="43014908"/>
            <a:ext cx="86572090" cy="121653298"/>
          </a:xfrm>
        </p:spPr>
        <p:txBody>
          <a:bodyPr/>
          <a:lstStyle>
            <a:lvl1pPr>
              <a:defRPr sz="11550"/>
            </a:lvl1pPr>
            <a:lvl2pPr>
              <a:defRPr sz="9900"/>
            </a:lvl2pPr>
            <a:lvl3pPr>
              <a:defRPr sz="8250"/>
            </a:lvl3pPr>
            <a:lvl4pPr>
              <a:defRPr sz="7425"/>
            </a:lvl4pPr>
            <a:lvl5pPr>
              <a:defRPr sz="7425"/>
            </a:lvl5pPr>
            <a:lvl6pPr>
              <a:defRPr sz="7425"/>
            </a:lvl6pPr>
            <a:lvl7pPr>
              <a:defRPr sz="7425"/>
            </a:lvl7pPr>
            <a:lvl8pPr>
              <a:defRPr sz="7425"/>
            </a:lvl8pPr>
            <a:lvl9pPr>
              <a:defRPr sz="7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A1416D4-3838-4FA5-9BD3-CE135BBA0455}" type="datetime1">
              <a:rPr lang="en-US"/>
              <a:pPr>
                <a:defRPr/>
              </a:pPr>
              <a:t>2/26/2022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942A67-AB3D-496A-A8B1-70024114D01B}" type="slidenum">
              <a:rPr lang="en-US"/>
              <a:pPr>
                <a:defRPr/>
              </a:pPr>
              <a:t>‹#›</a:t>
            </a:fld>
            <a:endParaRPr lang="en-US"/>
          </a:p>
        </p:txBody>
      </p:sp>
    </p:spTree>
    <p:extLst>
      <p:ext uri="{BB962C8B-B14F-4D97-AF65-F5344CB8AC3E}">
        <p14:creationId xmlns:p14="http://schemas.microsoft.com/office/powerpoint/2010/main" val="115607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318262"/>
            <a:ext cx="3621024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2" y="7368547"/>
            <a:ext cx="17776828" cy="3070858"/>
          </a:xfrm>
        </p:spPr>
        <p:txBody>
          <a:bodyPr anchor="b"/>
          <a:lstStyle>
            <a:lvl1pPr marL="0" indent="0">
              <a:buNone/>
              <a:defRPr sz="9900" b="1"/>
            </a:lvl1pPr>
            <a:lvl2pPr marL="1885909" indent="0">
              <a:buNone/>
              <a:defRPr sz="8250" b="1"/>
            </a:lvl2pPr>
            <a:lvl3pPr marL="3771819" indent="0">
              <a:buNone/>
              <a:defRPr sz="7425" b="1"/>
            </a:lvl3pPr>
            <a:lvl4pPr marL="5657726" indent="0">
              <a:buNone/>
              <a:defRPr sz="6692" b="1"/>
            </a:lvl4pPr>
            <a:lvl5pPr marL="7543636" indent="0">
              <a:buNone/>
              <a:defRPr sz="6692" b="1"/>
            </a:lvl5pPr>
            <a:lvl6pPr marL="9429546" indent="0">
              <a:buNone/>
              <a:defRPr sz="6692" b="1"/>
            </a:lvl6pPr>
            <a:lvl7pPr marL="11315454" indent="0">
              <a:buNone/>
              <a:defRPr sz="6692" b="1"/>
            </a:lvl7pPr>
            <a:lvl8pPr marL="13201363" indent="0">
              <a:buNone/>
              <a:defRPr sz="6692" b="1"/>
            </a:lvl8pPr>
            <a:lvl9pPr marL="15087273" indent="0">
              <a:buNone/>
              <a:defRPr sz="6692" b="1"/>
            </a:lvl9pPr>
          </a:lstStyle>
          <a:p>
            <a:pPr lvl="0"/>
            <a:r>
              <a:rPr lang="en-US"/>
              <a:t>Click to edit Master text styles</a:t>
            </a:r>
          </a:p>
        </p:txBody>
      </p:sp>
      <p:sp>
        <p:nvSpPr>
          <p:cNvPr id="4" name="Content Placeholder 3"/>
          <p:cNvSpPr>
            <a:spLocks noGrp="1"/>
          </p:cNvSpPr>
          <p:nvPr>
            <p:ph sz="half" idx="2"/>
          </p:nvPr>
        </p:nvSpPr>
        <p:spPr>
          <a:xfrm>
            <a:off x="2011682" y="10439406"/>
            <a:ext cx="17776828" cy="18966182"/>
          </a:xfrm>
        </p:spPr>
        <p:txBody>
          <a:bodyPr/>
          <a:lstStyle>
            <a:lvl1pPr>
              <a:defRPr sz="9900"/>
            </a:lvl1pPr>
            <a:lvl2pPr>
              <a:defRPr sz="8250"/>
            </a:lvl2pPr>
            <a:lvl3pPr>
              <a:defRPr sz="7425"/>
            </a:lvl3pPr>
            <a:lvl4pPr>
              <a:defRPr sz="6692"/>
            </a:lvl4pPr>
            <a:lvl5pPr>
              <a:defRPr sz="6692"/>
            </a:lvl5pPr>
            <a:lvl6pPr>
              <a:defRPr sz="6692"/>
            </a:lvl6pPr>
            <a:lvl7pPr>
              <a:defRPr sz="6692"/>
            </a:lvl7pPr>
            <a:lvl8pPr>
              <a:defRPr sz="6692"/>
            </a:lvl8pPr>
            <a:lvl9pPr>
              <a:defRPr sz="66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5" y="7368547"/>
            <a:ext cx="17783810" cy="3070858"/>
          </a:xfrm>
        </p:spPr>
        <p:txBody>
          <a:bodyPr anchor="b"/>
          <a:lstStyle>
            <a:lvl1pPr marL="0" indent="0">
              <a:buNone/>
              <a:defRPr sz="9900" b="1"/>
            </a:lvl1pPr>
            <a:lvl2pPr marL="1885909" indent="0">
              <a:buNone/>
              <a:defRPr sz="8250" b="1"/>
            </a:lvl2pPr>
            <a:lvl3pPr marL="3771819" indent="0">
              <a:buNone/>
              <a:defRPr sz="7425" b="1"/>
            </a:lvl3pPr>
            <a:lvl4pPr marL="5657726" indent="0">
              <a:buNone/>
              <a:defRPr sz="6692" b="1"/>
            </a:lvl4pPr>
            <a:lvl5pPr marL="7543636" indent="0">
              <a:buNone/>
              <a:defRPr sz="6692" b="1"/>
            </a:lvl5pPr>
            <a:lvl6pPr marL="9429546" indent="0">
              <a:buNone/>
              <a:defRPr sz="6692" b="1"/>
            </a:lvl6pPr>
            <a:lvl7pPr marL="11315454" indent="0">
              <a:buNone/>
              <a:defRPr sz="6692" b="1"/>
            </a:lvl7pPr>
            <a:lvl8pPr marL="13201363" indent="0">
              <a:buNone/>
              <a:defRPr sz="6692" b="1"/>
            </a:lvl8pPr>
            <a:lvl9pPr marL="15087273" indent="0">
              <a:buNone/>
              <a:defRPr sz="6692" b="1"/>
            </a:lvl9pPr>
          </a:lstStyle>
          <a:p>
            <a:pPr lvl="0"/>
            <a:r>
              <a:rPr lang="en-US"/>
              <a:t>Click to edit Master text styles</a:t>
            </a:r>
          </a:p>
        </p:txBody>
      </p:sp>
      <p:sp>
        <p:nvSpPr>
          <p:cNvPr id="6" name="Content Placeholder 5"/>
          <p:cNvSpPr>
            <a:spLocks noGrp="1"/>
          </p:cNvSpPr>
          <p:nvPr>
            <p:ph sz="quarter" idx="4"/>
          </p:nvPr>
        </p:nvSpPr>
        <p:spPr>
          <a:xfrm>
            <a:off x="20438115" y="10439406"/>
            <a:ext cx="17783810" cy="18966182"/>
          </a:xfrm>
        </p:spPr>
        <p:txBody>
          <a:bodyPr/>
          <a:lstStyle>
            <a:lvl1pPr>
              <a:defRPr sz="9900"/>
            </a:lvl1pPr>
            <a:lvl2pPr>
              <a:defRPr sz="8250"/>
            </a:lvl2pPr>
            <a:lvl3pPr>
              <a:defRPr sz="7425"/>
            </a:lvl3pPr>
            <a:lvl4pPr>
              <a:defRPr sz="6692"/>
            </a:lvl4pPr>
            <a:lvl5pPr>
              <a:defRPr sz="6692"/>
            </a:lvl5pPr>
            <a:lvl6pPr>
              <a:defRPr sz="6692"/>
            </a:lvl6pPr>
            <a:lvl7pPr>
              <a:defRPr sz="6692"/>
            </a:lvl7pPr>
            <a:lvl8pPr>
              <a:defRPr sz="6692"/>
            </a:lvl8pPr>
            <a:lvl9pPr>
              <a:defRPr sz="66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35BADE4-F391-43BD-B6F1-6DB1113EA481}" type="datetime1">
              <a:rPr lang="en-US"/>
              <a:pPr>
                <a:defRPr/>
              </a:pPr>
              <a:t>2/26/2022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66F2012-2FA4-4465-A8F3-E08C1CF2EFF0}" type="slidenum">
              <a:rPr lang="en-US"/>
              <a:pPr>
                <a:defRPr/>
              </a:pPr>
              <a:t>‹#›</a:t>
            </a:fld>
            <a:endParaRPr lang="en-US"/>
          </a:p>
        </p:txBody>
      </p:sp>
    </p:spTree>
    <p:extLst>
      <p:ext uri="{BB962C8B-B14F-4D97-AF65-F5344CB8AC3E}">
        <p14:creationId xmlns:p14="http://schemas.microsoft.com/office/powerpoint/2010/main" val="387191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FF1EF0A-4E6D-4E51-B0ED-51BBE1C5AB0E}" type="datetime1">
              <a:rPr lang="en-US"/>
              <a:pPr>
                <a:defRPr/>
              </a:pPr>
              <a:t>2/26/2022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C5250C8-397B-43DC-A0DD-57F19A7247DE}" type="slidenum">
              <a:rPr lang="en-US"/>
              <a:pPr>
                <a:defRPr/>
              </a:pPr>
              <a:t>‹#›</a:t>
            </a:fld>
            <a:endParaRPr lang="en-US"/>
          </a:p>
        </p:txBody>
      </p:sp>
    </p:spTree>
    <p:extLst>
      <p:ext uri="{BB962C8B-B14F-4D97-AF65-F5344CB8AC3E}">
        <p14:creationId xmlns:p14="http://schemas.microsoft.com/office/powerpoint/2010/main" val="221934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C2BFB0-6176-4278-91F9-E5A61B1FDE78}" type="datetime1">
              <a:rPr lang="en-US"/>
              <a:pPr>
                <a:defRPr/>
              </a:pPr>
              <a:t>2/26/2022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986DD0-3580-4F77-BDE4-53C6ABD90C18}" type="slidenum">
              <a:rPr lang="en-US"/>
              <a:pPr>
                <a:defRPr/>
              </a:pPr>
              <a:t>‹#›</a:t>
            </a:fld>
            <a:endParaRPr lang="en-US"/>
          </a:p>
        </p:txBody>
      </p:sp>
    </p:spTree>
    <p:extLst>
      <p:ext uri="{BB962C8B-B14F-4D97-AF65-F5344CB8AC3E}">
        <p14:creationId xmlns:p14="http://schemas.microsoft.com/office/powerpoint/2010/main" val="1428421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7" y="1310640"/>
            <a:ext cx="13236578" cy="5577840"/>
          </a:xfrm>
        </p:spPr>
        <p:txBody>
          <a:bodyPr anchor="b"/>
          <a:lstStyle>
            <a:lvl1pPr algn="l">
              <a:defRPr sz="8250" b="1"/>
            </a:lvl1pPr>
          </a:lstStyle>
          <a:p>
            <a:r>
              <a:rPr lang="en-US"/>
              <a:t>Click to edit Master title style</a:t>
            </a:r>
          </a:p>
        </p:txBody>
      </p:sp>
      <p:sp>
        <p:nvSpPr>
          <p:cNvPr id="3" name="Content Placeholder 2"/>
          <p:cNvSpPr>
            <a:spLocks noGrp="1"/>
          </p:cNvSpPr>
          <p:nvPr>
            <p:ph idx="1"/>
          </p:nvPr>
        </p:nvSpPr>
        <p:spPr>
          <a:xfrm>
            <a:off x="15730220" y="1310654"/>
            <a:ext cx="22491700" cy="28094943"/>
          </a:xfrm>
        </p:spPr>
        <p:txBody>
          <a:bodyPr/>
          <a:lstStyle>
            <a:lvl1pPr>
              <a:defRPr sz="13200"/>
            </a:lvl1pPr>
            <a:lvl2pPr>
              <a:defRPr sz="11550"/>
            </a:lvl2pPr>
            <a:lvl3pPr>
              <a:defRPr sz="9900"/>
            </a:lvl3pPr>
            <a:lvl4pPr>
              <a:defRPr sz="8250"/>
            </a:lvl4pPr>
            <a:lvl5pPr>
              <a:defRPr sz="8250"/>
            </a:lvl5pPr>
            <a:lvl6pPr>
              <a:defRPr sz="8250"/>
            </a:lvl6pPr>
            <a:lvl7pPr>
              <a:defRPr sz="8250"/>
            </a:lvl7pPr>
            <a:lvl8pPr>
              <a:defRPr sz="8250"/>
            </a:lvl8pPr>
            <a:lvl9pPr>
              <a:defRPr sz="8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7" y="6888494"/>
            <a:ext cx="13236578" cy="22517103"/>
          </a:xfrm>
        </p:spPr>
        <p:txBody>
          <a:bodyPr/>
          <a:lstStyle>
            <a:lvl1pPr marL="0" indent="0">
              <a:buNone/>
              <a:defRPr sz="5775"/>
            </a:lvl1pPr>
            <a:lvl2pPr marL="1885909" indent="0">
              <a:buNone/>
              <a:defRPr sz="5042"/>
            </a:lvl2pPr>
            <a:lvl3pPr marL="3771819" indent="0">
              <a:buNone/>
              <a:defRPr sz="4125"/>
            </a:lvl3pPr>
            <a:lvl4pPr marL="5657726" indent="0">
              <a:buNone/>
              <a:defRPr sz="3758"/>
            </a:lvl4pPr>
            <a:lvl5pPr marL="7543636" indent="0">
              <a:buNone/>
              <a:defRPr sz="3758"/>
            </a:lvl5pPr>
            <a:lvl6pPr marL="9429546" indent="0">
              <a:buNone/>
              <a:defRPr sz="3758"/>
            </a:lvl6pPr>
            <a:lvl7pPr marL="11315454" indent="0">
              <a:buNone/>
              <a:defRPr sz="3758"/>
            </a:lvl7pPr>
            <a:lvl8pPr marL="13201363" indent="0">
              <a:buNone/>
              <a:defRPr sz="3758"/>
            </a:lvl8pPr>
            <a:lvl9pPr marL="15087273" indent="0">
              <a:buNone/>
              <a:defRPr sz="3758"/>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107CC7-E15C-4803-B489-C87691564CFF}" type="datetime1">
              <a:rPr lang="en-US"/>
              <a:pPr>
                <a:defRPr/>
              </a:pPr>
              <a:t>2/26/2022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9B1682-7DF3-40EF-9A91-A61ADA44D83F}" type="slidenum">
              <a:rPr lang="en-US"/>
              <a:pPr>
                <a:defRPr/>
              </a:pPr>
              <a:t>‹#›</a:t>
            </a:fld>
            <a:endParaRPr lang="en-US"/>
          </a:p>
        </p:txBody>
      </p:sp>
    </p:spTree>
    <p:extLst>
      <p:ext uri="{BB962C8B-B14F-4D97-AF65-F5344CB8AC3E}">
        <p14:creationId xmlns:p14="http://schemas.microsoft.com/office/powerpoint/2010/main" val="4022539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8" y="23042884"/>
            <a:ext cx="24140160" cy="2720342"/>
          </a:xfrm>
        </p:spPr>
        <p:txBody>
          <a:bodyPr anchor="b"/>
          <a:lstStyle>
            <a:lvl1pPr algn="l">
              <a:defRPr sz="8250" b="1"/>
            </a:lvl1pPr>
          </a:lstStyle>
          <a:p>
            <a:r>
              <a:rPr lang="en-US"/>
              <a:t>Click to edit Master title style</a:t>
            </a:r>
          </a:p>
        </p:txBody>
      </p:sp>
      <p:sp>
        <p:nvSpPr>
          <p:cNvPr id="3" name="Picture Placeholder 2"/>
          <p:cNvSpPr>
            <a:spLocks noGrp="1"/>
          </p:cNvSpPr>
          <p:nvPr>
            <p:ph type="pic" idx="1"/>
          </p:nvPr>
        </p:nvSpPr>
        <p:spPr>
          <a:xfrm>
            <a:off x="7886068" y="2941320"/>
            <a:ext cx="24140160" cy="19751040"/>
          </a:xfrm>
        </p:spPr>
        <p:txBody>
          <a:bodyPr rtlCol="0">
            <a:normAutofit/>
          </a:bodyPr>
          <a:lstStyle>
            <a:lvl1pPr marL="0" indent="0">
              <a:buNone/>
              <a:defRPr sz="13200"/>
            </a:lvl1pPr>
            <a:lvl2pPr marL="1885909" indent="0">
              <a:buNone/>
              <a:defRPr sz="11550"/>
            </a:lvl2pPr>
            <a:lvl3pPr marL="3771819" indent="0">
              <a:buNone/>
              <a:defRPr sz="9900"/>
            </a:lvl3pPr>
            <a:lvl4pPr marL="5657726" indent="0">
              <a:buNone/>
              <a:defRPr sz="8250"/>
            </a:lvl4pPr>
            <a:lvl5pPr marL="7543636" indent="0">
              <a:buNone/>
              <a:defRPr sz="8250"/>
            </a:lvl5pPr>
            <a:lvl6pPr marL="9429546" indent="0">
              <a:buNone/>
              <a:defRPr sz="8250"/>
            </a:lvl6pPr>
            <a:lvl7pPr marL="11315454" indent="0">
              <a:buNone/>
              <a:defRPr sz="8250"/>
            </a:lvl7pPr>
            <a:lvl8pPr marL="13201363" indent="0">
              <a:buNone/>
              <a:defRPr sz="8250"/>
            </a:lvl8pPr>
            <a:lvl9pPr marL="15087273" indent="0">
              <a:buNone/>
              <a:defRPr sz="8250"/>
            </a:lvl9pPr>
          </a:lstStyle>
          <a:p>
            <a:pPr lvl="0"/>
            <a:endParaRPr lang="en-US" noProof="0"/>
          </a:p>
        </p:txBody>
      </p:sp>
      <p:sp>
        <p:nvSpPr>
          <p:cNvPr id="4" name="Text Placeholder 3"/>
          <p:cNvSpPr>
            <a:spLocks noGrp="1"/>
          </p:cNvSpPr>
          <p:nvPr>
            <p:ph type="body" sz="half" idx="2"/>
          </p:nvPr>
        </p:nvSpPr>
        <p:spPr>
          <a:xfrm>
            <a:off x="7886068" y="25763226"/>
            <a:ext cx="24140160" cy="3863338"/>
          </a:xfrm>
        </p:spPr>
        <p:txBody>
          <a:bodyPr/>
          <a:lstStyle>
            <a:lvl1pPr marL="0" indent="0">
              <a:buNone/>
              <a:defRPr sz="5775"/>
            </a:lvl1pPr>
            <a:lvl2pPr marL="1885909" indent="0">
              <a:buNone/>
              <a:defRPr sz="5042"/>
            </a:lvl2pPr>
            <a:lvl3pPr marL="3771819" indent="0">
              <a:buNone/>
              <a:defRPr sz="4125"/>
            </a:lvl3pPr>
            <a:lvl4pPr marL="5657726" indent="0">
              <a:buNone/>
              <a:defRPr sz="3758"/>
            </a:lvl4pPr>
            <a:lvl5pPr marL="7543636" indent="0">
              <a:buNone/>
              <a:defRPr sz="3758"/>
            </a:lvl5pPr>
            <a:lvl6pPr marL="9429546" indent="0">
              <a:buNone/>
              <a:defRPr sz="3758"/>
            </a:lvl6pPr>
            <a:lvl7pPr marL="11315454" indent="0">
              <a:buNone/>
              <a:defRPr sz="3758"/>
            </a:lvl7pPr>
            <a:lvl8pPr marL="13201363" indent="0">
              <a:buNone/>
              <a:defRPr sz="3758"/>
            </a:lvl8pPr>
            <a:lvl9pPr marL="15087273" indent="0">
              <a:buNone/>
              <a:defRPr sz="3758"/>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733284-E3F3-4FB4-BA13-B083D1F59825}" type="datetime1">
              <a:rPr lang="en-US"/>
              <a:pPr>
                <a:defRPr/>
              </a:pPr>
              <a:t>2/26/2022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905C73-B302-4970-A404-F8A155FBB33F}" type="slidenum">
              <a:rPr lang="en-US"/>
              <a:pPr>
                <a:defRPr/>
              </a:pPr>
              <a:t>‹#›</a:t>
            </a:fld>
            <a:endParaRPr lang="en-US"/>
          </a:p>
        </p:txBody>
      </p:sp>
    </p:spTree>
    <p:extLst>
      <p:ext uri="{BB962C8B-B14F-4D97-AF65-F5344CB8AC3E}">
        <p14:creationId xmlns:p14="http://schemas.microsoft.com/office/powerpoint/2010/main" val="345924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011102" y="1318847"/>
            <a:ext cx="36211405"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11445" tIns="205722" rIns="411445" bIns="205722"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011102" y="7681547"/>
            <a:ext cx="36211405" cy="21722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11445" tIns="205722" rIns="411445" bIns="2057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11102" y="30509312"/>
            <a:ext cx="9389005" cy="1752600"/>
          </a:xfrm>
          <a:prstGeom prst="rect">
            <a:avLst/>
          </a:prstGeom>
        </p:spPr>
        <p:txBody>
          <a:bodyPr vert="horz" wrap="square" lIns="411445" tIns="205722" rIns="411445" bIns="205722" numCol="1" anchor="ctr" anchorCtr="0" compatLnSpc="1">
            <a:prstTxWarp prst="textNoShape">
              <a:avLst/>
            </a:prstTxWarp>
          </a:bodyPr>
          <a:lstStyle>
            <a:lvl1pPr>
              <a:defRPr sz="5042" smtClean="0">
                <a:solidFill>
                  <a:srgbClr val="898989"/>
                </a:solidFill>
                <a:latin typeface="Calibri" pitchFamily="34" charset="0"/>
              </a:defRPr>
            </a:lvl1pPr>
          </a:lstStyle>
          <a:p>
            <a:pPr>
              <a:defRPr/>
            </a:pPr>
            <a:fld id="{3F293837-BF5E-4AB8-85B9-82FED991D7F6}" type="datetime1">
              <a:rPr lang="en-US"/>
              <a:pPr>
                <a:defRPr/>
              </a:pPr>
              <a:t>2/26/2022</a:t>
            </a:fld>
            <a:endParaRPr lang="en-US"/>
          </a:p>
        </p:txBody>
      </p:sp>
      <p:sp>
        <p:nvSpPr>
          <p:cNvPr id="5" name="Footer Placeholder 4"/>
          <p:cNvSpPr>
            <a:spLocks noGrp="1"/>
          </p:cNvSpPr>
          <p:nvPr>
            <p:ph type="ftr" sz="quarter" idx="3"/>
          </p:nvPr>
        </p:nvSpPr>
        <p:spPr>
          <a:xfrm>
            <a:off x="13745902" y="30509312"/>
            <a:ext cx="12741805" cy="1752600"/>
          </a:xfrm>
          <a:prstGeom prst="rect">
            <a:avLst/>
          </a:prstGeom>
        </p:spPr>
        <p:txBody>
          <a:bodyPr vert="horz" wrap="square" lIns="411445" tIns="205722" rIns="411445" bIns="205722" numCol="1" anchor="ctr" anchorCtr="0" compatLnSpc="1">
            <a:prstTxWarp prst="textNoShape">
              <a:avLst/>
            </a:prstTxWarp>
          </a:bodyPr>
          <a:lstStyle>
            <a:lvl1pPr algn="ctr">
              <a:defRPr sz="5042" smtClean="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28833502" y="30509312"/>
            <a:ext cx="9389005" cy="1752600"/>
          </a:xfrm>
          <a:prstGeom prst="rect">
            <a:avLst/>
          </a:prstGeom>
        </p:spPr>
        <p:txBody>
          <a:bodyPr vert="horz" wrap="square" lIns="411445" tIns="205722" rIns="411445" bIns="205722" numCol="1" anchor="ctr" anchorCtr="0" compatLnSpc="1">
            <a:prstTxWarp prst="textNoShape">
              <a:avLst/>
            </a:prstTxWarp>
          </a:bodyPr>
          <a:lstStyle>
            <a:lvl1pPr algn="r">
              <a:defRPr sz="5042" smtClean="0">
                <a:solidFill>
                  <a:srgbClr val="898989"/>
                </a:solidFill>
                <a:latin typeface="Calibri" pitchFamily="34" charset="0"/>
              </a:defRPr>
            </a:lvl1pPr>
          </a:lstStyle>
          <a:p>
            <a:pPr>
              <a:defRPr/>
            </a:pPr>
            <a:fld id="{B3A5E509-91DA-4304-9C73-54132DD4C2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85749" rtl="0" eaLnBrk="0" fontAlgn="base" hangingPunct="0">
        <a:spcBef>
          <a:spcPct val="0"/>
        </a:spcBef>
        <a:spcAft>
          <a:spcPct val="0"/>
        </a:spcAft>
        <a:defRPr sz="18242" kern="1200">
          <a:solidFill>
            <a:schemeClr val="tx1"/>
          </a:solidFill>
          <a:latin typeface="+mj-lt"/>
          <a:ea typeface="ＭＳ Ｐゴシック" charset="-128"/>
          <a:cs typeface="ＭＳ Ｐゴシック" charset="-128"/>
        </a:defRPr>
      </a:lvl1pPr>
      <a:lvl2pPr algn="ctr" defTabSz="1885749" rtl="0" eaLnBrk="0" fontAlgn="base" hangingPunct="0">
        <a:spcBef>
          <a:spcPct val="0"/>
        </a:spcBef>
        <a:spcAft>
          <a:spcPct val="0"/>
        </a:spcAft>
        <a:defRPr sz="18242">
          <a:solidFill>
            <a:schemeClr val="tx1"/>
          </a:solidFill>
          <a:latin typeface="Calibri" charset="0"/>
          <a:ea typeface="ＭＳ Ｐゴシック" charset="-128"/>
          <a:cs typeface="ＭＳ Ｐゴシック" charset="-128"/>
        </a:defRPr>
      </a:lvl2pPr>
      <a:lvl3pPr algn="ctr" defTabSz="1885749" rtl="0" eaLnBrk="0" fontAlgn="base" hangingPunct="0">
        <a:spcBef>
          <a:spcPct val="0"/>
        </a:spcBef>
        <a:spcAft>
          <a:spcPct val="0"/>
        </a:spcAft>
        <a:defRPr sz="18242">
          <a:solidFill>
            <a:schemeClr val="tx1"/>
          </a:solidFill>
          <a:latin typeface="Calibri" charset="0"/>
          <a:ea typeface="ＭＳ Ｐゴシック" charset="-128"/>
          <a:cs typeface="ＭＳ Ｐゴシック" charset="-128"/>
        </a:defRPr>
      </a:lvl3pPr>
      <a:lvl4pPr algn="ctr" defTabSz="1885749" rtl="0" eaLnBrk="0" fontAlgn="base" hangingPunct="0">
        <a:spcBef>
          <a:spcPct val="0"/>
        </a:spcBef>
        <a:spcAft>
          <a:spcPct val="0"/>
        </a:spcAft>
        <a:defRPr sz="18242">
          <a:solidFill>
            <a:schemeClr val="tx1"/>
          </a:solidFill>
          <a:latin typeface="Calibri" charset="0"/>
          <a:ea typeface="ＭＳ Ｐゴシック" charset="-128"/>
          <a:cs typeface="ＭＳ Ｐゴシック" charset="-128"/>
        </a:defRPr>
      </a:lvl4pPr>
      <a:lvl5pPr algn="ctr" defTabSz="1885749" rtl="0" eaLnBrk="0" fontAlgn="base" hangingPunct="0">
        <a:spcBef>
          <a:spcPct val="0"/>
        </a:spcBef>
        <a:spcAft>
          <a:spcPct val="0"/>
        </a:spcAft>
        <a:defRPr sz="18242">
          <a:solidFill>
            <a:schemeClr val="tx1"/>
          </a:solidFill>
          <a:latin typeface="Calibri" charset="0"/>
          <a:ea typeface="ＭＳ Ｐゴシック" charset="-128"/>
          <a:cs typeface="ＭＳ Ｐゴシック" charset="-128"/>
        </a:defRPr>
      </a:lvl5pPr>
      <a:lvl6pPr marL="366708" algn="ctr" defTabSz="1885749" rtl="0" fontAlgn="base">
        <a:spcBef>
          <a:spcPct val="0"/>
        </a:spcBef>
        <a:spcAft>
          <a:spcPct val="0"/>
        </a:spcAft>
        <a:defRPr sz="18242">
          <a:solidFill>
            <a:schemeClr val="tx1"/>
          </a:solidFill>
          <a:latin typeface="Calibri" charset="0"/>
          <a:ea typeface="ＭＳ Ｐゴシック" charset="-128"/>
          <a:cs typeface="ＭＳ Ｐゴシック" charset="-128"/>
        </a:defRPr>
      </a:lvl6pPr>
      <a:lvl7pPr marL="733419" algn="ctr" defTabSz="1885749" rtl="0" fontAlgn="base">
        <a:spcBef>
          <a:spcPct val="0"/>
        </a:spcBef>
        <a:spcAft>
          <a:spcPct val="0"/>
        </a:spcAft>
        <a:defRPr sz="18242">
          <a:solidFill>
            <a:schemeClr val="tx1"/>
          </a:solidFill>
          <a:latin typeface="Calibri" charset="0"/>
          <a:ea typeface="ＭＳ Ｐゴシック" charset="-128"/>
          <a:cs typeface="ＭＳ Ｐゴシック" charset="-128"/>
        </a:defRPr>
      </a:lvl7pPr>
      <a:lvl8pPr marL="1100125" algn="ctr" defTabSz="1885749" rtl="0" fontAlgn="base">
        <a:spcBef>
          <a:spcPct val="0"/>
        </a:spcBef>
        <a:spcAft>
          <a:spcPct val="0"/>
        </a:spcAft>
        <a:defRPr sz="18242">
          <a:solidFill>
            <a:schemeClr val="tx1"/>
          </a:solidFill>
          <a:latin typeface="Calibri" charset="0"/>
          <a:ea typeface="ＭＳ Ｐゴシック" charset="-128"/>
          <a:cs typeface="ＭＳ Ｐゴシック" charset="-128"/>
        </a:defRPr>
      </a:lvl8pPr>
      <a:lvl9pPr marL="1466836" algn="ctr" defTabSz="1885749" rtl="0" fontAlgn="base">
        <a:spcBef>
          <a:spcPct val="0"/>
        </a:spcBef>
        <a:spcAft>
          <a:spcPct val="0"/>
        </a:spcAft>
        <a:defRPr sz="18242">
          <a:solidFill>
            <a:schemeClr val="tx1"/>
          </a:solidFill>
          <a:latin typeface="Calibri" charset="0"/>
          <a:ea typeface="ＭＳ Ｐゴシック" charset="-128"/>
          <a:cs typeface="ＭＳ Ｐゴシック" charset="-128"/>
        </a:defRPr>
      </a:lvl9pPr>
    </p:titleStyle>
    <p:bodyStyle>
      <a:lvl1pPr marL="1413355" indent="-1413355" algn="l" defTabSz="1885749" rtl="0" eaLnBrk="0" fontAlgn="base" hangingPunct="0">
        <a:spcBef>
          <a:spcPct val="20000"/>
        </a:spcBef>
        <a:spcAft>
          <a:spcPct val="0"/>
        </a:spcAft>
        <a:buFont typeface="Arial" pitchFamily="34" charset="0"/>
        <a:buChar char="•"/>
        <a:defRPr sz="13200" kern="1200">
          <a:solidFill>
            <a:schemeClr val="tx1"/>
          </a:solidFill>
          <a:latin typeface="+mn-lt"/>
          <a:ea typeface="ＭＳ Ｐゴシック" charset="-128"/>
          <a:cs typeface="ＭＳ Ｐゴシック" charset="-128"/>
        </a:defRPr>
      </a:lvl1pPr>
      <a:lvl2pPr marL="3063544" indent="-1177796" algn="l" defTabSz="1885749" rtl="0" eaLnBrk="0" fontAlgn="base" hangingPunct="0">
        <a:spcBef>
          <a:spcPct val="20000"/>
        </a:spcBef>
        <a:spcAft>
          <a:spcPct val="0"/>
        </a:spcAft>
        <a:buFont typeface="Arial" pitchFamily="34" charset="0"/>
        <a:buChar char="–"/>
        <a:defRPr sz="11550" kern="1200">
          <a:solidFill>
            <a:schemeClr val="tx1"/>
          </a:solidFill>
          <a:latin typeface="+mn-lt"/>
          <a:ea typeface="ＭＳ Ｐゴシック" charset="-128"/>
          <a:cs typeface="+mn-cs"/>
        </a:defRPr>
      </a:lvl2pPr>
      <a:lvl3pPr marL="4713734" indent="-942237" algn="l" defTabSz="1885749" rtl="0" eaLnBrk="0" fontAlgn="base" hangingPunct="0">
        <a:spcBef>
          <a:spcPct val="20000"/>
        </a:spcBef>
        <a:spcAft>
          <a:spcPct val="0"/>
        </a:spcAft>
        <a:buFont typeface="Arial" pitchFamily="34" charset="0"/>
        <a:buChar char="•"/>
        <a:defRPr sz="9900" kern="1200">
          <a:solidFill>
            <a:schemeClr val="tx1"/>
          </a:solidFill>
          <a:latin typeface="+mn-lt"/>
          <a:ea typeface="ＭＳ Ｐゴシック" charset="-128"/>
          <a:cs typeface="+mn-cs"/>
        </a:defRPr>
      </a:lvl3pPr>
      <a:lvl4pPr marL="6599483" indent="-942237" algn="l" defTabSz="1885749" rtl="0" eaLnBrk="0" fontAlgn="base" hangingPunct="0">
        <a:spcBef>
          <a:spcPct val="20000"/>
        </a:spcBef>
        <a:spcAft>
          <a:spcPct val="0"/>
        </a:spcAft>
        <a:buFont typeface="Arial" pitchFamily="34" charset="0"/>
        <a:buChar char="–"/>
        <a:defRPr sz="8250" kern="1200">
          <a:solidFill>
            <a:schemeClr val="tx1"/>
          </a:solidFill>
          <a:latin typeface="+mn-lt"/>
          <a:ea typeface="ＭＳ Ｐゴシック" charset="-128"/>
          <a:cs typeface="+mn-cs"/>
        </a:defRPr>
      </a:lvl4pPr>
      <a:lvl5pPr marL="8486502" indent="-942237" algn="l" defTabSz="1885749" rtl="0" eaLnBrk="0" fontAlgn="base" hangingPunct="0">
        <a:spcBef>
          <a:spcPct val="20000"/>
        </a:spcBef>
        <a:spcAft>
          <a:spcPct val="0"/>
        </a:spcAft>
        <a:buFont typeface="Arial" pitchFamily="34" charset="0"/>
        <a:buChar char="»"/>
        <a:defRPr sz="8250" kern="1200">
          <a:solidFill>
            <a:schemeClr val="tx1"/>
          </a:solidFill>
          <a:latin typeface="+mn-lt"/>
          <a:ea typeface="ＭＳ Ｐゴシック" charset="-128"/>
          <a:cs typeface="+mn-cs"/>
        </a:defRPr>
      </a:lvl5pPr>
      <a:lvl6pPr marL="10372500" indent="-942955" algn="l" defTabSz="1885909" rtl="0" eaLnBrk="1" latinLnBrk="0" hangingPunct="1">
        <a:spcBef>
          <a:spcPct val="20000"/>
        </a:spcBef>
        <a:buFont typeface="Arial"/>
        <a:buChar char="•"/>
        <a:defRPr sz="8250" kern="1200">
          <a:solidFill>
            <a:schemeClr val="tx1"/>
          </a:solidFill>
          <a:latin typeface="+mn-lt"/>
          <a:ea typeface="+mn-ea"/>
          <a:cs typeface="+mn-cs"/>
        </a:defRPr>
      </a:lvl6pPr>
      <a:lvl7pPr marL="12258408" indent="-942955" algn="l" defTabSz="1885909" rtl="0" eaLnBrk="1" latinLnBrk="0" hangingPunct="1">
        <a:spcBef>
          <a:spcPct val="20000"/>
        </a:spcBef>
        <a:buFont typeface="Arial"/>
        <a:buChar char="•"/>
        <a:defRPr sz="8250" kern="1200">
          <a:solidFill>
            <a:schemeClr val="tx1"/>
          </a:solidFill>
          <a:latin typeface="+mn-lt"/>
          <a:ea typeface="+mn-ea"/>
          <a:cs typeface="+mn-cs"/>
        </a:defRPr>
      </a:lvl7pPr>
      <a:lvl8pPr marL="14144317" indent="-942955" algn="l" defTabSz="1885909" rtl="0" eaLnBrk="1" latinLnBrk="0" hangingPunct="1">
        <a:spcBef>
          <a:spcPct val="20000"/>
        </a:spcBef>
        <a:buFont typeface="Arial"/>
        <a:buChar char="•"/>
        <a:defRPr sz="8250" kern="1200">
          <a:solidFill>
            <a:schemeClr val="tx1"/>
          </a:solidFill>
          <a:latin typeface="+mn-lt"/>
          <a:ea typeface="+mn-ea"/>
          <a:cs typeface="+mn-cs"/>
        </a:defRPr>
      </a:lvl8pPr>
      <a:lvl9pPr marL="16030227" indent="-942955" algn="l" defTabSz="1885909" rtl="0" eaLnBrk="1" latinLnBrk="0" hangingPunct="1">
        <a:spcBef>
          <a:spcPct val="20000"/>
        </a:spcBef>
        <a:buFont typeface="Arial"/>
        <a:buChar char="•"/>
        <a:defRPr sz="8250" kern="1200">
          <a:solidFill>
            <a:schemeClr val="tx1"/>
          </a:solidFill>
          <a:latin typeface="+mn-lt"/>
          <a:ea typeface="+mn-ea"/>
          <a:cs typeface="+mn-cs"/>
        </a:defRPr>
      </a:lvl9pPr>
    </p:bodyStyle>
    <p:otherStyle>
      <a:defPPr>
        <a:defRPr lang="en-US"/>
      </a:defPPr>
      <a:lvl1pPr marL="0" algn="l" defTabSz="1885909" rtl="0" eaLnBrk="1" latinLnBrk="0" hangingPunct="1">
        <a:defRPr sz="7425" kern="1200">
          <a:solidFill>
            <a:schemeClr val="tx1"/>
          </a:solidFill>
          <a:latin typeface="+mn-lt"/>
          <a:ea typeface="+mn-ea"/>
          <a:cs typeface="+mn-cs"/>
        </a:defRPr>
      </a:lvl1pPr>
      <a:lvl2pPr marL="1885909" algn="l" defTabSz="1885909" rtl="0" eaLnBrk="1" latinLnBrk="0" hangingPunct="1">
        <a:defRPr sz="7425" kern="1200">
          <a:solidFill>
            <a:schemeClr val="tx1"/>
          </a:solidFill>
          <a:latin typeface="+mn-lt"/>
          <a:ea typeface="+mn-ea"/>
          <a:cs typeface="+mn-cs"/>
        </a:defRPr>
      </a:lvl2pPr>
      <a:lvl3pPr marL="3771819" algn="l" defTabSz="1885909" rtl="0" eaLnBrk="1" latinLnBrk="0" hangingPunct="1">
        <a:defRPr sz="7425" kern="1200">
          <a:solidFill>
            <a:schemeClr val="tx1"/>
          </a:solidFill>
          <a:latin typeface="+mn-lt"/>
          <a:ea typeface="+mn-ea"/>
          <a:cs typeface="+mn-cs"/>
        </a:defRPr>
      </a:lvl3pPr>
      <a:lvl4pPr marL="5657726" algn="l" defTabSz="1885909" rtl="0" eaLnBrk="1" latinLnBrk="0" hangingPunct="1">
        <a:defRPr sz="7425" kern="1200">
          <a:solidFill>
            <a:schemeClr val="tx1"/>
          </a:solidFill>
          <a:latin typeface="+mn-lt"/>
          <a:ea typeface="+mn-ea"/>
          <a:cs typeface="+mn-cs"/>
        </a:defRPr>
      </a:lvl4pPr>
      <a:lvl5pPr marL="7543636" algn="l" defTabSz="1885909" rtl="0" eaLnBrk="1" latinLnBrk="0" hangingPunct="1">
        <a:defRPr sz="7425" kern="1200">
          <a:solidFill>
            <a:schemeClr val="tx1"/>
          </a:solidFill>
          <a:latin typeface="+mn-lt"/>
          <a:ea typeface="+mn-ea"/>
          <a:cs typeface="+mn-cs"/>
        </a:defRPr>
      </a:lvl5pPr>
      <a:lvl6pPr marL="9429546" algn="l" defTabSz="1885909" rtl="0" eaLnBrk="1" latinLnBrk="0" hangingPunct="1">
        <a:defRPr sz="7425" kern="1200">
          <a:solidFill>
            <a:schemeClr val="tx1"/>
          </a:solidFill>
          <a:latin typeface="+mn-lt"/>
          <a:ea typeface="+mn-ea"/>
          <a:cs typeface="+mn-cs"/>
        </a:defRPr>
      </a:lvl6pPr>
      <a:lvl7pPr marL="11315454" algn="l" defTabSz="1885909" rtl="0" eaLnBrk="1" latinLnBrk="0" hangingPunct="1">
        <a:defRPr sz="7425" kern="1200">
          <a:solidFill>
            <a:schemeClr val="tx1"/>
          </a:solidFill>
          <a:latin typeface="+mn-lt"/>
          <a:ea typeface="+mn-ea"/>
          <a:cs typeface="+mn-cs"/>
        </a:defRPr>
      </a:lvl7pPr>
      <a:lvl8pPr marL="13201363" algn="l" defTabSz="1885909" rtl="0" eaLnBrk="1" latinLnBrk="0" hangingPunct="1">
        <a:defRPr sz="7425" kern="1200">
          <a:solidFill>
            <a:schemeClr val="tx1"/>
          </a:solidFill>
          <a:latin typeface="+mn-lt"/>
          <a:ea typeface="+mn-ea"/>
          <a:cs typeface="+mn-cs"/>
        </a:defRPr>
      </a:lvl8pPr>
      <a:lvl9pPr marL="15087273" algn="l" defTabSz="1885909" rtl="0" eaLnBrk="1" latinLnBrk="0" hangingPunct="1">
        <a:defRPr sz="74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 picture containing text, skiing, outdoor, snow&#10;&#10;Description automatically generated">
            <a:extLst>
              <a:ext uri="{FF2B5EF4-FFF2-40B4-BE49-F238E27FC236}">
                <a16:creationId xmlns:a16="http://schemas.microsoft.com/office/drawing/2014/main" id="{7740D13C-EC05-41BE-9F97-8E0CB118B496}"/>
              </a:ext>
            </a:extLst>
          </p:cNvPr>
          <p:cNvPicPr>
            <a:picLocks noChangeAspect="1"/>
          </p:cNvPicPr>
          <p:nvPr/>
        </p:nvPicPr>
        <p:blipFill>
          <a:blip r:embed="rId3"/>
          <a:stretch>
            <a:fillRect/>
          </a:stretch>
        </p:blipFill>
        <p:spPr>
          <a:xfrm>
            <a:off x="19273779" y="7692577"/>
            <a:ext cx="6622594" cy="3725209"/>
          </a:xfrm>
          <a:prstGeom prst="rect">
            <a:avLst/>
          </a:prstGeom>
        </p:spPr>
      </p:pic>
      <p:sp>
        <p:nvSpPr>
          <p:cNvPr id="2053" name="Text Box 6"/>
          <p:cNvSpPr txBox="1">
            <a:spLocks noChangeArrowheads="1"/>
          </p:cNvSpPr>
          <p:nvPr/>
        </p:nvSpPr>
        <p:spPr bwMode="auto">
          <a:xfrm>
            <a:off x="524968" y="976996"/>
            <a:ext cx="38024211" cy="1446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880" tIns="45941" rIns="91880" bIns="45941">
            <a:spAutoFit/>
          </a:bodyPr>
          <a:lstStyle>
            <a:lvl1pPr defTabSz="1144588" eaLnBrk="0" hangingPunct="0">
              <a:tabLst>
                <a:tab pos="11026775" algn="l"/>
              </a:tabLst>
              <a:defRPr sz="9300">
                <a:solidFill>
                  <a:schemeClr val="tx1"/>
                </a:solidFill>
                <a:latin typeface="Arial" pitchFamily="34" charset="0"/>
                <a:ea typeface="ＭＳ Ｐゴシック" pitchFamily="34" charset="-128"/>
              </a:defRPr>
            </a:lvl1pPr>
            <a:lvl2pPr marL="742950" indent="-285750" defTabSz="1144588" eaLnBrk="0" hangingPunct="0">
              <a:tabLst>
                <a:tab pos="11026775" algn="l"/>
              </a:tabLst>
              <a:defRPr sz="9300">
                <a:solidFill>
                  <a:schemeClr val="tx1"/>
                </a:solidFill>
                <a:latin typeface="Arial" pitchFamily="34" charset="0"/>
                <a:ea typeface="ＭＳ Ｐゴシック" pitchFamily="34" charset="-128"/>
              </a:defRPr>
            </a:lvl2pPr>
            <a:lvl3pPr marL="1143000" indent="-228600" defTabSz="1144588" eaLnBrk="0" hangingPunct="0">
              <a:tabLst>
                <a:tab pos="11026775" algn="l"/>
              </a:tabLst>
              <a:defRPr sz="9300">
                <a:solidFill>
                  <a:schemeClr val="tx1"/>
                </a:solidFill>
                <a:latin typeface="Arial" pitchFamily="34" charset="0"/>
                <a:ea typeface="ＭＳ Ｐゴシック" pitchFamily="34" charset="-128"/>
              </a:defRPr>
            </a:lvl3pPr>
            <a:lvl4pPr marL="1600200" indent="-228600" defTabSz="1144588" eaLnBrk="0" hangingPunct="0">
              <a:tabLst>
                <a:tab pos="11026775" algn="l"/>
              </a:tabLst>
              <a:defRPr sz="9300">
                <a:solidFill>
                  <a:schemeClr val="tx1"/>
                </a:solidFill>
                <a:latin typeface="Arial" pitchFamily="34" charset="0"/>
                <a:ea typeface="ＭＳ Ｐゴシック" pitchFamily="34" charset="-128"/>
              </a:defRPr>
            </a:lvl4pPr>
            <a:lvl5pPr marL="2057400" indent="-228600" defTabSz="1144588" eaLnBrk="0" hangingPunct="0">
              <a:tabLst>
                <a:tab pos="11026775" algn="l"/>
              </a:tabLst>
              <a:defRPr sz="9300">
                <a:solidFill>
                  <a:schemeClr val="tx1"/>
                </a:solidFill>
                <a:latin typeface="Arial" pitchFamily="34" charset="0"/>
                <a:ea typeface="ＭＳ Ｐゴシック" pitchFamily="34" charset="-128"/>
              </a:defRPr>
            </a:lvl5pPr>
            <a:lvl6pPr marL="2514600" indent="-228600" defTabSz="1144588" eaLnBrk="0" fontAlgn="base" hangingPunct="0">
              <a:spcBef>
                <a:spcPct val="0"/>
              </a:spcBef>
              <a:spcAft>
                <a:spcPct val="0"/>
              </a:spcAft>
              <a:tabLst>
                <a:tab pos="11026775" algn="l"/>
              </a:tabLst>
              <a:defRPr sz="9300">
                <a:solidFill>
                  <a:schemeClr val="tx1"/>
                </a:solidFill>
                <a:latin typeface="Arial" pitchFamily="34" charset="0"/>
                <a:ea typeface="ＭＳ Ｐゴシック" pitchFamily="34" charset="-128"/>
              </a:defRPr>
            </a:lvl6pPr>
            <a:lvl7pPr marL="2971800" indent="-228600" defTabSz="1144588" eaLnBrk="0" fontAlgn="base" hangingPunct="0">
              <a:spcBef>
                <a:spcPct val="0"/>
              </a:spcBef>
              <a:spcAft>
                <a:spcPct val="0"/>
              </a:spcAft>
              <a:tabLst>
                <a:tab pos="11026775" algn="l"/>
              </a:tabLst>
              <a:defRPr sz="9300">
                <a:solidFill>
                  <a:schemeClr val="tx1"/>
                </a:solidFill>
                <a:latin typeface="Arial" pitchFamily="34" charset="0"/>
                <a:ea typeface="ＭＳ Ｐゴシック" pitchFamily="34" charset="-128"/>
              </a:defRPr>
            </a:lvl7pPr>
            <a:lvl8pPr marL="3429000" indent="-228600" defTabSz="1144588" eaLnBrk="0" fontAlgn="base" hangingPunct="0">
              <a:spcBef>
                <a:spcPct val="0"/>
              </a:spcBef>
              <a:spcAft>
                <a:spcPct val="0"/>
              </a:spcAft>
              <a:tabLst>
                <a:tab pos="11026775" algn="l"/>
              </a:tabLst>
              <a:defRPr sz="9300">
                <a:solidFill>
                  <a:schemeClr val="tx1"/>
                </a:solidFill>
                <a:latin typeface="Arial" pitchFamily="34" charset="0"/>
                <a:ea typeface="ＭＳ Ｐゴシック" pitchFamily="34" charset="-128"/>
              </a:defRPr>
            </a:lvl8pPr>
            <a:lvl9pPr marL="3886200" indent="-228600" defTabSz="1144588" eaLnBrk="0" fontAlgn="base" hangingPunct="0">
              <a:spcBef>
                <a:spcPct val="0"/>
              </a:spcBef>
              <a:spcAft>
                <a:spcPct val="0"/>
              </a:spcAft>
              <a:tabLst>
                <a:tab pos="11026775" algn="l"/>
              </a:tabLst>
              <a:defRPr sz="9300">
                <a:solidFill>
                  <a:schemeClr val="tx1"/>
                </a:solidFill>
                <a:latin typeface="Arial" pitchFamily="34" charset="0"/>
                <a:ea typeface="ＭＳ Ｐゴシック" pitchFamily="34" charset="-128"/>
              </a:defRPr>
            </a:lvl9pPr>
          </a:lstStyle>
          <a:p>
            <a:pPr>
              <a:spcBef>
                <a:spcPts val="917"/>
              </a:spcBef>
            </a:pPr>
            <a:r>
              <a:rPr lang="en-US" sz="8800" dirty="0">
                <a:effectLst/>
                <a:latin typeface="Calibri" panose="020F0502020204030204" pitchFamily="34" charset="0"/>
                <a:ea typeface="Calibri" panose="020F0502020204030204" pitchFamily="34" charset="0"/>
                <a:cs typeface="Times New Roman" panose="02020603050405020304" pitchFamily="18" charset="0"/>
              </a:rPr>
              <a:t>High Potential Hit-Rate of a Natural Product Fragment Reassembly Library</a:t>
            </a:r>
            <a:endParaRPr lang="en-US" sz="8000" b="1" dirty="0">
              <a:latin typeface="Trebuchet MS" charset="0"/>
              <a:ea typeface="Trebuchet MS" charset="0"/>
              <a:cs typeface="Trebuchet MS" charset="0"/>
            </a:endParaRPr>
          </a:p>
        </p:txBody>
      </p:sp>
      <p:sp>
        <p:nvSpPr>
          <p:cNvPr id="2054" name="Text Box 9211"/>
          <p:cNvSpPr txBox="1">
            <a:spLocks noChangeArrowheads="1"/>
          </p:cNvSpPr>
          <p:nvPr/>
        </p:nvSpPr>
        <p:spPr bwMode="auto">
          <a:xfrm>
            <a:off x="419101" y="3882447"/>
            <a:ext cx="12992100" cy="779504"/>
          </a:xfrm>
          <a:prstGeom prst="rect">
            <a:avLst/>
          </a:prstGeom>
          <a:solidFill>
            <a:srgbClr val="7A0019"/>
          </a:solidFill>
          <a:ln>
            <a:noFill/>
          </a:ln>
        </p:spPr>
        <p:txBody>
          <a:bodyPr wrap="square" lIns="73336" tIns="36669" rIns="73336" bIns="36669">
            <a:spAutoFit/>
          </a:bodyPr>
          <a:lstStyle>
            <a:lvl1pPr eaLnBrk="0" hangingPunct="0">
              <a:defRPr sz="9300">
                <a:solidFill>
                  <a:schemeClr val="tx1"/>
                </a:solidFill>
                <a:latin typeface="Arial" pitchFamily="34" charset="0"/>
                <a:ea typeface="ＭＳ Ｐゴシック" pitchFamily="34" charset="-128"/>
              </a:defRPr>
            </a:lvl1pPr>
            <a:lvl2pPr marL="742950" indent="-285750" eaLnBrk="0" hangingPunct="0">
              <a:defRPr sz="9300">
                <a:solidFill>
                  <a:schemeClr val="tx1"/>
                </a:solidFill>
                <a:latin typeface="Arial" pitchFamily="34" charset="0"/>
                <a:ea typeface="ＭＳ Ｐゴシック" pitchFamily="34" charset="-128"/>
              </a:defRPr>
            </a:lvl2pPr>
            <a:lvl3pPr marL="1143000" indent="-228600" eaLnBrk="0" hangingPunct="0">
              <a:defRPr sz="9300">
                <a:solidFill>
                  <a:schemeClr val="tx1"/>
                </a:solidFill>
                <a:latin typeface="Arial" pitchFamily="34" charset="0"/>
                <a:ea typeface="ＭＳ Ｐゴシック" pitchFamily="34" charset="-128"/>
              </a:defRPr>
            </a:lvl3pPr>
            <a:lvl4pPr marL="1600200" indent="-228600" eaLnBrk="0" hangingPunct="0">
              <a:defRPr sz="9300">
                <a:solidFill>
                  <a:schemeClr val="tx1"/>
                </a:solidFill>
                <a:latin typeface="Arial" pitchFamily="34" charset="0"/>
                <a:ea typeface="ＭＳ Ｐゴシック" pitchFamily="34" charset="-128"/>
              </a:defRPr>
            </a:lvl4pPr>
            <a:lvl5pPr marL="2057400" indent="-228600" eaLnBrk="0" hangingPunct="0">
              <a:defRPr sz="9300">
                <a:solidFill>
                  <a:schemeClr val="tx1"/>
                </a:solidFill>
                <a:latin typeface="Arial" pitchFamily="34" charset="0"/>
                <a:ea typeface="ＭＳ Ｐゴシック" pitchFamily="34" charset="-128"/>
              </a:defRPr>
            </a:lvl5pPr>
            <a:lvl6pPr marL="2514600" indent="-228600" defTabSz="2351088" eaLnBrk="0" fontAlgn="base" hangingPunct="0">
              <a:spcBef>
                <a:spcPct val="0"/>
              </a:spcBef>
              <a:spcAft>
                <a:spcPct val="0"/>
              </a:spcAft>
              <a:defRPr sz="9300">
                <a:solidFill>
                  <a:schemeClr val="tx1"/>
                </a:solidFill>
                <a:latin typeface="Arial" pitchFamily="34" charset="0"/>
                <a:ea typeface="ＭＳ Ｐゴシック" pitchFamily="34" charset="-128"/>
              </a:defRPr>
            </a:lvl6pPr>
            <a:lvl7pPr marL="2971800" indent="-228600" defTabSz="2351088" eaLnBrk="0" fontAlgn="base" hangingPunct="0">
              <a:spcBef>
                <a:spcPct val="0"/>
              </a:spcBef>
              <a:spcAft>
                <a:spcPct val="0"/>
              </a:spcAft>
              <a:defRPr sz="9300">
                <a:solidFill>
                  <a:schemeClr val="tx1"/>
                </a:solidFill>
                <a:latin typeface="Arial" pitchFamily="34" charset="0"/>
                <a:ea typeface="ＭＳ Ｐゴシック" pitchFamily="34" charset="-128"/>
              </a:defRPr>
            </a:lvl7pPr>
            <a:lvl8pPr marL="3429000" indent="-228600" defTabSz="2351088" eaLnBrk="0" fontAlgn="base" hangingPunct="0">
              <a:spcBef>
                <a:spcPct val="0"/>
              </a:spcBef>
              <a:spcAft>
                <a:spcPct val="0"/>
              </a:spcAft>
              <a:defRPr sz="9300">
                <a:solidFill>
                  <a:schemeClr val="tx1"/>
                </a:solidFill>
                <a:latin typeface="Arial" pitchFamily="34" charset="0"/>
                <a:ea typeface="ＭＳ Ｐゴシック" pitchFamily="34" charset="-128"/>
              </a:defRPr>
            </a:lvl8pPr>
            <a:lvl9pPr marL="3886200" indent="-228600" defTabSz="2351088" eaLnBrk="0" fontAlgn="base" hangingPunct="0">
              <a:spcBef>
                <a:spcPct val="0"/>
              </a:spcBef>
              <a:spcAft>
                <a:spcPct val="0"/>
              </a:spcAft>
              <a:defRPr sz="9300">
                <a:solidFill>
                  <a:schemeClr val="tx1"/>
                </a:solidFill>
                <a:latin typeface="Arial" pitchFamily="34" charset="0"/>
                <a:ea typeface="ＭＳ Ｐゴシック" pitchFamily="34" charset="-128"/>
              </a:defRPr>
            </a:lvl9pPr>
          </a:lstStyle>
          <a:p>
            <a:pPr algn="ctr" eaLnBrk="1" hangingPunct="1"/>
            <a:r>
              <a:rPr lang="en-US" sz="4584" b="1" dirty="0">
                <a:solidFill>
                  <a:schemeClr val="bg1"/>
                </a:solidFill>
                <a:latin typeface="Trebuchet MS, bold" charset="0"/>
                <a:cs typeface="Tahoma" pitchFamily="34" charset="0"/>
              </a:rPr>
              <a:t>1. Introduction</a:t>
            </a:r>
          </a:p>
        </p:txBody>
      </p:sp>
      <p:cxnSp>
        <p:nvCxnSpPr>
          <p:cNvPr id="18" name="Straight Connector 17"/>
          <p:cNvCxnSpPr/>
          <p:nvPr/>
        </p:nvCxnSpPr>
        <p:spPr>
          <a:xfrm flipV="1">
            <a:off x="419100" y="3687651"/>
            <a:ext cx="39315268" cy="391"/>
          </a:xfrm>
          <a:prstGeom prst="line">
            <a:avLst/>
          </a:prstGeom>
          <a:ln w="127000">
            <a:solidFill>
              <a:srgbClr val="7A0019"/>
            </a:solidFill>
          </a:ln>
          <a:effectLst/>
        </p:spPr>
        <p:style>
          <a:lnRef idx="2">
            <a:schemeClr val="accent1"/>
          </a:lnRef>
          <a:fillRef idx="0">
            <a:schemeClr val="accent1"/>
          </a:fillRef>
          <a:effectRef idx="1">
            <a:schemeClr val="accent1"/>
          </a:effectRef>
          <a:fontRef idx="minor">
            <a:schemeClr val="tx1"/>
          </a:fontRef>
        </p:style>
      </p:cxnSp>
      <p:sp>
        <p:nvSpPr>
          <p:cNvPr id="2056" name="Text Box 9211"/>
          <p:cNvSpPr txBox="1">
            <a:spLocks noChangeArrowheads="1"/>
          </p:cNvSpPr>
          <p:nvPr/>
        </p:nvSpPr>
        <p:spPr bwMode="auto">
          <a:xfrm>
            <a:off x="13580683" y="3863772"/>
            <a:ext cx="12992100" cy="779504"/>
          </a:xfrm>
          <a:prstGeom prst="rect">
            <a:avLst/>
          </a:prstGeom>
          <a:solidFill>
            <a:srgbClr val="7A0019"/>
          </a:solidFill>
          <a:ln>
            <a:noFill/>
          </a:ln>
        </p:spPr>
        <p:txBody>
          <a:bodyPr wrap="square" lIns="73336" tIns="36669" rIns="73336" bIns="36669">
            <a:spAutoFit/>
          </a:bodyPr>
          <a:lstStyle>
            <a:defPPr>
              <a:defRPr lang="en-US"/>
            </a:defPPr>
            <a:lvl1pPr algn="ctr" eaLnBrk="1" hangingPunct="1">
              <a:defRPr sz="5000" b="1">
                <a:solidFill>
                  <a:schemeClr val="bg1"/>
                </a:solidFill>
                <a:latin typeface="Trebuchet MS, bold" charset="0"/>
                <a:cs typeface="Tahoma" pitchFamily="34" charset="0"/>
              </a:defRPr>
            </a:lvl1pPr>
            <a:lvl2pPr marL="742950" indent="-285750" eaLnBrk="0" hangingPunct="0">
              <a:defRPr sz="9300"/>
            </a:lvl2pPr>
            <a:lvl3pPr marL="1143000" indent="-228600" eaLnBrk="0" hangingPunct="0">
              <a:defRPr sz="9300"/>
            </a:lvl3pPr>
            <a:lvl4pPr marL="1600200" indent="-228600" eaLnBrk="0" hangingPunct="0">
              <a:defRPr sz="9300"/>
            </a:lvl4pPr>
            <a:lvl5pPr marL="2057400" indent="-228600" eaLnBrk="0" hangingPunct="0">
              <a:defRPr sz="9300"/>
            </a:lvl5pPr>
            <a:lvl6pPr marL="2514600" indent="-228600" defTabSz="2351088" eaLnBrk="0" fontAlgn="base" hangingPunct="0">
              <a:spcBef>
                <a:spcPct val="0"/>
              </a:spcBef>
              <a:spcAft>
                <a:spcPct val="0"/>
              </a:spcAft>
              <a:defRPr sz="9300"/>
            </a:lvl6pPr>
            <a:lvl7pPr marL="2971800" indent="-228600" defTabSz="2351088" eaLnBrk="0" fontAlgn="base" hangingPunct="0">
              <a:spcBef>
                <a:spcPct val="0"/>
              </a:spcBef>
              <a:spcAft>
                <a:spcPct val="0"/>
              </a:spcAft>
              <a:defRPr sz="9300"/>
            </a:lvl7pPr>
            <a:lvl8pPr marL="3429000" indent="-228600" defTabSz="2351088" eaLnBrk="0" fontAlgn="base" hangingPunct="0">
              <a:spcBef>
                <a:spcPct val="0"/>
              </a:spcBef>
              <a:spcAft>
                <a:spcPct val="0"/>
              </a:spcAft>
              <a:defRPr sz="9300"/>
            </a:lvl8pPr>
            <a:lvl9pPr marL="3886200" indent="-228600" defTabSz="2351088" eaLnBrk="0" fontAlgn="base" hangingPunct="0">
              <a:spcBef>
                <a:spcPct val="0"/>
              </a:spcBef>
              <a:spcAft>
                <a:spcPct val="0"/>
              </a:spcAft>
              <a:defRPr sz="9300"/>
            </a:lvl9pPr>
          </a:lstStyle>
          <a:p>
            <a:r>
              <a:rPr lang="en-US" sz="4584" dirty="0"/>
              <a:t>3. Selection of Compounds</a:t>
            </a:r>
          </a:p>
        </p:txBody>
      </p:sp>
      <p:sp>
        <p:nvSpPr>
          <p:cNvPr id="2078" name="Text Box 9211"/>
          <p:cNvSpPr txBox="1">
            <a:spLocks noChangeArrowheads="1"/>
          </p:cNvSpPr>
          <p:nvPr/>
        </p:nvSpPr>
        <p:spPr bwMode="auto">
          <a:xfrm>
            <a:off x="26822399" y="3882449"/>
            <a:ext cx="12992100" cy="779504"/>
          </a:xfrm>
          <a:prstGeom prst="rect">
            <a:avLst/>
          </a:prstGeom>
          <a:solidFill>
            <a:srgbClr val="7A0019"/>
          </a:solidFill>
          <a:ln>
            <a:noFill/>
          </a:ln>
        </p:spPr>
        <p:txBody>
          <a:bodyPr wrap="square" lIns="73336" tIns="36669" rIns="73336" bIns="36669">
            <a:spAutoFit/>
          </a:bodyPr>
          <a:lstStyle>
            <a:defPPr>
              <a:defRPr lang="en-US"/>
            </a:defPPr>
            <a:lvl1pPr algn="ctr" eaLnBrk="1" hangingPunct="1">
              <a:defRPr sz="5000" b="1">
                <a:solidFill>
                  <a:schemeClr val="bg1"/>
                </a:solidFill>
                <a:latin typeface="Trebuchet MS, bold" charset="0"/>
                <a:cs typeface="Tahoma" pitchFamily="34" charset="0"/>
              </a:defRPr>
            </a:lvl1pPr>
            <a:lvl2pPr marL="742950" indent="-285750" eaLnBrk="0" hangingPunct="0">
              <a:defRPr sz="9300"/>
            </a:lvl2pPr>
            <a:lvl3pPr marL="1143000" indent="-228600" eaLnBrk="0" hangingPunct="0">
              <a:defRPr sz="9300"/>
            </a:lvl3pPr>
            <a:lvl4pPr marL="1600200" indent="-228600" eaLnBrk="0" hangingPunct="0">
              <a:defRPr sz="9300"/>
            </a:lvl4pPr>
            <a:lvl5pPr marL="2057400" indent="-228600" eaLnBrk="0" hangingPunct="0">
              <a:defRPr sz="9300"/>
            </a:lvl5pPr>
            <a:lvl6pPr marL="2514600" indent="-228600" defTabSz="2351088" eaLnBrk="0" fontAlgn="base" hangingPunct="0">
              <a:spcBef>
                <a:spcPct val="0"/>
              </a:spcBef>
              <a:spcAft>
                <a:spcPct val="0"/>
              </a:spcAft>
              <a:defRPr sz="9300"/>
            </a:lvl6pPr>
            <a:lvl7pPr marL="2971800" indent="-228600" defTabSz="2351088" eaLnBrk="0" fontAlgn="base" hangingPunct="0">
              <a:spcBef>
                <a:spcPct val="0"/>
              </a:spcBef>
              <a:spcAft>
                <a:spcPct val="0"/>
              </a:spcAft>
              <a:defRPr sz="9300"/>
            </a:lvl7pPr>
            <a:lvl8pPr marL="3429000" indent="-228600" defTabSz="2351088" eaLnBrk="0" fontAlgn="base" hangingPunct="0">
              <a:spcBef>
                <a:spcPct val="0"/>
              </a:spcBef>
              <a:spcAft>
                <a:spcPct val="0"/>
              </a:spcAft>
              <a:defRPr sz="9300"/>
            </a:lvl8pPr>
            <a:lvl9pPr marL="3886200" indent="-228600" defTabSz="2351088" eaLnBrk="0" fontAlgn="base" hangingPunct="0">
              <a:spcBef>
                <a:spcPct val="0"/>
              </a:spcBef>
              <a:spcAft>
                <a:spcPct val="0"/>
              </a:spcAft>
              <a:defRPr sz="9300"/>
            </a:lvl9pPr>
          </a:lstStyle>
          <a:p>
            <a:r>
              <a:rPr lang="en-US" sz="4584" dirty="0"/>
              <a:t>4. Natural Product Fragments</a:t>
            </a:r>
          </a:p>
        </p:txBody>
      </p:sp>
      <p:sp>
        <p:nvSpPr>
          <p:cNvPr id="66" name="Rectangle 65"/>
          <p:cNvSpPr/>
          <p:nvPr/>
        </p:nvSpPr>
        <p:spPr>
          <a:xfrm>
            <a:off x="413527" y="5104632"/>
            <a:ext cx="12933641" cy="6475807"/>
          </a:xfrm>
          <a:prstGeom prst="rect">
            <a:avLst/>
          </a:prstGeom>
        </p:spPr>
        <p:txBody>
          <a:bodyPr wrap="square" lIns="73336" tIns="36669" rIns="73336" bIns="36669">
            <a:spAutoFit/>
          </a:bodyPr>
          <a:lstStyle/>
          <a:p>
            <a:r>
              <a:rPr lang="en-US" sz="3200">
                <a:effectLst/>
                <a:latin typeface="Calibri" panose="020F0502020204030204" pitchFamily="34" charset="0"/>
                <a:ea typeface="Calibri" panose="020F0502020204030204" pitchFamily="34" charset="0"/>
                <a:cs typeface="Times New Roman" panose="02020603050405020304" pitchFamily="18" charset="0"/>
              </a:rPr>
              <a:t>Introduction of new antibiotics in crucial in the progression of modern medicine, as discovery of antibacterial drugs has stalled over the past two decades. The CDC (Center for Disease Control and Prevention) reports that in the United States there are an estimated 2.8 million AMR (antimicrobial resistant) infections that lead to 35,000 deaths per year. In addition, the CDC has moved three microbial strains from serious to urgent status </a:t>
            </a:r>
            <a:r>
              <a:rPr lang="en-US" sz="3200" baseline="30000">
                <a:effectLst/>
                <a:latin typeface="Calibri" panose="020F0502020204030204" pitchFamily="34" charset="0"/>
                <a:ea typeface="Calibri" panose="020F0502020204030204" pitchFamily="34" charset="0"/>
                <a:cs typeface="Times New Roman" panose="02020603050405020304" pitchFamily="18" charset="0"/>
              </a:rPr>
              <a:t>1</a:t>
            </a:r>
            <a:r>
              <a:rPr lang="en-US" sz="3200">
                <a:effectLst/>
                <a:latin typeface="Calibri" panose="020F0502020204030204" pitchFamily="34" charset="0"/>
                <a:ea typeface="Calibri" panose="020F0502020204030204" pitchFamily="34" charset="0"/>
                <a:cs typeface="Times New Roman" panose="02020603050405020304" pitchFamily="18" charset="0"/>
              </a:rPr>
              <a:t> Two primary sources of drug discovery have been through commercial screening libraries and natural products. Screening libraries tend to be simplified structures for ease of synthesis and availability of building block materials. Natural products tend to display a range of bioactivity, but isolation and synthetic modifications are limited due to the structural complexity. Here we present a new library that links natural product fragments by amide bonds similar to amino acids in peptides. </a:t>
            </a:r>
            <a:endParaRPr lang="en-US" sz="2933" baseline="30000" dirty="0"/>
          </a:p>
        </p:txBody>
      </p:sp>
      <p:sp>
        <p:nvSpPr>
          <p:cNvPr id="7" name="Rectangle 6"/>
          <p:cNvSpPr/>
          <p:nvPr/>
        </p:nvSpPr>
        <p:spPr>
          <a:xfrm>
            <a:off x="638588" y="2320631"/>
            <a:ext cx="28270520" cy="1448986"/>
          </a:xfrm>
          <a:prstGeom prst="rect">
            <a:avLst/>
          </a:prstGeom>
        </p:spPr>
        <p:txBody>
          <a:bodyPr wrap="square">
            <a:spAutoFit/>
          </a:bodyPr>
          <a:lstStyle/>
          <a:p>
            <a:pPr>
              <a:spcBef>
                <a:spcPts val="917"/>
              </a:spcBef>
            </a:pPr>
            <a:r>
              <a:rPr lang="en-US" sz="4033" b="1" dirty="0">
                <a:latin typeface="Trebuchet MS" charset="0"/>
                <a:ea typeface="Trebuchet MS" charset="0"/>
                <a:cs typeface="Trebuchet MS" charset="0"/>
              </a:rPr>
              <a:t>Evelyn Schwartz, </a:t>
            </a:r>
            <a:r>
              <a:rPr lang="en-US" sz="4033" b="1" dirty="0" err="1">
                <a:latin typeface="Trebuchet MS" charset="0"/>
                <a:ea typeface="Trebuchet MS" charset="0"/>
                <a:cs typeface="Trebuchet MS" charset="0"/>
              </a:rPr>
              <a:t>Nalani</a:t>
            </a:r>
            <a:r>
              <a:rPr lang="en-US" sz="4033" b="1" dirty="0">
                <a:latin typeface="Trebuchet MS" charset="0"/>
                <a:ea typeface="Trebuchet MS" charset="0"/>
                <a:cs typeface="Trebuchet MS" charset="0"/>
              </a:rPr>
              <a:t> </a:t>
            </a:r>
            <a:r>
              <a:rPr lang="en-US" sz="4033" b="1" dirty="0" err="1">
                <a:latin typeface="Trebuchet MS" charset="0"/>
                <a:ea typeface="Trebuchet MS" charset="0"/>
                <a:cs typeface="Trebuchet MS" charset="0"/>
              </a:rPr>
              <a:t>Oines</a:t>
            </a:r>
            <a:r>
              <a:rPr lang="en-US" sz="4033" b="1" dirty="0">
                <a:latin typeface="Trebuchet MS" charset="0"/>
                <a:ea typeface="Trebuchet MS" charset="0"/>
                <a:cs typeface="Trebuchet MS" charset="0"/>
              </a:rPr>
              <a:t>, </a:t>
            </a:r>
            <a:r>
              <a:rPr lang="en-US" sz="4033" b="1" dirty="0" err="1">
                <a:latin typeface="Trebuchet MS" charset="0"/>
                <a:ea typeface="Trebuchet MS" charset="0"/>
                <a:cs typeface="Trebuchet MS" charset="0"/>
              </a:rPr>
              <a:t>Blaik</a:t>
            </a:r>
            <a:r>
              <a:rPr lang="en-US" sz="4033" b="1" dirty="0">
                <a:latin typeface="Trebuchet MS" charset="0"/>
                <a:ea typeface="Trebuchet MS" charset="0"/>
                <a:cs typeface="Trebuchet MS" charset="0"/>
              </a:rPr>
              <a:t> Hopewell, John Hoody, Jeremy Alverson, Nathan Gibson, Nigel Priestley</a:t>
            </a:r>
          </a:p>
          <a:p>
            <a:pPr>
              <a:spcBef>
                <a:spcPts val="917"/>
              </a:spcBef>
            </a:pPr>
            <a:r>
              <a:rPr lang="en-US" sz="4033" i="1" dirty="0">
                <a:latin typeface="Trebuchet MS" charset="0"/>
                <a:ea typeface="Trebuchet MS" charset="0"/>
                <a:cs typeface="Trebuchet MS" charset="0"/>
              </a:rPr>
              <a:t>Department of Chemistry and Biochemistry, University of Montana</a:t>
            </a:r>
            <a:endParaRPr lang="en-US" sz="3667" i="1" dirty="0">
              <a:latin typeface="Trebuchet MS" charset="0"/>
              <a:ea typeface="Trebuchet MS" charset="0"/>
              <a:cs typeface="Trebuchet MS" charset="0"/>
            </a:endParaRPr>
          </a:p>
        </p:txBody>
      </p:sp>
      <p:pic>
        <p:nvPicPr>
          <p:cNvPr id="99" name="Picture 98"/>
          <p:cNvPicPr>
            <a:picLocks noChangeAspect="1"/>
          </p:cNvPicPr>
          <p:nvPr/>
        </p:nvPicPr>
        <p:blipFill>
          <a:blip r:embed="rId4"/>
          <a:stretch>
            <a:fillRect/>
          </a:stretch>
        </p:blipFill>
        <p:spPr>
          <a:xfrm>
            <a:off x="32989144" y="2257363"/>
            <a:ext cx="6834113" cy="1294211"/>
          </a:xfrm>
          <a:prstGeom prst="rect">
            <a:avLst/>
          </a:prstGeom>
        </p:spPr>
      </p:pic>
      <p:sp>
        <p:nvSpPr>
          <p:cNvPr id="177" name="Text Box 9211"/>
          <p:cNvSpPr txBox="1">
            <a:spLocks noChangeArrowheads="1"/>
          </p:cNvSpPr>
          <p:nvPr/>
        </p:nvSpPr>
        <p:spPr bwMode="auto">
          <a:xfrm>
            <a:off x="308503" y="20050620"/>
            <a:ext cx="12992100" cy="779504"/>
          </a:xfrm>
          <a:prstGeom prst="rect">
            <a:avLst/>
          </a:prstGeom>
          <a:solidFill>
            <a:srgbClr val="7A0019"/>
          </a:solidFill>
          <a:ln>
            <a:noFill/>
          </a:ln>
        </p:spPr>
        <p:txBody>
          <a:bodyPr wrap="square" lIns="73336" tIns="36669" rIns="73336" bIns="36669">
            <a:spAutoFit/>
          </a:bodyPr>
          <a:lstStyle>
            <a:defPPr>
              <a:defRPr lang="en-US"/>
            </a:defPPr>
            <a:lvl1pPr algn="ctr" eaLnBrk="1" hangingPunct="1">
              <a:defRPr sz="5000" b="1">
                <a:solidFill>
                  <a:schemeClr val="bg1"/>
                </a:solidFill>
                <a:latin typeface="Trebuchet MS, bold" charset="0"/>
                <a:cs typeface="Tahoma" pitchFamily="34" charset="0"/>
              </a:defRPr>
            </a:lvl1pPr>
            <a:lvl2pPr marL="742950" indent="-285750" eaLnBrk="0" hangingPunct="0">
              <a:defRPr sz="9300"/>
            </a:lvl2pPr>
            <a:lvl3pPr marL="1143000" indent="-228600" eaLnBrk="0" hangingPunct="0">
              <a:defRPr sz="9300"/>
            </a:lvl3pPr>
            <a:lvl4pPr marL="1600200" indent="-228600" eaLnBrk="0" hangingPunct="0">
              <a:defRPr sz="9300"/>
            </a:lvl4pPr>
            <a:lvl5pPr marL="2057400" indent="-228600" eaLnBrk="0" hangingPunct="0">
              <a:defRPr sz="9300"/>
            </a:lvl5pPr>
            <a:lvl6pPr marL="2514600" indent="-228600" defTabSz="2351088" eaLnBrk="0" fontAlgn="base" hangingPunct="0">
              <a:spcBef>
                <a:spcPct val="0"/>
              </a:spcBef>
              <a:spcAft>
                <a:spcPct val="0"/>
              </a:spcAft>
              <a:defRPr sz="9300"/>
            </a:lvl6pPr>
            <a:lvl7pPr marL="2971800" indent="-228600" defTabSz="2351088" eaLnBrk="0" fontAlgn="base" hangingPunct="0">
              <a:spcBef>
                <a:spcPct val="0"/>
              </a:spcBef>
              <a:spcAft>
                <a:spcPct val="0"/>
              </a:spcAft>
              <a:defRPr sz="9300"/>
            </a:lvl7pPr>
            <a:lvl8pPr marL="3429000" indent="-228600" defTabSz="2351088" eaLnBrk="0" fontAlgn="base" hangingPunct="0">
              <a:spcBef>
                <a:spcPct val="0"/>
              </a:spcBef>
              <a:spcAft>
                <a:spcPct val="0"/>
              </a:spcAft>
              <a:defRPr sz="9300"/>
            </a:lvl8pPr>
            <a:lvl9pPr marL="3886200" indent="-228600" defTabSz="2351088" eaLnBrk="0" fontAlgn="base" hangingPunct="0">
              <a:spcBef>
                <a:spcPct val="0"/>
              </a:spcBef>
              <a:spcAft>
                <a:spcPct val="0"/>
              </a:spcAft>
              <a:defRPr sz="9300"/>
            </a:lvl9pPr>
          </a:lstStyle>
          <a:p>
            <a:r>
              <a:rPr lang="en-US" sz="4584" dirty="0"/>
              <a:t>2. Traditional Drug Discovery</a:t>
            </a:r>
          </a:p>
        </p:txBody>
      </p:sp>
      <p:sp>
        <p:nvSpPr>
          <p:cNvPr id="188" name="Rectangle 187">
            <a:extLst>
              <a:ext uri="{FF2B5EF4-FFF2-40B4-BE49-F238E27FC236}">
                <a16:creationId xmlns:a16="http://schemas.microsoft.com/office/drawing/2014/main" id="{4B160DD5-01F3-481A-934D-E67AB7C612E9}"/>
              </a:ext>
            </a:extLst>
          </p:cNvPr>
          <p:cNvSpPr/>
          <p:nvPr/>
        </p:nvSpPr>
        <p:spPr>
          <a:xfrm>
            <a:off x="13668876" y="5065126"/>
            <a:ext cx="12598146" cy="2536267"/>
          </a:xfrm>
          <a:prstGeom prst="rect">
            <a:avLst/>
          </a:prstGeom>
        </p:spPr>
        <p:txBody>
          <a:bodyPr wrap="square" lIns="73336" tIns="36669" rIns="73336" bIns="36669">
            <a:spAutoFit/>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The “Natural </a:t>
            </a:r>
            <a:r>
              <a:rPr lang="en-US" sz="3200" dirty="0">
                <a:latin typeface="Calibri" panose="020F0502020204030204" pitchFamily="34" charset="0"/>
                <a:ea typeface="Calibri" panose="020F0502020204030204" pitchFamily="34" charset="0"/>
                <a:cs typeface="Times New Roman" panose="02020603050405020304" pitchFamily="18" charset="0"/>
              </a:rPr>
              <a:t>P</a:t>
            </a:r>
            <a:r>
              <a:rPr lang="en-US" sz="3200" dirty="0">
                <a:effectLst/>
                <a:latin typeface="Calibri" panose="020F0502020204030204" pitchFamily="34" charset="0"/>
                <a:ea typeface="Calibri" panose="020F0502020204030204" pitchFamily="34" charset="0"/>
                <a:cs typeface="Times New Roman" panose="02020603050405020304" pitchFamily="18" charset="0"/>
              </a:rPr>
              <a:t>roducts </a:t>
            </a:r>
            <a:r>
              <a:rPr lang="en-US" sz="3200" dirty="0">
                <a:latin typeface="Calibri" panose="020F0502020204030204" pitchFamily="34" charset="0"/>
                <a:ea typeface="Calibri" panose="020F0502020204030204" pitchFamily="34" charset="0"/>
                <a:cs typeface="Times New Roman" panose="02020603050405020304" pitchFamily="18" charset="0"/>
              </a:rPr>
              <a:t>R</a:t>
            </a:r>
            <a:r>
              <a:rPr lang="en-US" sz="3200" dirty="0">
                <a:effectLst/>
                <a:latin typeface="Calibri" panose="020F0502020204030204" pitchFamily="34" charset="0"/>
                <a:ea typeface="Calibri" panose="020F0502020204030204" pitchFamily="34" charset="0"/>
                <a:cs typeface="Times New Roman" panose="02020603050405020304" pitchFamily="18" charset="0"/>
              </a:rPr>
              <a:t>eassembly </a:t>
            </a:r>
            <a:r>
              <a:rPr lang="en-US" sz="3200" dirty="0">
                <a:latin typeface="Calibri" panose="020F0502020204030204" pitchFamily="34" charset="0"/>
                <a:ea typeface="Calibri" panose="020F0502020204030204" pitchFamily="34" charset="0"/>
                <a:cs typeface="Times New Roman" panose="02020603050405020304" pitchFamily="18" charset="0"/>
              </a:rPr>
              <a:t>L</a:t>
            </a:r>
            <a:r>
              <a:rPr lang="en-US" sz="3200" dirty="0">
                <a:effectLst/>
                <a:latin typeface="Calibri" panose="020F0502020204030204" pitchFamily="34" charset="0"/>
                <a:ea typeface="Calibri" panose="020F0502020204030204" pitchFamily="34" charset="0"/>
                <a:cs typeface="Times New Roman" panose="02020603050405020304" pitchFamily="18" charset="0"/>
              </a:rPr>
              <a:t>ibrary” (NPFR) has generated over 4 million compounds in silico that are to be synthesized and tested. A group of compounds will be selected to give an overall representation of the potential hit-rate of the library. These compounds were plotted in a multidimensional plot with 17 different parameters.</a:t>
            </a:r>
            <a:endParaRPr lang="en-US" sz="2933" dirty="0"/>
          </a:p>
        </p:txBody>
      </p:sp>
      <p:sp>
        <p:nvSpPr>
          <p:cNvPr id="200" name="Rectangle 199">
            <a:extLst>
              <a:ext uri="{FF2B5EF4-FFF2-40B4-BE49-F238E27FC236}">
                <a16:creationId xmlns:a16="http://schemas.microsoft.com/office/drawing/2014/main" id="{DF0261D7-6775-4677-AD7F-50ED49593678}"/>
              </a:ext>
            </a:extLst>
          </p:cNvPr>
          <p:cNvSpPr/>
          <p:nvPr/>
        </p:nvSpPr>
        <p:spPr>
          <a:xfrm>
            <a:off x="476842" y="22861072"/>
            <a:ext cx="12598146" cy="4013594"/>
          </a:xfrm>
          <a:prstGeom prst="rect">
            <a:avLst/>
          </a:prstGeom>
        </p:spPr>
        <p:txBody>
          <a:bodyPr wrap="square" lIns="73336" tIns="36669" rIns="73336" bIns="36669">
            <a:spAutoFit/>
          </a:bodyPr>
          <a:lstStyle/>
          <a:p>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a:effectLst/>
                <a:latin typeface="Calibri" panose="020F0502020204030204" pitchFamily="34" charset="0"/>
                <a:ea typeface="Calibri" panose="020F0502020204030204" pitchFamily="34" charset="0"/>
                <a:cs typeface="Times New Roman" panose="02020603050405020304" pitchFamily="18" charset="0"/>
              </a:rPr>
              <a:t>Natural products are compounds extracted from a range of microorganisms, plants, and animals. Traditional medicinal plants have been a thoroughly sought source and any secondary metabolites from cultures of micro-organisms have been isolated. Natural products attribute their span of bio-activity to unique and complex structures but leaves minimal synthetic associability for modification. Total synthesis of such compounds are often a lengthy processes, and isolation from its original source can vary in quantity. </a:t>
            </a:r>
            <a:endParaRPr lang="en-US" sz="2933" dirty="0"/>
          </a:p>
        </p:txBody>
      </p:sp>
      <p:sp>
        <p:nvSpPr>
          <p:cNvPr id="143" name="Text Box 9211">
            <a:extLst>
              <a:ext uri="{FF2B5EF4-FFF2-40B4-BE49-F238E27FC236}">
                <a16:creationId xmlns:a16="http://schemas.microsoft.com/office/drawing/2014/main" id="{E8A3C860-4370-4131-927A-05C555DA71F6}"/>
              </a:ext>
            </a:extLst>
          </p:cNvPr>
          <p:cNvSpPr txBox="1">
            <a:spLocks noChangeArrowheads="1"/>
          </p:cNvSpPr>
          <p:nvPr/>
        </p:nvSpPr>
        <p:spPr bwMode="auto">
          <a:xfrm>
            <a:off x="13625359" y="19982548"/>
            <a:ext cx="25987248" cy="779504"/>
          </a:xfrm>
          <a:prstGeom prst="rect">
            <a:avLst/>
          </a:prstGeom>
          <a:solidFill>
            <a:srgbClr val="7A0019"/>
          </a:solidFill>
          <a:ln>
            <a:noFill/>
          </a:ln>
        </p:spPr>
        <p:txBody>
          <a:bodyPr wrap="square" lIns="73336" tIns="36669" rIns="73336" bIns="36669">
            <a:spAutoFit/>
          </a:bodyPr>
          <a:lstStyle>
            <a:defPPr>
              <a:defRPr lang="en-US"/>
            </a:defPPr>
            <a:lvl1pPr algn="ctr" eaLnBrk="1" hangingPunct="1">
              <a:defRPr sz="5000" b="1">
                <a:solidFill>
                  <a:schemeClr val="bg1"/>
                </a:solidFill>
                <a:latin typeface="Trebuchet MS, bold" charset="0"/>
                <a:cs typeface="Tahoma" pitchFamily="34" charset="0"/>
              </a:defRPr>
            </a:lvl1pPr>
            <a:lvl2pPr marL="742950" indent="-285750" eaLnBrk="0" hangingPunct="0">
              <a:defRPr sz="9300"/>
            </a:lvl2pPr>
            <a:lvl3pPr marL="1143000" indent="-228600" eaLnBrk="0" hangingPunct="0">
              <a:defRPr sz="9300"/>
            </a:lvl3pPr>
            <a:lvl4pPr marL="1600200" indent="-228600" eaLnBrk="0" hangingPunct="0">
              <a:defRPr sz="9300"/>
            </a:lvl4pPr>
            <a:lvl5pPr marL="2057400" indent="-228600" eaLnBrk="0" hangingPunct="0">
              <a:defRPr sz="9300"/>
            </a:lvl5pPr>
            <a:lvl6pPr marL="2514600" indent="-228600" defTabSz="2351088" eaLnBrk="0" fontAlgn="base" hangingPunct="0">
              <a:spcBef>
                <a:spcPct val="0"/>
              </a:spcBef>
              <a:spcAft>
                <a:spcPct val="0"/>
              </a:spcAft>
              <a:defRPr sz="9300"/>
            </a:lvl6pPr>
            <a:lvl7pPr marL="2971800" indent="-228600" defTabSz="2351088" eaLnBrk="0" fontAlgn="base" hangingPunct="0">
              <a:spcBef>
                <a:spcPct val="0"/>
              </a:spcBef>
              <a:spcAft>
                <a:spcPct val="0"/>
              </a:spcAft>
              <a:defRPr sz="9300"/>
            </a:lvl7pPr>
            <a:lvl8pPr marL="3429000" indent="-228600" defTabSz="2351088" eaLnBrk="0" fontAlgn="base" hangingPunct="0">
              <a:spcBef>
                <a:spcPct val="0"/>
              </a:spcBef>
              <a:spcAft>
                <a:spcPct val="0"/>
              </a:spcAft>
              <a:defRPr sz="9300"/>
            </a:lvl8pPr>
            <a:lvl9pPr marL="3886200" indent="-228600" defTabSz="2351088" eaLnBrk="0" fontAlgn="base" hangingPunct="0">
              <a:spcBef>
                <a:spcPct val="0"/>
              </a:spcBef>
              <a:spcAft>
                <a:spcPct val="0"/>
              </a:spcAft>
              <a:defRPr sz="9300"/>
            </a:lvl9pPr>
          </a:lstStyle>
          <a:p>
            <a:r>
              <a:rPr lang="en-US" sz="4584" dirty="0"/>
              <a:t>5. Antibiotic Activity </a:t>
            </a:r>
          </a:p>
        </p:txBody>
      </p:sp>
      <p:sp>
        <p:nvSpPr>
          <p:cNvPr id="148" name="Text Box 9211">
            <a:extLst>
              <a:ext uri="{FF2B5EF4-FFF2-40B4-BE49-F238E27FC236}">
                <a16:creationId xmlns:a16="http://schemas.microsoft.com/office/drawing/2014/main" id="{0E26B06D-CDFC-49E7-BA11-21FA841894B2}"/>
              </a:ext>
            </a:extLst>
          </p:cNvPr>
          <p:cNvSpPr txBox="1">
            <a:spLocks noChangeArrowheads="1"/>
          </p:cNvSpPr>
          <p:nvPr/>
        </p:nvSpPr>
        <p:spPr bwMode="auto">
          <a:xfrm>
            <a:off x="13764132" y="29105263"/>
            <a:ext cx="12808651" cy="779504"/>
          </a:xfrm>
          <a:prstGeom prst="rect">
            <a:avLst/>
          </a:prstGeom>
          <a:solidFill>
            <a:srgbClr val="7A0019"/>
          </a:solidFill>
          <a:ln>
            <a:noFill/>
          </a:ln>
        </p:spPr>
        <p:txBody>
          <a:bodyPr wrap="square" lIns="73336" tIns="36669" rIns="73336" bIns="36669">
            <a:spAutoFit/>
          </a:bodyPr>
          <a:lstStyle>
            <a:defPPr>
              <a:defRPr lang="en-US"/>
            </a:defPPr>
            <a:lvl1pPr algn="ctr" eaLnBrk="1" hangingPunct="1">
              <a:defRPr sz="5000" b="1">
                <a:solidFill>
                  <a:schemeClr val="bg1"/>
                </a:solidFill>
                <a:latin typeface="Trebuchet MS, bold" charset="0"/>
                <a:cs typeface="Tahoma" pitchFamily="34" charset="0"/>
              </a:defRPr>
            </a:lvl1pPr>
            <a:lvl2pPr marL="742950" indent="-285750" eaLnBrk="0" hangingPunct="0">
              <a:defRPr sz="9300"/>
            </a:lvl2pPr>
            <a:lvl3pPr marL="1143000" indent="-228600" eaLnBrk="0" hangingPunct="0">
              <a:defRPr sz="9300"/>
            </a:lvl3pPr>
            <a:lvl4pPr marL="1600200" indent="-228600" eaLnBrk="0" hangingPunct="0">
              <a:defRPr sz="9300"/>
            </a:lvl4pPr>
            <a:lvl5pPr marL="2057400" indent="-228600" eaLnBrk="0" hangingPunct="0">
              <a:defRPr sz="9300"/>
            </a:lvl5pPr>
            <a:lvl6pPr marL="2514600" indent="-228600" defTabSz="2351088" eaLnBrk="0" fontAlgn="base" hangingPunct="0">
              <a:spcBef>
                <a:spcPct val="0"/>
              </a:spcBef>
              <a:spcAft>
                <a:spcPct val="0"/>
              </a:spcAft>
              <a:defRPr sz="9300"/>
            </a:lvl6pPr>
            <a:lvl7pPr marL="2971800" indent="-228600" defTabSz="2351088" eaLnBrk="0" fontAlgn="base" hangingPunct="0">
              <a:spcBef>
                <a:spcPct val="0"/>
              </a:spcBef>
              <a:spcAft>
                <a:spcPct val="0"/>
              </a:spcAft>
              <a:defRPr sz="9300"/>
            </a:lvl7pPr>
            <a:lvl8pPr marL="3429000" indent="-228600" defTabSz="2351088" eaLnBrk="0" fontAlgn="base" hangingPunct="0">
              <a:spcBef>
                <a:spcPct val="0"/>
              </a:spcBef>
              <a:spcAft>
                <a:spcPct val="0"/>
              </a:spcAft>
              <a:defRPr sz="9300"/>
            </a:lvl8pPr>
            <a:lvl9pPr marL="3886200" indent="-228600" defTabSz="2351088" eaLnBrk="0" fontAlgn="base" hangingPunct="0">
              <a:spcBef>
                <a:spcPct val="0"/>
              </a:spcBef>
              <a:spcAft>
                <a:spcPct val="0"/>
              </a:spcAft>
              <a:defRPr sz="9300"/>
            </a:lvl9pPr>
          </a:lstStyle>
          <a:p>
            <a:r>
              <a:rPr lang="en-US" sz="4584" dirty="0"/>
              <a:t>References</a:t>
            </a:r>
          </a:p>
        </p:txBody>
      </p:sp>
      <p:sp>
        <p:nvSpPr>
          <p:cNvPr id="149" name="Text Box 9211">
            <a:extLst>
              <a:ext uri="{FF2B5EF4-FFF2-40B4-BE49-F238E27FC236}">
                <a16:creationId xmlns:a16="http://schemas.microsoft.com/office/drawing/2014/main" id="{55A0D418-D046-4E03-BF2A-DB2CE7DBF0E2}"/>
              </a:ext>
            </a:extLst>
          </p:cNvPr>
          <p:cNvSpPr txBox="1">
            <a:spLocks noChangeArrowheads="1"/>
          </p:cNvSpPr>
          <p:nvPr/>
        </p:nvSpPr>
        <p:spPr bwMode="auto">
          <a:xfrm>
            <a:off x="26886460" y="29115639"/>
            <a:ext cx="12808373" cy="779504"/>
          </a:xfrm>
          <a:prstGeom prst="rect">
            <a:avLst/>
          </a:prstGeom>
          <a:solidFill>
            <a:srgbClr val="7A0019"/>
          </a:solidFill>
          <a:ln>
            <a:noFill/>
          </a:ln>
        </p:spPr>
        <p:txBody>
          <a:bodyPr wrap="square" lIns="73336" tIns="36669" rIns="73336" bIns="36669">
            <a:spAutoFit/>
          </a:bodyPr>
          <a:lstStyle>
            <a:defPPr>
              <a:defRPr lang="en-US"/>
            </a:defPPr>
            <a:lvl1pPr algn="ctr" eaLnBrk="1" hangingPunct="1">
              <a:defRPr sz="5000" b="1">
                <a:solidFill>
                  <a:schemeClr val="bg1"/>
                </a:solidFill>
                <a:latin typeface="Trebuchet MS, bold" charset="0"/>
                <a:cs typeface="Tahoma" pitchFamily="34" charset="0"/>
              </a:defRPr>
            </a:lvl1pPr>
            <a:lvl2pPr marL="742950" indent="-285750" eaLnBrk="0" hangingPunct="0">
              <a:defRPr sz="9300"/>
            </a:lvl2pPr>
            <a:lvl3pPr marL="1143000" indent="-228600" eaLnBrk="0" hangingPunct="0">
              <a:defRPr sz="9300"/>
            </a:lvl3pPr>
            <a:lvl4pPr marL="1600200" indent="-228600" eaLnBrk="0" hangingPunct="0">
              <a:defRPr sz="9300"/>
            </a:lvl4pPr>
            <a:lvl5pPr marL="2057400" indent="-228600" eaLnBrk="0" hangingPunct="0">
              <a:defRPr sz="9300"/>
            </a:lvl5pPr>
            <a:lvl6pPr marL="2514600" indent="-228600" defTabSz="2351088" eaLnBrk="0" fontAlgn="base" hangingPunct="0">
              <a:spcBef>
                <a:spcPct val="0"/>
              </a:spcBef>
              <a:spcAft>
                <a:spcPct val="0"/>
              </a:spcAft>
              <a:defRPr sz="9300"/>
            </a:lvl6pPr>
            <a:lvl7pPr marL="2971800" indent="-228600" defTabSz="2351088" eaLnBrk="0" fontAlgn="base" hangingPunct="0">
              <a:spcBef>
                <a:spcPct val="0"/>
              </a:spcBef>
              <a:spcAft>
                <a:spcPct val="0"/>
              </a:spcAft>
              <a:defRPr sz="9300"/>
            </a:lvl7pPr>
            <a:lvl8pPr marL="3429000" indent="-228600" defTabSz="2351088" eaLnBrk="0" fontAlgn="base" hangingPunct="0">
              <a:spcBef>
                <a:spcPct val="0"/>
              </a:spcBef>
              <a:spcAft>
                <a:spcPct val="0"/>
              </a:spcAft>
              <a:defRPr sz="9300"/>
            </a:lvl8pPr>
            <a:lvl9pPr marL="3886200" indent="-228600" defTabSz="2351088" eaLnBrk="0" fontAlgn="base" hangingPunct="0">
              <a:spcBef>
                <a:spcPct val="0"/>
              </a:spcBef>
              <a:spcAft>
                <a:spcPct val="0"/>
              </a:spcAft>
              <a:defRPr sz="9300"/>
            </a:lvl9pPr>
          </a:lstStyle>
          <a:p>
            <a:r>
              <a:rPr lang="en-US" sz="4584" dirty="0"/>
              <a:t>Acknowledgments</a:t>
            </a:r>
          </a:p>
        </p:txBody>
      </p:sp>
      <p:sp>
        <p:nvSpPr>
          <p:cNvPr id="150" name="Text Box 9211">
            <a:extLst>
              <a:ext uri="{FF2B5EF4-FFF2-40B4-BE49-F238E27FC236}">
                <a16:creationId xmlns:a16="http://schemas.microsoft.com/office/drawing/2014/main" id="{C34CA8AD-E548-43B0-9A05-72A1DD8D86CD}"/>
              </a:ext>
            </a:extLst>
          </p:cNvPr>
          <p:cNvSpPr txBox="1">
            <a:spLocks noChangeArrowheads="1"/>
          </p:cNvSpPr>
          <p:nvPr/>
        </p:nvSpPr>
        <p:spPr bwMode="auto">
          <a:xfrm>
            <a:off x="260377" y="21816799"/>
            <a:ext cx="12992100" cy="779504"/>
          </a:xfrm>
          <a:prstGeom prst="rect">
            <a:avLst/>
          </a:prstGeom>
          <a:solidFill>
            <a:schemeClr val="bg1"/>
          </a:solidFill>
          <a:ln w="28575">
            <a:solidFill>
              <a:srgbClr val="7A0019"/>
            </a:solidFill>
          </a:ln>
        </p:spPr>
        <p:txBody>
          <a:bodyPr wrap="square" lIns="73336" tIns="36669" rIns="73336" bIns="36669">
            <a:spAutoFit/>
          </a:bodyPr>
          <a:lstStyle>
            <a:defPPr>
              <a:defRPr lang="en-US"/>
            </a:defPPr>
            <a:lvl1pPr algn="ctr" eaLnBrk="1" hangingPunct="1">
              <a:defRPr sz="5000" b="1">
                <a:solidFill>
                  <a:schemeClr val="bg1"/>
                </a:solidFill>
                <a:latin typeface="Trebuchet MS, bold" charset="0"/>
                <a:cs typeface="Tahoma" pitchFamily="34" charset="0"/>
              </a:defRPr>
            </a:lvl1pPr>
            <a:lvl2pPr marL="742950" indent="-285750" eaLnBrk="0" hangingPunct="0">
              <a:defRPr sz="9300"/>
            </a:lvl2pPr>
            <a:lvl3pPr marL="1143000" indent="-228600" eaLnBrk="0" hangingPunct="0">
              <a:defRPr sz="9300"/>
            </a:lvl3pPr>
            <a:lvl4pPr marL="1600200" indent="-228600" eaLnBrk="0" hangingPunct="0">
              <a:defRPr sz="9300"/>
            </a:lvl4pPr>
            <a:lvl5pPr marL="2057400" indent="-228600" eaLnBrk="0" hangingPunct="0">
              <a:defRPr sz="9300"/>
            </a:lvl5pPr>
            <a:lvl6pPr marL="2514600" indent="-228600" defTabSz="2351088" eaLnBrk="0" fontAlgn="base" hangingPunct="0">
              <a:spcBef>
                <a:spcPct val="0"/>
              </a:spcBef>
              <a:spcAft>
                <a:spcPct val="0"/>
              </a:spcAft>
              <a:defRPr sz="9300"/>
            </a:lvl6pPr>
            <a:lvl7pPr marL="2971800" indent="-228600" defTabSz="2351088" eaLnBrk="0" fontAlgn="base" hangingPunct="0">
              <a:spcBef>
                <a:spcPct val="0"/>
              </a:spcBef>
              <a:spcAft>
                <a:spcPct val="0"/>
              </a:spcAft>
              <a:defRPr sz="9300"/>
            </a:lvl7pPr>
            <a:lvl8pPr marL="3429000" indent="-228600" defTabSz="2351088" eaLnBrk="0" fontAlgn="base" hangingPunct="0">
              <a:spcBef>
                <a:spcPct val="0"/>
              </a:spcBef>
              <a:spcAft>
                <a:spcPct val="0"/>
              </a:spcAft>
              <a:defRPr sz="9300"/>
            </a:lvl8pPr>
            <a:lvl9pPr marL="3886200" indent="-228600" defTabSz="2351088" eaLnBrk="0" fontAlgn="base" hangingPunct="0">
              <a:spcBef>
                <a:spcPct val="0"/>
              </a:spcBef>
              <a:spcAft>
                <a:spcPct val="0"/>
              </a:spcAft>
              <a:defRPr sz="9300"/>
            </a:lvl9pPr>
          </a:lstStyle>
          <a:p>
            <a:r>
              <a:rPr lang="en-US" sz="4584" dirty="0">
                <a:solidFill>
                  <a:srgbClr val="7A0019"/>
                </a:solidFill>
              </a:rPr>
              <a:t>Natural Products</a:t>
            </a:r>
          </a:p>
        </p:txBody>
      </p:sp>
      <p:sp>
        <p:nvSpPr>
          <p:cNvPr id="151" name="Text Box 9211">
            <a:extLst>
              <a:ext uri="{FF2B5EF4-FFF2-40B4-BE49-F238E27FC236}">
                <a16:creationId xmlns:a16="http://schemas.microsoft.com/office/drawing/2014/main" id="{2529F77B-6F26-4B04-9F8A-96AD7F3C057A}"/>
              </a:ext>
            </a:extLst>
          </p:cNvPr>
          <p:cNvSpPr txBox="1">
            <a:spLocks noChangeArrowheads="1"/>
          </p:cNvSpPr>
          <p:nvPr/>
        </p:nvSpPr>
        <p:spPr bwMode="auto">
          <a:xfrm>
            <a:off x="260377" y="27193876"/>
            <a:ext cx="12992100" cy="779504"/>
          </a:xfrm>
          <a:prstGeom prst="rect">
            <a:avLst/>
          </a:prstGeom>
          <a:solidFill>
            <a:schemeClr val="bg1"/>
          </a:solidFill>
          <a:ln w="28575">
            <a:solidFill>
              <a:srgbClr val="7A0019"/>
            </a:solidFill>
          </a:ln>
        </p:spPr>
        <p:txBody>
          <a:bodyPr wrap="square" lIns="73336" tIns="36669" rIns="73336" bIns="36669">
            <a:spAutoFit/>
          </a:bodyPr>
          <a:lstStyle>
            <a:defPPr>
              <a:defRPr lang="en-US"/>
            </a:defPPr>
            <a:lvl1pPr algn="ctr" eaLnBrk="1" hangingPunct="1">
              <a:defRPr sz="5000" b="1">
                <a:solidFill>
                  <a:schemeClr val="bg1"/>
                </a:solidFill>
                <a:latin typeface="Trebuchet MS, bold" charset="0"/>
                <a:cs typeface="Tahoma" pitchFamily="34" charset="0"/>
              </a:defRPr>
            </a:lvl1pPr>
            <a:lvl2pPr marL="742950" indent="-285750" eaLnBrk="0" hangingPunct="0">
              <a:defRPr sz="9300"/>
            </a:lvl2pPr>
            <a:lvl3pPr marL="1143000" indent="-228600" eaLnBrk="0" hangingPunct="0">
              <a:defRPr sz="9300"/>
            </a:lvl3pPr>
            <a:lvl4pPr marL="1600200" indent="-228600" eaLnBrk="0" hangingPunct="0">
              <a:defRPr sz="9300"/>
            </a:lvl4pPr>
            <a:lvl5pPr marL="2057400" indent="-228600" eaLnBrk="0" hangingPunct="0">
              <a:defRPr sz="9300"/>
            </a:lvl5pPr>
            <a:lvl6pPr marL="2514600" indent="-228600" defTabSz="2351088" eaLnBrk="0" fontAlgn="base" hangingPunct="0">
              <a:spcBef>
                <a:spcPct val="0"/>
              </a:spcBef>
              <a:spcAft>
                <a:spcPct val="0"/>
              </a:spcAft>
              <a:defRPr sz="9300"/>
            </a:lvl6pPr>
            <a:lvl7pPr marL="2971800" indent="-228600" defTabSz="2351088" eaLnBrk="0" fontAlgn="base" hangingPunct="0">
              <a:spcBef>
                <a:spcPct val="0"/>
              </a:spcBef>
              <a:spcAft>
                <a:spcPct val="0"/>
              </a:spcAft>
              <a:defRPr sz="9300"/>
            </a:lvl7pPr>
            <a:lvl8pPr marL="3429000" indent="-228600" defTabSz="2351088" eaLnBrk="0" fontAlgn="base" hangingPunct="0">
              <a:spcBef>
                <a:spcPct val="0"/>
              </a:spcBef>
              <a:spcAft>
                <a:spcPct val="0"/>
              </a:spcAft>
              <a:defRPr sz="9300"/>
            </a:lvl8pPr>
            <a:lvl9pPr marL="3886200" indent="-228600" defTabSz="2351088" eaLnBrk="0" fontAlgn="base" hangingPunct="0">
              <a:spcBef>
                <a:spcPct val="0"/>
              </a:spcBef>
              <a:spcAft>
                <a:spcPct val="0"/>
              </a:spcAft>
              <a:defRPr sz="9300"/>
            </a:lvl9pPr>
          </a:lstStyle>
          <a:p>
            <a:r>
              <a:rPr lang="en-US" sz="4584" dirty="0">
                <a:solidFill>
                  <a:srgbClr val="7A0019"/>
                </a:solidFill>
              </a:rPr>
              <a:t>Screening Libraries</a:t>
            </a:r>
          </a:p>
        </p:txBody>
      </p:sp>
      <p:sp>
        <p:nvSpPr>
          <p:cNvPr id="31" name="Rectangle 30">
            <a:extLst>
              <a:ext uri="{FF2B5EF4-FFF2-40B4-BE49-F238E27FC236}">
                <a16:creationId xmlns:a16="http://schemas.microsoft.com/office/drawing/2014/main" id="{EEFFA4D5-4B27-46FA-90BC-CC4674DA8258}"/>
              </a:ext>
            </a:extLst>
          </p:cNvPr>
          <p:cNvSpPr/>
          <p:nvPr/>
        </p:nvSpPr>
        <p:spPr>
          <a:xfrm>
            <a:off x="27039970" y="4998874"/>
            <a:ext cx="12598146" cy="2536267"/>
          </a:xfrm>
          <a:prstGeom prst="rect">
            <a:avLst/>
          </a:prstGeom>
        </p:spPr>
        <p:txBody>
          <a:bodyPr wrap="square" lIns="73336" tIns="36669" rIns="73336" bIns="36669">
            <a:spAutoFit/>
          </a:bodyPr>
          <a:lstStyle/>
          <a:p>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a:effectLst/>
                <a:latin typeface="Calibri" panose="020F0502020204030204" pitchFamily="34" charset="0"/>
                <a:ea typeface="Calibri" panose="020F0502020204030204" pitchFamily="34" charset="0"/>
                <a:cs typeface="Times New Roman" panose="02020603050405020304" pitchFamily="18" charset="0"/>
              </a:rPr>
              <a:t>The use of natural product fragments overcomes the synthetic challenge of the whole compound. Though complete not original structure, a fragment still holds some unique structural characteristics and is more synthetically accessible. Many of the fragments are modified to have both a carboxylic acid and amine for amide coupling. </a:t>
            </a:r>
            <a:endParaRPr lang="en-US" sz="2933" dirty="0"/>
          </a:p>
        </p:txBody>
      </p:sp>
      <p:sp>
        <p:nvSpPr>
          <p:cNvPr id="37" name="Rectangle 36">
            <a:extLst>
              <a:ext uri="{FF2B5EF4-FFF2-40B4-BE49-F238E27FC236}">
                <a16:creationId xmlns:a16="http://schemas.microsoft.com/office/drawing/2014/main" id="{B41D8117-6B64-44A7-B72A-1DC52B920EEF}"/>
              </a:ext>
            </a:extLst>
          </p:cNvPr>
          <p:cNvSpPr/>
          <p:nvPr/>
        </p:nvSpPr>
        <p:spPr>
          <a:xfrm>
            <a:off x="27019376" y="28776220"/>
            <a:ext cx="12598146" cy="976737"/>
          </a:xfrm>
          <a:prstGeom prst="rect">
            <a:avLst/>
          </a:prstGeom>
        </p:spPr>
        <p:txBody>
          <a:bodyPr wrap="square" lIns="73336" tIns="36669" rIns="73336" bIns="36669">
            <a:spAutoFit/>
          </a:bodyPr>
          <a:lstStyle/>
          <a:p>
            <a:r>
              <a:rPr lang="en-US" sz="2933" dirty="0"/>
              <a:t>.</a:t>
            </a:r>
          </a:p>
          <a:p>
            <a:endParaRPr lang="en-US" sz="2933" dirty="0"/>
          </a:p>
        </p:txBody>
      </p:sp>
      <p:sp>
        <p:nvSpPr>
          <p:cNvPr id="10" name="Rectangle 9">
            <a:extLst>
              <a:ext uri="{FF2B5EF4-FFF2-40B4-BE49-F238E27FC236}">
                <a16:creationId xmlns:a16="http://schemas.microsoft.com/office/drawing/2014/main" id="{A54DF053-5901-4A12-ADB4-201B7A3D223F}"/>
              </a:ext>
            </a:extLst>
          </p:cNvPr>
          <p:cNvSpPr/>
          <p:nvPr/>
        </p:nvSpPr>
        <p:spPr>
          <a:xfrm>
            <a:off x="13526742" y="29985219"/>
            <a:ext cx="12986326" cy="1168269"/>
          </a:xfrm>
          <a:prstGeom prst="rect">
            <a:avLst/>
          </a:prstGeom>
        </p:spPr>
        <p:txBody>
          <a:bodyPr wrap="square">
            <a:spAutoFit/>
          </a:bodyPr>
          <a:lstStyle/>
          <a:p>
            <a:pPr marL="406400" marR="0" indent="-40640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1) 	Centers for Disease Control, U. Antibiotic Resistance Threats in the United States, 2019. https://doi.org/10.15620/cdc:82532.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06400" marR="0" indent="-40640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(2) 	Products, P. N. </a:t>
            </a:r>
            <a:r>
              <a:rPr lang="en-US" sz="2000" i="1" dirty="0">
                <a:effectLst/>
                <a:latin typeface="Calibri" panose="020F0502020204030204" pitchFamily="34" charset="0"/>
                <a:ea typeface="Calibri" panose="020F0502020204030204" pitchFamily="34" charset="0"/>
                <a:cs typeface="Calibri" panose="020F0502020204030204" pitchFamily="34" charset="0"/>
              </a:rPr>
              <a:t>Plant-Derived Natural Products</a:t>
            </a:r>
            <a:r>
              <a:rPr lang="en-US" sz="2000" dirty="0">
                <a:effectLst/>
                <a:latin typeface="Calibri" panose="020F0502020204030204" pitchFamily="34" charset="0"/>
                <a:ea typeface="Calibri" panose="020F0502020204030204" pitchFamily="34" charset="0"/>
                <a:cs typeface="Calibri" panose="020F0502020204030204" pitchFamily="34" charset="0"/>
              </a:rPr>
              <a:t>; Osbourn, A. A., </a:t>
            </a:r>
            <a:r>
              <a:rPr lang="en-US" sz="2000" dirty="0" err="1">
                <a:effectLst/>
                <a:latin typeface="Calibri" panose="020F0502020204030204" pitchFamily="34" charset="0"/>
                <a:ea typeface="Calibri" panose="020F0502020204030204" pitchFamily="34" charset="0"/>
                <a:cs typeface="Calibri" panose="020F0502020204030204" pitchFamily="34" charset="0"/>
              </a:rPr>
              <a:t>Lanzotti</a:t>
            </a:r>
            <a:r>
              <a:rPr lang="en-US" sz="2000" dirty="0">
                <a:effectLst/>
                <a:latin typeface="Calibri" panose="020F0502020204030204" pitchFamily="34" charset="0"/>
                <a:ea typeface="Calibri" panose="020F0502020204030204" pitchFamily="34" charset="0"/>
                <a:cs typeface="Calibri" panose="020F0502020204030204" pitchFamily="34" charset="0"/>
              </a:rPr>
              <a:t>, V., Eds.; Springer: New York, 2009.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Rectangle 47">
            <a:extLst>
              <a:ext uri="{FF2B5EF4-FFF2-40B4-BE49-F238E27FC236}">
                <a16:creationId xmlns:a16="http://schemas.microsoft.com/office/drawing/2014/main" id="{97EC12D7-2E9A-4C35-8862-9DBE21A5F56B}"/>
              </a:ext>
            </a:extLst>
          </p:cNvPr>
          <p:cNvSpPr/>
          <p:nvPr/>
        </p:nvSpPr>
        <p:spPr>
          <a:xfrm>
            <a:off x="27059168" y="30036940"/>
            <a:ext cx="12598146" cy="1428079"/>
          </a:xfrm>
          <a:prstGeom prst="rect">
            <a:avLst/>
          </a:prstGeom>
        </p:spPr>
        <p:txBody>
          <a:bodyPr wrap="square" lIns="73336" tIns="36669" rIns="73336" bIns="36669">
            <a:spAutoFit/>
          </a:bodyPr>
          <a:lstStyle/>
          <a:p>
            <a:r>
              <a:rPr lang="en-US" sz="2933" dirty="0"/>
              <a:t>Acknowledgements go to the University of Montana Chemistry Department, Promiliad research group, and the NIH-NIAID grant AI118104</a:t>
            </a:r>
          </a:p>
          <a:p>
            <a:endParaRPr lang="en-US" sz="2933" dirty="0"/>
          </a:p>
        </p:txBody>
      </p:sp>
      <p:sp>
        <p:nvSpPr>
          <p:cNvPr id="46" name="Rectangle 45">
            <a:extLst>
              <a:ext uri="{FF2B5EF4-FFF2-40B4-BE49-F238E27FC236}">
                <a16:creationId xmlns:a16="http://schemas.microsoft.com/office/drawing/2014/main" id="{7F629C39-307C-4DC2-B628-9EFCC2F25B0F}"/>
              </a:ext>
            </a:extLst>
          </p:cNvPr>
          <p:cNvSpPr/>
          <p:nvPr/>
        </p:nvSpPr>
        <p:spPr>
          <a:xfrm>
            <a:off x="422288" y="28389428"/>
            <a:ext cx="12598146" cy="2536267"/>
          </a:xfrm>
          <a:prstGeom prst="rect">
            <a:avLst/>
          </a:prstGeom>
        </p:spPr>
        <p:txBody>
          <a:bodyPr wrap="square" lIns="73336" tIns="36669" rIns="73336" bIns="36669">
            <a:spAutoFit/>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Screening libraries are massive with a long list of commercially available compounds. These compounds can be produced at a large industrial scale unlike natural products, but often they are more simplistic structures in comparison. Many vary slightly from each other and attribute they massive scale to synthetic simplicity and ease. </a:t>
            </a:r>
            <a:endParaRPr lang="en-US" sz="2933" dirty="0"/>
          </a:p>
        </p:txBody>
      </p:sp>
      <p:pic>
        <p:nvPicPr>
          <p:cNvPr id="4" name="Picture 3" descr="Timeline&#10;&#10;Description automatically generated">
            <a:extLst>
              <a:ext uri="{FF2B5EF4-FFF2-40B4-BE49-F238E27FC236}">
                <a16:creationId xmlns:a16="http://schemas.microsoft.com/office/drawing/2014/main" id="{0A0A982C-B392-4D02-9FE9-7AB2E8074591}"/>
              </a:ext>
            </a:extLst>
          </p:cNvPr>
          <p:cNvPicPr>
            <a:picLocks noChangeAspect="1"/>
          </p:cNvPicPr>
          <p:nvPr/>
        </p:nvPicPr>
        <p:blipFill>
          <a:blip r:embed="rId5"/>
          <a:stretch>
            <a:fillRect/>
          </a:stretch>
        </p:blipFill>
        <p:spPr>
          <a:xfrm>
            <a:off x="391237" y="11939601"/>
            <a:ext cx="12598146" cy="7268730"/>
          </a:xfrm>
          <a:prstGeom prst="rect">
            <a:avLst/>
          </a:prstGeom>
        </p:spPr>
      </p:pic>
      <p:pic>
        <p:nvPicPr>
          <p:cNvPr id="3" name="Picture 2" descr="Diagram&#10;&#10;Description automatically generated">
            <a:extLst>
              <a:ext uri="{FF2B5EF4-FFF2-40B4-BE49-F238E27FC236}">
                <a16:creationId xmlns:a16="http://schemas.microsoft.com/office/drawing/2014/main" id="{82FC37C6-16A8-41FB-A4F3-F17B1A1659AF}"/>
              </a:ext>
            </a:extLst>
          </p:cNvPr>
          <p:cNvPicPr>
            <a:picLocks noChangeAspect="1"/>
          </p:cNvPicPr>
          <p:nvPr/>
        </p:nvPicPr>
        <p:blipFill>
          <a:blip r:embed="rId6"/>
          <a:stretch>
            <a:fillRect/>
          </a:stretch>
        </p:blipFill>
        <p:spPr>
          <a:xfrm>
            <a:off x="27680218" y="8165976"/>
            <a:ext cx="11320086" cy="4738240"/>
          </a:xfrm>
          <a:prstGeom prst="rect">
            <a:avLst/>
          </a:prstGeom>
        </p:spPr>
      </p:pic>
      <p:sp>
        <p:nvSpPr>
          <p:cNvPr id="27" name="Rectangle 26">
            <a:extLst>
              <a:ext uri="{FF2B5EF4-FFF2-40B4-BE49-F238E27FC236}">
                <a16:creationId xmlns:a16="http://schemas.microsoft.com/office/drawing/2014/main" id="{F1F5985E-FDFE-4AEC-BD05-0429512F0171}"/>
              </a:ext>
            </a:extLst>
          </p:cNvPr>
          <p:cNvSpPr/>
          <p:nvPr/>
        </p:nvSpPr>
        <p:spPr>
          <a:xfrm>
            <a:off x="26991573" y="13591178"/>
            <a:ext cx="12598146" cy="4998479"/>
          </a:xfrm>
          <a:prstGeom prst="rect">
            <a:avLst/>
          </a:prstGeom>
        </p:spPr>
        <p:txBody>
          <a:bodyPr wrap="square" lIns="73336" tIns="36669" rIns="73336" bIns="36669">
            <a:spAutoFit/>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          Natural products take on many various structure and are categorized into four general classes; alkaloids, phenylpropenes, polyketides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ketides</a:t>
            </a:r>
            <a:r>
              <a:rPr lang="en-US" sz="3200" dirty="0">
                <a:effectLst/>
                <a:latin typeface="Calibri" panose="020F0502020204030204" pitchFamily="34" charset="0"/>
                <a:ea typeface="Calibri" panose="020F0502020204030204" pitchFamily="34" charset="0"/>
                <a:cs typeface="Times New Roman" panose="02020603050405020304" pitchFamily="18" charset="0"/>
              </a:rPr>
              <a:t>), and terpenoids (terpenes). Alkaloids are the largest class of natural products and are general described as any nitrogen heterocyclic structure that can be derived from an amino acid. Phenylpropenes, all contain benzene rings with substitutions typically occurring at ortho and para positions of a propene functional group.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Ketides</a:t>
            </a:r>
            <a:r>
              <a:rPr lang="en-US" sz="3200" dirty="0">
                <a:effectLst/>
                <a:latin typeface="Calibri" panose="020F0502020204030204" pitchFamily="34" charset="0"/>
                <a:ea typeface="Calibri" panose="020F0502020204030204" pitchFamily="34" charset="0"/>
                <a:cs typeface="Times New Roman" panose="02020603050405020304" pitchFamily="18" charset="0"/>
              </a:rPr>
              <a:t> are traditionally defined as structures derived from activated acetate, and terpenes contain a repeating C</a:t>
            </a:r>
            <a:r>
              <a:rPr lang="en-US" sz="3200" baseline="-25000" dirty="0">
                <a:effectLst/>
                <a:latin typeface="Calibri" panose="020F0502020204030204" pitchFamily="34" charset="0"/>
                <a:ea typeface="Calibri" panose="020F0502020204030204" pitchFamily="34" charset="0"/>
                <a:cs typeface="Times New Roman" panose="02020603050405020304" pitchFamily="18" charset="0"/>
              </a:rPr>
              <a:t>5</a:t>
            </a:r>
            <a:r>
              <a:rPr lang="en-US" sz="3200" dirty="0">
                <a:effectLst/>
                <a:latin typeface="Calibri" panose="020F0502020204030204" pitchFamily="34" charset="0"/>
                <a:ea typeface="Calibri" panose="020F0502020204030204" pitchFamily="34" charset="0"/>
                <a:cs typeface="Times New Roman" panose="02020603050405020304" pitchFamily="18" charset="0"/>
              </a:rPr>
              <a:t>H</a:t>
            </a:r>
            <a:r>
              <a:rPr lang="en-US" sz="3200" baseline="-25000" dirty="0">
                <a:effectLst/>
                <a:latin typeface="Calibri" panose="020F0502020204030204" pitchFamily="34" charset="0"/>
                <a:ea typeface="Calibri" panose="020F0502020204030204" pitchFamily="34" charset="0"/>
                <a:cs typeface="Times New Roman" panose="02020603050405020304" pitchFamily="18" charset="0"/>
              </a:rPr>
              <a:t>6</a:t>
            </a:r>
            <a:r>
              <a:rPr lang="en-US" sz="3200" dirty="0">
                <a:effectLst/>
                <a:latin typeface="Calibri" panose="020F0502020204030204" pitchFamily="34" charset="0"/>
                <a:ea typeface="Calibri" panose="020F0502020204030204" pitchFamily="34" charset="0"/>
                <a:cs typeface="Times New Roman" panose="02020603050405020304" pitchFamily="18" charset="0"/>
              </a:rPr>
              <a:t> fragment</a:t>
            </a:r>
            <a:r>
              <a:rPr lang="en-US" sz="32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3200" dirty="0">
                <a:effectLst/>
                <a:latin typeface="Calibri" panose="020F0502020204030204" pitchFamily="34" charset="0"/>
                <a:ea typeface="Calibri" panose="020F0502020204030204" pitchFamily="34" charset="0"/>
                <a:cs typeface="Times New Roman" panose="02020603050405020304" pitchFamily="18" charset="0"/>
              </a:rPr>
              <a:t>.  The NPFR library contains 12 alkaloids, 13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ketides</a:t>
            </a:r>
            <a:r>
              <a:rPr lang="en-US" sz="3200" dirty="0">
                <a:effectLst/>
                <a:latin typeface="Calibri" panose="020F0502020204030204" pitchFamily="34" charset="0"/>
                <a:ea typeface="Calibri" panose="020F0502020204030204" pitchFamily="34" charset="0"/>
                <a:cs typeface="Times New Roman" panose="02020603050405020304" pitchFamily="18" charset="0"/>
              </a:rPr>
              <a:t>, and 7 terpenoids categorized natural product fragments. </a:t>
            </a:r>
            <a:endParaRPr lang="en-US" sz="2933" dirty="0"/>
          </a:p>
        </p:txBody>
      </p:sp>
      <p:sp>
        <p:nvSpPr>
          <p:cNvPr id="30" name="Rectangle 29">
            <a:extLst>
              <a:ext uri="{FF2B5EF4-FFF2-40B4-BE49-F238E27FC236}">
                <a16:creationId xmlns:a16="http://schemas.microsoft.com/office/drawing/2014/main" id="{C3FEB3A4-D0E2-42B0-BF8C-085CD3F1DE53}"/>
              </a:ext>
            </a:extLst>
          </p:cNvPr>
          <p:cNvSpPr/>
          <p:nvPr/>
        </p:nvSpPr>
        <p:spPr>
          <a:xfrm>
            <a:off x="14059671" y="7797375"/>
            <a:ext cx="6108786" cy="11922939"/>
          </a:xfrm>
          <a:prstGeom prst="rect">
            <a:avLst/>
          </a:prstGeom>
        </p:spPr>
        <p:txBody>
          <a:bodyPr wrap="square" lIns="73336" tIns="36669" rIns="73336" bIns="36669">
            <a:spAutoFit/>
          </a:bodyPr>
          <a:lstStyle/>
          <a:p>
            <a:pPr marL="342900" marR="0" lvl="0" indent="-342900">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Donor count</a:t>
            </a:r>
          </a:p>
          <a:p>
            <a:pPr marL="342900" marR="0" lvl="0" indent="-342900">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Acceptor count</a:t>
            </a:r>
          </a:p>
          <a:p>
            <a:pPr marL="342900" marR="0" lvl="0" indent="-342900">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Pi-energy</a:t>
            </a:r>
          </a:p>
          <a:p>
            <a:pPr marL="342900" marR="0" lvl="0" indent="-342900">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Refractivity</a:t>
            </a:r>
          </a:p>
          <a:p>
            <a:pPr marL="342900" marR="0" lvl="0" indent="-342900">
              <a:lnSpc>
                <a:spcPct val="107000"/>
              </a:lnSpc>
              <a:spcBef>
                <a:spcPts val="0"/>
              </a:spcBef>
              <a:spcAft>
                <a:spcPts val="80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Exact Mass</a:t>
            </a:r>
          </a:p>
          <a:p>
            <a:pPr marL="342900" marR="0" lvl="0" indent="-342900">
              <a:lnSpc>
                <a:spcPct val="107000"/>
              </a:lnSpc>
              <a:spcBef>
                <a:spcPts val="0"/>
              </a:spcBef>
              <a:spcAft>
                <a:spcPts val="80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Isoelectric Point</a:t>
            </a:r>
          </a:p>
          <a:p>
            <a:pPr marL="342900" marR="0" lvl="0" indent="-342900">
              <a:lnSpc>
                <a:spcPct val="107000"/>
              </a:lnSpc>
              <a:spcBef>
                <a:spcPts val="0"/>
              </a:spcBef>
              <a:spcAft>
                <a:spcPts val="80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Aromatic ring count</a:t>
            </a:r>
          </a:p>
          <a:p>
            <a:pPr marL="342900" marR="0" lvl="0" indent="-342900">
              <a:lnSpc>
                <a:spcPct val="107000"/>
              </a:lnSpc>
              <a:spcBef>
                <a:spcPts val="0"/>
              </a:spcBef>
              <a:spcAft>
                <a:spcPts val="80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Chiral center count</a:t>
            </a:r>
          </a:p>
          <a:p>
            <a:pPr marL="342900" marR="0" lvl="0" indent="-342900">
              <a:lnSpc>
                <a:spcPct val="107000"/>
              </a:lnSpc>
              <a:spcBef>
                <a:spcPts val="0"/>
              </a:spcBef>
              <a:spcAft>
                <a:spcPts val="800"/>
              </a:spcAft>
              <a:buFont typeface="Symbol" panose="05050102010706020507" pitchFamily="18" charset="2"/>
              <a:buChar cha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Fsp</a:t>
            </a:r>
            <a:r>
              <a:rPr kumimoji="0" lang="en-US" sz="36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a:t>
            </a:r>
          </a:p>
          <a:p>
            <a:pPr marL="342900" marR="0" lvl="0" indent="-342900">
              <a:lnSpc>
                <a:spcPct val="107000"/>
              </a:lnSpc>
              <a:spcBef>
                <a:spcPts val="0"/>
              </a:spcBef>
              <a:spcAft>
                <a:spcPts val="800"/>
              </a:spcAft>
              <a:buFont typeface="Symbol" panose="05050102010706020507" pitchFamily="18" charset="2"/>
              <a:buChar cha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Fused ring count</a:t>
            </a:r>
          </a:p>
          <a:p>
            <a:pPr marL="342900" marR="0" lvl="0" indent="-342900">
              <a:lnSpc>
                <a:spcPct val="107000"/>
              </a:lnSpc>
              <a:spcBef>
                <a:spcPts val="0"/>
              </a:spcBef>
              <a:spcAft>
                <a:spcPts val="800"/>
              </a:spcAft>
              <a:buFont typeface="Symbol" panose="05050102010706020507" pitchFamily="18" charset="2"/>
              <a:buChar char=""/>
            </a:pPr>
            <a:r>
              <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rPr>
              <a:t>Hetero-ring count</a:t>
            </a:r>
          </a:p>
          <a:p>
            <a:pPr marL="342900" marR="0" lvl="0" indent="-342900">
              <a:lnSpc>
                <a:spcPct val="107000"/>
              </a:lnSpc>
              <a:spcBef>
                <a:spcPts val="0"/>
              </a:spcBef>
              <a:spcAft>
                <a:spcPts val="800"/>
              </a:spcAft>
              <a:buFont typeface="Symbol" panose="05050102010706020507" pitchFamily="18" charset="2"/>
              <a:buChar cha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Large String </a:t>
            </a:r>
            <a:r>
              <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Size</a:t>
            </a:r>
          </a:p>
          <a:p>
            <a:pPr marL="342900" marR="0" lvl="0" indent="-342900">
              <a:lnSpc>
                <a:spcPct val="107000"/>
              </a:lnSpc>
              <a:spcBef>
                <a:spcPts val="0"/>
              </a:spcBef>
              <a:spcAft>
                <a:spcPts val="800"/>
              </a:spcAft>
              <a:buFont typeface="Symbol" panose="05050102010706020507" pitchFamily="18" charset="2"/>
              <a:buChar cha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MMFF95</a:t>
            </a:r>
          </a:p>
          <a:p>
            <a:pPr marL="342900" marR="0" lvl="0" indent="-342900">
              <a:lnSpc>
                <a:spcPct val="107000"/>
              </a:lnSpc>
              <a:spcBef>
                <a:spcPts val="0"/>
              </a:spcBef>
              <a:spcAft>
                <a:spcPts val="800"/>
              </a:spcAft>
              <a:buFont typeface="Symbol" panose="05050102010706020507" pitchFamily="18" charset="2"/>
              <a:buChar char=""/>
            </a:pPr>
            <a:r>
              <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rPr>
              <a:t>Maximal Projection Radius</a:t>
            </a:r>
          </a:p>
          <a:p>
            <a:pPr marL="342900" marR="0" lvl="0" indent="-342900">
              <a:lnSpc>
                <a:spcPct val="107000"/>
              </a:lnSpc>
              <a:spcBef>
                <a:spcPts val="0"/>
              </a:spcBef>
              <a:spcAft>
                <a:spcPts val="800"/>
              </a:spcAft>
              <a:buFont typeface="Symbol" panose="05050102010706020507" pitchFamily="18" charset="2"/>
              <a:buChar cha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Minimal Projection Radius</a:t>
            </a:r>
          </a:p>
          <a:p>
            <a:pPr marL="342900" marR="0" lvl="0" indent="-342900">
              <a:lnSpc>
                <a:spcPct val="107000"/>
              </a:lnSpc>
              <a:spcBef>
                <a:spcPts val="0"/>
              </a:spcBef>
              <a:spcAft>
                <a:spcPts val="800"/>
              </a:spcAft>
              <a:buFont typeface="Symbol" panose="05050102010706020507" pitchFamily="18" charset="2"/>
              <a:buChar char=""/>
            </a:pPr>
            <a:r>
              <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rPr>
              <a:t>Polar Surface Area</a:t>
            </a:r>
          </a:p>
          <a:p>
            <a:pPr marL="342900" marR="0" lvl="0" indent="-342900">
              <a:lnSpc>
                <a:spcPct val="107000"/>
              </a:lnSpc>
              <a:spcBef>
                <a:spcPts val="0"/>
              </a:spcBef>
              <a:spcAft>
                <a:spcPts val="800"/>
              </a:spcAft>
              <a:buFont typeface="Symbol" panose="05050102010706020507" pitchFamily="18" charset="2"/>
              <a:buChar cha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Rotable</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bond Count</a:t>
            </a:r>
          </a:p>
          <a:p>
            <a:pPr marL="342900" marR="0" lvl="0" indent="-342900">
              <a:lnSpc>
                <a:spcPct val="107000"/>
              </a:lnSpc>
              <a:spcBef>
                <a:spcPts val="0"/>
              </a:spcBef>
              <a:spcAft>
                <a:spcPts val="80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2" name="table">
            <a:extLst>
              <a:ext uri="{FF2B5EF4-FFF2-40B4-BE49-F238E27FC236}">
                <a16:creationId xmlns:a16="http://schemas.microsoft.com/office/drawing/2014/main" id="{4DAA29BF-6393-46D3-AF00-DCBFCDA3F321}"/>
              </a:ext>
            </a:extLst>
          </p:cNvPr>
          <p:cNvPicPr>
            <a:picLocks noChangeAspect="1"/>
          </p:cNvPicPr>
          <p:nvPr/>
        </p:nvPicPr>
        <p:blipFill>
          <a:blip r:embed="rId7"/>
          <a:stretch>
            <a:fillRect/>
          </a:stretch>
        </p:blipFill>
        <p:spPr>
          <a:xfrm>
            <a:off x="14059671" y="21115033"/>
            <a:ext cx="11086329" cy="7301490"/>
          </a:xfrm>
          <a:prstGeom prst="rect">
            <a:avLst/>
          </a:prstGeom>
        </p:spPr>
      </p:pic>
      <p:sp>
        <p:nvSpPr>
          <p:cNvPr id="33" name="Rectangle 32">
            <a:extLst>
              <a:ext uri="{FF2B5EF4-FFF2-40B4-BE49-F238E27FC236}">
                <a16:creationId xmlns:a16="http://schemas.microsoft.com/office/drawing/2014/main" id="{42599D48-AA26-4FB3-B5A8-F151331636C7}"/>
              </a:ext>
            </a:extLst>
          </p:cNvPr>
          <p:cNvSpPr/>
          <p:nvPr/>
        </p:nvSpPr>
        <p:spPr>
          <a:xfrm>
            <a:off x="25951033" y="21396659"/>
            <a:ext cx="12598146" cy="2043824"/>
          </a:xfrm>
          <a:prstGeom prst="rect">
            <a:avLst/>
          </a:prstGeom>
        </p:spPr>
        <p:txBody>
          <a:bodyPr wrap="square" lIns="73336" tIns="36669" rIns="73336" bIns="36669">
            <a:spAutoFit/>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Listed are three samples that have been tested for biological activity </a:t>
            </a:r>
            <a:r>
              <a:rPr lang="en-US" sz="3200" dirty="0">
                <a:latin typeface="Calibri" panose="020F0502020204030204" pitchFamily="34" charset="0"/>
                <a:ea typeface="Calibri" panose="020F0502020204030204" pitchFamily="34" charset="0"/>
                <a:cs typeface="Times New Roman" panose="02020603050405020304" pitchFamily="18" charset="0"/>
              </a:rPr>
              <a:t>from the NPFR library.</a:t>
            </a:r>
            <a:r>
              <a:rPr lang="en-US" sz="3200" dirty="0">
                <a:effectLst/>
                <a:latin typeface="Calibri" panose="020F0502020204030204" pitchFamily="34" charset="0"/>
                <a:ea typeface="Calibri" panose="020F0502020204030204" pitchFamily="34" charset="0"/>
                <a:cs typeface="Times New Roman" panose="02020603050405020304" pitchFamily="18" charset="0"/>
              </a:rPr>
              <a:t> This is a good indicator that the library will provide useful compounds but comparison </a:t>
            </a:r>
            <a:r>
              <a:rPr lang="en-US" sz="3200" dirty="0">
                <a:latin typeface="Calibri" panose="020F0502020204030204" pitchFamily="34" charset="0"/>
                <a:ea typeface="Calibri" panose="020F0502020204030204" pitchFamily="34" charset="0"/>
                <a:cs typeface="Times New Roman" panose="02020603050405020304" pitchFamily="18" charset="0"/>
              </a:rPr>
              <a:t>with </a:t>
            </a:r>
            <a:r>
              <a:rPr lang="en-US" sz="3200" dirty="0">
                <a:effectLst/>
                <a:latin typeface="Calibri" panose="020F0502020204030204" pitchFamily="34" charset="0"/>
                <a:ea typeface="Calibri" panose="020F0502020204030204" pitchFamily="34" charset="0"/>
                <a:cs typeface="Times New Roman" panose="02020603050405020304" pitchFamily="18" charset="0"/>
              </a:rPr>
              <a:t>other libraries will be done after </a:t>
            </a:r>
            <a:r>
              <a:rPr lang="en-US" sz="3200" dirty="0">
                <a:latin typeface="Calibri" panose="020F0502020204030204" pitchFamily="34" charset="0"/>
                <a:ea typeface="Calibri" panose="020F0502020204030204" pitchFamily="34" charset="0"/>
                <a:cs typeface="Times New Roman" panose="02020603050405020304" pitchFamily="18" charset="0"/>
              </a:rPr>
              <a:t>synthesis</a:t>
            </a:r>
            <a:r>
              <a:rPr lang="en-US" sz="3200" dirty="0">
                <a:effectLst/>
                <a:latin typeface="Calibri" panose="020F0502020204030204" pitchFamily="34" charset="0"/>
                <a:ea typeface="Calibri" panose="020F0502020204030204" pitchFamily="34" charset="0"/>
                <a:cs typeface="Times New Roman" panose="02020603050405020304" pitchFamily="18" charset="0"/>
              </a:rPr>
              <a:t> of the selected representative compounds are completed </a:t>
            </a:r>
            <a:endParaRPr lang="en-US" sz="2933" dirty="0"/>
          </a:p>
        </p:txBody>
      </p:sp>
      <p:pic>
        <p:nvPicPr>
          <p:cNvPr id="34" name="Content Placeholder 10">
            <a:extLst>
              <a:ext uri="{FF2B5EF4-FFF2-40B4-BE49-F238E27FC236}">
                <a16:creationId xmlns:a16="http://schemas.microsoft.com/office/drawing/2014/main" id="{8B11A4FC-6CC7-482C-B4E2-E206F10C762A}"/>
              </a:ext>
            </a:extLst>
          </p:cNvPr>
          <p:cNvPicPr>
            <a:picLocks noGrp="1" noChangeAspect="1"/>
          </p:cNvPicPr>
          <p:nvPr/>
        </p:nvPicPr>
        <p:blipFill>
          <a:blip r:embed="rId8">
            <a:extLst>
              <a:ext uri="{28A0092B-C50C-407E-A947-70E740481C1C}">
                <a14:useLocalDpi xmlns:a14="http://schemas.microsoft.com/office/drawing/2010/main" val="0"/>
              </a:ext>
            </a:extLst>
          </a:blip>
          <a:stretch>
            <a:fillRect/>
          </a:stretch>
        </p:blipFill>
        <p:spPr>
          <a:xfrm>
            <a:off x="31143265" y="23526869"/>
            <a:ext cx="7002232" cy="4746861"/>
          </a:xfrm>
          <a:prstGeom prst="rect">
            <a:avLst/>
          </a:prstGeom>
        </p:spPr>
      </p:pic>
      <p:pic>
        <p:nvPicPr>
          <p:cNvPr id="11" name="Picture 10" descr="A picture containing text, light, laser&#10;&#10;Description automatically generated">
            <a:extLst>
              <a:ext uri="{FF2B5EF4-FFF2-40B4-BE49-F238E27FC236}">
                <a16:creationId xmlns:a16="http://schemas.microsoft.com/office/drawing/2014/main" id="{48FF2A49-1BD3-44A1-93C8-9FBB5BE14BEF}"/>
              </a:ext>
            </a:extLst>
          </p:cNvPr>
          <p:cNvPicPr>
            <a:picLocks noChangeAspect="1"/>
          </p:cNvPicPr>
          <p:nvPr/>
        </p:nvPicPr>
        <p:blipFill>
          <a:blip r:embed="rId9"/>
          <a:stretch>
            <a:fillRect/>
          </a:stretch>
        </p:blipFill>
        <p:spPr>
          <a:xfrm>
            <a:off x="19733463" y="14361432"/>
            <a:ext cx="5255577" cy="5280367"/>
          </a:xfrm>
          <a:prstGeom prst="rect">
            <a:avLst/>
          </a:prstGeom>
        </p:spPr>
      </p:pic>
      <p:sp>
        <p:nvSpPr>
          <p:cNvPr id="38" name="Rectangle 37">
            <a:extLst>
              <a:ext uri="{FF2B5EF4-FFF2-40B4-BE49-F238E27FC236}">
                <a16:creationId xmlns:a16="http://schemas.microsoft.com/office/drawing/2014/main" id="{922BD608-67CE-4FEC-AD73-0121E9C315EF}"/>
              </a:ext>
            </a:extLst>
          </p:cNvPr>
          <p:cNvSpPr/>
          <p:nvPr/>
        </p:nvSpPr>
        <p:spPr>
          <a:xfrm>
            <a:off x="19219237" y="10870605"/>
            <a:ext cx="7014999" cy="3521152"/>
          </a:xfrm>
          <a:prstGeom prst="rect">
            <a:avLst/>
          </a:prstGeom>
        </p:spPr>
        <p:txBody>
          <a:bodyPr wrap="square" lIns="73336" tIns="36669" rIns="73336" bIns="36669">
            <a:spAutoFit/>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Above is a 3D </a:t>
            </a:r>
            <a:r>
              <a:rPr lang="en-US" sz="3200" dirty="0">
                <a:latin typeface="Calibri" panose="020F0502020204030204" pitchFamily="34" charset="0"/>
                <a:ea typeface="Calibri" panose="020F0502020204030204" pitchFamily="34" charset="0"/>
                <a:cs typeface="Times New Roman" panose="02020603050405020304" pitchFamily="18" charset="0"/>
              </a:rPr>
              <a:t>comparison of diversity of commercially available libraries (red) with the NPFR library (clear-gray)</a:t>
            </a:r>
            <a:r>
              <a:rPr lang="en-US" sz="3200" dirty="0">
                <a:effectLst/>
                <a:latin typeface="Calibri" panose="020F0502020204030204" pitchFamily="34" charset="0"/>
                <a:ea typeface="Calibri" panose="020F0502020204030204" pitchFamily="34" charset="0"/>
                <a:cs typeface="Times New Roman" panose="02020603050405020304" pitchFamily="18" charset="0"/>
              </a:rPr>
              <a:t>. Below is a 2D image demonstrating the formation of 64 boxes which one compound will be selected from to represent the hit-rate of the library. </a:t>
            </a:r>
            <a:endParaRPr lang="en-US" sz="2933"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blipFill rotWithShape="1">
          <a:blip xmlns:r="http://schemas.openxmlformats.org/officeDocument/2006/relationships" r:embed="rId1"/>
          <a:stretch>
            <a:fillRect t="-13514" b="-36036"/>
          </a:stretch>
        </a:blipFill>
        <a:ln>
          <a:noFill/>
        </a:ln>
        <a:extLst>
          <a:ext uri="{91240B29-F687-4f45-9708-019B960494DF}">
            <a14:hiddenLine xmlns="" xmlns:a14="http://schemas.microsoft.com/office/drawing/2010/main" w="12700">
              <a:solidFill>
                <a:srgbClr val="000000"/>
              </a:solidFill>
              <a:miter lim="800000"/>
              <a:headEnd/>
              <a:tailEnd/>
            </a14:hiddenLine>
          </a:ext>
        </a:extLst>
      </a:spPr>
      <a:bodyPr/>
      <a:lstStyle>
        <a:defPPr>
          <a:defRPr>
            <a:no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35592</TotalTime>
  <Words>799</Words>
  <Application>Microsoft Office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Symbol</vt:lpstr>
      <vt:lpstr>Trebuchet MS</vt:lpstr>
      <vt:lpstr>Trebuchet MS, bold</vt:lpstr>
      <vt:lpstr>Office Theme</vt:lpstr>
      <vt:lpstr>PowerPoint Presentation</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 Hu</dc:creator>
  <cp:lastModifiedBy>Schwartz, Evelyn</cp:lastModifiedBy>
  <cp:revision>685</cp:revision>
  <cp:lastPrinted>2017-12-09T00:09:47Z</cp:lastPrinted>
  <dcterms:created xsi:type="dcterms:W3CDTF">2010-05-20T17:20:08Z</dcterms:created>
  <dcterms:modified xsi:type="dcterms:W3CDTF">2022-02-27T03:48:18Z</dcterms:modified>
</cp:coreProperties>
</file>