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65" r:id="rId2"/>
  </p:sldIdLst>
  <p:sldSz cx="40233600" cy="32918400"/>
  <p:notesSz cx="6953250" cy="9239250"/>
  <p:custDataLst>
    <p:tags r:id="rId4"/>
  </p:custDataLst>
  <p:defaultTex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p:defaultTextStyle>
  <p:extLst>
    <p:ext uri="{EFAFB233-063F-42B5-8137-9DF3F51BA10A}">
      <p15:sldGuideLst xmlns:p15="http://schemas.microsoft.com/office/powerpoint/2012/main">
        <p15:guide id="1" orient="horz" pos="10320" userDrawn="1">
          <p15:clr>
            <a:srgbClr val="A4A3A4"/>
          </p15:clr>
        </p15:guide>
        <p15:guide id="2" pos="127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0"/>
    <a:srgbClr val="E64B3C"/>
    <a:srgbClr val="9DB0CF"/>
    <a:srgbClr val="97ACD5"/>
    <a:srgbClr val="4B4B4B"/>
    <a:srgbClr val="C8C8C8"/>
    <a:srgbClr val="2D3C50"/>
    <a:srgbClr val="FF9900"/>
    <a:srgbClr val="990000"/>
    <a:srgbClr val="001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4575" autoAdjust="0"/>
  </p:normalViewPr>
  <p:slideViewPr>
    <p:cSldViewPr>
      <p:cViewPr varScale="1">
        <p:scale>
          <a:sx n="23" d="100"/>
          <a:sy n="23" d="100"/>
        </p:scale>
        <p:origin x="2460" y="18"/>
      </p:cViewPr>
      <p:guideLst>
        <p:guide orient="horz" pos="10320"/>
        <p:guide pos="127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handoutMaster" Target="handoutMasters/handout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fld id="{54F1B5D8-D97D-47DE-99FD-BED51FB7C907}" type="slidenum">
              <a:rPr lang="en-US"/>
              <a:pPr>
                <a:defRPr/>
              </a:pPr>
              <a:t>‹#›</a:t>
            </a:fld>
            <a:endParaRPr lang="en-US"/>
          </a:p>
        </p:txBody>
      </p:sp>
    </p:spTree>
    <p:extLst>
      <p:ext uri="{BB962C8B-B14F-4D97-AF65-F5344CB8AC3E}">
        <p14:creationId xmlns:p14="http://schemas.microsoft.com/office/powerpoint/2010/main" val="748278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5" y="10226675"/>
            <a:ext cx="34197396"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034750" y="18653125"/>
            <a:ext cx="28164102" cy="8413750"/>
          </a:xfrm>
        </p:spPr>
        <p:txBody>
          <a:bodyPr/>
          <a:lstStyle>
            <a:defPPr>
              <a:defRPr kern="1200" smtId="4294967295"/>
            </a:defPPr>
            <a:lvl1pPr marL="0" indent="0" algn="ctr">
              <a:buNone/>
              <a:defRPr/>
            </a:lvl1pPr>
            <a:lvl2pPr marL="419117" indent="0" algn="ctr">
              <a:buNone/>
              <a:defRPr/>
            </a:lvl2pPr>
            <a:lvl3pPr marL="838235" indent="0" algn="ctr">
              <a:buNone/>
              <a:defRPr/>
            </a:lvl3pPr>
            <a:lvl4pPr marL="1257353" indent="0" algn="ctr">
              <a:buNone/>
              <a:defRPr/>
            </a:lvl4pPr>
            <a:lvl5pPr marL="1676470" indent="0" algn="ctr">
              <a:buNone/>
              <a:defRPr/>
            </a:lvl5pPr>
            <a:lvl6pPr marL="2095588" indent="0" algn="ctr">
              <a:buNone/>
              <a:defRPr/>
            </a:lvl6pPr>
            <a:lvl7pPr marL="2514705" indent="0" algn="ctr">
              <a:buNone/>
              <a:defRPr/>
            </a:lvl7pPr>
            <a:lvl8pPr marL="2933824" indent="0" algn="ctr">
              <a:buNone/>
              <a:defRPr/>
            </a:lvl8pPr>
            <a:lvl9pPr marL="335294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5EDBB11-81A3-4CFA-BA97-1ABE9A8F32CF}" type="slidenum">
              <a:rPr lang="en-US"/>
              <a:pPr>
                <a:defRPr/>
              </a:pPr>
              <a:t>‹#›</a:t>
            </a:fld>
            <a:endParaRPr lang="en-US"/>
          </a:p>
        </p:txBody>
      </p:sp>
    </p:spTree>
    <p:extLst>
      <p:ext uri="{BB962C8B-B14F-4D97-AF65-F5344CB8AC3E}">
        <p14:creationId xmlns:p14="http://schemas.microsoft.com/office/powerpoint/2010/main" val="35658167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5ECC0F7-0140-4FFA-BB4D-270D63D3C308}" type="slidenum">
              <a:rPr lang="en-US"/>
              <a:pPr>
                <a:defRPr/>
              </a:pPr>
              <a:t>‹#›</a:t>
            </a:fld>
            <a:endParaRPr lang="en-US"/>
          </a:p>
        </p:txBody>
      </p:sp>
    </p:spTree>
    <p:extLst>
      <p:ext uri="{BB962C8B-B14F-4D97-AF65-F5344CB8AC3E}">
        <p14:creationId xmlns:p14="http://schemas.microsoft.com/office/powerpoint/2010/main" val="37073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6" y="1317629"/>
            <a:ext cx="9052850"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011100" y="1317629"/>
            <a:ext cx="27018853"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C1B9D64-3336-481D-94A5-F579BB4A8A39}" type="slidenum">
              <a:rPr lang="en-US"/>
              <a:pPr>
                <a:defRPr/>
              </a:pPr>
              <a:t>‹#›</a:t>
            </a:fld>
            <a:endParaRPr lang="en-US"/>
          </a:p>
        </p:txBody>
      </p:sp>
    </p:spTree>
    <p:extLst>
      <p:ext uri="{BB962C8B-B14F-4D97-AF65-F5344CB8AC3E}">
        <p14:creationId xmlns:p14="http://schemas.microsoft.com/office/powerpoint/2010/main" val="18361420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100" y="1317625"/>
            <a:ext cx="36211404" cy="5486400"/>
          </a:xfrm>
        </p:spPr>
        <p:txBody>
          <a:bodyPr/>
          <a:lstStyle>
            <a:defPPr>
              <a:defRPr kern="1200" smtId="4294967295"/>
            </a:defPPr>
          </a:lstStyle>
          <a:p>
            <a:r>
              <a:rPr lang="en-US"/>
              <a:t>Click to edit Master title style</a:t>
            </a:r>
          </a:p>
        </p:txBody>
      </p:sp>
      <p:sp>
        <p:nvSpPr>
          <p:cNvPr id="3" name="Content Placeholder 2"/>
          <p:cNvSpPr>
            <a:spLocks noGrp="1"/>
          </p:cNvSpPr>
          <p:nvPr>
            <p:ph sz="quarter" idx="1"/>
          </p:nvPr>
        </p:nvSpPr>
        <p:spPr>
          <a:xfrm>
            <a:off x="2011101" y="7680329"/>
            <a:ext cx="18035852" cy="10787063"/>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86653" y="7680329"/>
            <a:ext cx="18035852" cy="10787063"/>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1101" y="18619789"/>
            <a:ext cx="18035852" cy="10787062"/>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186653" y="18619789"/>
            <a:ext cx="18035852" cy="10787062"/>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2D98BD33-354E-4B11-91E6-709054688882}" type="slidenum">
              <a:rPr lang="en-US"/>
              <a:pPr>
                <a:defRPr/>
              </a:pPr>
              <a:t>‹#›</a:t>
            </a:fld>
            <a:endParaRPr lang="en-US"/>
          </a:p>
        </p:txBody>
      </p:sp>
    </p:spTree>
    <p:extLst>
      <p:ext uri="{BB962C8B-B14F-4D97-AF65-F5344CB8AC3E}">
        <p14:creationId xmlns:p14="http://schemas.microsoft.com/office/powerpoint/2010/main" val="11064980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5940B6B-3169-44D4-847B-7863905C32CF}" type="slidenum">
              <a:rPr lang="en-US"/>
              <a:pPr>
                <a:defRPr/>
              </a:pPr>
              <a:t>‹#›</a:t>
            </a:fld>
            <a:endParaRPr lang="en-US"/>
          </a:p>
        </p:txBody>
      </p:sp>
    </p:spTree>
    <p:extLst>
      <p:ext uri="{BB962C8B-B14F-4D97-AF65-F5344CB8AC3E}">
        <p14:creationId xmlns:p14="http://schemas.microsoft.com/office/powerpoint/2010/main" val="1730529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6" y="21153446"/>
            <a:ext cx="34198852" cy="6537325"/>
          </a:xfrm>
        </p:spPr>
        <p:txBody>
          <a:bodyPr anchor="t"/>
          <a:lstStyle>
            <a:defPPr>
              <a:defRPr kern="1200" smtId="4294967295"/>
            </a:defPPr>
            <a:lvl1pPr algn="l">
              <a:defRPr sz="3667" b="1" cap="all"/>
            </a:lvl1pPr>
          </a:lstStyle>
          <a:p>
            <a:r>
              <a:rPr lang="en-US"/>
              <a:t>Click to edit Master title style</a:t>
            </a:r>
          </a:p>
        </p:txBody>
      </p:sp>
      <p:sp>
        <p:nvSpPr>
          <p:cNvPr id="3" name="Text Placeholder 2"/>
          <p:cNvSpPr>
            <a:spLocks noGrp="1"/>
          </p:cNvSpPr>
          <p:nvPr>
            <p:ph type="body" idx="1"/>
          </p:nvPr>
        </p:nvSpPr>
        <p:spPr>
          <a:xfrm>
            <a:off x="3178176" y="13952538"/>
            <a:ext cx="34198852" cy="7200900"/>
          </a:xfrm>
        </p:spPr>
        <p:txBody>
          <a:bodyPr anchor="b"/>
          <a:lstStyle>
            <a:defPPr>
              <a:defRPr kern="1200" smtId="4294967295"/>
            </a:defPPr>
            <a:lvl1pPr marL="0" indent="0">
              <a:buNone/>
              <a:defRPr sz="1833"/>
            </a:lvl1pPr>
            <a:lvl2pPr marL="419117" indent="0">
              <a:buNone/>
              <a:defRPr sz="1650"/>
            </a:lvl2pPr>
            <a:lvl3pPr marL="838235" indent="0">
              <a:buNone/>
              <a:defRPr sz="1466"/>
            </a:lvl3pPr>
            <a:lvl4pPr marL="1257353" indent="0">
              <a:buNone/>
              <a:defRPr sz="1283"/>
            </a:lvl4pPr>
            <a:lvl5pPr marL="1676470" indent="0">
              <a:buNone/>
              <a:defRPr sz="1283"/>
            </a:lvl5pPr>
            <a:lvl6pPr marL="2095588" indent="0">
              <a:buNone/>
              <a:defRPr sz="1283"/>
            </a:lvl6pPr>
            <a:lvl7pPr marL="2514705" indent="0">
              <a:buNone/>
              <a:defRPr sz="1283"/>
            </a:lvl7pPr>
            <a:lvl8pPr marL="2933824" indent="0">
              <a:buNone/>
              <a:defRPr sz="1283"/>
            </a:lvl8pPr>
            <a:lvl9pPr marL="3352941" indent="0">
              <a:buNone/>
              <a:defRPr sz="128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03A4FA6-7C07-49C1-973B-224AB06B993C}" type="slidenum">
              <a:rPr lang="en-US"/>
              <a:pPr>
                <a:defRPr/>
              </a:pPr>
              <a:t>‹#›</a:t>
            </a:fld>
            <a:endParaRPr lang="en-US"/>
          </a:p>
        </p:txBody>
      </p:sp>
    </p:spTree>
    <p:extLst>
      <p:ext uri="{BB962C8B-B14F-4D97-AF65-F5344CB8AC3E}">
        <p14:creationId xmlns:p14="http://schemas.microsoft.com/office/powerpoint/2010/main" val="2393117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011101" y="7680329"/>
            <a:ext cx="18035852" cy="21726525"/>
          </a:xfrm>
        </p:spPr>
        <p:txBody>
          <a:bodyPr/>
          <a:lstStyle>
            <a:defPPr>
              <a:defRPr kern="1200" smtId="4294967295"/>
            </a:defPPr>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3" y="7680329"/>
            <a:ext cx="18035852" cy="21726525"/>
          </a:xfrm>
        </p:spPr>
        <p:txBody>
          <a:bodyPr/>
          <a:lstStyle>
            <a:defPPr>
              <a:defRPr kern="1200" smtId="4294967295"/>
            </a:defPPr>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302B25C-7078-4EDD-9EEA-F171F39DFD5B}" type="slidenum">
              <a:rPr lang="en-US"/>
              <a:pPr>
                <a:defRPr/>
              </a:pPr>
              <a:t>‹#›</a:t>
            </a:fld>
            <a:endParaRPr lang="en-US"/>
          </a:p>
        </p:txBody>
      </p:sp>
    </p:spTree>
    <p:extLst>
      <p:ext uri="{BB962C8B-B14F-4D97-AF65-F5344CB8AC3E}">
        <p14:creationId xmlns:p14="http://schemas.microsoft.com/office/powerpoint/2010/main" val="3566203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011101" y="7369182"/>
            <a:ext cx="17776825" cy="3070225"/>
          </a:xfrm>
        </p:spPr>
        <p:txBody>
          <a:bodyPr anchor="b"/>
          <a:lstStyle>
            <a:defPPr>
              <a:defRPr kern="1200" smtId="4294967295"/>
            </a:defPPr>
            <a:lvl1pPr marL="0" indent="0">
              <a:buNone/>
              <a:defRPr sz="2200" b="1"/>
            </a:lvl1pPr>
            <a:lvl2pPr marL="419117" indent="0">
              <a:buNone/>
              <a:defRPr sz="1833" b="1"/>
            </a:lvl2pPr>
            <a:lvl3pPr marL="838235" indent="0">
              <a:buNone/>
              <a:defRPr sz="1650" b="1"/>
            </a:lvl3pPr>
            <a:lvl4pPr marL="1257353" indent="0">
              <a:buNone/>
              <a:defRPr sz="1466" b="1"/>
            </a:lvl4pPr>
            <a:lvl5pPr marL="1676470" indent="0">
              <a:buNone/>
              <a:defRPr sz="1466" b="1"/>
            </a:lvl5pPr>
            <a:lvl6pPr marL="2095588" indent="0">
              <a:buNone/>
              <a:defRPr sz="1466" b="1"/>
            </a:lvl6pPr>
            <a:lvl7pPr marL="2514705" indent="0">
              <a:buNone/>
              <a:defRPr sz="1466" b="1"/>
            </a:lvl7pPr>
            <a:lvl8pPr marL="2933824" indent="0">
              <a:buNone/>
              <a:defRPr sz="1466" b="1"/>
            </a:lvl8pPr>
            <a:lvl9pPr marL="3352941" indent="0">
              <a:buNone/>
              <a:defRPr sz="1466" b="1"/>
            </a:lvl9pPr>
          </a:lstStyle>
          <a:p>
            <a:pPr lvl="0"/>
            <a:r>
              <a:rPr lang="en-US"/>
              <a:t>Click to edit Master text styles</a:t>
            </a:r>
          </a:p>
        </p:txBody>
      </p:sp>
      <p:sp>
        <p:nvSpPr>
          <p:cNvPr id="4" name="Content Placeholder 3"/>
          <p:cNvSpPr>
            <a:spLocks noGrp="1"/>
          </p:cNvSpPr>
          <p:nvPr>
            <p:ph sz="half" idx="2"/>
          </p:nvPr>
        </p:nvSpPr>
        <p:spPr>
          <a:xfrm>
            <a:off x="2011101" y="10439400"/>
            <a:ext cx="17776825" cy="18965862"/>
          </a:xfrm>
        </p:spPr>
        <p:txBody>
          <a:bodyPr/>
          <a:lstStyle>
            <a:defPPr>
              <a:defRPr kern="1200" smtId="4294967295"/>
            </a:defPPr>
            <a:lvl1pPr>
              <a:defRPr sz="2200"/>
            </a:lvl1pPr>
            <a:lvl2pPr>
              <a:defRPr sz="1833"/>
            </a:lvl2pPr>
            <a:lvl3pPr>
              <a:defRPr sz="1650"/>
            </a:lvl3pPr>
            <a:lvl4pPr>
              <a:defRPr sz="1466"/>
            </a:lvl4pPr>
            <a:lvl5pPr>
              <a:defRPr sz="1466"/>
            </a:lvl5pPr>
            <a:lvl6pPr>
              <a:defRPr sz="1466"/>
            </a:lvl6pPr>
            <a:lvl7pPr>
              <a:defRPr sz="1466"/>
            </a:lvl7pPr>
            <a:lvl8pPr>
              <a:defRPr sz="1466"/>
            </a:lvl8pPr>
            <a:lvl9pPr>
              <a:defRPr sz="14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4" y="7369182"/>
            <a:ext cx="17784102" cy="3070225"/>
          </a:xfrm>
        </p:spPr>
        <p:txBody>
          <a:bodyPr anchor="b"/>
          <a:lstStyle>
            <a:defPPr>
              <a:defRPr kern="1200" smtId="4294967295"/>
            </a:defPPr>
            <a:lvl1pPr marL="0" indent="0">
              <a:buNone/>
              <a:defRPr sz="2200" b="1"/>
            </a:lvl1pPr>
            <a:lvl2pPr marL="419117" indent="0">
              <a:buNone/>
              <a:defRPr sz="1833" b="1"/>
            </a:lvl2pPr>
            <a:lvl3pPr marL="838235" indent="0">
              <a:buNone/>
              <a:defRPr sz="1650" b="1"/>
            </a:lvl3pPr>
            <a:lvl4pPr marL="1257353" indent="0">
              <a:buNone/>
              <a:defRPr sz="1466" b="1"/>
            </a:lvl4pPr>
            <a:lvl5pPr marL="1676470" indent="0">
              <a:buNone/>
              <a:defRPr sz="1466" b="1"/>
            </a:lvl5pPr>
            <a:lvl6pPr marL="2095588" indent="0">
              <a:buNone/>
              <a:defRPr sz="1466" b="1"/>
            </a:lvl6pPr>
            <a:lvl7pPr marL="2514705" indent="0">
              <a:buNone/>
              <a:defRPr sz="1466" b="1"/>
            </a:lvl7pPr>
            <a:lvl8pPr marL="2933824" indent="0">
              <a:buNone/>
              <a:defRPr sz="1466" b="1"/>
            </a:lvl8pPr>
            <a:lvl9pPr marL="3352941" indent="0">
              <a:buNone/>
              <a:defRPr sz="1466" b="1"/>
            </a:lvl9pPr>
          </a:lstStyle>
          <a:p>
            <a:pPr lvl="0"/>
            <a:r>
              <a:rPr lang="en-US"/>
              <a:t>Click to edit Master text styles</a:t>
            </a:r>
          </a:p>
        </p:txBody>
      </p:sp>
      <p:sp>
        <p:nvSpPr>
          <p:cNvPr id="6" name="Content Placeholder 5"/>
          <p:cNvSpPr>
            <a:spLocks noGrp="1"/>
          </p:cNvSpPr>
          <p:nvPr>
            <p:ph sz="quarter" idx="4"/>
          </p:nvPr>
        </p:nvSpPr>
        <p:spPr>
          <a:xfrm>
            <a:off x="20438404" y="10439400"/>
            <a:ext cx="17784102" cy="18965862"/>
          </a:xfrm>
        </p:spPr>
        <p:txBody>
          <a:bodyPr/>
          <a:lstStyle>
            <a:defPPr>
              <a:defRPr kern="1200" smtId="4294967295"/>
            </a:defPPr>
            <a:lvl1pPr>
              <a:defRPr sz="2200"/>
            </a:lvl1pPr>
            <a:lvl2pPr>
              <a:defRPr sz="1833"/>
            </a:lvl2pPr>
            <a:lvl3pPr>
              <a:defRPr sz="1650"/>
            </a:lvl3pPr>
            <a:lvl4pPr>
              <a:defRPr sz="1466"/>
            </a:lvl4pPr>
            <a:lvl5pPr>
              <a:defRPr sz="1466"/>
            </a:lvl5pPr>
            <a:lvl6pPr>
              <a:defRPr sz="1466"/>
            </a:lvl6pPr>
            <a:lvl7pPr>
              <a:defRPr sz="1466"/>
            </a:lvl7pPr>
            <a:lvl8pPr>
              <a:defRPr sz="1466"/>
            </a:lvl8pPr>
            <a:lvl9pPr>
              <a:defRPr sz="14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2F454DA-B8E5-407C-A8B0-B2982CBF7185}" type="slidenum">
              <a:rPr lang="en-US"/>
              <a:pPr>
                <a:defRPr/>
              </a:pPr>
              <a:t>‹#›</a:t>
            </a:fld>
            <a:endParaRPr lang="en-US"/>
          </a:p>
        </p:txBody>
      </p:sp>
    </p:spTree>
    <p:extLst>
      <p:ext uri="{BB962C8B-B14F-4D97-AF65-F5344CB8AC3E}">
        <p14:creationId xmlns:p14="http://schemas.microsoft.com/office/powerpoint/2010/main" val="1805889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65CC813-0CE0-4F7E-9B7F-FCCCD6CE8862}" type="slidenum">
              <a:rPr lang="en-US"/>
              <a:pPr>
                <a:defRPr/>
              </a:pPr>
              <a:t>‹#›</a:t>
            </a:fld>
            <a:endParaRPr lang="en-US"/>
          </a:p>
        </p:txBody>
      </p:sp>
    </p:spTree>
    <p:extLst>
      <p:ext uri="{BB962C8B-B14F-4D97-AF65-F5344CB8AC3E}">
        <p14:creationId xmlns:p14="http://schemas.microsoft.com/office/powerpoint/2010/main" val="22604356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5D3508A-868C-432E-A93E-3C5AF7B204CE}" type="slidenum">
              <a:rPr lang="en-US"/>
              <a:pPr>
                <a:defRPr/>
              </a:pPr>
              <a:t>‹#›</a:t>
            </a:fld>
            <a:endParaRPr lang="en-US"/>
          </a:p>
        </p:txBody>
      </p:sp>
    </p:spTree>
    <p:extLst>
      <p:ext uri="{BB962C8B-B14F-4D97-AF65-F5344CB8AC3E}">
        <p14:creationId xmlns:p14="http://schemas.microsoft.com/office/powerpoint/2010/main" val="2329377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099" y="1311275"/>
            <a:ext cx="13236575" cy="5576888"/>
          </a:xfrm>
        </p:spPr>
        <p:txBody>
          <a:bodyPr anchor="b"/>
          <a:lstStyle>
            <a:defPPr>
              <a:defRPr kern="1200" smtId="4294967295"/>
            </a:defPPr>
            <a:lvl1pPr algn="l">
              <a:defRPr sz="1833" b="1"/>
            </a:lvl1pPr>
          </a:lstStyle>
          <a:p>
            <a:r>
              <a:rPr lang="en-US"/>
              <a:t>Click to edit Master title style</a:t>
            </a:r>
          </a:p>
        </p:txBody>
      </p:sp>
      <p:sp>
        <p:nvSpPr>
          <p:cNvPr id="3" name="Content Placeholder 2"/>
          <p:cNvSpPr>
            <a:spLocks noGrp="1"/>
          </p:cNvSpPr>
          <p:nvPr>
            <p:ph idx="1"/>
          </p:nvPr>
        </p:nvSpPr>
        <p:spPr>
          <a:xfrm>
            <a:off x="15730804" y="1311275"/>
            <a:ext cx="22491700" cy="28093988"/>
          </a:xfrm>
        </p:spPr>
        <p:txBody>
          <a:bodyPr/>
          <a:lstStyle>
            <a:defPPr>
              <a:defRPr kern="1200" smtId="4294967295"/>
            </a:defPPr>
            <a:lvl1pPr>
              <a:defRPr sz="2933"/>
            </a:lvl1pPr>
            <a:lvl2pPr>
              <a:defRPr sz="2567"/>
            </a:lvl2pPr>
            <a:lvl3pPr>
              <a:defRPr sz="2200"/>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099" y="6888163"/>
            <a:ext cx="13236575" cy="22517100"/>
          </a:xfrm>
        </p:spPr>
        <p:txBody>
          <a:bodyPr/>
          <a:lstStyle>
            <a:defPPr>
              <a:defRPr kern="1200" smtId="4294967295"/>
            </a:defPPr>
            <a:lvl1pPr marL="0" indent="0">
              <a:buNone/>
              <a:defRPr sz="1283"/>
            </a:lvl1pPr>
            <a:lvl2pPr marL="419117" indent="0">
              <a:buNone/>
              <a:defRPr sz="1100"/>
            </a:lvl2pPr>
            <a:lvl3pPr marL="838235" indent="0">
              <a:buNone/>
              <a:defRPr sz="917"/>
            </a:lvl3pPr>
            <a:lvl4pPr marL="1257353" indent="0">
              <a:buNone/>
              <a:defRPr sz="825"/>
            </a:lvl4pPr>
            <a:lvl5pPr marL="1676470" indent="0">
              <a:buNone/>
              <a:defRPr sz="825"/>
            </a:lvl5pPr>
            <a:lvl6pPr marL="2095588" indent="0">
              <a:buNone/>
              <a:defRPr sz="825"/>
            </a:lvl6pPr>
            <a:lvl7pPr marL="2514705" indent="0">
              <a:buNone/>
              <a:defRPr sz="825"/>
            </a:lvl7pPr>
            <a:lvl8pPr marL="2933824" indent="0">
              <a:buNone/>
              <a:defRPr sz="825"/>
            </a:lvl8pPr>
            <a:lvl9pPr marL="3352941" indent="0">
              <a:buNone/>
              <a:defRPr sz="82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EB5CAF5-4FB5-4E33-861E-BCE1A11039C1}" type="slidenum">
              <a:rPr lang="en-US"/>
              <a:pPr>
                <a:defRPr/>
              </a:pPr>
              <a:t>‹#›</a:t>
            </a:fld>
            <a:endParaRPr lang="en-US"/>
          </a:p>
        </p:txBody>
      </p:sp>
    </p:spTree>
    <p:extLst>
      <p:ext uri="{BB962C8B-B14F-4D97-AF65-F5344CB8AC3E}">
        <p14:creationId xmlns:p14="http://schemas.microsoft.com/office/powerpoint/2010/main" val="3067069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6" y="23042571"/>
            <a:ext cx="24140452" cy="2720975"/>
          </a:xfrm>
        </p:spPr>
        <p:txBody>
          <a:bodyPr anchor="b"/>
          <a:lstStyle>
            <a:defPPr>
              <a:defRPr kern="1200" smtId="4294967295"/>
            </a:defPPr>
            <a:lvl1pPr algn="l">
              <a:defRPr sz="1833" b="1"/>
            </a:lvl1pPr>
          </a:lstStyle>
          <a:p>
            <a:r>
              <a:rPr lang="en-US"/>
              <a:t>Click to edit Master title style</a:t>
            </a:r>
          </a:p>
        </p:txBody>
      </p:sp>
      <p:sp>
        <p:nvSpPr>
          <p:cNvPr id="3" name="Picture Placeholder 2"/>
          <p:cNvSpPr>
            <a:spLocks noGrp="1"/>
          </p:cNvSpPr>
          <p:nvPr>
            <p:ph type="pic" idx="1"/>
          </p:nvPr>
        </p:nvSpPr>
        <p:spPr>
          <a:xfrm>
            <a:off x="7885776" y="2941638"/>
            <a:ext cx="24140452" cy="19750088"/>
          </a:xfrm>
        </p:spPr>
        <p:txBody>
          <a:bodyPr/>
          <a:lstStyle>
            <a:defPPr>
              <a:defRPr kern="1200" smtId="4294967295"/>
            </a:defPPr>
            <a:lvl1pPr marL="0" indent="0">
              <a:buNone/>
              <a:defRPr sz="2933"/>
            </a:lvl1pPr>
            <a:lvl2pPr marL="419117" indent="0">
              <a:buNone/>
              <a:defRPr sz="2567"/>
            </a:lvl2pPr>
            <a:lvl3pPr marL="838235" indent="0">
              <a:buNone/>
              <a:defRPr sz="2200"/>
            </a:lvl3pPr>
            <a:lvl4pPr marL="1257353" indent="0">
              <a:buNone/>
              <a:defRPr sz="1833"/>
            </a:lvl4pPr>
            <a:lvl5pPr marL="1676470" indent="0">
              <a:buNone/>
              <a:defRPr sz="1833"/>
            </a:lvl5pPr>
            <a:lvl6pPr marL="2095588" indent="0">
              <a:buNone/>
              <a:defRPr sz="1833"/>
            </a:lvl6pPr>
            <a:lvl7pPr marL="2514705" indent="0">
              <a:buNone/>
              <a:defRPr sz="1833"/>
            </a:lvl7pPr>
            <a:lvl8pPr marL="2933824" indent="0">
              <a:buNone/>
              <a:defRPr sz="1833"/>
            </a:lvl8pPr>
            <a:lvl9pPr marL="3352941" indent="0">
              <a:buNone/>
              <a:defRPr sz="1833"/>
            </a:lvl9pPr>
          </a:lstStyle>
          <a:p>
            <a:pPr lvl="0"/>
            <a:endParaRPr lang="en-US" noProof="0"/>
          </a:p>
        </p:txBody>
      </p:sp>
      <p:sp>
        <p:nvSpPr>
          <p:cNvPr id="4" name="Text Placeholder 3"/>
          <p:cNvSpPr>
            <a:spLocks noGrp="1"/>
          </p:cNvSpPr>
          <p:nvPr>
            <p:ph type="body" sz="half" idx="2"/>
          </p:nvPr>
        </p:nvSpPr>
        <p:spPr>
          <a:xfrm>
            <a:off x="7885776" y="25763546"/>
            <a:ext cx="24140452" cy="3862387"/>
          </a:xfrm>
        </p:spPr>
        <p:txBody>
          <a:bodyPr/>
          <a:lstStyle>
            <a:defPPr>
              <a:defRPr kern="1200" smtId="4294967295"/>
            </a:defPPr>
            <a:lvl1pPr marL="0" indent="0">
              <a:buNone/>
              <a:defRPr sz="1283"/>
            </a:lvl1pPr>
            <a:lvl2pPr marL="419117" indent="0">
              <a:buNone/>
              <a:defRPr sz="1100"/>
            </a:lvl2pPr>
            <a:lvl3pPr marL="838235" indent="0">
              <a:buNone/>
              <a:defRPr sz="917"/>
            </a:lvl3pPr>
            <a:lvl4pPr marL="1257353" indent="0">
              <a:buNone/>
              <a:defRPr sz="825"/>
            </a:lvl4pPr>
            <a:lvl5pPr marL="1676470" indent="0">
              <a:buNone/>
              <a:defRPr sz="825"/>
            </a:lvl5pPr>
            <a:lvl6pPr marL="2095588" indent="0">
              <a:buNone/>
              <a:defRPr sz="825"/>
            </a:lvl6pPr>
            <a:lvl7pPr marL="2514705" indent="0">
              <a:buNone/>
              <a:defRPr sz="825"/>
            </a:lvl7pPr>
            <a:lvl8pPr marL="2933824" indent="0">
              <a:buNone/>
              <a:defRPr sz="825"/>
            </a:lvl8pPr>
            <a:lvl9pPr marL="3352941" indent="0">
              <a:buNone/>
              <a:defRPr sz="82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1738493-E10F-4F1A-B075-F4B94CA41991}" type="slidenum">
              <a:rPr lang="en-US"/>
              <a:pPr>
                <a:defRPr/>
              </a:pPr>
              <a:t>‹#›</a:t>
            </a:fld>
            <a:endParaRPr lang="en-US"/>
          </a:p>
        </p:txBody>
      </p:sp>
    </p:spTree>
    <p:extLst>
      <p:ext uri="{BB962C8B-B14F-4D97-AF65-F5344CB8AC3E}">
        <p14:creationId xmlns:p14="http://schemas.microsoft.com/office/powerpoint/2010/main" val="41297747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098" y="1317625"/>
            <a:ext cx="3621140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011098" y="7680329"/>
            <a:ext cx="36211404" cy="2172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098" y="29978350"/>
            <a:ext cx="938900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l" defTabSz="3448989">
              <a:defRPr sz="522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745898" y="29978350"/>
            <a:ext cx="1274180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defTabSz="3448989">
              <a:defRPr sz="522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8833500" y="29978350"/>
            <a:ext cx="938900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r" defTabSz="3448989">
              <a:defRPr sz="5225" b="0">
                <a:solidFill>
                  <a:schemeClr val="tx1"/>
                </a:solidFill>
                <a:latin typeface="Arial" pitchFamily="34" charset="0"/>
              </a:defRPr>
            </a:lvl1pPr>
          </a:lstStyle>
          <a:p>
            <a:pPr>
              <a:defRPr/>
            </a:pPr>
            <a:fld id="{B42DBB13-E718-4C9A-AC99-89A36AFA8FDE}" type="slidenum">
              <a:rPr lang="en-US"/>
              <a:pPr>
                <a:defRPr/>
              </a:pPr>
              <a:t>‹#›</a:t>
            </a:fld>
            <a:endParaRPr lang="en-US"/>
          </a:p>
        </p:txBody>
      </p:sp>
      <p:pic>
        <p:nvPicPr>
          <p:cNvPr id="1031" name="New picture"/>
          <p:cNvPicPr/>
          <p:nvPr/>
        </p:nvPicPr>
        <p:blipFill>
          <a:blip r:embed="rId14"/>
          <a:stretch>
            <a:fillRect/>
          </a:stretch>
        </p:blipFill>
        <p:spPr>
          <a:xfrm rot="16200000">
            <a:off x="-11142133" y="16641237"/>
            <a:ext cx="14274800" cy="4004733"/>
          </a:xfrm>
          <a:prstGeom prst="rect">
            <a:avLst/>
          </a:prstGeom>
        </p:spPr>
      </p:pic>
      <p:pic>
        <p:nvPicPr>
          <p:cNvPr id="1032" name="New picture"/>
          <p:cNvPicPr/>
          <p:nvPr/>
        </p:nvPicPr>
        <p:blipFill>
          <a:blip r:embed="rId14"/>
          <a:stretch>
            <a:fillRect/>
          </a:stretch>
        </p:blipFill>
        <p:spPr>
          <a:xfrm rot="5400000">
            <a:off x="37100933" y="16641237"/>
            <a:ext cx="14274800" cy="4004733"/>
          </a:xfrm>
          <a:prstGeom prst="rect">
            <a:avLst/>
          </a:prstGeom>
        </p:spPr>
      </p:pic>
      <p:pic>
        <p:nvPicPr>
          <p:cNvPr id="1033" name="New picture"/>
          <p:cNvPicPr/>
          <p:nvPr/>
        </p:nvPicPr>
        <p:blipFill>
          <a:blip r:embed="rId15"/>
          <a:stretch>
            <a:fillRect/>
          </a:stretch>
        </p:blipFill>
        <p:spPr>
          <a:xfrm>
            <a:off x="6379635" y="33426400"/>
            <a:ext cx="27474333" cy="1549400"/>
          </a:xfrm>
          <a:prstGeom prst="rect">
            <a:avLst/>
          </a:prstGeom>
        </p:spPr>
      </p:pic>
      <p:sp>
        <p:nvSpPr>
          <p:cNvPr id="1034" name="New shape"/>
          <p:cNvSpPr/>
          <p:nvPr/>
        </p:nvSpPr>
        <p:spPr>
          <a:xfrm>
            <a:off x="6379633" y="33997900"/>
            <a:ext cx="201168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473">
                <a:solidFill>
                  <a:srgbClr val="808080"/>
                </a:solidFill>
              </a:rPr>
              <a:t>Template ID: perceptualpewter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3448989" rtl="0" eaLnBrk="0" fontAlgn="base" hangingPunct="0">
        <a:spcBef>
          <a:spcPct val="0"/>
        </a:spcBef>
        <a:spcAft>
          <a:spcPct val="0"/>
        </a:spcAft>
        <a:defRPr sz="16684">
          <a:solidFill>
            <a:schemeClr val="tx2"/>
          </a:solidFill>
          <a:latin typeface="+mj-lt"/>
          <a:ea typeface="+mj-ea"/>
          <a:cs typeface="+mj-cs"/>
        </a:defRPr>
      </a:lvl1pPr>
      <a:lvl2pPr algn="ctr" defTabSz="3448989" rtl="0" eaLnBrk="0" fontAlgn="base" hangingPunct="0">
        <a:spcBef>
          <a:spcPct val="0"/>
        </a:spcBef>
        <a:spcAft>
          <a:spcPct val="0"/>
        </a:spcAft>
        <a:defRPr sz="16684">
          <a:solidFill>
            <a:schemeClr val="tx2"/>
          </a:solidFill>
          <a:latin typeface="Arial" pitchFamily="34" charset="0"/>
        </a:defRPr>
      </a:lvl2pPr>
      <a:lvl3pPr algn="ctr" defTabSz="3448989" rtl="0" eaLnBrk="0" fontAlgn="base" hangingPunct="0">
        <a:spcBef>
          <a:spcPct val="0"/>
        </a:spcBef>
        <a:spcAft>
          <a:spcPct val="0"/>
        </a:spcAft>
        <a:defRPr sz="16684">
          <a:solidFill>
            <a:schemeClr val="tx2"/>
          </a:solidFill>
          <a:latin typeface="Arial" pitchFamily="34" charset="0"/>
        </a:defRPr>
      </a:lvl3pPr>
      <a:lvl4pPr algn="ctr" defTabSz="3448989" rtl="0" eaLnBrk="0" fontAlgn="base" hangingPunct="0">
        <a:spcBef>
          <a:spcPct val="0"/>
        </a:spcBef>
        <a:spcAft>
          <a:spcPct val="0"/>
        </a:spcAft>
        <a:defRPr sz="16684">
          <a:solidFill>
            <a:schemeClr val="tx2"/>
          </a:solidFill>
          <a:latin typeface="Arial" pitchFamily="34" charset="0"/>
        </a:defRPr>
      </a:lvl4pPr>
      <a:lvl5pPr algn="ctr" defTabSz="3448989" rtl="0" eaLnBrk="0" fontAlgn="base" hangingPunct="0">
        <a:spcBef>
          <a:spcPct val="0"/>
        </a:spcBef>
        <a:spcAft>
          <a:spcPct val="0"/>
        </a:spcAft>
        <a:defRPr sz="16684">
          <a:solidFill>
            <a:schemeClr val="tx2"/>
          </a:solidFill>
          <a:latin typeface="Arial" pitchFamily="34" charset="0"/>
        </a:defRPr>
      </a:lvl5pPr>
      <a:lvl6pPr marL="419117" algn="ctr" defTabSz="3448989" rtl="0" fontAlgn="base">
        <a:spcBef>
          <a:spcPct val="0"/>
        </a:spcBef>
        <a:spcAft>
          <a:spcPct val="0"/>
        </a:spcAft>
        <a:defRPr sz="16684">
          <a:solidFill>
            <a:schemeClr val="tx2"/>
          </a:solidFill>
          <a:latin typeface="Arial" pitchFamily="34" charset="0"/>
        </a:defRPr>
      </a:lvl6pPr>
      <a:lvl7pPr marL="838235" algn="ctr" defTabSz="3448989" rtl="0" fontAlgn="base">
        <a:spcBef>
          <a:spcPct val="0"/>
        </a:spcBef>
        <a:spcAft>
          <a:spcPct val="0"/>
        </a:spcAft>
        <a:defRPr sz="16684">
          <a:solidFill>
            <a:schemeClr val="tx2"/>
          </a:solidFill>
          <a:latin typeface="Arial" pitchFamily="34" charset="0"/>
        </a:defRPr>
      </a:lvl7pPr>
      <a:lvl8pPr marL="1257353" algn="ctr" defTabSz="3448989" rtl="0" fontAlgn="base">
        <a:spcBef>
          <a:spcPct val="0"/>
        </a:spcBef>
        <a:spcAft>
          <a:spcPct val="0"/>
        </a:spcAft>
        <a:defRPr sz="16684">
          <a:solidFill>
            <a:schemeClr val="tx2"/>
          </a:solidFill>
          <a:latin typeface="Arial" pitchFamily="34" charset="0"/>
        </a:defRPr>
      </a:lvl8pPr>
      <a:lvl9pPr marL="1676470" algn="ctr" defTabSz="3448989" rtl="0" fontAlgn="base">
        <a:spcBef>
          <a:spcPct val="0"/>
        </a:spcBef>
        <a:spcAft>
          <a:spcPct val="0"/>
        </a:spcAft>
        <a:defRPr sz="16684">
          <a:solidFill>
            <a:schemeClr val="tx2"/>
          </a:solidFill>
          <a:latin typeface="Arial" pitchFamily="34" charset="0"/>
        </a:defRPr>
      </a:lvl9pPr>
    </p:titleStyle>
    <p:bodyStyle>
      <a:defPPr>
        <a:defRPr kern="1200" smtId="4294967295"/>
      </a:defPPr>
      <a:lvl1pPr marL="1292280" indent="-1292280" algn="l" defTabSz="3448989" rtl="0" eaLnBrk="0" fontAlgn="base" hangingPunct="0">
        <a:spcBef>
          <a:spcPct val="20000"/>
        </a:spcBef>
        <a:spcAft>
          <a:spcPct val="0"/>
        </a:spcAft>
        <a:buChar char="•"/>
        <a:defRPr sz="12101">
          <a:solidFill>
            <a:schemeClr val="tx1"/>
          </a:solidFill>
          <a:latin typeface="+mn-lt"/>
          <a:ea typeface="+mn-ea"/>
          <a:cs typeface="+mn-cs"/>
        </a:defRPr>
      </a:lvl1pPr>
      <a:lvl2pPr marL="2802849" indent="-1078355" algn="l" defTabSz="3448989" rtl="0" eaLnBrk="0" fontAlgn="base" hangingPunct="0">
        <a:spcBef>
          <a:spcPct val="20000"/>
        </a:spcBef>
        <a:spcAft>
          <a:spcPct val="0"/>
        </a:spcAft>
        <a:buChar char="–"/>
        <a:defRPr sz="10542">
          <a:solidFill>
            <a:schemeClr val="tx1"/>
          </a:solidFill>
          <a:latin typeface="+mn-lt"/>
        </a:defRPr>
      </a:lvl2pPr>
      <a:lvl3pPr marL="4310509" indent="-861520" algn="l" defTabSz="3448989" rtl="0" eaLnBrk="0" fontAlgn="base" hangingPunct="0">
        <a:spcBef>
          <a:spcPct val="20000"/>
        </a:spcBef>
        <a:spcAft>
          <a:spcPct val="0"/>
        </a:spcAft>
        <a:buChar char="•"/>
        <a:defRPr sz="9075">
          <a:solidFill>
            <a:schemeClr val="tx1"/>
          </a:solidFill>
          <a:latin typeface="+mn-lt"/>
        </a:defRPr>
      </a:lvl3pPr>
      <a:lvl4pPr marL="6035004" indent="-861520" algn="l" defTabSz="3448989" rtl="0" eaLnBrk="0" fontAlgn="base" hangingPunct="0">
        <a:spcBef>
          <a:spcPct val="20000"/>
        </a:spcBef>
        <a:spcAft>
          <a:spcPct val="0"/>
        </a:spcAft>
        <a:buChar char="–"/>
        <a:defRPr sz="7517">
          <a:solidFill>
            <a:schemeClr val="tx1"/>
          </a:solidFill>
          <a:latin typeface="+mn-lt"/>
        </a:defRPr>
      </a:lvl4pPr>
      <a:lvl5pPr marL="7760954" indent="-862975" algn="l" defTabSz="3448989" rtl="0" eaLnBrk="0" fontAlgn="base" hangingPunct="0">
        <a:spcBef>
          <a:spcPct val="20000"/>
        </a:spcBef>
        <a:spcAft>
          <a:spcPct val="0"/>
        </a:spcAft>
        <a:buChar char="»"/>
        <a:defRPr sz="7517">
          <a:solidFill>
            <a:schemeClr val="tx1"/>
          </a:solidFill>
          <a:latin typeface="+mn-lt"/>
        </a:defRPr>
      </a:lvl5pPr>
      <a:lvl6pPr marL="8180071" indent="-862975" algn="l" defTabSz="3448989" rtl="0" fontAlgn="base">
        <a:spcBef>
          <a:spcPct val="20000"/>
        </a:spcBef>
        <a:spcAft>
          <a:spcPct val="0"/>
        </a:spcAft>
        <a:buChar char="»"/>
        <a:defRPr sz="7517">
          <a:solidFill>
            <a:schemeClr val="tx1"/>
          </a:solidFill>
          <a:latin typeface="+mn-lt"/>
        </a:defRPr>
      </a:lvl6pPr>
      <a:lvl7pPr marL="8599188" indent="-862975" algn="l" defTabSz="3448989" rtl="0" fontAlgn="base">
        <a:spcBef>
          <a:spcPct val="20000"/>
        </a:spcBef>
        <a:spcAft>
          <a:spcPct val="0"/>
        </a:spcAft>
        <a:buChar char="»"/>
        <a:defRPr sz="7517">
          <a:solidFill>
            <a:schemeClr val="tx1"/>
          </a:solidFill>
          <a:latin typeface="+mn-lt"/>
        </a:defRPr>
      </a:lvl7pPr>
      <a:lvl8pPr marL="9018305" indent="-862975" algn="l" defTabSz="3448989" rtl="0" fontAlgn="base">
        <a:spcBef>
          <a:spcPct val="20000"/>
        </a:spcBef>
        <a:spcAft>
          <a:spcPct val="0"/>
        </a:spcAft>
        <a:buChar char="»"/>
        <a:defRPr sz="7517">
          <a:solidFill>
            <a:schemeClr val="tx1"/>
          </a:solidFill>
          <a:latin typeface="+mn-lt"/>
        </a:defRPr>
      </a:lvl8pPr>
      <a:lvl9pPr marL="9437424" indent="-862975" algn="l" defTabSz="3448989" rtl="0" fontAlgn="base">
        <a:spcBef>
          <a:spcPct val="20000"/>
        </a:spcBef>
        <a:spcAft>
          <a:spcPct val="0"/>
        </a:spcAft>
        <a:buChar char="»"/>
        <a:defRPr sz="7517">
          <a:solidFill>
            <a:schemeClr val="tx1"/>
          </a:solidFill>
          <a:latin typeface="+mn-lt"/>
        </a:defRPr>
      </a:lvl9pPr>
    </p:bodyStyle>
    <p:otherStyle>
      <a:defPPr>
        <a:defRPr lang="en-US"/>
      </a:defPPr>
      <a:lvl1pPr marL="0" algn="l" defTabSz="838235" rtl="0" eaLnBrk="1" latinLnBrk="0" hangingPunct="1">
        <a:defRPr sz="1650" kern="1200">
          <a:solidFill>
            <a:schemeClr val="tx1"/>
          </a:solidFill>
          <a:latin typeface="+mn-lt"/>
          <a:ea typeface="+mn-ea"/>
          <a:cs typeface="+mn-cs"/>
        </a:defRPr>
      </a:lvl1pPr>
      <a:lvl2pPr marL="419117" algn="l" defTabSz="838235" rtl="0" eaLnBrk="1" latinLnBrk="0" hangingPunct="1">
        <a:defRPr sz="1650" kern="1200">
          <a:solidFill>
            <a:schemeClr val="tx1"/>
          </a:solidFill>
          <a:latin typeface="+mn-lt"/>
          <a:ea typeface="+mn-ea"/>
          <a:cs typeface="+mn-cs"/>
        </a:defRPr>
      </a:lvl2pPr>
      <a:lvl3pPr marL="838235" algn="l" defTabSz="838235" rtl="0" eaLnBrk="1" latinLnBrk="0" hangingPunct="1">
        <a:defRPr sz="1650" kern="1200">
          <a:solidFill>
            <a:schemeClr val="tx1"/>
          </a:solidFill>
          <a:latin typeface="+mn-lt"/>
          <a:ea typeface="+mn-ea"/>
          <a:cs typeface="+mn-cs"/>
        </a:defRPr>
      </a:lvl3pPr>
      <a:lvl4pPr marL="1257353" algn="l" defTabSz="838235" rtl="0" eaLnBrk="1" latinLnBrk="0" hangingPunct="1">
        <a:defRPr sz="1650" kern="1200">
          <a:solidFill>
            <a:schemeClr val="tx1"/>
          </a:solidFill>
          <a:latin typeface="+mn-lt"/>
          <a:ea typeface="+mn-ea"/>
          <a:cs typeface="+mn-cs"/>
        </a:defRPr>
      </a:lvl4pPr>
      <a:lvl5pPr marL="1676470" algn="l" defTabSz="838235" rtl="0" eaLnBrk="1" latinLnBrk="0" hangingPunct="1">
        <a:defRPr sz="1650" kern="1200">
          <a:solidFill>
            <a:schemeClr val="tx1"/>
          </a:solidFill>
          <a:latin typeface="+mn-lt"/>
          <a:ea typeface="+mn-ea"/>
          <a:cs typeface="+mn-cs"/>
        </a:defRPr>
      </a:lvl5pPr>
      <a:lvl6pPr marL="2095588" algn="l" defTabSz="838235" rtl="0" eaLnBrk="1" latinLnBrk="0" hangingPunct="1">
        <a:defRPr sz="1650" kern="1200">
          <a:solidFill>
            <a:schemeClr val="tx1"/>
          </a:solidFill>
          <a:latin typeface="+mn-lt"/>
          <a:ea typeface="+mn-ea"/>
          <a:cs typeface="+mn-cs"/>
        </a:defRPr>
      </a:lvl6pPr>
      <a:lvl7pPr marL="2514705" algn="l" defTabSz="838235" rtl="0" eaLnBrk="1" latinLnBrk="0" hangingPunct="1">
        <a:defRPr sz="1650" kern="1200">
          <a:solidFill>
            <a:schemeClr val="tx1"/>
          </a:solidFill>
          <a:latin typeface="+mn-lt"/>
          <a:ea typeface="+mn-ea"/>
          <a:cs typeface="+mn-cs"/>
        </a:defRPr>
      </a:lvl7pPr>
      <a:lvl8pPr marL="2933824" algn="l" defTabSz="838235" rtl="0" eaLnBrk="1" latinLnBrk="0" hangingPunct="1">
        <a:defRPr sz="1650" kern="1200">
          <a:solidFill>
            <a:schemeClr val="tx1"/>
          </a:solidFill>
          <a:latin typeface="+mn-lt"/>
          <a:ea typeface="+mn-ea"/>
          <a:cs typeface="+mn-cs"/>
        </a:defRPr>
      </a:lvl8pPr>
      <a:lvl9pPr marL="3352941" algn="l" defTabSz="838235"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8C8C8"/>
            </a:gs>
          </a:gsLst>
          <a:lin ang="5400000" scaled="1"/>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B5312BD-6C8F-4FA9-8797-60E85178B083}"/>
              </a:ext>
            </a:extLst>
          </p:cNvPr>
          <p:cNvSpPr txBox="1"/>
          <p:nvPr/>
        </p:nvSpPr>
        <p:spPr>
          <a:xfrm>
            <a:off x="28284275" y="7718850"/>
            <a:ext cx="11435415" cy="23550806"/>
          </a:xfrm>
          <a:prstGeom prst="rect">
            <a:avLst/>
          </a:prstGeom>
          <a:solidFill>
            <a:schemeClr val="bg1"/>
          </a:solidFill>
        </p:spPr>
        <p:txBody>
          <a:bodyPr wrap="square" rtlCol="0">
            <a:spAutoFit/>
          </a:bodyPr>
          <a:lstStyle/>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algn="l"/>
            <a:endParaRPr lang="en-US" sz="2401" b="0" dirty="0">
              <a:solidFill>
                <a:schemeClr val="tx1"/>
              </a:solidFill>
              <a:latin typeface="Times New Roman" panose="02020603050405020304" pitchFamily="18" charset="0"/>
              <a:cs typeface="Times New Roman" panose="02020603050405020304" pitchFamily="18" charset="0"/>
            </a:endParaRPr>
          </a:p>
          <a:p>
            <a:pPr algn="l"/>
            <a:endParaRPr lang="en-US" sz="2401" b="0" dirty="0">
              <a:solidFill>
                <a:schemeClr val="tx1"/>
              </a:solidFill>
              <a:latin typeface="Times New Roman" panose="02020603050405020304" pitchFamily="18" charset="0"/>
              <a:cs typeface="Times New Roman" panose="02020603050405020304" pitchFamily="18" charset="0"/>
            </a:endParaRPr>
          </a:p>
          <a:p>
            <a:pPr algn="l"/>
            <a:endParaRPr lang="en-US" sz="2401" b="0" dirty="0">
              <a:solidFill>
                <a:schemeClr val="tx1"/>
              </a:solidFill>
              <a:latin typeface="Times New Roman" panose="02020603050405020304" pitchFamily="18" charset="0"/>
              <a:cs typeface="Times New Roman" panose="02020603050405020304" pitchFamily="18" charset="0"/>
            </a:endParaRPr>
          </a:p>
          <a:p>
            <a:pPr algn="l"/>
            <a:endParaRPr lang="en-US" sz="3001" b="0" dirty="0">
              <a:solidFill>
                <a:schemeClr val="tx1"/>
              </a:solidFill>
              <a:latin typeface="Times New Roman" panose="02020603050405020304" pitchFamily="18" charset="0"/>
              <a:cs typeface="Times New Roman" panose="02020603050405020304" pitchFamily="18" charset="0"/>
            </a:endParaRPr>
          </a:p>
          <a:p>
            <a:pPr marL="457203" indent="-457203"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Molecular sex estimations were assigned for all individuals. </a:t>
            </a:r>
          </a:p>
          <a:p>
            <a:pPr marL="457203" indent="-457203" algn="l">
              <a:buFont typeface="Arial" panose="020B0604020202020204" pitchFamily="34" charset="0"/>
              <a:buChar char="•"/>
            </a:pPr>
            <a:r>
              <a:rPr lang="en-US" sz="3001" dirty="0">
                <a:solidFill>
                  <a:schemeClr val="tx1"/>
                </a:solidFill>
                <a:latin typeface="Times New Roman" panose="02020603050405020304" pitchFamily="18" charset="0"/>
                <a:cs typeface="Times New Roman" panose="02020603050405020304" pitchFamily="18" charset="0"/>
              </a:rPr>
              <a:t>Males and females </a:t>
            </a:r>
            <a:r>
              <a:rPr lang="en-US" sz="3001" b="0" dirty="0">
                <a:solidFill>
                  <a:schemeClr val="tx1"/>
                </a:solidFill>
                <a:latin typeface="Times New Roman" panose="02020603050405020304" pitchFamily="18" charset="0"/>
                <a:cs typeface="Times New Roman" panose="02020603050405020304" pitchFamily="18" charset="0"/>
              </a:rPr>
              <a:t>are roughly equally represented among the cannibalized assemblage. </a:t>
            </a:r>
          </a:p>
          <a:p>
            <a:pPr marL="457203" indent="-457203" algn="l">
              <a:buFont typeface="Arial" panose="020B0604020202020204" pitchFamily="34" charset="0"/>
              <a:buChar char="•"/>
            </a:pPr>
            <a:r>
              <a:rPr lang="en-US" sz="3001" dirty="0">
                <a:solidFill>
                  <a:schemeClr val="tx1"/>
                </a:solidFill>
                <a:latin typeface="Times New Roman" panose="02020603050405020304" pitchFamily="18" charset="0"/>
                <a:cs typeface="Times New Roman" panose="02020603050405020304" pitchFamily="18" charset="0"/>
              </a:rPr>
              <a:t>Females</a:t>
            </a:r>
            <a:r>
              <a:rPr lang="en-US" sz="3001" b="0" dirty="0">
                <a:solidFill>
                  <a:schemeClr val="tx1"/>
                </a:solidFill>
                <a:latin typeface="Times New Roman" panose="02020603050405020304" pitchFamily="18" charset="0"/>
                <a:cs typeface="Times New Roman" panose="02020603050405020304" pitchFamily="18" charset="0"/>
              </a:rPr>
              <a:t> were sacrificed more frequently than males.</a:t>
            </a:r>
          </a:p>
          <a:p>
            <a:pPr marL="457203" indent="-457203" algn="l">
              <a:buFont typeface="Arial" panose="020B0604020202020204" pitchFamily="34" charset="0"/>
              <a:buChar char="•"/>
            </a:pPr>
            <a:endParaRPr lang="en-US" sz="3001" b="0" dirty="0">
              <a:solidFill>
                <a:schemeClr val="tx1"/>
              </a:solidFill>
              <a:latin typeface="Times New Roman" panose="02020603050405020304" pitchFamily="18" charset="0"/>
              <a:cs typeface="Times New Roman" panose="02020603050405020304" pitchFamily="18" charset="0"/>
            </a:endParaRPr>
          </a:p>
          <a:p>
            <a:pPr marL="342902"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For all remains analyzed in this study, estimation of individual sex had been previously attempted using traditional osteological methods. </a:t>
            </a:r>
            <a:r>
              <a:rPr lang="en-US" sz="3001" dirty="0">
                <a:solidFill>
                  <a:schemeClr val="tx1"/>
                </a:solidFill>
                <a:latin typeface="Times New Roman" panose="02020603050405020304" pitchFamily="18" charset="0"/>
                <a:cs typeface="Times New Roman" panose="02020603050405020304" pitchFamily="18" charset="0"/>
              </a:rPr>
              <a:t>Compared to initial sex assignments, molecular sex estimations: </a:t>
            </a:r>
          </a:p>
          <a:p>
            <a:pPr marL="1257307" lvl="2"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Confirmed initial sex assignments for ten individuals</a:t>
            </a:r>
          </a:p>
          <a:p>
            <a:pPr marL="1257307" lvl="2"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Provided biological sex for nine individuals for whom assignments could not be previously established by morphological criteria</a:t>
            </a:r>
          </a:p>
          <a:p>
            <a:pPr marL="1257307" lvl="2"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Were discordant to morphological sex typing for 11 individuals </a:t>
            </a:r>
          </a:p>
          <a:p>
            <a:pPr marL="800105" lvl="1" indent="-342902" algn="l">
              <a:buFont typeface="Arial" panose="020B0604020202020204" pitchFamily="34" charset="0"/>
              <a:buChar char="•"/>
            </a:pPr>
            <a:endParaRPr lang="en-US" sz="3001" b="0" dirty="0">
              <a:solidFill>
                <a:schemeClr val="tx1"/>
              </a:solidFill>
              <a:latin typeface="Times New Roman" panose="02020603050405020304" pitchFamily="18" charset="0"/>
              <a:cs typeface="Times New Roman" panose="02020603050405020304" pitchFamily="18" charset="0"/>
            </a:endParaRPr>
          </a:p>
          <a:p>
            <a:pPr marL="800105" lvl="1" indent="-342902" algn="l">
              <a:buFont typeface="Arial" panose="020B0604020202020204" pitchFamily="34" charset="0"/>
              <a:buChar char="•"/>
            </a:pPr>
            <a:endParaRPr lang="en-US" sz="3001" b="0" dirty="0">
              <a:solidFill>
                <a:schemeClr val="tx1"/>
              </a:solidFill>
              <a:latin typeface="Times New Roman" panose="02020603050405020304" pitchFamily="18" charset="0"/>
              <a:cs typeface="Times New Roman" panose="02020603050405020304" pitchFamily="18" charset="0"/>
            </a:endParaRPr>
          </a:p>
          <a:p>
            <a:pPr lvl="1" algn="l"/>
            <a:endParaRPr lang="en-US" sz="3001" b="0" dirty="0">
              <a:solidFill>
                <a:schemeClr val="tx1"/>
              </a:solidFill>
              <a:latin typeface="Times New Roman" panose="02020603050405020304" pitchFamily="18" charset="0"/>
              <a:cs typeface="Times New Roman" panose="02020603050405020304" pitchFamily="18" charset="0"/>
            </a:endParaRPr>
          </a:p>
          <a:p>
            <a:pPr algn="l"/>
            <a:endParaRPr lang="en-US" sz="3001" b="0" dirty="0">
              <a:solidFill>
                <a:schemeClr val="tx1"/>
              </a:solidFill>
              <a:latin typeface="Times New Roman" panose="02020603050405020304" pitchFamily="18" charset="0"/>
              <a:cs typeface="Times New Roman" panose="02020603050405020304" pitchFamily="18" charset="0"/>
            </a:endParaRPr>
          </a:p>
          <a:p>
            <a:pPr algn="l"/>
            <a:r>
              <a:rPr lang="en-US" sz="3001" b="0" dirty="0">
                <a:solidFill>
                  <a:schemeClr val="tx1"/>
                </a:solidFill>
                <a:latin typeface="Times New Roman" panose="02020603050405020304" pitchFamily="18" charset="0"/>
                <a:cs typeface="Times New Roman" panose="02020603050405020304" pitchFamily="18" charset="0"/>
              </a:rPr>
              <a:t>Currently, </a:t>
            </a:r>
            <a:r>
              <a:rPr lang="en-US" sz="3001" dirty="0">
                <a:solidFill>
                  <a:schemeClr val="tx1"/>
                </a:solidFill>
                <a:latin typeface="Times New Roman" panose="02020603050405020304" pitchFamily="18" charset="0"/>
                <a:cs typeface="Times New Roman" panose="02020603050405020304" pitchFamily="18" charset="0"/>
              </a:rPr>
              <a:t>preliminary results support the proposed hypotheses</a:t>
            </a:r>
            <a:r>
              <a:rPr lang="en-US" sz="3001" b="0" dirty="0">
                <a:solidFill>
                  <a:schemeClr val="tx1"/>
                </a:solidFill>
                <a:latin typeface="Times New Roman" panose="02020603050405020304" pitchFamily="18" charset="0"/>
                <a:cs typeface="Times New Roman" panose="02020603050405020304" pitchFamily="18" charset="0"/>
              </a:rPr>
              <a:t>, suggesting that </a:t>
            </a:r>
            <a:r>
              <a:rPr lang="en-US" sz="3001" dirty="0">
                <a:solidFill>
                  <a:schemeClr val="tx1"/>
                </a:solidFill>
                <a:latin typeface="Times New Roman" panose="02020603050405020304" pitchFamily="18" charset="0"/>
                <a:cs typeface="Times New Roman" panose="02020603050405020304" pitchFamily="18" charset="0"/>
              </a:rPr>
              <a:t>biological sex was a determining factor </a:t>
            </a:r>
            <a:r>
              <a:rPr lang="en-US" sz="3001" b="0" dirty="0">
                <a:solidFill>
                  <a:schemeClr val="tx1"/>
                </a:solidFill>
                <a:latin typeface="Times New Roman" panose="02020603050405020304" pitchFamily="18" charset="0"/>
                <a:cs typeface="Times New Roman" panose="02020603050405020304" pitchFamily="18" charset="0"/>
              </a:rPr>
              <a:t>in the recruitment of individuals for ritual violence. Results also indicate that the targeted amplification specific regions on the sex chromosomes followed by HRM analysis is a reliable and accurate method of sex estimation.</a:t>
            </a:r>
          </a:p>
          <a:p>
            <a:pPr algn="l"/>
            <a:endParaRPr lang="en-US" sz="3001" b="0" dirty="0">
              <a:solidFill>
                <a:schemeClr val="tx1"/>
              </a:solidFill>
              <a:latin typeface="Times New Roman" panose="02020603050405020304" pitchFamily="18" charset="0"/>
              <a:cs typeface="Times New Roman" panose="02020603050405020304" pitchFamily="18" charset="0"/>
            </a:endParaRPr>
          </a:p>
          <a:p>
            <a:pPr algn="l"/>
            <a:r>
              <a:rPr lang="en-US" sz="3001" dirty="0">
                <a:solidFill>
                  <a:schemeClr val="tx1"/>
                </a:solidFill>
                <a:latin typeface="Times New Roman" panose="02020603050405020304" pitchFamily="18" charset="0"/>
                <a:cs typeface="Times New Roman" panose="02020603050405020304" pitchFamily="18" charset="0"/>
              </a:rPr>
              <a:t>Ongoing research </a:t>
            </a:r>
            <a:r>
              <a:rPr lang="en-US" sz="3001" b="0" dirty="0">
                <a:solidFill>
                  <a:schemeClr val="tx1"/>
                </a:solidFill>
                <a:latin typeface="Times New Roman" panose="02020603050405020304" pitchFamily="18" charset="0"/>
                <a:cs typeface="Times New Roman" panose="02020603050405020304" pitchFamily="18" charset="0"/>
              </a:rPr>
              <a:t>is focused on completing molecular sex determinations for the remaining 19 individuals previously identified as ritual violence victims, as well as expanding the sample size through the identification of more victims at Paquimé. Results will add to the existing knowledge on the ritual practices and social structure present at Paquimé.</a:t>
            </a:r>
          </a:p>
          <a:p>
            <a:pPr marL="800105" lvl="1" indent="-342902"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800105" lvl="1" indent="-342902"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800105" lvl="1" indent="-342902"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marL="800105" lvl="1" indent="-342902" algn="l">
              <a:buFont typeface="Arial" panose="020B0604020202020204" pitchFamily="34" charset="0"/>
              <a:buChar char="•"/>
            </a:pPr>
            <a:endParaRPr lang="en-US" sz="2401" b="0" dirty="0">
              <a:solidFill>
                <a:schemeClr val="tx1"/>
              </a:solidFill>
              <a:latin typeface="Times New Roman" panose="02020603050405020304" pitchFamily="18" charset="0"/>
              <a:cs typeface="Times New Roman" panose="02020603050405020304" pitchFamily="18" charset="0"/>
            </a:endParaRPr>
          </a:p>
          <a:p>
            <a:pPr algn="l"/>
            <a:endParaRPr lang="en-US" sz="1200" b="0" dirty="0">
              <a:solidFill>
                <a:srgbClr val="53565A"/>
              </a:solidFill>
              <a:latin typeface="Times New Roman" panose="02020603050405020304" pitchFamily="18" charset="0"/>
              <a:cs typeface="Times New Roman" panose="02020603050405020304" pitchFamily="18" charset="0"/>
            </a:endParaRPr>
          </a:p>
          <a:p>
            <a:pPr algn="l"/>
            <a:endParaRPr lang="en-US" sz="12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Dabney, Jesse and Matthias Meyer. 2019. "Extraction of highly degraded DNA from ancient bones and teeth." Pp. 25-29 in </a:t>
            </a:r>
            <a:r>
              <a:rPr lang="en-US" sz="1400" b="0" i="1" dirty="0">
                <a:solidFill>
                  <a:srgbClr val="53565A"/>
                </a:solidFill>
                <a:latin typeface="Times New Roman" panose="02020603050405020304" pitchFamily="18" charset="0"/>
                <a:cs typeface="Times New Roman" panose="02020603050405020304" pitchFamily="18" charset="0"/>
              </a:rPr>
              <a:t>Ancient DNA.</a:t>
            </a:r>
            <a:r>
              <a:rPr lang="en-US" sz="1400" b="0" dirty="0">
                <a:solidFill>
                  <a:srgbClr val="53565A"/>
                </a:solidFill>
                <a:latin typeface="Times New Roman" panose="02020603050405020304" pitchFamily="18" charset="0"/>
                <a:cs typeface="Times New Roman" panose="02020603050405020304" pitchFamily="18" charset="0"/>
              </a:rPr>
              <a:t>"Extraction of highly degraded DNA from ancient bones and teeth." Springer.</a:t>
            </a:r>
          </a:p>
          <a:p>
            <a:pPr algn="l"/>
            <a:endParaRPr lang="en-US" sz="14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Di Peso, Charles C. 1974. </a:t>
            </a:r>
            <a:r>
              <a:rPr lang="en-US" sz="1400" b="0" i="1" dirty="0">
                <a:solidFill>
                  <a:srgbClr val="53565A"/>
                </a:solidFill>
                <a:latin typeface="Times New Roman" panose="02020603050405020304" pitchFamily="18" charset="0"/>
                <a:cs typeface="Times New Roman" panose="02020603050405020304" pitchFamily="18" charset="0"/>
              </a:rPr>
              <a:t>Casas Grandes: A Fallen Trading Center of the Gran Chichimeca. </a:t>
            </a:r>
            <a:r>
              <a:rPr lang="en-US" sz="1400" b="0" dirty="0">
                <a:solidFill>
                  <a:srgbClr val="53565A"/>
                </a:solidFill>
                <a:latin typeface="Times New Roman" panose="02020603050405020304" pitchFamily="18" charset="0"/>
                <a:cs typeface="Times New Roman" panose="02020603050405020304" pitchFamily="18" charset="0"/>
              </a:rPr>
              <a:t>Amerind Foundation Publication.</a:t>
            </a:r>
          </a:p>
          <a:p>
            <a:pPr algn="l"/>
            <a:endParaRPr lang="en-US" sz="14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Madel, Maria-Bernadette, Harald Niederstätter and Walther Parson. 2016. "TriXY—Homogeneous Genetic Sexing of Highly Degraded Forensic Samples Including Hair Shafts."</a:t>
            </a:r>
            <a:r>
              <a:rPr lang="en-US" sz="1400" b="0" i="1" dirty="0">
                <a:solidFill>
                  <a:srgbClr val="53565A"/>
                </a:solidFill>
                <a:latin typeface="Times New Roman" panose="02020603050405020304" pitchFamily="18" charset="0"/>
                <a:cs typeface="Times New Roman" panose="02020603050405020304" pitchFamily="18" charset="0"/>
              </a:rPr>
              <a:t> Forensic Science International: Genetics</a:t>
            </a:r>
            <a:r>
              <a:rPr lang="en-US" sz="1400" b="0" dirty="0">
                <a:solidFill>
                  <a:srgbClr val="53565A"/>
                </a:solidFill>
                <a:latin typeface="Times New Roman" panose="02020603050405020304" pitchFamily="18" charset="0"/>
                <a:cs typeface="Times New Roman" panose="02020603050405020304" pitchFamily="18" charset="0"/>
              </a:rPr>
              <a:t> 25:166-174</a:t>
            </a:r>
          </a:p>
          <a:p>
            <a:pPr algn="l"/>
            <a:endParaRPr lang="en-US" sz="14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Turner, Christy G., II C. G. Turner and Jacqueline A. Turner. 1999. </a:t>
            </a:r>
            <a:r>
              <a:rPr lang="en-US" sz="1400" b="0" i="1" dirty="0">
                <a:solidFill>
                  <a:srgbClr val="53565A"/>
                </a:solidFill>
                <a:latin typeface="Times New Roman" panose="02020603050405020304" pitchFamily="18" charset="0"/>
                <a:cs typeface="Times New Roman" panose="02020603050405020304" pitchFamily="18" charset="0"/>
              </a:rPr>
              <a:t>Man Corn: Cannibalism and Violence in the Prehistoric American Southwest. </a:t>
            </a:r>
            <a:r>
              <a:rPr lang="en-US" sz="1400" b="0" dirty="0">
                <a:solidFill>
                  <a:srgbClr val="53565A"/>
                </a:solidFill>
                <a:latin typeface="Times New Roman" panose="02020603050405020304" pitchFamily="18" charset="0"/>
                <a:cs typeface="Times New Roman" panose="02020603050405020304" pitchFamily="18" charset="0"/>
              </a:rPr>
              <a:t>University of Utah Press.</a:t>
            </a:r>
          </a:p>
          <a:p>
            <a:pPr algn="l"/>
            <a:endParaRPr lang="en-US" sz="14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Waller, Kyle D. and Adrianne M. Offenbecker. 2020. "The Politics and Poetics of Performance Violence at Casas Grandes, Chihuahua, Mexico."</a:t>
            </a:r>
            <a:r>
              <a:rPr lang="en-US" sz="1400" b="0" i="1" dirty="0">
                <a:solidFill>
                  <a:srgbClr val="53565A"/>
                </a:solidFill>
                <a:latin typeface="Times New Roman" panose="02020603050405020304" pitchFamily="18" charset="0"/>
                <a:cs typeface="Times New Roman" panose="02020603050405020304" pitchFamily="18" charset="0"/>
              </a:rPr>
              <a:t> The Poetics of Processing: Memory Formation, Identity, and the Handling of the Dead</a:t>
            </a:r>
            <a:r>
              <a:rPr lang="en-US" sz="1400" b="0" dirty="0">
                <a:solidFill>
                  <a:srgbClr val="53565A"/>
                </a:solidFill>
                <a:latin typeface="Times New Roman" panose="02020603050405020304" pitchFamily="18" charset="0"/>
                <a:cs typeface="Times New Roman" panose="02020603050405020304" pitchFamily="18" charset="0"/>
              </a:rPr>
              <a:t>:41.</a:t>
            </a:r>
          </a:p>
          <a:p>
            <a:pPr algn="l"/>
            <a:endParaRPr lang="en-US" sz="1400" b="0" dirty="0">
              <a:solidFill>
                <a:srgbClr val="53565A"/>
              </a:solidFill>
              <a:latin typeface="Times New Roman" panose="02020603050405020304" pitchFamily="18" charset="0"/>
              <a:cs typeface="Times New Roman" panose="02020603050405020304" pitchFamily="18" charset="0"/>
            </a:endParaRPr>
          </a:p>
          <a:p>
            <a:pPr algn="l"/>
            <a:r>
              <a:rPr lang="en-US" sz="1400" b="0" dirty="0">
                <a:solidFill>
                  <a:srgbClr val="53565A"/>
                </a:solidFill>
                <a:latin typeface="Times New Roman" panose="02020603050405020304" pitchFamily="18" charset="0"/>
                <a:cs typeface="Times New Roman" panose="02020603050405020304" pitchFamily="18" charset="0"/>
              </a:rPr>
              <a:t>White, Tim D. 2014. </a:t>
            </a:r>
            <a:r>
              <a:rPr lang="en-US" sz="1400" b="0" i="1" dirty="0">
                <a:solidFill>
                  <a:srgbClr val="53565A"/>
                </a:solidFill>
                <a:latin typeface="Times New Roman" panose="02020603050405020304" pitchFamily="18" charset="0"/>
                <a:cs typeface="Times New Roman" panose="02020603050405020304" pitchFamily="18" charset="0"/>
              </a:rPr>
              <a:t>Prehistoric Cannibalism at Mancos 5MTUMR-2346.</a:t>
            </a:r>
            <a:r>
              <a:rPr lang="en-US" sz="1400" b="0" dirty="0">
                <a:solidFill>
                  <a:srgbClr val="53565A"/>
                </a:solidFill>
                <a:latin typeface="Times New Roman" panose="02020603050405020304" pitchFamily="18" charset="0"/>
                <a:cs typeface="Times New Roman" panose="02020603050405020304" pitchFamily="18" charset="0"/>
              </a:rPr>
              <a:t>Princeton University Press.</a:t>
            </a:r>
          </a:p>
          <a:p>
            <a:pPr algn="l"/>
            <a:endParaRPr lang="en-US" sz="2401" b="0" dirty="0">
              <a:solidFill>
                <a:schemeClr val="tx1"/>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D791E997-CE2B-4810-A2E3-6AF4DF05B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338" y="20604052"/>
            <a:ext cx="8710926" cy="10397362"/>
          </a:xfrm>
          <a:prstGeom prst="rect">
            <a:avLst/>
          </a:prstGeom>
          <a:ln w="57150">
            <a:solidFill>
              <a:srgbClr val="E64B3C"/>
            </a:solidFill>
          </a:ln>
        </p:spPr>
      </p:pic>
      <p:sp>
        <p:nvSpPr>
          <p:cNvPr id="2050" name="Rectangle 2"/>
          <p:cNvSpPr>
            <a:spLocks noGrp="1" noChangeArrowheads="1"/>
          </p:cNvSpPr>
          <p:nvPr>
            <p:ph type="title" sz="quarter"/>
          </p:nvPr>
        </p:nvSpPr>
        <p:spPr>
          <a:xfrm>
            <a:off x="513910" y="456373"/>
            <a:ext cx="39205779" cy="5642476"/>
          </a:xfrm>
          <a:prstGeom prst="roundRect">
            <a:avLst>
              <a:gd name="adj" fmla="val 6990"/>
            </a:avLst>
          </a:prstGeom>
          <a:solidFill>
            <a:schemeClr val="bg2">
              <a:lumMod val="25000"/>
            </a:schemeClr>
          </a:solidFill>
          <a:ln>
            <a:solidFill>
              <a:schemeClr val="tx1"/>
            </a:solidFill>
            <a:miter lim="800000"/>
          </a:ln>
        </p:spPr>
        <p:txBody>
          <a:bodyPr/>
          <a:lstStyle>
            <a:defPPr>
              <a:defRPr kern="1200" smtId="4294967295"/>
            </a:defPPr>
          </a:lstStyle>
          <a:p>
            <a:pPr eaLnBrk="1" hangingPunct="1"/>
            <a:endParaRPr lang="en-US" sz="3667" i="1" dirty="0">
              <a:noFill/>
            </a:endParaRPr>
          </a:p>
        </p:txBody>
      </p:sp>
      <p:sp>
        <p:nvSpPr>
          <p:cNvPr id="17" name="Text Placeholder 5">
            <a:extLst>
              <a:ext uri="{FF2B5EF4-FFF2-40B4-BE49-F238E27FC236}">
                <a16:creationId xmlns:a16="http://schemas.microsoft.com/office/drawing/2014/main" id="{B2C25681-95AF-45D0-852E-DC3E00E2FDFE}"/>
              </a:ext>
            </a:extLst>
          </p:cNvPr>
          <p:cNvSpPr txBox="1"/>
          <p:nvPr/>
        </p:nvSpPr>
        <p:spPr>
          <a:xfrm>
            <a:off x="2835275" y="807225"/>
            <a:ext cx="34563050" cy="1527532"/>
          </a:xfrm>
          <a:prstGeom prst="rect">
            <a:avLst/>
          </a:prstGeom>
        </p:spPr>
        <p:txBody>
          <a:bodyPr lIns="0" tIns="0" rIns="0" bIns="0">
            <a:no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defTabSz="3447808">
              <a:spcBef>
                <a:spcPct val="20000"/>
              </a:spcBef>
              <a:defRPr/>
            </a:pPr>
            <a:r>
              <a:rPr lang="en-US" sz="8000" dirty="0">
                <a:solidFill>
                  <a:schemeClr val="bg1"/>
                </a:solidFill>
                <a:latin typeface="Times New Roman" panose="02020603050405020304" pitchFamily="18" charset="0"/>
                <a:cs typeface="Times New Roman" panose="02020603050405020304" pitchFamily="18" charset="0"/>
              </a:rPr>
              <a:t>Molecular Sex Determination of Ritual Violence Victims at Paquimé in Chihuahua, Mexico </a:t>
            </a:r>
          </a:p>
        </p:txBody>
      </p:sp>
      <p:sp>
        <p:nvSpPr>
          <p:cNvPr id="18" name="Text Placeholder 5">
            <a:extLst>
              <a:ext uri="{FF2B5EF4-FFF2-40B4-BE49-F238E27FC236}">
                <a16:creationId xmlns:a16="http://schemas.microsoft.com/office/drawing/2014/main" id="{EF872E11-D0DF-4446-BE76-A398B88E9B44}"/>
              </a:ext>
            </a:extLst>
          </p:cNvPr>
          <p:cNvSpPr txBox="1"/>
          <p:nvPr/>
        </p:nvSpPr>
        <p:spPr>
          <a:xfrm>
            <a:off x="3002282" y="3805577"/>
            <a:ext cx="33528000" cy="1477328"/>
          </a:xfrm>
          <a:prstGeom prst="rect">
            <a:avLst/>
          </a:prstGeom>
        </p:spPr>
        <p:txBody>
          <a:bodyPr lIns="0" tIns="0" rIns="0" bIns="0">
            <a:sp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a:defRPr/>
            </a:pPr>
            <a:r>
              <a:rPr lang="en-US" sz="4800" b="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Lacy Hazelwood, BS &amp; Meradeth Snow, PhD</a:t>
            </a:r>
          </a:p>
          <a:p>
            <a:pPr algn="ctr">
              <a:defRPr/>
            </a:pPr>
            <a:r>
              <a:rPr lang="en-US" sz="4800" b="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Department of Anthropology, University of Montana </a:t>
            </a:r>
          </a:p>
        </p:txBody>
      </p:sp>
      <p:sp>
        <p:nvSpPr>
          <p:cNvPr id="33" name="TextBox 19">
            <a:extLst>
              <a:ext uri="{FF2B5EF4-FFF2-40B4-BE49-F238E27FC236}">
                <a16:creationId xmlns:a16="http://schemas.microsoft.com/office/drawing/2014/main" id="{AD61A419-7763-464E-BEFD-5783756FD735}"/>
              </a:ext>
            </a:extLst>
          </p:cNvPr>
          <p:cNvSpPr txBox="1">
            <a:spLocks noChangeArrowheads="1"/>
          </p:cNvSpPr>
          <p:nvPr/>
        </p:nvSpPr>
        <p:spPr bwMode="auto">
          <a:xfrm>
            <a:off x="494381" y="31761858"/>
            <a:ext cx="11363638" cy="70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800" tIns="41900" rIns="83800" bIns="41900">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l"/>
            <a:r>
              <a:rPr lang="en-US" b="0" dirty="0">
                <a:latin typeface="Times New Roman" panose="02020603050405020304" pitchFamily="18" charset="0"/>
                <a:ea typeface="Open Sans" panose="020B0606030504020204" pitchFamily="34" charset="0"/>
                <a:cs typeface="Times New Roman" panose="02020603050405020304" pitchFamily="18" charset="0"/>
              </a:rPr>
              <a:t>Acknowledgements: Thank you to Dr. Meradeth Snow and the University of Montana Genomics Core for providing access and help. </a:t>
            </a:r>
          </a:p>
        </p:txBody>
      </p:sp>
      <p:sp>
        <p:nvSpPr>
          <p:cNvPr id="48" name="TextBox 47">
            <a:extLst>
              <a:ext uri="{FF2B5EF4-FFF2-40B4-BE49-F238E27FC236}">
                <a16:creationId xmlns:a16="http://schemas.microsoft.com/office/drawing/2014/main" id="{6A0D303C-BC2E-4D27-8DCB-AFFC83235B99}"/>
              </a:ext>
            </a:extLst>
          </p:cNvPr>
          <p:cNvSpPr txBox="1"/>
          <p:nvPr/>
        </p:nvSpPr>
        <p:spPr>
          <a:xfrm>
            <a:off x="513914" y="7389656"/>
            <a:ext cx="11363638" cy="23966689"/>
          </a:xfrm>
          <a:prstGeom prst="rect">
            <a:avLst/>
          </a:prstGeom>
          <a:solidFill>
            <a:schemeClr val="bg1"/>
          </a:solidFill>
        </p:spPr>
        <p:txBody>
          <a:bodyPr wrap="square" rtlCol="0">
            <a:spAutoFit/>
          </a:bodyPr>
          <a:lstStyle>
            <a:defPPr>
              <a:defRPr kern="1200" smtId="4294967295"/>
            </a:defPPr>
          </a:lstStyle>
          <a:p>
            <a:pPr algn="l"/>
            <a:endParaRPr lang="en-US" sz="2900"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At the prehistoric site of Paquimé in Chihuahua, Mexico, violence has been linked to the development and maintenance of ritual and social inequality through sacrifice and performance violence. Although bioarchaeological studies have identified the presence of sacrifice and cannibalism among 49 individuals, the question of who were the victims remains unanswered - that is, how were these individuals selected? </a:t>
            </a: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Research indicates that preferences for certain demographic variables such as age and sex may have played a significant role in the recruitment of sacrificial victims, and that these were often matched with the deities to whom they were offered. Sex identification in ancient humans remains using traditional osteological methods is a common problem, especially if the skeletons are sub-adult, incomplete, or damaged. Utilizing molecular analysis to determine biological sex provides an accurate and reliable method for understanding how specific aspects of an individual’s identity may or may not have predisposed them to suffer violence. </a:t>
            </a: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Hypothesis 1: </a:t>
            </a: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Based on data from Mexico regarding other sacrificial victims, most of the remains of unknown sex will be female. </a:t>
            </a: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Hypothesis 2: </a:t>
            </a: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Characteristic of cannibalized assemblages, males and females will be represented among the unknown remains</a:t>
            </a:r>
            <a:r>
              <a:rPr lang="en-US" sz="2900"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p>
          <a:p>
            <a:pPr algn="l"/>
            <a:endParaRPr lang="en-US" sz="2900"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2900"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30 individuals </a:t>
            </a: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previously identified as sacrificial and cannibalized victims from Paquimé (AD 1200-1450) were subjected to the following methods. </a:t>
            </a:r>
          </a:p>
          <a:p>
            <a:pPr algn="l"/>
            <a:endPar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Drilling &amp; DNA Extraction </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Collected ~0.3 g of bone dust was recovered through drilling into the petrous bones or teeth, followed by DNA extraction. </a:t>
            </a:r>
          </a:p>
          <a:p>
            <a:pPr marL="571504" indent="-571504" algn="l">
              <a:buFont typeface="Arial" panose="020B0604020202020204" pitchFamily="34" charset="0"/>
              <a:buChar char="•"/>
            </a:pPr>
            <a:endPar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Real-Time PCR</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Targeted amplification of specific regions on sex chromosomes (X44, Y44, and Y47) using real-time PCR.</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To reduce false identifications, all amplifications were run in duplicates. </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Accuracy assessed using positive controls of known biological sex. </a:t>
            </a:r>
          </a:p>
          <a:p>
            <a:pPr algn="l"/>
            <a:endPar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a:p>
            <a:pPr algn="l"/>
            <a:r>
              <a:rPr lang="en-US" sz="300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Sex Determination by High Resolution Melting Analysis </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PCR products were subjected to HRM analysis for sex determination based on differences in melting temperatures of the targeted regions. </a:t>
            </a:r>
          </a:p>
          <a:p>
            <a:pPr marL="571504" indent="-571504" algn="l">
              <a:buFont typeface="Arial" panose="020B0604020202020204" pitchFamily="34" charset="0"/>
              <a:buChar char="•"/>
            </a:pPr>
            <a:r>
              <a:rPr lang="en-US" sz="30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Agilent AriaMx Software version 1.71 used to generate melting curve profiles obtained from individuals showing a clear difference in shape between sexes. </a:t>
            </a:r>
          </a:p>
          <a:p>
            <a:pPr algn="l"/>
            <a:endParaRPr lang="en-US" sz="2401" b="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91A27101-D9B6-4AB8-8E0F-D9FD516F2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794645"/>
            <a:ext cx="6508616" cy="1527532"/>
          </a:xfrm>
          <a:prstGeom prst="rect">
            <a:avLst/>
          </a:prstGeom>
        </p:spPr>
      </p:pic>
      <p:sp>
        <p:nvSpPr>
          <p:cNvPr id="2" name="TextBox 1">
            <a:extLst>
              <a:ext uri="{FF2B5EF4-FFF2-40B4-BE49-F238E27FC236}">
                <a16:creationId xmlns:a16="http://schemas.microsoft.com/office/drawing/2014/main" id="{A91D2E03-02E4-4AF2-8D66-1D88B0E1FE54}"/>
              </a:ext>
            </a:extLst>
          </p:cNvPr>
          <p:cNvSpPr txBox="1"/>
          <p:nvPr/>
        </p:nvSpPr>
        <p:spPr>
          <a:xfrm>
            <a:off x="16030589" y="31316054"/>
            <a:ext cx="8077201" cy="707886"/>
          </a:xfrm>
          <a:prstGeom prst="rect">
            <a:avLst/>
          </a:prstGeom>
          <a:noFill/>
        </p:spPr>
        <p:txBody>
          <a:bodyPr wrap="square" rtlCol="0">
            <a:spAutoFit/>
          </a:bodyPr>
          <a:lstStyle/>
          <a:p>
            <a:pPr algn="l"/>
            <a:r>
              <a:rPr lang="en-US" sz="2000" b="0" dirty="0">
                <a:solidFill>
                  <a:schemeClr val="tx1"/>
                </a:solidFill>
                <a:latin typeface="Times New Roman" panose="02020603050405020304" pitchFamily="18" charset="0"/>
                <a:cs typeface="Times New Roman" panose="02020603050405020304" pitchFamily="18" charset="0"/>
              </a:rPr>
              <a:t>Melting temperature curve profiles produced by male and female samples in HRM analysis. </a:t>
            </a:r>
          </a:p>
        </p:txBody>
      </p:sp>
      <p:pic>
        <p:nvPicPr>
          <p:cNvPr id="1030" name="Picture 6" descr="Image result for male symbol">
            <a:extLst>
              <a:ext uri="{FF2B5EF4-FFF2-40B4-BE49-F238E27FC236}">
                <a16:creationId xmlns:a16="http://schemas.microsoft.com/office/drawing/2014/main" id="{926DA27B-8A01-4577-B87D-AAAB39CDA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0492" y="22120452"/>
            <a:ext cx="365761" cy="365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57D8FE-D167-47BB-9BD9-292226392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7612" y="27127201"/>
            <a:ext cx="548640" cy="5486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1DBB8A03-480A-4F43-A413-B3208258E668}"/>
              </a:ext>
            </a:extLst>
          </p:cNvPr>
          <p:cNvGraphicFramePr>
            <a:graphicFrameLocks noGrp="1"/>
          </p:cNvGraphicFramePr>
          <p:nvPr>
            <p:extLst>
              <p:ext uri="{D42A27DB-BD31-4B8C-83A1-F6EECF244321}">
                <p14:modId xmlns:p14="http://schemas.microsoft.com/office/powerpoint/2010/main" val="4104833270"/>
              </p:ext>
            </p:extLst>
          </p:nvPr>
        </p:nvGraphicFramePr>
        <p:xfrm>
          <a:off x="30551508" y="8496936"/>
          <a:ext cx="6947835" cy="2560019"/>
        </p:xfrm>
        <a:graphic>
          <a:graphicData uri="http://schemas.openxmlformats.org/drawingml/2006/table">
            <a:tbl>
              <a:tblPr firstRow="1" firstCol="1" lastRow="1" lastCol="1" bandRow="1"/>
              <a:tblGrid>
                <a:gridCol w="2446263">
                  <a:extLst>
                    <a:ext uri="{9D8B030D-6E8A-4147-A177-3AD203B41FA5}">
                      <a16:colId xmlns:a16="http://schemas.microsoft.com/office/drawing/2014/main" val="2008598928"/>
                    </a:ext>
                  </a:extLst>
                </a:gridCol>
                <a:gridCol w="1500524">
                  <a:extLst>
                    <a:ext uri="{9D8B030D-6E8A-4147-A177-3AD203B41FA5}">
                      <a16:colId xmlns:a16="http://schemas.microsoft.com/office/drawing/2014/main" val="3889095323"/>
                    </a:ext>
                  </a:extLst>
                </a:gridCol>
                <a:gridCol w="1500524">
                  <a:extLst>
                    <a:ext uri="{9D8B030D-6E8A-4147-A177-3AD203B41FA5}">
                      <a16:colId xmlns:a16="http://schemas.microsoft.com/office/drawing/2014/main" val="4108547979"/>
                    </a:ext>
                  </a:extLst>
                </a:gridCol>
                <a:gridCol w="1500524">
                  <a:extLst>
                    <a:ext uri="{9D8B030D-6E8A-4147-A177-3AD203B41FA5}">
                      <a16:colId xmlns:a16="http://schemas.microsoft.com/office/drawing/2014/main" val="4104298431"/>
                    </a:ext>
                  </a:extLst>
                </a:gridCol>
              </a:tblGrid>
              <a:tr h="686733">
                <a:tc>
                  <a:txBody>
                    <a:bodyPr/>
                    <a:lstStyle/>
                    <a:p>
                      <a:pPr marL="0" marR="0" algn="ctr">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sng" algn="ctr">
                      <a:solidFill>
                        <a:srgbClr val="8093B3"/>
                      </a:solidFill>
                      <a:prstDash val="solid"/>
                      <a:round/>
                      <a:headEnd type="none" w="med" len="med"/>
                      <a:tailEnd type="none" w="med" len="med"/>
                    </a:lnB>
                    <a:solidFill>
                      <a:srgbClr val="DFE4EC"/>
                    </a:solidFill>
                  </a:tcPr>
                </a:tc>
                <a:tc>
                  <a:txBody>
                    <a:bodyPr/>
                    <a:lstStyle/>
                    <a:p>
                      <a:pPr marL="0" marR="0" algn="ctr">
                        <a:lnSpc>
                          <a:spcPct val="107000"/>
                        </a:lnSpc>
                        <a:spcBef>
                          <a:spcPts val="0"/>
                        </a:spcBef>
                        <a:spcAft>
                          <a:spcPts val="0"/>
                        </a:spcAft>
                      </a:pPr>
                      <a:r>
                        <a:rPr lang="en-US" sz="2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sng" algn="ctr">
                      <a:solidFill>
                        <a:srgbClr val="8093B3"/>
                      </a:solidFill>
                      <a:prstDash val="solid"/>
                      <a:round/>
                      <a:headEnd type="none" w="med" len="med"/>
                      <a:tailEnd type="none" w="med" len="med"/>
                    </a:lnB>
                    <a:solidFill>
                      <a:srgbClr val="8093B3"/>
                    </a:solidFill>
                  </a:tcPr>
                </a:tc>
                <a:tc>
                  <a:txBody>
                    <a:bodyPr/>
                    <a:lstStyle/>
                    <a:p>
                      <a:pPr marL="0" marR="0" algn="ctr">
                        <a:lnSpc>
                          <a:spcPct val="107000"/>
                        </a:lnSpc>
                        <a:spcBef>
                          <a:spcPts val="0"/>
                        </a:spcBef>
                        <a:spcAft>
                          <a:spcPts val="0"/>
                        </a:spcAft>
                      </a:pPr>
                      <a:r>
                        <a:rPr lang="en-US" sz="2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Female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sng" algn="ctr">
                      <a:solidFill>
                        <a:srgbClr val="8093B3"/>
                      </a:solidFill>
                      <a:prstDash val="solid"/>
                      <a:round/>
                      <a:headEnd type="none" w="med" len="med"/>
                      <a:tailEnd type="none" w="med" len="med"/>
                    </a:lnB>
                    <a:solidFill>
                      <a:srgbClr val="8093B3"/>
                    </a:solidFill>
                  </a:tcPr>
                </a:tc>
                <a:tc>
                  <a:txBody>
                    <a:bodyPr/>
                    <a:lstStyle/>
                    <a:p>
                      <a:pPr marL="0" marR="0" algn="ctr">
                        <a:lnSpc>
                          <a:spcPct val="107000"/>
                        </a:lnSpc>
                        <a:spcBef>
                          <a:spcPts val="0"/>
                        </a:spcBef>
                        <a:spcAft>
                          <a:spcPts val="0"/>
                        </a:spcAft>
                      </a:pPr>
                      <a:r>
                        <a:rPr lang="en-US" sz="2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sng" algn="ctr">
                      <a:solidFill>
                        <a:srgbClr val="8093B3"/>
                      </a:solidFill>
                      <a:prstDash val="solid"/>
                      <a:round/>
                      <a:headEnd type="none" w="med" len="med"/>
                      <a:tailEnd type="none" w="med" len="med"/>
                    </a:lnB>
                    <a:solidFill>
                      <a:srgbClr val="8093B3"/>
                    </a:solidFill>
                  </a:tcPr>
                </a:tc>
                <a:extLst>
                  <a:ext uri="{0D108BD9-81ED-4DB2-BD59-A6C34878D82A}">
                    <a16:rowId xmlns:a16="http://schemas.microsoft.com/office/drawing/2014/main" val="4236802791"/>
                  </a:ext>
                </a:extLst>
              </a:tr>
              <a:tr h="686733">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Cannibalism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w="12700" cap="flat" cmpd="sng" algn="ctr">
                      <a:solidFill>
                        <a:srgbClr val="FFFFFF"/>
                      </a:solidFill>
                      <a:prstDash val="solid"/>
                      <a:round/>
                      <a:headEnd type="none" w="med" len="med"/>
                      <a:tailEnd type="none" w="med" len="med"/>
                    </a:lnR>
                    <a:lnT w="28575" cap="flat" cmpd="sng" algn="ctr">
                      <a:solidFill>
                        <a:srgbClr val="8093B3"/>
                      </a:solidFill>
                      <a:prstDash val="solid"/>
                      <a:round/>
                      <a:headEnd type="none" w="med" len="med"/>
                      <a:tailEnd type="none" w="med" len="med"/>
                    </a:lnT>
                    <a:lnB>
                      <a:noFill/>
                    </a:lnB>
                    <a:solidFill>
                      <a:srgbClr val="F4F6F8"/>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w="12700" cap="flat" cmpd="sng" algn="ctr">
                      <a:solidFill>
                        <a:srgbClr val="FFFFFF"/>
                      </a:solidFill>
                      <a:prstDash val="solid"/>
                      <a:round/>
                      <a:headEnd type="none" w="med" len="med"/>
                      <a:tailEnd type="none" w="med" len="med"/>
                    </a:lnL>
                    <a:lnR>
                      <a:noFill/>
                    </a:lnR>
                    <a:lnT w="28575" cap="flat" cmpd="sng" algn="ctr">
                      <a:solidFill>
                        <a:srgbClr val="8093B3"/>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sng" algn="ctr">
                      <a:solidFill>
                        <a:srgbClr val="8093B3"/>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sng" algn="ctr">
                      <a:solidFill>
                        <a:srgbClr val="8093B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72067704"/>
                  </a:ext>
                </a:extLst>
              </a:tr>
              <a:tr h="499820">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Sacrifice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w="12700" cap="flat" cmpd="sng" algn="ctr">
                      <a:solidFill>
                        <a:srgbClr val="FFFFFF"/>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4F6F8"/>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w="12700" cap="flat" cmpd="sng" algn="ctr">
                      <a:solidFill>
                        <a:srgbClr val="FFFFFF"/>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9449203"/>
                  </a:ext>
                </a:extLst>
              </a:tr>
              <a:tr h="686733">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 Total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dbl" algn="ctr">
                      <a:solidFill>
                        <a:srgbClr val="000000"/>
                      </a:solidFill>
                      <a:prstDash val="solid"/>
                      <a:round/>
                      <a:headEnd type="none" w="med" len="med"/>
                      <a:tailEnd type="none" w="med" len="med"/>
                    </a:lnT>
                    <a:lnB>
                      <a:noFill/>
                    </a:lnB>
                    <a:solidFill>
                      <a:srgbClr val="DFE4EC"/>
                    </a:solidFill>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dbl" algn="ctr">
                      <a:solidFill>
                        <a:srgbClr val="000000"/>
                      </a:solidFill>
                      <a:prstDash val="solid"/>
                      <a:round/>
                      <a:headEnd type="none" w="med" len="med"/>
                      <a:tailEnd type="none" w="med" len="med"/>
                    </a:lnT>
                    <a:lnB>
                      <a:noFill/>
                    </a:lnB>
                    <a:solidFill>
                      <a:srgbClr val="DFE4EC"/>
                    </a:solidFill>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dbl" algn="ctr">
                      <a:solidFill>
                        <a:srgbClr val="000000"/>
                      </a:solidFill>
                      <a:prstDash val="solid"/>
                      <a:round/>
                      <a:headEnd type="none" w="med" len="med"/>
                      <a:tailEnd type="none" w="med" len="med"/>
                    </a:lnT>
                    <a:lnB>
                      <a:noFill/>
                    </a:lnB>
                    <a:solidFill>
                      <a:srgbClr val="DFE4EC"/>
                    </a:solidFill>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lnL>
                      <a:noFill/>
                    </a:lnL>
                    <a:lnR>
                      <a:noFill/>
                    </a:lnR>
                    <a:lnT w="28575" cap="flat" cmpd="dbl" algn="ctr">
                      <a:solidFill>
                        <a:srgbClr val="000000"/>
                      </a:solidFill>
                      <a:prstDash val="solid"/>
                      <a:round/>
                      <a:headEnd type="none" w="med" len="med"/>
                      <a:tailEnd type="none" w="med" len="med"/>
                    </a:lnT>
                    <a:lnB>
                      <a:noFill/>
                    </a:lnB>
                    <a:solidFill>
                      <a:srgbClr val="DFE4EC"/>
                    </a:solidFill>
                  </a:tcPr>
                </a:tc>
                <a:extLst>
                  <a:ext uri="{0D108BD9-81ED-4DB2-BD59-A6C34878D82A}">
                    <a16:rowId xmlns:a16="http://schemas.microsoft.com/office/drawing/2014/main" val="3798353452"/>
                  </a:ext>
                </a:extLst>
              </a:tr>
            </a:tbl>
          </a:graphicData>
        </a:graphic>
      </p:graphicFrame>
      <p:sp>
        <p:nvSpPr>
          <p:cNvPr id="51" name="TextBox 50">
            <a:extLst>
              <a:ext uri="{FF2B5EF4-FFF2-40B4-BE49-F238E27FC236}">
                <a16:creationId xmlns:a16="http://schemas.microsoft.com/office/drawing/2014/main" id="{4E64A8E5-7D7D-4FDE-8C47-6B3E74E72E79}"/>
              </a:ext>
            </a:extLst>
          </p:cNvPr>
          <p:cNvSpPr txBox="1"/>
          <p:nvPr/>
        </p:nvSpPr>
        <p:spPr>
          <a:xfrm>
            <a:off x="513912" y="6926307"/>
            <a:ext cx="11363638" cy="923330"/>
          </a:xfrm>
          <a:prstGeom prst="rect">
            <a:avLst/>
          </a:prstGeom>
          <a:solidFill>
            <a:srgbClr val="E64B3C"/>
          </a:solidFill>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Introduction</a:t>
            </a:r>
            <a:endParaRPr lang="en-US" sz="6600" dirty="0"/>
          </a:p>
        </p:txBody>
      </p:sp>
      <p:sp>
        <p:nvSpPr>
          <p:cNvPr id="52" name="TextBox 51">
            <a:extLst>
              <a:ext uri="{FF2B5EF4-FFF2-40B4-BE49-F238E27FC236}">
                <a16:creationId xmlns:a16="http://schemas.microsoft.com/office/drawing/2014/main" id="{85D37033-4135-490B-AA1B-7FFE8587D52A}"/>
              </a:ext>
            </a:extLst>
          </p:cNvPr>
          <p:cNvSpPr txBox="1"/>
          <p:nvPr/>
        </p:nvSpPr>
        <p:spPr>
          <a:xfrm>
            <a:off x="513910" y="19808767"/>
            <a:ext cx="11363640" cy="923330"/>
          </a:xfrm>
          <a:prstGeom prst="rect">
            <a:avLst/>
          </a:prstGeom>
          <a:solidFill>
            <a:srgbClr val="E64B3C"/>
          </a:solidFill>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Materials and Methods </a:t>
            </a:r>
            <a:endParaRPr lang="en-US" sz="7200" dirty="0"/>
          </a:p>
        </p:txBody>
      </p:sp>
      <p:sp>
        <p:nvSpPr>
          <p:cNvPr id="53" name="TextBox 52">
            <a:extLst>
              <a:ext uri="{FF2B5EF4-FFF2-40B4-BE49-F238E27FC236}">
                <a16:creationId xmlns:a16="http://schemas.microsoft.com/office/drawing/2014/main" id="{6961E4EC-985F-49A5-AC11-948675047634}"/>
              </a:ext>
            </a:extLst>
          </p:cNvPr>
          <p:cNvSpPr txBox="1"/>
          <p:nvPr/>
        </p:nvSpPr>
        <p:spPr>
          <a:xfrm>
            <a:off x="28260830" y="17830861"/>
            <a:ext cx="11482303" cy="923330"/>
          </a:xfrm>
          <a:prstGeom prst="rect">
            <a:avLst/>
          </a:prstGeom>
          <a:solidFill>
            <a:srgbClr val="E64B3C"/>
          </a:solidFill>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Conclusion</a:t>
            </a:r>
            <a:endParaRPr lang="en-US" sz="7200" dirty="0"/>
          </a:p>
        </p:txBody>
      </p:sp>
      <p:sp>
        <p:nvSpPr>
          <p:cNvPr id="55" name="TextBox 54">
            <a:extLst>
              <a:ext uri="{FF2B5EF4-FFF2-40B4-BE49-F238E27FC236}">
                <a16:creationId xmlns:a16="http://schemas.microsoft.com/office/drawing/2014/main" id="{69B811DC-9903-4E5E-B5C3-1A6725012CF1}"/>
              </a:ext>
            </a:extLst>
          </p:cNvPr>
          <p:cNvSpPr txBox="1"/>
          <p:nvPr/>
        </p:nvSpPr>
        <p:spPr>
          <a:xfrm>
            <a:off x="28284274" y="6927989"/>
            <a:ext cx="11435417" cy="923330"/>
          </a:xfrm>
          <a:prstGeom prst="rect">
            <a:avLst/>
          </a:prstGeom>
          <a:solidFill>
            <a:srgbClr val="E64B3C"/>
          </a:solidFill>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Preliminary Results </a:t>
            </a:r>
            <a:endParaRPr lang="en-US" sz="7200" dirty="0"/>
          </a:p>
        </p:txBody>
      </p:sp>
      <p:pic>
        <p:nvPicPr>
          <p:cNvPr id="31" name="Picture 30">
            <a:extLst>
              <a:ext uri="{FF2B5EF4-FFF2-40B4-BE49-F238E27FC236}">
                <a16:creationId xmlns:a16="http://schemas.microsoft.com/office/drawing/2014/main" id="{5CCFF20D-631B-493F-8F85-C3BC97A48524}"/>
              </a:ext>
            </a:extLst>
          </p:cNvPr>
          <p:cNvPicPr>
            <a:picLocks noChangeAspect="1"/>
          </p:cNvPicPr>
          <p:nvPr/>
        </p:nvPicPr>
        <p:blipFill rotWithShape="1">
          <a:blip r:embed="rId6"/>
          <a:srcRect l="424"/>
          <a:stretch/>
        </p:blipFill>
        <p:spPr>
          <a:xfrm>
            <a:off x="19435879" y="7585150"/>
            <a:ext cx="8303418" cy="2716898"/>
          </a:xfrm>
          <a:prstGeom prst="rect">
            <a:avLst/>
          </a:prstGeom>
        </p:spPr>
      </p:pic>
      <p:pic>
        <p:nvPicPr>
          <p:cNvPr id="4" name="Picture 3">
            <a:extLst>
              <a:ext uri="{FF2B5EF4-FFF2-40B4-BE49-F238E27FC236}">
                <a16:creationId xmlns:a16="http://schemas.microsoft.com/office/drawing/2014/main" id="{B24813C9-E59D-408A-99FC-2294FDDB5F8D}"/>
              </a:ext>
            </a:extLst>
          </p:cNvPr>
          <p:cNvPicPr>
            <a:picLocks noChangeAspect="1"/>
          </p:cNvPicPr>
          <p:nvPr/>
        </p:nvPicPr>
        <p:blipFill>
          <a:blip r:embed="rId7"/>
          <a:stretch>
            <a:fillRect/>
          </a:stretch>
        </p:blipFill>
        <p:spPr>
          <a:xfrm>
            <a:off x="12581420" y="7656672"/>
            <a:ext cx="6524084" cy="5838340"/>
          </a:xfrm>
          <a:prstGeom prst="rect">
            <a:avLst/>
          </a:prstGeom>
          <a:ln w="38100">
            <a:solidFill>
              <a:schemeClr val="tx1"/>
            </a:solidFill>
          </a:ln>
        </p:spPr>
      </p:pic>
      <p:sp>
        <p:nvSpPr>
          <p:cNvPr id="6" name="TextBox 5">
            <a:extLst>
              <a:ext uri="{FF2B5EF4-FFF2-40B4-BE49-F238E27FC236}">
                <a16:creationId xmlns:a16="http://schemas.microsoft.com/office/drawing/2014/main" id="{3EA73900-5E50-4DD6-9FCE-12DB988AA5B3}"/>
              </a:ext>
            </a:extLst>
          </p:cNvPr>
          <p:cNvSpPr txBox="1"/>
          <p:nvPr/>
        </p:nvSpPr>
        <p:spPr>
          <a:xfrm>
            <a:off x="13632975" y="13591819"/>
            <a:ext cx="4191000" cy="707886"/>
          </a:xfrm>
          <a:prstGeom prst="rect">
            <a:avLst/>
          </a:prstGeom>
          <a:noFill/>
        </p:spPr>
        <p:txBody>
          <a:bodyPr wrap="square" rtlCol="0">
            <a:spAutoFit/>
          </a:bodyPr>
          <a:lstStyle/>
          <a:p>
            <a:r>
              <a:rPr lang="en-US" sz="2000" b="0" dirty="0">
                <a:solidFill>
                  <a:schemeClr val="tx1"/>
                </a:solidFill>
                <a:latin typeface="Times New Roman" panose="02020603050405020304" pitchFamily="18" charset="0"/>
                <a:cs typeface="Times New Roman" panose="02020603050405020304" pitchFamily="18" charset="0"/>
              </a:rPr>
              <a:t>Child Sacrifice at Paquimé </a:t>
            </a:r>
          </a:p>
          <a:p>
            <a:r>
              <a:rPr lang="en-US" sz="2000" b="0" dirty="0">
                <a:solidFill>
                  <a:schemeClr val="tx1"/>
                </a:solidFill>
                <a:latin typeface="Times New Roman" panose="02020603050405020304" pitchFamily="18" charset="0"/>
                <a:cs typeface="Times New Roman" panose="02020603050405020304" pitchFamily="18" charset="0"/>
              </a:rPr>
              <a:t>(Di Peso et al., 1974)</a:t>
            </a:r>
          </a:p>
        </p:txBody>
      </p:sp>
      <p:pic>
        <p:nvPicPr>
          <p:cNvPr id="10" name="Picture 9" descr="A close-up of a human skin&#10;&#10;Description automatically generated with low confidence">
            <a:extLst>
              <a:ext uri="{FF2B5EF4-FFF2-40B4-BE49-F238E27FC236}">
                <a16:creationId xmlns:a16="http://schemas.microsoft.com/office/drawing/2014/main" id="{BD2CBDE3-D047-4FC4-8846-AFAF5CF459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46749" y="11367526"/>
            <a:ext cx="4813001" cy="2127486"/>
          </a:xfrm>
          <a:prstGeom prst="rect">
            <a:avLst/>
          </a:prstGeom>
        </p:spPr>
      </p:pic>
      <p:sp>
        <p:nvSpPr>
          <p:cNvPr id="30" name="TextBox 29">
            <a:extLst>
              <a:ext uri="{FF2B5EF4-FFF2-40B4-BE49-F238E27FC236}">
                <a16:creationId xmlns:a16="http://schemas.microsoft.com/office/drawing/2014/main" id="{A3A2727F-5664-45EF-843A-1FE43B75D44A}"/>
              </a:ext>
            </a:extLst>
          </p:cNvPr>
          <p:cNvSpPr txBox="1"/>
          <p:nvPr/>
        </p:nvSpPr>
        <p:spPr>
          <a:xfrm>
            <a:off x="28284273" y="25640543"/>
            <a:ext cx="11482303" cy="923330"/>
          </a:xfrm>
          <a:prstGeom prst="rect">
            <a:avLst/>
          </a:prstGeom>
          <a:solidFill>
            <a:srgbClr val="E64B3C"/>
          </a:solidFill>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References </a:t>
            </a:r>
          </a:p>
        </p:txBody>
      </p:sp>
      <p:sp>
        <p:nvSpPr>
          <p:cNvPr id="36" name="TextBox 35">
            <a:extLst>
              <a:ext uri="{FF2B5EF4-FFF2-40B4-BE49-F238E27FC236}">
                <a16:creationId xmlns:a16="http://schemas.microsoft.com/office/drawing/2014/main" id="{0CC9F1F9-8970-42A1-A1C9-DDD909A45F31}"/>
              </a:ext>
            </a:extLst>
          </p:cNvPr>
          <p:cNvSpPr txBox="1"/>
          <p:nvPr/>
        </p:nvSpPr>
        <p:spPr>
          <a:xfrm>
            <a:off x="13990290" y="14922071"/>
            <a:ext cx="12157803" cy="4710264"/>
          </a:xfrm>
          <a:prstGeom prst="rect">
            <a:avLst/>
          </a:prstGeom>
          <a:solidFill>
            <a:schemeClr val="bg1"/>
          </a:solidFill>
          <a:ln w="57150">
            <a:solidFill>
              <a:srgbClr val="E64B3C"/>
            </a:solidFill>
          </a:ln>
        </p:spPr>
        <p:txBody>
          <a:bodyPr wrap="square" rtlCol="0">
            <a:spAutoFit/>
          </a:bodyPr>
          <a:lstStyle/>
          <a:p>
            <a:pPr lvl="1" algn="l"/>
            <a:endParaRPr lang="en-US" sz="3001" b="0" dirty="0">
              <a:solidFill>
                <a:schemeClr val="tx1"/>
              </a:solidFill>
              <a:latin typeface="Times New Roman" panose="02020603050405020304" pitchFamily="18" charset="0"/>
              <a:cs typeface="Times New Roman" panose="02020603050405020304" pitchFamily="18" charset="0"/>
            </a:endParaRPr>
          </a:p>
          <a:p>
            <a:pPr lvl="1" algn="l"/>
            <a:r>
              <a:rPr lang="en-US" sz="3001" dirty="0">
                <a:solidFill>
                  <a:schemeClr val="tx1"/>
                </a:solidFill>
                <a:latin typeface="Times New Roman" panose="02020603050405020304" pitchFamily="18" charset="0"/>
                <a:cs typeface="Times New Roman" panose="02020603050405020304" pitchFamily="18" charset="0"/>
              </a:rPr>
              <a:t>Skeletal Indicators of Sacrifice and Cannibalism: </a:t>
            </a:r>
          </a:p>
          <a:p>
            <a:pPr marL="800105" lvl="1"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Slicing cut marks on bone shafts and surrounding joints</a:t>
            </a:r>
          </a:p>
          <a:p>
            <a:pPr marL="800105" lvl="1"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Cut marks located on skull, scapulae, clavicles, anterior surfaces of vertebrae, and at muscle attachment points along bone shafts</a:t>
            </a:r>
          </a:p>
          <a:p>
            <a:pPr marL="800105" lvl="1"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Various forms of heat exposure</a:t>
            </a:r>
          </a:p>
          <a:p>
            <a:pPr marL="800105" lvl="1"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Evidence of burning concentrated on surfaces of bones such as the cranium, mandible, and tibiae </a:t>
            </a:r>
          </a:p>
          <a:p>
            <a:pPr marL="800105" lvl="1" indent="-342902" algn="l">
              <a:buFont typeface="Arial" panose="020B0604020202020204" pitchFamily="34" charset="0"/>
              <a:buChar char="•"/>
            </a:pPr>
            <a:r>
              <a:rPr lang="en-US" sz="3001" b="0" dirty="0">
                <a:solidFill>
                  <a:schemeClr val="tx1"/>
                </a:solidFill>
                <a:latin typeface="Times New Roman" panose="02020603050405020304" pitchFamily="18" charset="0"/>
                <a:cs typeface="Times New Roman" panose="02020603050405020304" pitchFamily="18" charset="0"/>
              </a:rPr>
              <a:t>Pot </a:t>
            </a:r>
            <a:r>
              <a:rPr lang="en-US" sz="3001" b="0">
                <a:solidFill>
                  <a:schemeClr val="tx1"/>
                </a:solidFill>
                <a:latin typeface="Times New Roman" panose="02020603050405020304" pitchFamily="18" charset="0"/>
                <a:cs typeface="Times New Roman" panose="02020603050405020304" pitchFamily="18" charset="0"/>
              </a:rPr>
              <a:t>polish: shiny</a:t>
            </a:r>
            <a:r>
              <a:rPr lang="en-US" sz="3001" b="0" dirty="0">
                <a:solidFill>
                  <a:schemeClr val="tx1"/>
                </a:solidFill>
                <a:latin typeface="Times New Roman" panose="02020603050405020304" pitchFamily="18" charset="0"/>
                <a:cs typeface="Times New Roman" panose="02020603050405020304" pitchFamily="18" charset="0"/>
              </a:rPr>
              <a:t>, smooth texture that forms when fragmented bones are boiled </a:t>
            </a:r>
          </a:p>
        </p:txBody>
      </p:sp>
      <p:sp>
        <p:nvSpPr>
          <p:cNvPr id="37" name="TextBox 36">
            <a:extLst>
              <a:ext uri="{FF2B5EF4-FFF2-40B4-BE49-F238E27FC236}">
                <a16:creationId xmlns:a16="http://schemas.microsoft.com/office/drawing/2014/main" id="{1E95CF8F-157C-4ECD-AB12-82804A8B98BF}"/>
              </a:ext>
            </a:extLst>
          </p:cNvPr>
          <p:cNvSpPr txBox="1"/>
          <p:nvPr/>
        </p:nvSpPr>
        <p:spPr>
          <a:xfrm>
            <a:off x="21257750" y="10334175"/>
            <a:ext cx="4191000" cy="1015663"/>
          </a:xfrm>
          <a:prstGeom prst="rect">
            <a:avLst/>
          </a:prstGeom>
          <a:noFill/>
        </p:spPr>
        <p:txBody>
          <a:bodyPr wrap="square" rtlCol="0">
            <a:spAutoFit/>
          </a:bodyPr>
          <a:lstStyle/>
          <a:p>
            <a:r>
              <a:rPr lang="en-US" sz="2000" b="0" dirty="0">
                <a:solidFill>
                  <a:schemeClr val="tx1"/>
                </a:solidFill>
                <a:latin typeface="Times New Roman" panose="02020603050405020304" pitchFamily="18" charset="0"/>
                <a:cs typeface="Times New Roman" panose="02020603050405020304" pitchFamily="18" charset="0"/>
              </a:rPr>
              <a:t>Cut marks on left clavicle</a:t>
            </a:r>
          </a:p>
          <a:p>
            <a:r>
              <a:rPr lang="en-US" sz="2000" b="0" dirty="0">
                <a:solidFill>
                  <a:schemeClr val="tx1"/>
                </a:solidFill>
                <a:latin typeface="Times New Roman" panose="02020603050405020304" pitchFamily="18" charset="0"/>
                <a:cs typeface="Times New Roman" panose="02020603050405020304" pitchFamily="18" charset="0"/>
              </a:rPr>
              <a:t>(Waller and Offenbecker, 2020)</a:t>
            </a:r>
          </a:p>
          <a:p>
            <a:r>
              <a:rPr lang="en-US" sz="2000" b="0" dirty="0">
                <a:solidFill>
                  <a:schemeClr val="tx1"/>
                </a:solidFill>
                <a:latin typeface="Times New Roman" panose="02020603050405020304" pitchFamily="18" charset="0"/>
                <a:cs typeface="Times New Roman" panose="02020603050405020304" pitchFamily="18" charset="0"/>
              </a:rPr>
              <a:t> </a:t>
            </a:r>
          </a:p>
        </p:txBody>
      </p:sp>
      <p:sp>
        <p:nvSpPr>
          <p:cNvPr id="38" name="TextBox 37">
            <a:extLst>
              <a:ext uri="{FF2B5EF4-FFF2-40B4-BE49-F238E27FC236}">
                <a16:creationId xmlns:a16="http://schemas.microsoft.com/office/drawing/2014/main" id="{B4F70B20-065F-4DB2-964C-EA4EA72F54C1}"/>
              </a:ext>
            </a:extLst>
          </p:cNvPr>
          <p:cNvSpPr txBox="1"/>
          <p:nvPr/>
        </p:nvSpPr>
        <p:spPr>
          <a:xfrm>
            <a:off x="21084498" y="13591819"/>
            <a:ext cx="4537504" cy="707886"/>
          </a:xfrm>
          <a:prstGeom prst="rect">
            <a:avLst/>
          </a:prstGeom>
          <a:noFill/>
        </p:spPr>
        <p:txBody>
          <a:bodyPr wrap="square" rtlCol="0">
            <a:spAutoFit/>
          </a:bodyPr>
          <a:lstStyle/>
          <a:p>
            <a:r>
              <a:rPr lang="en-US" sz="2000" b="0" dirty="0">
                <a:solidFill>
                  <a:schemeClr val="tx1"/>
                </a:solidFill>
                <a:latin typeface="Times New Roman" panose="02020603050405020304" pitchFamily="18" charset="0"/>
                <a:cs typeface="Times New Roman" panose="02020603050405020304" pitchFamily="18" charset="0"/>
              </a:rPr>
              <a:t>Burning on acromion process of scapula</a:t>
            </a:r>
          </a:p>
          <a:p>
            <a:r>
              <a:rPr lang="en-US" sz="2000" b="0" dirty="0">
                <a:solidFill>
                  <a:schemeClr val="tx1"/>
                </a:solidFill>
                <a:latin typeface="Times New Roman" panose="02020603050405020304" pitchFamily="18" charset="0"/>
                <a:cs typeface="Times New Roman" panose="02020603050405020304" pitchFamily="18" charset="0"/>
              </a:rPr>
              <a:t>(Waller and Offenbecker, 2020)</a:t>
            </a:r>
          </a:p>
        </p:txBody>
      </p:sp>
    </p:spTree>
    <p:extLst>
      <p:ext uri="{BB962C8B-B14F-4D97-AF65-F5344CB8AC3E}">
        <p14:creationId xmlns:p14="http://schemas.microsoft.com/office/powerpoint/2010/main" val="23634501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ceptualpewter|09-2018"/>
</p:tagLst>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7799</TotalTime>
  <Words>955</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Hazelwood, Lacy</cp:lastModifiedBy>
  <cp:revision>209</cp:revision>
  <dcterms:modified xsi:type="dcterms:W3CDTF">2022-02-28T01:49:53Z</dcterms:modified>
  <cp:category>science research poster</cp:category>
</cp:coreProperties>
</file>