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04" r:id="rId1"/>
  </p:sldMasterIdLst>
  <p:sldIdLst>
    <p:sldId id="257" r:id="rId2"/>
    <p:sldId id="261" r:id="rId3"/>
    <p:sldId id="274" r:id="rId4"/>
    <p:sldId id="263" r:id="rId5"/>
    <p:sldId id="265" r:id="rId6"/>
    <p:sldId id="275" r:id="rId7"/>
    <p:sldId id="264" r:id="rId8"/>
    <p:sldId id="277" r:id="rId9"/>
    <p:sldId id="276" r:id="rId10"/>
    <p:sldId id="267" r:id="rId11"/>
    <p:sldId id="278" r:id="rId12"/>
    <p:sldId id="266" r:id="rId13"/>
    <p:sldId id="279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5807"/>
  </p:normalViewPr>
  <p:slideViewPr>
    <p:cSldViewPr snapToGrid="0" snapToObjects="1">
      <p:cViewPr varScale="1">
        <p:scale>
          <a:sx n="111" d="100"/>
          <a:sy n="111" d="100"/>
        </p:scale>
        <p:origin x="632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B9A36-F519-7E4B-84CF-F85D34BE1FC5}" type="datetimeFigureOut">
              <a:rPr lang="en-US" smtClean="0"/>
              <a:t>2/12/22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F32CA-7321-5747-8ABD-C176A300D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0720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B9A36-F519-7E4B-84CF-F85D34BE1FC5}" type="datetimeFigureOut">
              <a:rPr lang="en-US" smtClean="0"/>
              <a:t>2/12/22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F32CA-7321-5747-8ABD-C176A300D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4289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B9A36-F519-7E4B-84CF-F85D34BE1FC5}" type="datetimeFigureOut">
              <a:rPr lang="en-US" smtClean="0"/>
              <a:t>2/12/22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F32CA-7321-5747-8ABD-C176A300D5AD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130981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B9A36-F519-7E4B-84CF-F85D34BE1FC5}" type="datetimeFigureOut">
              <a:rPr lang="en-US" smtClean="0"/>
              <a:t>2/12/22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F32CA-7321-5747-8ABD-C176A300D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7756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B9A36-F519-7E4B-84CF-F85D34BE1FC5}" type="datetimeFigureOut">
              <a:rPr lang="en-US" smtClean="0"/>
              <a:t>2/12/22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F32CA-7321-5747-8ABD-C176A300D5AD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689432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B9A36-F519-7E4B-84CF-F85D34BE1FC5}" type="datetimeFigureOut">
              <a:rPr lang="en-US" smtClean="0"/>
              <a:t>2/12/22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F32CA-7321-5747-8ABD-C176A300D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1207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B9A36-F519-7E4B-84CF-F85D34BE1FC5}" type="datetimeFigureOut">
              <a:rPr lang="en-US" smtClean="0"/>
              <a:t>2/12/22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F32CA-7321-5747-8ABD-C176A300D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953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B9A36-F519-7E4B-84CF-F85D34BE1FC5}" type="datetimeFigureOut">
              <a:rPr lang="en-US" smtClean="0"/>
              <a:t>2/12/22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F32CA-7321-5747-8ABD-C176A300D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7251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B9A36-F519-7E4B-84CF-F85D34BE1FC5}" type="datetimeFigureOut">
              <a:rPr lang="en-US" smtClean="0"/>
              <a:t>2/12/22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F32CA-7321-5747-8ABD-C176A300D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4633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B9A36-F519-7E4B-84CF-F85D34BE1FC5}" type="datetimeFigureOut">
              <a:rPr lang="en-US" smtClean="0"/>
              <a:t>2/12/22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F32CA-7321-5747-8ABD-C176A300D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7440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B9A36-F519-7E4B-84CF-F85D34BE1FC5}" type="datetimeFigureOut">
              <a:rPr lang="en-US" smtClean="0"/>
              <a:t>2/12/22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F32CA-7321-5747-8ABD-C176A300D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9000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B9A36-F519-7E4B-84CF-F85D34BE1FC5}" type="datetimeFigureOut">
              <a:rPr lang="en-US" smtClean="0"/>
              <a:t>2/12/22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F32CA-7321-5747-8ABD-C176A300D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233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B9A36-F519-7E4B-84CF-F85D34BE1FC5}" type="datetimeFigureOut">
              <a:rPr lang="en-US" smtClean="0"/>
              <a:t>2/12/22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F32CA-7321-5747-8ABD-C176A300D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0317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B9A36-F519-7E4B-84CF-F85D34BE1FC5}" type="datetimeFigureOut">
              <a:rPr lang="en-US" smtClean="0"/>
              <a:t>2/12/22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F32CA-7321-5747-8ABD-C176A300D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1853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B9A36-F519-7E4B-84CF-F85D34BE1FC5}" type="datetimeFigureOut">
              <a:rPr lang="en-US" smtClean="0"/>
              <a:t>2/12/22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F32CA-7321-5747-8ABD-C176A300D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7533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B9A36-F519-7E4B-84CF-F85D34BE1FC5}" type="datetimeFigureOut">
              <a:rPr lang="en-US" smtClean="0"/>
              <a:t>2/12/22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F32CA-7321-5747-8ABD-C176A300D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8632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7B9A36-F519-7E4B-84CF-F85D34BE1FC5}" type="datetimeFigureOut">
              <a:rPr lang="en-US" smtClean="0"/>
              <a:t>2/12/22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BEFF32CA-7321-5747-8ABD-C176A300D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02814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05" r:id="rId1"/>
    <p:sldLayoutId id="2147483906" r:id="rId2"/>
    <p:sldLayoutId id="2147483907" r:id="rId3"/>
    <p:sldLayoutId id="2147483908" r:id="rId4"/>
    <p:sldLayoutId id="2147483909" r:id="rId5"/>
    <p:sldLayoutId id="2147483910" r:id="rId6"/>
    <p:sldLayoutId id="2147483911" r:id="rId7"/>
    <p:sldLayoutId id="2147483912" r:id="rId8"/>
    <p:sldLayoutId id="2147483913" r:id="rId9"/>
    <p:sldLayoutId id="2147483914" r:id="rId10"/>
    <p:sldLayoutId id="2147483915" r:id="rId11"/>
    <p:sldLayoutId id="2147483916" r:id="rId12"/>
    <p:sldLayoutId id="2147483917" r:id="rId13"/>
    <p:sldLayoutId id="2147483918" r:id="rId14"/>
    <p:sldLayoutId id="2147483919" r:id="rId15"/>
    <p:sldLayoutId id="214748392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https://www.bl.uk/britishlibrary/~/media/bl/global/dl%20shakespeare/shakespeare%20collection%20items/a-1591-witchcraft-pamphlet-c_101_a_6_b4v.jpg" TargetMode="External"/><Relationship Id="rId3" Type="http://schemas.openxmlformats.org/officeDocument/2006/relationships/image" Target="https://www.bl.uk/britishlibrary/~/media/bl/global/dl%20shakespeare/shakespeare%20collection%20items/folger-rebellion-by-london-apprentice-007550a.jpg" TargetMode="External"/><Relationship Id="rId7" Type="http://schemas.openxmlformats.org/officeDocument/2006/relationships/image" Target="../media/image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https://www.bl.uk/britishlibrary/~/media/bl/global/dl%20shakespeare/shakespeare%20collection%20items/marlowes-doctor-faustus-1631-562950037601815.jpg" TargetMode="External"/><Relationship Id="rId5" Type="http://schemas.microsoft.com/office/2007/relationships/hdphoto" Target="../media/hdphoto5.wdp"/><Relationship Id="rId10" Type="http://schemas.openxmlformats.org/officeDocument/2006/relationships/image" Target="https://www.bl.uk/britishlibrary/~/media/bl/global/dl%20shakespeare/shakespeare%20collection%20items/a-1591-witchcraft-pamphlet-c_101_a_6_c2v.jpg" TargetMode="External"/><Relationship Id="rId4" Type="http://schemas.openxmlformats.org/officeDocument/2006/relationships/image" Target="../media/image2.png"/><Relationship Id="rId9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file:////var/folders/bz/kb26mb51433cptykwkcdhrph0000gn/T/com.microsoft.Word/WebArchiveCopyPasteTempFiles/1200px-Witches-Northampton.jpg" TargetMode="External"/><Relationship Id="rId7" Type="http://schemas.openxmlformats.org/officeDocument/2006/relationships/image" Target="file:////var/folders/bz/kb26mb51433cptykwkcdhrph0000gn/T/com.microsoft.Word/WebArchiveCopyPasteTempFiles/Witches%2527Familiars1579.jpg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file:////var/folders/bz/kb26mb51433cptykwkcdhrph0000gn/T/com.microsoft.Word/WebArchiveCopyPasteTempFiles/witchcraft-pamphlet-a-rehearsalc_27_a_11_fa1r.jpg" TargetMode="External"/><Relationship Id="rId4" Type="http://schemas.openxmlformats.org/officeDocument/2006/relationships/image" Target="../media/image4.jpeg"/><Relationship Id="rId9" Type="http://schemas.openxmlformats.org/officeDocument/2006/relationships/image" Target="file:////var/folders/bz/kb26mb51433cptykwkcdhrph0000gn/T/com.microsoft.Word/WebArchiveCopyPasteTempFiles/Houghton_14433.26.13_-_Witch_of_Edmonton%252C_title.jpg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https://www.bl.uk/britishlibrary/~/media/bl/global/dl%20shakespeare/shakespeare%20collection%20items/woodcuts-showing-the-four-c_38_f_28_p132.jpg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file:////var/folders/bz/kb26mb51433cptykwkcdhrph0000gn/T/com.microsoft.Word/WebArchiveCopyPasteTempFiles/witchcraft-pamphlet-a-rehearsalc_27_a_11_fa1r.jpg" TargetMode="External"/><Relationship Id="rId4" Type="http://schemas.openxmlformats.org/officeDocument/2006/relationships/image" Target="../media/image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file:////var/folders/bz/kb26mb51433cptykwkcdhrph0000gn/T/com.microsoft.Word/WebArchiveCopyPasteTempFiles/Witches%2527Familiars1579.jpg" TargetMode="External"/><Relationship Id="rId3" Type="http://schemas.openxmlformats.org/officeDocument/2006/relationships/image" Target="../media/image10.jpeg"/><Relationship Id="rId7" Type="http://schemas.openxmlformats.org/officeDocument/2006/relationships/image" Target="../media/image5.jpe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Relationship Id="rId6" Type="http://schemas.openxmlformats.org/officeDocument/2006/relationships/image" Target="file:////var/folders/bz/kb26mb51433cptykwkcdhrph0000gn/T/com.microsoft.Word/WebArchiveCopyPasteTempFiles/witchcraft-pamphlet-a-rehearsalc_27_a_11_fa1r.jpg" TargetMode="External"/><Relationship Id="rId5" Type="http://schemas.openxmlformats.org/officeDocument/2006/relationships/image" Target="../media/image4.jpeg"/><Relationship Id="rId10" Type="http://schemas.openxmlformats.org/officeDocument/2006/relationships/image" Target="https://www.bl.uk/britishlibrary/~/media/bl/global/dl%20shakespeare/shakespeare%20collection%20items/a-1591-witchcraft-pamphlet-c_101_a_6_b4v.jpg" TargetMode="External"/><Relationship Id="rId4" Type="http://schemas.openxmlformats.org/officeDocument/2006/relationships/image" Target="file:////var/folders/bz/kb26mb51433cptykwkcdhrph0000gn/T/com.microsoft.Word/WebArchiveCopyPasteTempFiles/1200px-Witches-Northampton.jpg" TargetMode="External"/><Relationship Id="rId9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file:////var/folders/bz/kb26mb51433cptykwkcdhrph0000gn/T/com.microsoft.Word/WebArchiveCopyPasteTempFiles/the-discovery-of-witches-hst_tl_1600_e_388_2.jpg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https://www.bl.uk/britishlibrary/~/media/bl/global/dl%20shakespeare/shakespeare%20collection%20items/a-1591-witchcraft-pamphlet-c_101_a_6_b4v.jpg" TargetMode="External"/><Relationship Id="rId5" Type="http://schemas.openxmlformats.org/officeDocument/2006/relationships/image" Target="../media/image3.jpeg"/><Relationship Id="rId4" Type="http://schemas.openxmlformats.org/officeDocument/2006/relationships/image" Target="https://www.bl.uk/britishlibrary/~/media/bl/global/dl%20shakespeare/shakespeare%20collection%20items/marlowes-doctor-faustus-1631-562950037601815.jpg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file:////var/folders/bz/kb26mb51433cptykwkcdhrph0000gn/T/com.microsoft.Word/WebArchiveCopyPasteTempFiles/witchcraft-pamphlet-a-rehearsalc_27_a_11_fa1r.jpg" TargetMode="External"/><Relationship Id="rId7" Type="http://schemas.openxmlformats.org/officeDocument/2006/relationships/image" Target="file:////var/folders/bz/kb26mb51433cptykwkcdhrph0000gn/T/com.microsoft.Word/WebArchiveCopyPasteTempFiles/34385852456_ccc3522dbb_c.jpg%3ffit=max&amp;w=1200&amp;h=850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file:////var/folders/bz/kb26mb51433cptykwkcdhrph0000gn/T/com.microsoft.Word/WebArchiveCopyPasteTempFiles/Witches%2527Familiars1579.jpg" TargetMode="Externa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file:////var/folders/bz/kb26mb51433cptykwkcdhrph0000gn/T/com.microsoft.Word/WebArchiveCopyPasteTempFiles/Houghton_14433.26.13_-_Witch_of_Edmonton%252C_title.jpg" TargetMode="External"/><Relationship Id="rId5" Type="http://schemas.openxmlformats.org/officeDocument/2006/relationships/image" Target="../media/image8.jpeg"/><Relationship Id="rId4" Type="http://schemas.openxmlformats.org/officeDocument/2006/relationships/image" Target="https://www.bl.uk/britishlibrary/~/media/bl/global/dl%20shakespeare/shakespeare%20collection%20items/marlowes-doctor-faustus-1631-562950037601815.jpg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file:////var/folders/bz/kb26mb51433cptykwkcdhrph0000gn/T/com.microsoft.Word/WebArchiveCopyPasteTempFiles/Witches%2527Familiars1579.jpg" TargetMode="External"/><Relationship Id="rId3" Type="http://schemas.openxmlformats.org/officeDocument/2006/relationships/image" Target="../media/image10.jpeg"/><Relationship Id="rId7" Type="http://schemas.openxmlformats.org/officeDocument/2006/relationships/image" Target="../media/image5.jpe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Relationship Id="rId6" Type="http://schemas.openxmlformats.org/officeDocument/2006/relationships/image" Target="file:////var/folders/bz/kb26mb51433cptykwkcdhrph0000gn/T/com.microsoft.Word/WebArchiveCopyPasteTempFiles/witchcraft-pamphlet-a-rehearsalc_27_a_11_fa1r.jpg" TargetMode="External"/><Relationship Id="rId5" Type="http://schemas.openxmlformats.org/officeDocument/2006/relationships/image" Target="../media/image4.jpeg"/><Relationship Id="rId10" Type="http://schemas.openxmlformats.org/officeDocument/2006/relationships/image" Target="https://www.bl.uk/britishlibrary/~/media/bl/global/dl%20shakespeare/shakespeare%20collection%20items/a-1591-witchcraft-pamphlet-c_101_a_6_b4v.jpg" TargetMode="External"/><Relationship Id="rId4" Type="http://schemas.openxmlformats.org/officeDocument/2006/relationships/image" Target="file:////var/folders/bz/kb26mb51433cptykwkcdhrph0000gn/T/com.microsoft.Word/WebArchiveCopyPasteTempFiles/1200px-Witches-Northampton.jpg" TargetMode="External"/><Relationship Id="rId9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https://www.bl.uk/britishlibrary/~/media/bl/global/dl%20shakespeare/shakespeare%20collection%20items/a-1591-witchcraft-pamphlet-c_101_a_6_b4v.jpg" TargetMode="External"/><Relationship Id="rId7" Type="http://schemas.openxmlformats.org/officeDocument/2006/relationships/image" Target="file:////var/folders/bz/kb26mb51433cptykwkcdhrph0000gn/T/com.microsoft.Word/WebArchiveCopyPasteTempFiles/Witches%2527Familiars1579.jpg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https://www.bl.uk/britishlibrary/~/media/bl/global/dl%20shakespeare/shakespeare%20collection%20items/a-1591-witchcraft-pamphlet-c_101_a_6_c2v.jpg" TargetMode="Externa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file:////var/folders/bz/kb26mb51433cptykwkcdhrph0000gn/T/com.microsoft.Word/WebArchiveCopyPasteTempFiles/the-discovery-of-witches-hst_tl_1600_e_388_2.jpg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file:////var/folders/bz/kb26mb51433cptykwkcdhrph0000gn/T/com.microsoft.Word/WebArchiveCopyPasteTempFiles/Houghton_14433.26.13_-_Witch_of_Edmonton%252C_title.jpg" TargetMode="External"/><Relationship Id="rId5" Type="http://schemas.openxmlformats.org/officeDocument/2006/relationships/image" Target="../media/image8.jpeg"/><Relationship Id="rId4" Type="http://schemas.openxmlformats.org/officeDocument/2006/relationships/image" Target="https://www.bl.uk/britishlibrary/~/media/bl/global/dl%20shakespeare/shakespeare%20collection%20items/marlowes-doctor-faustus-1631-562950037601815.jp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796F7-15C3-234F-8E89-9DBCDBAD1EE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English Witchcraft Pamphlets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E2001F4-353F-0A4D-9BA9-C12371A0403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By: </a:t>
            </a:r>
            <a:r>
              <a:rPr lang="en-US" dirty="0" err="1"/>
              <a:t>Tsea</a:t>
            </a:r>
            <a:r>
              <a:rPr lang="en-US" dirty="0"/>
              <a:t> </a:t>
            </a:r>
            <a:r>
              <a:rPr lang="en-US" dirty="0" err="1"/>
              <a:t>Francisconi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09995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58C2EEA2-7549-324A-A221-A968AC27C7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9867" y="137724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092B854-C476-1E45-BAB3-EAB5117304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2977" y="91792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5123" name="Picture 11" descr="https://www.bl.uk/britishlibrary/~/media/bl/global/dl%20shakespeare/shakespeare%20collection%20items/folger-rebellion-by-london-apprentice-007550a.jpg">
            <a:extLst>
              <a:ext uri="{FF2B5EF4-FFF2-40B4-BE49-F238E27FC236}">
                <a16:creationId xmlns:a16="http://schemas.microsoft.com/office/drawing/2014/main" id="{2211FCBB-8DCC-BA4C-9081-1DAE76DFFF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5312" y="803602"/>
            <a:ext cx="2859364" cy="3703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6">
            <a:extLst>
              <a:ext uri="{FF2B5EF4-FFF2-40B4-BE49-F238E27FC236}">
                <a16:creationId xmlns:a16="http://schemas.microsoft.com/office/drawing/2014/main" id="{731FCE40-93C5-8C49-B235-F80E61C09A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9566" y="80361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550973-512E-F740-ABEF-CCBD90191C08}"/>
              </a:ext>
            </a:extLst>
          </p:cNvPr>
          <p:cNvSpPr txBox="1"/>
          <p:nvPr/>
        </p:nvSpPr>
        <p:spPr>
          <a:xfrm>
            <a:off x="5034844" y="4831644"/>
            <a:ext cx="289983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A Students Lamentation that hath sometime been in London an Apprentice, for the rebellious tumults lately in the </a:t>
            </a:r>
            <a:r>
              <a:rPr lang="en-US" sz="1200" i="1" dirty="0" err="1"/>
              <a:t>citie</a:t>
            </a:r>
            <a:r>
              <a:rPr lang="en-US" sz="1200" i="1" dirty="0"/>
              <a:t> </a:t>
            </a:r>
            <a:r>
              <a:rPr lang="en-US" sz="1200" i="1" dirty="0" err="1"/>
              <a:t>hapning</a:t>
            </a:r>
            <a:r>
              <a:rPr lang="en-US" sz="1200" i="1" dirty="0"/>
              <a:t>: for which </a:t>
            </a:r>
            <a:r>
              <a:rPr lang="en-US" sz="1200" i="1" dirty="0" err="1"/>
              <a:t>fiue</a:t>
            </a:r>
            <a:r>
              <a:rPr lang="en-US" sz="1200" i="1" dirty="0"/>
              <a:t> suffered death on Thursday the 24 of July last,</a:t>
            </a:r>
            <a:r>
              <a:rPr lang="en-US" sz="1200" dirty="0"/>
              <a:t> Printed in London for William </a:t>
            </a:r>
            <a:r>
              <a:rPr lang="en-US" sz="1200" dirty="0" err="1"/>
              <a:t>Blackwall</a:t>
            </a:r>
            <a:r>
              <a:rPr lang="en-US" sz="1200" dirty="0"/>
              <a:t>.</a:t>
            </a:r>
          </a:p>
          <a:p>
            <a:r>
              <a:rPr lang="en-US" sz="1200" dirty="0"/>
              <a:t>Source: British Library</a:t>
            </a:r>
          </a:p>
          <a:p>
            <a:endParaRPr lang="en-US" dirty="0"/>
          </a:p>
        </p:txBody>
      </p:sp>
      <p:pic>
        <p:nvPicPr>
          <p:cNvPr id="11" name="Picture 8" descr="https://www.bl.uk/britishlibrary/~/media/bl/global/dl%20shakespeare/shakespeare%20collection%20items/marlowes-doctor-faustus-1631-562950037601815.jpg">
            <a:extLst>
              <a:ext uri="{FF2B5EF4-FFF2-40B4-BE49-F238E27FC236}">
                <a16:creationId xmlns:a16="http://schemas.microsoft.com/office/drawing/2014/main" id="{D6A0FE62-87FC-0547-853E-9EC738C42F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r:link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7781" y="803602"/>
            <a:ext cx="2625851" cy="3650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CCF9E63-E9DA-E841-A59C-523EB1B7706C}"/>
              </a:ext>
            </a:extLst>
          </p:cNvPr>
          <p:cNvSpPr txBox="1"/>
          <p:nvPr/>
        </p:nvSpPr>
        <p:spPr>
          <a:xfrm>
            <a:off x="8827911" y="4646978"/>
            <a:ext cx="2314222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i="1" dirty="0"/>
              <a:t>The </a:t>
            </a:r>
            <a:r>
              <a:rPr lang="en-US" sz="1200" i="1" dirty="0" err="1"/>
              <a:t>tragicall</a:t>
            </a:r>
            <a:r>
              <a:rPr lang="en-US" sz="1200" i="1" dirty="0"/>
              <a:t> </a:t>
            </a:r>
            <a:r>
              <a:rPr lang="en-US" sz="1200" i="1" dirty="0" err="1"/>
              <a:t>Historie</a:t>
            </a:r>
            <a:r>
              <a:rPr lang="en-US" sz="1200" i="1" dirty="0"/>
              <a:t> of the life and death of Doctor Faustus</a:t>
            </a:r>
            <a:r>
              <a:rPr lang="en-US" sz="1200" dirty="0"/>
              <a:t>. By Christopher Marlowe, printed in London for John Wright, and are to be sold at his shop without </a:t>
            </a:r>
            <a:r>
              <a:rPr lang="en-US" sz="1200" dirty="0" err="1"/>
              <a:t>Newgate</a:t>
            </a:r>
            <a:r>
              <a:rPr lang="en-US" sz="1200" dirty="0"/>
              <a:t>, 1631.</a:t>
            </a:r>
          </a:p>
          <a:p>
            <a:pPr algn="r"/>
            <a:r>
              <a:rPr lang="en-US" sz="1200" dirty="0"/>
              <a:t>Source: British Library</a:t>
            </a:r>
          </a:p>
          <a:p>
            <a:pPr algn="r"/>
            <a:endParaRPr lang="en-US" dirty="0"/>
          </a:p>
        </p:txBody>
      </p:sp>
      <p:pic>
        <p:nvPicPr>
          <p:cNvPr id="14" name="Picture 15" descr="https://www.bl.uk/britishlibrary/~/media/bl/global/dl%20shakespeare/shakespeare%20collection%20items/a-1591-witchcraft-pamphlet-c_101_a_6_b4v.jpg">
            <a:extLst>
              <a:ext uri="{FF2B5EF4-FFF2-40B4-BE49-F238E27FC236}">
                <a16:creationId xmlns:a16="http://schemas.microsoft.com/office/drawing/2014/main" id="{D21D1187-7EE0-2749-8A4D-E88625DA0B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r:link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89" t="13089" r="11391" b="19414"/>
          <a:stretch>
            <a:fillRect/>
          </a:stretch>
        </p:blipFill>
        <p:spPr bwMode="auto">
          <a:xfrm>
            <a:off x="116636" y="803602"/>
            <a:ext cx="2551585" cy="3282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9" descr="https://www.bl.uk/britishlibrary/~/media/bl/global/dl%20shakespeare/shakespeare%20collection%20items/a-1591-witchcraft-pamphlet-c_101_a_6_c2v.jpg">
            <a:extLst>
              <a:ext uri="{FF2B5EF4-FFF2-40B4-BE49-F238E27FC236}">
                <a16:creationId xmlns:a16="http://schemas.microsoft.com/office/drawing/2014/main" id="{F655CADE-8E39-0547-A198-F5D6F0C486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r:link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04" t="13010" r="14819" b="20554"/>
          <a:stretch>
            <a:fillRect/>
          </a:stretch>
        </p:blipFill>
        <p:spPr bwMode="auto">
          <a:xfrm>
            <a:off x="2737677" y="803602"/>
            <a:ext cx="2073527" cy="3282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C5C355C-8BBA-B44C-993B-59D7FC671CD6}"/>
              </a:ext>
            </a:extLst>
          </p:cNvPr>
          <p:cNvSpPr txBox="1"/>
          <p:nvPr/>
        </p:nvSpPr>
        <p:spPr>
          <a:xfrm>
            <a:off x="174271" y="4516428"/>
            <a:ext cx="441395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err="1"/>
              <a:t>Newes</a:t>
            </a:r>
            <a:r>
              <a:rPr lang="en-US" sz="1200" i="1" dirty="0"/>
              <a:t> from Scotland</a:t>
            </a:r>
            <a:r>
              <a:rPr lang="en-US" sz="1200" dirty="0"/>
              <a:t>, printed in 1591 in London</a:t>
            </a:r>
          </a:p>
          <a:p>
            <a:r>
              <a:rPr lang="en-US" sz="1200" dirty="0"/>
              <a:t>Source: British Library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80409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Northamptonshire witch trials - Wikipedia">
            <a:extLst>
              <a:ext uri="{FF2B5EF4-FFF2-40B4-BE49-F238E27FC236}">
                <a16:creationId xmlns:a16="http://schemas.microsoft.com/office/drawing/2014/main" id="{6F936A7D-F7A8-E947-BD96-22B1C45FCC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1500" y="795246"/>
            <a:ext cx="2317499" cy="3659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0FFEF4C-1628-7C46-8802-55C5952211C8}"/>
              </a:ext>
            </a:extLst>
          </p:cNvPr>
          <p:cNvSpPr txBox="1"/>
          <p:nvPr/>
        </p:nvSpPr>
        <p:spPr>
          <a:xfrm>
            <a:off x="8523856" y="4831644"/>
            <a:ext cx="27085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The Witches of Northampton-shire.</a:t>
            </a:r>
            <a:r>
              <a:rPr lang="en-US" sz="1200" dirty="0"/>
              <a:t> Printed by </a:t>
            </a:r>
            <a:r>
              <a:rPr lang="en-US" sz="1200" dirty="0" err="1"/>
              <a:t>Tho</a:t>
            </a:r>
            <a:r>
              <a:rPr lang="en-US" sz="1200" dirty="0"/>
              <a:t>: </a:t>
            </a:r>
            <a:r>
              <a:rPr lang="en-US" sz="1200" dirty="0" err="1"/>
              <a:t>Purfoot</a:t>
            </a:r>
            <a:r>
              <a:rPr lang="en-US" sz="1200" dirty="0"/>
              <a:t>, for Arthur Johnson in 1612.</a:t>
            </a:r>
          </a:p>
          <a:p>
            <a:r>
              <a:rPr lang="en-US" sz="1200" dirty="0"/>
              <a:t>Sources: Northampton  Chronical and Echo, Rose of the Shires</a:t>
            </a:r>
          </a:p>
          <a:p>
            <a:endParaRPr lang="en-US" dirty="0"/>
          </a:p>
        </p:txBody>
      </p:sp>
      <p:pic>
        <p:nvPicPr>
          <p:cNvPr id="7" name="Picture 16" descr="Witchcraft pamphlet: A Rehearsal both Strange and True, 1579 - The British  Library">
            <a:extLst>
              <a:ext uri="{FF2B5EF4-FFF2-40B4-BE49-F238E27FC236}">
                <a16:creationId xmlns:a16="http://schemas.microsoft.com/office/drawing/2014/main" id="{95F89962-84FD-A942-A2F2-3CE1006F2B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2" t="41703" r="12138" b="27409"/>
          <a:stretch>
            <a:fillRect/>
          </a:stretch>
        </p:blipFill>
        <p:spPr bwMode="auto">
          <a:xfrm>
            <a:off x="4341784" y="2794960"/>
            <a:ext cx="3764106" cy="229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854CB14-F120-0F4D-A2FD-9585C5AFBE3E}"/>
              </a:ext>
            </a:extLst>
          </p:cNvPr>
          <p:cNvSpPr txBox="1"/>
          <p:nvPr/>
        </p:nvSpPr>
        <p:spPr>
          <a:xfrm>
            <a:off x="3923818" y="5214291"/>
            <a:ext cx="4600038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/>
              <a:t>A </a:t>
            </a:r>
            <a:r>
              <a:rPr lang="en-US" sz="1100" i="1" dirty="0" err="1"/>
              <a:t>Rehearsall</a:t>
            </a:r>
            <a:r>
              <a:rPr lang="en-US" sz="1100" i="1" dirty="0"/>
              <a:t> both </a:t>
            </a:r>
            <a:r>
              <a:rPr lang="en-US" sz="1100" i="1" dirty="0" err="1"/>
              <a:t>straung</a:t>
            </a:r>
            <a:r>
              <a:rPr lang="en-US" sz="1100" i="1" dirty="0"/>
              <a:t> and true, of heinous and horrible </a:t>
            </a:r>
            <a:r>
              <a:rPr lang="en-US" sz="1100" i="1" dirty="0" err="1"/>
              <a:t>actes</a:t>
            </a:r>
            <a:r>
              <a:rPr lang="en-US" sz="1100" i="1" dirty="0"/>
              <a:t> committed by Elizabeth Stile, Alias Rockingham, Mother </a:t>
            </a:r>
            <a:r>
              <a:rPr lang="en-US" sz="1100" i="1" dirty="0" err="1"/>
              <a:t>Dutten</a:t>
            </a:r>
            <a:r>
              <a:rPr lang="en-US" sz="1100" i="1" dirty="0"/>
              <a:t>, Mother </a:t>
            </a:r>
            <a:r>
              <a:rPr lang="en-US" sz="1100" i="1" dirty="0" err="1"/>
              <a:t>Deuell</a:t>
            </a:r>
            <a:r>
              <a:rPr lang="en-US" sz="1100" i="1" dirty="0"/>
              <a:t>, Mother Margaret, </a:t>
            </a:r>
            <a:r>
              <a:rPr lang="en-US" sz="1100" i="1" dirty="0" err="1"/>
              <a:t>Fower</a:t>
            </a:r>
            <a:r>
              <a:rPr lang="en-US" sz="1100" i="1" dirty="0"/>
              <a:t> notorious Witches , Apprehended at </a:t>
            </a:r>
            <a:r>
              <a:rPr lang="en-US" sz="1100" i="1" dirty="0" err="1"/>
              <a:t>winfore</a:t>
            </a:r>
            <a:r>
              <a:rPr lang="en-US" sz="1100" i="1" dirty="0"/>
              <a:t> in the </a:t>
            </a:r>
            <a:r>
              <a:rPr lang="en-US" sz="1100" i="1" dirty="0" err="1"/>
              <a:t>Countie</a:t>
            </a:r>
            <a:r>
              <a:rPr lang="en-US" sz="1100" i="1" dirty="0"/>
              <a:t> of </a:t>
            </a:r>
            <a:r>
              <a:rPr lang="en-US" sz="1100" i="1" dirty="0" err="1"/>
              <a:t>Barkl</a:t>
            </a:r>
            <a:r>
              <a:rPr lang="en-US" sz="1100" i="1" dirty="0"/>
              <a:t>, and at Abbington arraigned, condemned, and </a:t>
            </a:r>
            <a:r>
              <a:rPr lang="en-US" sz="1100" i="1" dirty="0" err="1"/>
              <a:t>ececuted</a:t>
            </a:r>
            <a:r>
              <a:rPr lang="en-US" sz="1100" i="1" dirty="0"/>
              <a:t> on the 26 </a:t>
            </a:r>
            <a:r>
              <a:rPr lang="en-US" sz="1100" i="1" dirty="0" err="1"/>
              <a:t>daye</a:t>
            </a:r>
            <a:r>
              <a:rPr lang="en-US" sz="1100" i="1" dirty="0"/>
              <a:t> of </a:t>
            </a:r>
            <a:r>
              <a:rPr lang="en-US" sz="1100" i="1" dirty="0" err="1"/>
              <a:t>Februarie</a:t>
            </a:r>
            <a:r>
              <a:rPr lang="en-US" sz="1100" i="1" dirty="0"/>
              <a:t> </a:t>
            </a:r>
            <a:r>
              <a:rPr lang="en-US" sz="1100" i="1" dirty="0" err="1"/>
              <a:t>laste</a:t>
            </a:r>
            <a:r>
              <a:rPr lang="en-US" sz="1100" dirty="0"/>
              <a:t>. Printed in London 1579 for Edward White at the little North-</a:t>
            </a:r>
            <a:r>
              <a:rPr lang="en-US" sz="1100" dirty="0" err="1"/>
              <a:t>doore</a:t>
            </a:r>
            <a:r>
              <a:rPr lang="en-US" sz="1100" dirty="0"/>
              <a:t> of Paules at the sign of the gun, and are there to be sold.</a:t>
            </a:r>
          </a:p>
          <a:p>
            <a:r>
              <a:rPr lang="en-US" sz="1100" dirty="0"/>
              <a:t>Source: British Library</a:t>
            </a:r>
          </a:p>
          <a:p>
            <a:endParaRPr lang="en-US" dirty="0"/>
          </a:p>
        </p:txBody>
      </p:sp>
      <p:pic>
        <p:nvPicPr>
          <p:cNvPr id="11" name="Picture 3" descr="/var/folders/bz/kb26mb51433cptykwkcdhrph0000gn/T/com.microsoft.Word/WebArchiveCopyPasteTempFiles/Witches%27Familiars1579.jpg">
            <a:extLst>
              <a:ext uri="{FF2B5EF4-FFF2-40B4-BE49-F238E27FC236}">
                <a16:creationId xmlns:a16="http://schemas.microsoft.com/office/drawing/2014/main" id="{4FB903C0-D9AE-7D4C-B492-FB6FF8BDE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1125" y="363687"/>
            <a:ext cx="3125424" cy="2077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The Witch of Edmonton - Wikipedia">
            <a:extLst>
              <a:ext uri="{FF2B5EF4-FFF2-40B4-BE49-F238E27FC236}">
                <a16:creationId xmlns:a16="http://schemas.microsoft.com/office/drawing/2014/main" id="{892C0D35-DFA4-1B46-A196-516B47F916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r:link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478" y="551076"/>
            <a:ext cx="2971023" cy="4147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D568D1E-6D2E-5742-AC35-D64D0AB9EAA8}"/>
              </a:ext>
            </a:extLst>
          </p:cNvPr>
          <p:cNvSpPr txBox="1"/>
          <p:nvPr/>
        </p:nvSpPr>
        <p:spPr>
          <a:xfrm>
            <a:off x="233245" y="4721849"/>
            <a:ext cx="366789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A Witch of Edmonton A known true Story. Composed into A tragic-comedy by divers well-esteemed poets; William Rowley, Thomas Dekker, John Ford, &amp; Co. Acted by the Princes Servants, often at the Cock-Pit in Drury-Lane, once at Court, with singular applause. Never printed till now.</a:t>
            </a:r>
            <a:r>
              <a:rPr lang="en-US" sz="1200" dirty="0"/>
              <a:t> Printed in London by J. </a:t>
            </a:r>
            <a:r>
              <a:rPr lang="en-US" sz="1200" dirty="0" err="1"/>
              <a:t>Cottrel</a:t>
            </a:r>
            <a:r>
              <a:rPr lang="en-US" sz="1200" dirty="0"/>
              <a:t>, for Edward Blackmore, at the </a:t>
            </a:r>
            <a:r>
              <a:rPr lang="en-US" sz="1200" dirty="0" err="1"/>
              <a:t>Angelin</a:t>
            </a:r>
            <a:r>
              <a:rPr lang="en-US" sz="1200" dirty="0"/>
              <a:t> Paul’s Church-yard 1658.</a:t>
            </a:r>
          </a:p>
          <a:p>
            <a:r>
              <a:rPr lang="en-US" sz="1200" dirty="0"/>
              <a:t>Source: Royal Shakespeare Company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37934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B53DC684-90EA-7D48-BC1E-859E738220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9867" y="94826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4097" name="Picture 10" descr="https://www.bl.uk/britishlibrary/~/media/bl/global/dl%20shakespeare/shakespeare%20collection%20items/woodcuts-showing-the-four-c_38_f_28_p132.jpg">
            <a:extLst>
              <a:ext uri="{FF2B5EF4-FFF2-40B4-BE49-F238E27FC236}">
                <a16:creationId xmlns:a16="http://schemas.microsoft.com/office/drawing/2014/main" id="{ACA7A679-BC0A-E04E-8CD1-8DE555C3D0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5" t="6940" r="17322" b="9528"/>
          <a:stretch>
            <a:fillRect/>
          </a:stretch>
        </p:blipFill>
        <p:spPr bwMode="auto">
          <a:xfrm>
            <a:off x="1049867" y="948267"/>
            <a:ext cx="2578100" cy="400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DD704D9-6480-EA4D-B1A9-8A28EDDD43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27967" y="94826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4099" name="Picture 12" descr="https://www.bl.uk/britishlibrary/~/media/bl/global/dl%20shakespeare/shakespeare%20collection%20items/woodcuts-showing-the-four-c_38_f_28_p132.jpg">
            <a:extLst>
              <a:ext uri="{FF2B5EF4-FFF2-40B4-BE49-F238E27FC236}">
                <a16:creationId xmlns:a16="http://schemas.microsoft.com/office/drawing/2014/main" id="{3BBBB38D-5713-994C-92EE-5AD2738784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70" t="7167" r="25739" b="50574"/>
          <a:stretch>
            <a:fillRect/>
          </a:stretch>
        </p:blipFill>
        <p:spPr bwMode="auto">
          <a:xfrm>
            <a:off x="3627967" y="948266"/>
            <a:ext cx="3390900" cy="307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6">
            <a:extLst>
              <a:ext uri="{FF2B5EF4-FFF2-40B4-BE49-F238E27FC236}">
                <a16:creationId xmlns:a16="http://schemas.microsoft.com/office/drawing/2014/main" id="{A66611DE-64EF-6143-A021-2BEF1F6B28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96667" y="75776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8" name="Picture 16" descr="Witchcraft pamphlet: A Rehearsal both Strange and True, 1579 - The British  Library">
            <a:extLst>
              <a:ext uri="{FF2B5EF4-FFF2-40B4-BE49-F238E27FC236}">
                <a16:creationId xmlns:a16="http://schemas.microsoft.com/office/drawing/2014/main" id="{108E78FD-1D8D-2041-842C-19B1DFC785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2" t="41703" r="12138" b="27409"/>
          <a:stretch>
            <a:fillRect/>
          </a:stretch>
        </p:blipFill>
        <p:spPr bwMode="auto">
          <a:xfrm>
            <a:off x="7558649" y="3522136"/>
            <a:ext cx="3764106" cy="229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6F8891E-4977-B644-9655-5D2C1B107443}"/>
              </a:ext>
            </a:extLst>
          </p:cNvPr>
          <p:cNvSpPr txBox="1"/>
          <p:nvPr/>
        </p:nvSpPr>
        <p:spPr>
          <a:xfrm>
            <a:off x="1594588" y="5066173"/>
            <a:ext cx="596406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A </a:t>
            </a:r>
            <a:r>
              <a:rPr lang="en-US" sz="1200" i="1" dirty="0" err="1"/>
              <a:t>Rehearsall</a:t>
            </a:r>
            <a:r>
              <a:rPr lang="en-US" sz="1200" i="1" dirty="0"/>
              <a:t> both </a:t>
            </a:r>
            <a:r>
              <a:rPr lang="en-US" sz="1200" i="1" dirty="0" err="1"/>
              <a:t>straung</a:t>
            </a:r>
            <a:r>
              <a:rPr lang="en-US" sz="1200" i="1" dirty="0"/>
              <a:t> and true, of heinous and horrible </a:t>
            </a:r>
            <a:r>
              <a:rPr lang="en-US" sz="1200" i="1" dirty="0" err="1"/>
              <a:t>actes</a:t>
            </a:r>
            <a:r>
              <a:rPr lang="en-US" sz="1200" i="1" dirty="0"/>
              <a:t> committed by Elizabeth Stile, Alias Rockingham, Mother </a:t>
            </a:r>
            <a:r>
              <a:rPr lang="en-US" sz="1200" i="1" dirty="0" err="1"/>
              <a:t>Dutten</a:t>
            </a:r>
            <a:r>
              <a:rPr lang="en-US" sz="1200" i="1" dirty="0"/>
              <a:t>, Mother </a:t>
            </a:r>
            <a:r>
              <a:rPr lang="en-US" sz="1200" i="1" dirty="0" err="1"/>
              <a:t>Deuell</a:t>
            </a:r>
            <a:r>
              <a:rPr lang="en-US" sz="1200" i="1" dirty="0"/>
              <a:t>, Mother Margaret, </a:t>
            </a:r>
            <a:r>
              <a:rPr lang="en-US" sz="1200" i="1" dirty="0" err="1"/>
              <a:t>Fower</a:t>
            </a:r>
            <a:r>
              <a:rPr lang="en-US" sz="1200" i="1" dirty="0"/>
              <a:t> notorious Witches , Apprehended at </a:t>
            </a:r>
            <a:r>
              <a:rPr lang="en-US" sz="1200" i="1" dirty="0" err="1"/>
              <a:t>winfore</a:t>
            </a:r>
            <a:r>
              <a:rPr lang="en-US" sz="1200" i="1" dirty="0"/>
              <a:t> in the </a:t>
            </a:r>
            <a:r>
              <a:rPr lang="en-US" sz="1200" i="1" dirty="0" err="1"/>
              <a:t>Countie</a:t>
            </a:r>
            <a:r>
              <a:rPr lang="en-US" sz="1200" i="1" dirty="0"/>
              <a:t> of </a:t>
            </a:r>
            <a:r>
              <a:rPr lang="en-US" sz="1200" i="1" dirty="0" err="1"/>
              <a:t>Barkl</a:t>
            </a:r>
            <a:r>
              <a:rPr lang="en-US" sz="1200" i="1" dirty="0"/>
              <a:t>, and at Abbington arraigned, condemned, and </a:t>
            </a:r>
            <a:r>
              <a:rPr lang="en-US" sz="1200" i="1" dirty="0" err="1"/>
              <a:t>ececuted</a:t>
            </a:r>
            <a:r>
              <a:rPr lang="en-US" sz="1200" i="1" dirty="0"/>
              <a:t> on the 26 </a:t>
            </a:r>
            <a:r>
              <a:rPr lang="en-US" sz="1200" i="1" dirty="0" err="1"/>
              <a:t>daye</a:t>
            </a:r>
            <a:r>
              <a:rPr lang="en-US" sz="1200" i="1" dirty="0"/>
              <a:t> of </a:t>
            </a:r>
            <a:r>
              <a:rPr lang="en-US" sz="1200" i="1" dirty="0" err="1"/>
              <a:t>Februarie</a:t>
            </a:r>
            <a:r>
              <a:rPr lang="en-US" sz="1200" i="1" dirty="0"/>
              <a:t> </a:t>
            </a:r>
            <a:r>
              <a:rPr lang="en-US" sz="1200" i="1" dirty="0" err="1"/>
              <a:t>laste</a:t>
            </a:r>
            <a:r>
              <a:rPr lang="en-US" sz="1200" dirty="0"/>
              <a:t>. Printed in London 1579 for Edward White at the little North-</a:t>
            </a:r>
            <a:r>
              <a:rPr lang="en-US" sz="1200" dirty="0" err="1"/>
              <a:t>doore</a:t>
            </a:r>
            <a:r>
              <a:rPr lang="en-US" sz="1200" dirty="0"/>
              <a:t> of Paules at the sign of the gun, and are there to be sold.</a:t>
            </a:r>
          </a:p>
          <a:p>
            <a:r>
              <a:rPr lang="en-US" sz="1200" dirty="0"/>
              <a:t>Source: British Library</a:t>
            </a:r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A2B53D2-656D-9A44-86A2-AC9332E7EC3C}"/>
              </a:ext>
            </a:extLst>
          </p:cNvPr>
          <p:cNvSpPr txBox="1"/>
          <p:nvPr/>
        </p:nvSpPr>
        <p:spPr>
          <a:xfrm>
            <a:off x="7145867" y="1384309"/>
            <a:ext cx="405835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Minerva </a:t>
            </a:r>
            <a:r>
              <a:rPr lang="en-US" sz="1200" i="1" dirty="0" err="1"/>
              <a:t>Britanna</a:t>
            </a:r>
            <a:r>
              <a:rPr lang="en-US" sz="1200" i="1" dirty="0"/>
              <a:t>, or a garden of </a:t>
            </a:r>
            <a:r>
              <a:rPr lang="en-US" sz="1200" i="1" dirty="0" err="1"/>
              <a:t>herorical</a:t>
            </a:r>
            <a:r>
              <a:rPr lang="en-US" sz="1200" i="1" dirty="0"/>
              <a:t> devises, furnished, and adorned with emblems and impresa’s of sundry natures, Newly devised, moralized, and published by Henry Peacham, Mr. of Artes</a:t>
            </a:r>
            <a:r>
              <a:rPr lang="en-US" sz="1200" dirty="0"/>
              <a:t>,</a:t>
            </a:r>
          </a:p>
          <a:p>
            <a:r>
              <a:rPr lang="en-US" sz="1200" dirty="0"/>
              <a:t>Source: British Library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09759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C0E77B1-C086-5D4D-8F3B-832BD571C1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6" descr="Northamptonshire witch trials - Wikipedia">
            <a:extLst>
              <a:ext uri="{FF2B5EF4-FFF2-40B4-BE49-F238E27FC236}">
                <a16:creationId xmlns:a16="http://schemas.microsoft.com/office/drawing/2014/main" id="{6F936A7D-F7A8-E947-BD96-22B1C45FCC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1500" y="795246"/>
            <a:ext cx="2317499" cy="3659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0FFEF4C-1628-7C46-8802-55C5952211C8}"/>
              </a:ext>
            </a:extLst>
          </p:cNvPr>
          <p:cNvSpPr txBox="1"/>
          <p:nvPr/>
        </p:nvSpPr>
        <p:spPr>
          <a:xfrm>
            <a:off x="8523856" y="4831644"/>
            <a:ext cx="27085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The Witches of Northampton-shire.</a:t>
            </a:r>
            <a:r>
              <a:rPr lang="en-US" sz="1200" dirty="0"/>
              <a:t> Printed by </a:t>
            </a:r>
            <a:r>
              <a:rPr lang="en-US" sz="1200" dirty="0" err="1"/>
              <a:t>Tho</a:t>
            </a:r>
            <a:r>
              <a:rPr lang="en-US" sz="1200" dirty="0"/>
              <a:t>: </a:t>
            </a:r>
            <a:r>
              <a:rPr lang="en-US" sz="1200" dirty="0" err="1"/>
              <a:t>Purfoot</a:t>
            </a:r>
            <a:r>
              <a:rPr lang="en-US" sz="1200" dirty="0"/>
              <a:t>, for Arthur Johnson in 1612.</a:t>
            </a:r>
          </a:p>
          <a:p>
            <a:r>
              <a:rPr lang="en-US" sz="1200" dirty="0"/>
              <a:t>Sources: Northampton  Chronical and Echo, Rose of the Shires</a:t>
            </a:r>
          </a:p>
          <a:p>
            <a:endParaRPr lang="en-US" dirty="0"/>
          </a:p>
        </p:txBody>
      </p:sp>
      <p:pic>
        <p:nvPicPr>
          <p:cNvPr id="7" name="Picture 16" descr="Witchcraft pamphlet: A Rehearsal both Strange and True, 1579 - The British  Library">
            <a:extLst>
              <a:ext uri="{FF2B5EF4-FFF2-40B4-BE49-F238E27FC236}">
                <a16:creationId xmlns:a16="http://schemas.microsoft.com/office/drawing/2014/main" id="{95F89962-84FD-A942-A2F2-3CE1006F2B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2" t="41703" r="12138" b="27409"/>
          <a:stretch>
            <a:fillRect/>
          </a:stretch>
        </p:blipFill>
        <p:spPr bwMode="auto">
          <a:xfrm>
            <a:off x="4341784" y="2794960"/>
            <a:ext cx="3764106" cy="229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854CB14-F120-0F4D-A2FD-9585C5AFBE3E}"/>
              </a:ext>
            </a:extLst>
          </p:cNvPr>
          <p:cNvSpPr txBox="1"/>
          <p:nvPr/>
        </p:nvSpPr>
        <p:spPr>
          <a:xfrm>
            <a:off x="3923818" y="5214291"/>
            <a:ext cx="4600038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/>
              <a:t>A </a:t>
            </a:r>
            <a:r>
              <a:rPr lang="en-US" sz="1100" i="1" dirty="0" err="1"/>
              <a:t>Rehearsall</a:t>
            </a:r>
            <a:r>
              <a:rPr lang="en-US" sz="1100" i="1" dirty="0"/>
              <a:t> both </a:t>
            </a:r>
            <a:r>
              <a:rPr lang="en-US" sz="1100" i="1" dirty="0" err="1"/>
              <a:t>straung</a:t>
            </a:r>
            <a:r>
              <a:rPr lang="en-US" sz="1100" i="1" dirty="0"/>
              <a:t> and true, of heinous and horrible </a:t>
            </a:r>
            <a:r>
              <a:rPr lang="en-US" sz="1100" i="1" dirty="0" err="1"/>
              <a:t>actes</a:t>
            </a:r>
            <a:r>
              <a:rPr lang="en-US" sz="1100" i="1" dirty="0"/>
              <a:t> committed by Elizabeth Stile, Alias Rockingham, Mother </a:t>
            </a:r>
            <a:r>
              <a:rPr lang="en-US" sz="1100" i="1" dirty="0" err="1"/>
              <a:t>Dutten</a:t>
            </a:r>
            <a:r>
              <a:rPr lang="en-US" sz="1100" i="1" dirty="0"/>
              <a:t>, Mother </a:t>
            </a:r>
            <a:r>
              <a:rPr lang="en-US" sz="1100" i="1" dirty="0" err="1"/>
              <a:t>Deuell</a:t>
            </a:r>
            <a:r>
              <a:rPr lang="en-US" sz="1100" i="1" dirty="0"/>
              <a:t>, Mother Margaret, </a:t>
            </a:r>
            <a:r>
              <a:rPr lang="en-US" sz="1100" i="1" dirty="0" err="1"/>
              <a:t>Fower</a:t>
            </a:r>
            <a:r>
              <a:rPr lang="en-US" sz="1100" i="1" dirty="0"/>
              <a:t> notorious Witches , Apprehended at </a:t>
            </a:r>
            <a:r>
              <a:rPr lang="en-US" sz="1100" i="1" dirty="0" err="1"/>
              <a:t>winfore</a:t>
            </a:r>
            <a:r>
              <a:rPr lang="en-US" sz="1100" i="1" dirty="0"/>
              <a:t> in the </a:t>
            </a:r>
            <a:r>
              <a:rPr lang="en-US" sz="1100" i="1" dirty="0" err="1"/>
              <a:t>Countie</a:t>
            </a:r>
            <a:r>
              <a:rPr lang="en-US" sz="1100" i="1" dirty="0"/>
              <a:t> of </a:t>
            </a:r>
            <a:r>
              <a:rPr lang="en-US" sz="1100" i="1" dirty="0" err="1"/>
              <a:t>Barkl</a:t>
            </a:r>
            <a:r>
              <a:rPr lang="en-US" sz="1100" i="1" dirty="0"/>
              <a:t>, and at Abbington arraigned, condemned, and </a:t>
            </a:r>
            <a:r>
              <a:rPr lang="en-US" sz="1100" i="1" dirty="0" err="1"/>
              <a:t>ececuted</a:t>
            </a:r>
            <a:r>
              <a:rPr lang="en-US" sz="1100" i="1" dirty="0"/>
              <a:t> on the 26 </a:t>
            </a:r>
            <a:r>
              <a:rPr lang="en-US" sz="1100" i="1" dirty="0" err="1"/>
              <a:t>daye</a:t>
            </a:r>
            <a:r>
              <a:rPr lang="en-US" sz="1100" i="1" dirty="0"/>
              <a:t> of </a:t>
            </a:r>
            <a:r>
              <a:rPr lang="en-US" sz="1100" i="1" dirty="0" err="1"/>
              <a:t>Februarie</a:t>
            </a:r>
            <a:r>
              <a:rPr lang="en-US" sz="1100" i="1" dirty="0"/>
              <a:t> </a:t>
            </a:r>
            <a:r>
              <a:rPr lang="en-US" sz="1100" i="1" dirty="0" err="1"/>
              <a:t>laste</a:t>
            </a:r>
            <a:r>
              <a:rPr lang="en-US" sz="1100" dirty="0"/>
              <a:t>. Printed in London 1579 for Edward White at the little North-</a:t>
            </a:r>
            <a:r>
              <a:rPr lang="en-US" sz="1100" dirty="0" err="1"/>
              <a:t>doore</a:t>
            </a:r>
            <a:r>
              <a:rPr lang="en-US" sz="1100" dirty="0"/>
              <a:t> of Paules at the sign of the gun, and are there to be sold.</a:t>
            </a:r>
          </a:p>
          <a:p>
            <a:r>
              <a:rPr lang="en-US" sz="1100" dirty="0"/>
              <a:t>Source: British Library</a:t>
            </a:r>
          </a:p>
          <a:p>
            <a:endParaRPr lang="en-US" dirty="0"/>
          </a:p>
        </p:txBody>
      </p:sp>
      <p:pic>
        <p:nvPicPr>
          <p:cNvPr id="11" name="Picture 3" descr="/var/folders/bz/kb26mb51433cptykwkcdhrph0000gn/T/com.microsoft.Word/WebArchiveCopyPasteTempFiles/Witches%27Familiars1579.jpg">
            <a:extLst>
              <a:ext uri="{FF2B5EF4-FFF2-40B4-BE49-F238E27FC236}">
                <a16:creationId xmlns:a16="http://schemas.microsoft.com/office/drawing/2014/main" id="{4FB903C0-D9AE-7D4C-B492-FB6FF8BDE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r:link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1125" y="363687"/>
            <a:ext cx="3125424" cy="2077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5" descr="https://www.bl.uk/britishlibrary/~/media/bl/global/dl%20shakespeare/shakespeare%20collection%20items/a-1591-witchcraft-pamphlet-c_101_a_6_b4v.jpg">
            <a:extLst>
              <a:ext uri="{FF2B5EF4-FFF2-40B4-BE49-F238E27FC236}">
                <a16:creationId xmlns:a16="http://schemas.microsoft.com/office/drawing/2014/main" id="{E2DFA091-EC29-B54C-AF38-F1C68EEDEF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r:link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89" t="13089" r="11391" b="19414"/>
          <a:stretch>
            <a:fillRect/>
          </a:stretch>
        </p:blipFill>
        <p:spPr bwMode="auto">
          <a:xfrm>
            <a:off x="577601" y="1103026"/>
            <a:ext cx="2882900" cy="370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32149BE-E1E1-F447-B82F-EF37A26DB1E2}"/>
              </a:ext>
            </a:extLst>
          </p:cNvPr>
          <p:cNvSpPr txBox="1"/>
          <p:nvPr/>
        </p:nvSpPr>
        <p:spPr>
          <a:xfrm>
            <a:off x="194097" y="5016310"/>
            <a:ext cx="441395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err="1"/>
              <a:t>Newes</a:t>
            </a:r>
            <a:r>
              <a:rPr lang="en-US" sz="1200" i="1" dirty="0"/>
              <a:t> from Scotland</a:t>
            </a:r>
            <a:r>
              <a:rPr lang="en-US" sz="1200" dirty="0"/>
              <a:t>, printed in 1591 in London</a:t>
            </a:r>
          </a:p>
          <a:p>
            <a:r>
              <a:rPr lang="en-US" sz="1200" dirty="0"/>
              <a:t>Source: British Library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74560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CB5E8601-EA35-A44E-A992-1E2851ADE6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8578" y="801511"/>
            <a:ext cx="1553814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6145" name="Picture 1" descr="The discovery of witches - The British Library">
            <a:extLst>
              <a:ext uri="{FF2B5EF4-FFF2-40B4-BE49-F238E27FC236}">
                <a16:creationId xmlns:a16="http://schemas.microsoft.com/office/drawing/2014/main" id="{7EA4ACFE-DE65-664C-9B3B-D07DE7A7E6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4241" y="801511"/>
            <a:ext cx="6643511" cy="4315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FD7E1E2-93FA-454B-8413-BBC4B4D605B4}"/>
              </a:ext>
            </a:extLst>
          </p:cNvPr>
          <p:cNvSpPr txBox="1"/>
          <p:nvPr/>
        </p:nvSpPr>
        <p:spPr>
          <a:xfrm>
            <a:off x="3347153" y="5268090"/>
            <a:ext cx="549768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The Discovery of Witches: in answer to several queries lately, delivered to the judges of </a:t>
            </a:r>
            <a:r>
              <a:rPr lang="en-US" sz="1200" i="1" dirty="0" err="1"/>
              <a:t>aßize</a:t>
            </a:r>
            <a:r>
              <a:rPr lang="en-US" sz="1200" i="1" dirty="0"/>
              <a:t> for the county of Norfolk. And now published by Matthew Hopkins, Witch-finder, for the benefit of the whole </a:t>
            </a:r>
            <a:r>
              <a:rPr lang="en-US" sz="1200" i="1" dirty="0" err="1"/>
              <a:t>kingdome</a:t>
            </a:r>
            <a:r>
              <a:rPr lang="en-US" sz="1200" i="1" dirty="0"/>
              <a:t>, Printed in London  for R. Royston, at the </a:t>
            </a:r>
            <a:r>
              <a:rPr lang="en-US" sz="1200" i="1" dirty="0" err="1"/>
              <a:t>Agell</a:t>
            </a:r>
            <a:r>
              <a:rPr lang="en-US" sz="1200" i="1" dirty="0"/>
              <a:t> in </a:t>
            </a:r>
            <a:r>
              <a:rPr lang="en-US" sz="1200" i="1" dirty="0" err="1"/>
              <a:t>Ivie</a:t>
            </a:r>
            <a:r>
              <a:rPr lang="en-US" sz="1200" i="1" dirty="0"/>
              <a:t> Lane.</a:t>
            </a:r>
            <a:endParaRPr lang="en-US" sz="1200" dirty="0"/>
          </a:p>
          <a:p>
            <a:r>
              <a:rPr lang="en-US" sz="1200" dirty="0"/>
              <a:t>Source: British Library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1983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https://www.bl.uk/britishlibrary/~/media/bl/global/dl%20shakespeare/shakespeare%20collection%20items/marlowes-doctor-faustus-1631-562950037601815.jpg">
            <a:extLst>
              <a:ext uri="{FF2B5EF4-FFF2-40B4-BE49-F238E27FC236}">
                <a16:creationId xmlns:a16="http://schemas.microsoft.com/office/drawing/2014/main" id="{E0ADFC6D-852A-CC4F-9B6E-B6982DB1C3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6234" y="708339"/>
            <a:ext cx="3069766" cy="4268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5" descr="https://www.bl.uk/britishlibrary/~/media/bl/global/dl%20shakespeare/shakespeare%20collection%20items/a-1591-witchcraft-pamphlet-c_101_a_6_b4v.jpg">
            <a:extLst>
              <a:ext uri="{FF2B5EF4-FFF2-40B4-BE49-F238E27FC236}">
                <a16:creationId xmlns:a16="http://schemas.microsoft.com/office/drawing/2014/main" id="{B91F67F9-FC15-DD48-AC26-120BCBCD21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89" t="13089" r="11391" b="19414"/>
          <a:stretch>
            <a:fillRect/>
          </a:stretch>
        </p:blipFill>
        <p:spPr bwMode="auto">
          <a:xfrm>
            <a:off x="1372202" y="911538"/>
            <a:ext cx="2882900" cy="370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DBC8C5A-BAC8-9747-8CE9-55137AED9CCA}"/>
              </a:ext>
            </a:extLst>
          </p:cNvPr>
          <p:cNvSpPr txBox="1"/>
          <p:nvPr/>
        </p:nvSpPr>
        <p:spPr>
          <a:xfrm>
            <a:off x="1372202" y="4840373"/>
            <a:ext cx="27135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err="1"/>
              <a:t>Newes</a:t>
            </a:r>
            <a:r>
              <a:rPr lang="en-US" sz="1200" i="1" dirty="0"/>
              <a:t> from Scotland</a:t>
            </a:r>
            <a:r>
              <a:rPr lang="en-US" sz="1200" dirty="0"/>
              <a:t>, printed in 1591 in London</a:t>
            </a:r>
          </a:p>
          <a:p>
            <a:r>
              <a:rPr lang="en-US" sz="1200" dirty="0"/>
              <a:t>Source: British Library</a:t>
            </a: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D5A35A-42F4-D547-A509-26376FDFF269}"/>
              </a:ext>
            </a:extLst>
          </p:cNvPr>
          <p:cNvSpPr txBox="1"/>
          <p:nvPr/>
        </p:nvSpPr>
        <p:spPr>
          <a:xfrm>
            <a:off x="8273950" y="5117372"/>
            <a:ext cx="306976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i="1" dirty="0"/>
              <a:t>The </a:t>
            </a:r>
            <a:r>
              <a:rPr lang="en-US" sz="1200" i="1" dirty="0" err="1"/>
              <a:t>tragicall</a:t>
            </a:r>
            <a:r>
              <a:rPr lang="en-US" sz="1200" i="1" dirty="0"/>
              <a:t> </a:t>
            </a:r>
            <a:r>
              <a:rPr lang="en-US" sz="1200" i="1" dirty="0" err="1"/>
              <a:t>Historie</a:t>
            </a:r>
            <a:r>
              <a:rPr lang="en-US" sz="1200" i="1" dirty="0"/>
              <a:t> of the life and death of Doctor Faustus</a:t>
            </a:r>
            <a:r>
              <a:rPr lang="en-US" sz="1200" dirty="0"/>
              <a:t>. By Christopher Marlowe, printed in London for John Wright, and are to be sold at his shop without </a:t>
            </a:r>
            <a:r>
              <a:rPr lang="en-US" sz="1200" dirty="0" err="1"/>
              <a:t>Newgate</a:t>
            </a:r>
            <a:r>
              <a:rPr lang="en-US" sz="1200" dirty="0"/>
              <a:t>, 1631.</a:t>
            </a:r>
          </a:p>
          <a:p>
            <a:pPr algn="r"/>
            <a:r>
              <a:rPr lang="en-US" sz="1200" dirty="0"/>
              <a:t>Source: British Library</a:t>
            </a:r>
          </a:p>
          <a:p>
            <a:endParaRPr lang="en-US" dirty="0"/>
          </a:p>
        </p:txBody>
      </p:sp>
      <p:pic>
        <p:nvPicPr>
          <p:cNvPr id="8" name="Picture 15" descr="https://www.bl.uk/britishlibrary/~/media/bl/global/dl%20shakespeare/shakespeare%20collection%20items/a-1591-witchcraft-pamphlet-c_101_a_6_b4v.jpg">
            <a:extLst>
              <a:ext uri="{FF2B5EF4-FFF2-40B4-BE49-F238E27FC236}">
                <a16:creationId xmlns:a16="http://schemas.microsoft.com/office/drawing/2014/main" id="{7E4E3154-F045-B64E-849E-E8722B803A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89" t="23513" r="61451" b="43406"/>
          <a:stretch>
            <a:fillRect/>
          </a:stretch>
        </p:blipFill>
        <p:spPr bwMode="auto">
          <a:xfrm>
            <a:off x="4473928" y="1022196"/>
            <a:ext cx="1494116" cy="3403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https://www.bl.uk/britishlibrary/~/media/bl/global/dl%20shakespeare/shakespeare%20collection%20items/marlowes-doctor-faustus-1631-562950037601815.jpg">
            <a:extLst>
              <a:ext uri="{FF2B5EF4-FFF2-40B4-BE49-F238E27FC236}">
                <a16:creationId xmlns:a16="http://schemas.microsoft.com/office/drawing/2014/main" id="{D173179D-A0EE-F248-928D-FE0AA48D37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r:link="rId4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180" t="60599" b="9114"/>
          <a:stretch>
            <a:fillRect/>
          </a:stretch>
        </p:blipFill>
        <p:spPr bwMode="auto">
          <a:xfrm>
            <a:off x="6074279" y="3578578"/>
            <a:ext cx="1930011" cy="2403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69285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11A4EA0-92AA-974C-8255-5CD8836860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1511" y="85795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27" name="Picture 16" descr="Witchcraft pamphlet: A Rehearsal both Strange and True, 1579 - The British  Library">
            <a:extLst>
              <a:ext uri="{FF2B5EF4-FFF2-40B4-BE49-F238E27FC236}">
                <a16:creationId xmlns:a16="http://schemas.microsoft.com/office/drawing/2014/main" id="{63230352-6768-9342-8A63-A1C50CA862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511" y="1128888"/>
            <a:ext cx="3302000" cy="478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6">
            <a:extLst>
              <a:ext uri="{FF2B5EF4-FFF2-40B4-BE49-F238E27FC236}">
                <a16:creationId xmlns:a16="http://schemas.microsoft.com/office/drawing/2014/main" id="{6FEB8172-28FF-5A4D-B7C3-451C0CCED7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03511" y="1038577"/>
            <a:ext cx="7589501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29" name="Picture 3" descr="/var/folders/bz/kb26mb51433cptykwkcdhrph0000gn/T/com.microsoft.Word/WebArchiveCopyPasteTempFiles/Witches%27Familiars1579.jpg">
            <a:extLst>
              <a:ext uri="{FF2B5EF4-FFF2-40B4-BE49-F238E27FC236}">
                <a16:creationId xmlns:a16="http://schemas.microsoft.com/office/drawing/2014/main" id="{EA318FC1-3F0A-504C-896C-A6C3DB0457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0817" y="1038576"/>
            <a:ext cx="3125424" cy="2077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8">
            <a:extLst>
              <a:ext uri="{FF2B5EF4-FFF2-40B4-BE49-F238E27FC236}">
                <a16:creationId xmlns:a16="http://schemas.microsoft.com/office/drawing/2014/main" id="{2C978530-24B9-4A4B-AAA9-BB13859591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9466" y="330763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31" name="Picture 17" descr="Woodcuts and Witches – The Public Domain Review">
            <a:extLst>
              <a:ext uri="{FF2B5EF4-FFF2-40B4-BE49-F238E27FC236}">
                <a16:creationId xmlns:a16="http://schemas.microsoft.com/office/drawing/2014/main" id="{B30ABC22-ED3F-0C48-90FF-6777ECEBB0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2041" y="3307637"/>
            <a:ext cx="3124200" cy="234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02B6C89-91D6-224B-B82D-6E6A3076B1A4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2537" y="1038576"/>
            <a:ext cx="2462929" cy="307452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94C3D6A-BF70-BB41-9523-1C3E1E6496BC}"/>
              </a:ext>
            </a:extLst>
          </p:cNvPr>
          <p:cNvSpPr txBox="1"/>
          <p:nvPr/>
        </p:nvSpPr>
        <p:spPr>
          <a:xfrm>
            <a:off x="7898261" y="4301067"/>
            <a:ext cx="3124200" cy="2077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A </a:t>
            </a:r>
            <a:r>
              <a:rPr lang="en-US" sz="1200" i="1" dirty="0" err="1"/>
              <a:t>Rehearsall</a:t>
            </a:r>
            <a:r>
              <a:rPr lang="en-US" sz="1200" i="1" dirty="0"/>
              <a:t> both </a:t>
            </a:r>
            <a:r>
              <a:rPr lang="en-US" sz="1200" i="1" dirty="0" err="1"/>
              <a:t>straung</a:t>
            </a:r>
            <a:r>
              <a:rPr lang="en-US" sz="1200" i="1" dirty="0"/>
              <a:t> and true, of heinous and horrible </a:t>
            </a:r>
            <a:r>
              <a:rPr lang="en-US" sz="1200" i="1" dirty="0" err="1"/>
              <a:t>actes</a:t>
            </a:r>
            <a:r>
              <a:rPr lang="en-US" sz="1200" i="1" dirty="0"/>
              <a:t> committed by Elizabeth Stile, Alias Rockingham, Mother </a:t>
            </a:r>
            <a:r>
              <a:rPr lang="en-US" sz="1200" i="1" dirty="0" err="1"/>
              <a:t>Dutten</a:t>
            </a:r>
            <a:r>
              <a:rPr lang="en-US" sz="1200" i="1" dirty="0"/>
              <a:t>, Mother </a:t>
            </a:r>
            <a:r>
              <a:rPr lang="en-US" sz="1200" i="1" dirty="0" err="1"/>
              <a:t>Deuell</a:t>
            </a:r>
            <a:r>
              <a:rPr lang="en-US" sz="1200" i="1" dirty="0"/>
              <a:t>, Mother Margaret, </a:t>
            </a:r>
            <a:r>
              <a:rPr lang="en-US" sz="1200" i="1" dirty="0" err="1"/>
              <a:t>Fower</a:t>
            </a:r>
            <a:r>
              <a:rPr lang="en-US" sz="1200" i="1" dirty="0"/>
              <a:t> notorious Witches , Apprehended at </a:t>
            </a:r>
            <a:r>
              <a:rPr lang="en-US" sz="1200" i="1" dirty="0" err="1"/>
              <a:t>winfore</a:t>
            </a:r>
            <a:r>
              <a:rPr lang="en-US" sz="1200" i="1" dirty="0"/>
              <a:t> in the </a:t>
            </a:r>
            <a:r>
              <a:rPr lang="en-US" sz="1200" i="1" dirty="0" err="1"/>
              <a:t>Countie</a:t>
            </a:r>
            <a:r>
              <a:rPr lang="en-US" sz="1200" i="1" dirty="0"/>
              <a:t> of </a:t>
            </a:r>
            <a:r>
              <a:rPr lang="en-US" sz="1200" i="1" dirty="0" err="1"/>
              <a:t>Barkl</a:t>
            </a:r>
            <a:r>
              <a:rPr lang="en-US" sz="1200" i="1" dirty="0"/>
              <a:t>, and at Abbington arraigned, condemned, and </a:t>
            </a:r>
            <a:r>
              <a:rPr lang="en-US" sz="1200" i="1" dirty="0" err="1"/>
              <a:t>ececuted</a:t>
            </a:r>
            <a:r>
              <a:rPr lang="en-US" sz="1200" i="1" dirty="0"/>
              <a:t> on the 26 </a:t>
            </a:r>
            <a:r>
              <a:rPr lang="en-US" sz="1200" i="1" dirty="0" err="1"/>
              <a:t>daye</a:t>
            </a:r>
            <a:r>
              <a:rPr lang="en-US" sz="1200" i="1" dirty="0"/>
              <a:t> of </a:t>
            </a:r>
            <a:r>
              <a:rPr lang="en-US" sz="1200" i="1" dirty="0" err="1"/>
              <a:t>Februarie</a:t>
            </a:r>
            <a:r>
              <a:rPr lang="en-US" sz="1200" i="1" dirty="0"/>
              <a:t> </a:t>
            </a:r>
            <a:r>
              <a:rPr lang="en-US" sz="1200" i="1" dirty="0" err="1"/>
              <a:t>laste</a:t>
            </a:r>
            <a:r>
              <a:rPr lang="en-US" sz="1200" dirty="0"/>
              <a:t>. Printed in London 1579 for Edward White at the little North-</a:t>
            </a:r>
            <a:r>
              <a:rPr lang="en-US" sz="1200" dirty="0" err="1"/>
              <a:t>doore</a:t>
            </a:r>
            <a:r>
              <a:rPr lang="en-US" sz="1200" dirty="0"/>
              <a:t> of Paules at the sign of the gun, and are there to be sold.</a:t>
            </a:r>
          </a:p>
          <a:p>
            <a:r>
              <a:rPr lang="en-US" sz="1200" dirty="0"/>
              <a:t>Source: British Library</a:t>
            </a:r>
          </a:p>
          <a:p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29645793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5C65328E-4055-0C41-9458-7FB7C1FEC3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21600" y="129822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073" name="Picture 8" descr="https://www.bl.uk/britishlibrary/~/media/bl/global/dl%20shakespeare/shakespeare%20collection%20items/marlowes-doctor-faustus-1631-562950037601815.jpg">
            <a:extLst>
              <a:ext uri="{FF2B5EF4-FFF2-40B4-BE49-F238E27FC236}">
                <a16:creationId xmlns:a16="http://schemas.microsoft.com/office/drawing/2014/main" id="{30F02DDA-916B-8346-87C6-768A317239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6115" y="911538"/>
            <a:ext cx="3489885" cy="4852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9C6AF28-F841-7242-B190-BA9604C0A7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6000" y="89182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075" name="Picture 4" descr="The Witch of Edmonton - Wikipedia">
            <a:extLst>
              <a:ext uri="{FF2B5EF4-FFF2-40B4-BE49-F238E27FC236}">
                <a16:creationId xmlns:a16="http://schemas.microsoft.com/office/drawing/2014/main" id="{ACD2DDB3-50E9-B740-B26E-65C0DE4B26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" y="891822"/>
            <a:ext cx="3489886" cy="4871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E6AFE0D-89B3-C74B-91D6-2ADA414C1FCE}"/>
              </a:ext>
            </a:extLst>
          </p:cNvPr>
          <p:cNvSpPr txBox="1"/>
          <p:nvPr/>
        </p:nvSpPr>
        <p:spPr>
          <a:xfrm>
            <a:off x="4541371" y="1126012"/>
            <a:ext cx="264965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A Witch of Edmonton A known true Story. Composed into A tragic-comedy by divers well-esteemed poets; William Rowley, Thomas Dekker, John Ford, &amp; Co. Acted by the Princes Servants, often at the Cock-Pit in Drury-Lane, once at Court, with singular applause. Never printed till now.</a:t>
            </a:r>
            <a:r>
              <a:rPr lang="en-US" sz="1200" dirty="0"/>
              <a:t> Printed in London by J. </a:t>
            </a:r>
            <a:r>
              <a:rPr lang="en-US" sz="1200" dirty="0" err="1"/>
              <a:t>Cottrel</a:t>
            </a:r>
            <a:r>
              <a:rPr lang="en-US" sz="1200" dirty="0"/>
              <a:t>, for Edward Blackmore, at the </a:t>
            </a:r>
            <a:r>
              <a:rPr lang="en-US" sz="1200" dirty="0" err="1"/>
              <a:t>Angelin</a:t>
            </a:r>
            <a:r>
              <a:rPr lang="en-US" sz="1200" dirty="0"/>
              <a:t> Paul’s Church-yard 1658.</a:t>
            </a:r>
          </a:p>
          <a:p>
            <a:r>
              <a:rPr lang="en-US" sz="1200" dirty="0"/>
              <a:t>Source: Royal Shakespeare Company</a:t>
            </a: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B9F2C3-D507-9347-A574-EB2FA3A46F59}"/>
              </a:ext>
            </a:extLst>
          </p:cNvPr>
          <p:cNvSpPr txBox="1"/>
          <p:nvPr/>
        </p:nvSpPr>
        <p:spPr>
          <a:xfrm>
            <a:off x="5371893" y="4421789"/>
            <a:ext cx="2314222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i="1" dirty="0"/>
              <a:t>The </a:t>
            </a:r>
            <a:r>
              <a:rPr lang="en-US" sz="1200" i="1" dirty="0" err="1"/>
              <a:t>tragicall</a:t>
            </a:r>
            <a:r>
              <a:rPr lang="en-US" sz="1200" i="1" dirty="0"/>
              <a:t> </a:t>
            </a:r>
            <a:r>
              <a:rPr lang="en-US" sz="1200" i="1" dirty="0" err="1"/>
              <a:t>Historie</a:t>
            </a:r>
            <a:r>
              <a:rPr lang="en-US" sz="1200" i="1" dirty="0"/>
              <a:t> of the life and death of Doctor Faustus</a:t>
            </a:r>
            <a:r>
              <a:rPr lang="en-US" sz="1200" dirty="0"/>
              <a:t>. By Christopher Marlowe, printed in London for John Wright, and are to be sold at his shop without </a:t>
            </a:r>
            <a:r>
              <a:rPr lang="en-US" sz="1200" dirty="0" err="1"/>
              <a:t>Newgate</a:t>
            </a:r>
            <a:r>
              <a:rPr lang="en-US" sz="1200" dirty="0"/>
              <a:t>, 1631.</a:t>
            </a:r>
          </a:p>
          <a:p>
            <a:pPr algn="r"/>
            <a:r>
              <a:rPr lang="en-US" sz="1200" dirty="0"/>
              <a:t>Source: British Library</a:t>
            </a:r>
          </a:p>
          <a:p>
            <a:pPr algn="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17943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C0E77B1-C086-5D4D-8F3B-832BD571C1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6" descr="Northamptonshire witch trials - Wikipedia">
            <a:extLst>
              <a:ext uri="{FF2B5EF4-FFF2-40B4-BE49-F238E27FC236}">
                <a16:creationId xmlns:a16="http://schemas.microsoft.com/office/drawing/2014/main" id="{6F936A7D-F7A8-E947-BD96-22B1C45FCC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1500" y="795246"/>
            <a:ext cx="2317499" cy="3659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0FFEF4C-1628-7C46-8802-55C5952211C8}"/>
              </a:ext>
            </a:extLst>
          </p:cNvPr>
          <p:cNvSpPr txBox="1"/>
          <p:nvPr/>
        </p:nvSpPr>
        <p:spPr>
          <a:xfrm>
            <a:off x="8523856" y="4831644"/>
            <a:ext cx="27085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The Witches of Northampton-shire.</a:t>
            </a:r>
            <a:r>
              <a:rPr lang="en-US" sz="1200" dirty="0"/>
              <a:t> Printed by </a:t>
            </a:r>
            <a:r>
              <a:rPr lang="en-US" sz="1200" dirty="0" err="1"/>
              <a:t>Tho</a:t>
            </a:r>
            <a:r>
              <a:rPr lang="en-US" sz="1200" dirty="0"/>
              <a:t>: </a:t>
            </a:r>
            <a:r>
              <a:rPr lang="en-US" sz="1200" dirty="0" err="1"/>
              <a:t>Purfoot</a:t>
            </a:r>
            <a:r>
              <a:rPr lang="en-US" sz="1200" dirty="0"/>
              <a:t>, for Arthur Johnson in 1612.</a:t>
            </a:r>
          </a:p>
          <a:p>
            <a:r>
              <a:rPr lang="en-US" sz="1200" dirty="0"/>
              <a:t>Sources: Northampton  Chronical and Echo, Rose of the Shires</a:t>
            </a:r>
          </a:p>
          <a:p>
            <a:endParaRPr lang="en-US" dirty="0"/>
          </a:p>
        </p:txBody>
      </p:sp>
      <p:pic>
        <p:nvPicPr>
          <p:cNvPr id="7" name="Picture 16" descr="Witchcraft pamphlet: A Rehearsal both Strange and True, 1579 - The British  Library">
            <a:extLst>
              <a:ext uri="{FF2B5EF4-FFF2-40B4-BE49-F238E27FC236}">
                <a16:creationId xmlns:a16="http://schemas.microsoft.com/office/drawing/2014/main" id="{95F89962-84FD-A942-A2F2-3CE1006F2B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2" t="41703" r="12138" b="27409"/>
          <a:stretch>
            <a:fillRect/>
          </a:stretch>
        </p:blipFill>
        <p:spPr bwMode="auto">
          <a:xfrm>
            <a:off x="4341784" y="2794960"/>
            <a:ext cx="3764106" cy="229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854CB14-F120-0F4D-A2FD-9585C5AFBE3E}"/>
              </a:ext>
            </a:extLst>
          </p:cNvPr>
          <p:cNvSpPr txBox="1"/>
          <p:nvPr/>
        </p:nvSpPr>
        <p:spPr>
          <a:xfrm>
            <a:off x="3923818" y="5214291"/>
            <a:ext cx="4600038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/>
              <a:t>A </a:t>
            </a:r>
            <a:r>
              <a:rPr lang="en-US" sz="1100" i="1" dirty="0" err="1"/>
              <a:t>Rehearsall</a:t>
            </a:r>
            <a:r>
              <a:rPr lang="en-US" sz="1100" i="1" dirty="0"/>
              <a:t> both </a:t>
            </a:r>
            <a:r>
              <a:rPr lang="en-US" sz="1100" i="1" dirty="0" err="1"/>
              <a:t>straung</a:t>
            </a:r>
            <a:r>
              <a:rPr lang="en-US" sz="1100" i="1" dirty="0"/>
              <a:t> and true, of heinous and horrible </a:t>
            </a:r>
            <a:r>
              <a:rPr lang="en-US" sz="1100" i="1" dirty="0" err="1"/>
              <a:t>actes</a:t>
            </a:r>
            <a:r>
              <a:rPr lang="en-US" sz="1100" i="1" dirty="0"/>
              <a:t> committed by Elizabeth Stile, Alias Rockingham, Mother </a:t>
            </a:r>
            <a:r>
              <a:rPr lang="en-US" sz="1100" i="1" dirty="0" err="1"/>
              <a:t>Dutten</a:t>
            </a:r>
            <a:r>
              <a:rPr lang="en-US" sz="1100" i="1" dirty="0"/>
              <a:t>, Mother </a:t>
            </a:r>
            <a:r>
              <a:rPr lang="en-US" sz="1100" i="1" dirty="0" err="1"/>
              <a:t>Deuell</a:t>
            </a:r>
            <a:r>
              <a:rPr lang="en-US" sz="1100" i="1" dirty="0"/>
              <a:t>, Mother Margaret, </a:t>
            </a:r>
            <a:r>
              <a:rPr lang="en-US" sz="1100" i="1" dirty="0" err="1"/>
              <a:t>Fower</a:t>
            </a:r>
            <a:r>
              <a:rPr lang="en-US" sz="1100" i="1" dirty="0"/>
              <a:t> notorious Witches , Apprehended at </a:t>
            </a:r>
            <a:r>
              <a:rPr lang="en-US" sz="1100" i="1" dirty="0" err="1"/>
              <a:t>winfore</a:t>
            </a:r>
            <a:r>
              <a:rPr lang="en-US" sz="1100" i="1" dirty="0"/>
              <a:t> in the </a:t>
            </a:r>
            <a:r>
              <a:rPr lang="en-US" sz="1100" i="1" dirty="0" err="1"/>
              <a:t>Countie</a:t>
            </a:r>
            <a:r>
              <a:rPr lang="en-US" sz="1100" i="1" dirty="0"/>
              <a:t> of </a:t>
            </a:r>
            <a:r>
              <a:rPr lang="en-US" sz="1100" i="1" dirty="0" err="1"/>
              <a:t>Barkl</a:t>
            </a:r>
            <a:r>
              <a:rPr lang="en-US" sz="1100" i="1" dirty="0"/>
              <a:t>, and at Abbington arraigned, condemned, and </a:t>
            </a:r>
            <a:r>
              <a:rPr lang="en-US" sz="1100" i="1" dirty="0" err="1"/>
              <a:t>ececuted</a:t>
            </a:r>
            <a:r>
              <a:rPr lang="en-US" sz="1100" i="1" dirty="0"/>
              <a:t> on the 26 </a:t>
            </a:r>
            <a:r>
              <a:rPr lang="en-US" sz="1100" i="1" dirty="0" err="1"/>
              <a:t>daye</a:t>
            </a:r>
            <a:r>
              <a:rPr lang="en-US" sz="1100" i="1" dirty="0"/>
              <a:t> of </a:t>
            </a:r>
            <a:r>
              <a:rPr lang="en-US" sz="1100" i="1" dirty="0" err="1"/>
              <a:t>Februarie</a:t>
            </a:r>
            <a:r>
              <a:rPr lang="en-US" sz="1100" i="1" dirty="0"/>
              <a:t> </a:t>
            </a:r>
            <a:r>
              <a:rPr lang="en-US" sz="1100" i="1" dirty="0" err="1"/>
              <a:t>laste</a:t>
            </a:r>
            <a:r>
              <a:rPr lang="en-US" sz="1100" dirty="0"/>
              <a:t>. Printed in London 1579 for Edward White at the little North-</a:t>
            </a:r>
            <a:r>
              <a:rPr lang="en-US" sz="1100" dirty="0" err="1"/>
              <a:t>doore</a:t>
            </a:r>
            <a:r>
              <a:rPr lang="en-US" sz="1100" dirty="0"/>
              <a:t> of Paules at the sign of the gun, and are there to be sold.</a:t>
            </a:r>
          </a:p>
          <a:p>
            <a:r>
              <a:rPr lang="en-US" sz="1100" dirty="0"/>
              <a:t>Source: British Library</a:t>
            </a:r>
          </a:p>
          <a:p>
            <a:endParaRPr lang="en-US" dirty="0"/>
          </a:p>
        </p:txBody>
      </p:sp>
      <p:pic>
        <p:nvPicPr>
          <p:cNvPr id="11" name="Picture 3" descr="/var/folders/bz/kb26mb51433cptykwkcdhrph0000gn/T/com.microsoft.Word/WebArchiveCopyPasteTempFiles/Witches%27Familiars1579.jpg">
            <a:extLst>
              <a:ext uri="{FF2B5EF4-FFF2-40B4-BE49-F238E27FC236}">
                <a16:creationId xmlns:a16="http://schemas.microsoft.com/office/drawing/2014/main" id="{4FB903C0-D9AE-7D4C-B492-FB6FF8BDE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r:link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1125" y="363687"/>
            <a:ext cx="3125424" cy="2077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5" descr="https://www.bl.uk/britishlibrary/~/media/bl/global/dl%20shakespeare/shakespeare%20collection%20items/a-1591-witchcraft-pamphlet-c_101_a_6_b4v.jpg">
            <a:extLst>
              <a:ext uri="{FF2B5EF4-FFF2-40B4-BE49-F238E27FC236}">
                <a16:creationId xmlns:a16="http://schemas.microsoft.com/office/drawing/2014/main" id="{E2DFA091-EC29-B54C-AF38-F1C68EEDEF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r:link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89" t="13089" r="11391" b="19414"/>
          <a:stretch>
            <a:fillRect/>
          </a:stretch>
        </p:blipFill>
        <p:spPr bwMode="auto">
          <a:xfrm>
            <a:off x="577601" y="1103026"/>
            <a:ext cx="2882900" cy="370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32149BE-E1E1-F447-B82F-EF37A26DB1E2}"/>
              </a:ext>
            </a:extLst>
          </p:cNvPr>
          <p:cNvSpPr txBox="1"/>
          <p:nvPr/>
        </p:nvSpPr>
        <p:spPr>
          <a:xfrm>
            <a:off x="194097" y="5016310"/>
            <a:ext cx="441395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err="1"/>
              <a:t>Newes</a:t>
            </a:r>
            <a:r>
              <a:rPr lang="en-US" sz="1200" i="1" dirty="0"/>
              <a:t> from Scotland</a:t>
            </a:r>
            <a:r>
              <a:rPr lang="en-US" sz="1200" dirty="0"/>
              <a:t>, printed in 1591 in London</a:t>
            </a:r>
          </a:p>
          <a:p>
            <a:r>
              <a:rPr lang="en-US" sz="1200" dirty="0"/>
              <a:t>Source: British Library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21887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AE1C6BE5-179A-8142-A980-36A407F211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4088" y="711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049" name="Picture 15" descr="https://www.bl.uk/britishlibrary/~/media/bl/global/dl%20shakespeare/shakespeare%20collection%20items/a-1591-witchcraft-pamphlet-c_101_a_6_b4v.jpg">
            <a:extLst>
              <a:ext uri="{FF2B5EF4-FFF2-40B4-BE49-F238E27FC236}">
                <a16:creationId xmlns:a16="http://schemas.microsoft.com/office/drawing/2014/main" id="{8A3A40E9-5AF1-BE47-984C-C4CF02EB16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89" t="13089" r="11391" b="19414"/>
          <a:stretch>
            <a:fillRect/>
          </a:stretch>
        </p:blipFill>
        <p:spPr bwMode="auto">
          <a:xfrm>
            <a:off x="824088" y="952502"/>
            <a:ext cx="2882900" cy="370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63A7838-85BC-0C4E-8352-3A57BBB8AB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6988" y="59831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051" name="Picture 19" descr="https://www.bl.uk/britishlibrary/~/media/bl/global/dl%20shakespeare/shakespeare%20collection%20items/a-1591-witchcraft-pamphlet-c_101_a_6_c2v.jpg">
            <a:extLst>
              <a:ext uri="{FF2B5EF4-FFF2-40B4-BE49-F238E27FC236}">
                <a16:creationId xmlns:a16="http://schemas.microsoft.com/office/drawing/2014/main" id="{C956BCE2-73CE-E54C-BD1B-4135823F16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04" t="13010" r="14819" b="20554"/>
          <a:stretch>
            <a:fillRect/>
          </a:stretch>
        </p:blipFill>
        <p:spPr bwMode="auto">
          <a:xfrm>
            <a:off x="3831165" y="952502"/>
            <a:ext cx="2414082" cy="3821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/var/folders/bz/kb26mb51433cptykwkcdhrph0000gn/T/com.microsoft.Word/WebArchiveCopyPasteTempFiles/Witches%27Familiars1579.jpg">
            <a:extLst>
              <a:ext uri="{FF2B5EF4-FFF2-40B4-BE49-F238E27FC236}">
                <a16:creationId xmlns:a16="http://schemas.microsoft.com/office/drawing/2014/main" id="{107CFC12-412A-1D46-BA88-F5B54FFA0F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0088" y="952502"/>
            <a:ext cx="4259251" cy="2830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A06B7CF-CC73-E54C-A080-04833B774DC1}"/>
              </a:ext>
            </a:extLst>
          </p:cNvPr>
          <p:cNvSpPr txBox="1"/>
          <p:nvPr/>
        </p:nvSpPr>
        <p:spPr>
          <a:xfrm>
            <a:off x="7371644" y="3951111"/>
            <a:ext cx="353342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A </a:t>
            </a:r>
            <a:r>
              <a:rPr lang="en-US" sz="1200" i="1" dirty="0" err="1"/>
              <a:t>Rehearsall</a:t>
            </a:r>
            <a:r>
              <a:rPr lang="en-US" sz="1200" i="1" dirty="0"/>
              <a:t> both </a:t>
            </a:r>
            <a:r>
              <a:rPr lang="en-US" sz="1200" i="1" dirty="0" err="1"/>
              <a:t>straung</a:t>
            </a:r>
            <a:r>
              <a:rPr lang="en-US" sz="1200" i="1" dirty="0"/>
              <a:t> and true, of heinous and horrible </a:t>
            </a:r>
            <a:r>
              <a:rPr lang="en-US" sz="1200" i="1" dirty="0" err="1"/>
              <a:t>actes</a:t>
            </a:r>
            <a:r>
              <a:rPr lang="en-US" sz="1200" i="1" dirty="0"/>
              <a:t> committed by Elizabeth Stile, Alias Rockingham, Mother </a:t>
            </a:r>
            <a:r>
              <a:rPr lang="en-US" sz="1200" i="1" dirty="0" err="1"/>
              <a:t>Dutten</a:t>
            </a:r>
            <a:r>
              <a:rPr lang="en-US" sz="1200" i="1" dirty="0"/>
              <a:t>, Mother </a:t>
            </a:r>
            <a:r>
              <a:rPr lang="en-US" sz="1200" i="1" dirty="0" err="1"/>
              <a:t>Deuell</a:t>
            </a:r>
            <a:r>
              <a:rPr lang="en-US" sz="1200" i="1" dirty="0"/>
              <a:t>, Mother Margaret, </a:t>
            </a:r>
            <a:r>
              <a:rPr lang="en-US" sz="1200" i="1" dirty="0" err="1"/>
              <a:t>Fower</a:t>
            </a:r>
            <a:r>
              <a:rPr lang="en-US" sz="1200" i="1" dirty="0"/>
              <a:t> notorious Witches , Apprehended at </a:t>
            </a:r>
            <a:r>
              <a:rPr lang="en-US" sz="1200" i="1" dirty="0" err="1"/>
              <a:t>winfore</a:t>
            </a:r>
            <a:r>
              <a:rPr lang="en-US" sz="1200" i="1" dirty="0"/>
              <a:t> in the </a:t>
            </a:r>
            <a:r>
              <a:rPr lang="en-US" sz="1200" i="1" dirty="0" err="1"/>
              <a:t>Countie</a:t>
            </a:r>
            <a:r>
              <a:rPr lang="en-US" sz="1200" i="1" dirty="0"/>
              <a:t> of </a:t>
            </a:r>
            <a:r>
              <a:rPr lang="en-US" sz="1200" i="1" dirty="0" err="1"/>
              <a:t>Barkl</a:t>
            </a:r>
            <a:r>
              <a:rPr lang="en-US" sz="1200" i="1" dirty="0"/>
              <a:t>, and at Abbington arraigned, condemned, and </a:t>
            </a:r>
            <a:r>
              <a:rPr lang="en-US" sz="1200" i="1" dirty="0" err="1"/>
              <a:t>ececuted</a:t>
            </a:r>
            <a:r>
              <a:rPr lang="en-US" sz="1200" i="1" dirty="0"/>
              <a:t> on the 26 </a:t>
            </a:r>
            <a:r>
              <a:rPr lang="en-US" sz="1200" i="1" dirty="0" err="1"/>
              <a:t>daye</a:t>
            </a:r>
            <a:r>
              <a:rPr lang="en-US" sz="1200" i="1" dirty="0"/>
              <a:t> of </a:t>
            </a:r>
            <a:r>
              <a:rPr lang="en-US" sz="1200" i="1" dirty="0" err="1"/>
              <a:t>Februarie</a:t>
            </a:r>
            <a:r>
              <a:rPr lang="en-US" sz="1200" i="1" dirty="0"/>
              <a:t> </a:t>
            </a:r>
            <a:r>
              <a:rPr lang="en-US" sz="1200" i="1" dirty="0" err="1"/>
              <a:t>laste</a:t>
            </a:r>
            <a:r>
              <a:rPr lang="en-US" sz="1200" dirty="0"/>
              <a:t>. Printed in London 1579 for Edward White at the little North-</a:t>
            </a:r>
            <a:r>
              <a:rPr lang="en-US" sz="1200" dirty="0" err="1"/>
              <a:t>doore</a:t>
            </a:r>
            <a:r>
              <a:rPr lang="en-US" sz="1200" dirty="0"/>
              <a:t> of Paules at the sign of the gun, and are there to be sold.</a:t>
            </a:r>
          </a:p>
          <a:p>
            <a:r>
              <a:rPr lang="en-US" sz="1200" dirty="0"/>
              <a:t>Source: British Library</a:t>
            </a:r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C59E345-AC39-E140-B8EA-E02795F3D94A}"/>
              </a:ext>
            </a:extLst>
          </p:cNvPr>
          <p:cNvSpPr txBox="1"/>
          <p:nvPr/>
        </p:nvSpPr>
        <p:spPr>
          <a:xfrm>
            <a:off x="1095022" y="4910667"/>
            <a:ext cx="441395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err="1"/>
              <a:t>Newes</a:t>
            </a:r>
            <a:r>
              <a:rPr lang="en-US" sz="1200" i="1" dirty="0"/>
              <a:t> from Scotland</a:t>
            </a:r>
            <a:r>
              <a:rPr lang="en-US" sz="1200" dirty="0"/>
              <a:t>, printed in 1591 in London</a:t>
            </a:r>
          </a:p>
          <a:p>
            <a:r>
              <a:rPr lang="en-US" sz="1200" dirty="0"/>
              <a:t>Source: British Library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96854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CB5E8601-EA35-A44E-A992-1E2851ADE6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8578" y="801511"/>
            <a:ext cx="1553814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6145" name="Picture 1" descr="The discovery of witches - The British Library">
            <a:extLst>
              <a:ext uri="{FF2B5EF4-FFF2-40B4-BE49-F238E27FC236}">
                <a16:creationId xmlns:a16="http://schemas.microsoft.com/office/drawing/2014/main" id="{7EA4ACFE-DE65-664C-9B3B-D07DE7A7E6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4241" y="801511"/>
            <a:ext cx="6643511" cy="4315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FD7E1E2-93FA-454B-8413-BBC4B4D605B4}"/>
              </a:ext>
            </a:extLst>
          </p:cNvPr>
          <p:cNvSpPr txBox="1"/>
          <p:nvPr/>
        </p:nvSpPr>
        <p:spPr>
          <a:xfrm>
            <a:off x="3347153" y="5268090"/>
            <a:ext cx="549768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The Discovery of Witches: in answer to several queries lately, delivered to the judges of </a:t>
            </a:r>
            <a:r>
              <a:rPr lang="en-US" sz="1200" i="1" dirty="0" err="1"/>
              <a:t>aßize</a:t>
            </a:r>
            <a:r>
              <a:rPr lang="en-US" sz="1200" i="1" dirty="0"/>
              <a:t> for the county of Norfolk. And now published by Matthew Hopkins, Witch-finder, for the benefit of the whole </a:t>
            </a:r>
            <a:r>
              <a:rPr lang="en-US" sz="1200" i="1" dirty="0" err="1"/>
              <a:t>kingdome</a:t>
            </a:r>
            <a:r>
              <a:rPr lang="en-US" sz="1200" i="1" dirty="0"/>
              <a:t>, Printed in London  for R. Royston, at the </a:t>
            </a:r>
            <a:r>
              <a:rPr lang="en-US" sz="1200" i="1" dirty="0" err="1"/>
              <a:t>Agell</a:t>
            </a:r>
            <a:r>
              <a:rPr lang="en-US" sz="1200" i="1" dirty="0"/>
              <a:t> in </a:t>
            </a:r>
            <a:r>
              <a:rPr lang="en-US" sz="1200" i="1" dirty="0" err="1"/>
              <a:t>Ivie</a:t>
            </a:r>
            <a:r>
              <a:rPr lang="en-US" sz="1200" i="1" dirty="0"/>
              <a:t> Lane.</a:t>
            </a:r>
            <a:endParaRPr lang="en-US" sz="1200" dirty="0"/>
          </a:p>
          <a:p>
            <a:r>
              <a:rPr lang="en-US" sz="1200" dirty="0"/>
              <a:t>Source: British Library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42084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5C65328E-4055-0C41-9458-7FB7C1FEC3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21600" y="129822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073" name="Picture 8" descr="https://www.bl.uk/britishlibrary/~/media/bl/global/dl%20shakespeare/shakespeare%20collection%20items/marlowes-doctor-faustus-1631-562950037601815.jpg">
            <a:extLst>
              <a:ext uri="{FF2B5EF4-FFF2-40B4-BE49-F238E27FC236}">
                <a16:creationId xmlns:a16="http://schemas.microsoft.com/office/drawing/2014/main" id="{30F02DDA-916B-8346-87C6-768A317239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6115" y="911538"/>
            <a:ext cx="3489885" cy="4852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9C6AF28-F841-7242-B190-BA9604C0A7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6000" y="89182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075" name="Picture 4" descr="The Witch of Edmonton - Wikipedia">
            <a:extLst>
              <a:ext uri="{FF2B5EF4-FFF2-40B4-BE49-F238E27FC236}">
                <a16:creationId xmlns:a16="http://schemas.microsoft.com/office/drawing/2014/main" id="{ACD2DDB3-50E9-B740-B26E-65C0DE4B26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" y="891822"/>
            <a:ext cx="3489886" cy="4871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E6AFE0D-89B3-C74B-91D6-2ADA414C1FCE}"/>
              </a:ext>
            </a:extLst>
          </p:cNvPr>
          <p:cNvSpPr txBox="1"/>
          <p:nvPr/>
        </p:nvSpPr>
        <p:spPr>
          <a:xfrm>
            <a:off x="4541371" y="1126012"/>
            <a:ext cx="264965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A Witch of Edmonton A known true Story. Composed into A tragic-comedy by divers well-esteemed poets; William Rowley, Thomas Dekker, John Ford, &amp; Co. Acted by the Princes Servants, often at the Cock-Pit in Drury-Lane, once at Court, with singular applause. Never printed till now.</a:t>
            </a:r>
            <a:r>
              <a:rPr lang="en-US" sz="1200" dirty="0"/>
              <a:t> Printed in London by J. </a:t>
            </a:r>
            <a:r>
              <a:rPr lang="en-US" sz="1200" dirty="0" err="1"/>
              <a:t>Cottrel</a:t>
            </a:r>
            <a:r>
              <a:rPr lang="en-US" sz="1200" dirty="0"/>
              <a:t>, for Edward Blackmore, at the </a:t>
            </a:r>
            <a:r>
              <a:rPr lang="en-US" sz="1200" dirty="0" err="1"/>
              <a:t>Angelin</a:t>
            </a:r>
            <a:r>
              <a:rPr lang="en-US" sz="1200" dirty="0"/>
              <a:t> Paul’s Church-yard 1658.</a:t>
            </a:r>
          </a:p>
          <a:p>
            <a:r>
              <a:rPr lang="en-US" sz="1200" dirty="0"/>
              <a:t>Source: Royal Shakespeare Company</a:t>
            </a: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B9F2C3-D507-9347-A574-EB2FA3A46F59}"/>
              </a:ext>
            </a:extLst>
          </p:cNvPr>
          <p:cNvSpPr txBox="1"/>
          <p:nvPr/>
        </p:nvSpPr>
        <p:spPr>
          <a:xfrm>
            <a:off x="5371893" y="4421789"/>
            <a:ext cx="2314222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i="1" dirty="0"/>
              <a:t>The </a:t>
            </a:r>
            <a:r>
              <a:rPr lang="en-US" sz="1200" i="1" dirty="0" err="1"/>
              <a:t>tragicall</a:t>
            </a:r>
            <a:r>
              <a:rPr lang="en-US" sz="1200" i="1" dirty="0"/>
              <a:t> </a:t>
            </a:r>
            <a:r>
              <a:rPr lang="en-US" sz="1200" i="1" dirty="0" err="1"/>
              <a:t>Historie</a:t>
            </a:r>
            <a:r>
              <a:rPr lang="en-US" sz="1200" i="1" dirty="0"/>
              <a:t> of the life and death of Doctor Faustus</a:t>
            </a:r>
            <a:r>
              <a:rPr lang="en-US" sz="1200" dirty="0"/>
              <a:t>. By Christopher Marlowe, printed in London for John Wright, and are to be sold at his shop without </a:t>
            </a:r>
            <a:r>
              <a:rPr lang="en-US" sz="1200" dirty="0" err="1"/>
              <a:t>Newgate</a:t>
            </a:r>
            <a:r>
              <a:rPr lang="en-US" sz="1200" dirty="0"/>
              <a:t>, 1631.</a:t>
            </a:r>
          </a:p>
          <a:p>
            <a:pPr algn="r"/>
            <a:r>
              <a:rPr lang="en-US" sz="1200" dirty="0"/>
              <a:t>Source: British Library</a:t>
            </a:r>
          </a:p>
          <a:p>
            <a:pPr algn="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5952022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8C59B386-999D-4CB6-B907-9F3997C027C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{178F632A-AB77-374A-898F-9E5FED071DED}tf10001060</Template>
  <TotalTime>107</TotalTime>
  <Words>1304</Words>
  <Application>Microsoft Macintosh PowerPoint</Application>
  <PresentationFormat>Widescreen</PresentationFormat>
  <Paragraphs>52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Trebuchet MS</vt:lpstr>
      <vt:lpstr>Wingdings 3</vt:lpstr>
      <vt:lpstr>Facet</vt:lpstr>
      <vt:lpstr>English Witchcraft Pamphlets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English Witchcraft Pamphlets</dc:title>
  <dc:creator>Tsea Francisconi</dc:creator>
  <cp:lastModifiedBy>Tsea Francisconi</cp:lastModifiedBy>
  <cp:revision>23</cp:revision>
  <dcterms:created xsi:type="dcterms:W3CDTF">2022-02-13T02:47:05Z</dcterms:created>
  <dcterms:modified xsi:type="dcterms:W3CDTF">2022-02-13T04:34:25Z</dcterms:modified>
</cp:coreProperties>
</file>