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B16"/>
    <a:srgbClr val="FFDFB4"/>
    <a:srgbClr val="FFFD78"/>
    <a:srgbClr val="5D00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07"/>
    <p:restoredTop sz="94627"/>
  </p:normalViewPr>
  <p:slideViewPr>
    <p:cSldViewPr snapToGrid="0">
      <p:cViewPr>
        <p:scale>
          <a:sx n="42" d="100"/>
          <a:sy n="42" d="100"/>
        </p:scale>
        <p:origin x="456" y="-3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9T00:48:25.889"/>
    </inkml:context>
    <inkml:brush xml:id="br0">
      <inkml:brushProperty name="width" value="0.05" units="cm"/>
      <inkml:brushProperty name="height" value="0.05" units="cm"/>
      <inkml:brushProperty name="color" value="#FFFD78"/>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2:59.580"/>
    </inkml:context>
    <inkml:brush xml:id="br0">
      <inkml:brushProperty name="width" value="0.05" units="cm"/>
      <inkml:brushProperty name="height" value="0.05" units="cm"/>
      <inkml:brushProperty name="color" value="#1E1B16"/>
    </inkml:brush>
  </inkml:definitions>
  <inkml:trace contextRef="#ctx0" brushRef="#br0">0 1 24575,'0'15'0,"0"7"0,0 10 0,0 6 0,0-1 0,0-1 0,0-11 0,0-9 0,0-9 0,0 0 0,0-3 0,0 2 0,0-2 0,0-1 0,0 0 0,0 2 0,0 6 0,0 3 0,0 2 0,0-3 0,0-3 0,0-5 0,0-3 0,0-2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3:03.066"/>
    </inkml:context>
    <inkml:brush xml:id="br0">
      <inkml:brushProperty name="width" value="0.05" units="cm"/>
      <inkml:brushProperty name="height" value="0.05" units="cm"/>
      <inkml:brushProperty name="color" value="#1E1B16"/>
    </inkml:brush>
  </inkml:definitions>
  <inkml:trace contextRef="#ctx0" brushRef="#br0">90 1 24575,'10'0'0,"-1"0"0,3 0 0,-1 0 0,-4 0 0,-2 0 0,-3 2 0,-4-1 0,0 2 0,-2 0 0,-1 2 0,1 0 0,-1 1 0,-1-1 0,0 0 0,-1-1 0,0-1 0,-4 2 0,2-1 0,-4 3 0,-3 2 0,1 1 0,-2 3 0,8-5 0,2-3 0,7-4 0,2-1 0,4 0 0,4 0 0,4 0 0,5 0 0,1 0 0,-3 2 0,-3 0 0,-6 1 0,-4 1 0,-2-1 0,-2 0 0,0-1 0,0 2 0,-4 2 0,-5 7 0,-6 5 0,-3 4 0,1-2 0,5-3 0,5-8 0,3-3 0,6-7 0,3 0 0,5 0 0,7 1 0,1 0 0,-1 0 0,-5 0 0,-5 0 0,-3 0 0,-3 2 0,0 0 0,-1 2 0,-1 1 0,-2-1 0,-1 4 0,-1 0 0,0 2 0,2 1 0,-1 1 0,-2 1 0,3-5 0,0 1 0,3-8 0,0-1 0,10-6 0,-5 2 0,11-6 0,-2 4 0,10-4 0,0-1 0,-3 4 0,-7 2 0,-7 2 0,-3 3 0,-3 2 0,-2 2 0,-4 4 0,-4 4 0,-5 4 0,-5 6 0,-10 7 0,7-6 0,-5 4 0,13-15 0,1-1 0,5-6 0,4-5 0,3-10 0,1-14 0,5-17 0,4-10 0,5 0 0,4 4 0,-2 11 0,-3 9 0,-7 13 0,-2 9 0,-5 7 0,-1 2 0,0 0 0,-1 0 0,2-2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3:04.084"/>
    </inkml:context>
    <inkml:brush xml:id="br0">
      <inkml:brushProperty name="width" value="0.05" units="cm"/>
      <inkml:brushProperty name="height" value="0.05" units="cm"/>
      <inkml:brushProperty name="color" value="#1E1B16"/>
    </inkml:brush>
  </inkml:definitions>
  <inkml:trace contextRef="#ctx0" brushRef="#br0">1 1 24575,'16'0'0,"-1"0"0,-1 0 0,-3 0 0,-5 0 0,-4 0 0,-7 2 0,0-1 0,-3 4 0,5-4 0,1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3:38.635"/>
    </inkml:context>
    <inkml:brush xml:id="br0">
      <inkml:brushProperty name="width" value="0.05" units="cm"/>
      <inkml:brushProperty name="height" value="0.05" units="cm"/>
      <inkml:brushProperty name="color" value="#A28C72"/>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3:57.446"/>
    </inkml:context>
    <inkml:brush xml:id="br0">
      <inkml:brushProperty name="width" value="0.05" units="cm"/>
      <inkml:brushProperty name="height" value="0.05" units="cm"/>
      <inkml:brushProperty name="color" value="#A28C72"/>
    </inkml:brush>
  </inkml:definitions>
  <inkml:trace contextRef="#ctx0" brushRef="#br0">69 1046 24575,'24'0'0,"12"0"0,14 0 0,13 0 0,-2 0 0,-8 0 0,-14 0 0,-15 0 0,-10 0 0,-9 0 0,-4-1 0,-10-1 0,-7-3 0,-16-4 0,-16-6 0,-22-4 0,-5-2 0,1 0 0,13 2 0,28 8 0,15 5 0,15 3 0,5 3 0,2 0 0,4 0 0,10 0 0,16 1 0,17 5 0,23 4 0,14 6 0,2-1 0,-3-2 0,-15-3 0,-16-1 0,-11-1 0,-17-2 0,-11-2 0,-7-3 0,-5 1 0,-4-1 0,1 1 0,-1 0 0,-1 0 0,0 2 0,0 0 0,-3 1 0,-6 0 0,-9-2 0,-4 0 0,-3-2 0,-3-1 0,-5-3 0,-4-1 0,-12 0 0,13 1 0,-10 2 0,17 1 0,-1 0 0,10 0 0,7 0 0,6 0 0,4-1 0,5 1 0,1-1 0,3 0 0,2 1 0,1 0 0,5 1 0,7 3 0,5 3 0,3 1 0,0 1 0,-6-1 0,-6-3 0,-5-3 0,-1 0 0,-1-1 0,-2 1 0,2-1 0,-4 1 0,1-1 0,-1 1 0,1 1 0,2-1 0,0 2 0,-3-2 0,0 1 0,-3-1 0,-2 0 0,-1 0 0,-3 1 0,-5 0 0,-5-1 0,-4 0 0,-2-1 0,2-1 0,1 0 0,-2 0 0,-1 0 0,-6 0 0,0 0 0,3 0 0,4 0 0,6 0 0,5 0 0,3 0 0,2-2 0,2 1 0,2 0 0,1 0 0,2 1 0,1 0 0,-1 0 0,3 0 0,1 0 0,8 0 0,6 1 0,6 3 0,3 2 0,1 3 0,-4 1 0,-5 0 0,-8-2 0,-5-4 0,-5-1 0,-3-1 0,-2 0 0,-2-1 0,-4-1 0,-4 0 0,-1 0 0,-4 0 0,3-2 0,-3-1 0,0-1 0,2 1 0,1 0 0,1 2 0,0-1 0,-4 0 0,1 0 0,-1 1 0,2 0 0,4 1 0,3 0 0,0-1 0,5 1 0,-1-1 0,-1 0 0,1 1 0,-2 0 0,1 0 0,-1 0 0,0 0 0,-2 0 0,-5 0 0,0 0 0,0 0 0,2 0 0,4 0 0,5 0 0,2 0 0,4 0 0,3 0 0,4 0 0,1 0 0,-1 0 0,-1 0 0,0 0 0,1 1 0,-2 0 0,-1 1 0,-3 1 0,-3 0 0,0 0 0,-1 0 0,-2 0 0,0-1 0,0 1 0,0-1 0,1 2 0,1-1 0,0 0 0,2 1 0,-1 0 0,-1-3 0,-1 2 0,-1-1 0,1 0 0,-2 0 0,2-1 0,-3 0 0,2 1 0,-2-1 0,0-1 0,2 0 0,0 0 0,0 1 0,1-1 0,1 1 0,-1 0 0,3 0 0,0 0 0,1 0 0,2-1 0,0 0 0,-1 0 0,0 0 0,1 0 0,1 0 0,-2 0 0,1 0 0,-4 0 0,2 0 0,-3 0 0,1 0 0,0 0 0,-1 0 0,1 0 0,-1 0 0,0 0 0,0 0 0,-1 1 0,-2 1 0,-2 1 0,-2 0 0,-3-1 0,-4-1 0,-4 0 0,0-1 0,-2 0 0,3 0 0,2 0 0,4 0 0,2 0 0,2 0 0,1 0 0,0 0 0,1 1 0,0-1 0,-1 1 0,0-1 0,0 0 0,0 0 0,-1 0 0,0 0 0,2 0 0,-1 0 0,1 0 0,0 0 0,-1 0 0,1 0 0,9 0 0,1 0 0,9 0 0,-4 0 0,0 0 0,0 0 0,1 0 0,3 0 0,1 0 0,-1 0 0,-2 0 0,-2 0 0,-6 0 0,0 0 0,-3 0 0,0 1 0,-2 0 0,0 0 0,1 0 0,-1 1 0,0 0 0,0 0 0,1 0 0,1 0 0,1 0 0,-3 0 0,0 0 0,0 0 0,0 0 0,0 1 0,1 0 0,0 1 0,0-1 0,-1 1 0,0 0 0,2 1 0,1-2 0,-1 2 0,1-2 0,-1 0 0,0 0 0,0 0 0,-1 0 0,0-1 0,-1 0 0,-1 0 0,0-1 0,0 0 0,1-1 0,-2 1 0,2-1 0,2 2 0,0 1 0,1 1 0,1-1 0,-1 0 0,-2-3 0,-1-1 0,-6-3 0,-2-4 0,-9-5 0,-1 1 0,-11-8 0,-2 1 0,-9-8 0,-2-3 0,0-2 0,3 1 0,4 2 0,4 5 0,7 5 0,5 6 0,3 5 0,5 3 0,3 2 0,1 0 0,3 2 0,6 0 0,7 1 0,11 4 0,14 6 0,9 6 0,8 8 0,8 3 0,-26-9 0,4 3 0,-30-13 0,-1 2 0,-6-6 0,-4-2 0,-6-2 0,-11 0 0,-7-1 0,-3-2 0,0-2 0,4-3 0,1 2 0,1 1 0,0 1 0,-3 3 0,-1 1 0,1-1 0,3 0 0,7 0 0,8 0 0,3 0 0,6 1 0,8-1 0,9 1 0,10 0 0,11 5 0,3 5 0,0 6 0,-6 1 0,-12-3 0,-9-5 0,-6-2 0,-6-3 0,-1 1 0,-4-4 0,-4 0 0,-9-1 0,-6-1 0,-7-2 0,2-2 0,3-1 0,2 0 0,6 3 0,2 1 0,1 1 0,3-1 0,-2 0 0,2 0 0,1 0 0,3 1 0,0-1 0,3 1 0,0 0 0,3-1 0,0 1 0,4-1 0,4 0 0,4 1 0,1 0 0,0 1 0,-1 1 0,5 2 0,1 2 0,-1 2 0,-1 0 0,-6-2 0,-5 0 0,-4-2 0,-10-6 0,-11-13 0,-11-17 0,-16-23 0,-4-13 0,-1-4 0,7 9 0,14 20 0,12 17 0,9 17 0,7 6 0,6 8 0,6 4 0,11 12 0,18 13 0,-2-2 0,2-1 0,12 12 0,-11-12 0,-4-1 0,-1-2 0,-8-5 0,-6-3 0,-19-15 0,-1-1 0,-9-6 0,-6-8 0,-10-11 0,-12-12 0,-4-4 0,-5-3 0,2 2 0,6 6 0,5 4 0,9 10 0,9 7 0,4 5 0,7 4 0,17 24 0,10 13 0,20 25 0,9 13 0,-17-23 0,1 1 0,-25-33 0,-2 0 0,-7-10 0,-10-7 0,-13-10 0,-16-11 0,-19-16 0,-8-12 0,2-3 0,9 2 0,21 12 0,11 9 0,11 13 0,7 8 0,7 8 0,11 12 0,15 15 0,9 8 0,4 3 0,-6-7 0,-12-11 0,-7-5 0,-10-8 0,-6-6 0,-4-10 0,-7-11 0,-9-16 0,-7-9 0,-5 1 0,2 4 0,6 15-6784,9 9 6784,5 8 0,5 7 0,13 14 0,14 19 0,14 20 0,8 7 0,-5-2 6784,-9-14-6784,-10-13 0,-9-12 0,-8-7 0,-2-6 0,-3-3 0,-6-6 0,-6-11 0,-16-15 0,-14-14 0,-10-9 0,-1 2 0,11 11 0,14 15 0,13 11 0,10 7 0,16 14 0,19 19 0,18 20 0,10 12 0,-4-3 0,-14-13 0,-16-14 0,-12-11 0,-9-10 0,-7-7 0,-10-15 0,-13-13 0,-17-22 0,-15-17 0,-2-4 0,4 5 0,15 17 0,17 16 0,9 11 0,12 15 0,12 13 0,18 26 0,14 17 0,5 12 0,-3-5 0,-15-16 0,-9-13 0,-10-12 0,-7-10 0,-11-15 0,-9-11 0,-15-15 0,10 9 0,-3-2 0,18 18 0,1 1 0,4 5 0,2 2 0,6 17 0,6 11 0,7 17 0,3 5 0,-2-8 0,-5-10 0,-5-11 0,-3-10 0,-4-5 0,0-6 0,-5-13 0,-2-18 0,-8-22 0,-4-11 0,-3 6 0,2 12 0,8 29 0,4 16 0,11 25 0,6 15 0,7 11 0,4 3 0,-1-7 0,-3-8 0,-6-13 0,-4-9 0,-3-6 0,-4-5 0,-5-7 0,-13-17 0,-12-15 0,-12-13 0,-7-5 0,4 7 0,9 10 0,10 12 0,12 11 0,6 9 0,6 3 0,7 7 0,12 11 0,16 19 0,15 13 0,3 8 0,-9-8 0,-13-11 0,-13-13 0,-10-11 0,-9-9 0,-11-9 0,-15-17 0,-17-16 0,-13-14 0,-3-4 0,5 6 0,13 12 0,15 10 0,14 12 0,10 7 0,14 5 0,16 2 0,22 6 0,24 9 0,7 11 0,-8 5 0,-18 0 0,-23-7 0,-16-7 0,-9-3 0,-6-4 0,-10-3 0,-8-3 0,-10-9 0,-9-10 0,-8-14 0,13 5 0,-3-6 0,21 17 0,3 0 0,6 4 0,3 6 0,6 0 0,10 12 0,8 8 0,6 10 0,-1 7 0,-8-4 0,-5-4 0,-10-11 0,-9-12 0,-13-16 0,-10-7 0,6 2 0,-1 1 0,17 14 0,0 2 0,7 11 0,10 20 0,7 24 0,6 18 0,1 6 0,-4-12 0,-8-20 0,-3-16 0,-4-15 0,-3-8 0,-1-5 0,-4-9 0,-5-12 0,-6-12 0,-3-8 0,-3-2 0,4 6 0,3 10 0,6 11 0,2 10 0,5 9 0,5 15 0,12 17 0,9 15 0,8 5 0,-3-7 0,-7-14 0,-9-12 0,-8-14 0,-3-7 0,-8-11 0,-3-10 0,-4-5 0,-3-4 0,-2-3 0,0 1 0,-1 1 0,6 11 0,1 5 0,6 13 0,1 6 0,2 4 0,2 8 0,2 3 0,2 1 0,0 0 0,-1-6 0,1-5 0,-2-4 0,-2-8 0,-2-12 0,-4-13 0,-4-7 0,-1-4 0,-1 8 0,4 9 0,4 8 0,2 10 0,0 18 0,0 3 0,3 17 0,3-6 0,2-1 0,1-7 0,-4-10 0,-1-7 0,-3-15 0,-4-23 0,-5-32 0,-7-23 0,-4-6 0,1 11 0,6 25 0,3 24 0,4 20 0,4 13 0,1 15 0,0 13 0,1 15 0,2 10 0,2 5 0,2 0 0,-1-7 0,1-9 0,-3-14 0,-1-9 0,0-8 0,-2-4 0,1-2 0,-1-10 0,-1-19 0,0-34 0,0 4 0,0-29 0,0 38 0,0 1 0,0 22 0,0 14 0,0 11 0,0 9 0,1 10 0,2 14 0,5 7 0,5 7 0,2-4 0,-1-9 0,-4-10 0,-5-10 0,-2-7 0,-2-5 0,0-7 0,-1-7 0,0-6 0,0-15 0,-2-1 0,-2-7 0,-1 9 0,-1 7 0,2 12 0,0 6 0,2 5 0,1 3 0,-1 5 0,2 11 0,0 2 0,0 14 0,0-6 0,1 6 0,1-4 0,0-6 0,1-7 0,-1-5 0,1-6 0,-1-7 0,1-12 0,2-15 0,1-19 0,3-16 0,1-4 0,1 4 0,-1 12 0,-1 18 0,-5 17 0,-1 14 0,-3 18 0,2 10 0,5 9 0,7 2 0,2-3 0,2-8 0,-6-11 0,0-6 0,-7-13 0,0-7 0,-4-9 0,-6-7 0,-10-2 0,-7 1 0,-3 6 0,3 5 0,7 7 0,6 4 0,4 4 0,5 1 0,4 2 0,6-1 0,2 2 0,2 3 0,-5 1 0,-2 0 0,0-1 0,-3-4 0,0 0 0,-3-3 0,-2-6 0,-4-5 0,-3-2 0,0 0 0,1 5 0,4 1 0,2 2 0,4 1 0,1 4 0,8-2 0,5 4 0,2 0 0,-1 0 0,-4 1 0,-6 0 0,-4-5 0,-4-5 0,-1-9 0,-2-8 0,-3-4 0,-1 1 0,-1 5 0,3 9 0,1 7 0,4 4 0,6 4 0,9 1 0,-1 0 0,7 1 0,-7 1 0,2 0 0,-6 1 0,-4 2 0,-3-2 0,-1 0 0,-2-3 0,2 0 0,-1 0 0,0 0 0,1 0 0,0 0 0,0-1 0,2-1 0,-1-1 0,1 0 0,0 1 0,-1 2 0,-3 4 0,-3 3 0,-5 2 0,-3 1 0,-3-2 0,2-4 0,-1 0 0,3-3 0,2 0 0,0-1 0,4 0 0,-1 0 0,3 0 0,0 0 0,-1 1 0,1 0 0,0-1 0,0 1 0,10-4 0,1-3 0,9 0 0,-2-4 0,1 0 0,-4 1 0,-1 0 0,-6 1 0,-2 3 0,-3 2 0,-2 2 0,-2 1 0,-3-1 0,1 3 0,-4 0 0,4 1 0,1 0 0,-1-1 0,1-1 0,-1-1 0,0 1 0,0-1 0,2 0 0,1 0 0,2 0 0,5-4 0,1 0 0,8-3 0,-4 1 0,2 0 0,-3 1 0,-4 1 0,-3-1 0,-1 1 0,-3-1 0,-3 1 0,-2 3 0,-2 0 0,-2 1 0,3 1 0,-1 0 0,1 1 0,2 1 0,2 0 0,0 1 0,1-1 0,1 0 0,1 0 0,0-1 0,1 0 0,-1 0 0,-1 0 0,2-1 0,-1 1 0,5-2 0,1-1 0,3 0 0,-1-1 0,3 2 0,-2 0 0,0 0 0,-2 2 0,-3 1 0,-2 1 0,-1 0 0,0-3 0,1 2 0,1-3 0,-1 1 0,2-1 0,0 0 0,1 0 0,0 0 0,0 0 0,1 0 0,-1 0 0,0 0 0,0 0 0,-1 0 0,0 1 0,-2 0 0,-1 1 0,0 1 0,0 0 0,0 1 0,0-1 0,-1 1 0,-2 1 0,-3 0 0,-2 0 0,0-1 0,0-2 0,0 0 0,0 0 0,2-1 0,2-1 0,0 0 0,3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4:04.125"/>
    </inkml:context>
    <inkml:brush xml:id="br0">
      <inkml:brushProperty name="width" value="0.05" units="cm"/>
      <inkml:brushProperty name="height" value="0.05" units="cm"/>
      <inkml:brushProperty name="color" value="#A28C72"/>
    </inkml:brush>
  </inkml:definitions>
  <inkml:trace contextRef="#ctx0" brushRef="#br0">145 62 24575,'-16'1'0,"-7"0"0,8-1 0,-4 0 0,12 0 0,0 0 0,0-1 0,2 0 0,2 1 0,1-1 0,1-1 0,1 1 0,2-1 0,1 0 0,5-1 0,4-4 0,2-1 0,3-1 0,-2 2 0,-2 2 0,-4 4 0,-2 1 0,-3 0 0,0 0 0,-3 0 0,1 0 0,0 0 0,-1 0 0,1 0 0,0 0 0,1-2 0,-1 0 0,1-1 0,0-1 0,-2 2 0,-3 1 0,-7 4 0,2-1 0,-7 4 0,4-2 0,-6 3 0,1-1 0,0-1 0,4-1 0,2 0 0,1-1 0,1-1 0,2 1 0,-1 0 0,1 0 0,0 0 0,0 0 0,0 1 0,1-3 0,-1 2 0,3-2 0,0 0 0,0 0 0,2 0 0,6-1 0,3-1 0,5-2 0,2-1 0,1-1 0,0 1 0,-1 0 0,-1 2 0,0-1 0,-1 1 0,-2 1 0,-2 0 0,-1 1 0,-2-1 0,0 1 0,-4 0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4:06.070"/>
    </inkml:context>
    <inkml:brush xml:id="br0">
      <inkml:brushProperty name="width" value="0.05" units="cm"/>
      <inkml:brushProperty name="height" value="0.05" units="cm"/>
      <inkml:brushProperty name="color" value="#A28C72"/>
    </inkml:brush>
  </inkml:definitions>
  <inkml:trace contextRef="#ctx0" brushRef="#br0">151 4 24575,'-12'0'0,"1"0"0,-4 0 0,-2 0 0,-3 0 0,1 0 0,3 0 0,3 0 0,2 0 0,4 0 0,1 0 0,3 0 0,12 0 0,0 0 0,10 0 0,-3 0 0,5-1 0,-6 0 0,5 0 0,-8 1 0,0 0 0,-3 0 0,-3 0 0,-3 2 0,-2 2 0,-1 1 0,-2 2 0,-4 0 0,-3 1 0,-5 0 0,-1-2 0,2 0 0,1-1 0,4-3 0,1-1 0,2 0 0,1-1 0,0 1 0,2 1 0,1-3 0,0-3 0,1 1 0,0-1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4:21.129"/>
    </inkml:context>
    <inkml:brush xml:id="br0">
      <inkml:brushProperty name="width" value="0.05" units="cm"/>
      <inkml:brushProperty name="height" value="0.05" units="cm"/>
      <inkml:brushProperty name="color" value="#FFDFB4"/>
    </inkml:brush>
  </inkml:definitions>
  <inkml:trace contextRef="#ctx0" brushRef="#br0">49 0 24575,'0'23'0,"0"-2"0,0 7 0,0 3 0,0 5 0,0-6 0,0 7 0,0-10 0,0 7 0,0 0 0,0-6 0,0-6 0,0-3 0,1 0 0,1 0 0,0 0 0,1-1 0,-1-2 0,0 1 0,0-1 0,0 3 0,-1-2 0,0 0 0,1-1 0,-1-3 0,-1 0 0,0-2 0,0-3 0,0 0 0,0-1 0,0-1 0,0-1 0,0 0 0,1-1 0,0-2 0,0-4 0,1-6 0,0-7 0,-2-9 0,0-10 0,0-11 0,0-11 0,0-4 0,0 0 0,0 7 0,0 9 0,0 4 0,0 7 0,0 4 0,0 8 0,0 6 0,0 7 0,0 2 0,-1 3 0,1 2 0,-1 0 0,-1 1 0,1 0 0,0 0 0,1-3 0,-1-2 0,1-1 0,0-3 0,-1-1 0,0 1 0,-1 1 0,0 3 0,1 3 0,-1 1 0,0 2 0,-1 1 0,1 1 0,0 0 0,0 1 0,0-2 0,1 0 0,0 1 0,1-1 0,-1 2 0,0 5 0,0 6 0,-1 16 0,0 23 0,-3 33 0,2-33 0,0 0 0,-1 2 0,0-1 0,-1 44 0,0-30 0,1-21 0,2-18 0,0-12 0,1 0 0,0-8 0,1 4 0,0-7 0,0 7 0,0 1 0,0 1 0,0-3 0,0-2 0,0-1 0,1-2 0,0 3 0,-1 1 0,1 1 0,-1 1 0,1 3 0,0 3 0,0 4 0,0 2 0,-1 3 0,0 1 0,0-1 0,0-4 0,0-8 0,0-1 0,0-2 0,0 2 0,0 1 0,0 0 0,0-5 0,0 1 0,0-5 0,0 5 0,0 0 0,0-1 0,1 1 0,0 0 0,-1 2 0,1 3 0,-1 2 0,0 0 0,0-4 0,0-2 0,0-3 0,1 1 0,0 0 0,0 1 0,-1 1 0,0-1 0,0 1 0,0-1 0,0-1 0,0 0 0,0-3 0,0 2 0,0-2 0,0 2 0,0 0 0,0-2 0,0-1 0,0 3 0,0-1 0,0 6 0,0-2 0,0 4 0,0-3 0,0 1 0,0 1 0,0 2 0,0 2 0,0-3 0,0-2 0,0-1 0,0 3 0,0 6 0,0-1 0,0-2 0,0-5 0,0-7 0,0-1 0,0-4 0,0 0 0,0-2 0,0 2 0,0-2 0,0 2 0,0 0 0,0 1 0,0 1 0,0 2 0,0 1 0,1 2 0,0 0 0,-1 4 0,1 0 0,1 1 0,0-2 0,-1-2 0,1-1 0,-1 0 0,0 1 0,0-2 0,0-1 0,-1-2 0,0-1 0,0-1 0,0-1 0,0 0 0,1-1 0,0-1 0,-1-1 0,0 1 0,0-1 0,0 1 0,0 0 0,0 2 0,0 0 0,0 0 0,0 4 0,0 4 0,0-2 0,0 3 0,0-4 0,0-1 0,0-3 0,0 0 0,0-3 0,0 0 0,0 0 0,0-1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1:44.369"/>
    </inkml:context>
    <inkml:brush xml:id="br0">
      <inkml:brushProperty name="width" value="0.05" units="cm"/>
      <inkml:brushProperty name="height" value="0.05" units="cm"/>
      <inkml:brushProperty name="color" value="#A28C72"/>
    </inkml:brush>
  </inkml:definitions>
  <inkml:trace contextRef="#ctx0" brushRef="#br0">0 0 24575,'12'2'0,"24"-1"0,-12-1 0,31 0 0,-11 0 0,10 0 0,0 0 0,-12 0 0,-14 0 0,-3 0 0,-3 0 0,1 0 0,-4 0 0,-3 0 0,-5 0 0,-4 0 0,-3 0 0,-3 2 0,-6-1 0,-7 0 0,-7 0 0,-9-1 0,-6 0 0,-5 0 0,-1 0 0,-2 0 0,0 0 0,0 1 0,9 0 0,6 2 0,7 0 0,4 1 0,3-1 0,5-2 0,6 0 0,9 0 0,4-1 0,23 0 0,4 4 0,38 4 0,-6 3 0,9 2 0,-20-3 0,-21-5 0,-15 0 0,-12-2 0,-8-1 0,-8-1 0,-4 0 0,-6-2 0,-9-3 0,-2 0 0,-3 0 0,-3 1 0,6 3 0,-2-1 0,6 1 0,5 0 0,0 1 0,-1 3 0,4 0 0,-5 3 0,2-2 0,-5 0 0,3 0 0,2-2 0,5-1 0,5-1 0,4-1 0,4 0 0,7 0 0,11 0 0,16-2 0,14-1 0,7 2 0,0 0 0,-4 1 0,-11 0 0,-10 0 0,-12 0 0,-11 0 0,-7 0 0,-8 0 0,-7 0 0,-6 0 0,-8 0 0,-4 0 0,-1 0 0,3 0 0,2 1 0,3 0 0,-4 5 0,10 0 0,-7 3 0,11-3 0,-1 1 0,2-1 0,5 0 0,2-2 0,2 1 0,3-3 0,6-2 0,3 0 0,12 0 0,8 1 0,10 1 0,9 4 0,1 2 0,0 2 0,-8-1 0,-9-1 0,-10-1 0,-8-2 0,-7-2 0,-2 0 0,-3 0 0,-4 1 0,-6-1 0,-10-1 0,-16-1 0,4 0 0,-18 2 0,15 1 0,-7 1 0,6-1 0,9 0 0,7 0 0,6-1 0,7-1 0,4 0 0,1-1 0,1 0 0,1-2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1:58.197"/>
    </inkml:context>
    <inkml:brush xml:id="br0">
      <inkml:brushProperty name="width" value="0.2" units="cm"/>
      <inkml:brushProperty name="height" value="0.2" units="cm"/>
      <inkml:brushProperty name="color" value="#A28C72"/>
    </inkml:brush>
  </inkml:definitions>
  <inkml:trace contextRef="#ctx0" brushRef="#br0">201 0 24575,'-34'9'0,"-2"3"0,1 3 0,3 0 0,7-2 0,6-4 0,12-6 0,1 0 0,24-9 0,15 4 0,28-5 0,8 7 0,8 1 0,-28 2 0,-1 2 0,-34-2 0,-1 1 0,-8-2 0,-3-1 0,-8 8 0,-2-5 0,-4 6 0,-3-5 0,-9 5 0,-10 4 0,-16 8 0,12-5 0,-8 5 0,21-11 0,0 1 0,9-7 0,4-1 0,3 0 0,2-2 0,0 0 0,1 1 0,2 0 0,1 0 0,21-8 0,-1 3 0,15-6 0,-5 6 0,-1 1 0,-1 1 0,2 0 0,-1 0 0,0 0 0,3 0 0,2 0 0,-3-1 0,-6 0 0,-8 0 0,-4 0 0,-4 1 0,1 0 0,-3 0 0,1 0 0,3 0 0,5 0 0,5 0 0,4 0 0,2 0 0,1 0 0,-7 0 0,-3 0 0,-4 0 0,-3 0 0,0 0 0,-3 0 0,0 0 0,1 0 0,-1 0 0,3 0 0,-3 1 0,3 0 0,1 0 0,1-1 0,-1 1 0,-1 1 0,-4 1 0,-2 2 0,-5 3 0,-7-3 0,-6 2 0,-7-3 0,-5 0 0,4-1 0,3 1 0,4 0 0,2-1 0,4 1 0,2 0 0,0 0 0,1-2 0,1 1 0,1-2 0,-1 1 0,3-1 0,-2-1 0,2 1 0,-1 0 0,0 1 0,1 0 0,-2 0 0,3 0 0,-3 2 0,3-3 0,-2 0 0,-1 1 0,2-1 0,-2 2 0,2-2 0,-1 2 0,1-1 0,-1 0 0,0 1 0,17-9 0,-11 5 0,15-6 0,-16 6 0,1 0 0,-10 7 0,5-3 0,-7 5 0,7-5 0,1-2 0,-1 3 0,-1-2 0,1 1 0,-1 1 0,2-2 0,-2 2 0,1-2 0,-2 0 0,1-1 0,2 2 0,-2-1 0,0 0 0,-1-1 0,1 1 0,0-1 0,1 0 0,-3-1 0,1 0 0,0 0 0,0 0 0,2 0 0,-1 1 0,-1 0 0,1-1 0,0 1 0,0-1 0,0 0 0,-1 0 0,0 0 0,-2 0 0,4 0 0,-1 0 0,-2 0 0,1 2 0,-4-1 0,6 1 0,-1-1 0,-2 1 0,4-1 0,-4 2 0,2-2 0,0 0 0,-1 0 0,1 0 0,-1 0 0,1 0 0,1 0 0,-1-1 0,-1 2 0,-2 0 0,0 0 0,1 0 0,0 0 0,0 0 0,3 0 0,-1 0 0,1 0 0,-2 1 0,3-1 0,-2 1 0,1 0 0,-1 0 0,1 0 0,0 2 0,0-2 0,0 1 0,-1 1 0,2-2 0,-1 1 0,1 0 0,0-1 0,-2 2 0,2-1 0,-1-1 0,16-12 0,-8 5 0,13-9 0,-11 10 0,0-1 0,2-1 0,2 1 0,0-1 0,2 3 0,2-3 0,-4 4 0,3-1 0,-5 2 0,-1 0 0,0 0 0,-1 0 0,-1 0 0,0 0 0,1 0 0,-2 0 0,3 0 0,-3 0 0,1 0 0,1 0 0,-1 0 0,3 0 0,-3 0 0,0 0 0,1 0 0,-1 0 0,1 0 0,-2 0 0,1-1 0,0 0 0,0-1 0,2-1 0,0 0 0,0 1 0,-1 0 0,-3 0 0,3-2 0,-2 2 0,0-2 0,0 0 0,-1 0 0,1 0 0,0-1 0,0 1 0,2 1 0,-1-1 0,0 1 0,-1 1 0,0 0 0,1 0 0,0-1 0,1 1 0,-1 0 0,0 1 0,0 0 0,1 1 0,1-2 0,-1 1 0,-1 1 0,0-1 0,0 1 0,1 0 0,-1 0 0,0 0 0,1 0 0,-2 0 0,1 0 0,1 0 0,-1 0 0,1 0 0,-2-2 0,1 1 0,0 0 0,1-1 0,0 0 0,-2 1 0,1-1 0,-1 1 0,0-3 0,-8-5 0,-5-2 0,-15-11 0,-4-2 0,-5-5 0,1 3 0,3 4 0,7 6 0,6 8 0,4 3 0,3 1 0,0 1 0,1 0 0,-1-1 0,0 0 0,-4 0 0,0-1 0,0 1 0,6 2 0,3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2:08.226"/>
    </inkml:context>
    <inkml:brush xml:id="br0">
      <inkml:brushProperty name="width" value="0.2" units="cm"/>
      <inkml:brushProperty name="height" value="0.2" units="cm"/>
      <inkml:brushProperty name="color" value="#A28C72"/>
    </inkml:brush>
  </inkml:definitions>
  <inkml:trace contextRef="#ctx0" brushRef="#br0">538 175 24575,'19'0'0,"-4"0"0,-9 0 0,-3-2 0,-8-8 0,-1 3 0,-8-8 0,1 6 0,0 1 0,4 1 0,-1-1 0,5 3 0,-1 1 0,18 1 0,0 3 0,17 1 0,-2 2 0,2 1 0,-3 0 0,-6-1 0,-5-2 0,-8-1 0,-3-3 0,-12-4 0,-3-3 0,-6-6 0,-2 2 0,0 0 0,3 5 0,5 3 0,4 3 0,4 2 0,-2 0 0,4-7 0,2 2 0,6-3 0,2 5 0,3 2 0,-3 2 0,-1 2 0,-2 3 0,-2-2 0,-1 2 0,-3 0 0,-2 3 0,-7 4 0,-9 5 0,-18 14 0,-14 11 0,-14 7 0,-11-1 0,17-15 0,13-13 0,15-13 0,22-5 0,-1 0 0,27-2 0,-2 3 0,18 3 0,-5 2 0,4 5 0,3 1 0,4-1 0,-1 2 0,-5-3 0,-6 0 0,-6-2 0,-3 1 0,-2-1 0,0-3 0,-3 0 0,0 0 0,-3-1 0,-3-1 0,0 0 0,-4-3 0,-1 1 0,-14 1 0,-9-1 0,-23 1 0,-33-4 0,-20 0 0,39 0 0,-1 0 0,7 0 0,3-1 0,-29-1 0,27-1 0,20 1 0,13 0 0,7 1 0,5 1 0,1 0 0,-1 0 0,0-2 0,19 8 0,-9-4 0,16 6 0,-15-5 0,0 1 0,-1-1 0,2 0 0,-2-1 0,2 1 0,0-1 0,1 1 0,-1-1 0,-2 0 0,0-1 0,1 1 0,0 0 0,-2 0 0,1 1 0,0-1 0,1-1 0,2 2 0,-1 0 0,0 0 0,1-1 0,-1-1 0,0 1 0,-3-1 0,0 2 0,2 0 0,-1-1 0,2 1 0,-2-1 0,0 0 0,1 1 0,1-1 0,0 1 0,-1-1 0,-3 1 0,2-2 0,-1 3 0,0-1 0,0 0 0,1 1 0,-1-2 0,0 1 0,1 0 0,-1 1 0,0-1 0,0 1 0,1-1 0,0-1 0,1 0 0,1-1 0,1 0 0,2 0 0,-2 0 0,0 1 0,0-1 0,-1 0 0,4 0 0,-3-1 0,3 0 0,-2 0 0,5 0 0,-2 0 0,1 0 0,-2 0 0,-2 0 0,0 0 0,0 0 0,-2 2 0,2 2 0,-1 1 0,-1 1 0,0-1 0,-1-2 0,-2 0 0,1-1 0,-1 3 0,-1-2 0,2 2 0,0-1 0,-2-2 0,4 2 0,-4-2 0,2 3 0,0-1 0,3 0 0,-1 1 0,1-1 0,0 1 0,0-3 0,-1 1 0,-1-2 0,-2 1 0,2-1 0,-1 0 0,0 0 0,1 0 0,-1-1 0,0 2 0,0-2 0,1 2 0,1 0 0,0 0 0,1 1 0,2 0 0,-1 0 0,-1-2 0,1 0 0,-3 0 0,0-1 0,1 0 0,-4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2:19.491"/>
    </inkml:context>
    <inkml:brush xml:id="br0">
      <inkml:brushProperty name="width" value="0.2" units="cm"/>
      <inkml:brushProperty name="height" value="0.2" units="cm"/>
      <inkml:brushProperty name="color" value="#A28C72"/>
    </inkml:brush>
  </inkml:definitions>
  <inkml:trace contextRef="#ctx0" brushRef="#br0">262 81 24575,'16'-26'0,"-2"6"0,-2 8 0,-4 5 0,-4 5 0,-24 1 0,0 1 0,-24 0 0,8 0 0,2 0 0,7 0 0,6 0 0,3-2 0,3 0 0,3-1 0,2 0 0,4 1 0,31 2 0,20 3 0,45 9 0,-38-3 0,1 3 0,1 0 0,0 4 0,0 1 0,-5 2 0,10 3 0,-12 2 0,-35-14 0,-1 0 0,-8-2 0,-3-1 0,-9-1 0,-14-1 0,-21 2 0,-22 4 0,-9 2 0,-2 4 0,8 1 0,17 0 0,11-2 0,12-3 0,9-4 0,7-3 0,3-3 0,5-1 0,2-1 0,30-4 0,7 0 0,39-2 0,6 2 0,9 0 0,-2 2 0,-19 1 0,-20 0 0,-20 0 0,-14 0 0,-7 1 0,-4 1 0,-23-1 0,-11-2 0,-32-5 0,-11-8 0,-4-1 0,0 0 0,28 6 0,-2 5 0,31 2 0,-7 0 0,15 2 0,-4 0 0,3 0 0,-1 0 0,2-2 0,2 0 0,5-2 0,2 1 0,2 0 0,21 4 0,19 7 0,21 2 0,24 5 0,-31-6 0,3-2 0,-1 1 0,0-1 0,2 0 0,-2 0 0,26 3 0,-31-3 0,-20-2 0,-14-2 0,-7 0 0,-2-3 0,-1 1 0,3-1 0,4 0 0,0 0 0,5 0 0,-2 0 0,1 0 0,-1 0 0,-3 1 0,-5 0 0,-3 1 0,-9 7 0,-5-4 0,-9 7 0,-3-4 0,-1-1 0,0 0 0,1-3 0,2-1 0,5 1 0,2-1 0,4-1 0,2 0 0,3-2 0,-1 0 0,3 1 0,-4 0 0,1-1 0,1 1 0,0-1 0,0 2 0,1-1 0,-4 2 0,4-1 0,-3 1 0,2-1 0,-2 1 0,-1 2 0,-2 0 0,2 1 0,0-1 0,-1 0 0,5-3 0,0-1 0,-1 0 0,1 0 0,-3 1 0,2-1 0,0 1 0,0 0 0,0-1 0,-1 0 0,2 0 0,-2 0 0,1 0 0,1 1 0,-1-1 0,0 1 0,-2 0 0,2 0 0,-2 1 0,4-1 0,-1 0 0,-1 0 0,1 0 0,-3 1 0,2-1 0,3 0 0,-5 1 0,4 0 0,-3-1 0,0-1 0,1 0 0,-2 0 0,-1 1 0,-1 1 0,-2-1 0,-2 1 0,-1 0 0,-3 1 0,0-1 0,-1 1 0,2 1 0,1-1 0,3-1 0,2 1 0,1-2 0,1 1 0,1 0 0,2 0 0,0 1 0,1-1 0,1 1 0,-3-2 0,2 1 0,-3 1 0,4-1 0,-2-1 0,1 3 0,1-2 0,-2 2 0,1-1 0,0-2 0,-1 1 0,0 0 0,2 0 0,-2 1 0,2-1 0,-1 1 0,-1 0 0,0 0 0,1-2 0,0 2 0,1-1 0,-2 1 0,-1 2 0,3-4 0,-3 4 0,2-4 0,1 1 0,-4 2 0,3-2 0,-2 1 0,0 0 0,1-1 0,-2 0 0,-1-1 0,1 0 0,1-1 0,-1 0 0,4-1 0,-1-6 0,4-3 0,3-4 0,2 4 0,1 3 0,-1 2 0,1 1 0,1-1 0,2-1 0,0 2 0,3-1 0,1 0 0,4-2 0,3-2 0,0 0 0,-1 0 0,-4 2 0,-5 3 0,-2 0 0,-2 2 0,-1 0 0,0-1 0,0 2 0,2-2 0,0 1 0,1 0 0,-1 0 0,0 1 0,-1 0 0,-1 0 0,1 0 0,0 0 0,-1 0 0,0 0 0,0-1 0,1-1 0,2 0 0,-1 0 0,-1 0 0,-3 1 0,2-2 0,-1 0 0,1-1 0,-1-1 0,0 2 0,0-1 0,0-1 0,1-1 0,2-2 0,-1 2 0,-1 0 0,-1-1 0,0 0 0,1 1 0,0 2 0,-25 16 0,2-7 0,-17 12 0,10-10 0,2-1 0,4 0 0,-1 1 0,3-1 0,5 1 0,1 0 0,1 1 0,1-1 0,2 0 0,-1 1 0,1-1 0,1-1 0,2 0 0,0-1 0,0 0 0,1 0 0,-1 0 0,1-1 0,0 1 0,0-2 0,1 1 0,-3 0 0,1-1 0,0 0 0,-3-1 0,2 0 0,0 2 0,1-2 0,-1 1 0,0 0 0,1 0 0,-2 1 0,3-1 0,-1 2 0,0-3 0,-1 2 0,0-2 0,0-2 0,2-7 0,0 5 0,3-6 0,0 3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2:25.966"/>
    </inkml:context>
    <inkml:brush xml:id="br0">
      <inkml:brushProperty name="width" value="0.05" units="cm"/>
      <inkml:brushProperty name="height" value="0.05" units="cm"/>
      <inkml:brushProperty name="color" value="#A28C72"/>
    </inkml:brush>
  </inkml:definitions>
  <inkml:trace contextRef="#ctx0" brushRef="#br0">228 79 24575,'-11'0'0,"-12"0"0,4 0 0,-11 0 0,13 0 0,-5 0 0,10 0 0,-4 0 0,4 0 0,0 0 0,2 0 0,0 0 0,-1 0 0,3 0 0,1 0 0,2 0 0,2-1 0,3-1 0,3 0 0,2 0 0,2 0 0,4-1 0,4 0 0,2 0 0,2 1 0,-1 0 0,-3-1 0,-3 1 0,-3 0 0,-3 0 0,0 0 0,-3 2 0,1-1 0,-2 1 0,1 0 0,0 0 0,2-1 0,2-1 0,6-1 0,-2 0 0,1 0 0,-3 1 0,-4 2 0,-4 0 0,-6 0 0,-3 0 0,-5-1 0,3 1 0,-1-2 0,-2 0 0,2 1 0,-2 1 0,6 0 0,1-1 0,5 1 0,-2-1 0,2 0 0,-1 1 0,1-1 0,1-2 0,0 1 0,-1-1 0,0-1 0,0 1 0,-1 1 0,0 0 0,2 1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2:27.199"/>
    </inkml:context>
    <inkml:brush xml:id="br0">
      <inkml:brushProperty name="width" value="0.05" units="cm"/>
      <inkml:brushProperty name="height" value="0.05" units="cm"/>
      <inkml:brushProperty name="color" value="#A28C72"/>
    </inkml:brush>
  </inkml:definitions>
  <inkml:trace contextRef="#ctx0" brushRef="#br0">22 22 24575,'11'0'0,"-1"0"0,0 0 0,-2 0 0,1 0 0,-5 0 0,-2 0 0,-5-1 0,-3 0 0,-5-2 0,3 2 0,1 0 0,-1-1 0,1-1 0,0 1 0,2 0 0,-1 0 0,1 0 0,3 1 0,1 1 0,5 0 0,1 0 0,-1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2:32.791"/>
    </inkml:context>
    <inkml:brush xml:id="br0">
      <inkml:brushProperty name="width" value="0.05" units="cm"/>
      <inkml:brushProperty name="height" value="0.05" units="cm"/>
      <inkml:brushProperty name="color" value="#A28C72"/>
    </inkml:brush>
  </inkml:definitions>
  <inkml:trace contextRef="#ctx0" brushRef="#br0">1 74 24575,'27'0'0,"-1"0"0,9 0 0,1 0 0,-7 0 0,-4 0 0,-12 0 0,-8 0 0,-3 0 0,-9 0 0,2 0 0,-9 1 0,3 0 0,-3 1 0,0 0 0,2-1 0,1 0 0,2 2 0,1-1 0,2 1 0,0 0 0,2-1 0,1 0 0,2-1 0,0 0 0,-1-1 0,0 0 0,1 0 0,1-4 0,4-5 0,1-1 0,7-3 0,-2 5 0,1 1 0,-4 4 0,-1 2 0,1 1 0,-4 0 0,2 0 0,-3 0 0,1 0 0,-1 0 0,2-2 0,0-1 0,0-2 0,0 1 0,-3 1 0,1-2 0,-1-1 0,0-1 0,-2 2 0,-1 2 0,0 3 0,-5 0 0,0 0 0,0 0 0,0 0 0,3 0 0,0 0 0,1 0 0,3 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6:52:57.898"/>
    </inkml:context>
    <inkml:brush xml:id="br0">
      <inkml:brushProperty name="width" value="0.05" units="cm"/>
      <inkml:brushProperty name="height" value="0.05" units="cm"/>
      <inkml:brushProperty name="color" value="#1E1B16"/>
    </inkml:brush>
  </inkml:definitions>
  <inkml:trace contextRef="#ctx0" brushRef="#br0">106 0 24575,'0'28'0,"0"-1"0,0 18 0,0 16 0,0-14 0,0 27 0,0-38 0,0 9 0,0-10 0,0-6 0,0 5 0,0-8 0,0-1 0,-1-2 0,0 2 0,0 3 0,0-4 0,0-5 0,0-5 0,1-3 0,0 1 0,0 3 0,0-3 0,0-1 0,0-3 0,0-5 0,0-14 0,0-3 0,0-19 0,0-3 0,0-7 0,-1 1 0,-1 6 0,2 7 0,0 7 0,0 5 0,-1 8 0,0 9 0,-2 7 0,0 6 0,1 8 0,-2 12 0,0 13 0,0 13 0,1 9 0,1 4 0,-1 7 0,1-1 0,-2-4 0,-2-8 0,0-11 0,1 1 0,0-5 0,1-2 0,2-6 0,1-14 0,0-10 0,0-9 0,-1-8 0,0-7 0,0 2 0,1-16 0,4-18 0,1-11 0,5-28 0,2-9 0,3-3 0,-2 1 0,-4 30 0,-3 23 0,-4 23 0,-1 9 0,0 4 0,0 2 0,0 3 0,0 2 0,0 5 0,0 4 0,0 6 0,0 10 0,-2 17 0,-3 24 0,-4 23 0,2-40 0,-1 3 0,-1 10 0,1-3 0,1-15 0,1-2 0,-1 11 0,1-3 0,2 10 0,0 8 0,2-23 0,1-14 0,0-10 0,0-6 0,0-4 0,1-2 0,-1-4 0,1-4 0,0-6 0,0-18 0,2-30 0,3-4 0,2-9 0,3-15 0,2-5 0,2-11 0,2-2 0,-1 5 0,1 3 0,-5 16 0,0 5 0,2-21 0,-7 42 0,-3 24 0,-3 16 0,0 2 0,-1 4 0,-1 9 0,0 23 0,1 25 0,1 31 0,0-37 0,0 2 0,0 2 0,0 1 0,-1-3 0,1-2 0,-2 42 0,-2-18 0,-1-17 0,1-11 0,1-14 0,1-6 0,0-4 0,1-2 0,-1 1 0,1-4 0,0-6 0,1-5 0,0-6 0,0-1 0,0-2 0,0 2 0,0-1 0,0-2 0,0-19 0,0-16 0,0-49 0,1 24 0,0-4 0,0-13 0,1-4 0,0-1 0,-1 2 0,1 9 0,-1 5 0,1-30 0,-2 39 0,0 25 0,0 17 0,-1 8 0,0 7 0,-1 5 0,0 10 0,-1 21 0,0 26 0,0 33 0,1-41 0,1 2 0,0 2 0,-1-2 0,0-5 0,1-3 0,-1 40 0,2-33 0,-1-1 0,0-27 0,0-2 0,0-13 0,1-8 0,0-3 0,-1-3 0,0 1 0,1 3 0,0 3 0,1 2 0,1 1 0,-1-2 0,1 0 0,-1-5 0,0 2 0,-1 4 0,0 11 0,0 17 0,0 14 0,0 8 0,1-4 0,-1-14 0,1-13 0,0-17 0,0-6 0,-1-5 0,0 1 0,0 6 0,0 3 0,0 5 0,1 1 0,1 0 0,-2 4 0,1-1 0,0-1 0,-1-6 0,0-4 0,0-4 0,0-2 0,0-1 0,0 0 0,0-2 0,0 1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F7385-5FAA-814F-A5A0-D95D26382B65}" type="datetimeFigureOut">
              <a:rPr lang="en-US" smtClean="0"/>
              <a:t>2/16/23</a:t>
            </a:fld>
            <a:endParaRPr lang="en-US"/>
          </a:p>
        </p:txBody>
      </p:sp>
      <p:sp>
        <p:nvSpPr>
          <p:cNvPr id="4" name="Slide Image Placeholder 3"/>
          <p:cNvSpPr>
            <a:spLocks noGrp="1" noRot="1" noChangeAspect="1"/>
          </p:cNvSpPr>
          <p:nvPr>
            <p:ph type="sldImg" idx="2"/>
          </p:nvPr>
        </p:nvSpPr>
        <p:spPr>
          <a:xfrm>
            <a:off x="1543050" y="1143000"/>
            <a:ext cx="37719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4705-B5DB-4249-87E9-DFB312B694EF}" type="slidenum">
              <a:rPr lang="en-US" smtClean="0"/>
              <a:t>‹#›</a:t>
            </a:fld>
            <a:endParaRPr lang="en-US"/>
          </a:p>
        </p:txBody>
      </p:sp>
    </p:spTree>
    <p:extLst>
      <p:ext uri="{BB962C8B-B14F-4D97-AF65-F5344CB8AC3E}">
        <p14:creationId xmlns:p14="http://schemas.microsoft.com/office/powerpoint/2010/main" val="240048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1143000"/>
            <a:ext cx="37719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4705-B5DB-4249-87E9-DFB312B694EF}" type="slidenum">
              <a:rPr lang="en-US" smtClean="0"/>
              <a:t>1</a:t>
            </a:fld>
            <a:endParaRPr lang="en-US"/>
          </a:p>
        </p:txBody>
      </p:sp>
    </p:spTree>
    <p:extLst>
      <p:ext uri="{BB962C8B-B14F-4D97-AF65-F5344CB8AC3E}">
        <p14:creationId xmlns:p14="http://schemas.microsoft.com/office/powerpoint/2010/main" val="22048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2288E4-418D-7149-9685-A2B8535F311A}" type="datetimeFigureOut">
              <a:rPr lang="en-US" smtClean="0"/>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133461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288E4-418D-7149-9685-A2B8535F311A}" type="datetimeFigureOut">
              <a:rPr lang="en-US" smtClean="0"/>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271083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288E4-418D-7149-9685-A2B8535F311A}" type="datetimeFigureOut">
              <a:rPr lang="en-US" smtClean="0"/>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20424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288E4-418D-7149-9685-A2B8535F311A}" type="datetimeFigureOut">
              <a:rPr lang="en-US" smtClean="0"/>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197832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2288E4-418D-7149-9685-A2B8535F311A}" type="datetimeFigureOut">
              <a:rPr lang="en-US" smtClean="0"/>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264794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2288E4-418D-7149-9685-A2B8535F311A}" type="datetimeFigureOut">
              <a:rPr lang="en-US" smtClean="0"/>
              <a:t>2/16/23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204748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2288E4-418D-7149-9685-A2B8535F311A}" type="datetimeFigureOut">
              <a:rPr lang="en-US" smtClean="0"/>
              <a:t>2/16/23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55250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2288E4-418D-7149-9685-A2B8535F311A}" type="datetimeFigureOut">
              <a:rPr lang="en-US" smtClean="0"/>
              <a:t>2/16/23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369103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288E4-418D-7149-9685-A2B8535F311A}" type="datetimeFigureOut">
              <a:rPr lang="en-US" smtClean="0"/>
              <a:t>2/16/23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312506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AD2288E4-418D-7149-9685-A2B8535F311A}" type="datetimeFigureOut">
              <a:rPr lang="en-US" smtClean="0"/>
              <a:t>2/16/23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314889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AD2288E4-418D-7149-9685-A2B8535F311A}" type="datetimeFigureOut">
              <a:rPr lang="en-US" smtClean="0"/>
              <a:t>2/16/23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5DB0C-3EFF-C840-8ED7-D33422F66298}" type="slidenum">
              <a:rPr lang="en-US" smtClean="0"/>
              <a:t>‹#›</a:t>
            </a:fld>
            <a:endParaRPr lang="en-US"/>
          </a:p>
        </p:txBody>
      </p:sp>
    </p:spTree>
    <p:extLst>
      <p:ext uri="{BB962C8B-B14F-4D97-AF65-F5344CB8AC3E}">
        <p14:creationId xmlns:p14="http://schemas.microsoft.com/office/powerpoint/2010/main" val="281453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AD2288E4-418D-7149-9685-A2B8535F311A}" type="datetimeFigureOut">
              <a:rPr lang="en-US" smtClean="0"/>
              <a:t>2/16/23</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CEC5DB0C-3EFF-C840-8ED7-D33422F66298}" type="slidenum">
              <a:rPr lang="en-US" smtClean="0"/>
              <a:t>‹#›</a:t>
            </a:fld>
            <a:endParaRPr lang="en-US"/>
          </a:p>
        </p:txBody>
      </p:sp>
    </p:spTree>
    <p:extLst>
      <p:ext uri="{BB962C8B-B14F-4D97-AF65-F5344CB8AC3E}">
        <p14:creationId xmlns:p14="http://schemas.microsoft.com/office/powerpoint/2010/main" val="1483344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70.png"/><Relationship Id="rId26" Type="http://schemas.openxmlformats.org/officeDocument/2006/relationships/image" Target="../media/image110.png"/><Relationship Id="rId47" Type="http://schemas.openxmlformats.org/officeDocument/2006/relationships/image" Target="../media/image3.png"/><Relationship Id="rId50" Type="http://schemas.microsoft.com/office/2007/relationships/hdphoto" Target="../media/hdphoto1.wdp"/><Relationship Id="rId55" Type="http://schemas.openxmlformats.org/officeDocument/2006/relationships/image" Target="../media/image8.png"/><Relationship Id="rId63" Type="http://schemas.openxmlformats.org/officeDocument/2006/relationships/customXml" Target="../ink/ink2.xml"/><Relationship Id="rId68" Type="http://schemas.openxmlformats.org/officeDocument/2006/relationships/customXml" Target="../ink/ink7.xml"/><Relationship Id="rId34" Type="http://schemas.openxmlformats.org/officeDocument/2006/relationships/image" Target="../media/image15.png"/><Relationship Id="rId76" Type="http://schemas.openxmlformats.org/officeDocument/2006/relationships/customXml" Target="../ink/ink15.xml"/><Relationship Id="rId84" Type="http://schemas.openxmlformats.org/officeDocument/2006/relationships/image" Target="../media/image25.png"/><Relationship Id="rId71" Type="http://schemas.openxmlformats.org/officeDocument/2006/relationships/customXml" Target="../ink/ink10.xml"/><Relationship Id="rId2" Type="http://schemas.openxmlformats.org/officeDocument/2006/relationships/notesSlide" Target="../notesSlides/notesSlide1.xml"/><Relationship Id="rId16" Type="http://schemas.openxmlformats.org/officeDocument/2006/relationships/image" Target="../media/image60.png"/><Relationship Id="rId45" Type="http://schemas.openxmlformats.org/officeDocument/2006/relationships/image" Target="../media/image1.png"/><Relationship Id="rId53" Type="http://schemas.openxmlformats.org/officeDocument/2006/relationships/image" Target="../media/image7.png"/><Relationship Id="rId58" Type="http://schemas.openxmlformats.org/officeDocument/2006/relationships/image" Target="../media/image11.png"/><Relationship Id="rId66" Type="http://schemas.openxmlformats.org/officeDocument/2006/relationships/customXml" Target="../ink/ink5.xml"/><Relationship Id="rId24" Type="http://schemas.openxmlformats.org/officeDocument/2006/relationships/image" Target="../media/image100.png"/><Relationship Id="rId74" Type="http://schemas.openxmlformats.org/officeDocument/2006/relationships/customXml" Target="../ink/ink13.xml"/><Relationship Id="rId32" Type="http://schemas.openxmlformats.org/officeDocument/2006/relationships/image" Target="../media/image14.png"/><Relationship Id="rId40" Type="http://schemas.openxmlformats.org/officeDocument/2006/relationships/image" Target="../media/image18.png"/><Relationship Id="rId79" Type="http://schemas.openxmlformats.org/officeDocument/2006/relationships/image" Target="../media/image19.png"/><Relationship Id="rId61" Type="http://schemas.microsoft.com/office/2007/relationships/hdphoto" Target="../media/hdphoto6.wdp"/><Relationship Id="rId82" Type="http://schemas.openxmlformats.org/officeDocument/2006/relationships/image" Target="../media/image23.png"/><Relationship Id="rId48" Type="http://schemas.openxmlformats.org/officeDocument/2006/relationships/image" Target="../media/image4.png"/><Relationship Id="rId56" Type="http://schemas.openxmlformats.org/officeDocument/2006/relationships/image" Target="../media/image9.png"/><Relationship Id="rId64" Type="http://schemas.openxmlformats.org/officeDocument/2006/relationships/customXml" Target="../ink/ink3.xml"/><Relationship Id="rId14" Type="http://schemas.openxmlformats.org/officeDocument/2006/relationships/image" Target="../media/image50.png"/><Relationship Id="rId69" Type="http://schemas.openxmlformats.org/officeDocument/2006/relationships/customXml" Target="../ink/ink8.xml"/><Relationship Id="rId22" Type="http://schemas.openxmlformats.org/officeDocument/2006/relationships/image" Target="../media/image90.png"/><Relationship Id="rId30" Type="http://schemas.openxmlformats.org/officeDocument/2006/relationships/image" Target="../media/image13.png"/><Relationship Id="rId77" Type="http://schemas.openxmlformats.org/officeDocument/2006/relationships/customXml" Target="../ink/ink16.xml"/><Relationship Id="rId51" Type="http://schemas.openxmlformats.org/officeDocument/2006/relationships/image" Target="../media/image6.png"/><Relationship Id="rId72" Type="http://schemas.openxmlformats.org/officeDocument/2006/relationships/customXml" Target="../ink/ink11.xml"/><Relationship Id="rId80" Type="http://schemas.openxmlformats.org/officeDocument/2006/relationships/image" Target="../media/image20.png"/><Relationship Id="rId85" Type="http://schemas.openxmlformats.org/officeDocument/2006/relationships/image" Target="../media/image26.png"/><Relationship Id="rId3" Type="http://schemas.openxmlformats.org/officeDocument/2006/relationships/customXml" Target="../ink/ink1.xml"/><Relationship Id="rId46" Type="http://schemas.openxmlformats.org/officeDocument/2006/relationships/image" Target="../media/image2.png"/><Relationship Id="rId59" Type="http://schemas.microsoft.com/office/2007/relationships/hdphoto" Target="../media/hdphoto4.wdp"/><Relationship Id="rId12" Type="http://schemas.openxmlformats.org/officeDocument/2006/relationships/image" Target="../media/image40.png"/><Relationship Id="rId67" Type="http://schemas.openxmlformats.org/officeDocument/2006/relationships/customXml" Target="../ink/ink6.xml"/><Relationship Id="rId38" Type="http://schemas.openxmlformats.org/officeDocument/2006/relationships/image" Target="../media/image17.png"/><Relationship Id="rId54" Type="http://schemas.microsoft.com/office/2007/relationships/hdphoto" Target="../media/hdphoto3.wdp"/><Relationship Id="rId62" Type="http://schemas.microsoft.com/office/2007/relationships/hdphoto" Target="../media/hdphoto7.wdp"/><Relationship Id="rId20" Type="http://schemas.openxmlformats.org/officeDocument/2006/relationships/image" Target="../media/image80.png"/><Relationship Id="rId70" Type="http://schemas.openxmlformats.org/officeDocument/2006/relationships/customXml" Target="../ink/ink9.xml"/><Relationship Id="rId75" Type="http://schemas.openxmlformats.org/officeDocument/2006/relationships/customXml" Target="../ink/ink14.xml"/><Relationship Id="rId83" Type="http://schemas.openxmlformats.org/officeDocument/2006/relationships/image" Target="../media/image24.png"/><Relationship Id="rId1" Type="http://schemas.openxmlformats.org/officeDocument/2006/relationships/slideLayout" Target="../slideLayouts/slideLayout1.xml"/><Relationship Id="rId49" Type="http://schemas.openxmlformats.org/officeDocument/2006/relationships/image" Target="../media/image5.png"/><Relationship Id="rId57" Type="http://schemas.openxmlformats.org/officeDocument/2006/relationships/image" Target="../media/image10.png"/><Relationship Id="rId28" Type="http://schemas.openxmlformats.org/officeDocument/2006/relationships/image" Target="../media/image12.png"/><Relationship Id="rId36" Type="http://schemas.openxmlformats.org/officeDocument/2006/relationships/image" Target="../media/image16.png"/><Relationship Id="rId44" Type="http://schemas.openxmlformats.org/officeDocument/2006/relationships/image" Target="../media/image21.png"/><Relationship Id="rId52" Type="http://schemas.microsoft.com/office/2007/relationships/hdphoto" Target="../media/hdphoto2.wdp"/><Relationship Id="rId60" Type="http://schemas.microsoft.com/office/2007/relationships/hdphoto" Target="../media/hdphoto5.wdp"/><Relationship Id="rId10" Type="http://schemas.openxmlformats.org/officeDocument/2006/relationships/image" Target="../media/image30.png"/><Relationship Id="rId65" Type="http://schemas.openxmlformats.org/officeDocument/2006/relationships/customXml" Target="../ink/ink4.xml"/><Relationship Id="rId73" Type="http://schemas.openxmlformats.org/officeDocument/2006/relationships/customXml" Target="../ink/ink12.xml"/><Relationship Id="rId78" Type="http://schemas.openxmlformats.org/officeDocument/2006/relationships/customXml" Target="../ink/ink17.xml"/><Relationship Id="rId81" Type="http://schemas.openxmlformats.org/officeDocument/2006/relationships/image" Target="../media/image22.png"/><Relationship Id="rId86"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AutoShape 6" descr="May be an image of text that says 'UNIVERSITY OF MONTANA CENTER FOR POPULATION HEALTH RESEARCH'">
            <a:extLst>
              <a:ext uri="{FF2B5EF4-FFF2-40B4-BE49-F238E27FC236}">
                <a16:creationId xmlns:a16="http://schemas.microsoft.com/office/drawing/2014/main" id="{DCC8C0B6-2440-185C-C16E-DCE2ED13623B}"/>
              </a:ext>
            </a:extLst>
          </p:cNvPr>
          <p:cNvSpPr>
            <a:spLocks noChangeAspect="1" noChangeArrowheads="1"/>
          </p:cNvSpPr>
          <p:nvPr/>
        </p:nvSpPr>
        <p:spPr bwMode="auto">
          <a:xfrm>
            <a:off x="19969424" y="16311824"/>
            <a:ext cx="294752" cy="2947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8425" tIns="44213" rIns="88425" bIns="44213" numCol="1" anchor="t" anchorCtr="0" compatLnSpc="1">
            <a:prstTxWarp prst="textNoShape">
              <a:avLst/>
            </a:prstTxWarp>
          </a:bodyPr>
          <a:lstStyle/>
          <a:p>
            <a:endParaRPr lang="en-US" sz="1741"/>
          </a:p>
        </p:txBody>
      </p:sp>
      <mc:AlternateContent xmlns:mc="http://schemas.openxmlformats.org/markup-compatibility/2006" xmlns:p14="http://schemas.microsoft.com/office/powerpoint/2010/main">
        <mc:Choice Requires="p14">
          <p:contentPart p14:bwMode="auto" r:id="rId3">
            <p14:nvContentPartPr>
              <p14:cNvPr id="43" name="Ink 42">
                <a:extLst>
                  <a:ext uri="{FF2B5EF4-FFF2-40B4-BE49-F238E27FC236}">
                    <a16:creationId xmlns:a16="http://schemas.microsoft.com/office/drawing/2014/main" id="{7E688DCC-AE63-9D22-1B8B-0DC786AA3A92}"/>
                  </a:ext>
                </a:extLst>
              </p14:cNvPr>
              <p14:cNvContentPartPr/>
              <p14:nvPr/>
            </p14:nvContentPartPr>
            <p14:xfrm>
              <a:off x="17063490" y="18819978"/>
              <a:ext cx="348" cy="348"/>
            </p14:xfrm>
          </p:contentPart>
        </mc:Choice>
        <mc:Fallback xmlns="">
          <p:pic>
            <p:nvPicPr>
              <p:cNvPr id="43" name="Ink 42">
                <a:extLst>
                  <a:ext uri="{FF2B5EF4-FFF2-40B4-BE49-F238E27FC236}">
                    <a16:creationId xmlns:a16="http://schemas.microsoft.com/office/drawing/2014/main" id="{7E688DCC-AE63-9D22-1B8B-0DC786AA3A92}"/>
                  </a:ext>
                </a:extLst>
              </p:cNvPr>
              <p:cNvPicPr/>
              <p:nvPr/>
            </p:nvPicPr>
            <p:blipFill>
              <a:blip r:embed="rId44"/>
              <a:stretch>
                <a:fillRect/>
              </a:stretch>
            </p:blipFill>
            <p:spPr>
              <a:xfrm>
                <a:off x="17054790" y="18811278"/>
                <a:ext cx="17400" cy="17400"/>
              </a:xfrm>
              <a:prstGeom prst="rect">
                <a:avLst/>
              </a:prstGeom>
            </p:spPr>
          </p:pic>
        </mc:Fallback>
      </mc:AlternateContent>
      <p:sp>
        <p:nvSpPr>
          <p:cNvPr id="6" name="TextBox 5">
            <a:extLst>
              <a:ext uri="{FF2B5EF4-FFF2-40B4-BE49-F238E27FC236}">
                <a16:creationId xmlns:a16="http://schemas.microsoft.com/office/drawing/2014/main" id="{FF91C227-6837-2ADC-1E1E-11F00DB48A51}"/>
              </a:ext>
            </a:extLst>
          </p:cNvPr>
          <p:cNvSpPr txBox="1"/>
          <p:nvPr/>
        </p:nvSpPr>
        <p:spPr>
          <a:xfrm>
            <a:off x="508133" y="6052719"/>
            <a:ext cx="39217334" cy="5586145"/>
          </a:xfrm>
          <a:prstGeom prst="rect">
            <a:avLst/>
          </a:prstGeom>
          <a:noFill/>
        </p:spPr>
        <p:txBody>
          <a:bodyPr wrap="square">
            <a:spAutoFit/>
          </a:bodyPr>
          <a:lstStyle/>
          <a:p>
            <a:pPr marL="0" marR="0" algn="just">
              <a:spcBef>
                <a:spcPts val="0"/>
              </a:spcBef>
              <a:spcAft>
                <a:spcPts val="0"/>
              </a:spcAft>
            </a:pPr>
            <a:r>
              <a:rPr lang="en-US" sz="3100" b="1" u="sng" dirty="0">
                <a:effectLst/>
                <a:latin typeface="Calibri" panose="020F0502020204030204" pitchFamily="34" charset="0"/>
                <a:ea typeface="Calibri" panose="020F0502020204030204" pitchFamily="34" charset="0"/>
                <a:cs typeface="Times New Roman" panose="02020603050405020304" pitchFamily="18" charset="0"/>
              </a:rPr>
              <a:t>Summary:</a:t>
            </a:r>
            <a:r>
              <a:rPr lang="en-US" sz="3100" b="1" dirty="0">
                <a:effectLst/>
                <a:latin typeface="Calibri" panose="020F0502020204030204" pitchFamily="34" charset="0"/>
                <a:ea typeface="Calibri" panose="020F0502020204030204" pitchFamily="34" charset="0"/>
                <a:cs typeface="Times New Roman" panose="02020603050405020304" pitchFamily="18" charset="0"/>
              </a:rPr>
              <a:t> </a:t>
            </a:r>
            <a:r>
              <a:rPr lang="en-US" sz="3100" dirty="0">
                <a:effectLst/>
                <a:latin typeface="Calibri" panose="020F0502020204030204" pitchFamily="34" charset="0"/>
                <a:ea typeface="Calibri" panose="020F0502020204030204" pitchFamily="34" charset="0"/>
                <a:cs typeface="Times New Roman" panose="02020603050405020304" pitchFamily="18" charset="0"/>
              </a:rPr>
              <a:t>Air pollution and fine particulate matter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from wildfire smoke have steadily increased over the last decade despite decreasing anthropogenic emissions. The increase in wildfires in the western US has highlighted the need to understand better how wildfire-specific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affects human health. Currently, the Clean Air Act does not distinguish between different sources of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emissions. Accurate attribution and measurement are challenging as ground monitors measure concentrations of total pollutants and cannot attribute pollutants to their sources without more information. To support health risk assessment studies from wildfire smoke inhalation, differentiating between wildfire-specific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and non-wildfire-specific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is essential. Many studies that have connected wildfire-specific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and human health effects have devised methods for differentiating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proving a difficult standardization challenge.  A literature search found that there are over 161 articles that have created a method for extracting wildfire-specific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to quantify relationships between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exposure and adverse health outcomes.  </a:t>
            </a:r>
          </a:p>
          <a:p>
            <a:pPr marL="0" marR="0" algn="just">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100" dirty="0">
                <a:effectLst/>
                <a:latin typeface="Calibri" panose="020F0502020204030204" pitchFamily="34" charset="0"/>
                <a:ea typeface="Calibri" panose="020F0502020204030204" pitchFamily="34" charset="0"/>
                <a:cs typeface="Times New Roman" panose="02020603050405020304" pitchFamily="18" charset="0"/>
              </a:rPr>
              <a:t>This study’s objectives were to evaluate methods and datasets used for determining wildfire smoke exposure associations with various health outcomes. We used published surface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data (</a:t>
            </a:r>
            <a:r>
              <a:rPr lang="en-US" sz="3100" dirty="0" err="1">
                <a:effectLst/>
                <a:latin typeface="Calibri" panose="020F0502020204030204" pitchFamily="34" charset="0"/>
                <a:ea typeface="Calibri" panose="020F0502020204030204" pitchFamily="34" charset="0"/>
                <a:cs typeface="Times New Roman" panose="02020603050405020304" pitchFamily="18" charset="0"/>
              </a:rPr>
              <a:t>Landguth</a:t>
            </a:r>
            <a:r>
              <a:rPr lang="en-US" sz="3100" dirty="0">
                <a:effectLst/>
                <a:latin typeface="Calibri" panose="020F0502020204030204" pitchFamily="34" charset="0"/>
                <a:ea typeface="Calibri" panose="020F0502020204030204" pitchFamily="34" charset="0"/>
                <a:cs typeface="Times New Roman" panose="02020603050405020304" pitchFamily="18" charset="0"/>
              </a:rPr>
              <a:t> data</a:t>
            </a:r>
            <a:r>
              <a:rPr lang="en-US" sz="3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3100" dirty="0">
                <a:effectLst/>
                <a:latin typeface="Calibri" panose="020F0502020204030204" pitchFamily="34" charset="0"/>
                <a:ea typeface="Calibri" panose="020F0502020204030204" pitchFamily="34" charset="0"/>
                <a:cs typeface="Times New Roman" panose="02020603050405020304" pitchFamily="18" charset="0"/>
              </a:rPr>
              <a:t>) with the following two methods for isolating wildfire-specific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a:t>
            </a:r>
            <a:r>
              <a:rPr lang="en-US" sz="3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3100" dirty="0">
                <a:effectLst/>
                <a:latin typeface="Calibri" panose="020F0502020204030204" pitchFamily="34" charset="0"/>
                <a:ea typeface="Calibri" panose="020F0502020204030204" pitchFamily="34" charset="0"/>
                <a:cs typeface="Times New Roman" panose="02020603050405020304" pitchFamily="18" charset="0"/>
              </a:rPr>
              <a:t>) EPA sensor derived wildfire season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extraction, (ii) wildfire season window (as described in (</a:t>
            </a:r>
            <a:r>
              <a:rPr lang="en-US" sz="3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3100" dirty="0">
                <a:effectLst/>
                <a:latin typeface="Calibri" panose="020F0502020204030204" pitchFamily="34" charset="0"/>
                <a:ea typeface="Calibri" panose="020F0502020204030204" pitchFamily="34" charset="0"/>
                <a:cs typeface="Times New Roman" panose="02020603050405020304" pitchFamily="18" charset="0"/>
              </a:rPr>
              <a:t>) combined with National Oceanic and Atmospheric Administration Hazard Mapping System smoke plume satellite data to extract both temporally and spatially wildfire-season specific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We compared and contrasted the methods using two counties in Montana, MT: Missoula and Richland with populations 119,533 and </a:t>
            </a:r>
            <a:r>
              <a:rPr lang="en-US" sz="3100" dirty="0">
                <a:latin typeface="Calibri" panose="020F0502020204030204" pitchFamily="34" charset="0"/>
                <a:ea typeface="Calibri" panose="020F0502020204030204" pitchFamily="34" charset="0"/>
                <a:cs typeface="Times New Roman" panose="02020603050405020304" pitchFamily="18" charset="0"/>
              </a:rPr>
              <a:t>11,283,</a:t>
            </a:r>
            <a:r>
              <a:rPr lang="en-US" sz="3100" dirty="0">
                <a:effectLst/>
                <a:latin typeface="Calibri" panose="020F0502020204030204" pitchFamily="34" charset="0"/>
                <a:ea typeface="Calibri" panose="020F0502020204030204" pitchFamily="34" charset="0"/>
                <a:cs typeface="Times New Roman" panose="02020603050405020304" pitchFamily="18" charset="0"/>
              </a:rPr>
              <a:t> respectively. We also included data from the nearest observational EPA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station data and a recent published dataset on daily local-level estimates of ambient wildfire smoke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(Childs data</a:t>
            </a:r>
            <a:r>
              <a:rPr lang="en-US" sz="3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3100" dirty="0">
                <a:effectLst/>
                <a:latin typeface="Calibri" panose="020F0502020204030204" pitchFamily="34" charset="0"/>
                <a:ea typeface="Calibri" panose="020F0502020204030204" pitchFamily="34" charset="0"/>
                <a:cs typeface="Times New Roman" panose="02020603050405020304" pitchFamily="18" charset="0"/>
              </a:rPr>
              <a:t>).  Similar results were observed for the larger population county of Missoula, however, for the smaller population county of Richland, results diverged during high wildfire activity periods between the extraction methods and the station and Childs data. The results of our study highlight the need for more in-depth studies showing the impacts of PM</a:t>
            </a:r>
            <a:r>
              <a:rPr lang="en-US" sz="3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3100" dirty="0">
                <a:effectLst/>
                <a:latin typeface="Calibri" panose="020F0502020204030204" pitchFamily="34" charset="0"/>
                <a:ea typeface="Calibri" panose="020F0502020204030204" pitchFamily="34" charset="0"/>
                <a:cs typeface="Times New Roman" panose="02020603050405020304" pitchFamily="18" charset="0"/>
              </a:rPr>
              <a:t> on public health, as policies may need to be adapted based on the emission source.</a:t>
            </a:r>
          </a:p>
        </p:txBody>
      </p:sp>
      <p:sp>
        <p:nvSpPr>
          <p:cNvPr id="1026" name="TextBox 1025">
            <a:extLst>
              <a:ext uri="{FF2B5EF4-FFF2-40B4-BE49-F238E27FC236}">
                <a16:creationId xmlns:a16="http://schemas.microsoft.com/office/drawing/2014/main" id="{A466FA86-B498-94C8-6F19-DED8327906A8}"/>
              </a:ext>
            </a:extLst>
          </p:cNvPr>
          <p:cNvSpPr txBox="1"/>
          <p:nvPr/>
        </p:nvSpPr>
        <p:spPr>
          <a:xfrm>
            <a:off x="147378" y="11859627"/>
            <a:ext cx="10465443" cy="707886"/>
          </a:xfrm>
          <a:prstGeom prst="rect">
            <a:avLst/>
          </a:prstGeom>
          <a:noFill/>
        </p:spPr>
        <p:txBody>
          <a:bodyPr wrap="square" rtlCol="0">
            <a:spAutoFit/>
          </a:bodyPr>
          <a:lstStyle/>
          <a:p>
            <a:pPr algn="ctr"/>
            <a:r>
              <a:rPr lang="en-US" sz="4000" b="1" dirty="0"/>
              <a:t>Methods for Wildfire-Specific PM</a:t>
            </a:r>
            <a:r>
              <a:rPr lang="en-US" sz="4000" b="1" baseline="-25000" dirty="0"/>
              <a:t>2.5</a:t>
            </a:r>
            <a:r>
              <a:rPr lang="en-US" sz="4000" b="1" dirty="0"/>
              <a:t> Extraction </a:t>
            </a:r>
          </a:p>
        </p:txBody>
      </p:sp>
      <p:pic>
        <p:nvPicPr>
          <p:cNvPr id="1029" name="Picture 1028">
            <a:extLst>
              <a:ext uri="{FF2B5EF4-FFF2-40B4-BE49-F238E27FC236}">
                <a16:creationId xmlns:a16="http://schemas.microsoft.com/office/drawing/2014/main" id="{9836127D-521F-68AC-F598-597DFC13D36F}"/>
              </a:ext>
            </a:extLst>
          </p:cNvPr>
          <p:cNvPicPr>
            <a:picLocks noChangeAspect="1"/>
          </p:cNvPicPr>
          <p:nvPr/>
        </p:nvPicPr>
        <p:blipFill>
          <a:blip r:embed="rId45"/>
          <a:stretch>
            <a:fillRect/>
          </a:stretch>
        </p:blipFill>
        <p:spPr>
          <a:xfrm>
            <a:off x="28262047" y="14744864"/>
            <a:ext cx="11680486" cy="7266508"/>
          </a:xfrm>
          <a:prstGeom prst="rect">
            <a:avLst/>
          </a:prstGeom>
        </p:spPr>
      </p:pic>
      <p:pic>
        <p:nvPicPr>
          <p:cNvPr id="1030" name="Picture 1029">
            <a:extLst>
              <a:ext uri="{FF2B5EF4-FFF2-40B4-BE49-F238E27FC236}">
                <a16:creationId xmlns:a16="http://schemas.microsoft.com/office/drawing/2014/main" id="{86F6B631-23DA-17CB-660C-02FE67BAE998}"/>
              </a:ext>
            </a:extLst>
          </p:cNvPr>
          <p:cNvPicPr>
            <a:picLocks noChangeAspect="1"/>
          </p:cNvPicPr>
          <p:nvPr/>
        </p:nvPicPr>
        <p:blipFill>
          <a:blip r:embed="rId46"/>
          <a:stretch>
            <a:fillRect/>
          </a:stretch>
        </p:blipFill>
        <p:spPr>
          <a:xfrm>
            <a:off x="28262047" y="25520820"/>
            <a:ext cx="11680486" cy="7266508"/>
          </a:xfrm>
          <a:prstGeom prst="rect">
            <a:avLst/>
          </a:prstGeom>
        </p:spPr>
      </p:pic>
      <p:graphicFrame>
        <p:nvGraphicFramePr>
          <p:cNvPr id="1031" name="Table 1237">
            <a:extLst>
              <a:ext uri="{FF2B5EF4-FFF2-40B4-BE49-F238E27FC236}">
                <a16:creationId xmlns:a16="http://schemas.microsoft.com/office/drawing/2014/main" id="{80962323-F765-9B04-6B92-F90B9E693FD9}"/>
              </a:ext>
            </a:extLst>
          </p:cNvPr>
          <p:cNvGraphicFramePr>
            <a:graphicFrameLocks noGrp="1"/>
          </p:cNvGraphicFramePr>
          <p:nvPr>
            <p:extLst>
              <p:ext uri="{D42A27DB-BD31-4B8C-83A1-F6EECF244321}">
                <p14:modId xmlns:p14="http://schemas.microsoft.com/office/powerpoint/2010/main" val="1079535101"/>
              </p:ext>
            </p:extLst>
          </p:nvPr>
        </p:nvGraphicFramePr>
        <p:xfrm>
          <a:off x="10817062" y="11839001"/>
          <a:ext cx="16807318" cy="3949905"/>
        </p:xfrm>
        <a:graphic>
          <a:graphicData uri="http://schemas.openxmlformats.org/drawingml/2006/table">
            <a:tbl>
              <a:tblPr firstRow="1" bandRow="1">
                <a:tableStyleId>{073A0DAA-6AF3-43AB-8588-CEC1D06C72B9}</a:tableStyleId>
              </a:tblPr>
              <a:tblGrid>
                <a:gridCol w="2468742">
                  <a:extLst>
                    <a:ext uri="{9D8B030D-6E8A-4147-A177-3AD203B41FA5}">
                      <a16:colId xmlns:a16="http://schemas.microsoft.com/office/drawing/2014/main" val="2211927233"/>
                    </a:ext>
                  </a:extLst>
                </a:gridCol>
                <a:gridCol w="1358475">
                  <a:extLst>
                    <a:ext uri="{9D8B030D-6E8A-4147-A177-3AD203B41FA5}">
                      <a16:colId xmlns:a16="http://schemas.microsoft.com/office/drawing/2014/main" val="842620689"/>
                    </a:ext>
                  </a:extLst>
                </a:gridCol>
                <a:gridCol w="1436915">
                  <a:extLst>
                    <a:ext uri="{9D8B030D-6E8A-4147-A177-3AD203B41FA5}">
                      <a16:colId xmlns:a16="http://schemas.microsoft.com/office/drawing/2014/main" val="882212785"/>
                    </a:ext>
                  </a:extLst>
                </a:gridCol>
                <a:gridCol w="1548881">
                  <a:extLst>
                    <a:ext uri="{9D8B030D-6E8A-4147-A177-3AD203B41FA5}">
                      <a16:colId xmlns:a16="http://schemas.microsoft.com/office/drawing/2014/main" val="207898632"/>
                    </a:ext>
                  </a:extLst>
                </a:gridCol>
                <a:gridCol w="2052735">
                  <a:extLst>
                    <a:ext uri="{9D8B030D-6E8A-4147-A177-3AD203B41FA5}">
                      <a16:colId xmlns:a16="http://schemas.microsoft.com/office/drawing/2014/main" val="2388075888"/>
                    </a:ext>
                  </a:extLst>
                </a:gridCol>
                <a:gridCol w="1735494">
                  <a:extLst>
                    <a:ext uri="{9D8B030D-6E8A-4147-A177-3AD203B41FA5}">
                      <a16:colId xmlns:a16="http://schemas.microsoft.com/office/drawing/2014/main" val="2764332173"/>
                    </a:ext>
                  </a:extLst>
                </a:gridCol>
                <a:gridCol w="1754155">
                  <a:extLst>
                    <a:ext uri="{9D8B030D-6E8A-4147-A177-3AD203B41FA5}">
                      <a16:colId xmlns:a16="http://schemas.microsoft.com/office/drawing/2014/main" val="3621092492"/>
                    </a:ext>
                  </a:extLst>
                </a:gridCol>
                <a:gridCol w="1586204">
                  <a:extLst>
                    <a:ext uri="{9D8B030D-6E8A-4147-A177-3AD203B41FA5}">
                      <a16:colId xmlns:a16="http://schemas.microsoft.com/office/drawing/2014/main" val="1837354617"/>
                    </a:ext>
                  </a:extLst>
                </a:gridCol>
                <a:gridCol w="1567543">
                  <a:extLst>
                    <a:ext uri="{9D8B030D-6E8A-4147-A177-3AD203B41FA5}">
                      <a16:colId xmlns:a16="http://schemas.microsoft.com/office/drawing/2014/main" val="3427253963"/>
                    </a:ext>
                  </a:extLst>
                </a:gridCol>
                <a:gridCol w="1298174">
                  <a:extLst>
                    <a:ext uri="{9D8B030D-6E8A-4147-A177-3AD203B41FA5}">
                      <a16:colId xmlns:a16="http://schemas.microsoft.com/office/drawing/2014/main" val="1468249494"/>
                    </a:ext>
                  </a:extLst>
                </a:gridCol>
              </a:tblGrid>
              <a:tr h="479082">
                <a:tc gridSpan="10">
                  <a:txBody>
                    <a:bodyPr/>
                    <a:lstStyle/>
                    <a:p>
                      <a:pPr algn="ctr"/>
                      <a:r>
                        <a:rPr lang="en-US" sz="2800" dirty="0"/>
                        <a:t>Table 1. Different Data Sources Used in Comparisons </a:t>
                      </a:r>
                    </a:p>
                  </a:txBody>
                  <a:tcPr marL="88425" marR="88425" marT="44213" marB="44213" anchor="ct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381207396"/>
                  </a:ext>
                </a:extLst>
              </a:tr>
              <a:tr h="825535">
                <a:tc>
                  <a:txBody>
                    <a:bodyPr/>
                    <a:lstStyle/>
                    <a:p>
                      <a:endParaRPr lang="en-US" sz="2000" dirty="0"/>
                    </a:p>
                  </a:txBody>
                  <a:tcPr marL="88425" marR="88425" marT="44213" marB="44213" anchor="ctr"/>
                </a:tc>
                <a:tc>
                  <a:txBody>
                    <a:bodyPr/>
                    <a:lstStyle/>
                    <a:p>
                      <a:pPr algn="ctr"/>
                      <a:r>
                        <a:rPr lang="en-US" sz="2000" b="1" dirty="0"/>
                        <a:t>Years </a:t>
                      </a:r>
                    </a:p>
                  </a:txBody>
                  <a:tcPr marL="88425" marR="88425" marT="44213" marB="44213" anchor="ctr"/>
                </a:tc>
                <a:tc>
                  <a:txBody>
                    <a:bodyPr/>
                    <a:lstStyle/>
                    <a:p>
                      <a:pPr algn="ctr"/>
                      <a:r>
                        <a:rPr lang="en-US" sz="2000" b="1" dirty="0"/>
                        <a:t>Resolution</a:t>
                      </a:r>
                    </a:p>
                  </a:txBody>
                  <a:tcPr marL="88425" marR="88425" marT="44213" marB="44213" anchor="ctr"/>
                </a:tc>
                <a:tc>
                  <a:txBody>
                    <a:bodyPr/>
                    <a:lstStyle/>
                    <a:p>
                      <a:pPr algn="ctr"/>
                      <a:r>
                        <a:rPr lang="en-US" sz="2000" b="1" dirty="0"/>
                        <a:t>Modeling </a:t>
                      </a:r>
                    </a:p>
                  </a:txBody>
                  <a:tcPr marL="88425" marR="88425" marT="44213" marB="44213" anchor="ctr"/>
                </a:tc>
                <a:tc>
                  <a:txBody>
                    <a:bodyPr/>
                    <a:lstStyle/>
                    <a:p>
                      <a:pPr algn="ctr"/>
                      <a:r>
                        <a:rPr lang="en-US" sz="2000" b="1" dirty="0"/>
                        <a:t>PM</a:t>
                      </a:r>
                      <a:r>
                        <a:rPr lang="en-US" sz="2000" b="1" baseline="-25000" dirty="0"/>
                        <a:t>2.5</a:t>
                      </a:r>
                      <a:r>
                        <a:rPr lang="en-US" sz="2000" b="1" dirty="0"/>
                        <a:t> Ground Monitors </a:t>
                      </a:r>
                    </a:p>
                  </a:txBody>
                  <a:tcPr marL="88425" marR="88425" marT="44213" marB="44213" anchor="ctr"/>
                </a:tc>
                <a:tc>
                  <a:txBody>
                    <a:bodyPr/>
                    <a:lstStyle/>
                    <a:p>
                      <a:pPr algn="ctr"/>
                      <a:r>
                        <a:rPr lang="en-US" sz="2000" b="1" dirty="0"/>
                        <a:t>Aerosol AOD, MODIS</a:t>
                      </a:r>
                    </a:p>
                  </a:txBody>
                  <a:tcPr marL="88425" marR="88425" marT="44213" marB="44213" anchor="ctr"/>
                </a:tc>
                <a:tc>
                  <a:txBody>
                    <a:bodyPr/>
                    <a:lstStyle/>
                    <a:p>
                      <a:pPr algn="ctr"/>
                      <a:r>
                        <a:rPr lang="en-US" sz="2000" b="1" dirty="0"/>
                        <a:t>HMS Smoke Plumes </a:t>
                      </a:r>
                    </a:p>
                  </a:txBody>
                  <a:tcPr marL="88425" marR="88425" marT="44213" marB="44213" anchor="ctr"/>
                </a:tc>
                <a:tc>
                  <a:txBody>
                    <a:bodyPr/>
                    <a:lstStyle/>
                    <a:p>
                      <a:pPr algn="ctr"/>
                      <a:r>
                        <a:rPr lang="en-US" sz="2000" b="1" dirty="0"/>
                        <a:t>Smog, Cold Air Drainage</a:t>
                      </a:r>
                    </a:p>
                  </a:txBody>
                  <a:tcPr marL="88425" marR="88425" marT="44213" marB="44213" anchor="ctr"/>
                </a:tc>
                <a:tc>
                  <a:txBody>
                    <a:bodyPr/>
                    <a:lstStyle/>
                    <a:p>
                      <a:pPr algn="ctr"/>
                      <a:r>
                        <a:rPr lang="en-US" sz="2000" b="1" dirty="0"/>
                        <a:t>Meteorology Temperature</a:t>
                      </a:r>
                    </a:p>
                  </a:txBody>
                  <a:tcPr marL="88425" marR="88425" marT="44213" marB="44213" anchor="ctr"/>
                </a:tc>
                <a:tc>
                  <a:txBody>
                    <a:bodyPr/>
                    <a:lstStyle/>
                    <a:p>
                      <a:pPr algn="ctr"/>
                      <a:r>
                        <a:rPr lang="en-US" sz="2000" b="1" dirty="0"/>
                        <a:t>Distance from Fires </a:t>
                      </a:r>
                    </a:p>
                  </a:txBody>
                  <a:tcPr marL="88425" marR="88425" marT="44213" marB="44213" anchor="ctr"/>
                </a:tc>
                <a:extLst>
                  <a:ext uri="{0D108BD9-81ED-4DB2-BD59-A6C34878D82A}">
                    <a16:rowId xmlns:a16="http://schemas.microsoft.com/office/drawing/2014/main" val="3802262922"/>
                  </a:ext>
                </a:extLst>
              </a:tr>
              <a:tr h="365698">
                <a:tc>
                  <a:txBody>
                    <a:bodyPr/>
                    <a:lstStyle/>
                    <a:p>
                      <a:r>
                        <a:rPr lang="en-US" sz="2000" b="1" dirty="0"/>
                        <a:t>EPA</a:t>
                      </a:r>
                    </a:p>
                  </a:txBody>
                  <a:tcPr marL="88425" marR="88425" marT="44213" marB="44213" anchor="ctr"/>
                </a:tc>
                <a:tc>
                  <a:txBody>
                    <a:bodyPr/>
                    <a:lstStyle/>
                    <a:p>
                      <a:pPr algn="ctr"/>
                      <a:endParaRPr lang="en-US" sz="1800" dirty="0"/>
                    </a:p>
                  </a:txBody>
                  <a:tcPr marL="88425" marR="88425" marT="44213" marB="44213" anchor="ctr"/>
                </a:tc>
                <a:tc>
                  <a:txBody>
                    <a:bodyPr/>
                    <a:lstStyle/>
                    <a:p>
                      <a:pPr algn="ctr"/>
                      <a:endParaRPr lang="en-US" sz="1800" dirty="0"/>
                    </a:p>
                  </a:txBody>
                  <a:tcPr marL="88425" marR="88425" marT="44213" marB="44213" anchor="ctr"/>
                </a:tc>
                <a:tc>
                  <a:txBody>
                    <a:bodyPr/>
                    <a:lstStyle/>
                    <a:p>
                      <a:pPr algn="ctr"/>
                      <a:endParaRPr lang="en-US" sz="1800" dirty="0"/>
                    </a:p>
                  </a:txBody>
                  <a:tcPr marL="88425" marR="88425" marT="44213" marB="44213" anchor="ctr"/>
                </a:tc>
                <a:tc>
                  <a:txBody>
                    <a:bodyPr/>
                    <a:lstStyle/>
                    <a:p>
                      <a:pPr algn="ctr"/>
                      <a:r>
                        <a:rPr lang="en-US" sz="2000" dirty="0"/>
                        <a:t>X</a:t>
                      </a:r>
                    </a:p>
                  </a:txBody>
                  <a:tcPr marL="88425" marR="88425" marT="44213" marB="44213" anchor="ctr"/>
                </a:tc>
                <a:tc>
                  <a:txBody>
                    <a:bodyPr/>
                    <a:lstStyle/>
                    <a:p>
                      <a:pPr algn="ctr"/>
                      <a:endParaRPr lang="en-US" sz="2000" dirty="0"/>
                    </a:p>
                  </a:txBody>
                  <a:tcPr marL="88425" marR="88425" marT="44213" marB="44213" anchor="ctr"/>
                </a:tc>
                <a:tc>
                  <a:txBody>
                    <a:bodyPr/>
                    <a:lstStyle/>
                    <a:p>
                      <a:pPr algn="ctr"/>
                      <a:endParaRPr lang="en-US" sz="2000"/>
                    </a:p>
                  </a:txBody>
                  <a:tcPr marL="88425" marR="88425" marT="44213" marB="44213" anchor="ctr"/>
                </a:tc>
                <a:tc>
                  <a:txBody>
                    <a:bodyPr/>
                    <a:lstStyle/>
                    <a:p>
                      <a:pPr algn="ctr"/>
                      <a:endParaRPr lang="en-US" sz="2000"/>
                    </a:p>
                  </a:txBody>
                  <a:tcPr marL="88425" marR="88425" marT="44213" marB="44213" anchor="ctr"/>
                </a:tc>
                <a:tc>
                  <a:txBody>
                    <a:bodyPr/>
                    <a:lstStyle/>
                    <a:p>
                      <a:pPr algn="ctr"/>
                      <a:endParaRPr lang="en-US" sz="2000" dirty="0"/>
                    </a:p>
                  </a:txBody>
                  <a:tcPr marL="88425" marR="88425" marT="44213" marB="44213" anchor="ctr"/>
                </a:tc>
                <a:tc>
                  <a:txBody>
                    <a:bodyPr/>
                    <a:lstStyle/>
                    <a:p>
                      <a:pPr algn="ctr"/>
                      <a:endParaRPr lang="en-US" sz="2000" dirty="0"/>
                    </a:p>
                  </a:txBody>
                  <a:tcPr marL="88425" marR="88425" marT="44213" marB="44213" anchor="ctr"/>
                </a:tc>
                <a:extLst>
                  <a:ext uri="{0D108BD9-81ED-4DB2-BD59-A6C34878D82A}">
                    <a16:rowId xmlns:a16="http://schemas.microsoft.com/office/drawing/2014/main" val="3701774748"/>
                  </a:ext>
                </a:extLst>
              </a:tr>
              <a:tr h="535775">
                <a:tc>
                  <a:txBody>
                    <a:bodyPr/>
                    <a:lstStyle/>
                    <a:p>
                      <a:r>
                        <a:rPr lang="en-US" sz="2000" b="1" dirty="0" err="1"/>
                        <a:t>Landguth</a:t>
                      </a:r>
                      <a:r>
                        <a:rPr lang="en-US" sz="2000" b="1" dirty="0"/>
                        <a:t> et al. 2020</a:t>
                      </a:r>
                    </a:p>
                  </a:txBody>
                  <a:tcPr marL="88425" marR="88425" marT="44213" marB="44213" anchor="ctr"/>
                </a:tc>
                <a:tc>
                  <a:txBody>
                    <a:bodyPr/>
                    <a:lstStyle/>
                    <a:p>
                      <a:pPr algn="ctr"/>
                      <a:r>
                        <a:rPr lang="en-US" sz="1800" dirty="0"/>
                        <a:t>2003-2020</a:t>
                      </a:r>
                    </a:p>
                  </a:txBody>
                  <a:tcPr marL="88425" marR="88425" marT="44213" marB="44213" anchor="ctr"/>
                </a:tc>
                <a:tc>
                  <a:txBody>
                    <a:bodyPr/>
                    <a:lstStyle/>
                    <a:p>
                      <a:pPr algn="ctr"/>
                      <a:r>
                        <a:rPr lang="en-US" sz="1800" dirty="0"/>
                        <a:t>1-Km</a:t>
                      </a:r>
                    </a:p>
                  </a:txBody>
                  <a:tcPr marL="88425" marR="88425" marT="44213" marB="44213" anchor="ctr"/>
                </a:tc>
                <a:tc>
                  <a:txBody>
                    <a:bodyPr/>
                    <a:lstStyle/>
                    <a:p>
                      <a:pPr algn="ctr"/>
                      <a:r>
                        <a:rPr lang="en-US" sz="1600" dirty="0"/>
                        <a:t>Geographical Weighted Regression </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endParaRPr lang="en-US" sz="2000" dirty="0"/>
                    </a:p>
                  </a:txBody>
                  <a:tcPr marL="88425" marR="88425" marT="44213" marB="44213" anchor="ctr"/>
                </a:tc>
                <a:tc>
                  <a:txBody>
                    <a:bodyPr/>
                    <a:lstStyle/>
                    <a:p>
                      <a:pPr algn="ctr"/>
                      <a:r>
                        <a:rPr lang="en-US" sz="2000" dirty="0"/>
                        <a:t>X</a:t>
                      </a:r>
                    </a:p>
                  </a:txBody>
                  <a:tcPr marL="88425" marR="88425" marT="44213" marB="44213" anchor="ctr"/>
                </a:tc>
                <a:tc>
                  <a:txBody>
                    <a:bodyPr/>
                    <a:lstStyle/>
                    <a:p>
                      <a:pPr algn="ctr"/>
                      <a:endParaRPr lang="en-US" sz="2000" dirty="0"/>
                    </a:p>
                  </a:txBody>
                  <a:tcPr marL="88425" marR="88425" marT="44213" marB="44213" anchor="ctr"/>
                </a:tc>
                <a:tc>
                  <a:txBody>
                    <a:bodyPr/>
                    <a:lstStyle/>
                    <a:p>
                      <a:pPr algn="ctr"/>
                      <a:endParaRPr lang="en-US" sz="2000" dirty="0"/>
                    </a:p>
                  </a:txBody>
                  <a:tcPr marL="88425" marR="88425" marT="44213" marB="44213" anchor="ctr"/>
                </a:tc>
                <a:extLst>
                  <a:ext uri="{0D108BD9-81ED-4DB2-BD59-A6C34878D82A}">
                    <a16:rowId xmlns:a16="http://schemas.microsoft.com/office/drawing/2014/main" val="651787726"/>
                  </a:ext>
                </a:extLst>
              </a:tr>
              <a:tr h="649160">
                <a:tc>
                  <a:txBody>
                    <a:bodyPr/>
                    <a:lstStyle/>
                    <a:p>
                      <a:r>
                        <a:rPr lang="en-US" sz="2000" b="1" dirty="0" err="1"/>
                        <a:t>Landguth</a:t>
                      </a:r>
                      <a:r>
                        <a:rPr lang="en-US" sz="2000" b="1" dirty="0"/>
                        <a:t> et al. 2020 + HMS Smoke Plumes </a:t>
                      </a:r>
                    </a:p>
                  </a:txBody>
                  <a:tcPr marL="88425" marR="88425" marT="44213" marB="44213" anchor="ctr"/>
                </a:tc>
                <a:tc>
                  <a:txBody>
                    <a:bodyPr/>
                    <a:lstStyle/>
                    <a:p>
                      <a:pPr algn="ctr"/>
                      <a:r>
                        <a:rPr lang="en-US" sz="1800" dirty="0"/>
                        <a:t>2010-2020</a:t>
                      </a:r>
                    </a:p>
                  </a:txBody>
                  <a:tcPr marL="88425" marR="88425" marT="44213" marB="44213" anchor="ctr"/>
                </a:tc>
                <a:tc>
                  <a:txBody>
                    <a:bodyPr/>
                    <a:lstStyle/>
                    <a:p>
                      <a:pPr algn="ctr"/>
                      <a:r>
                        <a:rPr lang="en-US" sz="1800" dirty="0"/>
                        <a:t>1-Km</a:t>
                      </a:r>
                    </a:p>
                  </a:txBody>
                  <a:tcPr marL="88425" marR="88425" marT="44213" marB="44213" anchor="ct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1600" dirty="0"/>
                        <a:t>Geographical Weighted Regression </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endParaRPr lang="en-US" sz="2000" dirty="0"/>
                    </a:p>
                  </a:txBody>
                  <a:tcPr marL="88425" marR="88425" marT="44213" marB="44213" anchor="ctr"/>
                </a:tc>
                <a:tc>
                  <a:txBody>
                    <a:bodyPr/>
                    <a:lstStyle/>
                    <a:p>
                      <a:pPr algn="ctr"/>
                      <a:endParaRPr lang="en-US" sz="2000" dirty="0"/>
                    </a:p>
                  </a:txBody>
                  <a:tcPr marL="88425" marR="88425" marT="44213" marB="44213" anchor="ctr"/>
                </a:tc>
                <a:extLst>
                  <a:ext uri="{0D108BD9-81ED-4DB2-BD59-A6C34878D82A}">
                    <a16:rowId xmlns:a16="http://schemas.microsoft.com/office/drawing/2014/main" val="2094524364"/>
                  </a:ext>
                </a:extLst>
              </a:tr>
              <a:tr h="518308">
                <a:tc>
                  <a:txBody>
                    <a:bodyPr/>
                    <a:lstStyle/>
                    <a:p>
                      <a:r>
                        <a:rPr lang="en-US" sz="2000" b="1" dirty="0"/>
                        <a:t>Childs et al. 2022 </a:t>
                      </a:r>
                    </a:p>
                  </a:txBody>
                  <a:tcPr marL="88425" marR="88425" marT="44213" marB="44213" anchor="ctr"/>
                </a:tc>
                <a:tc>
                  <a:txBody>
                    <a:bodyPr/>
                    <a:lstStyle/>
                    <a:p>
                      <a:pPr algn="ctr"/>
                      <a:r>
                        <a:rPr lang="en-US" sz="1800" dirty="0"/>
                        <a:t>2006-2020</a:t>
                      </a:r>
                    </a:p>
                  </a:txBody>
                  <a:tcPr marL="88425" marR="88425" marT="44213" marB="44213" anchor="ctr"/>
                </a:tc>
                <a:tc>
                  <a:txBody>
                    <a:bodyPr/>
                    <a:lstStyle/>
                    <a:p>
                      <a:pPr algn="ctr"/>
                      <a:r>
                        <a:rPr lang="en-US" sz="1800" dirty="0"/>
                        <a:t>10-Km</a:t>
                      </a:r>
                    </a:p>
                  </a:txBody>
                  <a:tcPr marL="88425" marR="88425" marT="44213" marB="44213" anchor="ctr"/>
                </a:tc>
                <a:tc>
                  <a:txBody>
                    <a:bodyPr/>
                    <a:lstStyle/>
                    <a:p>
                      <a:pPr algn="ctr"/>
                      <a:r>
                        <a:rPr lang="en-US" sz="1600" dirty="0"/>
                        <a:t>Machine Learning Model </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r>
                        <a:rPr lang="en-US" sz="2000" dirty="0"/>
                        <a:t>X</a:t>
                      </a:r>
                    </a:p>
                  </a:txBody>
                  <a:tcPr marL="88425" marR="88425" marT="44213" marB="44213" anchor="ctr"/>
                </a:tc>
                <a:tc>
                  <a:txBody>
                    <a:bodyPr/>
                    <a:lstStyle/>
                    <a:p>
                      <a:pPr algn="ctr"/>
                      <a:endParaRPr lang="en-US" sz="2000" dirty="0"/>
                    </a:p>
                  </a:txBody>
                  <a:tcPr marL="88425" marR="88425" marT="44213" marB="44213" anchor="ctr"/>
                </a:tc>
                <a:tc>
                  <a:txBody>
                    <a:bodyPr/>
                    <a:lstStyle/>
                    <a:p>
                      <a:pPr algn="ctr"/>
                      <a:r>
                        <a:rPr lang="en-US" sz="2000" dirty="0"/>
                        <a:t>X</a:t>
                      </a:r>
                    </a:p>
                  </a:txBody>
                  <a:tcPr marL="88425" marR="88425" marT="44213" marB="44213" anchor="ctr"/>
                </a:tc>
                <a:tc>
                  <a:txBody>
                    <a:bodyPr/>
                    <a:lstStyle/>
                    <a:p>
                      <a:pPr algn="ctr"/>
                      <a:r>
                        <a:rPr lang="en-US" sz="2000" dirty="0"/>
                        <a:t>X</a:t>
                      </a:r>
                    </a:p>
                  </a:txBody>
                  <a:tcPr marL="88425" marR="88425" marT="44213" marB="44213" anchor="ctr"/>
                </a:tc>
                <a:extLst>
                  <a:ext uri="{0D108BD9-81ED-4DB2-BD59-A6C34878D82A}">
                    <a16:rowId xmlns:a16="http://schemas.microsoft.com/office/drawing/2014/main" val="1835704217"/>
                  </a:ext>
                </a:extLst>
              </a:tr>
            </a:tbl>
          </a:graphicData>
        </a:graphic>
      </p:graphicFrame>
      <p:grpSp>
        <p:nvGrpSpPr>
          <p:cNvPr id="1032" name="Group 1031">
            <a:extLst>
              <a:ext uri="{FF2B5EF4-FFF2-40B4-BE49-F238E27FC236}">
                <a16:creationId xmlns:a16="http://schemas.microsoft.com/office/drawing/2014/main" id="{A6D08349-561A-FFE5-2E24-034B54D143B8}"/>
              </a:ext>
            </a:extLst>
          </p:cNvPr>
          <p:cNvGrpSpPr/>
          <p:nvPr/>
        </p:nvGrpSpPr>
        <p:grpSpPr>
          <a:xfrm>
            <a:off x="10765648" y="15955825"/>
            <a:ext cx="17039545" cy="7846962"/>
            <a:chOff x="13561891" y="19138459"/>
            <a:chExt cx="10647204" cy="6762403"/>
          </a:xfrm>
        </p:grpSpPr>
        <p:grpSp>
          <p:nvGrpSpPr>
            <p:cNvPr id="1033" name="Group 1032">
              <a:extLst>
                <a:ext uri="{FF2B5EF4-FFF2-40B4-BE49-F238E27FC236}">
                  <a16:creationId xmlns:a16="http://schemas.microsoft.com/office/drawing/2014/main" id="{1BE2F670-3812-BB71-231C-5EC137ADD700}"/>
                </a:ext>
              </a:extLst>
            </p:cNvPr>
            <p:cNvGrpSpPr/>
            <p:nvPr/>
          </p:nvGrpSpPr>
          <p:grpSpPr>
            <a:xfrm>
              <a:off x="14836850" y="19138459"/>
              <a:ext cx="8059054" cy="6227059"/>
              <a:chOff x="14131509" y="5178713"/>
              <a:chExt cx="9690136" cy="6306049"/>
            </a:xfrm>
          </p:grpSpPr>
          <p:pic>
            <p:nvPicPr>
              <p:cNvPr id="1035" name="Picture 1034">
                <a:extLst>
                  <a:ext uri="{FF2B5EF4-FFF2-40B4-BE49-F238E27FC236}">
                    <a16:creationId xmlns:a16="http://schemas.microsoft.com/office/drawing/2014/main" id="{72943483-6C14-F684-6B4F-72161A300F28}"/>
                  </a:ext>
                </a:extLst>
              </p:cNvPr>
              <p:cNvPicPr>
                <a:picLocks noChangeAspect="1"/>
              </p:cNvPicPr>
              <p:nvPr/>
            </p:nvPicPr>
            <p:blipFill rotWithShape="1">
              <a:blip r:embed="rId47"/>
              <a:srcRect l="4070" t="9822" r="17965" b="1826"/>
              <a:stretch/>
            </p:blipFill>
            <p:spPr>
              <a:xfrm>
                <a:off x="14131509" y="5178713"/>
                <a:ext cx="9690136" cy="6306049"/>
              </a:xfrm>
              <a:prstGeom prst="rect">
                <a:avLst/>
              </a:prstGeom>
            </p:spPr>
          </p:pic>
          <p:sp>
            <p:nvSpPr>
              <p:cNvPr id="1036" name="Rectangle 1035">
                <a:extLst>
                  <a:ext uri="{FF2B5EF4-FFF2-40B4-BE49-F238E27FC236}">
                    <a16:creationId xmlns:a16="http://schemas.microsoft.com/office/drawing/2014/main" id="{B1488B65-B5D4-358C-9C19-119EAE70B42D}"/>
                  </a:ext>
                </a:extLst>
              </p:cNvPr>
              <p:cNvSpPr/>
              <p:nvPr/>
            </p:nvSpPr>
            <p:spPr>
              <a:xfrm>
                <a:off x="17318708" y="10734646"/>
                <a:ext cx="1040729" cy="581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1"/>
              </a:p>
            </p:txBody>
          </p:sp>
        </p:grpSp>
        <p:sp>
          <p:nvSpPr>
            <p:cNvPr id="1034" name="TextBox 1033">
              <a:extLst>
                <a:ext uri="{FF2B5EF4-FFF2-40B4-BE49-F238E27FC236}">
                  <a16:creationId xmlns:a16="http://schemas.microsoft.com/office/drawing/2014/main" id="{DFAAEF72-CAB5-9EE2-6A94-133CD65725E5}"/>
                </a:ext>
              </a:extLst>
            </p:cNvPr>
            <p:cNvSpPr txBox="1"/>
            <p:nvPr/>
          </p:nvSpPr>
          <p:spPr>
            <a:xfrm>
              <a:off x="13561891" y="25460516"/>
              <a:ext cx="10647204" cy="440346"/>
            </a:xfrm>
            <a:prstGeom prst="rect">
              <a:avLst/>
            </a:prstGeom>
            <a:noFill/>
          </p:spPr>
          <p:txBody>
            <a:bodyPr wrap="square" rtlCol="0">
              <a:spAutoFit/>
            </a:bodyPr>
            <a:lstStyle/>
            <a:p>
              <a:pPr algn="just"/>
              <a:r>
                <a:rPr lang="en-US" sz="2400" b="1" dirty="0"/>
                <a:t>Figure 2. </a:t>
              </a:r>
              <a:r>
                <a:rPr lang="en-US" sz="2400" dirty="0"/>
                <a:t>PM</a:t>
              </a:r>
              <a:r>
                <a:rPr lang="en-US" sz="2400" baseline="-25000" dirty="0"/>
                <a:t>2.5</a:t>
              </a:r>
              <a:r>
                <a:rPr lang="en-US" sz="2400" dirty="0"/>
                <a:t> Comparison for 11 Western US States during peak wildfire season in 2020 data. PM</a:t>
              </a:r>
              <a:r>
                <a:rPr lang="en-US" sz="2400" baseline="-25000" dirty="0"/>
                <a:t>2.5</a:t>
              </a:r>
              <a:r>
                <a:rPr lang="en-US" sz="2400" dirty="0"/>
                <a:t> data used is </a:t>
              </a:r>
              <a:r>
                <a:rPr lang="en-US" sz="2400" dirty="0" err="1"/>
                <a:t>Landguth</a:t>
              </a:r>
              <a:r>
                <a:rPr lang="en-US" sz="2400" dirty="0"/>
                <a:t> et al. 2020</a:t>
              </a:r>
            </a:p>
          </p:txBody>
        </p:sp>
      </p:grpSp>
      <p:grpSp>
        <p:nvGrpSpPr>
          <p:cNvPr id="1037" name="Group 1036">
            <a:extLst>
              <a:ext uri="{FF2B5EF4-FFF2-40B4-BE49-F238E27FC236}">
                <a16:creationId xmlns:a16="http://schemas.microsoft.com/office/drawing/2014/main" id="{AC53E02E-4BAE-22D8-39E0-01DC33AC207E}"/>
              </a:ext>
            </a:extLst>
          </p:cNvPr>
          <p:cNvGrpSpPr/>
          <p:nvPr/>
        </p:nvGrpSpPr>
        <p:grpSpPr>
          <a:xfrm>
            <a:off x="16949946" y="24068280"/>
            <a:ext cx="10786372" cy="5875897"/>
            <a:chOff x="22955460" y="20451790"/>
            <a:chExt cx="8168857" cy="5305045"/>
          </a:xfrm>
        </p:grpSpPr>
        <p:sp>
          <p:nvSpPr>
            <p:cNvPr id="1038" name="TextBox 1037">
              <a:extLst>
                <a:ext uri="{FF2B5EF4-FFF2-40B4-BE49-F238E27FC236}">
                  <a16:creationId xmlns:a16="http://schemas.microsoft.com/office/drawing/2014/main" id="{9B5A13B0-42A2-BB72-5E6C-AB0330C00DD9}"/>
                </a:ext>
              </a:extLst>
            </p:cNvPr>
            <p:cNvSpPr txBox="1"/>
            <p:nvPr/>
          </p:nvSpPr>
          <p:spPr>
            <a:xfrm>
              <a:off x="22955460" y="25367809"/>
              <a:ext cx="8168857" cy="389026"/>
            </a:xfrm>
            <a:prstGeom prst="rect">
              <a:avLst/>
            </a:prstGeom>
            <a:noFill/>
          </p:spPr>
          <p:txBody>
            <a:bodyPr wrap="square" rtlCol="0">
              <a:spAutoFit/>
            </a:bodyPr>
            <a:lstStyle/>
            <a:p>
              <a:pPr algn="ctr"/>
              <a:r>
                <a:rPr lang="en-US" sz="2200" b="1" dirty="0"/>
                <a:t>Figure 4. </a:t>
              </a:r>
              <a:r>
                <a:rPr lang="en-US" sz="2200" dirty="0"/>
                <a:t>Map of MT Counties, highlighted Missoula and Richland counties used in analysis</a:t>
              </a:r>
            </a:p>
          </p:txBody>
        </p:sp>
        <p:grpSp>
          <p:nvGrpSpPr>
            <p:cNvPr id="1039" name="Group 1038">
              <a:extLst>
                <a:ext uri="{FF2B5EF4-FFF2-40B4-BE49-F238E27FC236}">
                  <a16:creationId xmlns:a16="http://schemas.microsoft.com/office/drawing/2014/main" id="{078921FB-FBFD-94CE-8AF9-3EC131F5BBFE}"/>
                </a:ext>
              </a:extLst>
            </p:cNvPr>
            <p:cNvGrpSpPr/>
            <p:nvPr/>
          </p:nvGrpSpPr>
          <p:grpSpPr>
            <a:xfrm>
              <a:off x="22955460" y="20451790"/>
              <a:ext cx="8168857" cy="4888830"/>
              <a:chOff x="13875315" y="6736347"/>
              <a:chExt cx="23102967" cy="13210942"/>
            </a:xfrm>
          </p:grpSpPr>
          <p:grpSp>
            <p:nvGrpSpPr>
              <p:cNvPr id="1040" name="Group 1039">
                <a:extLst>
                  <a:ext uri="{FF2B5EF4-FFF2-40B4-BE49-F238E27FC236}">
                    <a16:creationId xmlns:a16="http://schemas.microsoft.com/office/drawing/2014/main" id="{8D83484F-5D81-179F-CBAC-FE24A47A9D81}"/>
                  </a:ext>
                </a:extLst>
              </p:cNvPr>
              <p:cNvGrpSpPr/>
              <p:nvPr/>
            </p:nvGrpSpPr>
            <p:grpSpPr>
              <a:xfrm>
                <a:off x="13875315" y="6736347"/>
                <a:ext cx="23102967" cy="13210942"/>
                <a:chOff x="13875315" y="6736347"/>
                <a:chExt cx="23102967" cy="13210942"/>
              </a:xfrm>
            </p:grpSpPr>
            <p:pic>
              <p:nvPicPr>
                <p:cNvPr id="1043" name="Picture 1042">
                  <a:extLst>
                    <a:ext uri="{FF2B5EF4-FFF2-40B4-BE49-F238E27FC236}">
                      <a16:creationId xmlns:a16="http://schemas.microsoft.com/office/drawing/2014/main" id="{B06EBF66-5FCB-87AF-0013-058760889CD5}"/>
                    </a:ext>
                  </a:extLst>
                </p:cNvPr>
                <p:cNvPicPr>
                  <a:picLocks noChangeAspect="1"/>
                </p:cNvPicPr>
                <p:nvPr/>
              </p:nvPicPr>
              <p:blipFill rotWithShape="1">
                <a:blip r:embed="rId48"/>
                <a:srcRect l="1679"/>
                <a:stretch/>
              </p:blipFill>
              <p:spPr>
                <a:xfrm>
                  <a:off x="13875315" y="6736347"/>
                  <a:ext cx="23102967" cy="13210942"/>
                </a:xfrm>
                <a:prstGeom prst="rect">
                  <a:avLst/>
                </a:prstGeom>
              </p:spPr>
            </p:pic>
            <p:pic>
              <p:nvPicPr>
                <p:cNvPr id="1044" name="Picture 1043">
                  <a:extLst>
                    <a:ext uri="{FF2B5EF4-FFF2-40B4-BE49-F238E27FC236}">
                      <a16:creationId xmlns:a16="http://schemas.microsoft.com/office/drawing/2014/main" id="{07394868-FAF9-3DE9-0E28-0EEC0E39A16B}"/>
                    </a:ext>
                  </a:extLst>
                </p:cNvPr>
                <p:cNvPicPr>
                  <a:picLocks noChangeAspect="1"/>
                </p:cNvPicPr>
                <p:nvPr/>
              </p:nvPicPr>
              <p:blipFill rotWithShape="1">
                <a:blip r:embed="rId49">
                  <a:extLst>
                    <a:ext uri="{BEBA8EAE-BF5A-486C-A8C5-ECC9F3942E4B}">
                      <a14:imgProps xmlns:a14="http://schemas.microsoft.com/office/drawing/2010/main">
                        <a14:imgLayer r:embed="rId50">
                          <a14:imgEffect>
                            <a14:colorTemperature colorTemp="4700"/>
                          </a14:imgEffect>
                          <a14:imgEffect>
                            <a14:saturation sat="0"/>
                          </a14:imgEffect>
                          <a14:imgEffect>
                            <a14:brightnessContrast bright="-40000" contrast="-40000"/>
                          </a14:imgEffect>
                        </a14:imgLayer>
                      </a14:imgProps>
                    </a:ext>
                  </a:extLst>
                </a:blip>
                <a:srcRect b="18637"/>
                <a:stretch/>
              </p:blipFill>
              <p:spPr>
                <a:xfrm>
                  <a:off x="14156063" y="6996836"/>
                  <a:ext cx="22373045" cy="12557256"/>
                </a:xfrm>
                <a:prstGeom prst="rect">
                  <a:avLst/>
                </a:prstGeom>
              </p:spPr>
            </p:pic>
            <p:pic>
              <p:nvPicPr>
                <p:cNvPr id="1045" name="Picture 6" descr="Outline Map of Missoula County, Montana | Montana">
                  <a:extLst>
                    <a:ext uri="{FF2B5EF4-FFF2-40B4-BE49-F238E27FC236}">
                      <a16:creationId xmlns:a16="http://schemas.microsoft.com/office/drawing/2014/main" id="{8D9B24DD-E908-6205-1A40-926DDC21D28B}"/>
                    </a:ext>
                  </a:extLst>
                </p:cNvPr>
                <p:cNvPicPr>
                  <a:picLocks noChangeAspect="1" noChangeArrowheads="1"/>
                </p:cNvPicPr>
                <p:nvPr/>
              </p:nvPicPr>
              <p:blipFill>
                <a:blip r:embed="rId51">
                  <a:duotone>
                    <a:prstClr val="black"/>
                    <a:srgbClr val="FFFD78">
                      <a:tint val="45000"/>
                      <a:satMod val="400000"/>
                    </a:srgbClr>
                  </a:duotone>
                  <a:extLst>
                    <a:ext uri="{BEBA8EAE-BF5A-486C-A8C5-ECC9F3942E4B}">
                      <a14:imgProps xmlns:a14="http://schemas.microsoft.com/office/drawing/2010/main">
                        <a14:imgLayer r:embed="rId52">
                          <a14:imgEffect>
                            <a14:backgroundRemoval t="2568" b="98003" l="4490" r="97279">
                              <a14:foregroundMark x1="7347" y1="39230" x2="7347" y2="39230"/>
                              <a14:foregroundMark x1="4490" y1="38659" x2="4490" y2="38659"/>
                              <a14:foregroundMark x1="73605" y1="5849" x2="73605" y2="5849"/>
                              <a14:foregroundMark x1="75374" y1="2710" x2="75374" y2="2710"/>
                              <a14:foregroundMark x1="94558" y1="55207" x2="94558" y2="55207"/>
                              <a14:foregroundMark x1="67347" y1="93153" x2="67347" y2="93153"/>
                              <a14:foregroundMark x1="21361" y1="96719" x2="21361" y2="96719"/>
                              <a14:foregroundMark x1="21361" y1="98003" x2="21361" y2="98003"/>
                              <a14:foregroundMark x1="97279" y1="52639" x2="97279" y2="52639"/>
                            </a14:backgroundRemoval>
                          </a14:imgEffect>
                        </a14:imgLayer>
                      </a14:imgProps>
                    </a:ext>
                    <a:ext uri="{28A0092B-C50C-407E-A947-70E740481C1C}">
                      <a14:useLocalDpi xmlns:a14="http://schemas.microsoft.com/office/drawing/2010/main" val="0"/>
                    </a:ext>
                  </a:extLst>
                </a:blip>
                <a:srcRect/>
                <a:stretch>
                  <a:fillRect/>
                </a:stretch>
              </p:blipFill>
              <p:spPr bwMode="auto">
                <a:xfrm>
                  <a:off x="16480629" y="10873154"/>
                  <a:ext cx="2839002" cy="272561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8" descr="Map of Richland County, Montana - Thong Thai Real Estate">
                  <a:extLst>
                    <a:ext uri="{FF2B5EF4-FFF2-40B4-BE49-F238E27FC236}">
                      <a16:creationId xmlns:a16="http://schemas.microsoft.com/office/drawing/2014/main" id="{193F2281-C899-F66C-D821-29FB1CBE4842}"/>
                    </a:ext>
                  </a:extLst>
                </p:cNvPr>
                <p:cNvPicPr>
                  <a:picLocks noChangeAspect="1" noChangeArrowheads="1"/>
                </p:cNvPicPr>
                <p:nvPr/>
              </p:nvPicPr>
              <p:blipFill>
                <a:blip r:embed="rId53">
                  <a:duotone>
                    <a:prstClr val="black"/>
                    <a:srgbClr val="FFFD78">
                      <a:tint val="45000"/>
                      <a:satMod val="400000"/>
                    </a:srgbClr>
                  </a:duotone>
                  <a:extLst>
                    <a:ext uri="{BEBA8EAE-BF5A-486C-A8C5-ECC9F3942E4B}">
                      <a14:imgProps xmlns:a14="http://schemas.microsoft.com/office/drawing/2010/main">
                        <a14:imgLayer r:embed="rId54">
                          <a14:imgEffect>
                            <a14:backgroundRemoval t="3919" b="95185" l="1893" r="95323">
                              <a14:foregroundMark x1="24165" y1="32811" x2="38753" y2="33707"/>
                              <a14:foregroundMark x1="17817" y1="19037" x2="17817" y2="19037"/>
                              <a14:foregroundMark x1="18263" y1="22172" x2="62472" y2="38074"/>
                              <a14:foregroundMark x1="62472" y1="38074" x2="62584" y2="38074"/>
                              <a14:foregroundMark x1="27951" y1="5263" x2="27951" y2="5263"/>
                              <a14:foregroundMark x1="5568" y1="20045" x2="5568" y2="20045"/>
                              <a14:foregroundMark x1="92316" y1="55319" x2="92316" y2="55319"/>
                              <a14:foregroundMark x1="95434" y1="50616" x2="95434" y2="50616"/>
                              <a14:foregroundMark x1="79621" y1="95185" x2="79621" y2="95185"/>
                              <a14:foregroundMark x1="28619" y1="4815" x2="28619" y2="4815"/>
                              <a14:foregroundMark x1="38753" y1="4927" x2="38753" y2="4927"/>
                              <a14:foregroundMark x1="37862" y1="4927" x2="37862" y2="4927"/>
                              <a14:foregroundMark x1="39198" y1="4815" x2="39198" y2="4815"/>
                              <a14:foregroundMark x1="52116" y1="4031" x2="52116" y2="4031"/>
                              <a14:foregroundMark x1="28508" y1="4031" x2="28508" y2="4031"/>
                              <a14:foregroundMark x1="1893" y1="45017" x2="1893" y2="45017"/>
                            </a14:backgroundRemoval>
                          </a14:imgEffect>
                        </a14:imgLayer>
                      </a14:imgProps>
                    </a:ext>
                    <a:ext uri="{28A0092B-C50C-407E-A947-70E740481C1C}">
                      <a14:useLocalDpi xmlns:a14="http://schemas.microsoft.com/office/drawing/2010/main" val="0"/>
                    </a:ext>
                  </a:extLst>
                </a:blip>
                <a:srcRect/>
                <a:stretch>
                  <a:fillRect/>
                </a:stretch>
              </p:blipFill>
              <p:spPr bwMode="auto">
                <a:xfrm>
                  <a:off x="34262803" y="9356377"/>
                  <a:ext cx="2289901" cy="2277151"/>
                </a:xfrm>
                <a:prstGeom prst="rect">
                  <a:avLst/>
                </a:prstGeom>
                <a:noFill/>
                <a:extLst>
                  <a:ext uri="{909E8E84-426E-40DD-AFC4-6F175D3DCCD1}">
                    <a14:hiddenFill xmlns:a14="http://schemas.microsoft.com/office/drawing/2010/main">
                      <a:solidFill>
                        <a:srgbClr val="FFFFFF"/>
                      </a:solidFill>
                    </a14:hiddenFill>
                  </a:ext>
                </a:extLst>
              </p:spPr>
            </p:pic>
          </p:grpSp>
          <p:sp>
            <p:nvSpPr>
              <p:cNvPr id="1041" name="TextBox 1040">
                <a:extLst>
                  <a:ext uri="{FF2B5EF4-FFF2-40B4-BE49-F238E27FC236}">
                    <a16:creationId xmlns:a16="http://schemas.microsoft.com/office/drawing/2014/main" id="{194881C0-E0E8-363B-7CCA-0805E65F912E}"/>
                  </a:ext>
                </a:extLst>
              </p:cNvPr>
              <p:cNvSpPr txBox="1"/>
              <p:nvPr/>
            </p:nvSpPr>
            <p:spPr>
              <a:xfrm>
                <a:off x="17200556" y="12238729"/>
                <a:ext cx="2168213" cy="915264"/>
              </a:xfrm>
              <a:prstGeom prst="rect">
                <a:avLst/>
              </a:prstGeom>
              <a:noFill/>
            </p:spPr>
            <p:txBody>
              <a:bodyPr wrap="none" rtlCol="0">
                <a:spAutoFit/>
              </a:bodyPr>
              <a:lstStyle/>
              <a:p>
                <a:r>
                  <a:rPr lang="en-US" sz="1600" b="1" dirty="0">
                    <a:solidFill>
                      <a:srgbClr val="FF0000"/>
                    </a:solidFill>
                  </a:rPr>
                  <a:t>Missoula</a:t>
                </a:r>
                <a:endParaRPr lang="en-US" sz="1015" b="1" dirty="0">
                  <a:solidFill>
                    <a:srgbClr val="FF0000"/>
                  </a:solidFill>
                </a:endParaRPr>
              </a:p>
            </p:txBody>
          </p:sp>
          <p:sp>
            <p:nvSpPr>
              <p:cNvPr id="1042" name="TextBox 1041">
                <a:extLst>
                  <a:ext uri="{FF2B5EF4-FFF2-40B4-BE49-F238E27FC236}">
                    <a16:creationId xmlns:a16="http://schemas.microsoft.com/office/drawing/2014/main" id="{0A196AE9-3E10-1F42-8D2A-D9BF6F82FBAA}"/>
                  </a:ext>
                </a:extLst>
              </p:cNvPr>
              <p:cNvSpPr txBox="1"/>
              <p:nvPr/>
            </p:nvSpPr>
            <p:spPr>
              <a:xfrm>
                <a:off x="34565652" y="9836665"/>
                <a:ext cx="2289901" cy="915264"/>
              </a:xfrm>
              <a:prstGeom prst="rect">
                <a:avLst/>
              </a:prstGeom>
              <a:noFill/>
            </p:spPr>
            <p:txBody>
              <a:bodyPr wrap="square" rtlCol="0">
                <a:spAutoFit/>
              </a:bodyPr>
              <a:lstStyle/>
              <a:p>
                <a:r>
                  <a:rPr lang="en-US" sz="1600" b="1" dirty="0">
                    <a:solidFill>
                      <a:srgbClr val="FF0000"/>
                    </a:solidFill>
                  </a:rPr>
                  <a:t>Richland</a:t>
                </a:r>
                <a:endParaRPr lang="en-US" sz="967" b="1" dirty="0">
                  <a:solidFill>
                    <a:srgbClr val="FF0000"/>
                  </a:solidFill>
                </a:endParaRPr>
              </a:p>
            </p:txBody>
          </p:sp>
        </p:grpSp>
      </p:grpSp>
      <p:grpSp>
        <p:nvGrpSpPr>
          <p:cNvPr id="1047" name="Group 1046">
            <a:extLst>
              <a:ext uri="{FF2B5EF4-FFF2-40B4-BE49-F238E27FC236}">
                <a16:creationId xmlns:a16="http://schemas.microsoft.com/office/drawing/2014/main" id="{43D4A371-8BFB-CB6D-B0F6-1B38EC7FA63C}"/>
              </a:ext>
            </a:extLst>
          </p:cNvPr>
          <p:cNvGrpSpPr/>
          <p:nvPr/>
        </p:nvGrpSpPr>
        <p:grpSpPr>
          <a:xfrm>
            <a:off x="10709665" y="23884400"/>
            <a:ext cx="6085504" cy="6088905"/>
            <a:chOff x="14758699" y="11570355"/>
            <a:chExt cx="5884035" cy="6854119"/>
          </a:xfrm>
        </p:grpSpPr>
        <p:grpSp>
          <p:nvGrpSpPr>
            <p:cNvPr id="1048" name="Group 1047">
              <a:extLst>
                <a:ext uri="{FF2B5EF4-FFF2-40B4-BE49-F238E27FC236}">
                  <a16:creationId xmlns:a16="http://schemas.microsoft.com/office/drawing/2014/main" id="{1688E902-05CF-92E5-2928-765FCAFB7856}"/>
                </a:ext>
              </a:extLst>
            </p:cNvPr>
            <p:cNvGrpSpPr/>
            <p:nvPr/>
          </p:nvGrpSpPr>
          <p:grpSpPr>
            <a:xfrm>
              <a:off x="14758699" y="11570355"/>
              <a:ext cx="5884035" cy="6308016"/>
              <a:chOff x="16007999" y="13192040"/>
              <a:chExt cx="5554442" cy="5954674"/>
            </a:xfrm>
          </p:grpSpPr>
          <p:pic>
            <p:nvPicPr>
              <p:cNvPr id="1050" name="Picture 1049">
                <a:extLst>
                  <a:ext uri="{FF2B5EF4-FFF2-40B4-BE49-F238E27FC236}">
                    <a16:creationId xmlns:a16="http://schemas.microsoft.com/office/drawing/2014/main" id="{F281B781-28DE-C6B4-014B-BC021AE78BA7}"/>
                  </a:ext>
                </a:extLst>
              </p:cNvPr>
              <p:cNvPicPr>
                <a:picLocks noChangeAspect="1"/>
              </p:cNvPicPr>
              <p:nvPr/>
            </p:nvPicPr>
            <p:blipFill rotWithShape="1">
              <a:blip r:embed="rId55"/>
              <a:srcRect t="-3799"/>
              <a:stretch/>
            </p:blipFill>
            <p:spPr>
              <a:xfrm>
                <a:off x="16007999" y="13192040"/>
                <a:ext cx="5554442" cy="5954674"/>
              </a:xfrm>
              <a:prstGeom prst="rect">
                <a:avLst/>
              </a:prstGeom>
            </p:spPr>
          </p:pic>
          <p:pic>
            <p:nvPicPr>
              <p:cNvPr id="1051" name="Picture 1050">
                <a:extLst>
                  <a:ext uri="{FF2B5EF4-FFF2-40B4-BE49-F238E27FC236}">
                    <a16:creationId xmlns:a16="http://schemas.microsoft.com/office/drawing/2014/main" id="{0D0E8BF1-8A88-7EB2-38EF-C8271BC7CA52}"/>
                  </a:ext>
                </a:extLst>
              </p:cNvPr>
              <p:cNvPicPr>
                <a:picLocks noChangeAspect="1"/>
              </p:cNvPicPr>
              <p:nvPr/>
            </p:nvPicPr>
            <p:blipFill rotWithShape="1">
              <a:blip r:embed="rId56"/>
              <a:srcRect t="83926"/>
              <a:stretch/>
            </p:blipFill>
            <p:spPr>
              <a:xfrm>
                <a:off x="16024887" y="18729442"/>
                <a:ext cx="1487743" cy="393832"/>
              </a:xfrm>
              <a:prstGeom prst="rect">
                <a:avLst/>
              </a:prstGeom>
            </p:spPr>
          </p:pic>
          <p:pic>
            <p:nvPicPr>
              <p:cNvPr id="1052" name="Picture 1051">
                <a:extLst>
                  <a:ext uri="{FF2B5EF4-FFF2-40B4-BE49-F238E27FC236}">
                    <a16:creationId xmlns:a16="http://schemas.microsoft.com/office/drawing/2014/main" id="{09348279-0538-E252-7353-0DC2A2D820A8}"/>
                  </a:ext>
                </a:extLst>
              </p:cNvPr>
              <p:cNvPicPr>
                <a:picLocks noChangeAspect="1"/>
              </p:cNvPicPr>
              <p:nvPr/>
            </p:nvPicPr>
            <p:blipFill rotWithShape="1">
              <a:blip r:embed="rId56"/>
              <a:srcRect t="65108" b="16964"/>
              <a:stretch/>
            </p:blipFill>
            <p:spPr>
              <a:xfrm>
                <a:off x="16024888" y="18274200"/>
                <a:ext cx="1487742" cy="439263"/>
              </a:xfrm>
              <a:prstGeom prst="rect">
                <a:avLst/>
              </a:prstGeom>
            </p:spPr>
          </p:pic>
          <p:pic>
            <p:nvPicPr>
              <p:cNvPr id="1053" name="Picture 1052">
                <a:extLst>
                  <a:ext uri="{FF2B5EF4-FFF2-40B4-BE49-F238E27FC236}">
                    <a16:creationId xmlns:a16="http://schemas.microsoft.com/office/drawing/2014/main" id="{7709EE8F-1CB9-1EE6-3B3C-E7F0739A21C9}"/>
                  </a:ext>
                </a:extLst>
              </p:cNvPr>
              <p:cNvPicPr>
                <a:picLocks noChangeAspect="1"/>
              </p:cNvPicPr>
              <p:nvPr/>
            </p:nvPicPr>
            <p:blipFill rotWithShape="1">
              <a:blip r:embed="rId56"/>
              <a:srcRect t="27765" r="8967" b="53860"/>
              <a:stretch/>
            </p:blipFill>
            <p:spPr>
              <a:xfrm>
                <a:off x="16024887" y="17480480"/>
                <a:ext cx="1096465" cy="364481"/>
              </a:xfrm>
              <a:prstGeom prst="rect">
                <a:avLst/>
              </a:prstGeom>
            </p:spPr>
          </p:pic>
          <p:pic>
            <p:nvPicPr>
              <p:cNvPr id="1054" name="Picture 1053">
                <a:extLst>
                  <a:ext uri="{FF2B5EF4-FFF2-40B4-BE49-F238E27FC236}">
                    <a16:creationId xmlns:a16="http://schemas.microsoft.com/office/drawing/2014/main" id="{24A01DBB-8F66-7BFF-AC6C-98A2EBD12329}"/>
                  </a:ext>
                </a:extLst>
              </p:cNvPr>
              <p:cNvPicPr>
                <a:picLocks noChangeAspect="1"/>
              </p:cNvPicPr>
              <p:nvPr/>
            </p:nvPicPr>
            <p:blipFill rotWithShape="1">
              <a:blip r:embed="rId56"/>
              <a:srcRect r="61756" b="85943"/>
              <a:stretch/>
            </p:blipFill>
            <p:spPr>
              <a:xfrm>
                <a:off x="16027217" y="16763208"/>
                <a:ext cx="608118" cy="368106"/>
              </a:xfrm>
              <a:prstGeom prst="rect">
                <a:avLst/>
              </a:prstGeom>
            </p:spPr>
          </p:pic>
          <p:pic>
            <p:nvPicPr>
              <p:cNvPr id="1055" name="Picture 1054">
                <a:extLst>
                  <a:ext uri="{FF2B5EF4-FFF2-40B4-BE49-F238E27FC236}">
                    <a16:creationId xmlns:a16="http://schemas.microsoft.com/office/drawing/2014/main" id="{0DB30BAA-887A-2170-2597-30C077529E61}"/>
                  </a:ext>
                </a:extLst>
              </p:cNvPr>
              <p:cNvPicPr>
                <a:picLocks noChangeAspect="1"/>
              </p:cNvPicPr>
              <p:nvPr/>
            </p:nvPicPr>
            <p:blipFill rotWithShape="1">
              <a:blip r:embed="rId56"/>
              <a:srcRect t="15559" r="59741" b="72378"/>
              <a:stretch/>
            </p:blipFill>
            <p:spPr>
              <a:xfrm>
                <a:off x="16024887" y="17147907"/>
                <a:ext cx="639265" cy="315453"/>
              </a:xfrm>
              <a:prstGeom prst="rect">
                <a:avLst/>
              </a:prstGeom>
            </p:spPr>
          </p:pic>
          <p:pic>
            <p:nvPicPr>
              <p:cNvPr id="1056" name="Picture 1055">
                <a:extLst>
                  <a:ext uri="{FF2B5EF4-FFF2-40B4-BE49-F238E27FC236}">
                    <a16:creationId xmlns:a16="http://schemas.microsoft.com/office/drawing/2014/main" id="{D17E0B8F-2D66-260F-07CF-BB50A144F98A}"/>
                  </a:ext>
                </a:extLst>
              </p:cNvPr>
              <p:cNvPicPr>
                <a:picLocks noChangeAspect="1"/>
              </p:cNvPicPr>
              <p:nvPr/>
            </p:nvPicPr>
            <p:blipFill rotWithShape="1">
              <a:blip r:embed="rId56"/>
              <a:srcRect l="583" t="46715" r="8384" b="34910"/>
              <a:stretch/>
            </p:blipFill>
            <p:spPr>
              <a:xfrm>
                <a:off x="16026595" y="17861554"/>
                <a:ext cx="1193291" cy="396667"/>
              </a:xfrm>
              <a:prstGeom prst="rect">
                <a:avLst/>
              </a:prstGeom>
            </p:spPr>
          </p:pic>
        </p:grpSp>
        <p:sp>
          <p:nvSpPr>
            <p:cNvPr id="1049" name="TextBox 1048">
              <a:extLst>
                <a:ext uri="{FF2B5EF4-FFF2-40B4-BE49-F238E27FC236}">
                  <a16:creationId xmlns:a16="http://schemas.microsoft.com/office/drawing/2014/main" id="{BCFA387C-A5C2-157E-329C-4209BD7AD4CC}"/>
                </a:ext>
              </a:extLst>
            </p:cNvPr>
            <p:cNvSpPr txBox="1"/>
            <p:nvPr/>
          </p:nvSpPr>
          <p:spPr>
            <a:xfrm>
              <a:off x="14776590" y="17974081"/>
              <a:ext cx="5866144" cy="450393"/>
            </a:xfrm>
            <a:prstGeom prst="rect">
              <a:avLst/>
            </a:prstGeom>
            <a:noFill/>
          </p:spPr>
          <p:txBody>
            <a:bodyPr wrap="square" rtlCol="0">
              <a:spAutoFit/>
            </a:bodyPr>
            <a:lstStyle/>
            <a:p>
              <a:pPr algn="ctr"/>
              <a:r>
                <a:rPr lang="en-US" sz="2000" b="1" dirty="0"/>
                <a:t>Figure 3. </a:t>
              </a:r>
              <a:r>
                <a:rPr lang="en-US" sz="2000" dirty="0"/>
                <a:t>EPA PM</a:t>
              </a:r>
              <a:r>
                <a:rPr lang="en-US" sz="2000" baseline="-25000" dirty="0"/>
                <a:t>2.5</a:t>
              </a:r>
              <a:r>
                <a:rPr lang="en-US" sz="2000" dirty="0"/>
                <a:t> Monitors throughout the Western US</a:t>
              </a:r>
            </a:p>
          </p:txBody>
        </p:sp>
      </p:grpSp>
      <p:sp>
        <p:nvSpPr>
          <p:cNvPr id="1057" name="TextBox 1056">
            <a:extLst>
              <a:ext uri="{FF2B5EF4-FFF2-40B4-BE49-F238E27FC236}">
                <a16:creationId xmlns:a16="http://schemas.microsoft.com/office/drawing/2014/main" id="{B5FD8473-7E0E-0EDE-D784-5A39BDC676C0}"/>
              </a:ext>
            </a:extLst>
          </p:cNvPr>
          <p:cNvSpPr txBox="1"/>
          <p:nvPr/>
        </p:nvSpPr>
        <p:spPr>
          <a:xfrm>
            <a:off x="10781345" y="30217326"/>
            <a:ext cx="17008150" cy="2616101"/>
          </a:xfrm>
          <a:prstGeom prst="rect">
            <a:avLst/>
          </a:prstGeom>
          <a:noFill/>
        </p:spPr>
        <p:txBody>
          <a:bodyPr wrap="square" rtlCol="0">
            <a:spAutoFit/>
          </a:bodyPr>
          <a:lstStyle/>
          <a:p>
            <a:pPr algn="ctr"/>
            <a:r>
              <a:rPr lang="en-US" sz="2400" b="1" dirty="0"/>
              <a:t>References</a:t>
            </a:r>
            <a:r>
              <a:rPr lang="en-US" sz="2000" dirty="0"/>
              <a:t> </a:t>
            </a:r>
            <a:endParaRPr lang="en-US" sz="900" dirty="0"/>
          </a:p>
          <a:p>
            <a:pPr algn="just"/>
            <a:r>
              <a:rPr lang="en-US" sz="1600" b="0" i="0" u="none" strike="noStrike" dirty="0">
                <a:solidFill>
                  <a:srgbClr val="212121"/>
                </a:solidFill>
                <a:effectLst/>
                <a:latin typeface="BlinkMacSystemFont"/>
              </a:rPr>
              <a:t>1. </a:t>
            </a:r>
            <a:r>
              <a:rPr lang="en-US" sz="1600" b="0" i="0" u="none" strike="noStrike" dirty="0" err="1">
                <a:solidFill>
                  <a:srgbClr val="212121"/>
                </a:solidFill>
                <a:effectLst/>
                <a:latin typeface="BlinkMacSystemFont"/>
              </a:rPr>
              <a:t>Landguth</a:t>
            </a:r>
            <a:r>
              <a:rPr lang="en-US" sz="1600" b="0" i="0" u="none" strike="noStrike" dirty="0">
                <a:solidFill>
                  <a:srgbClr val="212121"/>
                </a:solidFill>
                <a:effectLst/>
                <a:latin typeface="BlinkMacSystemFont"/>
              </a:rPr>
              <a:t> EL, Holden ZA, Graham J, Stark B, Mokhtari EB, </a:t>
            </a:r>
            <a:r>
              <a:rPr lang="en-US" sz="1600" b="0" i="0" u="none" strike="noStrike" dirty="0" err="1">
                <a:solidFill>
                  <a:srgbClr val="212121"/>
                </a:solidFill>
                <a:effectLst/>
                <a:latin typeface="BlinkMacSystemFont"/>
              </a:rPr>
              <a:t>Kaleczyc</a:t>
            </a:r>
            <a:r>
              <a:rPr lang="en-US" sz="1600" b="0" i="0" u="none" strike="noStrike" dirty="0">
                <a:solidFill>
                  <a:srgbClr val="212121"/>
                </a:solidFill>
                <a:effectLst/>
                <a:latin typeface="BlinkMacSystemFont"/>
              </a:rPr>
              <a:t> E, Anderson S, Urbanski S, Jolly M, Semmens EO, Warren DA, Swanson A, Stone E, Noonan C. The delayed effect of wildfire season particulate matter on subsequent influenza season in a mountain west region of the USA. Environ Int. 2020 Jun;139:105668. </a:t>
            </a:r>
            <a:r>
              <a:rPr lang="en-US" sz="1600" b="0" i="0" u="none" strike="noStrike" dirty="0" err="1">
                <a:solidFill>
                  <a:srgbClr val="212121"/>
                </a:solidFill>
                <a:effectLst/>
                <a:latin typeface="BlinkMacSystemFont"/>
              </a:rPr>
              <a:t>doi</a:t>
            </a:r>
            <a:r>
              <a:rPr lang="en-US" sz="1600" b="0" i="0" u="none" strike="noStrike" dirty="0">
                <a:solidFill>
                  <a:srgbClr val="212121"/>
                </a:solidFill>
                <a:effectLst/>
                <a:latin typeface="BlinkMacSystemFont"/>
              </a:rPr>
              <a:t>: 10.1016/j.envint.2020.105668. </a:t>
            </a:r>
            <a:r>
              <a:rPr lang="en-US" sz="1600" b="0" i="0" u="none" strike="noStrike" dirty="0" err="1">
                <a:solidFill>
                  <a:srgbClr val="212121"/>
                </a:solidFill>
                <a:effectLst/>
                <a:latin typeface="BlinkMacSystemFont"/>
              </a:rPr>
              <a:t>Epub</a:t>
            </a:r>
            <a:r>
              <a:rPr lang="en-US" sz="1600" b="0" i="0" u="none" strike="noStrike" dirty="0">
                <a:solidFill>
                  <a:srgbClr val="212121"/>
                </a:solidFill>
                <a:effectLst/>
                <a:latin typeface="BlinkMacSystemFont"/>
              </a:rPr>
              <a:t> 2020 Mar 31. PMID: 32244099; PMCID: PMC7275907.</a:t>
            </a:r>
          </a:p>
          <a:p>
            <a:pPr algn="just"/>
            <a:endParaRPr lang="en-US" sz="1000" dirty="0">
              <a:solidFill>
                <a:srgbClr val="212121"/>
              </a:solidFill>
              <a:latin typeface="BlinkMacSystemFont"/>
            </a:endParaRPr>
          </a:p>
          <a:p>
            <a:pPr algn="just"/>
            <a:r>
              <a:rPr lang="en-US" sz="1600" b="0" i="0" u="none" strike="noStrike" dirty="0">
                <a:solidFill>
                  <a:srgbClr val="212121"/>
                </a:solidFill>
                <a:effectLst/>
                <a:latin typeface="BlinkMacSystemFont"/>
              </a:rPr>
              <a:t>2. Childs ML, Li J, Wen J, Heft-Neal S, Driscoll A, Wang S, Gould CF, </a:t>
            </a:r>
            <a:r>
              <a:rPr lang="en-US" sz="1600" b="0" i="0" u="none" strike="noStrike" dirty="0" err="1">
                <a:solidFill>
                  <a:srgbClr val="212121"/>
                </a:solidFill>
                <a:effectLst/>
                <a:latin typeface="BlinkMacSystemFont"/>
              </a:rPr>
              <a:t>Qiu</a:t>
            </a:r>
            <a:r>
              <a:rPr lang="en-US" sz="1600" b="0" i="0" u="none" strike="noStrike" dirty="0">
                <a:solidFill>
                  <a:srgbClr val="212121"/>
                </a:solidFill>
                <a:effectLst/>
                <a:latin typeface="BlinkMacSystemFont"/>
              </a:rPr>
              <a:t> M, Burney J, Burke M. Daily Local-Level Estimates of Ambient Wildfire Smoke PM</a:t>
            </a:r>
            <a:r>
              <a:rPr lang="en-US" sz="1600" b="0" i="0" u="none" strike="noStrike" baseline="-25000" dirty="0">
                <a:solidFill>
                  <a:srgbClr val="212121"/>
                </a:solidFill>
                <a:effectLst/>
                <a:latin typeface="BlinkMacSystemFont"/>
              </a:rPr>
              <a:t>2.5</a:t>
            </a:r>
            <a:r>
              <a:rPr lang="en-US" sz="1600" b="0" i="0" u="none" strike="noStrike" dirty="0">
                <a:solidFill>
                  <a:srgbClr val="212121"/>
                </a:solidFill>
                <a:effectLst/>
                <a:latin typeface="BlinkMacSystemFont"/>
              </a:rPr>
              <a:t> for the Contiguous US. Environ Sci Technol. 2022 Oct 4;56(19):13607-13621. </a:t>
            </a:r>
            <a:r>
              <a:rPr lang="en-US" sz="1600" b="0" i="0" u="none" strike="noStrike" dirty="0" err="1">
                <a:solidFill>
                  <a:srgbClr val="212121"/>
                </a:solidFill>
                <a:effectLst/>
                <a:latin typeface="BlinkMacSystemFont"/>
              </a:rPr>
              <a:t>doi</a:t>
            </a:r>
            <a:r>
              <a:rPr lang="en-US" sz="1600" b="0" i="0" u="none" strike="noStrike" dirty="0">
                <a:solidFill>
                  <a:srgbClr val="212121"/>
                </a:solidFill>
                <a:effectLst/>
                <a:latin typeface="BlinkMacSystemFont"/>
              </a:rPr>
              <a:t>: 10.1021/acs.est.2c02934. </a:t>
            </a:r>
            <a:r>
              <a:rPr lang="en-US" sz="1600" b="0" i="0" u="none" strike="noStrike" dirty="0" err="1">
                <a:solidFill>
                  <a:srgbClr val="212121"/>
                </a:solidFill>
                <a:effectLst/>
                <a:latin typeface="BlinkMacSystemFont"/>
              </a:rPr>
              <a:t>Epub</a:t>
            </a:r>
            <a:r>
              <a:rPr lang="en-US" sz="1600" b="0" i="0" u="none" strike="noStrike" dirty="0">
                <a:solidFill>
                  <a:srgbClr val="212121"/>
                </a:solidFill>
                <a:effectLst/>
                <a:latin typeface="BlinkMacSystemFont"/>
              </a:rPr>
              <a:t> 2022 Sep 22. PMID: 36134580.</a:t>
            </a:r>
          </a:p>
          <a:p>
            <a:pPr algn="just"/>
            <a:endParaRPr lang="en-US" sz="1000" b="0" i="0" u="none" strike="noStrike" dirty="0">
              <a:solidFill>
                <a:srgbClr val="212121"/>
              </a:solidFill>
              <a:effectLst/>
              <a:latin typeface="BlinkMacSystemFont"/>
            </a:endParaRPr>
          </a:p>
          <a:p>
            <a:pPr algn="ctr"/>
            <a:r>
              <a:rPr lang="en-US" sz="2400" b="1" dirty="0"/>
              <a:t>Acknowledgments</a:t>
            </a:r>
            <a:endParaRPr lang="en-US" sz="2000" b="1" dirty="0"/>
          </a:p>
          <a:p>
            <a:pPr algn="ctr"/>
            <a:r>
              <a:rPr lang="en-US" sz="1600" dirty="0"/>
              <a:t>This work was supported by National Institute of General Medical Sciences of the National Institutes of Health, United States (Award numbers P20GM130418).</a:t>
            </a:r>
          </a:p>
        </p:txBody>
      </p:sp>
      <p:grpSp>
        <p:nvGrpSpPr>
          <p:cNvPr id="1131" name="Group 1130">
            <a:extLst>
              <a:ext uri="{FF2B5EF4-FFF2-40B4-BE49-F238E27FC236}">
                <a16:creationId xmlns:a16="http://schemas.microsoft.com/office/drawing/2014/main" id="{3B578B5D-F845-6DB0-8C64-A458038D060D}"/>
              </a:ext>
            </a:extLst>
          </p:cNvPr>
          <p:cNvGrpSpPr/>
          <p:nvPr/>
        </p:nvGrpSpPr>
        <p:grpSpPr>
          <a:xfrm>
            <a:off x="-1433" y="0"/>
            <a:ext cx="40382410" cy="5832459"/>
            <a:chOff x="-1433" y="0"/>
            <a:chExt cx="40382410" cy="5832459"/>
          </a:xfrm>
        </p:grpSpPr>
        <p:sp>
          <p:nvSpPr>
            <p:cNvPr id="1081" name="Rectangle 1080">
              <a:extLst>
                <a:ext uri="{FF2B5EF4-FFF2-40B4-BE49-F238E27FC236}">
                  <a16:creationId xmlns:a16="http://schemas.microsoft.com/office/drawing/2014/main" id="{3F44A2AA-FF86-CD7F-21BA-9B150818D114}"/>
                </a:ext>
              </a:extLst>
            </p:cNvPr>
            <p:cNvSpPr/>
            <p:nvPr/>
          </p:nvSpPr>
          <p:spPr>
            <a:xfrm>
              <a:off x="-1433" y="4641284"/>
              <a:ext cx="40233600" cy="1191175"/>
            </a:xfrm>
            <a:prstGeom prst="rect">
              <a:avLst/>
            </a:prstGeom>
            <a:solidFill>
              <a:srgbClr val="1E1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BFC38D1-EBA5-D2AE-FD8D-96B565542A3F}"/>
                </a:ext>
              </a:extLst>
            </p:cNvPr>
            <p:cNvGrpSpPr/>
            <p:nvPr/>
          </p:nvGrpSpPr>
          <p:grpSpPr>
            <a:xfrm>
              <a:off x="0" y="0"/>
              <a:ext cx="40380977" cy="4681403"/>
              <a:chOff x="0" y="6511334"/>
              <a:chExt cx="40380977" cy="4681403"/>
            </a:xfrm>
          </p:grpSpPr>
          <p:grpSp>
            <p:nvGrpSpPr>
              <p:cNvPr id="1115" name="Group 1114">
                <a:extLst>
                  <a:ext uri="{FF2B5EF4-FFF2-40B4-BE49-F238E27FC236}">
                    <a16:creationId xmlns:a16="http://schemas.microsoft.com/office/drawing/2014/main" id="{42FFEEB6-0213-9EF7-FD2A-CEDBD22A0E62}"/>
                  </a:ext>
                </a:extLst>
              </p:cNvPr>
              <p:cNvGrpSpPr/>
              <p:nvPr/>
            </p:nvGrpSpPr>
            <p:grpSpPr>
              <a:xfrm>
                <a:off x="0" y="6511334"/>
                <a:ext cx="40233600" cy="4681403"/>
                <a:chOff x="0" y="-338179"/>
                <a:chExt cx="41605200" cy="4134191"/>
              </a:xfrm>
            </p:grpSpPr>
            <p:grpSp>
              <p:nvGrpSpPr>
                <p:cNvPr id="1113" name="Group 1112">
                  <a:extLst>
                    <a:ext uri="{FF2B5EF4-FFF2-40B4-BE49-F238E27FC236}">
                      <a16:creationId xmlns:a16="http://schemas.microsoft.com/office/drawing/2014/main" id="{C1EE5553-168A-432E-5F43-0281BA5938F8}"/>
                    </a:ext>
                  </a:extLst>
                </p:cNvPr>
                <p:cNvGrpSpPr/>
                <p:nvPr/>
              </p:nvGrpSpPr>
              <p:grpSpPr>
                <a:xfrm>
                  <a:off x="0" y="1499750"/>
                  <a:ext cx="41605200" cy="2296262"/>
                  <a:chOff x="194873" y="1857301"/>
                  <a:chExt cx="41605200" cy="2571794"/>
                </a:xfrm>
              </p:grpSpPr>
              <p:grpSp>
                <p:nvGrpSpPr>
                  <p:cNvPr id="1089" name="Group 1088">
                    <a:extLst>
                      <a:ext uri="{FF2B5EF4-FFF2-40B4-BE49-F238E27FC236}">
                        <a16:creationId xmlns:a16="http://schemas.microsoft.com/office/drawing/2014/main" id="{930F55F7-2A81-43C6-5950-6E9A43B4F8B1}"/>
                      </a:ext>
                    </a:extLst>
                  </p:cNvPr>
                  <p:cNvGrpSpPr/>
                  <p:nvPr/>
                </p:nvGrpSpPr>
                <p:grpSpPr>
                  <a:xfrm>
                    <a:off x="194873" y="1859989"/>
                    <a:ext cx="41605200" cy="2569106"/>
                    <a:chOff x="0" y="908478"/>
                    <a:chExt cx="37162785" cy="2569106"/>
                  </a:xfrm>
                </p:grpSpPr>
                <p:grpSp>
                  <p:nvGrpSpPr>
                    <p:cNvPr id="62" name="Group 61">
                      <a:extLst>
                        <a:ext uri="{FF2B5EF4-FFF2-40B4-BE49-F238E27FC236}">
                          <a16:creationId xmlns:a16="http://schemas.microsoft.com/office/drawing/2014/main" id="{2C299F68-23B3-9785-DC09-57A00219085E}"/>
                        </a:ext>
                      </a:extLst>
                    </p:cNvPr>
                    <p:cNvGrpSpPr/>
                    <p:nvPr/>
                  </p:nvGrpSpPr>
                  <p:grpSpPr>
                    <a:xfrm>
                      <a:off x="19565653" y="910476"/>
                      <a:ext cx="10705312" cy="2567108"/>
                      <a:chOff x="30838559" y="371735"/>
                      <a:chExt cx="10705312" cy="2567108"/>
                    </a:xfrm>
                  </p:grpSpPr>
                  <p:pic>
                    <p:nvPicPr>
                      <p:cNvPr id="63" name="Picture 62">
                        <a:extLst>
                          <a:ext uri="{FF2B5EF4-FFF2-40B4-BE49-F238E27FC236}">
                            <a16:creationId xmlns:a16="http://schemas.microsoft.com/office/drawing/2014/main" id="{5A2BAE14-1309-FF77-3A39-5D6DE28CDFD4}"/>
                          </a:ext>
                        </a:extLst>
                      </p:cNvPr>
                      <p:cNvPicPr>
                        <a:picLocks noChangeAspect="1"/>
                      </p:cNvPicPr>
                      <p:nvPr/>
                    </p:nvPicPr>
                    <p:blipFill rotWithShape="1">
                      <a:blip r:embed="rId57">
                        <a:duotone>
                          <a:prstClr val="black"/>
                          <a:schemeClr val="accent2">
                            <a:lumMod val="40000"/>
                            <a:lumOff val="60000"/>
                            <a:tint val="45000"/>
                            <a:satMod val="400000"/>
                          </a:schemeClr>
                        </a:duotone>
                      </a:blip>
                      <a:srcRect l="936" t="16543"/>
                      <a:stretch/>
                    </p:blipFill>
                    <p:spPr>
                      <a:xfrm flipH="1">
                        <a:off x="35052000" y="773779"/>
                        <a:ext cx="6491871" cy="2165064"/>
                      </a:xfrm>
                      <a:prstGeom prst="rect">
                        <a:avLst/>
                      </a:prstGeom>
                    </p:spPr>
                  </p:pic>
                  <p:pic>
                    <p:nvPicPr>
                      <p:cNvPr id="1024" name="Picture 1023">
                        <a:extLst>
                          <a:ext uri="{FF2B5EF4-FFF2-40B4-BE49-F238E27FC236}">
                            <a16:creationId xmlns:a16="http://schemas.microsoft.com/office/drawing/2014/main" id="{0418D0A3-841F-AE22-862B-001542028FF9}"/>
                          </a:ext>
                        </a:extLst>
                      </p:cNvPr>
                      <p:cNvPicPr>
                        <a:picLocks noChangeAspect="1"/>
                      </p:cNvPicPr>
                      <p:nvPr/>
                    </p:nvPicPr>
                    <p:blipFill rotWithShape="1">
                      <a:blip r:embed="rId58">
                        <a:duotone>
                          <a:prstClr val="black"/>
                          <a:schemeClr val="accent2">
                            <a:lumMod val="40000"/>
                            <a:lumOff val="60000"/>
                            <a:tint val="45000"/>
                            <a:satMod val="400000"/>
                          </a:schemeClr>
                        </a:duotone>
                        <a:extLst>
                          <a:ext uri="{BEBA8EAE-BF5A-486C-A8C5-ECC9F3942E4B}">
                            <a14:imgProps xmlns:a14="http://schemas.microsoft.com/office/drawing/2010/main">
                              <a14:imgLayer r:embed="rId59">
                                <a14:imgEffect>
                                  <a14:backgroundRemoval t="3831" b="99194" l="2068" r="69549">
                                    <a14:foregroundMark x1="13440" y1="65121" x2="59305" y2="85484"/>
                                    <a14:foregroundMark x1="8083" y1="19960" x2="10526" y2="95363"/>
                                    <a14:foregroundMark x1="7519" y1="8065" x2="51316" y2="37702"/>
                                    <a14:foregroundMark x1="59868" y1="8468" x2="61466" y2="64516"/>
                                    <a14:foregroundMark x1="65414" y1="34274" x2="62876" y2="92540"/>
                                    <a14:foregroundMark x1="62876" y1="95161" x2="2538" y2="90121"/>
                                    <a14:foregroundMark x1="4699" y1="61895" x2="3665" y2="55847"/>
                                    <a14:foregroundMark x1="3665" y1="23387" x2="3665" y2="51613"/>
                                    <a14:foregroundMark x1="2162" y1="7460" x2="2068" y2="47984"/>
                                    <a14:foregroundMark x1="4323" y1="4032" x2="46992" y2="6653"/>
                                    <a14:foregroundMark x1="29793" y1="52419" x2="30357" y2="71774"/>
                                    <a14:foregroundMark x1="36466" y1="46169" x2="39004" y2="61492"/>
                                    <a14:foregroundMark x1="16353" y1="42339" x2="16635" y2="85887"/>
                                    <a14:foregroundMark x1="10056" y1="27016" x2="13252" y2="46976"/>
                                    <a14:foregroundMark x1="13816" y1="26613" x2="13440" y2="31653"/>
                                    <a14:foregroundMark x1="11090" y1="25000" x2="13534" y2="38105"/>
                                    <a14:foregroundMark x1="40602" y1="48790" x2="44831" y2="56855"/>
                                    <a14:foregroundMark x1="64474" y1="80040" x2="67575" y2="95565"/>
                                    <a14:foregroundMark x1="67575" y1="95565" x2="67575" y2="95565"/>
                                    <a14:foregroundMark x1="4699" y1="62500" x2="3383" y2="95363"/>
                                    <a14:foregroundMark x1="68045" y1="34879" x2="69173" y2="61895"/>
                                    <a14:foregroundMark x1="65883" y1="84274" x2="69549" y2="93347"/>
                                    <a14:foregroundMark x1="66165" y1="77218" x2="68327" y2="90121"/>
                                    <a14:foregroundMark x1="68233" y1="79032" x2="68515" y2="99194"/>
                                    <a14:foregroundMark x1="29229" y1="32661" x2="29981" y2="67137"/>
                                    <a14:foregroundMark x1="29699" y1="36694" x2="31485" y2="58065"/>
                                    <a14:backgroundMark x1="68327" y1="68145" x2="68416" y2="79020"/>
                                    <a14:backgroundMark x1="68327" y1="67742" x2="68797" y2="79032"/>
                                  </a14:backgroundRemoval>
                                </a14:imgEffect>
                              </a14:imgLayer>
                            </a14:imgProps>
                          </a:ext>
                        </a:extLst>
                      </a:blip>
                      <a:srcRect l="275" r="30596"/>
                      <a:stretch/>
                    </p:blipFill>
                    <p:spPr>
                      <a:xfrm>
                        <a:off x="30838559" y="371735"/>
                        <a:ext cx="4294199" cy="2567108"/>
                      </a:xfrm>
                      <a:prstGeom prst="rect">
                        <a:avLst/>
                      </a:prstGeom>
                    </p:spPr>
                  </p:pic>
                </p:grpSp>
                <p:grpSp>
                  <p:nvGrpSpPr>
                    <p:cNvPr id="40" name="Group 39">
                      <a:extLst>
                        <a:ext uri="{FF2B5EF4-FFF2-40B4-BE49-F238E27FC236}">
                          <a16:creationId xmlns:a16="http://schemas.microsoft.com/office/drawing/2014/main" id="{375DF75B-C6AF-BC2E-2D17-B8C8D484555F}"/>
                        </a:ext>
                      </a:extLst>
                    </p:cNvPr>
                    <p:cNvGrpSpPr/>
                    <p:nvPr/>
                  </p:nvGrpSpPr>
                  <p:grpSpPr>
                    <a:xfrm flipH="1">
                      <a:off x="9667637" y="910476"/>
                      <a:ext cx="10502231" cy="2567108"/>
                      <a:chOff x="30838559" y="371735"/>
                      <a:chExt cx="10766641" cy="2567108"/>
                    </a:xfrm>
                  </p:grpSpPr>
                  <p:pic>
                    <p:nvPicPr>
                      <p:cNvPr id="41" name="Picture 40">
                        <a:extLst>
                          <a:ext uri="{FF2B5EF4-FFF2-40B4-BE49-F238E27FC236}">
                            <a16:creationId xmlns:a16="http://schemas.microsoft.com/office/drawing/2014/main" id="{D2928AD0-CC75-2C24-B8B6-FD35A2FF2582}"/>
                          </a:ext>
                        </a:extLst>
                      </p:cNvPr>
                      <p:cNvPicPr>
                        <a:picLocks noChangeAspect="1"/>
                      </p:cNvPicPr>
                      <p:nvPr/>
                    </p:nvPicPr>
                    <p:blipFill rotWithShape="1">
                      <a:blip r:embed="rId57">
                        <a:duotone>
                          <a:prstClr val="black"/>
                          <a:schemeClr val="accent2">
                            <a:lumMod val="40000"/>
                            <a:lumOff val="60000"/>
                            <a:tint val="45000"/>
                            <a:satMod val="400000"/>
                          </a:schemeClr>
                        </a:duotone>
                      </a:blip>
                      <a:srcRect t="16543"/>
                      <a:stretch/>
                    </p:blipFill>
                    <p:spPr>
                      <a:xfrm flipH="1">
                        <a:off x="35052000" y="773779"/>
                        <a:ext cx="6553200" cy="2165064"/>
                      </a:xfrm>
                      <a:prstGeom prst="rect">
                        <a:avLst/>
                      </a:prstGeom>
                    </p:spPr>
                  </p:pic>
                  <p:pic>
                    <p:nvPicPr>
                      <p:cNvPr id="42" name="Picture 41">
                        <a:extLst>
                          <a:ext uri="{FF2B5EF4-FFF2-40B4-BE49-F238E27FC236}">
                            <a16:creationId xmlns:a16="http://schemas.microsoft.com/office/drawing/2014/main" id="{67923506-65D4-797D-A5DD-3199E82E1EDF}"/>
                          </a:ext>
                        </a:extLst>
                      </p:cNvPr>
                      <p:cNvPicPr>
                        <a:picLocks noChangeAspect="1"/>
                      </p:cNvPicPr>
                      <p:nvPr/>
                    </p:nvPicPr>
                    <p:blipFill rotWithShape="1">
                      <a:blip r:embed="rId58">
                        <a:duotone>
                          <a:prstClr val="black"/>
                          <a:schemeClr val="accent2">
                            <a:lumMod val="40000"/>
                            <a:lumOff val="60000"/>
                            <a:tint val="45000"/>
                            <a:satMod val="400000"/>
                          </a:schemeClr>
                        </a:duotone>
                        <a:extLst>
                          <a:ext uri="{BEBA8EAE-BF5A-486C-A8C5-ECC9F3942E4B}">
                            <a14:imgProps xmlns:a14="http://schemas.microsoft.com/office/drawing/2010/main">
                              <a14:imgLayer r:embed="rId60">
                                <a14:imgEffect>
                                  <a14:backgroundRemoval t="3831" b="99194" l="2068" r="69549">
                                    <a14:foregroundMark x1="13440" y1="65121" x2="59305" y2="85484"/>
                                    <a14:foregroundMark x1="8083" y1="19960" x2="10526" y2="95363"/>
                                    <a14:foregroundMark x1="7519" y1="8065" x2="51316" y2="37702"/>
                                    <a14:foregroundMark x1="59868" y1="8468" x2="61466" y2="64516"/>
                                    <a14:foregroundMark x1="65414" y1="34274" x2="62876" y2="92540"/>
                                    <a14:foregroundMark x1="62876" y1="95161" x2="2538" y2="90121"/>
                                    <a14:foregroundMark x1="4699" y1="61895" x2="3665" y2="55847"/>
                                    <a14:foregroundMark x1="3665" y1="23387" x2="3665" y2="51613"/>
                                    <a14:foregroundMark x1="2162" y1="7460" x2="2068" y2="47984"/>
                                    <a14:foregroundMark x1="4323" y1="4032" x2="46992" y2="6653"/>
                                    <a14:foregroundMark x1="29793" y1="52419" x2="30357" y2="71774"/>
                                    <a14:foregroundMark x1="36466" y1="46169" x2="39004" y2="61492"/>
                                    <a14:foregroundMark x1="16353" y1="42339" x2="16635" y2="85887"/>
                                    <a14:foregroundMark x1="10056" y1="27016" x2="13252" y2="46976"/>
                                    <a14:foregroundMark x1="13816" y1="26613" x2="13440" y2="31653"/>
                                    <a14:foregroundMark x1="11090" y1="25000" x2="13534" y2="38105"/>
                                    <a14:foregroundMark x1="40602" y1="48790" x2="44831" y2="56855"/>
                                    <a14:foregroundMark x1="64474" y1="80040" x2="67575" y2="95565"/>
                                    <a14:foregroundMark x1="67575" y1="95565" x2="67575" y2="95565"/>
                                    <a14:foregroundMark x1="4699" y1="62500" x2="3383" y2="95363"/>
                                    <a14:foregroundMark x1="68045" y1="34879" x2="69173" y2="61895"/>
                                    <a14:foregroundMark x1="65883" y1="84274" x2="69549" y2="93347"/>
                                    <a14:foregroundMark x1="66165" y1="77218" x2="68327" y2="90121"/>
                                    <a14:foregroundMark x1="68233" y1="79032" x2="68515" y2="99194"/>
                                    <a14:foregroundMark x1="29229" y1="32661" x2="29981" y2="67137"/>
                                    <a14:foregroundMark x1="29699" y1="36694" x2="31485" y2="58065"/>
                                    <a14:backgroundMark x1="68327" y1="68145" x2="68416" y2="79020"/>
                                    <a14:backgroundMark x1="68327" y1="67742" x2="68797" y2="79032"/>
                                  </a14:backgroundRemoval>
                                </a14:imgEffect>
                              </a14:imgLayer>
                            </a14:imgProps>
                          </a:ext>
                        </a:extLst>
                      </a:blip>
                      <a:srcRect l="275" r="30596"/>
                      <a:stretch/>
                    </p:blipFill>
                    <p:spPr>
                      <a:xfrm>
                        <a:off x="30838559" y="371735"/>
                        <a:ext cx="4294199" cy="2567108"/>
                      </a:xfrm>
                      <a:prstGeom prst="rect">
                        <a:avLst/>
                      </a:prstGeom>
                    </p:spPr>
                  </p:pic>
                </p:grpSp>
                <p:grpSp>
                  <p:nvGrpSpPr>
                    <p:cNvPr id="38" name="Group 37">
                      <a:extLst>
                        <a:ext uri="{FF2B5EF4-FFF2-40B4-BE49-F238E27FC236}">
                          <a16:creationId xmlns:a16="http://schemas.microsoft.com/office/drawing/2014/main" id="{1978DD6E-58FD-4990-DEA7-691CBED58727}"/>
                        </a:ext>
                      </a:extLst>
                    </p:cNvPr>
                    <p:cNvGrpSpPr/>
                    <p:nvPr/>
                  </p:nvGrpSpPr>
                  <p:grpSpPr>
                    <a:xfrm>
                      <a:off x="0" y="908478"/>
                      <a:ext cx="10705312" cy="2567108"/>
                      <a:chOff x="30838559" y="371735"/>
                      <a:chExt cx="10705312" cy="2567108"/>
                    </a:xfrm>
                  </p:grpSpPr>
                  <p:pic>
                    <p:nvPicPr>
                      <p:cNvPr id="7" name="Picture 6">
                        <a:extLst>
                          <a:ext uri="{FF2B5EF4-FFF2-40B4-BE49-F238E27FC236}">
                            <a16:creationId xmlns:a16="http://schemas.microsoft.com/office/drawing/2014/main" id="{72869594-F86A-BB0B-E3A6-07018FA476C9}"/>
                          </a:ext>
                        </a:extLst>
                      </p:cNvPr>
                      <p:cNvPicPr>
                        <a:picLocks noChangeAspect="1"/>
                      </p:cNvPicPr>
                      <p:nvPr/>
                    </p:nvPicPr>
                    <p:blipFill rotWithShape="1">
                      <a:blip r:embed="rId57">
                        <a:duotone>
                          <a:prstClr val="black"/>
                          <a:schemeClr val="accent2">
                            <a:lumMod val="40000"/>
                            <a:lumOff val="60000"/>
                            <a:tint val="45000"/>
                            <a:satMod val="400000"/>
                          </a:schemeClr>
                        </a:duotone>
                      </a:blip>
                      <a:srcRect l="936" t="16543"/>
                      <a:stretch/>
                    </p:blipFill>
                    <p:spPr>
                      <a:xfrm flipH="1">
                        <a:off x="35052000" y="773779"/>
                        <a:ext cx="6491871" cy="2165064"/>
                      </a:xfrm>
                      <a:prstGeom prst="rect">
                        <a:avLst/>
                      </a:prstGeom>
                    </p:spPr>
                  </p:pic>
                  <p:pic>
                    <p:nvPicPr>
                      <p:cNvPr id="14" name="Picture 13">
                        <a:extLst>
                          <a:ext uri="{FF2B5EF4-FFF2-40B4-BE49-F238E27FC236}">
                            <a16:creationId xmlns:a16="http://schemas.microsoft.com/office/drawing/2014/main" id="{0868D3B9-E8C4-2240-2494-2C93F08FB6A6}"/>
                          </a:ext>
                        </a:extLst>
                      </p:cNvPr>
                      <p:cNvPicPr>
                        <a:picLocks noChangeAspect="1"/>
                      </p:cNvPicPr>
                      <p:nvPr/>
                    </p:nvPicPr>
                    <p:blipFill rotWithShape="1">
                      <a:blip r:embed="rId58">
                        <a:duotone>
                          <a:prstClr val="black"/>
                          <a:schemeClr val="accent2">
                            <a:lumMod val="40000"/>
                            <a:lumOff val="60000"/>
                            <a:tint val="45000"/>
                            <a:satMod val="400000"/>
                          </a:schemeClr>
                        </a:duotone>
                        <a:extLst>
                          <a:ext uri="{BEBA8EAE-BF5A-486C-A8C5-ECC9F3942E4B}">
                            <a14:imgProps xmlns:a14="http://schemas.microsoft.com/office/drawing/2010/main">
                              <a14:imgLayer r:embed="rId61">
                                <a14:imgEffect>
                                  <a14:backgroundRemoval t="3831" b="99194" l="2068" r="69549">
                                    <a14:foregroundMark x1="13440" y1="65121" x2="59305" y2="85484"/>
                                    <a14:foregroundMark x1="8083" y1="19960" x2="10526" y2="95363"/>
                                    <a14:foregroundMark x1="7519" y1="8065" x2="51316" y2="37702"/>
                                    <a14:foregroundMark x1="59868" y1="8468" x2="61466" y2="64516"/>
                                    <a14:foregroundMark x1="65414" y1="34274" x2="62876" y2="92540"/>
                                    <a14:foregroundMark x1="62876" y1="95161" x2="2538" y2="90121"/>
                                    <a14:foregroundMark x1="4699" y1="61895" x2="3665" y2="55847"/>
                                    <a14:foregroundMark x1="3665" y1="23387" x2="3665" y2="51613"/>
                                    <a14:foregroundMark x1="2162" y1="7460" x2="2068" y2="47984"/>
                                    <a14:foregroundMark x1="4323" y1="4032" x2="46992" y2="6653"/>
                                    <a14:foregroundMark x1="29793" y1="52419" x2="30357" y2="71774"/>
                                    <a14:foregroundMark x1="36466" y1="46169" x2="39004" y2="61492"/>
                                    <a14:foregroundMark x1="16353" y1="42339" x2="16635" y2="85887"/>
                                    <a14:foregroundMark x1="10056" y1="27016" x2="13252" y2="46976"/>
                                    <a14:foregroundMark x1="13816" y1="26613" x2="13440" y2="31653"/>
                                    <a14:foregroundMark x1="11090" y1="25000" x2="13534" y2="38105"/>
                                    <a14:foregroundMark x1="40602" y1="48790" x2="44831" y2="56855"/>
                                    <a14:foregroundMark x1="64474" y1="80040" x2="67575" y2="95565"/>
                                    <a14:foregroundMark x1="67575" y1="95565" x2="67575" y2="95565"/>
                                    <a14:foregroundMark x1="4699" y1="62500" x2="3383" y2="95363"/>
                                    <a14:foregroundMark x1="68045" y1="34879" x2="69173" y2="61895"/>
                                    <a14:foregroundMark x1="65883" y1="84274" x2="69549" y2="93347"/>
                                    <a14:foregroundMark x1="66165" y1="77218" x2="68327" y2="90121"/>
                                    <a14:foregroundMark x1="68233" y1="79032" x2="68515" y2="99194"/>
                                    <a14:foregroundMark x1="29229" y1="32661" x2="29981" y2="67137"/>
                                    <a14:foregroundMark x1="29699" y1="36694" x2="31485" y2="58065"/>
                                    <a14:backgroundMark x1="68327" y1="68145" x2="68416" y2="79020"/>
                                    <a14:backgroundMark x1="68327" y1="67742" x2="68797" y2="79032"/>
                                  </a14:backgroundRemoval>
                                </a14:imgEffect>
                              </a14:imgLayer>
                            </a14:imgProps>
                          </a:ext>
                        </a:extLst>
                      </a:blip>
                      <a:srcRect l="275" r="30596"/>
                      <a:stretch/>
                    </p:blipFill>
                    <p:spPr>
                      <a:xfrm>
                        <a:off x="30838559" y="371735"/>
                        <a:ext cx="4294199" cy="2567108"/>
                      </a:xfrm>
                      <a:prstGeom prst="rect">
                        <a:avLst/>
                      </a:prstGeom>
                    </p:spPr>
                  </p:pic>
                </p:grpSp>
                <p:grpSp>
                  <p:nvGrpSpPr>
                    <p:cNvPr id="1067" name="Group 1066">
                      <a:extLst>
                        <a:ext uri="{FF2B5EF4-FFF2-40B4-BE49-F238E27FC236}">
                          <a16:creationId xmlns:a16="http://schemas.microsoft.com/office/drawing/2014/main" id="{17D79BBB-6114-EDA8-FDF8-F40215DB3EC3}"/>
                        </a:ext>
                      </a:extLst>
                    </p:cNvPr>
                    <p:cNvGrpSpPr/>
                    <p:nvPr/>
                  </p:nvGrpSpPr>
                  <p:grpSpPr>
                    <a:xfrm flipH="1">
                      <a:off x="28120178" y="908954"/>
                      <a:ext cx="9042607" cy="2567108"/>
                      <a:chOff x="30838559" y="371735"/>
                      <a:chExt cx="9270269" cy="2567108"/>
                    </a:xfrm>
                  </p:grpSpPr>
                  <p:pic>
                    <p:nvPicPr>
                      <p:cNvPr id="1068" name="Picture 1067">
                        <a:extLst>
                          <a:ext uri="{FF2B5EF4-FFF2-40B4-BE49-F238E27FC236}">
                            <a16:creationId xmlns:a16="http://schemas.microsoft.com/office/drawing/2014/main" id="{E17B3577-3ED8-3D10-2965-8E8D2DB59D54}"/>
                          </a:ext>
                        </a:extLst>
                      </p:cNvPr>
                      <p:cNvPicPr>
                        <a:picLocks noChangeAspect="1"/>
                      </p:cNvPicPr>
                      <p:nvPr/>
                    </p:nvPicPr>
                    <p:blipFill rotWithShape="1">
                      <a:blip r:embed="rId57">
                        <a:duotone>
                          <a:prstClr val="black"/>
                          <a:schemeClr val="accent2">
                            <a:lumMod val="40000"/>
                            <a:lumOff val="60000"/>
                            <a:tint val="45000"/>
                            <a:satMod val="400000"/>
                          </a:schemeClr>
                        </a:duotone>
                      </a:blip>
                      <a:srcRect l="22834" t="16543" r="1"/>
                      <a:stretch/>
                    </p:blipFill>
                    <p:spPr>
                      <a:xfrm flipH="1">
                        <a:off x="35052000" y="773779"/>
                        <a:ext cx="5056828" cy="2165064"/>
                      </a:xfrm>
                      <a:prstGeom prst="rect">
                        <a:avLst/>
                      </a:prstGeom>
                    </p:spPr>
                  </p:pic>
                  <p:pic>
                    <p:nvPicPr>
                      <p:cNvPr id="1069" name="Picture 1068">
                        <a:extLst>
                          <a:ext uri="{FF2B5EF4-FFF2-40B4-BE49-F238E27FC236}">
                            <a16:creationId xmlns:a16="http://schemas.microsoft.com/office/drawing/2014/main" id="{C07F5B06-1E46-43A8-8309-68A63989D2DF}"/>
                          </a:ext>
                        </a:extLst>
                      </p:cNvPr>
                      <p:cNvPicPr>
                        <a:picLocks noChangeAspect="1"/>
                      </p:cNvPicPr>
                      <p:nvPr/>
                    </p:nvPicPr>
                    <p:blipFill rotWithShape="1">
                      <a:blip r:embed="rId58">
                        <a:duotone>
                          <a:prstClr val="black"/>
                          <a:schemeClr val="accent2">
                            <a:lumMod val="40000"/>
                            <a:lumOff val="60000"/>
                            <a:tint val="45000"/>
                            <a:satMod val="400000"/>
                          </a:schemeClr>
                        </a:duotone>
                        <a:extLst>
                          <a:ext uri="{BEBA8EAE-BF5A-486C-A8C5-ECC9F3942E4B}">
                            <a14:imgProps xmlns:a14="http://schemas.microsoft.com/office/drawing/2010/main">
                              <a14:imgLayer r:embed="rId62">
                                <a14:imgEffect>
                                  <a14:backgroundRemoval t="3831" b="99194" l="2068" r="69549">
                                    <a14:foregroundMark x1="13440" y1="65121" x2="59305" y2="85484"/>
                                    <a14:foregroundMark x1="8083" y1="19960" x2="10526" y2="95363"/>
                                    <a14:foregroundMark x1="7519" y1="8065" x2="51316" y2="37702"/>
                                    <a14:foregroundMark x1="59868" y1="8468" x2="61466" y2="64516"/>
                                    <a14:foregroundMark x1="65414" y1="34274" x2="62876" y2="92540"/>
                                    <a14:foregroundMark x1="62876" y1="95161" x2="2538" y2="90121"/>
                                    <a14:foregroundMark x1="4699" y1="61895" x2="3665" y2="55847"/>
                                    <a14:foregroundMark x1="3665" y1="23387" x2="3665" y2="51613"/>
                                    <a14:foregroundMark x1="2162" y1="7460" x2="2068" y2="47984"/>
                                    <a14:foregroundMark x1="4323" y1="4032" x2="46992" y2="6653"/>
                                    <a14:foregroundMark x1="29793" y1="52419" x2="30357" y2="71774"/>
                                    <a14:foregroundMark x1="36466" y1="46169" x2="39004" y2="61492"/>
                                    <a14:foregroundMark x1="16353" y1="42339" x2="16635" y2="85887"/>
                                    <a14:foregroundMark x1="10056" y1="27016" x2="13252" y2="46976"/>
                                    <a14:foregroundMark x1="13816" y1="26613" x2="13440" y2="31653"/>
                                    <a14:foregroundMark x1="11090" y1="25000" x2="13534" y2="38105"/>
                                    <a14:foregroundMark x1="40602" y1="48790" x2="44831" y2="56855"/>
                                    <a14:foregroundMark x1="64474" y1="80040" x2="67575" y2="95565"/>
                                    <a14:foregroundMark x1="67575" y1="95565" x2="67575" y2="95565"/>
                                    <a14:foregroundMark x1="4699" y1="62500" x2="3383" y2="95363"/>
                                    <a14:foregroundMark x1="68045" y1="34879" x2="69173" y2="61895"/>
                                    <a14:foregroundMark x1="65883" y1="84274" x2="69549" y2="93347"/>
                                    <a14:foregroundMark x1="66165" y1="77218" x2="68327" y2="90121"/>
                                    <a14:foregroundMark x1="68233" y1="79032" x2="68515" y2="99194"/>
                                    <a14:foregroundMark x1="29229" y1="32661" x2="29981" y2="67137"/>
                                    <a14:foregroundMark x1="29699" y1="36694" x2="31485" y2="58065"/>
                                    <a14:backgroundMark x1="68327" y1="68145" x2="68416" y2="79020"/>
                                    <a14:backgroundMark x1="68327" y1="67742" x2="68797" y2="79032"/>
                                  </a14:backgroundRemoval>
                                </a14:imgEffect>
                              </a14:imgLayer>
                            </a14:imgProps>
                          </a:ext>
                        </a:extLst>
                      </a:blip>
                      <a:srcRect l="275" r="30596"/>
                      <a:stretch/>
                    </p:blipFill>
                    <p:spPr>
                      <a:xfrm>
                        <a:off x="30838559" y="371735"/>
                        <a:ext cx="4294199" cy="2567108"/>
                      </a:xfrm>
                      <a:prstGeom prst="rect">
                        <a:avLst/>
                      </a:prstGeom>
                    </p:spPr>
                  </p:pic>
                </p:grpSp>
              </p:grpSp>
              <mc:AlternateContent xmlns:mc="http://schemas.openxmlformats.org/markup-compatibility/2006" xmlns:p14="http://schemas.microsoft.com/office/powerpoint/2010/main">
                <mc:Choice Requires="p14">
                  <p:contentPart p14:bwMode="auto" r:id="rId63">
                    <p14:nvContentPartPr>
                      <p14:cNvPr id="1091" name="Ink 1090">
                        <a:extLst>
                          <a:ext uri="{FF2B5EF4-FFF2-40B4-BE49-F238E27FC236}">
                            <a16:creationId xmlns:a16="http://schemas.microsoft.com/office/drawing/2014/main" id="{58F8FAF4-4CF4-0A42-6021-A0460525E7CE}"/>
                          </a:ext>
                        </a:extLst>
                      </p14:cNvPr>
                      <p14:cNvContentPartPr/>
                      <p14:nvPr/>
                    </p14:nvContentPartPr>
                    <p14:xfrm>
                      <a:off x="18105480" y="3591720"/>
                      <a:ext cx="187560" cy="96120"/>
                    </p14:xfrm>
                  </p:contentPart>
                </mc:Choice>
                <mc:Fallback xmlns="">
                  <p:pic>
                    <p:nvPicPr>
                      <p:cNvPr id="1091" name="Ink 1090">
                        <a:extLst>
                          <a:ext uri="{FF2B5EF4-FFF2-40B4-BE49-F238E27FC236}">
                            <a16:creationId xmlns:a16="http://schemas.microsoft.com/office/drawing/2014/main" id="{58F8FAF4-4CF4-0A42-6021-A0460525E7CE}"/>
                          </a:ext>
                        </a:extLst>
                      </p:cNvPr>
                      <p:cNvPicPr/>
                      <p:nvPr/>
                    </p:nvPicPr>
                    <p:blipFill>
                      <a:blip r:embed="rId10"/>
                      <a:stretch>
                        <a:fillRect/>
                      </a:stretch>
                    </p:blipFill>
                    <p:spPr>
                      <a:xfrm>
                        <a:off x="18096480" y="3583138"/>
                        <a:ext cx="205200" cy="11294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92" name="Ink 1091">
                        <a:extLst>
                          <a:ext uri="{FF2B5EF4-FFF2-40B4-BE49-F238E27FC236}">
                            <a16:creationId xmlns:a16="http://schemas.microsoft.com/office/drawing/2014/main" id="{9C1834B6-177D-87B9-9CD4-10C8F6A5AA29}"/>
                          </a:ext>
                        </a:extLst>
                      </p14:cNvPr>
                      <p14:cNvContentPartPr/>
                      <p14:nvPr/>
                    </p14:nvContentPartPr>
                    <p14:xfrm>
                      <a:off x="18164520" y="3665880"/>
                      <a:ext cx="254520" cy="168840"/>
                    </p14:xfrm>
                  </p:contentPart>
                </mc:Choice>
                <mc:Fallback xmlns="">
                  <p:pic>
                    <p:nvPicPr>
                      <p:cNvPr id="1092" name="Ink 1091">
                        <a:extLst>
                          <a:ext uri="{FF2B5EF4-FFF2-40B4-BE49-F238E27FC236}">
                            <a16:creationId xmlns:a16="http://schemas.microsoft.com/office/drawing/2014/main" id="{9C1834B6-177D-87B9-9CD4-10C8F6A5AA29}"/>
                          </a:ext>
                        </a:extLst>
                      </p:cNvPr>
                      <p:cNvPicPr/>
                      <p:nvPr/>
                    </p:nvPicPr>
                    <p:blipFill>
                      <a:blip r:embed="rId12"/>
                      <a:stretch>
                        <a:fillRect/>
                      </a:stretch>
                    </p:blipFill>
                    <p:spPr>
                      <a:xfrm>
                        <a:off x="18128520" y="3631423"/>
                        <a:ext cx="326160" cy="23741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93" name="Ink 1092">
                        <a:extLst>
                          <a:ext uri="{FF2B5EF4-FFF2-40B4-BE49-F238E27FC236}">
                            <a16:creationId xmlns:a16="http://schemas.microsoft.com/office/drawing/2014/main" id="{BD0EA797-45EC-9458-1202-1DA048889AF8}"/>
                          </a:ext>
                        </a:extLst>
                      </p14:cNvPr>
                      <p14:cNvContentPartPr/>
                      <p14:nvPr/>
                    </p14:nvContentPartPr>
                    <p14:xfrm>
                      <a:off x="26596440" y="3592800"/>
                      <a:ext cx="283680" cy="257040"/>
                    </p14:xfrm>
                  </p:contentPart>
                </mc:Choice>
                <mc:Fallback xmlns="">
                  <p:pic>
                    <p:nvPicPr>
                      <p:cNvPr id="1093" name="Ink 1092">
                        <a:extLst>
                          <a:ext uri="{FF2B5EF4-FFF2-40B4-BE49-F238E27FC236}">
                            <a16:creationId xmlns:a16="http://schemas.microsoft.com/office/drawing/2014/main" id="{BD0EA797-45EC-9458-1202-1DA048889AF8}"/>
                          </a:ext>
                        </a:extLst>
                      </p:cNvPr>
                      <p:cNvPicPr/>
                      <p:nvPr/>
                    </p:nvPicPr>
                    <p:blipFill>
                      <a:blip r:embed="rId14"/>
                      <a:stretch>
                        <a:fillRect/>
                      </a:stretch>
                    </p:blipFill>
                    <p:spPr>
                      <a:xfrm>
                        <a:off x="26560440" y="3558390"/>
                        <a:ext cx="355320" cy="325515"/>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94" name="Ink 1093">
                        <a:extLst>
                          <a:ext uri="{FF2B5EF4-FFF2-40B4-BE49-F238E27FC236}">
                            <a16:creationId xmlns:a16="http://schemas.microsoft.com/office/drawing/2014/main" id="{6FA6FC8E-8B7B-5AB5-EFE1-69E824C42C0F}"/>
                          </a:ext>
                        </a:extLst>
                      </p14:cNvPr>
                      <p14:cNvContentPartPr/>
                      <p14:nvPr/>
                    </p14:nvContentPartPr>
                    <p14:xfrm>
                      <a:off x="37147680" y="3621960"/>
                      <a:ext cx="325080" cy="248760"/>
                    </p14:xfrm>
                  </p:contentPart>
                </mc:Choice>
                <mc:Fallback xmlns="">
                  <p:pic>
                    <p:nvPicPr>
                      <p:cNvPr id="1094" name="Ink 1093">
                        <a:extLst>
                          <a:ext uri="{FF2B5EF4-FFF2-40B4-BE49-F238E27FC236}">
                            <a16:creationId xmlns:a16="http://schemas.microsoft.com/office/drawing/2014/main" id="{6FA6FC8E-8B7B-5AB5-EFE1-69E824C42C0F}"/>
                          </a:ext>
                        </a:extLst>
                      </p:cNvPr>
                      <p:cNvPicPr/>
                      <p:nvPr/>
                    </p:nvPicPr>
                    <p:blipFill>
                      <a:blip r:embed="rId16"/>
                      <a:stretch>
                        <a:fillRect/>
                      </a:stretch>
                    </p:blipFill>
                    <p:spPr>
                      <a:xfrm>
                        <a:off x="37112040" y="3587897"/>
                        <a:ext cx="396720" cy="317229"/>
                      </a:xfrm>
                      <a:prstGeom prst="rect">
                        <a:avLst/>
                      </a:prstGeom>
                    </p:spPr>
                  </p:pic>
                </mc:Fallback>
              </mc:AlternateContent>
              <p:grpSp>
                <p:nvGrpSpPr>
                  <p:cNvPr id="1097" name="Group 1096">
                    <a:extLst>
                      <a:ext uri="{FF2B5EF4-FFF2-40B4-BE49-F238E27FC236}">
                        <a16:creationId xmlns:a16="http://schemas.microsoft.com/office/drawing/2014/main" id="{3948841E-5DD8-FF6D-87BF-D46FC2CE70D6}"/>
                      </a:ext>
                    </a:extLst>
                  </p:cNvPr>
                  <p:cNvGrpSpPr/>
                  <p:nvPr/>
                </p:nvGrpSpPr>
                <p:grpSpPr>
                  <a:xfrm>
                    <a:off x="37065960" y="3369960"/>
                    <a:ext cx="84960" cy="81720"/>
                    <a:chOff x="37065960" y="3369960"/>
                    <a:chExt cx="84960" cy="81720"/>
                  </a:xfrm>
                </p:grpSpPr>
                <mc:AlternateContent xmlns:mc="http://schemas.openxmlformats.org/markup-compatibility/2006" xmlns:p14="http://schemas.microsoft.com/office/powerpoint/2010/main">
                  <mc:Choice Requires="p14">
                    <p:contentPart p14:bwMode="auto" r:id="rId67">
                      <p14:nvContentPartPr>
                        <p14:cNvPr id="1095" name="Ink 1094">
                          <a:extLst>
                            <a:ext uri="{FF2B5EF4-FFF2-40B4-BE49-F238E27FC236}">
                              <a16:creationId xmlns:a16="http://schemas.microsoft.com/office/drawing/2014/main" id="{EE317CBD-660C-90C9-A680-34A1798FEF1C}"/>
                            </a:ext>
                          </a:extLst>
                        </p14:cNvPr>
                        <p14:cNvContentPartPr/>
                        <p14:nvPr/>
                      </p14:nvContentPartPr>
                      <p14:xfrm>
                        <a:off x="37065960" y="3423600"/>
                        <a:ext cx="84960" cy="28080"/>
                      </p14:xfrm>
                    </p:contentPart>
                  </mc:Choice>
                  <mc:Fallback xmlns="">
                    <p:pic>
                      <p:nvPicPr>
                        <p:cNvPr id="1095" name="Ink 1094">
                          <a:extLst>
                            <a:ext uri="{FF2B5EF4-FFF2-40B4-BE49-F238E27FC236}">
                              <a16:creationId xmlns:a16="http://schemas.microsoft.com/office/drawing/2014/main" id="{EE317CBD-660C-90C9-A680-34A1798FEF1C}"/>
                            </a:ext>
                          </a:extLst>
                        </p:cNvPr>
                        <p:cNvPicPr/>
                        <p:nvPr/>
                      </p:nvPicPr>
                      <p:blipFill>
                        <a:blip r:embed="rId18"/>
                        <a:stretch>
                          <a:fillRect/>
                        </a:stretch>
                      </p:blipFill>
                      <p:spPr>
                        <a:xfrm>
                          <a:off x="37056960" y="3415381"/>
                          <a:ext cx="102600" cy="448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96" name="Ink 1095">
                          <a:extLst>
                            <a:ext uri="{FF2B5EF4-FFF2-40B4-BE49-F238E27FC236}">
                              <a16:creationId xmlns:a16="http://schemas.microsoft.com/office/drawing/2014/main" id="{EF7E6C4E-1532-B46A-EEB8-3C1D2EA73EF1}"/>
                            </a:ext>
                          </a:extLst>
                        </p14:cNvPr>
                        <p14:cNvContentPartPr/>
                        <p14:nvPr/>
                      </p14:nvContentPartPr>
                      <p14:xfrm>
                        <a:off x="37099440" y="3369960"/>
                        <a:ext cx="28800" cy="7920"/>
                      </p14:xfrm>
                    </p:contentPart>
                  </mc:Choice>
                  <mc:Fallback xmlns="">
                    <p:pic>
                      <p:nvPicPr>
                        <p:cNvPr id="1096" name="Ink 1095">
                          <a:extLst>
                            <a:ext uri="{FF2B5EF4-FFF2-40B4-BE49-F238E27FC236}">
                              <a16:creationId xmlns:a16="http://schemas.microsoft.com/office/drawing/2014/main" id="{EF7E6C4E-1532-B46A-EEB8-3C1D2EA73EF1}"/>
                            </a:ext>
                          </a:extLst>
                        </p:cNvPr>
                        <p:cNvPicPr/>
                        <p:nvPr/>
                      </p:nvPicPr>
                      <p:blipFill>
                        <a:blip r:embed="rId20"/>
                        <a:stretch>
                          <a:fillRect/>
                        </a:stretch>
                      </p:blipFill>
                      <p:spPr>
                        <a:xfrm>
                          <a:off x="37090440" y="3361696"/>
                          <a:ext cx="46440" cy="2479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1098" name="Ink 1097">
                        <a:extLst>
                          <a:ext uri="{FF2B5EF4-FFF2-40B4-BE49-F238E27FC236}">
                            <a16:creationId xmlns:a16="http://schemas.microsoft.com/office/drawing/2014/main" id="{EE718540-D6BF-8FC5-7AC1-9CDA62ACFDFD}"/>
                          </a:ext>
                        </a:extLst>
                      </p14:cNvPr>
                      <p14:cNvContentPartPr/>
                      <p14:nvPr/>
                    </p14:nvContentPartPr>
                    <p14:xfrm>
                      <a:off x="26862120" y="3420720"/>
                      <a:ext cx="74160" cy="35280"/>
                    </p14:xfrm>
                  </p:contentPart>
                </mc:Choice>
                <mc:Fallback xmlns="">
                  <p:pic>
                    <p:nvPicPr>
                      <p:cNvPr id="1098" name="Ink 1097">
                        <a:extLst>
                          <a:ext uri="{FF2B5EF4-FFF2-40B4-BE49-F238E27FC236}">
                            <a16:creationId xmlns:a16="http://schemas.microsoft.com/office/drawing/2014/main" id="{EE718540-D6BF-8FC5-7AC1-9CDA62ACFDFD}"/>
                          </a:ext>
                        </a:extLst>
                      </p:cNvPr>
                      <p:cNvPicPr/>
                      <p:nvPr/>
                    </p:nvPicPr>
                    <p:blipFill>
                      <a:blip r:embed="rId22"/>
                      <a:stretch>
                        <a:fillRect/>
                      </a:stretch>
                    </p:blipFill>
                    <p:spPr>
                      <a:xfrm>
                        <a:off x="26853480" y="3412073"/>
                        <a:ext cx="91800" cy="52228"/>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99" name="Ink 1098">
                        <a:extLst>
                          <a:ext uri="{FF2B5EF4-FFF2-40B4-BE49-F238E27FC236}">
                            <a16:creationId xmlns:a16="http://schemas.microsoft.com/office/drawing/2014/main" id="{E0382648-C37E-FA15-479D-792B0CB894F7}"/>
                          </a:ext>
                        </a:extLst>
                      </p14:cNvPr>
                      <p14:cNvContentPartPr/>
                      <p14:nvPr/>
                    </p14:nvContentPartPr>
                    <p14:xfrm>
                      <a:off x="22723507" y="3403837"/>
                      <a:ext cx="52920" cy="967320"/>
                    </p14:xfrm>
                  </p:contentPart>
                </mc:Choice>
                <mc:Fallback xmlns="">
                  <p:pic>
                    <p:nvPicPr>
                      <p:cNvPr id="1099" name="Ink 1098">
                        <a:extLst>
                          <a:ext uri="{FF2B5EF4-FFF2-40B4-BE49-F238E27FC236}">
                            <a16:creationId xmlns:a16="http://schemas.microsoft.com/office/drawing/2014/main" id="{E0382648-C37E-FA15-479D-792B0CB894F7}"/>
                          </a:ext>
                        </a:extLst>
                      </p:cNvPr>
                      <p:cNvPicPr/>
                      <p:nvPr/>
                    </p:nvPicPr>
                    <p:blipFill>
                      <a:blip r:embed="rId24"/>
                      <a:stretch>
                        <a:fillRect/>
                      </a:stretch>
                    </p:blipFill>
                    <p:spPr>
                      <a:xfrm>
                        <a:off x="22714867" y="3395228"/>
                        <a:ext cx="70560" cy="984194"/>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00" name="Ink 1099">
                        <a:extLst>
                          <a:ext uri="{FF2B5EF4-FFF2-40B4-BE49-F238E27FC236}">
                            <a16:creationId xmlns:a16="http://schemas.microsoft.com/office/drawing/2014/main" id="{A4718A49-1EE6-0541-2FC3-62B744BF0979}"/>
                          </a:ext>
                        </a:extLst>
                      </p14:cNvPr>
                      <p14:cNvContentPartPr/>
                      <p14:nvPr/>
                    </p14:nvContentPartPr>
                    <p14:xfrm>
                      <a:off x="22766707" y="3198637"/>
                      <a:ext cx="360" cy="118080"/>
                    </p14:xfrm>
                  </p:contentPart>
                </mc:Choice>
                <mc:Fallback xmlns="">
                  <p:pic>
                    <p:nvPicPr>
                      <p:cNvPr id="1100" name="Ink 1099">
                        <a:extLst>
                          <a:ext uri="{FF2B5EF4-FFF2-40B4-BE49-F238E27FC236}">
                            <a16:creationId xmlns:a16="http://schemas.microsoft.com/office/drawing/2014/main" id="{A4718A49-1EE6-0541-2FC3-62B744BF0979}"/>
                          </a:ext>
                        </a:extLst>
                      </p:cNvPr>
                      <p:cNvPicPr/>
                      <p:nvPr/>
                    </p:nvPicPr>
                    <p:blipFill>
                      <a:blip r:embed="rId26"/>
                      <a:stretch>
                        <a:fillRect/>
                      </a:stretch>
                    </p:blipFill>
                    <p:spPr>
                      <a:xfrm>
                        <a:off x="22757707" y="3190375"/>
                        <a:ext cx="18000" cy="134949"/>
                      </a:xfrm>
                      <a:prstGeom prst="rect">
                        <a:avLst/>
                      </a:prstGeom>
                    </p:spPr>
                  </p:pic>
                </mc:Fallback>
              </mc:AlternateContent>
              <p:grpSp>
                <p:nvGrpSpPr>
                  <p:cNvPr id="1105" name="Group 1104">
                    <a:extLst>
                      <a:ext uri="{FF2B5EF4-FFF2-40B4-BE49-F238E27FC236}">
                        <a16:creationId xmlns:a16="http://schemas.microsoft.com/office/drawing/2014/main" id="{99C38A38-CEE2-E439-CDFA-311A5A41F548}"/>
                      </a:ext>
                    </a:extLst>
                  </p:cNvPr>
                  <p:cNvGrpSpPr/>
                  <p:nvPr/>
                </p:nvGrpSpPr>
                <p:grpSpPr>
                  <a:xfrm>
                    <a:off x="22735027" y="2961757"/>
                    <a:ext cx="85320" cy="250920"/>
                    <a:chOff x="22735027" y="2961757"/>
                    <a:chExt cx="85320" cy="250920"/>
                  </a:xfrm>
                </p:grpSpPr>
                <mc:AlternateContent xmlns:mc="http://schemas.openxmlformats.org/markup-compatibility/2006" xmlns:p14="http://schemas.microsoft.com/office/powerpoint/2010/main">
                  <mc:Choice Requires="p14">
                    <p:contentPart p14:bwMode="auto" r:id="rId72">
                      <p14:nvContentPartPr>
                        <p14:cNvPr id="1102" name="Ink 1101">
                          <a:extLst>
                            <a:ext uri="{FF2B5EF4-FFF2-40B4-BE49-F238E27FC236}">
                              <a16:creationId xmlns:a16="http://schemas.microsoft.com/office/drawing/2014/main" id="{934F530F-7F18-3586-0147-DA12FA80E4EA}"/>
                            </a:ext>
                          </a:extLst>
                        </p14:cNvPr>
                        <p14:cNvContentPartPr/>
                        <p14:nvPr/>
                      </p14:nvContentPartPr>
                      <p14:xfrm>
                        <a:off x="22735027" y="3054997"/>
                        <a:ext cx="85320" cy="157680"/>
                      </p14:xfrm>
                    </p:contentPart>
                  </mc:Choice>
                  <mc:Fallback xmlns="">
                    <p:pic>
                      <p:nvPicPr>
                        <p:cNvPr id="1102" name="Ink 1101">
                          <a:extLst>
                            <a:ext uri="{FF2B5EF4-FFF2-40B4-BE49-F238E27FC236}">
                              <a16:creationId xmlns:a16="http://schemas.microsoft.com/office/drawing/2014/main" id="{934F530F-7F18-3586-0147-DA12FA80E4EA}"/>
                            </a:ext>
                          </a:extLst>
                        </p:cNvPr>
                        <p:cNvPicPr/>
                        <p:nvPr/>
                      </p:nvPicPr>
                      <p:blipFill>
                        <a:blip r:embed="rId28"/>
                        <a:stretch>
                          <a:fillRect/>
                        </a:stretch>
                      </p:blipFill>
                      <p:spPr>
                        <a:xfrm>
                          <a:off x="22726387" y="3046734"/>
                          <a:ext cx="102960" cy="17455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04" name="Ink 1103">
                          <a:extLst>
                            <a:ext uri="{FF2B5EF4-FFF2-40B4-BE49-F238E27FC236}">
                              <a16:creationId xmlns:a16="http://schemas.microsoft.com/office/drawing/2014/main" id="{D238C84F-487E-A6BF-F334-522D8449C38B}"/>
                            </a:ext>
                          </a:extLst>
                        </p14:cNvPr>
                        <p14:cNvContentPartPr/>
                        <p14:nvPr/>
                      </p14:nvContentPartPr>
                      <p14:xfrm>
                        <a:off x="22776427" y="2961757"/>
                        <a:ext cx="24120" cy="4320"/>
                      </p14:xfrm>
                    </p:contentPart>
                  </mc:Choice>
                  <mc:Fallback xmlns="">
                    <p:pic>
                      <p:nvPicPr>
                        <p:cNvPr id="1104" name="Ink 1103">
                          <a:extLst>
                            <a:ext uri="{FF2B5EF4-FFF2-40B4-BE49-F238E27FC236}">
                              <a16:creationId xmlns:a16="http://schemas.microsoft.com/office/drawing/2014/main" id="{D238C84F-487E-A6BF-F334-522D8449C38B}"/>
                            </a:ext>
                          </a:extLst>
                        </p:cNvPr>
                        <p:cNvPicPr/>
                        <p:nvPr/>
                      </p:nvPicPr>
                      <p:blipFill>
                        <a:blip r:embed="rId30"/>
                        <a:stretch>
                          <a:fillRect/>
                        </a:stretch>
                      </p:blipFill>
                      <p:spPr>
                        <a:xfrm>
                          <a:off x="22767787" y="2953782"/>
                          <a:ext cx="41760" cy="2060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106" name="Ink 1105">
                        <a:extLst>
                          <a:ext uri="{FF2B5EF4-FFF2-40B4-BE49-F238E27FC236}">
                            <a16:creationId xmlns:a16="http://schemas.microsoft.com/office/drawing/2014/main" id="{6DE71510-1AAD-4711-DE5C-3A3A43EE4915}"/>
                          </a:ext>
                        </a:extLst>
                      </p14:cNvPr>
                      <p14:cNvContentPartPr/>
                      <p14:nvPr/>
                    </p14:nvContentPartPr>
                    <p14:xfrm>
                      <a:off x="4714647" y="3752244"/>
                      <a:ext cx="360" cy="360"/>
                    </p14:xfrm>
                  </p:contentPart>
                </mc:Choice>
                <mc:Fallback xmlns="">
                  <p:pic>
                    <p:nvPicPr>
                      <p:cNvPr id="1106" name="Ink 1105">
                        <a:extLst>
                          <a:ext uri="{FF2B5EF4-FFF2-40B4-BE49-F238E27FC236}">
                            <a16:creationId xmlns:a16="http://schemas.microsoft.com/office/drawing/2014/main" id="{6DE71510-1AAD-4711-DE5C-3A3A43EE4915}"/>
                          </a:ext>
                        </a:extLst>
                      </p:cNvPr>
                      <p:cNvPicPr/>
                      <p:nvPr/>
                    </p:nvPicPr>
                    <p:blipFill>
                      <a:blip r:embed="rId32"/>
                      <a:stretch>
                        <a:fillRect/>
                      </a:stretch>
                    </p:blipFill>
                    <p:spPr>
                      <a:xfrm>
                        <a:off x="4706007" y="37436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07" name="Ink 1106">
                        <a:extLst>
                          <a:ext uri="{FF2B5EF4-FFF2-40B4-BE49-F238E27FC236}">
                            <a16:creationId xmlns:a16="http://schemas.microsoft.com/office/drawing/2014/main" id="{275734F5-C9AD-6597-CBC7-4B9C92C84D90}"/>
                          </a:ext>
                        </a:extLst>
                      </p14:cNvPr>
                      <p14:cNvContentPartPr/>
                      <p14:nvPr/>
                    </p14:nvContentPartPr>
                    <p14:xfrm>
                      <a:off x="4589007" y="3410964"/>
                      <a:ext cx="432000" cy="470520"/>
                    </p14:xfrm>
                  </p:contentPart>
                </mc:Choice>
                <mc:Fallback xmlns="">
                  <p:pic>
                    <p:nvPicPr>
                      <p:cNvPr id="1107" name="Ink 1106">
                        <a:extLst>
                          <a:ext uri="{FF2B5EF4-FFF2-40B4-BE49-F238E27FC236}">
                            <a16:creationId xmlns:a16="http://schemas.microsoft.com/office/drawing/2014/main" id="{275734F5-C9AD-6597-CBC7-4B9C92C84D90}"/>
                          </a:ext>
                        </a:extLst>
                      </p:cNvPr>
                      <p:cNvPicPr/>
                      <p:nvPr/>
                    </p:nvPicPr>
                    <p:blipFill>
                      <a:blip r:embed="rId34"/>
                      <a:stretch>
                        <a:fillRect/>
                      </a:stretch>
                    </p:blipFill>
                    <p:spPr>
                      <a:xfrm>
                        <a:off x="4580007" y="3402353"/>
                        <a:ext cx="449640" cy="48739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08" name="Ink 1107">
                        <a:extLst>
                          <a:ext uri="{FF2B5EF4-FFF2-40B4-BE49-F238E27FC236}">
                            <a16:creationId xmlns:a16="http://schemas.microsoft.com/office/drawing/2014/main" id="{34E2AEF2-3336-E0EE-CE4C-DAA17D7D846A}"/>
                          </a:ext>
                        </a:extLst>
                      </p14:cNvPr>
                      <p14:cNvContentPartPr/>
                      <p14:nvPr/>
                    </p14:nvContentPartPr>
                    <p14:xfrm>
                      <a:off x="18061956" y="3422124"/>
                      <a:ext cx="70920" cy="26280"/>
                    </p14:xfrm>
                  </p:contentPart>
                </mc:Choice>
                <mc:Fallback xmlns="">
                  <p:pic>
                    <p:nvPicPr>
                      <p:cNvPr id="1108" name="Ink 1107">
                        <a:extLst>
                          <a:ext uri="{FF2B5EF4-FFF2-40B4-BE49-F238E27FC236}">
                            <a16:creationId xmlns:a16="http://schemas.microsoft.com/office/drawing/2014/main" id="{34E2AEF2-3336-E0EE-CE4C-DAA17D7D846A}"/>
                          </a:ext>
                        </a:extLst>
                      </p:cNvPr>
                      <p:cNvPicPr/>
                      <p:nvPr/>
                    </p:nvPicPr>
                    <p:blipFill>
                      <a:blip r:embed="rId36"/>
                      <a:stretch>
                        <a:fillRect/>
                      </a:stretch>
                    </p:blipFill>
                    <p:spPr>
                      <a:xfrm>
                        <a:off x="18053316" y="3413479"/>
                        <a:ext cx="88560" cy="43224"/>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09" name="Ink 1108">
                        <a:extLst>
                          <a:ext uri="{FF2B5EF4-FFF2-40B4-BE49-F238E27FC236}">
                            <a16:creationId xmlns:a16="http://schemas.microsoft.com/office/drawing/2014/main" id="{9EF83CF1-8697-EFE5-790B-8DEDB85C7D7D}"/>
                          </a:ext>
                        </a:extLst>
                      </p14:cNvPr>
                      <p14:cNvContentPartPr/>
                      <p14:nvPr/>
                    </p14:nvContentPartPr>
                    <p14:xfrm>
                      <a:off x="18143676" y="3545604"/>
                      <a:ext cx="56880" cy="23400"/>
                    </p14:xfrm>
                  </p:contentPart>
                </mc:Choice>
                <mc:Fallback xmlns="">
                  <p:pic>
                    <p:nvPicPr>
                      <p:cNvPr id="1109" name="Ink 1108">
                        <a:extLst>
                          <a:ext uri="{FF2B5EF4-FFF2-40B4-BE49-F238E27FC236}">
                            <a16:creationId xmlns:a16="http://schemas.microsoft.com/office/drawing/2014/main" id="{9EF83CF1-8697-EFE5-790B-8DEDB85C7D7D}"/>
                          </a:ext>
                        </a:extLst>
                      </p:cNvPr>
                      <p:cNvPicPr/>
                      <p:nvPr/>
                    </p:nvPicPr>
                    <p:blipFill>
                      <a:blip r:embed="rId38"/>
                      <a:stretch>
                        <a:fillRect/>
                      </a:stretch>
                    </p:blipFill>
                    <p:spPr>
                      <a:xfrm>
                        <a:off x="18135036" y="3537345"/>
                        <a:ext cx="74520" cy="40262"/>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10" name="Ink 1109">
                        <a:extLst>
                          <a:ext uri="{FF2B5EF4-FFF2-40B4-BE49-F238E27FC236}">
                            <a16:creationId xmlns:a16="http://schemas.microsoft.com/office/drawing/2014/main" id="{8660552D-602A-F1D8-418B-AC602DDD3271}"/>
                          </a:ext>
                        </a:extLst>
                      </p14:cNvPr>
                      <p14:cNvContentPartPr/>
                      <p14:nvPr/>
                    </p14:nvContentPartPr>
                    <p14:xfrm>
                      <a:off x="22763117" y="1900893"/>
                      <a:ext cx="28800" cy="806760"/>
                    </p14:xfrm>
                  </p:contentPart>
                </mc:Choice>
                <mc:Fallback xmlns="">
                  <p:pic>
                    <p:nvPicPr>
                      <p:cNvPr id="1110" name="Ink 1109">
                        <a:extLst>
                          <a:ext uri="{FF2B5EF4-FFF2-40B4-BE49-F238E27FC236}">
                            <a16:creationId xmlns:a16="http://schemas.microsoft.com/office/drawing/2014/main" id="{8660552D-602A-F1D8-418B-AC602DDD3271}"/>
                          </a:ext>
                        </a:extLst>
                      </p:cNvPr>
                      <p:cNvPicPr/>
                      <p:nvPr/>
                    </p:nvPicPr>
                    <p:blipFill>
                      <a:blip r:embed="rId40"/>
                      <a:stretch>
                        <a:fillRect/>
                      </a:stretch>
                    </p:blipFill>
                    <p:spPr>
                      <a:xfrm>
                        <a:off x="22754117" y="1892285"/>
                        <a:ext cx="46440" cy="823632"/>
                      </a:xfrm>
                      <a:prstGeom prst="rect">
                        <a:avLst/>
                      </a:prstGeom>
                    </p:spPr>
                  </p:pic>
                </mc:Fallback>
              </mc:AlternateContent>
              <p:sp>
                <p:nvSpPr>
                  <p:cNvPr id="1111" name="Rectangle 1110">
                    <a:extLst>
                      <a:ext uri="{FF2B5EF4-FFF2-40B4-BE49-F238E27FC236}">
                        <a16:creationId xmlns:a16="http://schemas.microsoft.com/office/drawing/2014/main" id="{0971A781-9304-3B56-0416-0A6A8A7FE26C}"/>
                      </a:ext>
                    </a:extLst>
                  </p:cNvPr>
                  <p:cNvSpPr/>
                  <p:nvPr/>
                </p:nvSpPr>
                <p:spPr>
                  <a:xfrm>
                    <a:off x="5002398" y="1863041"/>
                    <a:ext cx="13130478" cy="470520"/>
                  </a:xfrm>
                  <a:prstGeom prst="rect">
                    <a:avLst/>
                  </a:prstGeom>
                  <a:solidFill>
                    <a:srgbClr val="FFD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1"/>
                  </a:p>
                </p:txBody>
              </p:sp>
              <p:sp>
                <p:nvSpPr>
                  <p:cNvPr id="1112" name="Rectangle 1111">
                    <a:extLst>
                      <a:ext uri="{FF2B5EF4-FFF2-40B4-BE49-F238E27FC236}">
                        <a16:creationId xmlns:a16="http://schemas.microsoft.com/office/drawing/2014/main" id="{8D99C0BD-7FDA-28B5-6623-4B81A5C83BA3}"/>
                      </a:ext>
                    </a:extLst>
                  </p:cNvPr>
                  <p:cNvSpPr/>
                  <p:nvPr/>
                </p:nvSpPr>
                <p:spPr>
                  <a:xfrm>
                    <a:off x="24503153" y="1857301"/>
                    <a:ext cx="13130478" cy="536406"/>
                  </a:xfrm>
                  <a:prstGeom prst="rect">
                    <a:avLst/>
                  </a:prstGeom>
                  <a:solidFill>
                    <a:srgbClr val="FFD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1"/>
                  </a:p>
                </p:txBody>
              </p:sp>
            </p:grpSp>
            <p:sp>
              <p:nvSpPr>
                <p:cNvPr id="1114" name="Rectangle 1113">
                  <a:extLst>
                    <a:ext uri="{FF2B5EF4-FFF2-40B4-BE49-F238E27FC236}">
                      <a16:creationId xmlns:a16="http://schemas.microsoft.com/office/drawing/2014/main" id="{843E8243-06FF-7F81-FCF3-8BEF7AB0E62D}"/>
                    </a:ext>
                  </a:extLst>
                </p:cNvPr>
                <p:cNvSpPr/>
                <p:nvPr/>
              </p:nvSpPr>
              <p:spPr>
                <a:xfrm>
                  <a:off x="0" y="-338179"/>
                  <a:ext cx="41605200" cy="2087467"/>
                </a:xfrm>
                <a:prstGeom prst="rect">
                  <a:avLst/>
                </a:prstGeom>
                <a:solidFill>
                  <a:srgbClr val="FFD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1"/>
                </a:p>
              </p:txBody>
            </p:sp>
          </p:grpSp>
          <p:sp>
            <p:nvSpPr>
              <p:cNvPr id="5" name="TextBox 4">
                <a:extLst>
                  <a:ext uri="{FF2B5EF4-FFF2-40B4-BE49-F238E27FC236}">
                    <a16:creationId xmlns:a16="http://schemas.microsoft.com/office/drawing/2014/main" id="{6182D44F-2749-75AD-29CA-1B8533FD3638}"/>
                  </a:ext>
                </a:extLst>
              </p:cNvPr>
              <p:cNvSpPr txBox="1"/>
              <p:nvPr/>
            </p:nvSpPr>
            <p:spPr>
              <a:xfrm>
                <a:off x="147378" y="6794948"/>
                <a:ext cx="40233599" cy="1163524"/>
              </a:xfrm>
              <a:prstGeom prst="rect">
                <a:avLst/>
              </a:prstGeom>
              <a:noFill/>
            </p:spPr>
            <p:txBody>
              <a:bodyPr wrap="square" rtlCol="0">
                <a:spAutoFit/>
              </a:bodyPr>
              <a:lstStyle/>
              <a:p>
                <a:pPr algn="ctr"/>
                <a:r>
                  <a:rPr lang="en-US" sz="6961" dirty="0"/>
                  <a:t>Methods for Extracting Wildfire Specific PM</a:t>
                </a:r>
                <a:r>
                  <a:rPr lang="en-US" sz="6961" baseline="-25000" dirty="0"/>
                  <a:t>2.5</a:t>
                </a:r>
                <a:r>
                  <a:rPr lang="en-US" sz="6961" dirty="0"/>
                  <a:t> for the Western United States </a:t>
                </a:r>
              </a:p>
            </p:txBody>
          </p:sp>
          <p:sp>
            <p:nvSpPr>
              <p:cNvPr id="1118" name="TextBox 1117">
                <a:extLst>
                  <a:ext uri="{FF2B5EF4-FFF2-40B4-BE49-F238E27FC236}">
                    <a16:creationId xmlns:a16="http://schemas.microsoft.com/office/drawing/2014/main" id="{91DC269A-72E5-DBE3-D19F-6F0C58B3B55F}"/>
                  </a:ext>
                </a:extLst>
              </p:cNvPr>
              <p:cNvSpPr txBox="1"/>
              <p:nvPr/>
            </p:nvSpPr>
            <p:spPr>
              <a:xfrm>
                <a:off x="6961461" y="7838731"/>
                <a:ext cx="26310679" cy="1163652"/>
              </a:xfrm>
              <a:prstGeom prst="rect">
                <a:avLst/>
              </a:prstGeom>
              <a:noFill/>
            </p:spPr>
            <p:txBody>
              <a:bodyPr wrap="square" rtlCol="0">
                <a:spAutoFit/>
              </a:bodyPr>
              <a:lstStyle/>
              <a:p>
                <a:pPr algn="ctr"/>
                <a:r>
                  <a:rPr lang="en-US" sz="3481" dirty="0"/>
                  <a:t>Ava Orr</a:t>
                </a:r>
                <a:r>
                  <a:rPr lang="en-US" sz="3481" baseline="30000" dirty="0"/>
                  <a:t>1</a:t>
                </a:r>
                <a:r>
                  <a:rPr lang="en-US" sz="3481" dirty="0"/>
                  <a:t> Erin Landguth</a:t>
                </a:r>
                <a:r>
                  <a:rPr lang="en-US" sz="3481" baseline="30000" dirty="0"/>
                  <a:t>2 </a:t>
                </a:r>
              </a:p>
              <a:p>
                <a:pPr algn="ctr"/>
                <a:r>
                  <a:rPr lang="en-US" sz="3481" baseline="30000" dirty="0"/>
                  <a:t>1</a:t>
                </a:r>
                <a:r>
                  <a:rPr lang="en-US" sz="3481" dirty="0"/>
                  <a:t>The University of Montana Center for Environmental Health Sciences, </a:t>
                </a:r>
                <a:r>
                  <a:rPr lang="en-US" sz="3481" baseline="30000" dirty="0"/>
                  <a:t>2</a:t>
                </a:r>
                <a:r>
                  <a:rPr lang="en-US" sz="3481" dirty="0"/>
                  <a:t>The University of Montana Center for Population Health Research    </a:t>
                </a:r>
              </a:p>
            </p:txBody>
          </p:sp>
          <p:pic>
            <p:nvPicPr>
              <p:cNvPr id="1123" name="Picture 14">
                <a:extLst>
                  <a:ext uri="{FF2B5EF4-FFF2-40B4-BE49-F238E27FC236}">
                    <a16:creationId xmlns:a16="http://schemas.microsoft.com/office/drawing/2014/main" id="{3ADB67F7-D634-563C-18F3-427CCD05D959}"/>
                  </a:ext>
                </a:extLst>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62767" y="6949890"/>
                <a:ext cx="6197120" cy="1851368"/>
              </a:xfrm>
              <a:prstGeom prst="rect">
                <a:avLst/>
              </a:prstGeom>
              <a:noFill/>
              <a:extLst>
                <a:ext uri="{909E8E84-426E-40DD-AFC4-6F175D3DCCD1}">
                  <a14:hiddenFill xmlns:a14="http://schemas.microsoft.com/office/drawing/2010/main">
                    <a:solidFill>
                      <a:srgbClr val="FFFFFF"/>
                    </a:solidFill>
                  </a14:hiddenFill>
                </a:ext>
              </a:extLst>
            </p:spPr>
          </p:pic>
          <p:sp>
            <p:nvSpPr>
              <p:cNvPr id="1132" name="TextBox 1131">
                <a:extLst>
                  <a:ext uri="{FF2B5EF4-FFF2-40B4-BE49-F238E27FC236}">
                    <a16:creationId xmlns:a16="http://schemas.microsoft.com/office/drawing/2014/main" id="{D2A66326-D3BD-F78D-DE8C-7AAF518CFC8A}"/>
                  </a:ext>
                </a:extLst>
              </p:cNvPr>
              <p:cNvSpPr txBox="1"/>
              <p:nvPr/>
            </p:nvSpPr>
            <p:spPr>
              <a:xfrm>
                <a:off x="38802257" y="6642406"/>
                <a:ext cx="1183337" cy="568489"/>
              </a:xfrm>
              <a:prstGeom prst="rect">
                <a:avLst/>
              </a:prstGeom>
              <a:noFill/>
            </p:spPr>
            <p:txBody>
              <a:bodyPr wrap="none" rtlCol="0">
                <a:spAutoFit/>
              </a:bodyPr>
              <a:lstStyle/>
              <a:p>
                <a:r>
                  <a:rPr lang="en-US" sz="3094" b="1" dirty="0"/>
                  <a:t>#3799</a:t>
                </a:r>
                <a:endParaRPr lang="en-US" sz="1741" b="1" dirty="0"/>
              </a:p>
            </p:txBody>
          </p:sp>
          <p:pic>
            <p:nvPicPr>
              <p:cNvPr id="1134" name="Picture 1133">
                <a:extLst>
                  <a:ext uri="{FF2B5EF4-FFF2-40B4-BE49-F238E27FC236}">
                    <a16:creationId xmlns:a16="http://schemas.microsoft.com/office/drawing/2014/main" id="{93379366-A74D-6E2C-CF82-40959106153F}"/>
                  </a:ext>
                </a:extLst>
              </p:cNvPr>
              <p:cNvPicPr>
                <a:picLocks noChangeAspect="1"/>
              </p:cNvPicPr>
              <p:nvPr/>
            </p:nvPicPr>
            <p:blipFill>
              <a:blip r:embed="rId80"/>
              <a:stretch>
                <a:fillRect/>
              </a:stretch>
            </p:blipFill>
            <p:spPr>
              <a:xfrm>
                <a:off x="34599268" y="7144353"/>
                <a:ext cx="5331913" cy="1983968"/>
              </a:xfrm>
              <a:prstGeom prst="rect">
                <a:avLst/>
              </a:prstGeom>
            </p:spPr>
          </p:pic>
        </p:grpSp>
      </p:grpSp>
      <p:graphicFrame>
        <p:nvGraphicFramePr>
          <p:cNvPr id="1082" name="Table 18">
            <a:extLst>
              <a:ext uri="{FF2B5EF4-FFF2-40B4-BE49-F238E27FC236}">
                <a16:creationId xmlns:a16="http://schemas.microsoft.com/office/drawing/2014/main" id="{8A50C874-5FFE-87C0-1BD5-F08F97C6BCBF}"/>
              </a:ext>
            </a:extLst>
          </p:cNvPr>
          <p:cNvGraphicFramePr>
            <a:graphicFrameLocks noGrp="1"/>
          </p:cNvGraphicFramePr>
          <p:nvPr>
            <p:extLst>
              <p:ext uri="{D42A27DB-BD31-4B8C-83A1-F6EECF244321}">
                <p14:modId xmlns:p14="http://schemas.microsoft.com/office/powerpoint/2010/main" val="873722109"/>
              </p:ext>
            </p:extLst>
          </p:nvPr>
        </p:nvGraphicFramePr>
        <p:xfrm>
          <a:off x="28262047" y="22599458"/>
          <a:ext cx="11657165" cy="2702257"/>
        </p:xfrm>
        <a:graphic>
          <a:graphicData uri="http://schemas.openxmlformats.org/drawingml/2006/table">
            <a:tbl>
              <a:tblPr firstRow="1" bandRow="1">
                <a:tableStyleId>{073A0DAA-6AF3-43AB-8588-CEC1D06C72B9}</a:tableStyleId>
              </a:tblPr>
              <a:tblGrid>
                <a:gridCol w="4974348">
                  <a:extLst>
                    <a:ext uri="{9D8B030D-6E8A-4147-A177-3AD203B41FA5}">
                      <a16:colId xmlns:a16="http://schemas.microsoft.com/office/drawing/2014/main" val="3965516289"/>
                    </a:ext>
                  </a:extLst>
                </a:gridCol>
                <a:gridCol w="1709531">
                  <a:extLst>
                    <a:ext uri="{9D8B030D-6E8A-4147-A177-3AD203B41FA5}">
                      <a16:colId xmlns:a16="http://schemas.microsoft.com/office/drawing/2014/main" val="3491454747"/>
                    </a:ext>
                  </a:extLst>
                </a:gridCol>
                <a:gridCol w="1789043">
                  <a:extLst>
                    <a:ext uri="{9D8B030D-6E8A-4147-A177-3AD203B41FA5}">
                      <a16:colId xmlns:a16="http://schemas.microsoft.com/office/drawing/2014/main" val="3528535190"/>
                    </a:ext>
                  </a:extLst>
                </a:gridCol>
                <a:gridCol w="1669774">
                  <a:extLst>
                    <a:ext uri="{9D8B030D-6E8A-4147-A177-3AD203B41FA5}">
                      <a16:colId xmlns:a16="http://schemas.microsoft.com/office/drawing/2014/main" val="1349273629"/>
                    </a:ext>
                  </a:extLst>
                </a:gridCol>
                <a:gridCol w="1514469">
                  <a:extLst>
                    <a:ext uri="{9D8B030D-6E8A-4147-A177-3AD203B41FA5}">
                      <a16:colId xmlns:a16="http://schemas.microsoft.com/office/drawing/2014/main" val="4072538793"/>
                    </a:ext>
                  </a:extLst>
                </a:gridCol>
              </a:tblGrid>
              <a:tr h="546122">
                <a:tc gridSpan="5">
                  <a:txBody>
                    <a:bodyPr/>
                    <a:lstStyle/>
                    <a:p>
                      <a:pPr algn="ctr"/>
                      <a:r>
                        <a:rPr lang="en-US" sz="2800" dirty="0"/>
                        <a:t>Table 3. Missoula 2020</a:t>
                      </a:r>
                    </a:p>
                  </a:txBody>
                  <a:tcPr marL="88425" marR="88425" marT="44213" marB="44213"/>
                </a:tc>
                <a:tc hMerge="1">
                  <a:txBody>
                    <a:bodyPr/>
                    <a:lstStyle/>
                    <a:p>
                      <a:pPr algn="ctr"/>
                      <a:endParaRPr lang="en-US" sz="1800" dirty="0"/>
                    </a:p>
                  </a:txBody>
                  <a:tcPr/>
                </a:tc>
                <a:tc hMerge="1">
                  <a:txBody>
                    <a:bodyPr/>
                    <a:lstStyle/>
                    <a:p>
                      <a:pPr algn="ctr"/>
                      <a:endParaRPr lang="en-US" sz="1800" dirty="0"/>
                    </a:p>
                  </a:txBody>
                  <a:tcPr/>
                </a:tc>
                <a:tc hMerge="1">
                  <a:txBody>
                    <a:bodyPr/>
                    <a:lstStyle/>
                    <a:p>
                      <a:pPr algn="ctr"/>
                      <a:endParaRPr lang="en-US" sz="1800" dirty="0"/>
                    </a:p>
                  </a:txBody>
                  <a:tcPr/>
                </a:tc>
                <a:tc hMerge="1">
                  <a:txBody>
                    <a:bodyPr/>
                    <a:lstStyle/>
                    <a:p>
                      <a:pPr algn="ctr"/>
                      <a:endParaRPr lang="en-US" sz="1800" dirty="0"/>
                    </a:p>
                  </a:txBody>
                  <a:tcPr/>
                </a:tc>
                <a:extLst>
                  <a:ext uri="{0D108BD9-81ED-4DB2-BD59-A6C34878D82A}">
                    <a16:rowId xmlns:a16="http://schemas.microsoft.com/office/drawing/2014/main" val="3266726900"/>
                  </a:ext>
                </a:extLst>
              </a:tr>
              <a:tr h="513201">
                <a:tc>
                  <a:txBody>
                    <a:bodyPr/>
                    <a:lstStyle/>
                    <a:p>
                      <a:pPr algn="ctr"/>
                      <a:endParaRPr lang="en-US" sz="2000" dirty="0"/>
                    </a:p>
                  </a:txBody>
                  <a:tcPr marL="88425" marR="88425" marT="44213" marB="44213"/>
                </a:tc>
                <a:tc>
                  <a:txBody>
                    <a:bodyPr/>
                    <a:lstStyle/>
                    <a:p>
                      <a:pPr algn="ctr"/>
                      <a:r>
                        <a:rPr lang="en-US" sz="2000" b="1" baseline="0" dirty="0"/>
                        <a:t>Mean</a:t>
                      </a:r>
                    </a:p>
                  </a:txBody>
                  <a:tcPr marL="88425" marR="88425" marT="44213" marB="44213" anchor="ctr"/>
                </a:tc>
                <a:tc>
                  <a:txBody>
                    <a:bodyPr/>
                    <a:lstStyle/>
                    <a:p>
                      <a:pPr algn="ctr"/>
                      <a:r>
                        <a:rPr lang="en-US" sz="2000" b="1" dirty="0"/>
                        <a:t>Median</a:t>
                      </a:r>
                    </a:p>
                  </a:txBody>
                  <a:tcPr marL="88425" marR="88425" marT="44213" marB="44213" anchor="ctr"/>
                </a:tc>
                <a:tc>
                  <a:txBody>
                    <a:bodyPr/>
                    <a:lstStyle/>
                    <a:p>
                      <a:pPr algn="ctr"/>
                      <a:r>
                        <a:rPr lang="en-US" sz="2000" b="1" dirty="0"/>
                        <a:t>Max</a:t>
                      </a:r>
                    </a:p>
                  </a:txBody>
                  <a:tcPr marL="88425" marR="88425" marT="44213" marB="44213" anchor="ctr"/>
                </a:tc>
                <a:tc>
                  <a:txBody>
                    <a:bodyPr/>
                    <a:lstStyle/>
                    <a:p>
                      <a:pPr algn="ctr"/>
                      <a:r>
                        <a:rPr lang="en-US" sz="2000" b="1" dirty="0"/>
                        <a:t>Min</a:t>
                      </a:r>
                    </a:p>
                  </a:txBody>
                  <a:tcPr marL="88425" marR="88425" marT="44213" marB="44213" anchor="ctr"/>
                </a:tc>
                <a:extLst>
                  <a:ext uri="{0D108BD9-81ED-4DB2-BD59-A6C34878D82A}">
                    <a16:rowId xmlns:a16="http://schemas.microsoft.com/office/drawing/2014/main" val="94552014"/>
                  </a:ext>
                </a:extLst>
              </a:tr>
              <a:tr h="384558">
                <a:tc>
                  <a:txBody>
                    <a:bodyPr/>
                    <a:lstStyle/>
                    <a:p>
                      <a:pPr marL="0" marR="0" lvl="0" indent="0" algn="l" defTabSz="4023360" rtl="0" eaLnBrk="1" fontAlgn="auto" latinLnBrk="0" hangingPunct="1">
                        <a:lnSpc>
                          <a:spcPct val="100000"/>
                        </a:lnSpc>
                        <a:spcBef>
                          <a:spcPts val="0"/>
                        </a:spcBef>
                        <a:spcAft>
                          <a:spcPts val="0"/>
                        </a:spcAft>
                        <a:buClrTx/>
                        <a:buSzTx/>
                        <a:buFontTx/>
                        <a:buNone/>
                        <a:tabLst/>
                        <a:defRPr/>
                      </a:pPr>
                      <a:r>
                        <a:rPr lang="en-US" sz="2000" b="1" dirty="0"/>
                        <a:t>EPA PM</a:t>
                      </a:r>
                      <a:r>
                        <a:rPr lang="en-US" sz="2000" b="1" baseline="-25000" dirty="0"/>
                        <a:t>2.5</a:t>
                      </a:r>
                    </a:p>
                  </a:txBody>
                  <a:tcPr marL="88425" marR="88425" marT="44213" marB="44213"/>
                </a:tc>
                <a:tc>
                  <a:txBody>
                    <a:bodyPr/>
                    <a:lstStyle/>
                    <a:p>
                      <a:pPr algn="ctr"/>
                      <a:r>
                        <a:rPr lang="en-US" sz="2000" dirty="0"/>
                        <a:t>21.454</a:t>
                      </a:r>
                    </a:p>
                  </a:txBody>
                  <a:tcPr marL="88425" marR="88425" marT="44213" marB="44213"/>
                </a:tc>
                <a:tc>
                  <a:txBody>
                    <a:bodyPr/>
                    <a:lstStyle/>
                    <a:p>
                      <a:pPr algn="ctr"/>
                      <a:r>
                        <a:rPr lang="en-US" sz="2000" dirty="0"/>
                        <a:t>11.2</a:t>
                      </a:r>
                    </a:p>
                  </a:txBody>
                  <a:tcPr marL="88425" marR="88425" marT="44213" marB="44213"/>
                </a:tc>
                <a:tc>
                  <a:txBody>
                    <a:bodyPr/>
                    <a:lstStyle/>
                    <a:p>
                      <a:pPr algn="ctr"/>
                      <a:r>
                        <a:rPr lang="en-US" sz="2000" dirty="0"/>
                        <a:t>101.3</a:t>
                      </a:r>
                    </a:p>
                  </a:txBody>
                  <a:tcPr marL="88425" marR="88425" marT="44213" marB="44213"/>
                </a:tc>
                <a:tc>
                  <a:txBody>
                    <a:bodyPr/>
                    <a:lstStyle/>
                    <a:p>
                      <a:pPr algn="ctr"/>
                      <a:r>
                        <a:rPr lang="en-US" sz="2000" dirty="0"/>
                        <a:t>3.7</a:t>
                      </a:r>
                    </a:p>
                  </a:txBody>
                  <a:tcPr marL="88425" marR="88425" marT="44213" marB="44213"/>
                </a:tc>
                <a:extLst>
                  <a:ext uri="{0D108BD9-81ED-4DB2-BD59-A6C34878D82A}">
                    <a16:rowId xmlns:a16="http://schemas.microsoft.com/office/drawing/2014/main" val="707746699"/>
                  </a:ext>
                </a:extLst>
              </a:tr>
              <a:tr h="463256">
                <a:tc>
                  <a:txBody>
                    <a:bodyPr/>
                    <a:lstStyle/>
                    <a:p>
                      <a:pPr algn="l"/>
                      <a:r>
                        <a:rPr lang="en-US" sz="2000" b="1" dirty="0" err="1"/>
                        <a:t>Landguth</a:t>
                      </a:r>
                      <a:r>
                        <a:rPr lang="en-US" sz="2000" b="1" dirty="0"/>
                        <a:t> et al. 2020</a:t>
                      </a:r>
                    </a:p>
                  </a:txBody>
                  <a:tcPr marL="88425" marR="88425" marT="44213" marB="44213"/>
                </a:tc>
                <a:tc>
                  <a:txBody>
                    <a:bodyPr/>
                    <a:lstStyle/>
                    <a:p>
                      <a:pPr algn="ctr"/>
                      <a:r>
                        <a:rPr lang="en-US" sz="2000" dirty="0"/>
                        <a:t>20.743</a:t>
                      </a:r>
                    </a:p>
                  </a:txBody>
                  <a:tcPr marL="88425" marR="88425" marT="44213" marB="44213"/>
                </a:tc>
                <a:tc>
                  <a:txBody>
                    <a:bodyPr/>
                    <a:lstStyle/>
                    <a:p>
                      <a:pPr algn="ctr"/>
                      <a:r>
                        <a:rPr lang="en-US" sz="2000" dirty="0"/>
                        <a:t>8.617</a:t>
                      </a:r>
                    </a:p>
                  </a:txBody>
                  <a:tcPr marL="88425" marR="88425" marT="44213" marB="44213"/>
                </a:tc>
                <a:tc>
                  <a:txBody>
                    <a:bodyPr/>
                    <a:lstStyle/>
                    <a:p>
                      <a:pPr algn="ctr"/>
                      <a:r>
                        <a:rPr lang="en-US" sz="2000" dirty="0"/>
                        <a:t>114.542</a:t>
                      </a:r>
                    </a:p>
                  </a:txBody>
                  <a:tcPr marL="88425" marR="88425" marT="44213" marB="44213"/>
                </a:tc>
                <a:tc>
                  <a:txBody>
                    <a:bodyPr/>
                    <a:lstStyle/>
                    <a:p>
                      <a:pPr algn="ctr"/>
                      <a:r>
                        <a:rPr lang="en-US" sz="2000" dirty="0"/>
                        <a:t>1.680</a:t>
                      </a:r>
                    </a:p>
                  </a:txBody>
                  <a:tcPr marL="88425" marR="88425" marT="44213" marB="44213"/>
                </a:tc>
                <a:extLst>
                  <a:ext uri="{0D108BD9-81ED-4DB2-BD59-A6C34878D82A}">
                    <a16:rowId xmlns:a16="http://schemas.microsoft.com/office/drawing/2014/main" val="1826420659"/>
                  </a:ext>
                </a:extLst>
              </a:tr>
              <a:tr h="384558">
                <a:tc>
                  <a:txBody>
                    <a:bodyPr/>
                    <a:lstStyle/>
                    <a:p>
                      <a:pPr algn="l"/>
                      <a:r>
                        <a:rPr lang="en-US" sz="2000" b="1" dirty="0" err="1"/>
                        <a:t>Landguth</a:t>
                      </a:r>
                      <a:r>
                        <a:rPr lang="en-US" sz="2000" b="1" dirty="0"/>
                        <a:t> et al. + HMS  Smoke Plumes 2020</a:t>
                      </a:r>
                    </a:p>
                  </a:txBody>
                  <a:tcPr marL="88425" marR="88425" marT="44213" marB="44213"/>
                </a:tc>
                <a:tc>
                  <a:txBody>
                    <a:bodyPr/>
                    <a:lstStyle/>
                    <a:p>
                      <a:pPr algn="ctr"/>
                      <a:r>
                        <a:rPr lang="en-US" sz="2000" dirty="0"/>
                        <a:t>20.148</a:t>
                      </a:r>
                    </a:p>
                  </a:txBody>
                  <a:tcPr marL="88425" marR="88425" marT="44213" marB="44213"/>
                </a:tc>
                <a:tc>
                  <a:txBody>
                    <a:bodyPr/>
                    <a:lstStyle/>
                    <a:p>
                      <a:pPr algn="ctr"/>
                      <a:r>
                        <a:rPr lang="en-US" sz="2000" dirty="0"/>
                        <a:t>9.809</a:t>
                      </a:r>
                    </a:p>
                  </a:txBody>
                  <a:tcPr marL="88425" marR="88425" marT="44213" marB="44213"/>
                </a:tc>
                <a:tc>
                  <a:txBody>
                    <a:bodyPr/>
                    <a:lstStyle/>
                    <a:p>
                      <a:pPr algn="ctr"/>
                      <a:r>
                        <a:rPr lang="en-US" sz="2000" dirty="0"/>
                        <a:t>122.360</a:t>
                      </a:r>
                    </a:p>
                  </a:txBody>
                  <a:tcPr marL="88425" marR="88425" marT="44213" marB="44213"/>
                </a:tc>
                <a:tc>
                  <a:txBody>
                    <a:bodyPr/>
                    <a:lstStyle/>
                    <a:p>
                      <a:pPr algn="ctr"/>
                      <a:r>
                        <a:rPr lang="en-US" sz="2000" dirty="0"/>
                        <a:t>0.44</a:t>
                      </a:r>
                    </a:p>
                  </a:txBody>
                  <a:tcPr marL="88425" marR="88425" marT="44213" marB="44213"/>
                </a:tc>
                <a:extLst>
                  <a:ext uri="{0D108BD9-81ED-4DB2-BD59-A6C34878D82A}">
                    <a16:rowId xmlns:a16="http://schemas.microsoft.com/office/drawing/2014/main" val="1179594235"/>
                  </a:ext>
                </a:extLst>
              </a:tr>
              <a:tr h="384558">
                <a:tc>
                  <a:txBody>
                    <a:bodyPr/>
                    <a:lstStyle/>
                    <a:p>
                      <a:pPr algn="l"/>
                      <a:r>
                        <a:rPr lang="en-US" sz="2000" b="1" dirty="0"/>
                        <a:t>Childs et al. 2022</a:t>
                      </a:r>
                    </a:p>
                  </a:txBody>
                  <a:tcPr marL="88425" marR="88425" marT="44213" marB="44213"/>
                </a:tc>
                <a:tc>
                  <a:txBody>
                    <a:bodyPr/>
                    <a:lstStyle/>
                    <a:p>
                      <a:pPr algn="ctr"/>
                      <a:r>
                        <a:rPr lang="en-US" sz="2000" dirty="0"/>
                        <a:t>19.170</a:t>
                      </a:r>
                    </a:p>
                  </a:txBody>
                  <a:tcPr marL="88425" marR="88425" marT="44213" marB="44213"/>
                </a:tc>
                <a:tc>
                  <a:txBody>
                    <a:bodyPr/>
                    <a:lstStyle/>
                    <a:p>
                      <a:pPr algn="ctr"/>
                      <a:r>
                        <a:rPr lang="en-US" sz="2000" dirty="0"/>
                        <a:t>8.711</a:t>
                      </a:r>
                    </a:p>
                  </a:txBody>
                  <a:tcPr marL="88425" marR="88425" marT="44213" marB="44213"/>
                </a:tc>
                <a:tc>
                  <a:txBody>
                    <a:bodyPr/>
                    <a:lstStyle/>
                    <a:p>
                      <a:pPr algn="ctr"/>
                      <a:r>
                        <a:rPr lang="en-US" sz="2000" dirty="0"/>
                        <a:t>90.734</a:t>
                      </a:r>
                    </a:p>
                  </a:txBody>
                  <a:tcPr marL="88425" marR="88425" marT="44213" marB="44213"/>
                </a:tc>
                <a:tc>
                  <a:txBody>
                    <a:bodyPr/>
                    <a:lstStyle/>
                    <a:p>
                      <a:pPr algn="ctr"/>
                      <a:r>
                        <a:rPr lang="en-US" sz="2000" dirty="0"/>
                        <a:t>0.000</a:t>
                      </a:r>
                    </a:p>
                  </a:txBody>
                  <a:tcPr marL="88425" marR="88425" marT="44213" marB="44213"/>
                </a:tc>
                <a:extLst>
                  <a:ext uri="{0D108BD9-81ED-4DB2-BD59-A6C34878D82A}">
                    <a16:rowId xmlns:a16="http://schemas.microsoft.com/office/drawing/2014/main" val="3964180457"/>
                  </a:ext>
                </a:extLst>
              </a:tr>
            </a:tbl>
          </a:graphicData>
        </a:graphic>
      </p:graphicFrame>
      <p:graphicFrame>
        <p:nvGraphicFramePr>
          <p:cNvPr id="1083" name="Table 18">
            <a:extLst>
              <a:ext uri="{FF2B5EF4-FFF2-40B4-BE49-F238E27FC236}">
                <a16:creationId xmlns:a16="http://schemas.microsoft.com/office/drawing/2014/main" id="{A4F9F376-2381-5C39-64C6-A6160880A6B8}"/>
              </a:ext>
            </a:extLst>
          </p:cNvPr>
          <p:cNvGraphicFramePr>
            <a:graphicFrameLocks noGrp="1"/>
          </p:cNvGraphicFramePr>
          <p:nvPr>
            <p:extLst>
              <p:ext uri="{D42A27DB-BD31-4B8C-83A1-F6EECF244321}">
                <p14:modId xmlns:p14="http://schemas.microsoft.com/office/powerpoint/2010/main" val="3357793872"/>
              </p:ext>
            </p:extLst>
          </p:nvPr>
        </p:nvGraphicFramePr>
        <p:xfrm>
          <a:off x="28262047" y="11838026"/>
          <a:ext cx="11657165" cy="2702257"/>
        </p:xfrm>
        <a:graphic>
          <a:graphicData uri="http://schemas.openxmlformats.org/drawingml/2006/table">
            <a:tbl>
              <a:tblPr firstRow="1" bandRow="1">
                <a:tableStyleId>{073A0DAA-6AF3-43AB-8588-CEC1D06C72B9}</a:tableStyleId>
              </a:tblPr>
              <a:tblGrid>
                <a:gridCol w="4974348">
                  <a:extLst>
                    <a:ext uri="{9D8B030D-6E8A-4147-A177-3AD203B41FA5}">
                      <a16:colId xmlns:a16="http://schemas.microsoft.com/office/drawing/2014/main" val="3965516289"/>
                    </a:ext>
                  </a:extLst>
                </a:gridCol>
                <a:gridCol w="1709531">
                  <a:extLst>
                    <a:ext uri="{9D8B030D-6E8A-4147-A177-3AD203B41FA5}">
                      <a16:colId xmlns:a16="http://schemas.microsoft.com/office/drawing/2014/main" val="3491454747"/>
                    </a:ext>
                  </a:extLst>
                </a:gridCol>
                <a:gridCol w="1789043">
                  <a:extLst>
                    <a:ext uri="{9D8B030D-6E8A-4147-A177-3AD203B41FA5}">
                      <a16:colId xmlns:a16="http://schemas.microsoft.com/office/drawing/2014/main" val="3528535190"/>
                    </a:ext>
                  </a:extLst>
                </a:gridCol>
                <a:gridCol w="1669774">
                  <a:extLst>
                    <a:ext uri="{9D8B030D-6E8A-4147-A177-3AD203B41FA5}">
                      <a16:colId xmlns:a16="http://schemas.microsoft.com/office/drawing/2014/main" val="1349273629"/>
                    </a:ext>
                  </a:extLst>
                </a:gridCol>
                <a:gridCol w="1514469">
                  <a:extLst>
                    <a:ext uri="{9D8B030D-6E8A-4147-A177-3AD203B41FA5}">
                      <a16:colId xmlns:a16="http://schemas.microsoft.com/office/drawing/2014/main" val="4072538793"/>
                    </a:ext>
                  </a:extLst>
                </a:gridCol>
              </a:tblGrid>
              <a:tr h="546122">
                <a:tc gridSpan="5">
                  <a:txBody>
                    <a:bodyPr/>
                    <a:lstStyle/>
                    <a:p>
                      <a:pPr algn="ctr"/>
                      <a:r>
                        <a:rPr lang="en-US" sz="2800" dirty="0"/>
                        <a:t>Table 3. Richland 2020</a:t>
                      </a:r>
                    </a:p>
                  </a:txBody>
                  <a:tcPr marL="88425" marR="88425" marT="44213" marB="44213"/>
                </a:tc>
                <a:tc hMerge="1">
                  <a:txBody>
                    <a:bodyPr/>
                    <a:lstStyle/>
                    <a:p>
                      <a:pPr algn="ctr"/>
                      <a:endParaRPr lang="en-US" sz="1800" dirty="0"/>
                    </a:p>
                  </a:txBody>
                  <a:tcPr/>
                </a:tc>
                <a:tc hMerge="1">
                  <a:txBody>
                    <a:bodyPr/>
                    <a:lstStyle/>
                    <a:p>
                      <a:pPr algn="ctr"/>
                      <a:endParaRPr lang="en-US" sz="1800" dirty="0"/>
                    </a:p>
                  </a:txBody>
                  <a:tcPr/>
                </a:tc>
                <a:tc hMerge="1">
                  <a:txBody>
                    <a:bodyPr/>
                    <a:lstStyle/>
                    <a:p>
                      <a:pPr algn="ctr"/>
                      <a:endParaRPr lang="en-US" sz="1800" dirty="0"/>
                    </a:p>
                  </a:txBody>
                  <a:tcPr/>
                </a:tc>
                <a:tc hMerge="1">
                  <a:txBody>
                    <a:bodyPr/>
                    <a:lstStyle/>
                    <a:p>
                      <a:pPr algn="ctr"/>
                      <a:endParaRPr lang="en-US" sz="1800" dirty="0"/>
                    </a:p>
                  </a:txBody>
                  <a:tcPr/>
                </a:tc>
                <a:extLst>
                  <a:ext uri="{0D108BD9-81ED-4DB2-BD59-A6C34878D82A}">
                    <a16:rowId xmlns:a16="http://schemas.microsoft.com/office/drawing/2014/main" val="3266726900"/>
                  </a:ext>
                </a:extLst>
              </a:tr>
              <a:tr h="513201">
                <a:tc>
                  <a:txBody>
                    <a:bodyPr/>
                    <a:lstStyle/>
                    <a:p>
                      <a:pPr algn="ctr"/>
                      <a:endParaRPr lang="en-US" sz="2000" dirty="0"/>
                    </a:p>
                  </a:txBody>
                  <a:tcPr marL="88425" marR="88425" marT="44213" marB="44213"/>
                </a:tc>
                <a:tc>
                  <a:txBody>
                    <a:bodyPr/>
                    <a:lstStyle/>
                    <a:p>
                      <a:pPr algn="ctr"/>
                      <a:r>
                        <a:rPr lang="en-US" sz="2000" b="1" baseline="0" dirty="0"/>
                        <a:t>Mean</a:t>
                      </a:r>
                    </a:p>
                  </a:txBody>
                  <a:tcPr marL="88425" marR="88425" marT="44213" marB="44213" anchor="ctr"/>
                </a:tc>
                <a:tc>
                  <a:txBody>
                    <a:bodyPr/>
                    <a:lstStyle/>
                    <a:p>
                      <a:pPr algn="ctr"/>
                      <a:r>
                        <a:rPr lang="en-US" sz="2000" b="1" dirty="0"/>
                        <a:t>Median</a:t>
                      </a:r>
                    </a:p>
                  </a:txBody>
                  <a:tcPr marL="88425" marR="88425" marT="44213" marB="44213" anchor="ctr"/>
                </a:tc>
                <a:tc>
                  <a:txBody>
                    <a:bodyPr/>
                    <a:lstStyle/>
                    <a:p>
                      <a:pPr algn="ctr"/>
                      <a:r>
                        <a:rPr lang="en-US" sz="2000" b="1" dirty="0"/>
                        <a:t>Max</a:t>
                      </a:r>
                    </a:p>
                  </a:txBody>
                  <a:tcPr marL="88425" marR="88425" marT="44213" marB="44213" anchor="ctr"/>
                </a:tc>
                <a:tc>
                  <a:txBody>
                    <a:bodyPr/>
                    <a:lstStyle/>
                    <a:p>
                      <a:pPr algn="ctr"/>
                      <a:r>
                        <a:rPr lang="en-US" sz="2000" b="1" dirty="0"/>
                        <a:t>Min</a:t>
                      </a:r>
                    </a:p>
                  </a:txBody>
                  <a:tcPr marL="88425" marR="88425" marT="44213" marB="44213" anchor="ctr"/>
                </a:tc>
                <a:extLst>
                  <a:ext uri="{0D108BD9-81ED-4DB2-BD59-A6C34878D82A}">
                    <a16:rowId xmlns:a16="http://schemas.microsoft.com/office/drawing/2014/main" val="94552014"/>
                  </a:ext>
                </a:extLst>
              </a:tr>
              <a:tr h="384558">
                <a:tc>
                  <a:txBody>
                    <a:bodyPr/>
                    <a:lstStyle/>
                    <a:p>
                      <a:pPr marL="0" marR="0" lvl="0" indent="0" algn="l" defTabSz="4023360" rtl="0" eaLnBrk="1" fontAlgn="auto" latinLnBrk="0" hangingPunct="1">
                        <a:lnSpc>
                          <a:spcPct val="100000"/>
                        </a:lnSpc>
                        <a:spcBef>
                          <a:spcPts val="0"/>
                        </a:spcBef>
                        <a:spcAft>
                          <a:spcPts val="0"/>
                        </a:spcAft>
                        <a:buClrTx/>
                        <a:buSzTx/>
                        <a:buFontTx/>
                        <a:buNone/>
                        <a:tabLst/>
                        <a:defRPr/>
                      </a:pPr>
                      <a:r>
                        <a:rPr lang="en-US" sz="2000" b="1" dirty="0"/>
                        <a:t>EPA PM</a:t>
                      </a:r>
                      <a:r>
                        <a:rPr lang="en-US" sz="2000" b="1" baseline="-25000" dirty="0"/>
                        <a:t>2.5</a:t>
                      </a:r>
                    </a:p>
                  </a:txBody>
                  <a:tcPr marL="88425" marR="88425" marT="44213" marB="44213"/>
                </a:tc>
                <a:tc>
                  <a:txBody>
                    <a:bodyPr/>
                    <a:lstStyle/>
                    <a:p>
                      <a:pPr algn="ctr"/>
                      <a:r>
                        <a:rPr lang="en-US" sz="2000" dirty="0"/>
                        <a:t>8.093</a:t>
                      </a:r>
                    </a:p>
                  </a:txBody>
                  <a:tcPr marL="88425" marR="88425" marT="44213" marB="44213"/>
                </a:tc>
                <a:tc>
                  <a:txBody>
                    <a:bodyPr/>
                    <a:lstStyle/>
                    <a:p>
                      <a:pPr algn="ctr"/>
                      <a:r>
                        <a:rPr lang="en-US" sz="2000" dirty="0"/>
                        <a:t>7.5</a:t>
                      </a:r>
                    </a:p>
                  </a:txBody>
                  <a:tcPr marL="88425" marR="88425" marT="44213" marB="44213"/>
                </a:tc>
                <a:tc>
                  <a:txBody>
                    <a:bodyPr/>
                    <a:lstStyle/>
                    <a:p>
                      <a:pPr algn="ctr"/>
                      <a:r>
                        <a:rPr lang="en-US" sz="2000" dirty="0"/>
                        <a:t>20.2</a:t>
                      </a:r>
                    </a:p>
                  </a:txBody>
                  <a:tcPr marL="88425" marR="88425" marT="44213" marB="44213"/>
                </a:tc>
                <a:tc>
                  <a:txBody>
                    <a:bodyPr/>
                    <a:lstStyle/>
                    <a:p>
                      <a:pPr algn="ctr"/>
                      <a:r>
                        <a:rPr lang="en-US" sz="2000" dirty="0"/>
                        <a:t>2.1</a:t>
                      </a:r>
                    </a:p>
                  </a:txBody>
                  <a:tcPr marL="88425" marR="88425" marT="44213" marB="44213"/>
                </a:tc>
                <a:extLst>
                  <a:ext uri="{0D108BD9-81ED-4DB2-BD59-A6C34878D82A}">
                    <a16:rowId xmlns:a16="http://schemas.microsoft.com/office/drawing/2014/main" val="707746699"/>
                  </a:ext>
                </a:extLst>
              </a:tr>
              <a:tr h="463256">
                <a:tc>
                  <a:txBody>
                    <a:bodyPr/>
                    <a:lstStyle/>
                    <a:p>
                      <a:pPr algn="l"/>
                      <a:r>
                        <a:rPr lang="en-US" sz="2000" b="1" dirty="0" err="1"/>
                        <a:t>Landguth</a:t>
                      </a:r>
                      <a:r>
                        <a:rPr lang="en-US" sz="2000" b="1" dirty="0"/>
                        <a:t> et al. 2020</a:t>
                      </a:r>
                    </a:p>
                  </a:txBody>
                  <a:tcPr marL="88425" marR="88425" marT="44213" marB="44213"/>
                </a:tc>
                <a:tc>
                  <a:txBody>
                    <a:bodyPr/>
                    <a:lstStyle/>
                    <a:p>
                      <a:pPr algn="ctr"/>
                      <a:r>
                        <a:rPr lang="en-US" sz="2000" dirty="0"/>
                        <a:t>14.700</a:t>
                      </a:r>
                    </a:p>
                  </a:txBody>
                  <a:tcPr marL="88425" marR="88425" marT="44213" marB="44213"/>
                </a:tc>
                <a:tc>
                  <a:txBody>
                    <a:bodyPr/>
                    <a:lstStyle/>
                    <a:p>
                      <a:pPr algn="ctr"/>
                      <a:r>
                        <a:rPr lang="en-US" sz="2000" dirty="0"/>
                        <a:t>9.581</a:t>
                      </a:r>
                    </a:p>
                  </a:txBody>
                  <a:tcPr marL="88425" marR="88425" marT="44213" marB="44213"/>
                </a:tc>
                <a:tc>
                  <a:txBody>
                    <a:bodyPr/>
                    <a:lstStyle/>
                    <a:p>
                      <a:pPr algn="ctr"/>
                      <a:r>
                        <a:rPr lang="en-US" sz="2000" dirty="0"/>
                        <a:t>69.140</a:t>
                      </a:r>
                    </a:p>
                  </a:txBody>
                  <a:tcPr marL="88425" marR="88425" marT="44213" marB="44213"/>
                </a:tc>
                <a:tc>
                  <a:txBody>
                    <a:bodyPr/>
                    <a:lstStyle/>
                    <a:p>
                      <a:pPr algn="ctr"/>
                      <a:r>
                        <a:rPr lang="en-US" sz="2000" dirty="0"/>
                        <a:t>3.720</a:t>
                      </a:r>
                    </a:p>
                  </a:txBody>
                  <a:tcPr marL="88425" marR="88425" marT="44213" marB="44213"/>
                </a:tc>
                <a:extLst>
                  <a:ext uri="{0D108BD9-81ED-4DB2-BD59-A6C34878D82A}">
                    <a16:rowId xmlns:a16="http://schemas.microsoft.com/office/drawing/2014/main" val="1826420659"/>
                  </a:ext>
                </a:extLst>
              </a:tr>
              <a:tr h="384558">
                <a:tc>
                  <a:txBody>
                    <a:bodyPr/>
                    <a:lstStyle/>
                    <a:p>
                      <a:pPr algn="l"/>
                      <a:r>
                        <a:rPr lang="en-US" sz="2000" b="1" dirty="0" err="1"/>
                        <a:t>Landguth</a:t>
                      </a:r>
                      <a:r>
                        <a:rPr lang="en-US" sz="2000" b="1" dirty="0"/>
                        <a:t> et al. + HMS  Smoke Plumes 2020</a:t>
                      </a:r>
                    </a:p>
                  </a:txBody>
                  <a:tcPr marL="88425" marR="88425" marT="44213" marB="44213"/>
                </a:tc>
                <a:tc>
                  <a:txBody>
                    <a:bodyPr/>
                    <a:lstStyle/>
                    <a:p>
                      <a:pPr algn="ctr"/>
                      <a:r>
                        <a:rPr lang="en-US" sz="2000" dirty="0"/>
                        <a:t>14.354</a:t>
                      </a:r>
                    </a:p>
                  </a:txBody>
                  <a:tcPr marL="88425" marR="88425" marT="44213" marB="44213"/>
                </a:tc>
                <a:tc>
                  <a:txBody>
                    <a:bodyPr/>
                    <a:lstStyle/>
                    <a:p>
                      <a:pPr algn="ctr"/>
                      <a:r>
                        <a:rPr lang="en-US" sz="2000" dirty="0"/>
                        <a:t>9.480</a:t>
                      </a:r>
                    </a:p>
                  </a:txBody>
                  <a:tcPr marL="88425" marR="88425" marT="44213" marB="44213"/>
                </a:tc>
                <a:tc>
                  <a:txBody>
                    <a:bodyPr/>
                    <a:lstStyle/>
                    <a:p>
                      <a:pPr algn="ctr"/>
                      <a:r>
                        <a:rPr lang="en-US" sz="2000" dirty="0"/>
                        <a:t>73.940</a:t>
                      </a:r>
                    </a:p>
                  </a:txBody>
                  <a:tcPr marL="88425" marR="88425" marT="44213" marB="44213"/>
                </a:tc>
                <a:tc>
                  <a:txBody>
                    <a:bodyPr/>
                    <a:lstStyle/>
                    <a:p>
                      <a:pPr algn="ctr"/>
                      <a:r>
                        <a:rPr lang="en-US" sz="2000" dirty="0"/>
                        <a:t>2.600</a:t>
                      </a:r>
                    </a:p>
                  </a:txBody>
                  <a:tcPr marL="88425" marR="88425" marT="44213" marB="44213"/>
                </a:tc>
                <a:extLst>
                  <a:ext uri="{0D108BD9-81ED-4DB2-BD59-A6C34878D82A}">
                    <a16:rowId xmlns:a16="http://schemas.microsoft.com/office/drawing/2014/main" val="1179594235"/>
                  </a:ext>
                </a:extLst>
              </a:tr>
              <a:tr h="384558">
                <a:tc>
                  <a:txBody>
                    <a:bodyPr/>
                    <a:lstStyle/>
                    <a:p>
                      <a:pPr algn="l"/>
                      <a:r>
                        <a:rPr lang="en-US" sz="2000" b="1" dirty="0"/>
                        <a:t>Childs et al. 2022</a:t>
                      </a:r>
                    </a:p>
                  </a:txBody>
                  <a:tcPr marL="88425" marR="88425" marT="44213" marB="44213"/>
                </a:tc>
                <a:tc>
                  <a:txBody>
                    <a:bodyPr/>
                    <a:lstStyle/>
                    <a:p>
                      <a:pPr algn="ctr"/>
                      <a:r>
                        <a:rPr lang="en-US" sz="2000" dirty="0"/>
                        <a:t>6.825</a:t>
                      </a:r>
                    </a:p>
                  </a:txBody>
                  <a:tcPr marL="88425" marR="88425" marT="44213" marB="44213"/>
                </a:tc>
                <a:tc>
                  <a:txBody>
                    <a:bodyPr/>
                    <a:lstStyle/>
                    <a:p>
                      <a:pPr algn="ctr"/>
                      <a:r>
                        <a:rPr lang="en-US" sz="2000" dirty="0"/>
                        <a:t>6.589</a:t>
                      </a:r>
                    </a:p>
                  </a:txBody>
                  <a:tcPr marL="88425" marR="88425" marT="44213" marB="44213"/>
                </a:tc>
                <a:tc>
                  <a:txBody>
                    <a:bodyPr/>
                    <a:lstStyle/>
                    <a:p>
                      <a:pPr algn="ctr"/>
                      <a:r>
                        <a:rPr lang="en-US" sz="2000" dirty="0"/>
                        <a:t>17.471</a:t>
                      </a:r>
                    </a:p>
                  </a:txBody>
                  <a:tcPr marL="88425" marR="88425" marT="44213" marB="44213"/>
                </a:tc>
                <a:tc>
                  <a:txBody>
                    <a:bodyPr/>
                    <a:lstStyle/>
                    <a:p>
                      <a:pPr algn="ctr"/>
                      <a:r>
                        <a:rPr lang="en-US" sz="2000" dirty="0"/>
                        <a:t>0.001</a:t>
                      </a:r>
                    </a:p>
                  </a:txBody>
                  <a:tcPr marL="88425" marR="88425" marT="44213" marB="44213"/>
                </a:tc>
                <a:extLst>
                  <a:ext uri="{0D108BD9-81ED-4DB2-BD59-A6C34878D82A}">
                    <a16:rowId xmlns:a16="http://schemas.microsoft.com/office/drawing/2014/main" val="3964180457"/>
                  </a:ext>
                </a:extLst>
              </a:tr>
            </a:tbl>
          </a:graphicData>
        </a:graphic>
      </p:graphicFrame>
      <p:grpSp>
        <p:nvGrpSpPr>
          <p:cNvPr id="1130" name="Group 1129">
            <a:extLst>
              <a:ext uri="{FF2B5EF4-FFF2-40B4-BE49-F238E27FC236}">
                <a16:creationId xmlns:a16="http://schemas.microsoft.com/office/drawing/2014/main" id="{E52EA6C9-DCA0-ABC4-DA60-7E26679C699F}"/>
              </a:ext>
            </a:extLst>
          </p:cNvPr>
          <p:cNvGrpSpPr/>
          <p:nvPr/>
        </p:nvGrpSpPr>
        <p:grpSpPr>
          <a:xfrm>
            <a:off x="202046" y="12771617"/>
            <a:ext cx="10356105" cy="19836607"/>
            <a:chOff x="202046" y="12771617"/>
            <a:chExt cx="10356105" cy="19836607"/>
          </a:xfrm>
        </p:grpSpPr>
        <p:sp>
          <p:nvSpPr>
            <p:cNvPr id="10" name="TextBox 9">
              <a:extLst>
                <a:ext uri="{FF2B5EF4-FFF2-40B4-BE49-F238E27FC236}">
                  <a16:creationId xmlns:a16="http://schemas.microsoft.com/office/drawing/2014/main" id="{3DA935A0-10C9-0580-AB31-081BDF3CD861}"/>
                </a:ext>
              </a:extLst>
            </p:cNvPr>
            <p:cNvSpPr txBox="1"/>
            <p:nvPr/>
          </p:nvSpPr>
          <p:spPr>
            <a:xfrm>
              <a:off x="1326277" y="12771617"/>
              <a:ext cx="7571156" cy="461665"/>
            </a:xfrm>
            <a:prstGeom prst="rect">
              <a:avLst/>
            </a:prstGeom>
            <a:noFill/>
          </p:spPr>
          <p:txBody>
            <a:bodyPr wrap="square" rtlCol="0">
              <a:spAutoFit/>
            </a:bodyPr>
            <a:lstStyle/>
            <a:p>
              <a:pPr algn="ctr"/>
              <a:r>
                <a:rPr lang="en-US" sz="2400" b="1" dirty="0"/>
                <a:t>Method </a:t>
              </a:r>
              <a:r>
                <a:rPr lang="en-US" sz="2400" b="1" dirty="0" err="1"/>
                <a:t>i</a:t>
              </a:r>
              <a:r>
                <a:rPr lang="en-US" sz="2400" b="1" dirty="0"/>
                <a:t>. </a:t>
              </a:r>
              <a:r>
                <a:rPr lang="en-US" sz="2400" dirty="0"/>
                <a:t>Wildfire Season Time Extraction (Bottom Up)</a:t>
              </a:r>
            </a:p>
          </p:txBody>
        </p:sp>
        <p:grpSp>
          <p:nvGrpSpPr>
            <p:cNvPr id="11" name="Group 10">
              <a:extLst>
                <a:ext uri="{FF2B5EF4-FFF2-40B4-BE49-F238E27FC236}">
                  <a16:creationId xmlns:a16="http://schemas.microsoft.com/office/drawing/2014/main" id="{91FD2410-9CE3-F84E-74A6-185006120AEE}"/>
                </a:ext>
              </a:extLst>
            </p:cNvPr>
            <p:cNvGrpSpPr/>
            <p:nvPr/>
          </p:nvGrpSpPr>
          <p:grpSpPr>
            <a:xfrm>
              <a:off x="273184" y="13326657"/>
              <a:ext cx="10196879" cy="3766422"/>
              <a:chOff x="5194589" y="17101689"/>
              <a:chExt cx="4676071" cy="2276989"/>
            </a:xfrm>
          </p:grpSpPr>
          <p:sp>
            <p:nvSpPr>
              <p:cNvPr id="13" name="Freeform 12">
                <a:extLst>
                  <a:ext uri="{FF2B5EF4-FFF2-40B4-BE49-F238E27FC236}">
                    <a16:creationId xmlns:a16="http://schemas.microsoft.com/office/drawing/2014/main" id="{97682EC2-884E-3391-0FC1-B92ED524F3B8}"/>
                  </a:ext>
                </a:extLst>
              </p:cNvPr>
              <p:cNvSpPr/>
              <p:nvPr/>
            </p:nvSpPr>
            <p:spPr>
              <a:xfrm>
                <a:off x="5213484" y="18732973"/>
                <a:ext cx="4400033" cy="645705"/>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15" name="Freeform 14">
                <a:extLst>
                  <a:ext uri="{FF2B5EF4-FFF2-40B4-BE49-F238E27FC236}">
                    <a16:creationId xmlns:a16="http://schemas.microsoft.com/office/drawing/2014/main" id="{98F48005-A1E7-D0C7-ED73-F9C5B8B20817}"/>
                  </a:ext>
                </a:extLst>
              </p:cNvPr>
              <p:cNvSpPr/>
              <p:nvPr/>
            </p:nvSpPr>
            <p:spPr>
              <a:xfrm>
                <a:off x="5194589" y="18354334"/>
                <a:ext cx="4400033" cy="645705"/>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16" name="Freeform 15">
                <a:extLst>
                  <a:ext uri="{FF2B5EF4-FFF2-40B4-BE49-F238E27FC236}">
                    <a16:creationId xmlns:a16="http://schemas.microsoft.com/office/drawing/2014/main" id="{AAB9B367-790B-8571-82C7-82DC908213BF}"/>
                  </a:ext>
                </a:extLst>
              </p:cNvPr>
              <p:cNvSpPr/>
              <p:nvPr/>
            </p:nvSpPr>
            <p:spPr>
              <a:xfrm>
                <a:off x="5194589" y="17945700"/>
                <a:ext cx="4400033" cy="645591"/>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17" name="Freeform 16">
                <a:extLst>
                  <a:ext uri="{FF2B5EF4-FFF2-40B4-BE49-F238E27FC236}">
                    <a16:creationId xmlns:a16="http://schemas.microsoft.com/office/drawing/2014/main" id="{50B57988-EC4E-3417-3DA5-B7696BBC1E31}"/>
                  </a:ext>
                </a:extLst>
              </p:cNvPr>
              <p:cNvSpPr/>
              <p:nvPr/>
            </p:nvSpPr>
            <p:spPr>
              <a:xfrm>
                <a:off x="5194589" y="17562481"/>
                <a:ext cx="4400033" cy="645591"/>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18" name="Freeform 17">
                <a:extLst>
                  <a:ext uri="{FF2B5EF4-FFF2-40B4-BE49-F238E27FC236}">
                    <a16:creationId xmlns:a16="http://schemas.microsoft.com/office/drawing/2014/main" id="{C953F596-DE47-2ABB-5487-F0287213FF57}"/>
                  </a:ext>
                </a:extLst>
              </p:cNvPr>
              <p:cNvSpPr/>
              <p:nvPr/>
            </p:nvSpPr>
            <p:spPr>
              <a:xfrm>
                <a:off x="5213484" y="17193549"/>
                <a:ext cx="4390585" cy="610469"/>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19" name="TextBox 18">
                <a:extLst>
                  <a:ext uri="{FF2B5EF4-FFF2-40B4-BE49-F238E27FC236}">
                    <a16:creationId xmlns:a16="http://schemas.microsoft.com/office/drawing/2014/main" id="{B3270228-C170-0ADF-4E36-3CCA31416E27}"/>
                  </a:ext>
                </a:extLst>
              </p:cNvPr>
              <p:cNvSpPr txBox="1"/>
              <p:nvPr/>
            </p:nvSpPr>
            <p:spPr>
              <a:xfrm>
                <a:off x="9594622" y="17101689"/>
                <a:ext cx="173999" cy="105029"/>
              </a:xfrm>
              <a:prstGeom prst="rect">
                <a:avLst/>
              </a:prstGeom>
              <a:noFill/>
            </p:spPr>
            <p:txBody>
              <a:bodyPr wrap="none" rtlCol="0">
                <a:spAutoFit/>
              </a:bodyPr>
              <a:lstStyle/>
              <a:p>
                <a:r>
                  <a:rPr lang="en-US" sz="1600" dirty="0"/>
                  <a:t>5</a:t>
                </a:r>
                <a:endParaRPr lang="en-US" sz="2000" dirty="0"/>
              </a:p>
            </p:txBody>
          </p:sp>
          <p:sp>
            <p:nvSpPr>
              <p:cNvPr id="20" name="TextBox 19">
                <a:extLst>
                  <a:ext uri="{FF2B5EF4-FFF2-40B4-BE49-F238E27FC236}">
                    <a16:creationId xmlns:a16="http://schemas.microsoft.com/office/drawing/2014/main" id="{1FBF5D3E-FE49-939E-CC98-44DED1797C54}"/>
                  </a:ext>
                </a:extLst>
              </p:cNvPr>
              <p:cNvSpPr txBox="1"/>
              <p:nvPr/>
            </p:nvSpPr>
            <p:spPr>
              <a:xfrm>
                <a:off x="9589899" y="17459244"/>
                <a:ext cx="173999" cy="105029"/>
              </a:xfrm>
              <a:prstGeom prst="rect">
                <a:avLst/>
              </a:prstGeom>
              <a:noFill/>
            </p:spPr>
            <p:txBody>
              <a:bodyPr wrap="none" rtlCol="0">
                <a:spAutoFit/>
              </a:bodyPr>
              <a:lstStyle/>
              <a:p>
                <a:r>
                  <a:rPr lang="en-US" sz="1600" dirty="0"/>
                  <a:t>4</a:t>
                </a:r>
                <a:endParaRPr lang="en-US" sz="2000" dirty="0"/>
              </a:p>
            </p:txBody>
          </p:sp>
          <p:sp>
            <p:nvSpPr>
              <p:cNvPr id="21" name="TextBox 20">
                <a:extLst>
                  <a:ext uri="{FF2B5EF4-FFF2-40B4-BE49-F238E27FC236}">
                    <a16:creationId xmlns:a16="http://schemas.microsoft.com/office/drawing/2014/main" id="{AF3F94F1-80F0-D7D7-614E-C9A250D45478}"/>
                  </a:ext>
                </a:extLst>
              </p:cNvPr>
              <p:cNvSpPr txBox="1"/>
              <p:nvPr/>
            </p:nvSpPr>
            <p:spPr>
              <a:xfrm>
                <a:off x="9594622" y="17853840"/>
                <a:ext cx="276038" cy="105029"/>
              </a:xfrm>
              <a:prstGeom prst="rect">
                <a:avLst/>
              </a:prstGeom>
              <a:noFill/>
            </p:spPr>
            <p:txBody>
              <a:bodyPr wrap="square" rtlCol="0">
                <a:spAutoFit/>
              </a:bodyPr>
              <a:lstStyle/>
              <a:p>
                <a:r>
                  <a:rPr lang="en-US" sz="1600" dirty="0"/>
                  <a:t>3</a:t>
                </a:r>
                <a:endParaRPr lang="en-US" sz="2000" dirty="0"/>
              </a:p>
            </p:txBody>
          </p:sp>
          <p:sp>
            <p:nvSpPr>
              <p:cNvPr id="22" name="TextBox 21">
                <a:extLst>
                  <a:ext uri="{FF2B5EF4-FFF2-40B4-BE49-F238E27FC236}">
                    <a16:creationId xmlns:a16="http://schemas.microsoft.com/office/drawing/2014/main" id="{15F4E843-93BF-C2DD-3E30-DD6520FA4220}"/>
                  </a:ext>
                </a:extLst>
              </p:cNvPr>
              <p:cNvSpPr txBox="1"/>
              <p:nvPr/>
            </p:nvSpPr>
            <p:spPr>
              <a:xfrm>
                <a:off x="9594622" y="18243715"/>
                <a:ext cx="173999" cy="105029"/>
              </a:xfrm>
              <a:prstGeom prst="rect">
                <a:avLst/>
              </a:prstGeom>
              <a:noFill/>
            </p:spPr>
            <p:txBody>
              <a:bodyPr wrap="none" rtlCol="0">
                <a:spAutoFit/>
              </a:bodyPr>
              <a:lstStyle/>
              <a:p>
                <a:r>
                  <a:rPr lang="en-US" sz="1600" dirty="0"/>
                  <a:t>2</a:t>
                </a:r>
                <a:endParaRPr lang="en-US" sz="2000" dirty="0"/>
              </a:p>
            </p:txBody>
          </p:sp>
          <p:sp>
            <p:nvSpPr>
              <p:cNvPr id="23" name="TextBox 22">
                <a:extLst>
                  <a:ext uri="{FF2B5EF4-FFF2-40B4-BE49-F238E27FC236}">
                    <a16:creationId xmlns:a16="http://schemas.microsoft.com/office/drawing/2014/main" id="{E0DC9998-024F-E469-759D-1BDA1672A369}"/>
                  </a:ext>
                </a:extLst>
              </p:cNvPr>
              <p:cNvSpPr txBox="1"/>
              <p:nvPr/>
            </p:nvSpPr>
            <p:spPr>
              <a:xfrm>
                <a:off x="9594622" y="18628905"/>
                <a:ext cx="173999" cy="105029"/>
              </a:xfrm>
              <a:prstGeom prst="rect">
                <a:avLst/>
              </a:prstGeom>
              <a:noFill/>
            </p:spPr>
            <p:txBody>
              <a:bodyPr wrap="none" rtlCol="0">
                <a:spAutoFit/>
              </a:bodyPr>
              <a:lstStyle/>
              <a:p>
                <a:r>
                  <a:rPr lang="en-US" sz="1600" dirty="0"/>
                  <a:t>1</a:t>
                </a:r>
                <a:endParaRPr lang="en-US" sz="2000" dirty="0"/>
              </a:p>
            </p:txBody>
          </p:sp>
        </p:grpSp>
        <p:sp>
          <p:nvSpPr>
            <p:cNvPr id="12" name="Text Box 25">
              <a:extLst>
                <a:ext uri="{FF2B5EF4-FFF2-40B4-BE49-F238E27FC236}">
                  <a16:creationId xmlns:a16="http://schemas.microsoft.com/office/drawing/2014/main" id="{2E974F8B-6846-E7CF-D391-6F32AAFF5D64}"/>
                </a:ext>
              </a:extLst>
            </p:cNvPr>
            <p:cNvSpPr txBox="1"/>
            <p:nvPr/>
          </p:nvSpPr>
          <p:spPr>
            <a:xfrm>
              <a:off x="3902363" y="17174539"/>
              <a:ext cx="3306587" cy="1904618"/>
            </a:xfrm>
            <a:prstGeom prst="rect">
              <a:avLst/>
            </a:prstGeom>
            <a:noFill/>
            <a:ln w="6350">
              <a:noFill/>
            </a:ln>
          </p:spPr>
          <p:txBody>
            <a:bodyPr rot="0" spcFirstLastPara="0" vert="horz" wrap="square" lIns="88425" tIns="44213" rIns="88425" bIns="44213" numCol="1" spcCol="0" rtlCol="0" fromWordArt="0" anchor="t" anchorCtr="0" forceAA="0" compatLnSpc="1">
              <a:prstTxWarp prst="textNoShape">
                <a:avLst/>
              </a:prstTxWarp>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1. EPA PM</a:t>
              </a:r>
              <a:r>
                <a:rPr lang="en-US" baseline="-25000" dirty="0">
                  <a:latin typeface="Calibri" panose="020F0502020204030204" pitchFamily="34" charset="0"/>
                  <a:ea typeface="Calibri" panose="020F0502020204030204" pitchFamily="34" charset="0"/>
                  <a:cs typeface="Times New Roman" panose="02020603050405020304" pitchFamily="18" charset="0"/>
                </a:rPr>
                <a:t>2.5</a:t>
              </a:r>
              <a:r>
                <a:rPr lang="en-US" dirty="0">
                  <a:latin typeface="Calibri" panose="020F0502020204030204" pitchFamily="34" charset="0"/>
                  <a:ea typeface="Calibri" panose="020F0502020204030204" pitchFamily="34" charset="0"/>
                  <a:cs typeface="Times New Roman" panose="02020603050405020304" pitchFamily="18" charset="0"/>
                </a:rPr>
                <a:t> Stations</a:t>
              </a:r>
            </a:p>
            <a:p>
              <a:r>
                <a:rPr lang="en-US" dirty="0">
                  <a:latin typeface="Calibri" panose="020F0502020204030204" pitchFamily="34" charset="0"/>
                  <a:ea typeface="Calibri" panose="020F0502020204030204" pitchFamily="34" charset="0"/>
                  <a:cs typeface="Times New Roman" panose="02020603050405020304" pitchFamily="18" charset="0"/>
                </a:rPr>
                <a:t>2. Cold Air Drainage </a:t>
              </a:r>
            </a:p>
            <a:p>
              <a:r>
                <a:rPr lang="en-US" dirty="0">
                  <a:latin typeface="Calibri" panose="020F0502020204030204" pitchFamily="34" charset="0"/>
                  <a:ea typeface="Calibri" panose="020F0502020204030204" pitchFamily="34" charset="0"/>
                  <a:cs typeface="Times New Roman" panose="02020603050405020304" pitchFamily="18" charset="0"/>
                </a:rPr>
                <a:t>3. Smog Layer</a:t>
              </a:r>
            </a:p>
            <a:p>
              <a:r>
                <a:rPr lang="en-US" dirty="0">
                  <a:latin typeface="Calibri" panose="020F0502020204030204" pitchFamily="34" charset="0"/>
                  <a:ea typeface="Calibri" panose="020F0502020204030204" pitchFamily="34" charset="0"/>
                  <a:cs typeface="Times New Roman" panose="02020603050405020304" pitchFamily="18" charset="0"/>
                </a:rPr>
                <a:t>4. Aerosol Measurements</a:t>
              </a:r>
            </a:p>
            <a:p>
              <a:r>
                <a:rPr lang="en-US" dirty="0">
                  <a:latin typeface="Calibri" panose="020F0502020204030204" pitchFamily="34" charset="0"/>
                  <a:ea typeface="Calibri" panose="020F0502020204030204" pitchFamily="34" charset="0"/>
                  <a:cs typeface="Times New Roman" panose="02020603050405020304" pitchFamily="18" charset="0"/>
                </a:rPr>
                <a:t>5. Wildfire Season Time Window</a:t>
              </a:r>
            </a:p>
          </p:txBody>
        </p:sp>
        <p:sp>
          <p:nvSpPr>
            <p:cNvPr id="25" name="TextBox 24">
              <a:extLst>
                <a:ext uri="{FF2B5EF4-FFF2-40B4-BE49-F238E27FC236}">
                  <a16:creationId xmlns:a16="http://schemas.microsoft.com/office/drawing/2014/main" id="{DE765F78-7AF5-1098-975A-F50DBFC64FEE}"/>
                </a:ext>
              </a:extLst>
            </p:cNvPr>
            <p:cNvSpPr txBox="1"/>
            <p:nvPr/>
          </p:nvSpPr>
          <p:spPr>
            <a:xfrm>
              <a:off x="2371880" y="19121063"/>
              <a:ext cx="5942510" cy="461665"/>
            </a:xfrm>
            <a:prstGeom prst="rect">
              <a:avLst/>
            </a:prstGeom>
            <a:noFill/>
          </p:spPr>
          <p:txBody>
            <a:bodyPr wrap="square" rtlCol="0">
              <a:spAutoFit/>
            </a:bodyPr>
            <a:lstStyle/>
            <a:p>
              <a:pPr algn="ctr"/>
              <a:r>
                <a:rPr lang="en-US" sz="2400" b="1" dirty="0"/>
                <a:t>Method ii. </a:t>
              </a:r>
              <a:r>
                <a:rPr lang="en-US" sz="2400" dirty="0"/>
                <a:t>Spatial Smoke Plumes (Top Down) </a:t>
              </a:r>
            </a:p>
          </p:txBody>
        </p:sp>
        <p:grpSp>
          <p:nvGrpSpPr>
            <p:cNvPr id="26" name="Group 25">
              <a:extLst>
                <a:ext uri="{FF2B5EF4-FFF2-40B4-BE49-F238E27FC236}">
                  <a16:creationId xmlns:a16="http://schemas.microsoft.com/office/drawing/2014/main" id="{643BAC6D-ABE5-2728-F5AB-C9896104C94F}"/>
                </a:ext>
              </a:extLst>
            </p:cNvPr>
            <p:cNvGrpSpPr/>
            <p:nvPr/>
          </p:nvGrpSpPr>
          <p:grpSpPr>
            <a:xfrm>
              <a:off x="273184" y="19619489"/>
              <a:ext cx="10182730" cy="3766422"/>
              <a:chOff x="5194589" y="17101689"/>
              <a:chExt cx="4676071" cy="2276989"/>
            </a:xfrm>
          </p:grpSpPr>
          <p:sp>
            <p:nvSpPr>
              <p:cNvPr id="31" name="Freeform 30">
                <a:extLst>
                  <a:ext uri="{FF2B5EF4-FFF2-40B4-BE49-F238E27FC236}">
                    <a16:creationId xmlns:a16="http://schemas.microsoft.com/office/drawing/2014/main" id="{1B1B3B91-8B5E-0AEF-F340-DD63C0D7BD75}"/>
                  </a:ext>
                </a:extLst>
              </p:cNvPr>
              <p:cNvSpPr/>
              <p:nvPr/>
            </p:nvSpPr>
            <p:spPr>
              <a:xfrm>
                <a:off x="5213484" y="18732973"/>
                <a:ext cx="4400033" cy="645705"/>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32" name="Freeform 31">
                <a:extLst>
                  <a:ext uri="{FF2B5EF4-FFF2-40B4-BE49-F238E27FC236}">
                    <a16:creationId xmlns:a16="http://schemas.microsoft.com/office/drawing/2014/main" id="{18A29B6C-B1F9-7E84-77FB-E50AB0303A96}"/>
                  </a:ext>
                </a:extLst>
              </p:cNvPr>
              <p:cNvSpPr/>
              <p:nvPr/>
            </p:nvSpPr>
            <p:spPr>
              <a:xfrm>
                <a:off x="5194589" y="18354334"/>
                <a:ext cx="4400033" cy="645705"/>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34" name="Freeform 33">
                <a:extLst>
                  <a:ext uri="{FF2B5EF4-FFF2-40B4-BE49-F238E27FC236}">
                    <a16:creationId xmlns:a16="http://schemas.microsoft.com/office/drawing/2014/main" id="{326490E6-3A53-6A69-5573-9E9AF9F8D7A8}"/>
                  </a:ext>
                </a:extLst>
              </p:cNvPr>
              <p:cNvSpPr/>
              <p:nvPr/>
            </p:nvSpPr>
            <p:spPr>
              <a:xfrm>
                <a:off x="5194589" y="17945700"/>
                <a:ext cx="4400033" cy="645591"/>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35" name="Freeform 34">
                <a:extLst>
                  <a:ext uri="{FF2B5EF4-FFF2-40B4-BE49-F238E27FC236}">
                    <a16:creationId xmlns:a16="http://schemas.microsoft.com/office/drawing/2014/main" id="{66B62F16-7C80-24E2-224C-85432B8649B1}"/>
                  </a:ext>
                </a:extLst>
              </p:cNvPr>
              <p:cNvSpPr/>
              <p:nvPr/>
            </p:nvSpPr>
            <p:spPr>
              <a:xfrm>
                <a:off x="5194589" y="17562481"/>
                <a:ext cx="4400033" cy="645591"/>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36" name="Freeform 35">
                <a:extLst>
                  <a:ext uri="{FF2B5EF4-FFF2-40B4-BE49-F238E27FC236}">
                    <a16:creationId xmlns:a16="http://schemas.microsoft.com/office/drawing/2014/main" id="{DAC71D46-E25A-B514-6016-8DBBDC03F099}"/>
                  </a:ext>
                </a:extLst>
              </p:cNvPr>
              <p:cNvSpPr/>
              <p:nvPr/>
            </p:nvSpPr>
            <p:spPr>
              <a:xfrm>
                <a:off x="5213484" y="17193549"/>
                <a:ext cx="4390585" cy="610469"/>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37" name="TextBox 36">
                <a:extLst>
                  <a:ext uri="{FF2B5EF4-FFF2-40B4-BE49-F238E27FC236}">
                    <a16:creationId xmlns:a16="http://schemas.microsoft.com/office/drawing/2014/main" id="{739D0F43-1D02-B2A6-620A-A0D1F441E275}"/>
                  </a:ext>
                </a:extLst>
              </p:cNvPr>
              <p:cNvSpPr txBox="1"/>
              <p:nvPr/>
            </p:nvSpPr>
            <p:spPr>
              <a:xfrm>
                <a:off x="9594622" y="17101689"/>
                <a:ext cx="173999" cy="105029"/>
              </a:xfrm>
              <a:prstGeom prst="rect">
                <a:avLst/>
              </a:prstGeom>
              <a:noFill/>
            </p:spPr>
            <p:txBody>
              <a:bodyPr wrap="none" rtlCol="0">
                <a:spAutoFit/>
              </a:bodyPr>
              <a:lstStyle/>
              <a:p>
                <a:r>
                  <a:rPr lang="en-US" sz="1600" dirty="0"/>
                  <a:t>5</a:t>
                </a:r>
                <a:endParaRPr lang="en-US" sz="2000" dirty="0"/>
              </a:p>
            </p:txBody>
          </p:sp>
          <p:sp>
            <p:nvSpPr>
              <p:cNvPr id="39" name="TextBox 38">
                <a:extLst>
                  <a:ext uri="{FF2B5EF4-FFF2-40B4-BE49-F238E27FC236}">
                    <a16:creationId xmlns:a16="http://schemas.microsoft.com/office/drawing/2014/main" id="{CBA51475-66D3-A165-B528-E1C928B5B7E9}"/>
                  </a:ext>
                </a:extLst>
              </p:cNvPr>
              <p:cNvSpPr txBox="1"/>
              <p:nvPr/>
            </p:nvSpPr>
            <p:spPr>
              <a:xfrm>
                <a:off x="9589899" y="17459245"/>
                <a:ext cx="173999" cy="105029"/>
              </a:xfrm>
              <a:prstGeom prst="rect">
                <a:avLst/>
              </a:prstGeom>
              <a:noFill/>
            </p:spPr>
            <p:txBody>
              <a:bodyPr wrap="none" rtlCol="0">
                <a:spAutoFit/>
              </a:bodyPr>
              <a:lstStyle/>
              <a:p>
                <a:r>
                  <a:rPr lang="en-US" sz="1600" dirty="0"/>
                  <a:t>4</a:t>
                </a:r>
                <a:endParaRPr lang="en-US" sz="2000" dirty="0"/>
              </a:p>
            </p:txBody>
          </p:sp>
          <p:sp>
            <p:nvSpPr>
              <p:cNvPr id="44" name="TextBox 43">
                <a:extLst>
                  <a:ext uri="{FF2B5EF4-FFF2-40B4-BE49-F238E27FC236}">
                    <a16:creationId xmlns:a16="http://schemas.microsoft.com/office/drawing/2014/main" id="{117E5A55-4364-11FC-01C5-9B7CBB88FE43}"/>
                  </a:ext>
                </a:extLst>
              </p:cNvPr>
              <p:cNvSpPr txBox="1"/>
              <p:nvPr/>
            </p:nvSpPr>
            <p:spPr>
              <a:xfrm>
                <a:off x="9594622" y="17853839"/>
                <a:ext cx="276038" cy="105029"/>
              </a:xfrm>
              <a:prstGeom prst="rect">
                <a:avLst/>
              </a:prstGeom>
              <a:noFill/>
            </p:spPr>
            <p:txBody>
              <a:bodyPr wrap="square" rtlCol="0">
                <a:spAutoFit/>
              </a:bodyPr>
              <a:lstStyle/>
              <a:p>
                <a:r>
                  <a:rPr lang="en-US" sz="1600" dirty="0"/>
                  <a:t>3</a:t>
                </a:r>
                <a:endParaRPr lang="en-US" sz="2000" dirty="0"/>
              </a:p>
            </p:txBody>
          </p:sp>
          <p:sp>
            <p:nvSpPr>
              <p:cNvPr id="45" name="TextBox 44">
                <a:extLst>
                  <a:ext uri="{FF2B5EF4-FFF2-40B4-BE49-F238E27FC236}">
                    <a16:creationId xmlns:a16="http://schemas.microsoft.com/office/drawing/2014/main" id="{8A929578-6F52-AC4C-484B-170490366182}"/>
                  </a:ext>
                </a:extLst>
              </p:cNvPr>
              <p:cNvSpPr txBox="1"/>
              <p:nvPr/>
            </p:nvSpPr>
            <p:spPr>
              <a:xfrm>
                <a:off x="9594622" y="18243715"/>
                <a:ext cx="173999" cy="105029"/>
              </a:xfrm>
              <a:prstGeom prst="rect">
                <a:avLst/>
              </a:prstGeom>
              <a:noFill/>
            </p:spPr>
            <p:txBody>
              <a:bodyPr wrap="none" rtlCol="0">
                <a:spAutoFit/>
              </a:bodyPr>
              <a:lstStyle/>
              <a:p>
                <a:r>
                  <a:rPr lang="en-US" sz="1600" dirty="0"/>
                  <a:t>2</a:t>
                </a:r>
                <a:endParaRPr lang="en-US" sz="2000" dirty="0"/>
              </a:p>
            </p:txBody>
          </p:sp>
          <p:sp>
            <p:nvSpPr>
              <p:cNvPr id="46" name="TextBox 45">
                <a:extLst>
                  <a:ext uri="{FF2B5EF4-FFF2-40B4-BE49-F238E27FC236}">
                    <a16:creationId xmlns:a16="http://schemas.microsoft.com/office/drawing/2014/main" id="{98F4B398-3742-FD49-B869-650A265AB58C}"/>
                  </a:ext>
                </a:extLst>
              </p:cNvPr>
              <p:cNvSpPr txBox="1"/>
              <p:nvPr/>
            </p:nvSpPr>
            <p:spPr>
              <a:xfrm>
                <a:off x="9594622" y="18628906"/>
                <a:ext cx="173999" cy="105029"/>
              </a:xfrm>
              <a:prstGeom prst="rect">
                <a:avLst/>
              </a:prstGeom>
              <a:noFill/>
            </p:spPr>
            <p:txBody>
              <a:bodyPr wrap="none" rtlCol="0">
                <a:spAutoFit/>
              </a:bodyPr>
              <a:lstStyle/>
              <a:p>
                <a:r>
                  <a:rPr lang="en-US" sz="1600" dirty="0"/>
                  <a:t>1</a:t>
                </a:r>
                <a:endParaRPr lang="en-US" sz="2000" dirty="0"/>
              </a:p>
            </p:txBody>
          </p:sp>
        </p:grpSp>
        <p:sp>
          <p:nvSpPr>
            <p:cNvPr id="27" name="Text Box 37">
              <a:extLst>
                <a:ext uri="{FF2B5EF4-FFF2-40B4-BE49-F238E27FC236}">
                  <a16:creationId xmlns:a16="http://schemas.microsoft.com/office/drawing/2014/main" id="{3394DE63-FA9B-057C-CE64-425E4E21B93B}"/>
                </a:ext>
              </a:extLst>
            </p:cNvPr>
            <p:cNvSpPr txBox="1"/>
            <p:nvPr/>
          </p:nvSpPr>
          <p:spPr>
            <a:xfrm>
              <a:off x="3900214" y="23454829"/>
              <a:ext cx="2885837" cy="2067743"/>
            </a:xfrm>
            <a:prstGeom prst="rect">
              <a:avLst/>
            </a:prstGeom>
            <a:noFill/>
            <a:ln w="6350">
              <a:noFill/>
            </a:ln>
          </p:spPr>
          <p:txBody>
            <a:bodyPr rot="0" spcFirstLastPara="0" vert="horz" wrap="square" lIns="88425" tIns="44213" rIns="88425" bIns="44213" numCol="1" spcCol="0" rtlCol="0" fromWordArt="0" anchor="t" anchorCtr="0" forceAA="0" compatLnSpc="1">
              <a:prstTxWarp prst="textNoShape">
                <a:avLst/>
              </a:prstTxWarp>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1. EPA PM</a:t>
              </a:r>
              <a:r>
                <a:rPr lang="en-US" baseline="-25000" dirty="0">
                  <a:latin typeface="Calibri" panose="020F0502020204030204" pitchFamily="34" charset="0"/>
                  <a:ea typeface="Calibri" panose="020F0502020204030204" pitchFamily="34" charset="0"/>
                  <a:cs typeface="Times New Roman" panose="02020603050405020304" pitchFamily="18" charset="0"/>
                </a:rPr>
                <a:t>2.5</a:t>
              </a:r>
              <a:r>
                <a:rPr lang="en-US" dirty="0">
                  <a:latin typeface="Calibri" panose="020F0502020204030204" pitchFamily="34" charset="0"/>
                  <a:ea typeface="Calibri" panose="020F0502020204030204" pitchFamily="34" charset="0"/>
                  <a:cs typeface="Times New Roman" panose="02020603050405020304" pitchFamily="18" charset="0"/>
                </a:rPr>
                <a:t> Stations</a:t>
              </a:r>
            </a:p>
            <a:p>
              <a:r>
                <a:rPr lang="en-US" dirty="0">
                  <a:latin typeface="Calibri" panose="020F0502020204030204" pitchFamily="34" charset="0"/>
                  <a:ea typeface="Calibri" panose="020F0502020204030204" pitchFamily="34" charset="0"/>
                  <a:cs typeface="Times New Roman" panose="02020603050405020304" pitchFamily="18" charset="0"/>
                </a:rPr>
                <a:t>2. Cold Air Drainage </a:t>
              </a:r>
            </a:p>
            <a:p>
              <a:r>
                <a:rPr lang="en-US" dirty="0">
                  <a:latin typeface="Calibri" panose="020F0502020204030204" pitchFamily="34" charset="0"/>
                  <a:ea typeface="Calibri" panose="020F0502020204030204" pitchFamily="34" charset="0"/>
                  <a:cs typeface="Times New Roman" panose="02020603050405020304" pitchFamily="18" charset="0"/>
                </a:rPr>
                <a:t>3. Smog Layer</a:t>
              </a:r>
            </a:p>
            <a:p>
              <a:r>
                <a:rPr lang="en-US" dirty="0">
                  <a:latin typeface="Calibri" panose="020F0502020204030204" pitchFamily="34" charset="0"/>
                  <a:ea typeface="Calibri" panose="020F0502020204030204" pitchFamily="34" charset="0"/>
                  <a:cs typeface="Times New Roman" panose="02020603050405020304" pitchFamily="18" charset="0"/>
                </a:rPr>
                <a:t>4. Aerosol Measurements</a:t>
              </a:r>
            </a:p>
            <a:p>
              <a:r>
                <a:rPr lang="en-US" dirty="0">
                  <a:latin typeface="Calibri" panose="020F0502020204030204" pitchFamily="34" charset="0"/>
                  <a:ea typeface="Calibri" panose="020F0502020204030204" pitchFamily="34" charset="0"/>
                  <a:cs typeface="Times New Roman" panose="02020603050405020304" pitchFamily="18" charset="0"/>
                </a:rPr>
                <a:t>5. HMS Smoke Plumes  </a:t>
              </a:r>
            </a:p>
          </p:txBody>
        </p:sp>
        <p:sp>
          <p:nvSpPr>
            <p:cNvPr id="48" name="TextBox 47">
              <a:extLst>
                <a:ext uri="{FF2B5EF4-FFF2-40B4-BE49-F238E27FC236}">
                  <a16:creationId xmlns:a16="http://schemas.microsoft.com/office/drawing/2014/main" id="{B0440383-12C3-09B3-56A9-D3701E6AAA8E}"/>
                </a:ext>
              </a:extLst>
            </p:cNvPr>
            <p:cNvSpPr txBox="1"/>
            <p:nvPr/>
          </p:nvSpPr>
          <p:spPr>
            <a:xfrm>
              <a:off x="3227788" y="25398032"/>
              <a:ext cx="3971069" cy="461664"/>
            </a:xfrm>
            <a:prstGeom prst="rect">
              <a:avLst/>
            </a:prstGeom>
            <a:noFill/>
          </p:spPr>
          <p:txBody>
            <a:bodyPr wrap="square" rtlCol="0">
              <a:spAutoFit/>
            </a:bodyPr>
            <a:lstStyle/>
            <a:p>
              <a:pPr algn="ctr"/>
              <a:r>
                <a:rPr lang="en-US" sz="2400" b="1" dirty="0"/>
                <a:t>Method iii. </a:t>
              </a:r>
              <a:r>
                <a:rPr lang="en-US" sz="2400" dirty="0"/>
                <a:t>Combination  </a:t>
              </a:r>
            </a:p>
          </p:txBody>
        </p:sp>
        <p:grpSp>
          <p:nvGrpSpPr>
            <p:cNvPr id="49" name="Group 48">
              <a:extLst>
                <a:ext uri="{FF2B5EF4-FFF2-40B4-BE49-F238E27FC236}">
                  <a16:creationId xmlns:a16="http://schemas.microsoft.com/office/drawing/2014/main" id="{6BE5A96D-39AD-87D5-2BDC-03341A716BC1}"/>
                </a:ext>
              </a:extLst>
            </p:cNvPr>
            <p:cNvGrpSpPr/>
            <p:nvPr/>
          </p:nvGrpSpPr>
          <p:grpSpPr>
            <a:xfrm>
              <a:off x="272502" y="25795512"/>
              <a:ext cx="10141264" cy="4302500"/>
              <a:chOff x="5194589" y="16777603"/>
              <a:chExt cx="4676071" cy="2601075"/>
            </a:xfrm>
          </p:grpSpPr>
          <p:sp>
            <p:nvSpPr>
              <p:cNvPr id="51" name="Freeform 50">
                <a:extLst>
                  <a:ext uri="{FF2B5EF4-FFF2-40B4-BE49-F238E27FC236}">
                    <a16:creationId xmlns:a16="http://schemas.microsoft.com/office/drawing/2014/main" id="{B07EFE2D-470A-DC65-0207-054BF21F7327}"/>
                  </a:ext>
                </a:extLst>
              </p:cNvPr>
              <p:cNvSpPr/>
              <p:nvPr/>
            </p:nvSpPr>
            <p:spPr>
              <a:xfrm>
                <a:off x="5213484" y="18732973"/>
                <a:ext cx="4400033" cy="645705"/>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52" name="TextBox 51">
                <a:extLst>
                  <a:ext uri="{FF2B5EF4-FFF2-40B4-BE49-F238E27FC236}">
                    <a16:creationId xmlns:a16="http://schemas.microsoft.com/office/drawing/2014/main" id="{166ABE89-B549-F71C-EEFB-7E2CFA941D43}"/>
                  </a:ext>
                </a:extLst>
              </p:cNvPr>
              <p:cNvSpPr txBox="1"/>
              <p:nvPr/>
            </p:nvSpPr>
            <p:spPr>
              <a:xfrm>
                <a:off x="9594622" y="16777603"/>
                <a:ext cx="173999" cy="95481"/>
              </a:xfrm>
              <a:prstGeom prst="rect">
                <a:avLst/>
              </a:prstGeom>
              <a:noFill/>
            </p:spPr>
            <p:txBody>
              <a:bodyPr wrap="none" rtlCol="0">
                <a:spAutoFit/>
              </a:bodyPr>
              <a:lstStyle/>
              <a:p>
                <a:r>
                  <a:rPr lang="en-US" sz="1600" dirty="0"/>
                  <a:t>6</a:t>
                </a:r>
                <a:endParaRPr lang="en-US" sz="2000" dirty="0"/>
              </a:p>
            </p:txBody>
          </p:sp>
          <p:sp>
            <p:nvSpPr>
              <p:cNvPr id="53" name="Freeform 52">
                <a:extLst>
                  <a:ext uri="{FF2B5EF4-FFF2-40B4-BE49-F238E27FC236}">
                    <a16:creationId xmlns:a16="http://schemas.microsoft.com/office/drawing/2014/main" id="{433D0005-4C80-A5D7-D918-173711417A11}"/>
                  </a:ext>
                </a:extLst>
              </p:cNvPr>
              <p:cNvSpPr/>
              <p:nvPr/>
            </p:nvSpPr>
            <p:spPr>
              <a:xfrm>
                <a:off x="5194589" y="18354334"/>
                <a:ext cx="4400033" cy="645705"/>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54" name="Freeform 53">
                <a:extLst>
                  <a:ext uri="{FF2B5EF4-FFF2-40B4-BE49-F238E27FC236}">
                    <a16:creationId xmlns:a16="http://schemas.microsoft.com/office/drawing/2014/main" id="{C192DA9B-D582-2390-EE83-528C5A34576F}"/>
                  </a:ext>
                </a:extLst>
              </p:cNvPr>
              <p:cNvSpPr/>
              <p:nvPr/>
            </p:nvSpPr>
            <p:spPr>
              <a:xfrm>
                <a:off x="5194589" y="17945700"/>
                <a:ext cx="4400033" cy="645591"/>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55" name="Freeform 54">
                <a:extLst>
                  <a:ext uri="{FF2B5EF4-FFF2-40B4-BE49-F238E27FC236}">
                    <a16:creationId xmlns:a16="http://schemas.microsoft.com/office/drawing/2014/main" id="{15358280-4012-0714-836F-556584CEDA50}"/>
                  </a:ext>
                </a:extLst>
              </p:cNvPr>
              <p:cNvSpPr/>
              <p:nvPr/>
            </p:nvSpPr>
            <p:spPr>
              <a:xfrm>
                <a:off x="5194589" y="17562481"/>
                <a:ext cx="4400033" cy="645591"/>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56" name="Freeform 55">
                <a:extLst>
                  <a:ext uri="{FF2B5EF4-FFF2-40B4-BE49-F238E27FC236}">
                    <a16:creationId xmlns:a16="http://schemas.microsoft.com/office/drawing/2014/main" id="{FC3FF477-665D-C65E-3FA4-AC78014B2ABF}"/>
                  </a:ext>
                </a:extLst>
              </p:cNvPr>
              <p:cNvSpPr/>
              <p:nvPr/>
            </p:nvSpPr>
            <p:spPr>
              <a:xfrm>
                <a:off x="5213484" y="17193549"/>
                <a:ext cx="4390585" cy="610469"/>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57" name="Freeform 56">
                <a:extLst>
                  <a:ext uri="{FF2B5EF4-FFF2-40B4-BE49-F238E27FC236}">
                    <a16:creationId xmlns:a16="http://schemas.microsoft.com/office/drawing/2014/main" id="{1BD37F3A-21F6-1062-B490-805FBF1A4BFC}"/>
                  </a:ext>
                </a:extLst>
              </p:cNvPr>
              <p:cNvSpPr/>
              <p:nvPr/>
            </p:nvSpPr>
            <p:spPr>
              <a:xfrm>
                <a:off x="5211978" y="16890605"/>
                <a:ext cx="4382644" cy="528221"/>
              </a:xfrm>
              <a:custGeom>
                <a:avLst/>
                <a:gdLst>
                  <a:gd name="connsiteX0" fmla="*/ 722713 w 1618980"/>
                  <a:gd name="connsiteY0" fmla="*/ 0 h 238314"/>
                  <a:gd name="connsiteX1" fmla="*/ 1618980 w 1618980"/>
                  <a:gd name="connsiteY1" fmla="*/ 2590 h 238314"/>
                  <a:gd name="connsiteX2" fmla="*/ 888496 w 1618980"/>
                  <a:gd name="connsiteY2" fmla="*/ 238314 h 238314"/>
                  <a:gd name="connsiteX3" fmla="*/ 0 w 1618980"/>
                  <a:gd name="connsiteY3" fmla="*/ 233133 h 238314"/>
                  <a:gd name="connsiteX4" fmla="*/ 722713 w 1618980"/>
                  <a:gd name="connsiteY4" fmla="*/ 0 h 23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980" h="238314">
                    <a:moveTo>
                      <a:pt x="722713" y="0"/>
                    </a:moveTo>
                    <a:lnTo>
                      <a:pt x="1618980" y="2590"/>
                    </a:lnTo>
                    <a:lnTo>
                      <a:pt x="888496" y="238314"/>
                    </a:lnTo>
                    <a:lnTo>
                      <a:pt x="0" y="233133"/>
                    </a:lnTo>
                    <a:lnTo>
                      <a:pt x="722713" y="0"/>
                    </a:lnTo>
                    <a:close/>
                  </a:path>
                </a:pathLst>
              </a:custGeom>
              <a:blipFill dpi="0" rotWithShape="1">
                <a:blip r:embed="rId8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8425" tIns="44213" rIns="88425" bIns="44213" numCol="1" spcCol="0" rtlCol="0" fromWordArt="0" anchor="ctr" anchorCtr="0" forceAA="0" compatLnSpc="1">
                <a:prstTxWarp prst="textNoShape">
                  <a:avLst/>
                </a:prstTxWarp>
                <a:noAutofit/>
              </a:bodyPr>
              <a:lstStyle/>
              <a:p>
                <a:endParaRPr lang="en-US" sz="1741"/>
              </a:p>
            </p:txBody>
          </p:sp>
          <p:sp>
            <p:nvSpPr>
              <p:cNvPr id="58" name="TextBox 57">
                <a:extLst>
                  <a:ext uri="{FF2B5EF4-FFF2-40B4-BE49-F238E27FC236}">
                    <a16:creationId xmlns:a16="http://schemas.microsoft.com/office/drawing/2014/main" id="{1A9AF55F-57CE-8068-46F1-051032CDA9AA}"/>
                  </a:ext>
                </a:extLst>
              </p:cNvPr>
              <p:cNvSpPr txBox="1"/>
              <p:nvPr/>
            </p:nvSpPr>
            <p:spPr>
              <a:xfrm>
                <a:off x="9594622" y="17106462"/>
                <a:ext cx="173999" cy="95481"/>
              </a:xfrm>
              <a:prstGeom prst="rect">
                <a:avLst/>
              </a:prstGeom>
              <a:noFill/>
            </p:spPr>
            <p:txBody>
              <a:bodyPr wrap="none" rtlCol="0">
                <a:spAutoFit/>
              </a:bodyPr>
              <a:lstStyle/>
              <a:p>
                <a:r>
                  <a:rPr lang="en-US" sz="1600" dirty="0"/>
                  <a:t>5</a:t>
                </a:r>
                <a:endParaRPr lang="en-US" sz="2000" dirty="0"/>
              </a:p>
            </p:txBody>
          </p:sp>
          <p:sp>
            <p:nvSpPr>
              <p:cNvPr id="59" name="TextBox 58">
                <a:extLst>
                  <a:ext uri="{FF2B5EF4-FFF2-40B4-BE49-F238E27FC236}">
                    <a16:creationId xmlns:a16="http://schemas.microsoft.com/office/drawing/2014/main" id="{5C36ABB2-92A5-9C22-A255-503DFF31744D}"/>
                  </a:ext>
                </a:extLst>
              </p:cNvPr>
              <p:cNvSpPr txBox="1"/>
              <p:nvPr/>
            </p:nvSpPr>
            <p:spPr>
              <a:xfrm>
                <a:off x="9589899" y="17464020"/>
                <a:ext cx="173999" cy="95481"/>
              </a:xfrm>
              <a:prstGeom prst="rect">
                <a:avLst/>
              </a:prstGeom>
              <a:noFill/>
            </p:spPr>
            <p:txBody>
              <a:bodyPr wrap="none" rtlCol="0">
                <a:spAutoFit/>
              </a:bodyPr>
              <a:lstStyle/>
              <a:p>
                <a:r>
                  <a:rPr lang="en-US" sz="1600" dirty="0"/>
                  <a:t>4</a:t>
                </a:r>
                <a:endParaRPr lang="en-US" sz="2000" dirty="0"/>
              </a:p>
            </p:txBody>
          </p:sp>
          <p:sp>
            <p:nvSpPr>
              <p:cNvPr id="60" name="TextBox 59">
                <a:extLst>
                  <a:ext uri="{FF2B5EF4-FFF2-40B4-BE49-F238E27FC236}">
                    <a16:creationId xmlns:a16="http://schemas.microsoft.com/office/drawing/2014/main" id="{A2D1792D-1BF5-9E6A-953E-2EA8795ABEFC}"/>
                  </a:ext>
                </a:extLst>
              </p:cNvPr>
              <p:cNvSpPr txBox="1"/>
              <p:nvPr/>
            </p:nvSpPr>
            <p:spPr>
              <a:xfrm>
                <a:off x="9594622" y="17858617"/>
                <a:ext cx="276038" cy="95481"/>
              </a:xfrm>
              <a:prstGeom prst="rect">
                <a:avLst/>
              </a:prstGeom>
              <a:noFill/>
            </p:spPr>
            <p:txBody>
              <a:bodyPr wrap="square" rtlCol="0">
                <a:spAutoFit/>
              </a:bodyPr>
              <a:lstStyle/>
              <a:p>
                <a:r>
                  <a:rPr lang="en-US" sz="1600" dirty="0"/>
                  <a:t>3</a:t>
                </a:r>
                <a:endParaRPr lang="en-US" sz="2000" dirty="0"/>
              </a:p>
            </p:txBody>
          </p:sp>
          <p:sp>
            <p:nvSpPr>
              <p:cNvPr id="61" name="TextBox 60">
                <a:extLst>
                  <a:ext uri="{FF2B5EF4-FFF2-40B4-BE49-F238E27FC236}">
                    <a16:creationId xmlns:a16="http://schemas.microsoft.com/office/drawing/2014/main" id="{5EFFE3A2-CCA5-97A0-927C-80A3A1DF60A3}"/>
                  </a:ext>
                </a:extLst>
              </p:cNvPr>
              <p:cNvSpPr txBox="1"/>
              <p:nvPr/>
            </p:nvSpPr>
            <p:spPr>
              <a:xfrm>
                <a:off x="9594622" y="18248488"/>
                <a:ext cx="173999" cy="95481"/>
              </a:xfrm>
              <a:prstGeom prst="rect">
                <a:avLst/>
              </a:prstGeom>
              <a:noFill/>
            </p:spPr>
            <p:txBody>
              <a:bodyPr wrap="none" rtlCol="0">
                <a:spAutoFit/>
              </a:bodyPr>
              <a:lstStyle/>
              <a:p>
                <a:r>
                  <a:rPr lang="en-US" sz="1600" dirty="0"/>
                  <a:t>2</a:t>
                </a:r>
                <a:endParaRPr lang="en-US" sz="2000" dirty="0"/>
              </a:p>
            </p:txBody>
          </p:sp>
          <p:sp>
            <p:nvSpPr>
              <p:cNvPr id="1025" name="TextBox 1024">
                <a:extLst>
                  <a:ext uri="{FF2B5EF4-FFF2-40B4-BE49-F238E27FC236}">
                    <a16:creationId xmlns:a16="http://schemas.microsoft.com/office/drawing/2014/main" id="{2B9ADEF6-5485-1D0F-5D1B-CEDF05359E17}"/>
                  </a:ext>
                </a:extLst>
              </p:cNvPr>
              <p:cNvSpPr txBox="1"/>
              <p:nvPr/>
            </p:nvSpPr>
            <p:spPr>
              <a:xfrm>
                <a:off x="9594622" y="18633682"/>
                <a:ext cx="173999" cy="95481"/>
              </a:xfrm>
              <a:prstGeom prst="rect">
                <a:avLst/>
              </a:prstGeom>
              <a:noFill/>
            </p:spPr>
            <p:txBody>
              <a:bodyPr wrap="none" rtlCol="0">
                <a:spAutoFit/>
              </a:bodyPr>
              <a:lstStyle/>
              <a:p>
                <a:r>
                  <a:rPr lang="en-US" sz="1600" dirty="0"/>
                  <a:t>1</a:t>
                </a:r>
                <a:endParaRPr lang="en-US" sz="2000" dirty="0"/>
              </a:p>
            </p:txBody>
          </p:sp>
        </p:grpSp>
        <p:sp>
          <p:nvSpPr>
            <p:cNvPr id="50" name="Text Box 37">
              <a:extLst>
                <a:ext uri="{FF2B5EF4-FFF2-40B4-BE49-F238E27FC236}">
                  <a16:creationId xmlns:a16="http://schemas.microsoft.com/office/drawing/2014/main" id="{EDCDCB92-F8B5-9B73-3A8E-18C912C706F7}"/>
                </a:ext>
              </a:extLst>
            </p:cNvPr>
            <p:cNvSpPr txBox="1"/>
            <p:nvPr/>
          </p:nvSpPr>
          <p:spPr>
            <a:xfrm>
              <a:off x="3900214" y="30218218"/>
              <a:ext cx="3510006" cy="2121040"/>
            </a:xfrm>
            <a:prstGeom prst="rect">
              <a:avLst/>
            </a:prstGeom>
            <a:noFill/>
            <a:ln w="6350">
              <a:noFill/>
            </a:ln>
          </p:spPr>
          <p:txBody>
            <a:bodyPr rot="0" spcFirstLastPara="0" vert="horz" wrap="square" lIns="88425" tIns="44213" rIns="88425" bIns="44213" numCol="1" spcCol="0" rtlCol="0" fromWordArt="0" anchor="t" anchorCtr="0" forceAA="0" compatLnSpc="1">
              <a:prstTxWarp prst="textNoShape">
                <a:avLst/>
              </a:prstTxWarp>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1. EPA PM</a:t>
              </a:r>
              <a:r>
                <a:rPr lang="en-US" baseline="-25000" dirty="0">
                  <a:latin typeface="Calibri" panose="020F0502020204030204" pitchFamily="34" charset="0"/>
                  <a:ea typeface="Calibri" panose="020F0502020204030204" pitchFamily="34" charset="0"/>
                  <a:cs typeface="Times New Roman" panose="02020603050405020304" pitchFamily="18" charset="0"/>
                </a:rPr>
                <a:t>2.5</a:t>
              </a:r>
              <a:r>
                <a:rPr lang="en-US" dirty="0">
                  <a:latin typeface="Calibri" panose="020F0502020204030204" pitchFamily="34" charset="0"/>
                  <a:ea typeface="Calibri" panose="020F0502020204030204" pitchFamily="34" charset="0"/>
                  <a:cs typeface="Times New Roman" panose="02020603050405020304" pitchFamily="18" charset="0"/>
                </a:rPr>
                <a:t> Monitors</a:t>
              </a:r>
            </a:p>
            <a:p>
              <a:r>
                <a:rPr lang="en-US" dirty="0">
                  <a:latin typeface="Calibri" panose="020F0502020204030204" pitchFamily="34" charset="0"/>
                  <a:ea typeface="Calibri" panose="020F0502020204030204" pitchFamily="34" charset="0"/>
                  <a:cs typeface="Times New Roman" panose="02020603050405020304" pitchFamily="18" charset="0"/>
                </a:rPr>
                <a:t>2. Cold Air Drainage </a:t>
              </a:r>
            </a:p>
            <a:p>
              <a:r>
                <a:rPr lang="en-US" dirty="0">
                  <a:latin typeface="Calibri" panose="020F0502020204030204" pitchFamily="34" charset="0"/>
                  <a:ea typeface="Calibri" panose="020F0502020204030204" pitchFamily="34" charset="0"/>
                  <a:cs typeface="Times New Roman" panose="02020603050405020304" pitchFamily="18" charset="0"/>
                </a:rPr>
                <a:t>3. Smog Layer</a:t>
              </a:r>
            </a:p>
            <a:p>
              <a:r>
                <a:rPr lang="en-US" dirty="0">
                  <a:latin typeface="Calibri" panose="020F0502020204030204" pitchFamily="34" charset="0"/>
                  <a:ea typeface="Calibri" panose="020F0502020204030204" pitchFamily="34" charset="0"/>
                  <a:cs typeface="Times New Roman" panose="02020603050405020304" pitchFamily="18" charset="0"/>
                </a:rPr>
                <a:t>4. Aerosol Measurements</a:t>
              </a:r>
            </a:p>
            <a:p>
              <a:r>
                <a:rPr lang="en-US" dirty="0">
                  <a:latin typeface="Calibri" panose="020F0502020204030204" pitchFamily="34" charset="0"/>
                  <a:ea typeface="Calibri" panose="020F0502020204030204" pitchFamily="34" charset="0"/>
                  <a:cs typeface="Times New Roman" panose="02020603050405020304" pitchFamily="18" charset="0"/>
                </a:rPr>
                <a:t>5. HMS Smoke Plumes  </a:t>
              </a:r>
            </a:p>
            <a:p>
              <a:r>
                <a:rPr lang="en-US" dirty="0">
                  <a:latin typeface="Calibri" panose="020F0502020204030204" pitchFamily="34" charset="0"/>
                  <a:ea typeface="Calibri" panose="020F0502020204030204" pitchFamily="34" charset="0"/>
                  <a:cs typeface="Times New Roman" panose="02020603050405020304" pitchFamily="18" charset="0"/>
                </a:rPr>
                <a:t>6. Wildfire Season Time Window</a:t>
              </a:r>
            </a:p>
          </p:txBody>
        </p:sp>
        <p:sp>
          <p:nvSpPr>
            <p:cNvPr id="1128" name="TextBox 1127">
              <a:extLst>
                <a:ext uri="{FF2B5EF4-FFF2-40B4-BE49-F238E27FC236}">
                  <a16:creationId xmlns:a16="http://schemas.microsoft.com/office/drawing/2014/main" id="{96133645-54B7-7DA1-49E7-5CC18D43329E}"/>
                </a:ext>
              </a:extLst>
            </p:cNvPr>
            <p:cNvSpPr txBox="1"/>
            <p:nvPr/>
          </p:nvSpPr>
          <p:spPr>
            <a:xfrm>
              <a:off x="202046" y="32146559"/>
              <a:ext cx="10356105" cy="461665"/>
            </a:xfrm>
            <a:prstGeom prst="rect">
              <a:avLst/>
            </a:prstGeom>
            <a:noFill/>
          </p:spPr>
          <p:txBody>
            <a:bodyPr wrap="none" rtlCol="0">
              <a:spAutoFit/>
            </a:bodyPr>
            <a:lstStyle/>
            <a:p>
              <a:r>
                <a:rPr lang="en-US" sz="2400" b="1" dirty="0"/>
                <a:t>Figure 1. </a:t>
              </a:r>
              <a:r>
                <a:rPr lang="en-US" sz="2400" dirty="0"/>
                <a:t>Spatial Representation of Methods for Extracting Wildfire-Specific PM</a:t>
              </a:r>
              <a:r>
                <a:rPr lang="en-US" sz="2400" baseline="-25000" dirty="0"/>
                <a:t>2.5</a:t>
              </a:r>
              <a:r>
                <a:rPr lang="en-US" sz="2400" dirty="0"/>
                <a:t> </a:t>
              </a:r>
            </a:p>
          </p:txBody>
        </p:sp>
      </p:grpSp>
    </p:spTree>
    <p:extLst>
      <p:ext uri="{BB962C8B-B14F-4D97-AF65-F5344CB8AC3E}">
        <p14:creationId xmlns:p14="http://schemas.microsoft.com/office/powerpoint/2010/main" val="1399735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34821</TotalTime>
  <Words>975</Words>
  <Application>Microsoft Macintosh PowerPoint</Application>
  <PresentationFormat>Custom</PresentationFormat>
  <Paragraphs>143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BlinkMacSystemFont</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Orr, Ava S</dc:creator>
  <cp:lastModifiedBy>Orr, Ava</cp:lastModifiedBy>
  <cp:revision>33</cp:revision>
  <dcterms:created xsi:type="dcterms:W3CDTF">2023-01-17T11:23:28Z</dcterms:created>
  <dcterms:modified xsi:type="dcterms:W3CDTF">2023-02-17T04:42:14Z</dcterms:modified>
</cp:coreProperties>
</file>