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Montserrat" pitchFamily="2" charset="77"/>
      <p:regular r:id="rId9"/>
      <p:bold r:id="rId10"/>
      <p:italic r:id="rId11"/>
      <p:boldItalic r:id="rId12"/>
    </p:embeddedFont>
    <p:embeddedFont>
      <p:font typeface="Oswald" pitchFamily="2" charset="77"/>
      <p:regular r:id="rId13"/>
      <p:bold r:id="rId14"/>
    </p:embeddedFont>
    <p:embeddedFont>
      <p:font typeface="Playfair Display" pitchFamily="2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1"/>
    <p:restoredTop sz="94668"/>
  </p:normalViewPr>
  <p:slideViewPr>
    <p:cSldViewPr snapToGrid="0">
      <p:cViewPr varScale="1">
        <p:scale>
          <a:sx n="141" d="100"/>
          <a:sy n="141" d="100"/>
        </p:scale>
        <p:origin x="5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6f9721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6f9721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e90f6274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e90f6274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be90f6274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be90f6274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e90f627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be90f627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be90f6274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be90f6274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e90f6274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be90f6274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gmdb.usgs.gov/img4/ht_icons/overlay/MT/MT_Helena_268762_1903_250000_geo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subTitle" idx="4294967295"/>
          </p:nvPr>
        </p:nvSpPr>
        <p:spPr>
          <a:xfrm>
            <a:off x="5485300" y="2800725"/>
            <a:ext cx="3204000" cy="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Cassidy Vander </a:t>
            </a:r>
            <a:r>
              <a:rPr lang="en" dirty="0" err="1"/>
              <a:t>Voort</a:t>
            </a:r>
            <a:endParaRPr dirty="0"/>
          </a:p>
        </p:txBody>
      </p:sp>
      <p:sp>
        <p:nvSpPr>
          <p:cNvPr id="60" name="Google Shape;60;p13"/>
          <p:cNvSpPr txBox="1"/>
          <p:nvPr/>
        </p:nvSpPr>
        <p:spPr>
          <a:xfrm>
            <a:off x="570275" y="4222275"/>
            <a:ext cx="44634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1: USGS, </a:t>
            </a:r>
            <a:r>
              <a:rPr lang="en" sz="10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Helena Montana, 1903</a:t>
            </a:r>
            <a:r>
              <a:rPr lang="en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0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https://ngmdb.usgs.gov/img4/ht_icons/overlay/MT/MT_Helena_268762_1903_250000_geo.jpg</a:t>
            </a:r>
            <a:endParaRPr sz="1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12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238" y="304800"/>
            <a:ext cx="3917475" cy="3917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083F2A-A552-1E49-9E3D-637657A7CB72}"/>
              </a:ext>
            </a:extLst>
          </p:cNvPr>
          <p:cNvSpPr txBox="1"/>
          <p:nvPr/>
        </p:nvSpPr>
        <p:spPr>
          <a:xfrm>
            <a:off x="5629692" y="1131683"/>
            <a:ext cx="2915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Feminine Felons: A History of Violent Female Offenders in Montana; 1909-1960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76181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3322975" y="383850"/>
            <a:ext cx="5340900" cy="6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  <a:sym typeface="Playfair Display"/>
              </a:rPr>
              <a:t>Ada Burwell</a:t>
            </a:r>
            <a:endParaRPr sz="1800" dirty="0">
              <a:solidFill>
                <a:schemeClr val="dk2"/>
              </a:solidFill>
              <a:latin typeface="Times New Roman" panose="02020603050405020304" pitchFamily="18" charset="0"/>
              <a:ea typeface="Playfair Display"/>
              <a:cs typeface="Times New Roman" panose="02020603050405020304" pitchFamily="18" charset="0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3103650" y="1173475"/>
            <a:ext cx="5823600" cy="3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 dirty="0">
                <a:solidFill>
                  <a:schemeClr val="dk2"/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  <a:sym typeface="Playfair Display"/>
              </a:rPr>
              <a:t>56, Housewife, Tennessee </a:t>
            </a:r>
            <a:endParaRPr sz="1800" dirty="0">
              <a:solidFill>
                <a:schemeClr val="dk2"/>
              </a:solidFill>
              <a:latin typeface="Times New Roman" panose="02020603050405020304" pitchFamily="18" charset="0"/>
              <a:ea typeface="Playfair Display"/>
              <a:cs typeface="Times New Roman" panose="02020603050405020304" pitchFamily="18" charset="0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 dirty="0">
                <a:solidFill>
                  <a:schemeClr val="dk2"/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  <a:sym typeface="Playfair Display"/>
              </a:rPr>
              <a:t>1st Degree Murder </a:t>
            </a:r>
            <a:endParaRPr sz="1800" dirty="0">
              <a:solidFill>
                <a:schemeClr val="dk2"/>
              </a:solidFill>
              <a:latin typeface="Times New Roman" panose="02020603050405020304" pitchFamily="18" charset="0"/>
              <a:ea typeface="Playfair Display"/>
              <a:cs typeface="Times New Roman" panose="02020603050405020304" pitchFamily="18" charset="0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 dirty="0">
                <a:solidFill>
                  <a:schemeClr val="dk2"/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  <a:sym typeface="Playfair Display"/>
              </a:rPr>
              <a:t>Accused of Killing her husband George Burwell </a:t>
            </a:r>
            <a:endParaRPr sz="1800" dirty="0">
              <a:solidFill>
                <a:schemeClr val="dk2"/>
              </a:solidFill>
              <a:latin typeface="Times New Roman" panose="02020603050405020304" pitchFamily="18" charset="0"/>
              <a:ea typeface="Playfair Display"/>
              <a:cs typeface="Times New Roman" panose="02020603050405020304" pitchFamily="18" charset="0"/>
              <a:sym typeface="Playfair Display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5360" y="2264575"/>
            <a:ext cx="3088517" cy="263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5">
            <a:alphaModFix/>
          </a:blip>
          <a:srcRect b="89845"/>
          <a:stretch/>
        </p:blipFill>
        <p:spPr>
          <a:xfrm>
            <a:off x="3103650" y="2264583"/>
            <a:ext cx="1961288" cy="1192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l="25295" t="16569" b="21556"/>
          <a:stretch/>
        </p:blipFill>
        <p:spPr>
          <a:xfrm>
            <a:off x="350950" y="131600"/>
            <a:ext cx="4079700" cy="438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2241600" y="4606100"/>
            <a:ext cx="46608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3: Women’s separate quarters Ellen Baumler, </a:t>
            </a:r>
            <a:r>
              <a:rPr lang="en" sz="10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Dark Spaces: Montana’s Historic Penitentiary at Deer Lodge</a:t>
            </a:r>
            <a:r>
              <a:rPr lang="en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1908.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4">
            <a:alphaModFix/>
          </a:blip>
          <a:srcRect l="7157" t="14667" r="37526" b="23182"/>
          <a:stretch/>
        </p:blipFill>
        <p:spPr>
          <a:xfrm>
            <a:off x="4572000" y="802420"/>
            <a:ext cx="4079698" cy="3538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449650" y="350950"/>
            <a:ext cx="81045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  <a:sym typeface="Playfair Display"/>
              </a:rPr>
              <a:t>Demographics </a:t>
            </a:r>
            <a:endParaRPr sz="1800" dirty="0">
              <a:solidFill>
                <a:schemeClr val="dk2"/>
              </a:solidFill>
              <a:latin typeface="Times New Roman" panose="02020603050405020304" pitchFamily="18" charset="0"/>
              <a:ea typeface="Playfair Display"/>
              <a:cs typeface="Times New Roman" panose="02020603050405020304" pitchFamily="18" charset="0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296100" y="1096700"/>
            <a:ext cx="8565300" cy="3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950" y="821500"/>
            <a:ext cx="3413250" cy="2044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5887" y="825600"/>
            <a:ext cx="3413250" cy="20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075" y="3037727"/>
            <a:ext cx="3413250" cy="205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8950" y="3046925"/>
            <a:ext cx="3507133" cy="20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040" y="152400"/>
            <a:ext cx="276181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4211300" y="361900"/>
            <a:ext cx="43428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  <a:sym typeface="Playfair Display"/>
              </a:rPr>
              <a:t>Marian Elizabeth Cole</a:t>
            </a:r>
            <a:endParaRPr sz="1800" dirty="0">
              <a:solidFill>
                <a:schemeClr val="dk2"/>
              </a:solidFill>
              <a:latin typeface="Times New Roman" panose="02020603050405020304" pitchFamily="18" charset="0"/>
              <a:ea typeface="Playfair Display"/>
              <a:cs typeface="Times New Roman" panose="02020603050405020304" pitchFamily="18" charset="0"/>
              <a:sym typeface="Playfair Display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3652000" y="954125"/>
            <a:ext cx="5121600" cy="3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 dirty="0">
                <a:solidFill>
                  <a:schemeClr val="dk2"/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  <a:sym typeface="Playfair Display"/>
              </a:rPr>
              <a:t>49, Housewife, Ontario </a:t>
            </a:r>
            <a:endParaRPr sz="1800" dirty="0">
              <a:solidFill>
                <a:schemeClr val="dk2"/>
              </a:solidFill>
              <a:latin typeface="Times New Roman" panose="02020603050405020304" pitchFamily="18" charset="0"/>
              <a:ea typeface="Playfair Display"/>
              <a:cs typeface="Times New Roman" panose="02020603050405020304" pitchFamily="18" charset="0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 dirty="0">
                <a:solidFill>
                  <a:schemeClr val="dk2"/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  <a:sym typeface="Playfair Display"/>
              </a:rPr>
              <a:t>2nd Degree Murder </a:t>
            </a:r>
            <a:endParaRPr sz="1800" dirty="0">
              <a:solidFill>
                <a:schemeClr val="dk2"/>
              </a:solidFill>
              <a:latin typeface="Times New Roman" panose="02020603050405020304" pitchFamily="18" charset="0"/>
              <a:ea typeface="Playfair Display"/>
              <a:cs typeface="Times New Roman" panose="02020603050405020304" pitchFamily="18" charset="0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 dirty="0">
                <a:solidFill>
                  <a:schemeClr val="dk2"/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  <a:sym typeface="Playfair Display"/>
              </a:rPr>
              <a:t>Accused of Killings her </a:t>
            </a:r>
            <a:endParaRPr sz="1800" dirty="0">
              <a:solidFill>
                <a:schemeClr val="dk2"/>
              </a:solidFill>
              <a:latin typeface="Times New Roman" panose="02020603050405020304" pitchFamily="18" charset="0"/>
              <a:ea typeface="Playfair Display"/>
              <a:cs typeface="Times New Roman" panose="02020603050405020304" pitchFamily="18" charset="0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  <a:sym typeface="Playfair Display"/>
              </a:rPr>
              <a:t>Common-law Husband</a:t>
            </a:r>
            <a:endParaRPr sz="1800" dirty="0">
              <a:solidFill>
                <a:schemeClr val="dk2"/>
              </a:solidFill>
              <a:latin typeface="Times New Roman" panose="02020603050405020304" pitchFamily="18" charset="0"/>
              <a:ea typeface="Playfair Display"/>
              <a:cs typeface="Times New Roman" panose="02020603050405020304" pitchFamily="18" charset="0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9927" y="1096675"/>
            <a:ext cx="1153485" cy="37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2677" y="2266950"/>
            <a:ext cx="1662507" cy="272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4975" y="405600"/>
            <a:ext cx="2411224" cy="413454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493525" y="197400"/>
            <a:ext cx="49572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  <a:sym typeface="Playfair Display"/>
              </a:rPr>
              <a:t>Dora Williams </a:t>
            </a:r>
            <a:endParaRPr sz="1800" dirty="0">
              <a:solidFill>
                <a:schemeClr val="dk2"/>
              </a:solidFill>
              <a:latin typeface="Times New Roman" panose="02020603050405020304" pitchFamily="18" charset="0"/>
              <a:ea typeface="Playfair Display"/>
              <a:cs typeface="Times New Roman" panose="02020603050405020304" pitchFamily="18" charset="0"/>
              <a:sym typeface="Playfair Display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263200" y="811550"/>
            <a:ext cx="5450700" cy="3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 dirty="0">
                <a:solidFill>
                  <a:schemeClr val="dk2"/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  <a:sym typeface="Playfair Display"/>
              </a:rPr>
              <a:t>33, Nurse/Housewife, Kansas </a:t>
            </a:r>
            <a:endParaRPr sz="1800" dirty="0">
              <a:solidFill>
                <a:schemeClr val="dk2"/>
              </a:solidFill>
              <a:latin typeface="Times New Roman" panose="02020603050405020304" pitchFamily="18" charset="0"/>
              <a:ea typeface="Playfair Display"/>
              <a:cs typeface="Times New Roman" panose="02020603050405020304" pitchFamily="18" charset="0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 dirty="0">
                <a:solidFill>
                  <a:schemeClr val="dk2"/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  <a:sym typeface="Playfair Display"/>
              </a:rPr>
              <a:t>2nd Degree Murder </a:t>
            </a:r>
            <a:endParaRPr sz="1800" dirty="0">
              <a:solidFill>
                <a:schemeClr val="dk2"/>
              </a:solidFill>
              <a:latin typeface="Times New Roman" panose="02020603050405020304" pitchFamily="18" charset="0"/>
              <a:ea typeface="Playfair Display"/>
              <a:cs typeface="Times New Roman" panose="02020603050405020304" pitchFamily="18" charset="0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 dirty="0">
                <a:solidFill>
                  <a:schemeClr val="dk2"/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  <a:sym typeface="Playfair Display"/>
              </a:rPr>
              <a:t>Accused of Killing </a:t>
            </a:r>
            <a:endParaRPr sz="1800" dirty="0">
              <a:solidFill>
                <a:schemeClr val="dk2"/>
              </a:solidFill>
              <a:latin typeface="Times New Roman" panose="02020603050405020304" pitchFamily="18" charset="0"/>
              <a:ea typeface="Playfair Display"/>
              <a:cs typeface="Times New Roman" panose="02020603050405020304" pitchFamily="18" charset="0"/>
              <a:sym typeface="Playfair Display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  <a:sym typeface="Playfair Display"/>
              </a:rPr>
              <a:t>the man she was living with  </a:t>
            </a:r>
            <a:endParaRPr sz="1800" dirty="0">
              <a:solidFill>
                <a:schemeClr val="dk2"/>
              </a:solidFill>
              <a:latin typeface="Times New Roman" panose="02020603050405020304" pitchFamily="18" charset="0"/>
              <a:ea typeface="Playfair Display"/>
              <a:cs typeface="Times New Roman" panose="02020603050405020304" pitchFamily="18" charset="0"/>
              <a:sym typeface="Playfair Display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1975" y="312525"/>
            <a:ext cx="2467550" cy="4320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3199" y="2141075"/>
            <a:ext cx="1831500" cy="254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 rotWithShape="1">
          <a:blip r:embed="rId6">
            <a:alphaModFix/>
          </a:blip>
          <a:srcRect b="73808"/>
          <a:stretch/>
        </p:blipFill>
        <p:spPr>
          <a:xfrm>
            <a:off x="2506175" y="3355875"/>
            <a:ext cx="1074324" cy="9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Macintosh PowerPoint</Application>
  <PresentationFormat>On-screen Show (16:9)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Montserrat</vt:lpstr>
      <vt:lpstr>Oswald</vt:lpstr>
      <vt:lpstr>Arial</vt:lpstr>
      <vt:lpstr>Playfair Display</vt:lpstr>
      <vt:lpstr>Times New Roman</vt:lpstr>
      <vt:lpstr>Pop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Cassidy Vandervoort</cp:lastModifiedBy>
  <cp:revision>1</cp:revision>
  <dcterms:modified xsi:type="dcterms:W3CDTF">2024-03-08T15:30:12Z</dcterms:modified>
</cp:coreProperties>
</file>