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A1A"/>
    <a:srgbClr val="96B346"/>
    <a:srgbClr val="673A90"/>
    <a:srgbClr val="167C7D"/>
    <a:srgbClr val="D5802B"/>
    <a:srgbClr val="991E2C"/>
    <a:srgbClr val="A8A335"/>
    <a:srgbClr val="FF4290"/>
    <a:srgbClr val="B3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270"/>
    <p:restoredTop sz="89271" autoAdjust="0"/>
  </p:normalViewPr>
  <p:slideViewPr>
    <p:cSldViewPr snapToGrid="0" snapToObjects="1">
      <p:cViewPr>
        <p:scale>
          <a:sx n="25" d="100"/>
          <a:sy n="25" d="100"/>
        </p:scale>
        <p:origin x="864" y="-656"/>
      </p:cViewPr>
      <p:guideLst>
        <p:guide orient="horz" pos="10368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AB130-13AC-1D44-9937-8485082BF81B}" type="doc">
      <dgm:prSet loTypeId="urn:microsoft.com/office/officeart/2005/8/layout/target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7E0F37-47CA-EA4B-AFC3-72D57B34BBCC}">
      <dgm:prSet phldrT="[Text]"/>
      <dgm:spPr/>
      <dgm:t>
        <a:bodyPr/>
        <a:lstStyle/>
        <a:p>
          <a:r>
            <a:rPr lang="en-US" dirty="0" smtClean="0"/>
            <a:t>Related in Meaning only                         </a:t>
          </a:r>
          <a:endParaRPr lang="en-US" dirty="0"/>
        </a:p>
      </dgm:t>
    </dgm:pt>
    <dgm:pt modelId="{B28DAB45-2AEC-AA44-BC06-75488C7E11EB}" type="parTrans" cxnId="{A2C91FC5-A24A-1B44-B717-04C99837C2EF}">
      <dgm:prSet/>
      <dgm:spPr/>
      <dgm:t>
        <a:bodyPr/>
        <a:lstStyle/>
        <a:p>
          <a:endParaRPr lang="en-US"/>
        </a:p>
      </dgm:t>
    </dgm:pt>
    <dgm:pt modelId="{2FD7BAAC-A22F-6746-B612-EEE701313CF0}" type="sibTrans" cxnId="{A2C91FC5-A24A-1B44-B717-04C99837C2EF}">
      <dgm:prSet/>
      <dgm:spPr/>
      <dgm:t>
        <a:bodyPr/>
        <a:lstStyle/>
        <a:p>
          <a:endParaRPr lang="en-US"/>
        </a:p>
      </dgm:t>
    </dgm:pt>
    <dgm:pt modelId="{31297C7A-9E2A-2F4D-A7A2-2D6C1EBC28C3}">
      <dgm:prSet phldrT="[Text]"/>
      <dgm:spPr/>
      <dgm:t>
        <a:bodyPr/>
        <a:lstStyle/>
        <a:p>
          <a:r>
            <a:rPr lang="en-US" dirty="0" smtClean="0"/>
            <a:t>MA Related/Mod Vocab Relatedness</a:t>
          </a:r>
          <a:endParaRPr lang="en-US" dirty="0"/>
        </a:p>
      </dgm:t>
    </dgm:pt>
    <dgm:pt modelId="{55934D62-5DBF-EB46-898C-AD359B060FFF}" type="parTrans" cxnId="{43E4CBE7-D323-CC46-9618-FDE606F49140}">
      <dgm:prSet/>
      <dgm:spPr/>
      <dgm:t>
        <a:bodyPr/>
        <a:lstStyle/>
        <a:p>
          <a:endParaRPr lang="en-US"/>
        </a:p>
      </dgm:t>
    </dgm:pt>
    <dgm:pt modelId="{3A340391-7DD9-2E4C-BB9F-9A9055AEF018}" type="sibTrans" cxnId="{43E4CBE7-D323-CC46-9618-FDE606F49140}">
      <dgm:prSet/>
      <dgm:spPr/>
      <dgm:t>
        <a:bodyPr/>
        <a:lstStyle/>
        <a:p>
          <a:endParaRPr lang="en-US"/>
        </a:p>
      </dgm:t>
    </dgm:pt>
    <dgm:pt modelId="{821B4E93-42D3-9342-A0D4-BA489EB454DB}">
      <dgm:prSet phldrT="[Text]"/>
      <dgm:spPr/>
      <dgm:t>
        <a:bodyPr/>
        <a:lstStyle/>
        <a:p>
          <a:r>
            <a:rPr lang="en-US" dirty="0" smtClean="0"/>
            <a:t>MA Related/Low Vocab Relatedness</a:t>
          </a:r>
          <a:endParaRPr lang="en-US" dirty="0"/>
        </a:p>
      </dgm:t>
    </dgm:pt>
    <dgm:pt modelId="{C507D401-5CA6-E547-9A1A-0692D5AB05A8}" type="parTrans" cxnId="{669FE35A-2AA1-494A-B13D-0211BCAC3A57}">
      <dgm:prSet/>
      <dgm:spPr/>
      <dgm:t>
        <a:bodyPr/>
        <a:lstStyle/>
        <a:p>
          <a:endParaRPr lang="en-US"/>
        </a:p>
      </dgm:t>
    </dgm:pt>
    <dgm:pt modelId="{41376C39-AF8F-E64E-8BA8-B15F3AFC6C54}" type="sibTrans" cxnId="{669FE35A-2AA1-494A-B13D-0211BCAC3A57}">
      <dgm:prSet/>
      <dgm:spPr/>
      <dgm:t>
        <a:bodyPr/>
        <a:lstStyle/>
        <a:p>
          <a:endParaRPr lang="en-US"/>
        </a:p>
      </dgm:t>
    </dgm:pt>
    <dgm:pt modelId="{3B25C3CE-D1AE-2B4B-8DF7-B8A9184FF003}">
      <dgm:prSet phldrT="[Text]"/>
      <dgm:spPr/>
      <dgm:t>
        <a:bodyPr/>
        <a:lstStyle/>
        <a:p>
          <a:r>
            <a:rPr lang="en-US" dirty="0" smtClean="0"/>
            <a:t>Related in Letter Form only</a:t>
          </a:r>
          <a:endParaRPr lang="en-US" dirty="0"/>
        </a:p>
      </dgm:t>
    </dgm:pt>
    <dgm:pt modelId="{4FB6FAFE-03E8-024B-8560-8562267064A0}" type="parTrans" cxnId="{DE332484-9825-104D-BD65-B3BF80F9EA04}">
      <dgm:prSet/>
      <dgm:spPr/>
      <dgm:t>
        <a:bodyPr/>
        <a:lstStyle/>
        <a:p>
          <a:endParaRPr lang="en-US"/>
        </a:p>
      </dgm:t>
    </dgm:pt>
    <dgm:pt modelId="{D9043146-A7F1-1E47-98C2-A8A853DE8FDF}" type="sibTrans" cxnId="{DE332484-9825-104D-BD65-B3BF80F9EA04}">
      <dgm:prSet/>
      <dgm:spPr/>
      <dgm:t>
        <a:bodyPr/>
        <a:lstStyle/>
        <a:p>
          <a:endParaRPr lang="en-US"/>
        </a:p>
      </dgm:t>
    </dgm:pt>
    <dgm:pt modelId="{8D08B49E-52E9-1E47-BEAA-3E121EA3398A}">
      <dgm:prSet phldrT="[Text]"/>
      <dgm:spPr/>
      <dgm:t>
        <a:bodyPr/>
        <a:lstStyle/>
        <a:p>
          <a:r>
            <a:rPr lang="en-US" dirty="0" smtClean="0"/>
            <a:t>MA Related/High Vocab Relatedness</a:t>
          </a:r>
          <a:endParaRPr lang="en-US" dirty="0"/>
        </a:p>
      </dgm:t>
    </dgm:pt>
    <dgm:pt modelId="{C8A24F61-4154-1A45-B3E8-B563D667545B}" type="parTrans" cxnId="{39CCB7D7-F14D-594B-983B-631A3BE2D88A}">
      <dgm:prSet/>
      <dgm:spPr/>
      <dgm:t>
        <a:bodyPr/>
        <a:lstStyle/>
        <a:p>
          <a:endParaRPr lang="en-US"/>
        </a:p>
      </dgm:t>
    </dgm:pt>
    <dgm:pt modelId="{ED9EB3B7-4512-DF49-81C5-EB45B1F0A694}" type="sibTrans" cxnId="{39CCB7D7-F14D-594B-983B-631A3BE2D88A}">
      <dgm:prSet/>
      <dgm:spPr/>
      <dgm:t>
        <a:bodyPr/>
        <a:lstStyle/>
        <a:p>
          <a:endParaRPr lang="en-US"/>
        </a:p>
      </dgm:t>
    </dgm:pt>
    <dgm:pt modelId="{F3E86B05-A0E3-A04F-A72F-194AE4042449}">
      <dgm:prSet phldrT="[Text]"/>
      <dgm:spPr/>
      <dgm:t>
        <a:bodyPr/>
        <a:lstStyle/>
        <a:p>
          <a:r>
            <a:rPr lang="en-US" dirty="0" smtClean="0"/>
            <a:t> Bake - Cook</a:t>
          </a:r>
          <a:endParaRPr lang="en-US" dirty="0"/>
        </a:p>
      </dgm:t>
    </dgm:pt>
    <dgm:pt modelId="{31CB2ABB-46A1-BE46-8846-AD07A1222732}" type="parTrans" cxnId="{32595C02-CB18-5B4A-8B67-52AFE8FC6993}">
      <dgm:prSet/>
      <dgm:spPr/>
      <dgm:t>
        <a:bodyPr/>
        <a:lstStyle/>
        <a:p>
          <a:endParaRPr lang="en-US"/>
        </a:p>
      </dgm:t>
    </dgm:pt>
    <dgm:pt modelId="{95012E17-2C45-3346-AA94-C0E9B7B635A3}" type="sibTrans" cxnId="{32595C02-CB18-5B4A-8B67-52AFE8FC6993}">
      <dgm:prSet/>
      <dgm:spPr/>
      <dgm:t>
        <a:bodyPr/>
        <a:lstStyle/>
        <a:p>
          <a:endParaRPr lang="en-US"/>
        </a:p>
      </dgm:t>
    </dgm:pt>
    <dgm:pt modelId="{346DD591-F7A6-7F40-A817-0C97C49C65AE}">
      <dgm:prSet phldrT="[Text]"/>
      <dgm:spPr/>
      <dgm:t>
        <a:bodyPr/>
        <a:lstStyle/>
        <a:p>
          <a:r>
            <a:rPr lang="en-US" dirty="0" smtClean="0"/>
            <a:t>Late - Lately</a:t>
          </a:r>
          <a:endParaRPr lang="en-US" dirty="0"/>
        </a:p>
      </dgm:t>
    </dgm:pt>
    <dgm:pt modelId="{A4909409-1AD6-A24A-85DE-1F2B120DC841}" type="parTrans" cxnId="{4C5FBD1E-A781-A047-BE72-86652F560973}">
      <dgm:prSet/>
      <dgm:spPr/>
      <dgm:t>
        <a:bodyPr/>
        <a:lstStyle/>
        <a:p>
          <a:endParaRPr lang="en-US"/>
        </a:p>
      </dgm:t>
    </dgm:pt>
    <dgm:pt modelId="{54FCF86B-873F-EF4A-8AF0-1D01DA4778C8}" type="sibTrans" cxnId="{4C5FBD1E-A781-A047-BE72-86652F560973}">
      <dgm:prSet/>
      <dgm:spPr/>
      <dgm:t>
        <a:bodyPr/>
        <a:lstStyle/>
        <a:p>
          <a:endParaRPr lang="en-US"/>
        </a:p>
      </dgm:t>
    </dgm:pt>
    <dgm:pt modelId="{C9903A40-1D65-6C48-8382-B65CF0355E11}">
      <dgm:prSet phldrT="[Text]"/>
      <dgm:spPr/>
      <dgm:t>
        <a:bodyPr/>
        <a:lstStyle/>
        <a:p>
          <a:r>
            <a:rPr lang="en-US" dirty="0" smtClean="0"/>
            <a:t>Hard –Hardly </a:t>
          </a:r>
          <a:endParaRPr lang="en-US" dirty="0"/>
        </a:p>
      </dgm:t>
    </dgm:pt>
    <dgm:pt modelId="{AA95629B-E760-0F41-9FA2-5710B11A23B9}" type="parTrans" cxnId="{034E043D-108F-E441-89EF-2F82ABE8AD7F}">
      <dgm:prSet/>
      <dgm:spPr/>
      <dgm:t>
        <a:bodyPr/>
        <a:lstStyle/>
        <a:p>
          <a:endParaRPr lang="en-US"/>
        </a:p>
      </dgm:t>
    </dgm:pt>
    <dgm:pt modelId="{3724C8FC-0BDF-784E-8EB7-009ECD8FD547}" type="sibTrans" cxnId="{034E043D-108F-E441-89EF-2F82ABE8AD7F}">
      <dgm:prSet/>
      <dgm:spPr/>
      <dgm:t>
        <a:bodyPr/>
        <a:lstStyle/>
        <a:p>
          <a:endParaRPr lang="en-US"/>
        </a:p>
      </dgm:t>
    </dgm:pt>
    <dgm:pt modelId="{2D60D499-9D8A-1F4C-900D-D1FD37A648B5}">
      <dgm:prSet phldrT="[Text]"/>
      <dgm:spPr/>
      <dgm:t>
        <a:bodyPr/>
        <a:lstStyle/>
        <a:p>
          <a:r>
            <a:rPr lang="en-US" dirty="0" smtClean="0"/>
            <a:t>Teach-Teacher</a:t>
          </a:r>
          <a:endParaRPr lang="en-US" dirty="0"/>
        </a:p>
      </dgm:t>
    </dgm:pt>
    <dgm:pt modelId="{EA8F6EBD-91AA-204D-9699-5CE1A4350A99}" type="parTrans" cxnId="{5C4C957B-0B92-2741-BEB1-0E059FA8C362}">
      <dgm:prSet/>
      <dgm:spPr/>
      <dgm:t>
        <a:bodyPr/>
        <a:lstStyle/>
        <a:p>
          <a:endParaRPr lang="en-US"/>
        </a:p>
      </dgm:t>
    </dgm:pt>
    <dgm:pt modelId="{ED303859-7676-0E40-96B6-932636AE1033}" type="sibTrans" cxnId="{5C4C957B-0B92-2741-BEB1-0E059FA8C362}">
      <dgm:prSet/>
      <dgm:spPr/>
      <dgm:t>
        <a:bodyPr/>
        <a:lstStyle/>
        <a:p>
          <a:endParaRPr lang="en-US"/>
        </a:p>
      </dgm:t>
    </dgm:pt>
    <dgm:pt modelId="{88AB6768-22E0-5744-834B-D5ECC8E6B9B5}">
      <dgm:prSet phldrT="[Text]"/>
      <dgm:spPr/>
      <dgm:t>
        <a:bodyPr/>
        <a:lstStyle/>
        <a:p>
          <a:r>
            <a:rPr lang="en-US" dirty="0" smtClean="0"/>
            <a:t>Spin - Spinach</a:t>
          </a:r>
          <a:endParaRPr lang="en-US" dirty="0"/>
        </a:p>
      </dgm:t>
    </dgm:pt>
    <dgm:pt modelId="{D9FEE7FB-DDCA-FD40-8DB4-74925BB088A1}" type="parTrans" cxnId="{857E379B-EF6A-274D-AF28-7733A2ABAAA4}">
      <dgm:prSet/>
      <dgm:spPr/>
      <dgm:t>
        <a:bodyPr/>
        <a:lstStyle/>
        <a:p>
          <a:endParaRPr lang="en-US"/>
        </a:p>
      </dgm:t>
    </dgm:pt>
    <dgm:pt modelId="{4EB9A4BE-FF26-064D-BC7D-27348AAB1092}" type="sibTrans" cxnId="{857E379B-EF6A-274D-AF28-7733A2ABAAA4}">
      <dgm:prSet/>
      <dgm:spPr/>
      <dgm:t>
        <a:bodyPr/>
        <a:lstStyle/>
        <a:p>
          <a:endParaRPr lang="en-US"/>
        </a:p>
      </dgm:t>
    </dgm:pt>
    <dgm:pt modelId="{F3575B88-F9F5-6046-B6D7-58467DC40DB8}" type="pres">
      <dgm:prSet presAssocID="{987AB130-13AC-1D44-9937-8485082BF81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172ED-A249-4C48-9FD9-6897B7E7C12B}" type="pres">
      <dgm:prSet presAssocID="{3F7E0F37-47CA-EA4B-AFC3-72D57B34BBCC}" presName="circle1" presStyleLbl="node1" presStyleIdx="0" presStyleCnt="5"/>
      <dgm:spPr/>
    </dgm:pt>
    <dgm:pt modelId="{5D1FE84E-2768-AA46-A3D4-E47802EED2A9}" type="pres">
      <dgm:prSet presAssocID="{3F7E0F37-47CA-EA4B-AFC3-72D57B34BBCC}" presName="space" presStyleCnt="0"/>
      <dgm:spPr/>
    </dgm:pt>
    <dgm:pt modelId="{8A3ACF1A-F315-F245-8665-EEA957308B1D}" type="pres">
      <dgm:prSet presAssocID="{3F7E0F37-47CA-EA4B-AFC3-72D57B34BBCC}" presName="rect1" presStyleLbl="alignAcc1" presStyleIdx="0" presStyleCnt="5"/>
      <dgm:spPr/>
      <dgm:t>
        <a:bodyPr/>
        <a:lstStyle/>
        <a:p>
          <a:endParaRPr lang="en-US"/>
        </a:p>
      </dgm:t>
    </dgm:pt>
    <dgm:pt modelId="{01152A9B-936E-3043-A59F-8FF4835E962D}" type="pres">
      <dgm:prSet presAssocID="{8D08B49E-52E9-1E47-BEAA-3E121EA3398A}" presName="vertSpace2" presStyleLbl="node1" presStyleIdx="0" presStyleCnt="5"/>
      <dgm:spPr/>
    </dgm:pt>
    <dgm:pt modelId="{FB87060E-FD0A-1C4A-95C2-924DAAE32EEF}" type="pres">
      <dgm:prSet presAssocID="{8D08B49E-52E9-1E47-BEAA-3E121EA3398A}" presName="circle2" presStyleLbl="node1" presStyleIdx="1" presStyleCnt="5"/>
      <dgm:spPr>
        <a:solidFill>
          <a:srgbClr val="BF2A1A"/>
        </a:solidFill>
      </dgm:spPr>
    </dgm:pt>
    <dgm:pt modelId="{D2F45787-3DCF-4A42-859E-2DD81E174A68}" type="pres">
      <dgm:prSet presAssocID="{8D08B49E-52E9-1E47-BEAA-3E121EA3398A}" presName="rect2" presStyleLbl="alignAcc1" presStyleIdx="1" presStyleCnt="5"/>
      <dgm:spPr/>
      <dgm:t>
        <a:bodyPr/>
        <a:lstStyle/>
        <a:p>
          <a:endParaRPr lang="en-US"/>
        </a:p>
      </dgm:t>
    </dgm:pt>
    <dgm:pt modelId="{C8DB911B-F265-4E42-ACA0-D14C99240933}" type="pres">
      <dgm:prSet presAssocID="{31297C7A-9E2A-2F4D-A7A2-2D6C1EBC28C3}" presName="vertSpace3" presStyleLbl="node1" presStyleIdx="1" presStyleCnt="5"/>
      <dgm:spPr/>
    </dgm:pt>
    <dgm:pt modelId="{27D3BEFF-9D1B-1D46-A25D-F965D97AD9B0}" type="pres">
      <dgm:prSet presAssocID="{31297C7A-9E2A-2F4D-A7A2-2D6C1EBC28C3}" presName="circle3" presStyleLbl="node1" presStyleIdx="2" presStyleCnt="5"/>
      <dgm:spPr/>
    </dgm:pt>
    <dgm:pt modelId="{52D3BB31-3DCE-C244-9367-E3F5BBC4BAE3}" type="pres">
      <dgm:prSet presAssocID="{31297C7A-9E2A-2F4D-A7A2-2D6C1EBC28C3}" presName="rect3" presStyleLbl="alignAcc1" presStyleIdx="2" presStyleCnt="5"/>
      <dgm:spPr/>
      <dgm:t>
        <a:bodyPr/>
        <a:lstStyle/>
        <a:p>
          <a:endParaRPr lang="en-US"/>
        </a:p>
      </dgm:t>
    </dgm:pt>
    <dgm:pt modelId="{D7A5CC3B-74A0-024B-9189-A985C76A478B}" type="pres">
      <dgm:prSet presAssocID="{821B4E93-42D3-9342-A0D4-BA489EB454DB}" presName="vertSpace4" presStyleLbl="node1" presStyleIdx="2" presStyleCnt="5"/>
      <dgm:spPr/>
    </dgm:pt>
    <dgm:pt modelId="{42B94053-9021-7B41-868F-C4D47F0B7AAA}" type="pres">
      <dgm:prSet presAssocID="{821B4E93-42D3-9342-A0D4-BA489EB454DB}" presName="circle4" presStyleLbl="node1" presStyleIdx="3" presStyleCnt="5" custLinFactNeighborX="4482" custLinFactNeighborY="-3057"/>
      <dgm:spPr/>
    </dgm:pt>
    <dgm:pt modelId="{8E84BE4F-DDF9-174D-8317-D322E9081666}" type="pres">
      <dgm:prSet presAssocID="{821B4E93-42D3-9342-A0D4-BA489EB454DB}" presName="rect4" presStyleLbl="alignAcc1" presStyleIdx="3" presStyleCnt="5"/>
      <dgm:spPr/>
      <dgm:t>
        <a:bodyPr/>
        <a:lstStyle/>
        <a:p>
          <a:endParaRPr lang="en-US"/>
        </a:p>
      </dgm:t>
    </dgm:pt>
    <dgm:pt modelId="{28BA47F6-46CB-A947-833E-27881FDEAFD2}" type="pres">
      <dgm:prSet presAssocID="{3B25C3CE-D1AE-2B4B-8DF7-B8A9184FF003}" presName="vertSpace5" presStyleLbl="node1" presStyleIdx="3" presStyleCnt="5"/>
      <dgm:spPr/>
    </dgm:pt>
    <dgm:pt modelId="{4FCEAB7E-8FB3-6A4D-A0A0-839C940191C5}" type="pres">
      <dgm:prSet presAssocID="{3B25C3CE-D1AE-2B4B-8DF7-B8A9184FF003}" presName="circle5" presStyleLbl="node1" presStyleIdx="4" presStyleCnt="5"/>
      <dgm:spPr/>
    </dgm:pt>
    <dgm:pt modelId="{44AD065C-ADB6-1543-B977-4B86B1293BEA}" type="pres">
      <dgm:prSet presAssocID="{3B25C3CE-D1AE-2B4B-8DF7-B8A9184FF003}" presName="rect5" presStyleLbl="alignAcc1" presStyleIdx="4" presStyleCnt="5"/>
      <dgm:spPr/>
      <dgm:t>
        <a:bodyPr/>
        <a:lstStyle/>
        <a:p>
          <a:endParaRPr lang="en-US"/>
        </a:p>
      </dgm:t>
    </dgm:pt>
    <dgm:pt modelId="{41A9CF60-9F2A-894E-BCD3-A87FD7417EFE}" type="pres">
      <dgm:prSet presAssocID="{3F7E0F37-47CA-EA4B-AFC3-72D57B34BBCC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9D862-F782-F745-AE04-57B407818823}" type="pres">
      <dgm:prSet presAssocID="{3F7E0F37-47CA-EA4B-AFC3-72D57B34BBCC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1178-E055-1748-A3B3-B940037DFC65}" type="pres">
      <dgm:prSet presAssocID="{8D08B49E-52E9-1E47-BEAA-3E121EA3398A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A5F83-2A53-924F-849D-72CEACF7878F}" type="pres">
      <dgm:prSet presAssocID="{8D08B49E-52E9-1E47-BEAA-3E121EA3398A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45C35-1128-7746-93B6-CC51D8DB189A}" type="pres">
      <dgm:prSet presAssocID="{31297C7A-9E2A-2F4D-A7A2-2D6C1EBC28C3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8BE6D-503F-6944-86E6-27B2C1F33BC9}" type="pres">
      <dgm:prSet presAssocID="{31297C7A-9E2A-2F4D-A7A2-2D6C1EBC28C3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9DCD4-2F4D-2648-98B9-AA893349F2DF}" type="pres">
      <dgm:prSet presAssocID="{821B4E93-42D3-9342-A0D4-BA489EB454DB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A3F36-9C4A-9940-9A54-73CB89C56D71}" type="pres">
      <dgm:prSet presAssocID="{821B4E93-42D3-9342-A0D4-BA489EB454DB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B7E5A-170A-064C-812B-CA280AF9A602}" type="pres">
      <dgm:prSet presAssocID="{3B25C3CE-D1AE-2B4B-8DF7-B8A9184FF003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B6057-6FD7-6444-A962-8690518E0675}" type="pres">
      <dgm:prSet presAssocID="{3B25C3CE-D1AE-2B4B-8DF7-B8A9184FF003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86CB1-4F06-4541-9B4D-8D8890D68D47}" type="presOf" srcId="{3B25C3CE-D1AE-2B4B-8DF7-B8A9184FF003}" destId="{44AD065C-ADB6-1543-B977-4B86B1293BEA}" srcOrd="0" destOrd="0" presId="urn:microsoft.com/office/officeart/2005/8/layout/target3"/>
    <dgm:cxn modelId="{034E043D-108F-E441-89EF-2F82ABE8AD7F}" srcId="{821B4E93-42D3-9342-A0D4-BA489EB454DB}" destId="{C9903A40-1D65-6C48-8382-B65CF0355E11}" srcOrd="0" destOrd="0" parTransId="{AA95629B-E760-0F41-9FA2-5710B11A23B9}" sibTransId="{3724C8FC-0BDF-784E-8EB7-009ECD8FD547}"/>
    <dgm:cxn modelId="{39CCB7D7-F14D-594B-983B-631A3BE2D88A}" srcId="{987AB130-13AC-1D44-9937-8485082BF81B}" destId="{8D08B49E-52E9-1E47-BEAA-3E121EA3398A}" srcOrd="1" destOrd="0" parTransId="{C8A24F61-4154-1A45-B3E8-B563D667545B}" sibTransId="{ED9EB3B7-4512-DF49-81C5-EB45B1F0A694}"/>
    <dgm:cxn modelId="{70FBA42C-5E84-5141-954E-0399CCE59D41}" type="presOf" srcId="{F3E86B05-A0E3-A04F-A72F-194AE4042449}" destId="{FCD9D862-F782-F745-AE04-57B407818823}" srcOrd="0" destOrd="0" presId="urn:microsoft.com/office/officeart/2005/8/layout/target3"/>
    <dgm:cxn modelId="{9690F1B0-C594-7E49-9936-164FAC4ADB5C}" type="presOf" srcId="{8D08B49E-52E9-1E47-BEAA-3E121EA3398A}" destId="{C2251178-E055-1748-A3B3-B940037DFC65}" srcOrd="1" destOrd="0" presId="urn:microsoft.com/office/officeart/2005/8/layout/target3"/>
    <dgm:cxn modelId="{C22A6152-310F-8545-AE4A-EECE1AEF411D}" type="presOf" srcId="{31297C7A-9E2A-2F4D-A7A2-2D6C1EBC28C3}" destId="{5D045C35-1128-7746-93B6-CC51D8DB189A}" srcOrd="1" destOrd="0" presId="urn:microsoft.com/office/officeart/2005/8/layout/target3"/>
    <dgm:cxn modelId="{DE332484-9825-104D-BD65-B3BF80F9EA04}" srcId="{987AB130-13AC-1D44-9937-8485082BF81B}" destId="{3B25C3CE-D1AE-2B4B-8DF7-B8A9184FF003}" srcOrd="4" destOrd="0" parTransId="{4FB6FAFE-03E8-024B-8560-8562267064A0}" sibTransId="{D9043146-A7F1-1E47-98C2-A8A853DE8FDF}"/>
    <dgm:cxn modelId="{50C42319-F6A9-1C41-85F7-6B2BC5D78F6D}" type="presOf" srcId="{346DD591-F7A6-7F40-A817-0C97C49C65AE}" destId="{DC08BE6D-503F-6944-86E6-27B2C1F33BC9}" srcOrd="0" destOrd="0" presId="urn:microsoft.com/office/officeart/2005/8/layout/target3"/>
    <dgm:cxn modelId="{8F61211A-866E-EF49-A135-37A309BFC887}" type="presOf" srcId="{C9903A40-1D65-6C48-8382-B65CF0355E11}" destId="{5DFA3F36-9C4A-9940-9A54-73CB89C56D71}" srcOrd="0" destOrd="0" presId="urn:microsoft.com/office/officeart/2005/8/layout/target3"/>
    <dgm:cxn modelId="{B58C3758-4C17-2C41-93BA-9B59EA5BBB74}" type="presOf" srcId="{3B25C3CE-D1AE-2B4B-8DF7-B8A9184FF003}" destId="{7CFB7E5A-170A-064C-812B-CA280AF9A602}" srcOrd="1" destOrd="0" presId="urn:microsoft.com/office/officeart/2005/8/layout/target3"/>
    <dgm:cxn modelId="{9337F4E0-045E-2440-9F70-4706EF191104}" type="presOf" srcId="{3F7E0F37-47CA-EA4B-AFC3-72D57B34BBCC}" destId="{8A3ACF1A-F315-F245-8665-EEA957308B1D}" srcOrd="0" destOrd="0" presId="urn:microsoft.com/office/officeart/2005/8/layout/target3"/>
    <dgm:cxn modelId="{5C4C957B-0B92-2741-BEB1-0E059FA8C362}" srcId="{8D08B49E-52E9-1E47-BEAA-3E121EA3398A}" destId="{2D60D499-9D8A-1F4C-900D-D1FD37A648B5}" srcOrd="0" destOrd="0" parTransId="{EA8F6EBD-91AA-204D-9699-5CE1A4350A99}" sibTransId="{ED303859-7676-0E40-96B6-932636AE1033}"/>
    <dgm:cxn modelId="{32595C02-CB18-5B4A-8B67-52AFE8FC6993}" srcId="{3F7E0F37-47CA-EA4B-AFC3-72D57B34BBCC}" destId="{F3E86B05-A0E3-A04F-A72F-194AE4042449}" srcOrd="0" destOrd="0" parTransId="{31CB2ABB-46A1-BE46-8846-AD07A1222732}" sibTransId="{95012E17-2C45-3346-AA94-C0E9B7B635A3}"/>
    <dgm:cxn modelId="{A2C91FC5-A24A-1B44-B717-04C99837C2EF}" srcId="{987AB130-13AC-1D44-9937-8485082BF81B}" destId="{3F7E0F37-47CA-EA4B-AFC3-72D57B34BBCC}" srcOrd="0" destOrd="0" parTransId="{B28DAB45-2AEC-AA44-BC06-75488C7E11EB}" sibTransId="{2FD7BAAC-A22F-6746-B612-EEE701313CF0}"/>
    <dgm:cxn modelId="{857E379B-EF6A-274D-AF28-7733A2ABAAA4}" srcId="{3B25C3CE-D1AE-2B4B-8DF7-B8A9184FF003}" destId="{88AB6768-22E0-5744-834B-D5ECC8E6B9B5}" srcOrd="0" destOrd="0" parTransId="{D9FEE7FB-DDCA-FD40-8DB4-74925BB088A1}" sibTransId="{4EB9A4BE-FF26-064D-BC7D-27348AAB1092}"/>
    <dgm:cxn modelId="{E0CB8560-961C-5149-B996-D557DA1C50EE}" type="presOf" srcId="{88AB6768-22E0-5744-834B-D5ECC8E6B9B5}" destId="{FFAB6057-6FD7-6444-A962-8690518E0675}" srcOrd="0" destOrd="0" presId="urn:microsoft.com/office/officeart/2005/8/layout/target3"/>
    <dgm:cxn modelId="{EB75A693-4C85-3D4B-891F-DF6BDF02DA78}" type="presOf" srcId="{987AB130-13AC-1D44-9937-8485082BF81B}" destId="{F3575B88-F9F5-6046-B6D7-58467DC40DB8}" srcOrd="0" destOrd="0" presId="urn:microsoft.com/office/officeart/2005/8/layout/target3"/>
    <dgm:cxn modelId="{769E59FD-A6FE-4D4D-BDC6-FDCAE08F2748}" type="presOf" srcId="{3F7E0F37-47CA-EA4B-AFC3-72D57B34BBCC}" destId="{41A9CF60-9F2A-894E-BCD3-A87FD7417EFE}" srcOrd="1" destOrd="0" presId="urn:microsoft.com/office/officeart/2005/8/layout/target3"/>
    <dgm:cxn modelId="{43E4CBE7-D323-CC46-9618-FDE606F49140}" srcId="{987AB130-13AC-1D44-9937-8485082BF81B}" destId="{31297C7A-9E2A-2F4D-A7A2-2D6C1EBC28C3}" srcOrd="2" destOrd="0" parTransId="{55934D62-5DBF-EB46-898C-AD359B060FFF}" sibTransId="{3A340391-7DD9-2E4C-BB9F-9A9055AEF018}"/>
    <dgm:cxn modelId="{914B1FE3-F592-BA44-AF43-2A1B69E650F8}" type="presOf" srcId="{821B4E93-42D3-9342-A0D4-BA489EB454DB}" destId="{B639DCD4-2F4D-2648-98B9-AA893349F2DF}" srcOrd="1" destOrd="0" presId="urn:microsoft.com/office/officeart/2005/8/layout/target3"/>
    <dgm:cxn modelId="{413D008B-0AF3-854F-9BFE-BC98B35CFD1F}" type="presOf" srcId="{2D60D499-9D8A-1F4C-900D-D1FD37A648B5}" destId="{DA5A5F83-2A53-924F-849D-72CEACF7878F}" srcOrd="0" destOrd="0" presId="urn:microsoft.com/office/officeart/2005/8/layout/target3"/>
    <dgm:cxn modelId="{695D1207-1568-EA43-967B-0E0390AF10D4}" type="presOf" srcId="{8D08B49E-52E9-1E47-BEAA-3E121EA3398A}" destId="{D2F45787-3DCF-4A42-859E-2DD81E174A68}" srcOrd="0" destOrd="0" presId="urn:microsoft.com/office/officeart/2005/8/layout/target3"/>
    <dgm:cxn modelId="{BA8B2409-E38C-E44D-B01C-036A11D47CEE}" type="presOf" srcId="{31297C7A-9E2A-2F4D-A7A2-2D6C1EBC28C3}" destId="{52D3BB31-3DCE-C244-9367-E3F5BBC4BAE3}" srcOrd="0" destOrd="0" presId="urn:microsoft.com/office/officeart/2005/8/layout/target3"/>
    <dgm:cxn modelId="{669FE35A-2AA1-494A-B13D-0211BCAC3A57}" srcId="{987AB130-13AC-1D44-9937-8485082BF81B}" destId="{821B4E93-42D3-9342-A0D4-BA489EB454DB}" srcOrd="3" destOrd="0" parTransId="{C507D401-5CA6-E547-9A1A-0692D5AB05A8}" sibTransId="{41376C39-AF8F-E64E-8BA8-B15F3AFC6C54}"/>
    <dgm:cxn modelId="{FD9BAA2D-7813-C442-A105-D77965B60722}" type="presOf" srcId="{821B4E93-42D3-9342-A0D4-BA489EB454DB}" destId="{8E84BE4F-DDF9-174D-8317-D322E9081666}" srcOrd="0" destOrd="0" presId="urn:microsoft.com/office/officeart/2005/8/layout/target3"/>
    <dgm:cxn modelId="{4C5FBD1E-A781-A047-BE72-86652F560973}" srcId="{31297C7A-9E2A-2F4D-A7A2-2D6C1EBC28C3}" destId="{346DD591-F7A6-7F40-A817-0C97C49C65AE}" srcOrd="0" destOrd="0" parTransId="{A4909409-1AD6-A24A-85DE-1F2B120DC841}" sibTransId="{54FCF86B-873F-EF4A-8AF0-1D01DA4778C8}"/>
    <dgm:cxn modelId="{53DFAA3C-C12F-7843-B9DE-069E7AF96DC6}" type="presParOf" srcId="{F3575B88-F9F5-6046-B6D7-58467DC40DB8}" destId="{DD8172ED-A249-4C48-9FD9-6897B7E7C12B}" srcOrd="0" destOrd="0" presId="urn:microsoft.com/office/officeart/2005/8/layout/target3"/>
    <dgm:cxn modelId="{49BF2BC4-8003-5249-AD6F-231F64A5C6A8}" type="presParOf" srcId="{F3575B88-F9F5-6046-B6D7-58467DC40DB8}" destId="{5D1FE84E-2768-AA46-A3D4-E47802EED2A9}" srcOrd="1" destOrd="0" presId="urn:microsoft.com/office/officeart/2005/8/layout/target3"/>
    <dgm:cxn modelId="{80CF1B0F-3830-5A40-B6FB-57F2FEB5601F}" type="presParOf" srcId="{F3575B88-F9F5-6046-B6D7-58467DC40DB8}" destId="{8A3ACF1A-F315-F245-8665-EEA957308B1D}" srcOrd="2" destOrd="0" presId="urn:microsoft.com/office/officeart/2005/8/layout/target3"/>
    <dgm:cxn modelId="{9D97A581-C711-684B-B209-675F36FCAAB0}" type="presParOf" srcId="{F3575B88-F9F5-6046-B6D7-58467DC40DB8}" destId="{01152A9B-936E-3043-A59F-8FF4835E962D}" srcOrd="3" destOrd="0" presId="urn:microsoft.com/office/officeart/2005/8/layout/target3"/>
    <dgm:cxn modelId="{E814E0A6-A8D9-874E-884F-5D7FB13A9066}" type="presParOf" srcId="{F3575B88-F9F5-6046-B6D7-58467DC40DB8}" destId="{FB87060E-FD0A-1C4A-95C2-924DAAE32EEF}" srcOrd="4" destOrd="0" presId="urn:microsoft.com/office/officeart/2005/8/layout/target3"/>
    <dgm:cxn modelId="{D8F20924-B543-D34F-818A-93B5BB2DCFE8}" type="presParOf" srcId="{F3575B88-F9F5-6046-B6D7-58467DC40DB8}" destId="{D2F45787-3DCF-4A42-859E-2DD81E174A68}" srcOrd="5" destOrd="0" presId="urn:microsoft.com/office/officeart/2005/8/layout/target3"/>
    <dgm:cxn modelId="{8DAFE35A-DC82-584E-BE12-5B224D36B484}" type="presParOf" srcId="{F3575B88-F9F5-6046-B6D7-58467DC40DB8}" destId="{C8DB911B-F265-4E42-ACA0-D14C99240933}" srcOrd="6" destOrd="0" presId="urn:microsoft.com/office/officeart/2005/8/layout/target3"/>
    <dgm:cxn modelId="{C089D39C-D897-1545-9D2C-2EC1787FDCCA}" type="presParOf" srcId="{F3575B88-F9F5-6046-B6D7-58467DC40DB8}" destId="{27D3BEFF-9D1B-1D46-A25D-F965D97AD9B0}" srcOrd="7" destOrd="0" presId="urn:microsoft.com/office/officeart/2005/8/layout/target3"/>
    <dgm:cxn modelId="{1683AC87-33F8-7E4F-A055-2DA59499156D}" type="presParOf" srcId="{F3575B88-F9F5-6046-B6D7-58467DC40DB8}" destId="{52D3BB31-3DCE-C244-9367-E3F5BBC4BAE3}" srcOrd="8" destOrd="0" presId="urn:microsoft.com/office/officeart/2005/8/layout/target3"/>
    <dgm:cxn modelId="{BDBCFF80-74DB-C248-ADEE-43E86DBFEEBE}" type="presParOf" srcId="{F3575B88-F9F5-6046-B6D7-58467DC40DB8}" destId="{D7A5CC3B-74A0-024B-9189-A985C76A478B}" srcOrd="9" destOrd="0" presId="urn:microsoft.com/office/officeart/2005/8/layout/target3"/>
    <dgm:cxn modelId="{593D15D5-FEA4-2B48-81F8-E7739B6418DC}" type="presParOf" srcId="{F3575B88-F9F5-6046-B6D7-58467DC40DB8}" destId="{42B94053-9021-7B41-868F-C4D47F0B7AAA}" srcOrd="10" destOrd="0" presId="urn:microsoft.com/office/officeart/2005/8/layout/target3"/>
    <dgm:cxn modelId="{0FFF8FFB-0322-A642-80AD-808FDBF37CC2}" type="presParOf" srcId="{F3575B88-F9F5-6046-B6D7-58467DC40DB8}" destId="{8E84BE4F-DDF9-174D-8317-D322E9081666}" srcOrd="11" destOrd="0" presId="urn:microsoft.com/office/officeart/2005/8/layout/target3"/>
    <dgm:cxn modelId="{F60D2573-6662-F345-8CEB-08CE73F0C769}" type="presParOf" srcId="{F3575B88-F9F5-6046-B6D7-58467DC40DB8}" destId="{28BA47F6-46CB-A947-833E-27881FDEAFD2}" srcOrd="12" destOrd="0" presId="urn:microsoft.com/office/officeart/2005/8/layout/target3"/>
    <dgm:cxn modelId="{21FF4243-097E-364B-8192-987126BA5173}" type="presParOf" srcId="{F3575B88-F9F5-6046-B6D7-58467DC40DB8}" destId="{4FCEAB7E-8FB3-6A4D-A0A0-839C940191C5}" srcOrd="13" destOrd="0" presId="urn:microsoft.com/office/officeart/2005/8/layout/target3"/>
    <dgm:cxn modelId="{C86F0DEC-E06B-814F-9E1C-3095FEBF9D1E}" type="presParOf" srcId="{F3575B88-F9F5-6046-B6D7-58467DC40DB8}" destId="{44AD065C-ADB6-1543-B977-4B86B1293BEA}" srcOrd="14" destOrd="0" presId="urn:microsoft.com/office/officeart/2005/8/layout/target3"/>
    <dgm:cxn modelId="{F9ACF0F5-309F-8E4C-80AB-07DC7F90AF30}" type="presParOf" srcId="{F3575B88-F9F5-6046-B6D7-58467DC40DB8}" destId="{41A9CF60-9F2A-894E-BCD3-A87FD7417EFE}" srcOrd="15" destOrd="0" presId="urn:microsoft.com/office/officeart/2005/8/layout/target3"/>
    <dgm:cxn modelId="{D0EB1CAB-EE3A-1E49-934C-BEEB8FD6DC77}" type="presParOf" srcId="{F3575B88-F9F5-6046-B6D7-58467DC40DB8}" destId="{FCD9D862-F782-F745-AE04-57B407818823}" srcOrd="16" destOrd="0" presId="urn:microsoft.com/office/officeart/2005/8/layout/target3"/>
    <dgm:cxn modelId="{2ADD6721-8064-A24E-91FE-C6334F5F6A3D}" type="presParOf" srcId="{F3575B88-F9F5-6046-B6D7-58467DC40DB8}" destId="{C2251178-E055-1748-A3B3-B940037DFC65}" srcOrd="17" destOrd="0" presId="urn:microsoft.com/office/officeart/2005/8/layout/target3"/>
    <dgm:cxn modelId="{1195671A-C27C-B848-B29C-62BE669EDF6F}" type="presParOf" srcId="{F3575B88-F9F5-6046-B6D7-58467DC40DB8}" destId="{DA5A5F83-2A53-924F-849D-72CEACF7878F}" srcOrd="18" destOrd="0" presId="urn:microsoft.com/office/officeart/2005/8/layout/target3"/>
    <dgm:cxn modelId="{23C882D8-AD3E-094C-A067-7EEC8E5D145E}" type="presParOf" srcId="{F3575B88-F9F5-6046-B6D7-58467DC40DB8}" destId="{5D045C35-1128-7746-93B6-CC51D8DB189A}" srcOrd="19" destOrd="0" presId="urn:microsoft.com/office/officeart/2005/8/layout/target3"/>
    <dgm:cxn modelId="{247295A9-B0BF-C944-8FC9-7672E8E8503D}" type="presParOf" srcId="{F3575B88-F9F5-6046-B6D7-58467DC40DB8}" destId="{DC08BE6D-503F-6944-86E6-27B2C1F33BC9}" srcOrd="20" destOrd="0" presId="urn:microsoft.com/office/officeart/2005/8/layout/target3"/>
    <dgm:cxn modelId="{EAF15675-1137-7147-922D-9C007484C471}" type="presParOf" srcId="{F3575B88-F9F5-6046-B6D7-58467DC40DB8}" destId="{B639DCD4-2F4D-2648-98B9-AA893349F2DF}" srcOrd="21" destOrd="0" presId="urn:microsoft.com/office/officeart/2005/8/layout/target3"/>
    <dgm:cxn modelId="{F4E22451-7414-3643-B6CA-8C44BBFD90EF}" type="presParOf" srcId="{F3575B88-F9F5-6046-B6D7-58467DC40DB8}" destId="{5DFA3F36-9C4A-9940-9A54-73CB89C56D71}" srcOrd="22" destOrd="0" presId="urn:microsoft.com/office/officeart/2005/8/layout/target3"/>
    <dgm:cxn modelId="{A74D8E01-84D3-6B4E-8A48-9C596AF1CDF9}" type="presParOf" srcId="{F3575B88-F9F5-6046-B6D7-58467DC40DB8}" destId="{7CFB7E5A-170A-064C-812B-CA280AF9A602}" srcOrd="23" destOrd="0" presId="urn:microsoft.com/office/officeart/2005/8/layout/target3"/>
    <dgm:cxn modelId="{8D10B543-B1CE-A94D-AE34-06A98F1F14CB}" type="presParOf" srcId="{F3575B88-F9F5-6046-B6D7-58467DC40DB8}" destId="{FFAB6057-6FD7-6444-A962-8690518E0675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3DE7D-9C63-7743-A96C-3644C18BF71C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6C62B7-BA22-324C-B76E-601F8D9D4614}">
      <dgm:prSet phldrT="[Text]"/>
      <dgm:spPr/>
      <dgm:t>
        <a:bodyPr/>
        <a:lstStyle/>
        <a:p>
          <a:r>
            <a:rPr lang="en-US" dirty="0" smtClean="0"/>
            <a:t>Related in Meaning only</a:t>
          </a:r>
          <a:endParaRPr lang="en-US" dirty="0"/>
        </a:p>
      </dgm:t>
    </dgm:pt>
    <dgm:pt modelId="{A4206C6B-612E-344C-8E53-60240B13CE06}" type="parTrans" cxnId="{90D07BD7-55C4-D741-A937-08F2EA94A37D}">
      <dgm:prSet/>
      <dgm:spPr/>
      <dgm:t>
        <a:bodyPr/>
        <a:lstStyle/>
        <a:p>
          <a:endParaRPr lang="en-US"/>
        </a:p>
      </dgm:t>
    </dgm:pt>
    <dgm:pt modelId="{F29435EA-18FE-724D-8C48-0A4B64FDD532}" type="sibTrans" cxnId="{90D07BD7-55C4-D741-A937-08F2EA94A37D}">
      <dgm:prSet/>
      <dgm:spPr/>
      <dgm:t>
        <a:bodyPr/>
        <a:lstStyle/>
        <a:p>
          <a:endParaRPr lang="en-US"/>
        </a:p>
      </dgm:t>
    </dgm:pt>
    <dgm:pt modelId="{0CF882C0-68A6-6F4B-A302-1D1BF00CC9FF}">
      <dgm:prSet phldrT="[Text]"/>
      <dgm:spPr/>
      <dgm:t>
        <a:bodyPr/>
        <a:lstStyle/>
        <a:p>
          <a:r>
            <a:rPr lang="en-US" dirty="0" smtClean="0"/>
            <a:t>MA Related/Mod Vocab Relatedness</a:t>
          </a:r>
          <a:endParaRPr lang="en-US" dirty="0"/>
        </a:p>
      </dgm:t>
    </dgm:pt>
    <dgm:pt modelId="{EAA3BB0E-BACA-B149-AA80-A2614BA82086}" type="parTrans" cxnId="{A3694625-E8FE-F54C-A95A-5CE9DBD1E71F}">
      <dgm:prSet/>
      <dgm:spPr/>
      <dgm:t>
        <a:bodyPr/>
        <a:lstStyle/>
        <a:p>
          <a:endParaRPr lang="en-US"/>
        </a:p>
      </dgm:t>
    </dgm:pt>
    <dgm:pt modelId="{3E197646-3AB0-FB48-A356-D80852E29677}" type="sibTrans" cxnId="{A3694625-E8FE-F54C-A95A-5CE9DBD1E71F}">
      <dgm:prSet/>
      <dgm:spPr/>
      <dgm:t>
        <a:bodyPr/>
        <a:lstStyle/>
        <a:p>
          <a:endParaRPr lang="en-US"/>
        </a:p>
      </dgm:t>
    </dgm:pt>
    <dgm:pt modelId="{F77AA032-5F4E-5749-82D9-4FBF871016B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MA Related/Low Vocab Relatedness</a:t>
          </a:r>
          <a:endParaRPr lang="en-US" dirty="0"/>
        </a:p>
      </dgm:t>
    </dgm:pt>
    <dgm:pt modelId="{4D090EBA-1FB3-1F41-80E7-3064A765F549}" type="parTrans" cxnId="{62719980-F5CD-0446-9C6A-8DA3CBEBC90A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2C7FDAF4-93F6-E64A-8BE3-8AAA74B9D18D}" type="sibTrans" cxnId="{62719980-F5CD-0446-9C6A-8DA3CBEBC90A}">
      <dgm:prSet/>
      <dgm:spPr/>
      <dgm:t>
        <a:bodyPr/>
        <a:lstStyle/>
        <a:p>
          <a:endParaRPr lang="en-US"/>
        </a:p>
      </dgm:t>
    </dgm:pt>
    <dgm:pt modelId="{7459DB45-A8C3-884E-92B7-AF6ED9602C58}">
      <dgm:prSet phldrT="[Text]"/>
      <dgm:spPr/>
      <dgm:t>
        <a:bodyPr/>
        <a:lstStyle/>
        <a:p>
          <a:r>
            <a:rPr lang="en-US" dirty="0" smtClean="0"/>
            <a:t>Related in Letter Form only</a:t>
          </a:r>
          <a:endParaRPr lang="en-US" dirty="0"/>
        </a:p>
      </dgm:t>
    </dgm:pt>
    <dgm:pt modelId="{78987F52-7C45-394E-BFD2-7C5F8B94F7AF}" type="parTrans" cxnId="{9044EA66-3D05-B546-8873-B9E663C0FE3D}">
      <dgm:prSet/>
      <dgm:spPr/>
      <dgm:t>
        <a:bodyPr/>
        <a:lstStyle/>
        <a:p>
          <a:endParaRPr lang="en-US"/>
        </a:p>
      </dgm:t>
    </dgm:pt>
    <dgm:pt modelId="{B4EB55BA-D71E-8C49-A2C5-8DD462C99BCC}" type="sibTrans" cxnId="{9044EA66-3D05-B546-8873-B9E663C0FE3D}">
      <dgm:prSet/>
      <dgm:spPr/>
      <dgm:t>
        <a:bodyPr/>
        <a:lstStyle/>
        <a:p>
          <a:endParaRPr lang="en-US"/>
        </a:p>
      </dgm:t>
    </dgm:pt>
    <dgm:pt modelId="{0E95363B-E999-2648-8DD5-A3228D7A03C3}">
      <dgm:prSet phldrT="[Text]"/>
      <dgm:spPr/>
      <dgm:t>
        <a:bodyPr/>
        <a:lstStyle/>
        <a:p>
          <a:r>
            <a:rPr lang="en-US" dirty="0" smtClean="0"/>
            <a:t>MA Related/High Vocab Relatedness</a:t>
          </a:r>
          <a:endParaRPr lang="en-US" dirty="0"/>
        </a:p>
      </dgm:t>
    </dgm:pt>
    <dgm:pt modelId="{1157D0E4-DE8B-E84E-A013-8AF01B9A3F4A}" type="parTrans" cxnId="{520BC119-FCDB-5C44-BDA8-D1CDA8FB14B3}">
      <dgm:prSet/>
      <dgm:spPr/>
      <dgm:t>
        <a:bodyPr/>
        <a:lstStyle/>
        <a:p>
          <a:endParaRPr lang="en-US"/>
        </a:p>
      </dgm:t>
    </dgm:pt>
    <dgm:pt modelId="{E80D18FB-EDFB-EC4B-9224-22FD0E9A8E14}" type="sibTrans" cxnId="{520BC119-FCDB-5C44-BDA8-D1CDA8FB14B3}">
      <dgm:prSet/>
      <dgm:spPr/>
      <dgm:t>
        <a:bodyPr/>
        <a:lstStyle/>
        <a:p>
          <a:endParaRPr lang="en-US"/>
        </a:p>
      </dgm:t>
    </dgm:pt>
    <dgm:pt modelId="{26829468-1FF2-4945-B574-A6B95829A6F9}" type="pres">
      <dgm:prSet presAssocID="{0123DE7D-9C63-7743-A96C-3644C18BF7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FF3C9B-1FC6-4540-A5CF-AAB8ADF1C3DA}" type="pres">
      <dgm:prSet presAssocID="{446C62B7-BA22-324C-B76E-601F8D9D4614}" presName="centerShape" presStyleLbl="node0" presStyleIdx="0" presStyleCnt="1"/>
      <dgm:spPr/>
      <dgm:t>
        <a:bodyPr/>
        <a:lstStyle/>
        <a:p>
          <a:endParaRPr lang="en-US"/>
        </a:p>
      </dgm:t>
    </dgm:pt>
    <dgm:pt modelId="{A607E61F-F0E6-A94D-BA2D-801634B439EA}" type="pres">
      <dgm:prSet presAssocID="{1157D0E4-DE8B-E84E-A013-8AF01B9A3F4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0E353F4-4CDB-F344-983E-8A1A043AFC94}" type="pres">
      <dgm:prSet presAssocID="{0E95363B-E999-2648-8DD5-A3228D7A03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82090-2B37-8C49-8E9A-EE2B64832973}" type="pres">
      <dgm:prSet presAssocID="{EAA3BB0E-BACA-B149-AA80-A2614BA8208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C75CF5C8-C336-364A-B688-6CC5C808163D}" type="pres">
      <dgm:prSet presAssocID="{0CF882C0-68A6-6F4B-A302-1D1BF00CC9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B1886-318B-224B-968D-16337CBA2368}" type="pres">
      <dgm:prSet presAssocID="{4D090EBA-1FB3-1F41-80E7-3064A765F5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78FFD69F-D31A-E042-95E3-BF4B43CFC009}" type="pres">
      <dgm:prSet presAssocID="{F77AA032-5F4E-5749-82D9-4FBF871016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DA5F0-95E3-E54A-A951-DDE5A286ED2E}" type="pres">
      <dgm:prSet presAssocID="{78987F52-7C45-394E-BFD2-7C5F8B94F7A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41454B1-34D9-234C-BA9B-FA6208A3AEE6}" type="pres">
      <dgm:prSet presAssocID="{7459DB45-A8C3-884E-92B7-AF6ED9602C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54655-D28B-D745-881E-DAB9E03941A4}" type="presOf" srcId="{446C62B7-BA22-324C-B76E-601F8D9D4614}" destId="{E3FF3C9B-1FC6-4540-A5CF-AAB8ADF1C3DA}" srcOrd="0" destOrd="0" presId="urn:microsoft.com/office/officeart/2005/8/layout/radial4"/>
    <dgm:cxn modelId="{79C8B3E1-7BAE-874A-B5BA-8193E746925D}" type="presOf" srcId="{0123DE7D-9C63-7743-A96C-3644C18BF71C}" destId="{26829468-1FF2-4945-B574-A6B95829A6F9}" srcOrd="0" destOrd="0" presId="urn:microsoft.com/office/officeart/2005/8/layout/radial4"/>
    <dgm:cxn modelId="{9044EA66-3D05-B546-8873-B9E663C0FE3D}" srcId="{446C62B7-BA22-324C-B76E-601F8D9D4614}" destId="{7459DB45-A8C3-884E-92B7-AF6ED9602C58}" srcOrd="3" destOrd="0" parTransId="{78987F52-7C45-394E-BFD2-7C5F8B94F7AF}" sibTransId="{B4EB55BA-D71E-8C49-A2C5-8DD462C99BCC}"/>
    <dgm:cxn modelId="{CA4B67E9-C1B1-8D4A-B616-D434525A846D}" type="presOf" srcId="{EAA3BB0E-BACA-B149-AA80-A2614BA82086}" destId="{9BA82090-2B37-8C49-8E9A-EE2B64832973}" srcOrd="0" destOrd="0" presId="urn:microsoft.com/office/officeart/2005/8/layout/radial4"/>
    <dgm:cxn modelId="{A3694625-E8FE-F54C-A95A-5CE9DBD1E71F}" srcId="{446C62B7-BA22-324C-B76E-601F8D9D4614}" destId="{0CF882C0-68A6-6F4B-A302-1D1BF00CC9FF}" srcOrd="1" destOrd="0" parTransId="{EAA3BB0E-BACA-B149-AA80-A2614BA82086}" sibTransId="{3E197646-3AB0-FB48-A356-D80852E29677}"/>
    <dgm:cxn modelId="{62719980-F5CD-0446-9C6A-8DA3CBEBC90A}" srcId="{446C62B7-BA22-324C-B76E-601F8D9D4614}" destId="{F77AA032-5F4E-5749-82D9-4FBF871016BB}" srcOrd="2" destOrd="0" parTransId="{4D090EBA-1FB3-1F41-80E7-3064A765F549}" sibTransId="{2C7FDAF4-93F6-E64A-8BE3-8AAA74B9D18D}"/>
    <dgm:cxn modelId="{8684A89D-18F7-9A45-A4D7-8905798A6F9C}" type="presOf" srcId="{7459DB45-A8C3-884E-92B7-AF6ED9602C58}" destId="{D41454B1-34D9-234C-BA9B-FA6208A3AEE6}" srcOrd="0" destOrd="0" presId="urn:microsoft.com/office/officeart/2005/8/layout/radial4"/>
    <dgm:cxn modelId="{2D25764A-EB87-9745-A77D-6C6CFE9BBFD2}" type="presOf" srcId="{0E95363B-E999-2648-8DD5-A3228D7A03C3}" destId="{00E353F4-4CDB-F344-983E-8A1A043AFC94}" srcOrd="0" destOrd="0" presId="urn:microsoft.com/office/officeart/2005/8/layout/radial4"/>
    <dgm:cxn modelId="{E28BA07D-657F-914D-A518-6C70C2C90DC2}" type="presOf" srcId="{1157D0E4-DE8B-E84E-A013-8AF01B9A3F4A}" destId="{A607E61F-F0E6-A94D-BA2D-801634B439EA}" srcOrd="0" destOrd="0" presId="urn:microsoft.com/office/officeart/2005/8/layout/radial4"/>
    <dgm:cxn modelId="{520BC119-FCDB-5C44-BDA8-D1CDA8FB14B3}" srcId="{446C62B7-BA22-324C-B76E-601F8D9D4614}" destId="{0E95363B-E999-2648-8DD5-A3228D7A03C3}" srcOrd="0" destOrd="0" parTransId="{1157D0E4-DE8B-E84E-A013-8AF01B9A3F4A}" sibTransId="{E80D18FB-EDFB-EC4B-9224-22FD0E9A8E14}"/>
    <dgm:cxn modelId="{9FF477CF-04E7-3844-A4F4-A348DF74CBD9}" type="presOf" srcId="{78987F52-7C45-394E-BFD2-7C5F8B94F7AF}" destId="{4CCDA5F0-95E3-E54A-A951-DDE5A286ED2E}" srcOrd="0" destOrd="0" presId="urn:microsoft.com/office/officeart/2005/8/layout/radial4"/>
    <dgm:cxn modelId="{0BC7D4A5-21B2-1A42-B61C-1909BC5BF11D}" type="presOf" srcId="{4D090EBA-1FB3-1F41-80E7-3064A765F549}" destId="{9D1B1886-318B-224B-968D-16337CBA2368}" srcOrd="0" destOrd="0" presId="urn:microsoft.com/office/officeart/2005/8/layout/radial4"/>
    <dgm:cxn modelId="{78EDB8BC-CFA1-254E-90D5-54F5DC17B507}" type="presOf" srcId="{0CF882C0-68A6-6F4B-A302-1D1BF00CC9FF}" destId="{C75CF5C8-C336-364A-B688-6CC5C808163D}" srcOrd="0" destOrd="0" presId="urn:microsoft.com/office/officeart/2005/8/layout/radial4"/>
    <dgm:cxn modelId="{9DE097AC-C532-2247-B211-EF52DDE710D4}" type="presOf" srcId="{F77AA032-5F4E-5749-82D9-4FBF871016BB}" destId="{78FFD69F-D31A-E042-95E3-BF4B43CFC009}" srcOrd="0" destOrd="0" presId="urn:microsoft.com/office/officeart/2005/8/layout/radial4"/>
    <dgm:cxn modelId="{90D07BD7-55C4-D741-A937-08F2EA94A37D}" srcId="{0123DE7D-9C63-7743-A96C-3644C18BF71C}" destId="{446C62B7-BA22-324C-B76E-601F8D9D4614}" srcOrd="0" destOrd="0" parTransId="{A4206C6B-612E-344C-8E53-60240B13CE06}" sibTransId="{F29435EA-18FE-724D-8C48-0A4B64FDD532}"/>
    <dgm:cxn modelId="{309DDD93-D53E-2D4C-A46F-0A6B8B2A7B63}" type="presParOf" srcId="{26829468-1FF2-4945-B574-A6B95829A6F9}" destId="{E3FF3C9B-1FC6-4540-A5CF-AAB8ADF1C3DA}" srcOrd="0" destOrd="0" presId="urn:microsoft.com/office/officeart/2005/8/layout/radial4"/>
    <dgm:cxn modelId="{B0AE4BEE-DA3A-C143-9B9E-4EFFA5B1A62B}" type="presParOf" srcId="{26829468-1FF2-4945-B574-A6B95829A6F9}" destId="{A607E61F-F0E6-A94D-BA2D-801634B439EA}" srcOrd="1" destOrd="0" presId="urn:microsoft.com/office/officeart/2005/8/layout/radial4"/>
    <dgm:cxn modelId="{F6DDD94B-7FA0-5F4E-9D52-C85EFA0719EB}" type="presParOf" srcId="{26829468-1FF2-4945-B574-A6B95829A6F9}" destId="{00E353F4-4CDB-F344-983E-8A1A043AFC94}" srcOrd="2" destOrd="0" presId="urn:microsoft.com/office/officeart/2005/8/layout/radial4"/>
    <dgm:cxn modelId="{9E58FF02-34B8-F44D-8C70-27247E3DD225}" type="presParOf" srcId="{26829468-1FF2-4945-B574-A6B95829A6F9}" destId="{9BA82090-2B37-8C49-8E9A-EE2B64832973}" srcOrd="3" destOrd="0" presId="urn:microsoft.com/office/officeart/2005/8/layout/radial4"/>
    <dgm:cxn modelId="{32A2AA6F-A71E-A948-9437-5CE02CD7758B}" type="presParOf" srcId="{26829468-1FF2-4945-B574-A6B95829A6F9}" destId="{C75CF5C8-C336-364A-B688-6CC5C808163D}" srcOrd="4" destOrd="0" presId="urn:microsoft.com/office/officeart/2005/8/layout/radial4"/>
    <dgm:cxn modelId="{101E3535-C703-E54A-B6BD-8F213C0ECF5A}" type="presParOf" srcId="{26829468-1FF2-4945-B574-A6B95829A6F9}" destId="{9D1B1886-318B-224B-968D-16337CBA2368}" srcOrd="5" destOrd="0" presId="urn:microsoft.com/office/officeart/2005/8/layout/radial4"/>
    <dgm:cxn modelId="{75C53730-37DF-D640-8F13-4F351A5BB3B0}" type="presParOf" srcId="{26829468-1FF2-4945-B574-A6B95829A6F9}" destId="{78FFD69F-D31A-E042-95E3-BF4B43CFC009}" srcOrd="6" destOrd="0" presId="urn:microsoft.com/office/officeart/2005/8/layout/radial4"/>
    <dgm:cxn modelId="{F28A9871-2D31-6A45-A1A4-DBFA0635443E}" type="presParOf" srcId="{26829468-1FF2-4945-B574-A6B95829A6F9}" destId="{4CCDA5F0-95E3-E54A-A951-DDE5A286ED2E}" srcOrd="7" destOrd="0" presId="urn:microsoft.com/office/officeart/2005/8/layout/radial4"/>
    <dgm:cxn modelId="{7F70088F-A0A6-9448-8517-298A34241207}" type="presParOf" srcId="{26829468-1FF2-4945-B574-A6B95829A6F9}" destId="{D41454B1-34D9-234C-BA9B-FA6208A3AEE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72ED-A249-4C48-9FD9-6897B7E7C12B}">
      <dsp:nvSpPr>
        <dsp:cNvPr id="0" name=""/>
        <dsp:cNvSpPr/>
      </dsp:nvSpPr>
      <dsp:spPr>
        <a:xfrm>
          <a:off x="0" y="0"/>
          <a:ext cx="5026783" cy="502678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ACF1A-F315-F245-8665-EEA957308B1D}">
      <dsp:nvSpPr>
        <dsp:cNvPr id="0" name=""/>
        <dsp:cNvSpPr/>
      </dsp:nvSpPr>
      <dsp:spPr>
        <a:xfrm>
          <a:off x="2513391" y="0"/>
          <a:ext cx="10269233" cy="5026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Related in Meaning only                         </a:t>
          </a:r>
          <a:endParaRPr lang="en-US" sz="2600" kern="1200" dirty="0"/>
        </a:p>
      </dsp:txBody>
      <dsp:txXfrm>
        <a:off x="2513391" y="0"/>
        <a:ext cx="5134616" cy="804285"/>
      </dsp:txXfrm>
    </dsp:sp>
    <dsp:sp modelId="{FB87060E-FD0A-1C4A-95C2-924DAAE32EEF}">
      <dsp:nvSpPr>
        <dsp:cNvPr id="0" name=""/>
        <dsp:cNvSpPr/>
      </dsp:nvSpPr>
      <dsp:spPr>
        <a:xfrm>
          <a:off x="527812" y="804285"/>
          <a:ext cx="3971159" cy="3971159"/>
        </a:xfrm>
        <a:prstGeom prst="pie">
          <a:avLst>
            <a:gd name="adj1" fmla="val 5400000"/>
            <a:gd name="adj2" fmla="val 16200000"/>
          </a:avLst>
        </a:prstGeom>
        <a:solidFill>
          <a:srgbClr val="BF2A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45787-3DCF-4A42-859E-2DD81E174A68}">
      <dsp:nvSpPr>
        <dsp:cNvPr id="0" name=""/>
        <dsp:cNvSpPr/>
      </dsp:nvSpPr>
      <dsp:spPr>
        <a:xfrm>
          <a:off x="2513391" y="804285"/>
          <a:ext cx="10269233" cy="39711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 Related/High Vocab Relatedness</a:t>
          </a:r>
          <a:endParaRPr lang="en-US" sz="2600" kern="1200" dirty="0"/>
        </a:p>
      </dsp:txBody>
      <dsp:txXfrm>
        <a:off x="2513391" y="804285"/>
        <a:ext cx="5134616" cy="804285"/>
      </dsp:txXfrm>
    </dsp:sp>
    <dsp:sp modelId="{27D3BEFF-9D1B-1D46-A25D-F965D97AD9B0}">
      <dsp:nvSpPr>
        <dsp:cNvPr id="0" name=""/>
        <dsp:cNvSpPr/>
      </dsp:nvSpPr>
      <dsp:spPr>
        <a:xfrm>
          <a:off x="1055624" y="1608570"/>
          <a:ext cx="2915534" cy="291553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3BB31-3DCE-C244-9367-E3F5BBC4BAE3}">
      <dsp:nvSpPr>
        <dsp:cNvPr id="0" name=""/>
        <dsp:cNvSpPr/>
      </dsp:nvSpPr>
      <dsp:spPr>
        <a:xfrm>
          <a:off x="2513391" y="1608570"/>
          <a:ext cx="10269233" cy="29155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 Related/Mod Vocab Relatedness</a:t>
          </a:r>
          <a:endParaRPr lang="en-US" sz="2600" kern="1200" dirty="0"/>
        </a:p>
      </dsp:txBody>
      <dsp:txXfrm>
        <a:off x="2513391" y="1608570"/>
        <a:ext cx="5134616" cy="804285"/>
      </dsp:txXfrm>
    </dsp:sp>
    <dsp:sp modelId="{42B94053-9021-7B41-868F-C4D47F0B7AAA}">
      <dsp:nvSpPr>
        <dsp:cNvPr id="0" name=""/>
        <dsp:cNvSpPr/>
      </dsp:nvSpPr>
      <dsp:spPr>
        <a:xfrm>
          <a:off x="1666798" y="2355998"/>
          <a:ext cx="1859910" cy="185991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4BE4F-DDF9-174D-8317-D322E9081666}">
      <dsp:nvSpPr>
        <dsp:cNvPr id="0" name=""/>
        <dsp:cNvSpPr/>
      </dsp:nvSpPr>
      <dsp:spPr>
        <a:xfrm>
          <a:off x="2513391" y="2412856"/>
          <a:ext cx="10269233" cy="1859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 Related/Low Vocab Relatedness</a:t>
          </a:r>
          <a:endParaRPr lang="en-US" sz="2600" kern="1200" dirty="0"/>
        </a:p>
      </dsp:txBody>
      <dsp:txXfrm>
        <a:off x="2513391" y="2412856"/>
        <a:ext cx="5134616" cy="804285"/>
      </dsp:txXfrm>
    </dsp:sp>
    <dsp:sp modelId="{4FCEAB7E-8FB3-6A4D-A0A0-839C940191C5}">
      <dsp:nvSpPr>
        <dsp:cNvPr id="0" name=""/>
        <dsp:cNvSpPr/>
      </dsp:nvSpPr>
      <dsp:spPr>
        <a:xfrm>
          <a:off x="2111249" y="3217141"/>
          <a:ext cx="804285" cy="80428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D065C-ADB6-1543-B977-4B86B1293BEA}">
      <dsp:nvSpPr>
        <dsp:cNvPr id="0" name=""/>
        <dsp:cNvSpPr/>
      </dsp:nvSpPr>
      <dsp:spPr>
        <a:xfrm>
          <a:off x="2513391" y="3217141"/>
          <a:ext cx="10269233" cy="804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Related in Letter Form only</a:t>
          </a:r>
          <a:endParaRPr lang="en-US" sz="2600" kern="1200" dirty="0"/>
        </a:p>
      </dsp:txBody>
      <dsp:txXfrm>
        <a:off x="2513391" y="3217141"/>
        <a:ext cx="5134616" cy="804285"/>
      </dsp:txXfrm>
    </dsp:sp>
    <dsp:sp modelId="{FCD9D862-F782-F745-AE04-57B407818823}">
      <dsp:nvSpPr>
        <dsp:cNvPr id="0" name=""/>
        <dsp:cNvSpPr/>
      </dsp:nvSpPr>
      <dsp:spPr>
        <a:xfrm>
          <a:off x="7648008" y="0"/>
          <a:ext cx="5134616" cy="804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 Bake - Cook</a:t>
          </a:r>
          <a:endParaRPr lang="en-US" sz="3700" kern="1200" dirty="0"/>
        </a:p>
      </dsp:txBody>
      <dsp:txXfrm>
        <a:off x="7648008" y="0"/>
        <a:ext cx="5134616" cy="804285"/>
      </dsp:txXfrm>
    </dsp:sp>
    <dsp:sp modelId="{DA5A5F83-2A53-924F-849D-72CEACF7878F}">
      <dsp:nvSpPr>
        <dsp:cNvPr id="0" name=""/>
        <dsp:cNvSpPr/>
      </dsp:nvSpPr>
      <dsp:spPr>
        <a:xfrm>
          <a:off x="7648008" y="804285"/>
          <a:ext cx="5134616" cy="804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Teach-Teacher</a:t>
          </a:r>
          <a:endParaRPr lang="en-US" sz="3700" kern="1200" dirty="0"/>
        </a:p>
      </dsp:txBody>
      <dsp:txXfrm>
        <a:off x="7648008" y="804285"/>
        <a:ext cx="5134616" cy="804285"/>
      </dsp:txXfrm>
    </dsp:sp>
    <dsp:sp modelId="{DC08BE6D-503F-6944-86E6-27B2C1F33BC9}">
      <dsp:nvSpPr>
        <dsp:cNvPr id="0" name=""/>
        <dsp:cNvSpPr/>
      </dsp:nvSpPr>
      <dsp:spPr>
        <a:xfrm>
          <a:off x="7648008" y="1608570"/>
          <a:ext cx="5134616" cy="804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Late - Lately</a:t>
          </a:r>
          <a:endParaRPr lang="en-US" sz="3700" kern="1200" dirty="0"/>
        </a:p>
      </dsp:txBody>
      <dsp:txXfrm>
        <a:off x="7648008" y="1608570"/>
        <a:ext cx="5134616" cy="804285"/>
      </dsp:txXfrm>
    </dsp:sp>
    <dsp:sp modelId="{5DFA3F36-9C4A-9940-9A54-73CB89C56D71}">
      <dsp:nvSpPr>
        <dsp:cNvPr id="0" name=""/>
        <dsp:cNvSpPr/>
      </dsp:nvSpPr>
      <dsp:spPr>
        <a:xfrm>
          <a:off x="7648008" y="2412856"/>
          <a:ext cx="5134616" cy="804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Hard –Hardly </a:t>
          </a:r>
          <a:endParaRPr lang="en-US" sz="3700" kern="1200" dirty="0"/>
        </a:p>
      </dsp:txBody>
      <dsp:txXfrm>
        <a:off x="7648008" y="2412856"/>
        <a:ext cx="5134616" cy="804285"/>
      </dsp:txXfrm>
    </dsp:sp>
    <dsp:sp modelId="{FFAB6057-6FD7-6444-A962-8690518E0675}">
      <dsp:nvSpPr>
        <dsp:cNvPr id="0" name=""/>
        <dsp:cNvSpPr/>
      </dsp:nvSpPr>
      <dsp:spPr>
        <a:xfrm>
          <a:off x="7648008" y="3217141"/>
          <a:ext cx="5134616" cy="804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Spin - Spinach</a:t>
          </a:r>
          <a:endParaRPr lang="en-US" sz="3700" kern="1200" dirty="0"/>
        </a:p>
      </dsp:txBody>
      <dsp:txXfrm>
        <a:off x="7648008" y="3217141"/>
        <a:ext cx="5134616" cy="804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F3C9B-1FC6-4540-A5CF-AAB8ADF1C3DA}">
      <dsp:nvSpPr>
        <dsp:cNvPr id="0" name=""/>
        <dsp:cNvSpPr/>
      </dsp:nvSpPr>
      <dsp:spPr>
        <a:xfrm>
          <a:off x="2595813" y="2446803"/>
          <a:ext cx="1920190" cy="19201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Related in Meaning only</a:t>
          </a:r>
          <a:endParaRPr lang="en-US" sz="2500" kern="1200" dirty="0"/>
        </a:p>
      </dsp:txBody>
      <dsp:txXfrm>
        <a:off x="2877018" y="2728008"/>
        <a:ext cx="1357780" cy="1357780"/>
      </dsp:txXfrm>
    </dsp:sp>
    <dsp:sp modelId="{A607E61F-F0E6-A94D-BA2D-801634B439EA}">
      <dsp:nvSpPr>
        <dsp:cNvPr id="0" name=""/>
        <dsp:cNvSpPr/>
      </dsp:nvSpPr>
      <dsp:spPr>
        <a:xfrm rot="11700000">
          <a:off x="884695" y="2642342"/>
          <a:ext cx="1678083" cy="5472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353F4-4CDB-F344-983E-8A1A043AFC94}">
      <dsp:nvSpPr>
        <dsp:cNvPr id="0" name=""/>
        <dsp:cNvSpPr/>
      </dsp:nvSpPr>
      <dsp:spPr>
        <a:xfrm>
          <a:off x="1194" y="1969137"/>
          <a:ext cx="1824181" cy="145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 Related/High Vocab Relatedness</a:t>
          </a:r>
          <a:endParaRPr lang="en-US" sz="2300" kern="1200" dirty="0"/>
        </a:p>
      </dsp:txBody>
      <dsp:txXfrm>
        <a:off x="43937" y="2011880"/>
        <a:ext cx="1738695" cy="1373859"/>
      </dsp:txXfrm>
    </dsp:sp>
    <dsp:sp modelId="{9BA82090-2B37-8C49-8E9A-EE2B64832973}">
      <dsp:nvSpPr>
        <dsp:cNvPr id="0" name=""/>
        <dsp:cNvSpPr/>
      </dsp:nvSpPr>
      <dsp:spPr>
        <a:xfrm rot="14700000">
          <a:off x="1915243" y="1414184"/>
          <a:ext cx="1678083" cy="5472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CF5C8-C336-364A-B688-6CC5C808163D}">
      <dsp:nvSpPr>
        <dsp:cNvPr id="0" name=""/>
        <dsp:cNvSpPr/>
      </dsp:nvSpPr>
      <dsp:spPr>
        <a:xfrm>
          <a:off x="1487600" y="197708"/>
          <a:ext cx="1824181" cy="145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 Related/Mod Vocab Relatedness</a:t>
          </a:r>
          <a:endParaRPr lang="en-US" sz="2300" kern="1200" dirty="0"/>
        </a:p>
      </dsp:txBody>
      <dsp:txXfrm>
        <a:off x="1530343" y="240451"/>
        <a:ext cx="1738695" cy="1373859"/>
      </dsp:txXfrm>
    </dsp:sp>
    <dsp:sp modelId="{9D1B1886-318B-224B-968D-16337CBA2368}">
      <dsp:nvSpPr>
        <dsp:cNvPr id="0" name=""/>
        <dsp:cNvSpPr/>
      </dsp:nvSpPr>
      <dsp:spPr>
        <a:xfrm rot="17700000">
          <a:off x="3518490" y="1414184"/>
          <a:ext cx="1678083" cy="547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FD69F-D31A-E042-95E3-BF4B43CFC009}">
      <dsp:nvSpPr>
        <dsp:cNvPr id="0" name=""/>
        <dsp:cNvSpPr/>
      </dsp:nvSpPr>
      <dsp:spPr>
        <a:xfrm>
          <a:off x="3800036" y="197708"/>
          <a:ext cx="1824181" cy="14593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 Related/Low Vocab Relatedness</a:t>
          </a:r>
          <a:endParaRPr lang="en-US" sz="2300" kern="1200" dirty="0"/>
        </a:p>
      </dsp:txBody>
      <dsp:txXfrm>
        <a:off x="3842779" y="240451"/>
        <a:ext cx="1738695" cy="1373859"/>
      </dsp:txXfrm>
    </dsp:sp>
    <dsp:sp modelId="{4CCDA5F0-95E3-E54A-A951-DDE5A286ED2E}">
      <dsp:nvSpPr>
        <dsp:cNvPr id="0" name=""/>
        <dsp:cNvSpPr/>
      </dsp:nvSpPr>
      <dsp:spPr>
        <a:xfrm rot="20700000">
          <a:off x="4549038" y="2642342"/>
          <a:ext cx="1678083" cy="5472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454B1-34D9-234C-BA9B-FA6208A3AEE6}">
      <dsp:nvSpPr>
        <dsp:cNvPr id="0" name=""/>
        <dsp:cNvSpPr/>
      </dsp:nvSpPr>
      <dsp:spPr>
        <a:xfrm>
          <a:off x="5286442" y="1969137"/>
          <a:ext cx="1824181" cy="145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Related in Letter Form only</a:t>
          </a:r>
          <a:endParaRPr lang="en-US" sz="2300" kern="1200" dirty="0"/>
        </a:p>
      </dsp:txBody>
      <dsp:txXfrm>
        <a:off x="5329185" y="2011880"/>
        <a:ext cx="1738695" cy="1373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4F09-E322-4D44-B549-44F33CEEBF94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FC402-EC3A-9D42-9AC4-A290D3EA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9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B4820-B762-054C-9306-80040D5A764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971E-BB34-6448-A8BB-9B6E9851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971E-BB34-6448-A8BB-9B6E9851F6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4B62-2E9A-584B-9A31-E3D38BD7652C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C3201-BB41-604C-9012-A81FCA47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diagramLayout" Target="../diagrams/layout2.xml"/><Relationship Id="rId21" Type="http://schemas.openxmlformats.org/officeDocument/2006/relationships/diagramQuickStyle" Target="../diagrams/quickStyle2.xml"/><Relationship Id="rId22" Type="http://schemas.openxmlformats.org/officeDocument/2006/relationships/diagramColors" Target="../diagrams/colors2.xml"/><Relationship Id="rId23" Type="http://schemas.microsoft.com/office/2007/relationships/diagramDrawing" Target="../diagrams/drawing2.xml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10" Type="http://schemas.openxmlformats.org/officeDocument/2006/relationships/diagramData" Target="../diagrams/data1.xml"/><Relationship Id="rId11" Type="http://schemas.openxmlformats.org/officeDocument/2006/relationships/diagramLayout" Target="../diagrams/layout1.xml"/><Relationship Id="rId12" Type="http://schemas.openxmlformats.org/officeDocument/2006/relationships/diagramQuickStyle" Target="../diagrams/quickStyle1.xml"/><Relationship Id="rId13" Type="http://schemas.openxmlformats.org/officeDocument/2006/relationships/diagramColors" Target="../diagrams/colors1.xml"/><Relationship Id="rId14" Type="http://schemas.microsoft.com/office/2007/relationships/diagramDrawing" Target="../diagrams/drawing1.xml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 rot="5400000">
            <a:off x="35714387" y="26186225"/>
            <a:ext cx="4856715" cy="315968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6606680" y="28516678"/>
            <a:ext cx="4383398" cy="2026496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When it is late it is lately</a:t>
            </a:r>
            <a:endParaRPr lang="en-US" sz="5000" dirty="0"/>
          </a:p>
        </p:txBody>
      </p:sp>
      <p:sp>
        <p:nvSpPr>
          <p:cNvPr id="47" name="Rounded Rectangle 46"/>
          <p:cNvSpPr/>
          <p:nvPr/>
        </p:nvSpPr>
        <p:spPr>
          <a:xfrm>
            <a:off x="17394023" y="4059056"/>
            <a:ext cx="5975509" cy="4494584"/>
          </a:xfrm>
          <a:prstGeom prst="round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00" dirty="0" smtClean="0">
                <a:ea typeface="Arial" charset="0"/>
                <a:cs typeface="Arial" charset="0"/>
              </a:rPr>
              <a:t>.</a:t>
            </a:r>
            <a:endParaRPr lang="en-US" sz="5800" dirty="0"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7029" y="16820957"/>
            <a:ext cx="10270272" cy="4699379"/>
          </a:xfrm>
          <a:prstGeom prst="round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00" dirty="0" smtClean="0">
                <a:ea typeface="Arial" charset="0"/>
                <a:cs typeface="Arial" charset="0"/>
              </a:rPr>
              <a:t>The purpose of this small feasibility study was to examine how vocabulary conceptualizations influence     MA  development.</a:t>
            </a:r>
            <a:endParaRPr lang="en-US" sz="5800" dirty="0"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7029" y="3754874"/>
            <a:ext cx="10270272" cy="1595858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904926" y="8748012"/>
            <a:ext cx="8986246" cy="1531589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a typeface="Arial" charset="0"/>
                <a:cs typeface="Arial" charset="0"/>
              </a:rPr>
              <a:t>Methods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55680" y="14668680"/>
            <a:ext cx="1552555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 smtClean="0">
                <a:latin typeface="Arial" charset="0"/>
                <a:ea typeface="Arial" charset="0"/>
                <a:cs typeface="Arial" charset="0"/>
              </a:rPr>
              <a:t>Developed and administered the:                                    </a:t>
            </a:r>
            <a:r>
              <a:rPr lang="en-US" sz="4500" b="1" i="1" dirty="0" smtClean="0">
                <a:latin typeface="Arial" charset="0"/>
                <a:ea typeface="Arial" charset="0"/>
                <a:cs typeface="Arial" charset="0"/>
              </a:rPr>
              <a:t>Morphological </a:t>
            </a:r>
            <a:r>
              <a:rPr lang="en-US" sz="4500" b="1" i="1" dirty="0">
                <a:latin typeface="Arial" charset="0"/>
                <a:ea typeface="Arial" charset="0"/>
                <a:cs typeface="Arial" charset="0"/>
              </a:rPr>
              <a:t>Awareness Semantics Task</a:t>
            </a:r>
            <a:r>
              <a:rPr lang="en-US" sz="4500" b="1" dirty="0">
                <a:latin typeface="Arial" charset="0"/>
                <a:ea typeface="Arial" charset="0"/>
                <a:cs typeface="Arial" charset="0"/>
              </a:rPr>
              <a:t> (MAST</a:t>
            </a:r>
            <a:r>
              <a:rPr lang="en-US" sz="4500" b="1" dirty="0" smtClean="0">
                <a:latin typeface="Arial" charset="0"/>
                <a:ea typeface="Arial" charset="0"/>
                <a:cs typeface="Arial" charset="0"/>
              </a:rPr>
              <a:t>)          </a:t>
            </a:r>
            <a:r>
              <a:rPr lang="en-US" sz="4500" dirty="0" smtClean="0">
                <a:latin typeface="Arial" charset="0"/>
                <a:ea typeface="Arial" charset="0"/>
                <a:cs typeface="Arial" charset="0"/>
              </a:rPr>
              <a:t>(adapted from Carlisle,1995; Wolter &amp; Pike, 2015)</a:t>
            </a:r>
          </a:p>
          <a:p>
            <a:pPr algn="ctr"/>
            <a:r>
              <a:rPr lang="en-US" sz="45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40 sentences w/ word pairs on vocabulary relatedness scale</a:t>
            </a:r>
          </a:p>
          <a:p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6600" u="sng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789" y="5450791"/>
            <a:ext cx="11954034" cy="122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4800" b="1" dirty="0" smtClean="0">
                <a:latin typeface="Arial"/>
                <a:ea typeface="Arial" charset="0"/>
                <a:cs typeface="Arial"/>
              </a:rPr>
              <a:t>Morphological </a:t>
            </a:r>
            <a:r>
              <a:rPr lang="en-US" sz="4800" b="1" dirty="0">
                <a:latin typeface="Arial"/>
                <a:ea typeface="Arial" charset="0"/>
                <a:cs typeface="Arial"/>
              </a:rPr>
              <a:t>Awareness (MA</a:t>
            </a:r>
            <a:r>
              <a:rPr lang="en-US" sz="4800" b="1" dirty="0" smtClean="0">
                <a:latin typeface="Arial"/>
                <a:ea typeface="Arial" charset="0"/>
                <a:cs typeface="Arial"/>
              </a:rPr>
              <a:t>)</a:t>
            </a:r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Arial"/>
                <a:cs typeface="Arial"/>
              </a:rPr>
              <a:t>is </a:t>
            </a:r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“The ability to reflect upon and manipulate morphemes and employ word formation rules in one’s language” (</a:t>
            </a:r>
            <a:r>
              <a:rPr lang="en-US" sz="4800" dirty="0" err="1">
                <a:solidFill>
                  <a:schemeClr val="tx2"/>
                </a:solidFill>
                <a:latin typeface="Arial"/>
                <a:cs typeface="Arial"/>
              </a:rPr>
              <a:t>Kuo</a:t>
            </a:r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 &amp; Anderson, 2006, p. 161)</a:t>
            </a:r>
            <a:r>
              <a:rPr lang="en-US" sz="4800" dirty="0" smtClean="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MA is important because it aids in</a:t>
            </a:r>
          </a:p>
          <a:p>
            <a:pPr marL="640080" lvl="1" indent="-320040">
              <a:buFont typeface="Arial"/>
              <a:buChar char="•"/>
            </a:pP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learning </a:t>
            </a:r>
            <a:r>
              <a:rPr lang="en-US" sz="4800" b="1" dirty="0">
                <a:solidFill>
                  <a:schemeClr val="tx2"/>
                </a:solidFill>
                <a:latin typeface="Arial"/>
                <a:cs typeface="Arial"/>
              </a:rPr>
              <a:t>new </a:t>
            </a: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vocabulary</a:t>
            </a:r>
            <a:endParaRPr lang="en-US" sz="48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640080" lvl="1" indent="-320040">
              <a:buFont typeface="Arial"/>
              <a:buChar char="•"/>
            </a:pP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Reading</a:t>
            </a:r>
            <a:r>
              <a:rPr lang="en-US" sz="4800" dirty="0" smtClean="0">
                <a:solidFill>
                  <a:schemeClr val="tx2"/>
                </a:solidFill>
                <a:latin typeface="Arial"/>
                <a:cs typeface="Arial"/>
              </a:rPr>
              <a:t> and pronouncing words</a:t>
            </a:r>
          </a:p>
          <a:p>
            <a:pPr marL="640080" lvl="1" indent="-320040">
              <a:buFont typeface="Arial"/>
              <a:buChar char="•"/>
            </a:pPr>
            <a:r>
              <a:rPr lang="en-US" sz="4800" dirty="0" smtClean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can predict future literacy success </a:t>
            </a:r>
          </a:p>
          <a:p>
            <a:pPr marL="320040" lvl="1"/>
            <a:endParaRPr lang="en-US" sz="15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01168" lvl="1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US" sz="3600" dirty="0" err="1" smtClean="0">
                <a:solidFill>
                  <a:schemeClr val="tx2"/>
                </a:solidFill>
                <a:latin typeface="Arial"/>
                <a:cs typeface="Arial"/>
              </a:rPr>
              <a:t>Apel</a:t>
            </a:r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 &amp; Lawrence, 2011;  Carlisle, 2005; Nagy 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et al., </a:t>
            </a:r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2006; Wolter &amp; Pike 2015; Wolter, Wood, </a:t>
            </a:r>
            <a:r>
              <a:rPr lang="en-US" sz="3600" dirty="0" err="1" smtClean="0">
                <a:solidFill>
                  <a:schemeClr val="tx2"/>
                </a:solidFill>
                <a:latin typeface="Arial"/>
                <a:cs typeface="Arial"/>
              </a:rPr>
              <a:t>D’Zatko</a:t>
            </a:r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, 2009).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en-US" sz="36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01168" lvl="1"/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28600" lvl="1" indent="-210312">
              <a:buFont typeface="Arial"/>
              <a:buChar char="•"/>
            </a:pPr>
            <a:r>
              <a:rPr lang="en-US" sz="4800" b="1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sz="4800" b="1" dirty="0" smtClean="0">
                <a:solidFill>
                  <a:schemeClr val="tx2"/>
                </a:solidFill>
                <a:latin typeface="Arial"/>
                <a:cs typeface="Arial"/>
              </a:rPr>
              <a:t>esearchers </a:t>
            </a:r>
            <a:r>
              <a:rPr lang="en-US" sz="4800" b="1" dirty="0">
                <a:solidFill>
                  <a:schemeClr val="tx2"/>
                </a:solidFill>
                <a:latin typeface="Arial"/>
                <a:cs typeface="Arial"/>
              </a:rPr>
              <a:t>do not know as much about</a:t>
            </a:r>
            <a:r>
              <a:rPr lang="en-US" sz="4800" b="1" i="1" dirty="0">
                <a:solidFill>
                  <a:schemeClr val="tx2"/>
                </a:solidFill>
                <a:latin typeface="Arial"/>
                <a:cs typeface="Arial"/>
              </a:rPr>
              <a:t> how </a:t>
            </a:r>
            <a:r>
              <a:rPr lang="en-US" sz="4800" b="1" dirty="0">
                <a:solidFill>
                  <a:schemeClr val="tx2"/>
                </a:solidFill>
                <a:latin typeface="Arial"/>
                <a:cs typeface="Arial"/>
              </a:rPr>
              <a:t>MA develops</a:t>
            </a:r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  <a:p>
            <a:pPr marL="201168" lvl="1"/>
            <a:endParaRPr lang="en-US" sz="3600" dirty="0" smtClean="0">
              <a:solidFill>
                <a:schemeClr val="tx2"/>
              </a:solidFill>
            </a:endParaRPr>
          </a:p>
          <a:p>
            <a:pPr marL="201168" lvl="1"/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81237" y="13011249"/>
            <a:ext cx="10781043" cy="1537018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dirty="0" smtClean="0">
                <a:ea typeface="Arial" charset="0"/>
                <a:cs typeface="Arial" charset="0"/>
              </a:rPr>
              <a:t>Discussion &amp; Future Directions</a:t>
            </a:r>
            <a:endParaRPr lang="en-US" sz="6500" dirty="0"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586592" y="3875281"/>
            <a:ext cx="8986246" cy="1475451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a typeface="Arial" charset="0"/>
                <a:cs typeface="Arial" charset="0"/>
              </a:rPr>
              <a:t>Results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55680" y="10788372"/>
            <a:ext cx="144739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Participants*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algn="ctr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ypically developing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indergarteners </a:t>
            </a:r>
          </a:p>
          <a:p>
            <a:pPr algn="ctr"/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(N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= 16; </a:t>
            </a:r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age =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6: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2)</a:t>
            </a:r>
          </a:p>
          <a:p>
            <a:pPr algn="ctr"/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Native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nglish speakers with typical hearing abilities</a:t>
            </a:r>
          </a:p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600" i="1" dirty="0" smtClean="0">
                <a:latin typeface="Arial" charset="0"/>
                <a:ea typeface="Arial" charset="0"/>
                <a:cs typeface="Arial" charset="0"/>
              </a:rPr>
              <a:t>*Part of  larger International study in Canada and  France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39653" y="14656760"/>
            <a:ext cx="12106462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Vocabulary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relatedness appears to affect children’s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understanding and processing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morphology</a:t>
            </a:r>
          </a:p>
          <a:p>
            <a:pPr marL="685800" lvl="1" indent="-685800"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Needs to be further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studied to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determine</a:t>
            </a:r>
          </a:p>
          <a:p>
            <a:pPr marL="2441448" lvl="1" indent="-685800">
              <a:buFont typeface="Arial" charset="0"/>
              <a:buChar char="•"/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If predicts later literacy success</a:t>
            </a:r>
          </a:p>
          <a:p>
            <a:pPr marL="2441448" lvl="1" indent="-685800">
              <a:buFont typeface="Arial" charset="0"/>
              <a:buChar char="•"/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Can be harnessed to help children develop morphology in children with and without language and literacy deficits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441448" lvl="1" indent="-685800"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Is different between languages</a:t>
            </a:r>
          </a:p>
          <a:p>
            <a:pPr marL="685800" lvl="1" indent="-685800"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This was a pilot study and research to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investigate these questions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is ongoing and part of larger study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with partners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in the U.S.A., Canada,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France.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2515" y="0"/>
            <a:ext cx="40233600" cy="37548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8080"/>
              </a:solidFill>
              <a:latin typeface="+mj-lt"/>
              <a:cs typeface="Century"/>
            </a:endParaRPr>
          </a:p>
          <a:p>
            <a:pPr algn="ctr"/>
            <a:r>
              <a:rPr lang="en-US" sz="7200" b="1" dirty="0" smtClean="0">
                <a:solidFill>
                  <a:srgbClr val="800000"/>
                </a:solidFill>
                <a:latin typeface="Arial"/>
                <a:cs typeface="Arial"/>
              </a:rPr>
              <a:t>Vocabulary and Morphological Awareness Development in Young Children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Undergraduate Researchers: M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aya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Anger, </a:t>
            </a:r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Kelcie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 Cassidy, Morgan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Williams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Century"/>
              </a:rPr>
              <a:t>Graduate Researcher: </a:t>
            </a:r>
            <a:r>
              <a:rPr lang="en-US" sz="4800" dirty="0" err="1" smtClean="0">
                <a:solidFill>
                  <a:schemeClr val="tx1"/>
                </a:solidFill>
                <a:cs typeface="Century"/>
              </a:rPr>
              <a:t>Cheska</a:t>
            </a:r>
            <a:r>
              <a:rPr lang="en-US" sz="4800" dirty="0" smtClean="0">
                <a:solidFill>
                  <a:schemeClr val="tx1"/>
                </a:solidFill>
                <a:cs typeface="Century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cs typeface="Century"/>
              </a:rPr>
              <a:t>Dietsch</a:t>
            </a:r>
            <a:r>
              <a:rPr lang="en-US" sz="4800" dirty="0" smtClean="0">
                <a:solidFill>
                  <a:schemeClr val="tx1"/>
                </a:solidFill>
                <a:cs typeface="Century"/>
              </a:rPr>
              <a:t>, BA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Mentor: Julie A. Wolter PhD, CCC-SLP</a:t>
            </a:r>
            <a:r>
              <a:rPr lang="en-US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endParaRPr lang="en-US" sz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19380" b="14401"/>
          <a:stretch/>
        </p:blipFill>
        <p:spPr>
          <a:xfrm>
            <a:off x="31072024" y="1417346"/>
            <a:ext cx="2455399" cy="20693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30713" t="6420"/>
          <a:stretch/>
        </p:blipFill>
        <p:spPr>
          <a:xfrm>
            <a:off x="1826504" y="1927875"/>
            <a:ext cx="7127914" cy="1021059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 rot="20640648">
            <a:off x="557961" y="23102739"/>
            <a:ext cx="7165624" cy="461801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505583">
            <a:off x="6588208" y="23121935"/>
            <a:ext cx="6645235" cy="396091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Screen Shot 2017-04-20 at 2.34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144">
            <a:off x="7008387" y="23488700"/>
            <a:ext cx="5819501" cy="33386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0544">
            <a:off x="2927506" y="22522692"/>
            <a:ext cx="1112776" cy="11127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5918">
            <a:off x="10098915" y="22407079"/>
            <a:ext cx="1073991" cy="1073991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3912049" y="25982805"/>
            <a:ext cx="6159213" cy="4618018"/>
          </a:xfrm>
          <a:prstGeom prst="roundRect">
            <a:avLst/>
          </a:prstGeom>
          <a:solidFill>
            <a:srgbClr val="BF2A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Screen Shot 2017-04-20 at 2.35.4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833">
            <a:off x="1021824" y="23491851"/>
            <a:ext cx="6329160" cy="3650428"/>
          </a:xfrm>
          <a:prstGeom prst="rect">
            <a:avLst/>
          </a:prstGeom>
        </p:spPr>
      </p:pic>
      <p:pic>
        <p:nvPicPr>
          <p:cNvPr id="44" name="Picture 43" descr="Screen Shot 2017-04-20 at 2.59.1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26222110"/>
            <a:ext cx="5246003" cy="406337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5918">
            <a:off x="7845590" y="25846680"/>
            <a:ext cx="1084235" cy="1084235"/>
          </a:xfrm>
          <a:prstGeom prst="rect">
            <a:avLst/>
          </a:prstGeom>
        </p:spPr>
      </p:pic>
      <p:pic>
        <p:nvPicPr>
          <p:cNvPr id="48" name="Picture 47" descr="Screen Shot 2017-04-20 at 2.09.0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260" y="4392152"/>
            <a:ext cx="5384800" cy="37973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5918">
            <a:off x="19824220" y="3545564"/>
            <a:ext cx="1244393" cy="1244393"/>
          </a:xfrm>
          <a:prstGeom prst="rect">
            <a:avLst/>
          </a:prstGeom>
        </p:spPr>
      </p:pic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662775682"/>
              </p:ext>
            </p:extLst>
          </p:nvPr>
        </p:nvGraphicFramePr>
        <p:xfrm>
          <a:off x="14481012" y="18407578"/>
          <a:ext cx="12782626" cy="502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3" name="Rectangle 52"/>
          <p:cNvSpPr/>
          <p:nvPr/>
        </p:nvSpPr>
        <p:spPr>
          <a:xfrm>
            <a:off x="14481012" y="23810039"/>
            <a:ext cx="12982555" cy="187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766" y="24543842"/>
            <a:ext cx="5603211" cy="309898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3896665" y="23708832"/>
            <a:ext cx="1424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Children determined sentence silliness by pointing on a scale.</a:t>
            </a:r>
            <a:endParaRPr lang="en-US" sz="4000" dirty="0"/>
          </a:p>
        </p:txBody>
      </p:sp>
      <p:sp>
        <p:nvSpPr>
          <p:cNvPr id="56" name="Rectangle 55"/>
          <p:cNvSpPr/>
          <p:nvPr/>
        </p:nvSpPr>
        <p:spPr>
          <a:xfrm rot="20861375">
            <a:off x="13886030" y="26632420"/>
            <a:ext cx="4383398" cy="20264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You use spin to make spinach </a:t>
            </a:r>
            <a:endParaRPr lang="en-US" sz="5000" dirty="0"/>
          </a:p>
        </p:txBody>
      </p:sp>
      <p:sp>
        <p:nvSpPr>
          <p:cNvPr id="57" name="Rectangle 56"/>
          <p:cNvSpPr/>
          <p:nvPr/>
        </p:nvSpPr>
        <p:spPr>
          <a:xfrm rot="1394158">
            <a:off x="18012022" y="26818846"/>
            <a:ext cx="4646401" cy="1976877"/>
          </a:xfrm>
          <a:prstGeom prst="rect">
            <a:avLst/>
          </a:prstGeom>
          <a:solidFill>
            <a:srgbClr val="BF2A1A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If you teach you are a teacher</a:t>
            </a:r>
            <a:endParaRPr lang="en-US" sz="50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526778">
            <a:off x="15066484" y="25949989"/>
            <a:ext cx="1133956" cy="11550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6099">
            <a:off x="20444263" y="26282311"/>
            <a:ext cx="1091629" cy="111773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4161271" y="29496790"/>
            <a:ext cx="184666" cy="1156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883849" y="27939311"/>
            <a:ext cx="1031413" cy="1037112"/>
          </a:xfrm>
          <a:prstGeom prst="rect">
            <a:avLst/>
          </a:prstGeom>
        </p:spPr>
      </p:pic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503444113"/>
              </p:ext>
            </p:extLst>
          </p:nvPr>
        </p:nvGraphicFramePr>
        <p:xfrm>
          <a:off x="29811384" y="8313481"/>
          <a:ext cx="7111818" cy="456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66" name="Left-Right Arrow 65"/>
          <p:cNvSpPr/>
          <p:nvPr/>
        </p:nvSpPr>
        <p:spPr>
          <a:xfrm rot="18329734">
            <a:off x="30113786" y="9348341"/>
            <a:ext cx="1079500" cy="6223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-Right Arrow 66"/>
          <p:cNvSpPr/>
          <p:nvPr/>
        </p:nvSpPr>
        <p:spPr>
          <a:xfrm>
            <a:off x="33035275" y="8816143"/>
            <a:ext cx="773123" cy="64344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-Right Arrow 67"/>
          <p:cNvSpPr/>
          <p:nvPr/>
        </p:nvSpPr>
        <p:spPr>
          <a:xfrm rot="2915564">
            <a:off x="35432788" y="9357827"/>
            <a:ext cx="1079500" cy="6223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8276434" y="5338075"/>
            <a:ext cx="11141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800" dirty="0" smtClean="0"/>
              <a:t>Significant differences found between all vocabulary awareness levels(</a:t>
            </a:r>
            <a:r>
              <a:rPr lang="en-US" sz="4800" i="1" dirty="0" smtClean="0"/>
              <a:t>p </a:t>
            </a:r>
            <a:r>
              <a:rPr lang="en-US" sz="4800" dirty="0" smtClean="0"/>
              <a:t>&lt; .01, except moderate and high morphological relatedness (</a:t>
            </a:r>
            <a:r>
              <a:rPr lang="en-US" sz="4800" i="1" dirty="0" smtClean="0"/>
              <a:t>p</a:t>
            </a:r>
            <a:r>
              <a:rPr lang="en-US" sz="4800" dirty="0" smtClean="0"/>
              <a:t> = .06) .</a:t>
            </a:r>
            <a:endParaRPr lang="en-US" sz="4800" dirty="0"/>
          </a:p>
        </p:txBody>
      </p:sp>
      <p:sp>
        <p:nvSpPr>
          <p:cNvPr id="70" name="&quot;No&quot; Symbol 69"/>
          <p:cNvSpPr/>
          <p:nvPr/>
        </p:nvSpPr>
        <p:spPr>
          <a:xfrm>
            <a:off x="30086809" y="9039381"/>
            <a:ext cx="1133454" cy="1240220"/>
          </a:xfrm>
          <a:prstGeom prst="noSmoking">
            <a:avLst/>
          </a:prstGeom>
          <a:solidFill>
            <a:srgbClr val="C0504D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1" name="Picture 70" descr="Screen Shot 2017-04-20 at 4.28.21 PM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202" y="25690379"/>
            <a:ext cx="2446430" cy="4234997"/>
          </a:xfrm>
          <a:prstGeom prst="rect">
            <a:avLst/>
          </a:prstGeom>
        </p:spPr>
      </p:pic>
      <p:pic>
        <p:nvPicPr>
          <p:cNvPr id="72" name="Picture 71" descr="Screen Shot 2016-10-16 at 10.53.32 AM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90" y="1756982"/>
            <a:ext cx="4199769" cy="119195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8317425" y="26911837"/>
            <a:ext cx="83366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Special THANKS to Mrs. Newman, Mrs. Tucker, Mr. Hyland and all the participating kindergarteners at Saint Joseph’s school!</a:t>
            </a: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>
              <a:buFont typeface="Arial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Portions of this research were supported by a grant from the: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National Institute on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Deafness and Other Communication Disorders of the National Institute of Health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8963059" y="25376061"/>
            <a:ext cx="7475816" cy="158657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dirty="0" smtClean="0">
                <a:ea typeface="Arial" charset="0"/>
                <a:cs typeface="Arial" charset="0"/>
              </a:rPr>
              <a:t>Acknowledgements</a:t>
            </a:r>
            <a:endParaRPr lang="en-US" sz="65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5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462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Anger, Maya</cp:lastModifiedBy>
  <cp:revision>54</cp:revision>
  <dcterms:created xsi:type="dcterms:W3CDTF">2017-04-04T16:36:02Z</dcterms:created>
  <dcterms:modified xsi:type="dcterms:W3CDTF">2017-04-21T00:16:25Z</dcterms:modified>
</cp:coreProperties>
</file>