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Questrial" panose="020B0604020202020204"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9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2314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lt1"/>
                </a:solidFill>
                <a:latin typeface="Calibri"/>
                <a:ea typeface="Calibri"/>
                <a:cs typeface="Calibri"/>
                <a:sym typeface="Calibri"/>
              </a:rPr>
              <a:t> </a:t>
            </a:r>
            <a:r>
              <a:rPr lang="en-US" sz="1100">
                <a:latin typeface="Arial"/>
                <a:ea typeface="Arial"/>
                <a:cs typeface="Arial"/>
                <a:sym typeface="Arial"/>
              </a:rPr>
              <a:t>The five of us bonded right away last year at the GLI capstone brainstorming events. We immediately found we were all passionate about water! We all cherish the Clark Fork that we call home here in Missoula and the greater Columbia River Basin it is a part of. But we also all understand that climate change, the greatest threat humanity has ever faced, is a threat to this precious water resource. We agreed even then that we cannot rely on the federal government to take action on climate change. If we want to see the river systems, traditional ways of life, fish and wildlife, cultures, and economies we love and rely on protected, we need to take action. If we want to see social, environmental, and generational justice achieved, action needs to come from the people. And with that understanding and our shared passion, we went on to explore the issue of global water resources in a changing climate.</a:t>
            </a:r>
          </a:p>
          <a:p>
            <a:pPr marL="0" marR="0" lvl="0" indent="0" algn="l" rtl="0">
              <a:spcBef>
                <a:spcPts val="0"/>
              </a:spcBef>
              <a:buSzPct val="25000"/>
              <a:buNone/>
            </a:pPr>
            <a:r>
              <a:rPr lang="en-US" sz="1200" b="0" i="0" u="none" strike="noStrike" cap="none">
                <a:solidFill>
                  <a:schemeClr val="lt1"/>
                </a:solidFill>
                <a:latin typeface="Calibri"/>
                <a:ea typeface="Calibri"/>
                <a:cs typeface="Calibri"/>
                <a:sym typeface="Calibri"/>
              </a:rPr>
              <a:t>we care. Why it’s important. Administration is doing nothing, so we must. </a:t>
            </a:r>
          </a:p>
        </p:txBody>
      </p:sp>
      <p:sp>
        <p:nvSpPr>
          <p:cNvPr id="121" name="Shape 1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1</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11738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Thanks Lauren, as said earlier our member Alex Braun, went to Vietnam this past winter break and conducted six interviews with the l people who rely on the Mekong River Basin as a food and income source. The interviewees consisted of a wide range of farmers such as rice, fish, shrimp and fruit farmers. Though they all have one common necessity for their everyday lives: the Mekong river.    </a:t>
            </a:r>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8142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One of the general sources of income for farmers in Vietnam are rice farms as shown in the photo above.  Unfortunately d</a:t>
            </a:r>
            <a:r>
              <a:rPr lang="en-US" sz="1200" b="0" i="0" u="none" strike="noStrike" cap="none">
                <a:solidFill>
                  <a:schemeClr val="dk1"/>
                </a:solidFill>
                <a:latin typeface="Calibri"/>
                <a:ea typeface="Calibri"/>
                <a:cs typeface="Calibri"/>
                <a:sym typeface="Calibri"/>
              </a:rPr>
              <a:t>ams </a:t>
            </a:r>
            <a:r>
              <a:rPr lang="en-US"/>
              <a:t>are </a:t>
            </a:r>
            <a:r>
              <a:rPr lang="en-US" sz="1200" b="0" i="0" u="none" strike="noStrike" cap="none">
                <a:solidFill>
                  <a:schemeClr val="dk1"/>
                </a:solidFill>
                <a:latin typeface="Calibri"/>
                <a:ea typeface="Calibri"/>
                <a:cs typeface="Calibri"/>
                <a:sym typeface="Calibri"/>
              </a:rPr>
              <a:t>redu</a:t>
            </a:r>
            <a:r>
              <a:rPr lang="en-US"/>
              <a:t>cing</a:t>
            </a:r>
            <a:r>
              <a:rPr lang="en-US" sz="1200" b="0" i="0" u="none" strike="noStrike" cap="none">
                <a:solidFill>
                  <a:schemeClr val="dk1"/>
                </a:solidFill>
                <a:latin typeface="Calibri"/>
                <a:ea typeface="Calibri"/>
                <a:cs typeface="Calibri"/>
                <a:sym typeface="Calibri"/>
              </a:rPr>
              <a:t> freshwater input and the revitalizing </a:t>
            </a:r>
            <a:r>
              <a:rPr lang="en-US"/>
              <a:t>soil rich</a:t>
            </a:r>
            <a:r>
              <a:rPr lang="en-US" sz="1200" b="0" i="0" u="none" strike="noStrike" cap="none">
                <a:solidFill>
                  <a:schemeClr val="dk1"/>
                </a:solidFill>
                <a:latin typeface="Calibri"/>
                <a:ea typeface="Calibri"/>
                <a:cs typeface="Calibri"/>
                <a:sym typeface="Calibri"/>
              </a:rPr>
              <a:t> in nutrients that was historically deposited by annual floods. Climate change is also worsening the effects of reduced freshwater inputs. </a:t>
            </a:r>
            <a:r>
              <a:rPr lang="en-US">
                <a:latin typeface="Times New Roman"/>
                <a:ea typeface="Times New Roman"/>
                <a:cs typeface="Times New Roman"/>
                <a:sym typeface="Times New Roman"/>
              </a:rPr>
              <a:t>The Mekong river is at a very low sea level, and this leading to increased saltwater moving up the channel of the Mekong River.  High salinity levels in water used for agriculture are making rice paddies less profitable.</a:t>
            </a:r>
            <a:r>
              <a:rPr lang="en-US" sz="1200" b="0" i="0" u="none" strike="noStrike" cap="none">
                <a:solidFill>
                  <a:schemeClr val="dk1"/>
                </a:solidFill>
                <a:latin typeface="Calibri"/>
                <a:ea typeface="Calibri"/>
                <a:cs typeface="Calibri"/>
                <a:sym typeface="Calibri"/>
              </a:rPr>
              <a:t> </a:t>
            </a:r>
            <a:r>
              <a:rPr lang="en-US"/>
              <a:t>Forcing f</a:t>
            </a:r>
            <a:r>
              <a:rPr lang="en-US" sz="1200" b="0" i="0" u="none" strike="noStrike" cap="none">
                <a:solidFill>
                  <a:schemeClr val="dk1"/>
                </a:solidFill>
                <a:latin typeface="Calibri"/>
                <a:ea typeface="Calibri"/>
                <a:cs typeface="Calibri"/>
                <a:sym typeface="Calibri"/>
              </a:rPr>
              <a:t>armers to change th</a:t>
            </a:r>
            <a:r>
              <a:rPr lang="en-US"/>
              <a:t>eir</a:t>
            </a:r>
            <a:r>
              <a:rPr lang="en-US" sz="1200" b="0" i="0" u="none" strike="noStrike" cap="none">
                <a:solidFill>
                  <a:schemeClr val="dk1"/>
                </a:solidFill>
                <a:latin typeface="Calibri"/>
                <a:ea typeface="Calibri"/>
                <a:cs typeface="Calibri"/>
                <a:sym typeface="Calibri"/>
              </a:rPr>
              <a:t> agricultural practices</a:t>
            </a:r>
            <a:r>
              <a:rPr lang="en-US"/>
              <a:t> and </a:t>
            </a:r>
            <a:r>
              <a:rPr lang="en-US" sz="1200" b="0" i="0" u="none" strike="noStrike" cap="none">
                <a:solidFill>
                  <a:schemeClr val="dk1"/>
                </a:solidFill>
                <a:latin typeface="Calibri"/>
                <a:ea typeface="Calibri"/>
                <a:cs typeface="Calibri"/>
                <a:sym typeface="Calibri"/>
              </a:rPr>
              <a:t>shift to part-time shrimp farming. </a:t>
            </a:r>
          </a:p>
        </p:txBody>
      </p:sp>
      <p:sp>
        <p:nvSpPr>
          <p:cNvPr id="200" name="Shape 20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6754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Though farmers aren’t catching a break with shrimp farms along the Mekong Basin as they are also being affected by</a:t>
            </a:r>
            <a:r>
              <a:rPr lang="en-US" sz="1200" b="0" i="0" u="none" strike="noStrike" cap="none">
                <a:solidFill>
                  <a:schemeClr val="dk1"/>
                </a:solidFill>
                <a:latin typeface="Calibri"/>
                <a:ea typeface="Calibri"/>
                <a:cs typeface="Calibri"/>
                <a:sym typeface="Calibri"/>
              </a:rPr>
              <a:t> climate change</a:t>
            </a:r>
            <a:r>
              <a:rPr lang="en-US"/>
              <a:t>. Along with the r</a:t>
            </a:r>
            <a:r>
              <a:rPr lang="en-US" sz="1200" b="0" i="0" u="none" strike="noStrike" cap="none">
                <a:solidFill>
                  <a:schemeClr val="dk1"/>
                </a:solidFill>
                <a:latin typeface="Calibri"/>
                <a:ea typeface="Calibri"/>
                <a:cs typeface="Calibri"/>
                <a:sym typeface="Calibri"/>
              </a:rPr>
              <a:t>ise in disease</a:t>
            </a:r>
            <a:r>
              <a:rPr lang="en-US"/>
              <a:t>s in</a:t>
            </a:r>
            <a:r>
              <a:rPr lang="en-US" sz="1200" b="0" i="0" u="none" strike="noStrike" cap="none">
                <a:solidFill>
                  <a:schemeClr val="dk1"/>
                </a:solidFill>
                <a:latin typeface="Calibri"/>
                <a:ea typeface="Calibri"/>
                <a:cs typeface="Calibri"/>
                <a:sym typeface="Calibri"/>
              </a:rPr>
              <a:t> shrimp and fish due to contaminated waters.</a:t>
            </a:r>
            <a:r>
              <a:rPr lang="en-US"/>
              <a:t> </a:t>
            </a:r>
            <a:r>
              <a:rPr lang="en-US">
                <a:latin typeface="Times New Roman"/>
                <a:ea typeface="Times New Roman"/>
                <a:cs typeface="Times New Roman"/>
                <a:sym typeface="Times New Roman"/>
              </a:rPr>
              <a:t>More intense agricultural activity and population growth have made the river more contaminated, particularly along the estuaries. There are minimal waste removal services or infrastructure in the Mekong basin and most domestic trash is burned or dumped into waterways. Not only are waterways being affected by water waste and climate change but so are the crops and fruits surrounding the Mekong basin. Making farmers to adapt to new farming practices along the basin. </a:t>
            </a:r>
          </a:p>
          <a:p>
            <a:pPr marL="0" marR="0" lvl="0" indent="0" algn="l" rtl="0">
              <a:spcBef>
                <a:spcPts val="0"/>
              </a:spcBef>
              <a:buSzPct val="25000"/>
              <a:buNone/>
            </a:pPr>
            <a:endParaRPr>
              <a:latin typeface="Times New Roman"/>
              <a:ea typeface="Times New Roman"/>
              <a:cs typeface="Times New Roman"/>
              <a:sym typeface="Times New Roman"/>
            </a:endParaRPr>
          </a:p>
          <a:p>
            <a:pPr marL="0" marR="0" lvl="0" indent="0" algn="l" rtl="0">
              <a:spcBef>
                <a:spcPts val="0"/>
              </a:spcBef>
              <a:buSzPct val="25000"/>
              <a:buNone/>
            </a:pPr>
            <a:endParaRPr/>
          </a:p>
        </p:txBody>
      </p:sp>
      <p:sp>
        <p:nvSpPr>
          <p:cNvPr id="208" name="Shape 2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4599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For example here we have a papaya tree flourishing in the changing weather patterns in Vietnam. </a:t>
            </a:r>
            <a:r>
              <a:rPr lang="en-US" sz="1200" b="0" i="0" u="none" strike="noStrike" cap="none">
                <a:solidFill>
                  <a:schemeClr val="dk1"/>
                </a:solidFill>
                <a:latin typeface="Calibri"/>
                <a:ea typeface="Calibri"/>
                <a:cs typeface="Calibri"/>
                <a:sym typeface="Calibri"/>
              </a:rPr>
              <a:t> While papaya is thriving, fruits like longan showed in the ph</a:t>
            </a:r>
            <a:r>
              <a:rPr lang="en-US"/>
              <a:t>oto above</a:t>
            </a:r>
            <a:r>
              <a:rPr lang="en-US" sz="1200" b="0" i="0" u="none" strike="noStrike" cap="none">
                <a:solidFill>
                  <a:schemeClr val="dk1"/>
                </a:solidFill>
                <a:latin typeface="Calibri"/>
                <a:ea typeface="Calibri"/>
                <a:cs typeface="Calibri"/>
                <a:sym typeface="Calibri"/>
              </a:rPr>
              <a:t> are failing to flower. Ris</a:t>
            </a:r>
            <a:r>
              <a:rPr lang="en-US"/>
              <a:t>ing</a:t>
            </a:r>
            <a:r>
              <a:rPr lang="en-US" sz="1200" b="0" i="0" u="none" strike="noStrike" cap="none">
                <a:solidFill>
                  <a:schemeClr val="dk1"/>
                </a:solidFill>
                <a:latin typeface="Calibri"/>
                <a:ea typeface="Calibri"/>
                <a:cs typeface="Calibri"/>
                <a:sym typeface="Calibri"/>
              </a:rPr>
              <a:t> </a:t>
            </a:r>
            <a:r>
              <a:rPr lang="en-US"/>
              <a:t>temperatures due to climate change are causing more batches of diseased fruit leading to a loss in profits for farmers. There is also an increasing</a:t>
            </a:r>
            <a:r>
              <a:rPr lang="en-US" sz="1200" b="0" i="0" u="none" strike="noStrike" cap="none">
                <a:solidFill>
                  <a:schemeClr val="dk1"/>
                </a:solidFill>
                <a:latin typeface="Calibri"/>
                <a:ea typeface="Calibri"/>
                <a:cs typeface="Calibri"/>
                <a:sym typeface="Calibri"/>
              </a:rPr>
              <a:t> </a:t>
            </a:r>
            <a:r>
              <a:rPr lang="en-US"/>
              <a:t>f</a:t>
            </a:r>
            <a:r>
              <a:rPr lang="en-US" sz="1200" b="0" i="0" u="none" strike="noStrike" cap="none">
                <a:solidFill>
                  <a:schemeClr val="dk1"/>
                </a:solidFill>
                <a:latin typeface="Calibri"/>
                <a:ea typeface="Calibri"/>
                <a:cs typeface="Calibri"/>
                <a:sym typeface="Calibri"/>
              </a:rPr>
              <a:t>ear of pesticides and degrading water quality </a:t>
            </a:r>
            <a:r>
              <a:rPr lang="en-US"/>
              <a:t>within the Mekong river </a:t>
            </a:r>
            <a:r>
              <a:rPr lang="en-US" sz="1200" b="0" i="0" u="none" strike="noStrike" cap="none">
                <a:solidFill>
                  <a:schemeClr val="dk1"/>
                </a:solidFill>
                <a:latin typeface="Calibri"/>
                <a:ea typeface="Calibri"/>
                <a:cs typeface="Calibri"/>
                <a:sym typeface="Calibri"/>
              </a:rPr>
              <a:t>. As you ca</a:t>
            </a:r>
            <a:r>
              <a:rPr lang="en-US"/>
              <a:t>n see </a:t>
            </a:r>
            <a:r>
              <a:rPr lang="en-US">
                <a:latin typeface="Times New Roman"/>
                <a:ea typeface="Times New Roman"/>
                <a:cs typeface="Times New Roman"/>
                <a:sym typeface="Times New Roman"/>
              </a:rPr>
              <a:t> Lauren and I have now discussed the different and similar challenges the Mekong and Columbia basin face from the cause of climate change.  Now Thiago will talk about the overlapping commonalities between the Mekong and Columbia river. </a:t>
            </a:r>
          </a:p>
          <a:p>
            <a:pPr marL="0" marR="0" lvl="0" indent="0" algn="l" rtl="0">
              <a:spcBef>
                <a:spcPts val="0"/>
              </a:spcBef>
              <a:buSzPct val="25000"/>
              <a:buNone/>
            </a:pPr>
            <a:endParaRPr/>
          </a:p>
        </p:txBody>
      </p:sp>
      <p:sp>
        <p:nvSpPr>
          <p:cNvPr id="216" name="Shape 2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9489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Thanks Brandon. </a:t>
            </a:r>
            <a:r>
              <a:rPr lang="en-US" sz="1200" b="0" i="0" u="none" strike="noStrike" cap="none">
                <a:solidFill>
                  <a:schemeClr val="dk1"/>
                </a:solidFill>
                <a:latin typeface="Calibri"/>
                <a:ea typeface="Calibri"/>
                <a:cs typeface="Calibri"/>
                <a:sym typeface="Calibri"/>
              </a:rPr>
              <a:t>The top three recurring themes across both CRB and MRB </a:t>
            </a:r>
            <a:r>
              <a:rPr lang="en-US"/>
              <a:t>were</a:t>
            </a:r>
            <a:r>
              <a:rPr lang="en-US" sz="1200" b="0" i="0" u="none" strike="noStrike" cap="none">
                <a:solidFill>
                  <a:schemeClr val="dk1"/>
                </a:solidFill>
                <a:latin typeface="Calibri"/>
                <a:ea typeface="Calibri"/>
                <a:cs typeface="Calibri"/>
                <a:sym typeface="Calibri"/>
              </a:rPr>
              <a:t> climate change, water resources, and adaptations to change. We found that these themes are very interconnected to one another.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The climate change theme plays a very diff</a:t>
            </a:r>
            <a:r>
              <a:rPr lang="en-US"/>
              <a:t>er</a:t>
            </a:r>
            <a:r>
              <a:rPr lang="en-US" sz="1200" b="0" i="0" u="none" strike="noStrike" cap="none">
                <a:solidFill>
                  <a:schemeClr val="dk1"/>
                </a:solidFill>
                <a:latin typeface="Calibri"/>
                <a:ea typeface="Calibri"/>
                <a:cs typeface="Calibri"/>
                <a:sym typeface="Calibri"/>
              </a:rPr>
              <a:t>ent, yet omnipresent role in these two watersheds; one in the form of rapidly encroaching sea-levels and salination of freshwater sources, the other with vastly different harvest dates and snowpacks. Both have already begun to seriously impact the work of farmers and  have brought attention to adaptive, solutions-based resource management plans. In conjunction with adaptations to climate change across farming practices, our interviews indicated that all stakeholders who mentioned climate change are also concerned about pollution, most often in the form of chemical pesticides, and the impact that human developments– such as housing or wastewa</a:t>
            </a:r>
            <a:r>
              <a:rPr lang="en-US"/>
              <a:t>ter</a:t>
            </a:r>
            <a:r>
              <a:rPr lang="en-US" sz="1200" b="0" i="0" u="none" strike="noStrike" cap="none">
                <a:solidFill>
                  <a:schemeClr val="dk1"/>
                </a:solidFill>
                <a:latin typeface="Calibri"/>
                <a:ea typeface="Calibri"/>
                <a:cs typeface="Calibri"/>
                <a:sym typeface="Calibri"/>
              </a:rPr>
              <a:t>– have on the health of our waters.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word cloud here symbolizes the top th</a:t>
            </a:r>
            <a:r>
              <a:rPr lang="en-US"/>
              <a:t>irty</a:t>
            </a:r>
            <a:r>
              <a:rPr lang="en-US" sz="1200" b="0" i="0" u="none" strike="noStrike" cap="none">
                <a:solidFill>
                  <a:schemeClr val="dk1"/>
                </a:solidFill>
                <a:latin typeface="Calibri"/>
                <a:ea typeface="Calibri"/>
                <a:cs typeface="Calibri"/>
                <a:sym typeface="Calibri"/>
              </a:rPr>
              <a:t> most often used words for both CRB and MRB interviews combined. This may seem like a simply fun representation of our findings, but take a moment to consider what you see here. </a:t>
            </a:r>
            <a:r>
              <a:rPr lang="en-US"/>
              <a:t>Our analysis revealed that these words are</a:t>
            </a:r>
            <a:r>
              <a:rPr lang="en-US" sz="1200" b="0" i="0" u="none" strike="noStrike" cap="none">
                <a:solidFill>
                  <a:schemeClr val="dk1"/>
                </a:solidFill>
                <a:latin typeface="Calibri"/>
                <a:ea typeface="Calibri"/>
                <a:cs typeface="Calibri"/>
                <a:sym typeface="Calibri"/>
              </a:rPr>
              <a:t> vital to these stakeholder</a:t>
            </a:r>
            <a:r>
              <a:rPr lang="en-US"/>
              <a:t>’</a:t>
            </a:r>
            <a:r>
              <a:rPr lang="en-US" sz="1200" b="0" i="0" u="none" strike="noStrike" cap="none">
                <a:solidFill>
                  <a:schemeClr val="dk1"/>
                </a:solidFill>
                <a:latin typeface="Calibri"/>
                <a:ea typeface="Calibri"/>
                <a:cs typeface="Calibri"/>
                <a:sym typeface="Calibri"/>
              </a:rPr>
              <a:t>s stories and their livelihoods.</a:t>
            </a:r>
          </a:p>
        </p:txBody>
      </p:sp>
      <p:sp>
        <p:nvSpPr>
          <p:cNvPr id="226" name="Shape 2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8314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To address these challenges, we have developed </a:t>
            </a:r>
            <a:r>
              <a:rPr lang="en-US"/>
              <a:t>three </a:t>
            </a:r>
            <a:r>
              <a:rPr lang="en-US" sz="1200" b="0" i="0" u="none" strike="noStrike" cap="none">
                <a:solidFill>
                  <a:schemeClr val="dk1"/>
                </a:solidFill>
                <a:latin typeface="Calibri"/>
                <a:ea typeface="Calibri"/>
                <a:cs typeface="Calibri"/>
                <a:sym typeface="Calibri"/>
              </a:rPr>
              <a:t>main suggested solutions to be executed on local levels with the understanding that local action is a laboratory for larger scale action and that these actions will have a global impact when implemented by many localities. First, I will </a:t>
            </a:r>
            <a:r>
              <a:rPr lang="en-US"/>
              <a:t>elaborate on the ideas of having a roundtable discussion and creating incentive for implementing local action, then Hannah will talk more about education of the public. </a:t>
            </a:r>
          </a:p>
          <a:p>
            <a:pPr marL="0" marR="0" lvl="0" indent="0" algn="l" rtl="0">
              <a:spcBef>
                <a:spcPts val="0"/>
              </a:spcBef>
              <a:buSzPct val="25000"/>
              <a:buNone/>
            </a:pPr>
            <a:endParaRPr/>
          </a:p>
          <a:p>
            <a:pPr marL="0" marR="0" lvl="0" indent="0" algn="l" rtl="0">
              <a:spcBef>
                <a:spcPts val="0"/>
              </a:spcBef>
              <a:buSzPct val="25000"/>
              <a:buNone/>
            </a:pPr>
            <a:r>
              <a:rPr lang="en-US"/>
              <a:t>First, the roundtable discussion. </a:t>
            </a:r>
            <a:r>
              <a:rPr lang="en-US">
                <a:latin typeface="Times New Roman"/>
                <a:ea typeface="Times New Roman"/>
                <a:cs typeface="Times New Roman"/>
                <a:sym typeface="Times New Roman"/>
              </a:rPr>
              <a:t>As our research developed, an interest in mitigation for climate change through changes in water policy grew. This helped us formulate questions we could pose to stakeholders interested in participating in a roundtable discussion regarding watershed policy and management. For example, two themes that were of major importance to professors were the recommendations to begin better incorporating groundwater management and instream flow rights for environmental and fisheries protections with our existing water policy and land development measures. The latter was also important to many members of the Confederated Salish-Kootenai Tribes within the Flathead Valley. By having a roundtable discussion we could let stakeholders discuss their main values and objectives and manage the basin more effectively.</a:t>
            </a:r>
          </a:p>
          <a:p>
            <a:pPr marL="0" marR="0" lvl="0" indent="0" algn="l" rtl="0">
              <a:spcBef>
                <a:spcPts val="0"/>
              </a:spcBef>
              <a:buSzPct val="25000"/>
              <a:buNone/>
            </a:pPr>
            <a:endParaRPr>
              <a:latin typeface="Times New Roman"/>
              <a:ea typeface="Times New Roman"/>
              <a:cs typeface="Times New Roman"/>
              <a:sym typeface="Times New Roman"/>
            </a:endParaRPr>
          </a:p>
          <a:p>
            <a:pPr marL="0" marR="0" lvl="0" indent="0" algn="l" rtl="0">
              <a:spcBef>
                <a:spcPts val="0"/>
              </a:spcBef>
              <a:buSzPct val="25000"/>
              <a:buNone/>
            </a:pPr>
            <a:r>
              <a:rPr lang="en-US">
                <a:latin typeface="Times New Roman"/>
                <a:ea typeface="Times New Roman"/>
                <a:cs typeface="Times New Roman"/>
                <a:sym typeface="Times New Roman"/>
              </a:rPr>
              <a:t>Another option are local grassroots actions. The vietnamese government, for example, pays a monthly stipend to farmers who monitor and maintain mangroves on their properties. This sort of model where an economic incentive is offered in exchange for local actions, can greatly benefit the environment by expanding the net of people taking action. The combined effort of multiple local actions could act as a climate buffer and greatly increase the effectiveness of water management.</a:t>
            </a:r>
          </a:p>
          <a:p>
            <a:pPr marL="0" marR="0" lvl="0" indent="0" algn="l" rtl="0">
              <a:spcBef>
                <a:spcPts val="0"/>
              </a:spcBef>
              <a:buSzPct val="25000"/>
              <a:buNone/>
            </a:pPr>
            <a:endParaRPr>
              <a:latin typeface="Times New Roman"/>
              <a:ea typeface="Times New Roman"/>
              <a:cs typeface="Times New Roman"/>
              <a:sym typeface="Times New Roman"/>
            </a:endParaRPr>
          </a:p>
          <a:p>
            <a:pPr marL="0" marR="0" lvl="0" indent="0" algn="l" rtl="0">
              <a:spcBef>
                <a:spcPts val="0"/>
              </a:spcBef>
              <a:buSzPct val="25000"/>
              <a:buNone/>
            </a:pPr>
            <a:r>
              <a:rPr lang="en-US">
                <a:latin typeface="Times New Roman"/>
                <a:ea typeface="Times New Roman"/>
                <a:cs typeface="Times New Roman"/>
                <a:sym typeface="Times New Roman"/>
              </a:rPr>
              <a:t>and now Hannah will address education.</a:t>
            </a:r>
          </a:p>
          <a:p>
            <a:pPr marL="0" marR="0" lvl="0" indent="0" algn="l" rtl="0">
              <a:spcBef>
                <a:spcPts val="0"/>
              </a:spcBef>
              <a:buSzPct val="25000"/>
              <a:buNone/>
            </a:pPr>
            <a:endParaRPr>
              <a:latin typeface="Times New Roman"/>
              <a:ea typeface="Times New Roman"/>
              <a:cs typeface="Times New Roman"/>
              <a:sym typeface="Times New Roman"/>
            </a:endParaRPr>
          </a:p>
          <a:p>
            <a:pPr marL="0" marR="0" lvl="0" indent="0" algn="l" rtl="0">
              <a:spcBef>
                <a:spcPts val="0"/>
              </a:spcBef>
              <a:buSzPct val="25000"/>
              <a:buNone/>
            </a:pPr>
            <a:endParaRPr/>
          </a:p>
        </p:txBody>
      </p:sp>
      <p:sp>
        <p:nvSpPr>
          <p:cNvPr id="234" name="Shape 2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8327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US" sz="1100">
                <a:latin typeface="Arial"/>
                <a:ea typeface="Arial"/>
                <a:cs typeface="Arial"/>
                <a:sym typeface="Arial"/>
              </a:rPr>
              <a:t>Thanks Thiago.  It is crucial to get people thinking about the importance of water.  To do so we created our 3rd solution, the ESRI story map, which is a visual display of the Colombia and Mekong River Basins which you can see in the bottom photo.  Our story map also offers information about both of the basins and some solutions to problems in both waterways.</a:t>
            </a:r>
          </a:p>
          <a:p>
            <a:pPr lvl="0">
              <a:spcBef>
                <a:spcPts val="0"/>
              </a:spcBef>
              <a:buClr>
                <a:schemeClr val="dk1"/>
              </a:buClr>
              <a:buSzPct val="100000"/>
              <a:buFont typeface="Arial"/>
              <a:buNone/>
            </a:pPr>
            <a:r>
              <a:rPr lang="en-US" sz="1100">
                <a:latin typeface="Arial"/>
                <a:ea typeface="Arial"/>
                <a:cs typeface="Arial"/>
                <a:sym typeface="Arial"/>
              </a:rPr>
              <a:t>        	After finishing our ESRI story map we sent them to our interviewees and got feedback on how they plan to implement the story map in the classroom. University of Montana Professor says “</a:t>
            </a:r>
            <a:r>
              <a:rPr lang="en-US" sz="1100">
                <a:solidFill>
                  <a:srgbClr val="212121"/>
                </a:solidFill>
              </a:rPr>
              <a:t>I would likely use this to get students thinking about the comparative aspects of the two river systems and also ask them to analyze how indigenous peoples and tribes may be impacted by climate change in ways different from other groups and what legal rights those peoples may be able to exercise to address those impacts.</a:t>
            </a:r>
            <a:r>
              <a:rPr lang="en-US" sz="1100">
                <a:latin typeface="Arial"/>
                <a:ea typeface="Arial"/>
                <a:cs typeface="Arial"/>
                <a:sym typeface="Arial"/>
              </a:rPr>
              <a:t>“ In Vietnam, our collaborator Jen presented our ESRI story map to in class to Can Tho University students.</a:t>
            </a:r>
          </a:p>
          <a:p>
            <a:pPr lvl="0">
              <a:spcBef>
                <a:spcPts val="0"/>
              </a:spcBef>
              <a:buClr>
                <a:schemeClr val="dk1"/>
              </a:buClr>
              <a:buSzPct val="100000"/>
              <a:buFont typeface="Arial"/>
              <a:buNone/>
            </a:pPr>
            <a:r>
              <a:rPr lang="en-US" sz="1100">
                <a:latin typeface="Arial"/>
                <a:ea typeface="Arial"/>
                <a:cs typeface="Arial"/>
                <a:sym typeface="Arial"/>
              </a:rPr>
              <a:t> </a:t>
            </a:r>
          </a:p>
          <a:p>
            <a:pPr lvl="0">
              <a:spcBef>
                <a:spcPts val="0"/>
              </a:spcBef>
              <a:buClr>
                <a:schemeClr val="dk1"/>
              </a:buClr>
              <a:buSzPct val="100000"/>
              <a:buFont typeface="Arial"/>
              <a:buNone/>
            </a:pPr>
            <a:r>
              <a:rPr lang="en-US" sz="1100">
                <a:latin typeface="Arial"/>
                <a:ea typeface="Arial"/>
                <a:cs typeface="Arial"/>
                <a:sym typeface="Arial"/>
              </a:rPr>
              <a:t> </a:t>
            </a:r>
          </a:p>
          <a:p>
            <a:pPr lvl="0">
              <a:spcBef>
                <a:spcPts val="0"/>
              </a:spcBef>
              <a:buClr>
                <a:schemeClr val="dk1"/>
              </a:buClr>
              <a:buSzPct val="100000"/>
              <a:buFont typeface="Arial"/>
              <a:buNone/>
            </a:pPr>
            <a:r>
              <a:rPr lang="en-US" sz="1100" b="1" u="sng">
                <a:latin typeface="Arial"/>
                <a:ea typeface="Arial"/>
                <a:cs typeface="Arial"/>
                <a:sym typeface="Arial"/>
              </a:rPr>
              <a:t> </a:t>
            </a:r>
          </a:p>
          <a:p>
            <a:pPr lvl="0">
              <a:spcBef>
                <a:spcPts val="0"/>
              </a:spcBef>
              <a:buClr>
                <a:schemeClr val="dk1"/>
              </a:buClr>
              <a:buSzPct val="100000"/>
              <a:buFont typeface="Arial"/>
              <a:buNone/>
            </a:pPr>
            <a:r>
              <a:rPr lang="en-US" sz="1100">
                <a:latin typeface="Arial"/>
                <a:ea typeface="Arial"/>
                <a:cs typeface="Arial"/>
                <a:sym typeface="Arial"/>
              </a:rPr>
              <a:t>In conclusion, we have three viable solutions, but we believe that the most viable world-wide is our ESRI story map.  Our story map is already being used in classrooms here and in Vietnam. , We ultimately think that education is a powerful tool.  It is an essential starting point for bringing communities together from around the world to improve water management.</a:t>
            </a:r>
          </a:p>
          <a:p>
            <a:pPr lvl="0">
              <a:spcBef>
                <a:spcPts val="0"/>
              </a:spcBef>
              <a:buClr>
                <a:schemeClr val="dk1"/>
              </a:buClr>
              <a:buSzPct val="100000"/>
              <a:buFont typeface="Arial"/>
              <a:buNone/>
            </a:pPr>
            <a:r>
              <a:rPr lang="en-US" sz="1100">
                <a:latin typeface="Arial"/>
                <a:ea typeface="Arial"/>
                <a:cs typeface="Arial"/>
                <a:sym typeface="Arial"/>
              </a:rPr>
              <a:t>In our changing political climate it is more important now then ever to educate fellow citizens and to work together to address our changing climate and protect our waters. Water is undeniably a resource that we cannot live without.</a:t>
            </a:r>
          </a:p>
          <a:p>
            <a:pPr lvl="0">
              <a:spcBef>
                <a:spcPts val="0"/>
              </a:spcBef>
              <a:buClr>
                <a:schemeClr val="dk1"/>
              </a:buClr>
              <a:buSzPct val="100000"/>
              <a:buFont typeface="Arial"/>
              <a:buNone/>
            </a:pPr>
            <a:r>
              <a:rPr lang="en-US" sz="1100">
                <a:latin typeface="Arial"/>
                <a:ea typeface="Arial"/>
                <a:cs typeface="Arial"/>
                <a:sym typeface="Arial"/>
              </a:rPr>
              <a:t> </a:t>
            </a:r>
          </a:p>
          <a:p>
            <a:pPr lvl="0">
              <a:spcBef>
                <a:spcPts val="0"/>
              </a:spcBef>
              <a:buNone/>
            </a:pPr>
            <a:endParaRPr sz="1100">
              <a:latin typeface="Arial"/>
              <a:ea typeface="Arial"/>
              <a:cs typeface="Arial"/>
              <a:sym typeface="Arial"/>
            </a:endParaRPr>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199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49" name="Shape 24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1623513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In pursuing this issue, we embarked on a year long journey that we will now share with you today. I’ll begin by introducing our research question and explaining the necessity of taking a global approach in addressing our question. Lauren will then take you through the methods and analysis used in conducting our research. She will describe how we used interviews as a means for data collection in both the Mekong and Columbia River basins  as well as the qualitative approach we used for quantifying our interview results in the analysis. Lauren will also describe major findings in the Columbia River Basin, followed by Brandon continuing with findings in the Mekong River Basin. From there, Thiago and Hannah will describe our primary recommendations for addressing our findings and conclude with a few next steps. </a:t>
            </a:r>
          </a:p>
        </p:txBody>
      </p:sp>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208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With that, I give you our research question: </a:t>
            </a:r>
          </a:p>
        </p:txBody>
      </p:sp>
      <p:sp>
        <p:nvSpPr>
          <p:cNvPr id="134" name="Shape 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1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None/>
            </a:pPr>
            <a:r>
              <a:rPr lang="en-US"/>
              <a:t>This question, however, cannot be answered through a single lens. Climate change isn’t only influencing Montana nor are its effects in Vietnam confined to only Vietnam. It is a global crisis and will require large-scale, international collaboration to be averted.  And so, to answer our question, we needed to delve deeper into how climate change is influencing water resources in communities around the world in order to provide a holistic analysis of climate impacts and provide effective solutions for addressing change on both a local and global scale. For this reason, the Columbia River Basin and Mekong River Basins were chosen as case studies due to their transboundary nature and similarities in their sizes, economic uses, and roles in the livelihoods of their respective communities. We utilized international connections made by a few of our members' previous study abroad experiences with a student group called the Delta Youth Alliance in Indochina. Jen, one of the students from the Delta Youth Alliance, was our primary correspondent and through her help we were able to hire a translator and organize for one of our own group members, Alex Braun, to travel to Vietnam’s Mekong Delta. Jen, Alex, and our translator worked with several other students to arrange and facilitate meetings between Alex and farmers across the Mekong Delta in an effort to understand the effects of climate change in the lives of the Vietnamese people and identify similarities between changes and concerns in the Mekong and Columbia River Basin. The methods for and analysis of the interview process and results will be explained in greater depth by Lauren.</a:t>
            </a:r>
          </a:p>
          <a:p>
            <a:pPr lvl="0" rtl="0">
              <a:lnSpc>
                <a:spcPct val="115000"/>
              </a:lnSpc>
              <a:spcBef>
                <a:spcPts val="0"/>
              </a:spcBef>
              <a:buClr>
                <a:schemeClr val="dk1"/>
              </a:buClr>
              <a:buSzPct val="91666"/>
              <a:buFont typeface="Arial"/>
              <a:buNone/>
            </a:pPr>
            <a:endParaRPr/>
          </a:p>
          <a:p>
            <a:pPr lvl="0">
              <a:spcBef>
                <a:spcPts val="0"/>
              </a:spcBef>
              <a:buNone/>
            </a:pPr>
            <a:endParaRPr/>
          </a:p>
        </p:txBody>
      </p:sp>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99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Just as Cassidy has said, we determined that the best way to go about educating ourselves of the issues surrounding climate change in these river basins was to get in contact with the people who interact with our river resources on a day to day basis. </a:t>
            </a:r>
          </a:p>
          <a:p>
            <a:pPr marL="0" marR="0" lvl="0" indent="0" algn="l" rtl="0">
              <a:spcBef>
                <a:spcPts val="0"/>
              </a:spcBef>
              <a:buSzPct val="25000"/>
              <a:buNone/>
            </a:pPr>
            <a:r>
              <a:rPr lang="en-US"/>
              <a:t>While Alex was conducting interviews in the Mekong River Basin, the rest of us interacted with  stakeholders here in the Columbia River Basin.  Together, we did nineteen total interviews-- 13 in the Columbia, and 6 in the Mekong-- from January through March. To ensure our analysis of interview data was rigorous and generalizable, we uploaded all of our interview responses into NVivo. NVivo is a qualitative software program that allowed us to break down our data in order to detect themes across stakeholder interviews from both river basins.</a:t>
            </a:r>
          </a:p>
          <a:p>
            <a:pPr lvl="0" rtl="0">
              <a:lnSpc>
                <a:spcPct val="115000"/>
              </a:lnSpc>
              <a:spcBef>
                <a:spcPts val="0"/>
              </a:spcBef>
              <a:buSzPct val="91666"/>
              <a:buNone/>
            </a:pPr>
            <a:r>
              <a:rPr lang="en-US"/>
              <a:t>With NVivo, we were able to develop coding nodes to highlight, compare, and contrast themes, such as  economy, environment, and pollution.  We used these nodes to analyze commonalities and variances both within and across basins. This word cloud is just one example of how we were able to bring our data to life through NVivo – the size of the word represents the amount of times a statement or word was used by interviewees, informing us about what is really happening on the ground. F</a:t>
            </a:r>
            <a:r>
              <a:rPr lang="en-US" sz="1000">
                <a:solidFill>
                  <a:srgbClr val="212121"/>
                </a:solidFill>
                <a:highlight>
                  <a:srgbClr val="FFFFFF"/>
                </a:highlight>
                <a:latin typeface="Arial"/>
                <a:ea typeface="Arial"/>
                <a:cs typeface="Arial"/>
                <a:sym typeface="Arial"/>
              </a:rPr>
              <a:t>or the sake of time, today our group will just report the top three themes from across the basins.</a:t>
            </a:r>
            <a:r>
              <a:rPr lang="en-US"/>
              <a:t> First, I will guide you through the themes that played out within the Columbia river basin interviews; Brandon will then tell us about the Mekong river basin themes, and later Thiago will delve deeper into the commonalities across both basins. </a:t>
            </a:r>
          </a:p>
          <a:p>
            <a:pPr lvl="0" rtl="0">
              <a:lnSpc>
                <a:spcPct val="115000"/>
              </a:lnSpc>
              <a:spcBef>
                <a:spcPts val="0"/>
              </a:spcBef>
              <a:buSzPct val="91666"/>
              <a:buNone/>
            </a:pPr>
            <a:endParaRPr/>
          </a:p>
          <a:p>
            <a:pPr lvl="0" rtl="0">
              <a:lnSpc>
                <a:spcPct val="115000"/>
              </a:lnSpc>
              <a:spcBef>
                <a:spcPts val="0"/>
              </a:spcBef>
              <a:buSzPct val="91666"/>
              <a:buNone/>
            </a:pPr>
            <a:endParaRPr/>
          </a:p>
          <a:p>
            <a:pPr lvl="0" rtl="0">
              <a:lnSpc>
                <a:spcPct val="115000"/>
              </a:lnSpc>
              <a:spcBef>
                <a:spcPts val="0"/>
              </a:spcBef>
              <a:buSzPct val="91666"/>
              <a:buNone/>
            </a:pPr>
            <a:endParaRPr/>
          </a:p>
          <a:p>
            <a:pPr lvl="0" rtl="0">
              <a:lnSpc>
                <a:spcPct val="115000"/>
              </a:lnSpc>
              <a:spcBef>
                <a:spcPts val="0"/>
              </a:spcBef>
              <a:buSzPct val="91666"/>
              <a:buNone/>
            </a:pPr>
            <a:r>
              <a:rPr lang="en-US"/>
              <a:t>BE MORE INTERACTIVE with words and pointing to photos</a:t>
            </a: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0719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I’m going to start with our findings from the Columbia River Basin. Again, we did 13 interviews which ranged from professors, tribal members, farmers, to businenssmen. The major themes from our Columbia River Basin findings included  policy; economy; and environment and ecosystems. </a:t>
            </a:r>
          </a:p>
          <a:p>
            <a:pPr lvl="0">
              <a:spcBef>
                <a:spcPts val="0"/>
              </a:spcBef>
              <a:buClr>
                <a:schemeClr val="dk1"/>
              </a:buClr>
              <a:buSzPct val="91666"/>
              <a:buFont typeface="Arial"/>
              <a:buNone/>
            </a:pPr>
            <a:endParaRPr/>
          </a:p>
          <a:p>
            <a:pPr lvl="0">
              <a:spcBef>
                <a:spcPts val="0"/>
              </a:spcBef>
              <a:buNone/>
            </a:pPr>
            <a:endParaRPr b="1"/>
          </a:p>
        </p:txBody>
      </p:sp>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6247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our first theme was an emphasis on policy and collaborative management. As this quote indicates, stakeholders are concerned about the lack of regulations for pesticides, development, and best practices for water management. </a:t>
            </a:r>
          </a:p>
          <a:p>
            <a:pPr lvl="0">
              <a:spcBef>
                <a:spcPts val="0"/>
              </a:spcBef>
              <a:buNone/>
            </a:pPr>
            <a:r>
              <a:rPr lang="en-US"/>
              <a:t> Our second theme is </a:t>
            </a:r>
          </a:p>
          <a:p>
            <a:pPr lvl="0">
              <a:spcBef>
                <a:spcPts val="0"/>
              </a:spcBef>
              <a:buNone/>
            </a:pPr>
            <a:endParaRPr/>
          </a:p>
        </p:txBody>
      </p:sp>
      <p:sp>
        <p:nvSpPr>
          <p:cNvPr id="166" name="Shape 16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extLst>
      <p:ext uri="{BB962C8B-B14F-4D97-AF65-F5344CB8AC3E}">
        <p14:creationId xmlns:p14="http://schemas.microsoft.com/office/powerpoint/2010/main" val="153984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Clr>
                <a:schemeClr val="dk1"/>
              </a:buClr>
              <a:buSzPct val="91666"/>
              <a:buFont typeface="Arial"/>
              <a:buNone/>
            </a:pPr>
            <a:r>
              <a:rPr lang="en-US"/>
              <a:t>economy, which takes place on the ground for our stakeholders in the form of agriculture, hydropower, recreation and tourism. The common thread across these topics? Clean and plentiful water. </a:t>
            </a:r>
          </a:p>
          <a:p>
            <a:pPr lvl="0" rtl="0">
              <a:spcBef>
                <a:spcPts val="0"/>
              </a:spcBef>
              <a:buClr>
                <a:schemeClr val="dk1"/>
              </a:buClr>
              <a:buSzPct val="91666"/>
              <a:buFont typeface="Arial"/>
              <a:buNone/>
            </a:pPr>
            <a:r>
              <a:rPr lang="en-US"/>
              <a:t>One of the main economic drivers for this region is the flathead cherries. because of changes in precipitation and temperature, these and other crops are ripening earlier. Such changes have also made way for a more intense and catastrophic fire regime. All of these results of climate change heavily impact  the costs of production and management of lands in Western Montana and beyond.</a:t>
            </a:r>
          </a:p>
          <a:p>
            <a:pPr marL="0" marR="0" lvl="0" indent="0" algn="l" rtl="0">
              <a:spcBef>
                <a:spcPts val="0"/>
              </a:spcBef>
              <a:buSzPct val="25000"/>
              <a:buNone/>
            </a:pPr>
            <a:endParaRPr/>
          </a:p>
          <a:p>
            <a:pPr marL="0" marR="0" lvl="0" indent="0" algn="l" rtl="0">
              <a:spcBef>
                <a:spcPts val="0"/>
              </a:spcBef>
              <a:buSzPct val="25000"/>
              <a:buNone/>
            </a:pPr>
            <a:endParaRPr/>
          </a:p>
        </p:txBody>
      </p:sp>
      <p:sp>
        <p:nvSpPr>
          <p:cNvPr id="175" name="Shape 1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2585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Clr>
                <a:schemeClr val="dk1"/>
              </a:buClr>
              <a:buSzPct val="91666"/>
              <a:buFont typeface="Arial"/>
              <a:buNone/>
            </a:pPr>
            <a:r>
              <a:rPr lang="en-US"/>
              <a:t>Finally, the most frequently occurring theme within the Columbia River Basin interviews is “Environmental and Ecologic.” This includes all of the afformentioned issues, both as protections for wildlife and natural processes, as well as the benefits and ecological services they provide for all of the people who call this basin home. </a:t>
            </a:r>
            <a:r>
              <a:rPr lang="en-US">
                <a:latin typeface="Times New Roman"/>
                <a:ea typeface="Times New Roman"/>
                <a:cs typeface="Times New Roman"/>
                <a:sym typeface="Times New Roman"/>
              </a:rPr>
              <a:t>Most often, this theme included the destruction of water quality through land use and development. There is also worry over invasive species and, combined with the effects of climate change, their capacity to alter native ecosystems. Pictured are the Zebra mussels, mentioned by a number of Columbia River Basin stakeholders. this species is constantly making their way closer to the region. As you will see, these themes aren’t so different than those in the Mekong River Basin, which Brandon will now share with you.</a:t>
            </a:r>
          </a:p>
          <a:p>
            <a:pPr lvl="0">
              <a:spcBef>
                <a:spcPts val="0"/>
              </a:spcBef>
              <a:buClr>
                <a:schemeClr val="dk1"/>
              </a:buClr>
              <a:buSzPct val="91666"/>
              <a:buFont typeface="Arial"/>
              <a:buNone/>
            </a:pPr>
            <a:endParaRPr>
              <a:latin typeface="Times New Roman"/>
              <a:ea typeface="Times New Roman"/>
              <a:cs typeface="Times New Roman"/>
              <a:sym typeface="Times New Roman"/>
            </a:endParaRPr>
          </a:p>
          <a:p>
            <a:pPr lvl="0" rtl="0">
              <a:spcBef>
                <a:spcPts val="0"/>
              </a:spcBef>
              <a:buClr>
                <a:schemeClr val="dk1"/>
              </a:buClr>
              <a:buSzPct val="91666"/>
              <a:buFont typeface="Arial"/>
              <a:buNone/>
            </a:pPr>
            <a:r>
              <a:rPr lang="en-US">
                <a:latin typeface="Times New Roman"/>
                <a:ea typeface="Times New Roman"/>
                <a:cs typeface="Times New Roman"/>
                <a:sym typeface="Times New Roman"/>
              </a:rPr>
              <a:t>The third and final theme for the Columbia RB is environmental and ecologic. We’ve already talked a lot about the environmental impacts, but</a:t>
            </a: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5362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2"/>
        </a:solidFill>
        <a:effectLst/>
      </p:bgPr>
    </p:bg>
    <p:spTree>
      <p:nvGrpSpPr>
        <p:cNvPr id="1" name="Shape 18"/>
        <p:cNvGrpSpPr/>
        <p:nvPr/>
      </p:nvGrpSpPr>
      <p:grpSpPr>
        <a:xfrm>
          <a:off x="0" y="0"/>
          <a:ext cx="0" cy="0"/>
          <a:chOff x="0" y="0"/>
          <a:chExt cx="0" cy="0"/>
        </a:xfrm>
      </p:grpSpPr>
      <p:sp>
        <p:nvSpPr>
          <p:cNvPr id="19" name="Shape 19"/>
          <p:cNvSpPr/>
          <p:nvPr/>
        </p:nvSpPr>
        <p:spPr>
          <a:xfrm>
            <a:off x="0" y="5971032"/>
            <a:ext cx="9144000" cy="8871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0" name="Shape 20"/>
          <p:cNvSpPr/>
          <p:nvPr/>
        </p:nvSpPr>
        <p:spPr>
          <a:xfrm>
            <a:off x="-9144" y="6053328"/>
            <a:ext cx="2249400" cy="71310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1" name="Shape 21"/>
          <p:cNvSpPr/>
          <p:nvPr/>
        </p:nvSpPr>
        <p:spPr>
          <a:xfrm>
            <a:off x="2359151" y="6044183"/>
            <a:ext cx="6784800" cy="7130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2" name="Shape 22"/>
          <p:cNvSpPr txBox="1">
            <a:spLocks noGrp="1"/>
          </p:cNvSpPr>
          <p:nvPr>
            <p:ph type="ctrTitle"/>
          </p:nvPr>
        </p:nvSpPr>
        <p:spPr>
          <a:xfrm>
            <a:off x="2362200" y="4038600"/>
            <a:ext cx="6477000" cy="1828800"/>
          </a:xfrm>
          <a:prstGeom prst="rect">
            <a:avLst/>
          </a:prstGeom>
          <a:noFill/>
          <a:ln>
            <a:noFill/>
          </a:ln>
        </p:spPr>
        <p:txBody>
          <a:bodyPr lIns="91425" tIns="91425" rIns="91425" bIns="91425" anchor="b" anchorCtr="0"/>
          <a:lstStyle>
            <a:lvl1pPr marL="0" marR="0" lvl="0" indent="0" algn="l" rtl="0">
              <a:spcBef>
                <a:spcPts val="0"/>
              </a:spcBef>
              <a:buClr>
                <a:schemeClr val="lt2"/>
              </a:buClr>
              <a:buFont typeface="Questrial"/>
              <a:buNone/>
              <a:defRPr sz="4400" b="0" i="0" u="none" strike="noStrike" cap="none">
                <a:solidFill>
                  <a:schemeClr val="lt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3" name="Shape 23"/>
          <p:cNvSpPr txBox="1">
            <a:spLocks noGrp="1"/>
          </p:cNvSpPr>
          <p:nvPr>
            <p:ph type="subTitle" idx="1"/>
          </p:nvPr>
        </p:nvSpPr>
        <p:spPr>
          <a:xfrm>
            <a:off x="2362200" y="6050037"/>
            <a:ext cx="6705600" cy="685799"/>
          </a:xfrm>
          <a:prstGeom prst="rect">
            <a:avLst/>
          </a:prstGeom>
          <a:noFill/>
          <a:ln>
            <a:noFill/>
          </a:ln>
        </p:spPr>
        <p:txBody>
          <a:bodyPr lIns="91425" tIns="91425" rIns="91425" bIns="91425" anchor="ctr" anchorCtr="0"/>
          <a:lstStyle>
            <a:lvl1pPr marL="0" marR="0" lvl="0" indent="0" algn="l" rtl="0">
              <a:spcBef>
                <a:spcPts val="700"/>
              </a:spcBef>
              <a:buClr>
                <a:schemeClr val="accent2"/>
              </a:buClr>
              <a:buFont typeface="Noto Sans Symbols"/>
              <a:buNone/>
              <a:defRPr sz="2600" b="0" i="0" u="none" strike="noStrike" cap="none">
                <a:solidFill>
                  <a:srgbClr val="FFFFFF"/>
                </a:solidFill>
                <a:latin typeface="Questrial"/>
                <a:ea typeface="Questrial"/>
                <a:cs typeface="Questrial"/>
                <a:sym typeface="Questrial"/>
              </a:defRPr>
            </a:lvl1pPr>
            <a:lvl2pPr marL="457200" marR="0" lvl="1" indent="0" algn="ctr" rtl="0">
              <a:spcBef>
                <a:spcPts val="550"/>
              </a:spcBef>
              <a:buClr>
                <a:schemeClr val="accent1"/>
              </a:buClr>
              <a:buFont typeface="Noto Sans Symbols"/>
              <a:buNone/>
              <a:defRPr sz="2600" b="0" i="0" u="none" strike="noStrike" cap="none">
                <a:solidFill>
                  <a:schemeClr val="lt1"/>
                </a:solidFill>
                <a:latin typeface="Questrial"/>
                <a:ea typeface="Questrial"/>
                <a:cs typeface="Questrial"/>
                <a:sym typeface="Questrial"/>
              </a:defRPr>
            </a:lvl2pPr>
            <a:lvl3pPr marL="914400" marR="0" lvl="2" indent="0" algn="ctr" rtl="0">
              <a:spcBef>
                <a:spcPts val="500"/>
              </a:spcBef>
              <a:buClr>
                <a:schemeClr val="accent2"/>
              </a:buClr>
              <a:buFont typeface="Noto Sans Symbols"/>
              <a:buNone/>
              <a:defRPr sz="2300" b="0" i="0" u="none" strike="noStrike" cap="none">
                <a:solidFill>
                  <a:schemeClr val="lt1"/>
                </a:solidFill>
                <a:latin typeface="Questrial"/>
                <a:ea typeface="Questrial"/>
                <a:cs typeface="Questrial"/>
                <a:sym typeface="Questrial"/>
              </a:defRPr>
            </a:lvl3pPr>
            <a:lvl4pPr marL="1371600" marR="0" lvl="3" indent="0" algn="ctr" rtl="0">
              <a:spcBef>
                <a:spcPts val="400"/>
              </a:spcBef>
              <a:buClr>
                <a:schemeClr val="accent3"/>
              </a:buClr>
              <a:buFont typeface="Noto Sans Symbols"/>
              <a:buNone/>
              <a:defRPr sz="2000" b="0" i="0" u="none" strike="noStrike" cap="none">
                <a:solidFill>
                  <a:schemeClr val="lt1"/>
                </a:solidFill>
                <a:latin typeface="Questrial"/>
                <a:ea typeface="Questrial"/>
                <a:cs typeface="Questrial"/>
                <a:sym typeface="Questrial"/>
              </a:defRPr>
            </a:lvl4pPr>
            <a:lvl5pPr marL="1828800" marR="0" lvl="4" indent="0" algn="ctr" rtl="0">
              <a:spcBef>
                <a:spcPts val="400"/>
              </a:spcBef>
              <a:buClr>
                <a:schemeClr val="accent4"/>
              </a:buClr>
              <a:buFont typeface="Noto Sans Symbols"/>
              <a:buNone/>
              <a:defRPr sz="2000" b="0" i="0" u="none" strike="noStrike" cap="none">
                <a:solidFill>
                  <a:schemeClr val="lt1"/>
                </a:solidFill>
                <a:latin typeface="Questrial"/>
                <a:ea typeface="Questrial"/>
                <a:cs typeface="Questrial"/>
                <a:sym typeface="Questrial"/>
              </a:defRPr>
            </a:lvl5pPr>
            <a:lvl6pPr marL="2286000" marR="0" lvl="5" indent="0" algn="ctr" rtl="0">
              <a:spcBef>
                <a:spcPts val="360"/>
              </a:spcBef>
              <a:buClr>
                <a:schemeClr val="accent1"/>
              </a:buClr>
              <a:buFont typeface="Noto Sans Symbols"/>
              <a:buNone/>
              <a:defRPr sz="1800" b="0" i="0" u="none" strike="noStrike" cap="none">
                <a:solidFill>
                  <a:schemeClr val="lt1"/>
                </a:solidFill>
                <a:latin typeface="Questrial"/>
                <a:ea typeface="Questrial"/>
                <a:cs typeface="Questrial"/>
                <a:sym typeface="Questrial"/>
              </a:defRPr>
            </a:lvl6pPr>
            <a:lvl7pPr marL="2743200" marR="0" lvl="6" indent="0" algn="ctr" rtl="0">
              <a:spcBef>
                <a:spcPts val="360"/>
              </a:spcBef>
              <a:buClr>
                <a:schemeClr val="accent2"/>
              </a:buClr>
              <a:buFont typeface="Noto Sans Symbols"/>
              <a:buNone/>
              <a:defRPr sz="1800" b="0" i="0" u="none" strike="noStrike" cap="none">
                <a:solidFill>
                  <a:schemeClr val="lt1"/>
                </a:solidFill>
                <a:latin typeface="Questrial"/>
                <a:ea typeface="Questrial"/>
                <a:cs typeface="Questrial"/>
                <a:sym typeface="Questrial"/>
              </a:defRPr>
            </a:lvl7pPr>
            <a:lvl8pPr marL="3200400" marR="0" lvl="7" indent="0" algn="ctr" rtl="0">
              <a:spcBef>
                <a:spcPts val="360"/>
              </a:spcBef>
              <a:buClr>
                <a:schemeClr val="accent3"/>
              </a:buClr>
              <a:buFont typeface="Noto Sans Symbols"/>
              <a:buNone/>
              <a:defRPr sz="1800" b="0" i="0" u="none" strike="noStrike" cap="none">
                <a:solidFill>
                  <a:schemeClr val="lt1"/>
                </a:solidFill>
                <a:latin typeface="Questrial"/>
                <a:ea typeface="Questrial"/>
                <a:cs typeface="Questrial"/>
                <a:sym typeface="Questrial"/>
              </a:defRPr>
            </a:lvl8pPr>
            <a:lvl9pPr marL="3657600" marR="0" lvl="8" indent="0" algn="ctr" rtl="0">
              <a:spcBef>
                <a:spcPts val="360"/>
              </a:spcBef>
              <a:buClr>
                <a:schemeClr val="accent4"/>
              </a:buClr>
              <a:buFont typeface="Noto Sans Symbols"/>
              <a:buNone/>
              <a:defRPr sz="1800" b="0" i="0" u="none" strike="noStrike" cap="none">
                <a:solidFill>
                  <a:schemeClr val="lt1"/>
                </a:solidFill>
                <a:latin typeface="Questrial"/>
                <a:ea typeface="Questrial"/>
                <a:cs typeface="Questrial"/>
                <a:sym typeface="Questrial"/>
              </a:defRPr>
            </a:lvl9pPr>
          </a:lstStyle>
          <a:p>
            <a:endParaRPr/>
          </a:p>
        </p:txBody>
      </p:sp>
      <p:sp>
        <p:nvSpPr>
          <p:cNvPr id="24" name="Shape 24"/>
          <p:cNvSpPr txBox="1">
            <a:spLocks noGrp="1"/>
          </p:cNvSpPr>
          <p:nvPr>
            <p:ph type="dt" idx="10"/>
          </p:nvPr>
        </p:nvSpPr>
        <p:spPr>
          <a:xfrm>
            <a:off x="76200" y="6068698"/>
            <a:ext cx="2057400" cy="685800"/>
          </a:xfrm>
          <a:prstGeom prst="rect">
            <a:avLst/>
          </a:prstGeom>
          <a:noFill/>
          <a:ln>
            <a:noFill/>
          </a:ln>
        </p:spPr>
        <p:txBody>
          <a:bodyPr lIns="91425" tIns="91425" rIns="91425" bIns="91425" anchor="ctr" anchorCtr="0"/>
          <a:lstStyle>
            <a:lvl1pPr marL="0" marR="0" lvl="0" indent="0" algn="ctr" rtl="0">
              <a:spcBef>
                <a:spcPts val="0"/>
              </a:spcBef>
              <a:buNone/>
              <a:defRPr sz="2000" b="0" i="0" u="none" strike="noStrike" cap="none">
                <a:solidFill>
                  <a:srgbClr val="FFFFF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25" name="Shape 25"/>
          <p:cNvSpPr txBox="1">
            <a:spLocks noGrp="1"/>
          </p:cNvSpPr>
          <p:nvPr>
            <p:ph type="ftr" idx="11"/>
          </p:nvPr>
        </p:nvSpPr>
        <p:spPr>
          <a:xfrm>
            <a:off x="2085392" y="236537"/>
            <a:ext cx="5867400" cy="365100"/>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lt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26" name="Shape 26"/>
          <p:cNvSpPr txBox="1">
            <a:spLocks noGrp="1"/>
          </p:cNvSpPr>
          <p:nvPr>
            <p:ph type="sldNum" idx="12"/>
          </p:nvPr>
        </p:nvSpPr>
        <p:spPr>
          <a:xfrm>
            <a:off x="8001000" y="228600"/>
            <a:ext cx="838200" cy="3810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chemeClr val="lt2"/>
                </a:solidFill>
                <a:latin typeface="Questrial"/>
                <a:ea typeface="Questrial"/>
                <a:cs typeface="Questrial"/>
                <a:sym typeface="Questrial"/>
              </a:rPr>
              <a:t>‹#›</a:t>
            </a:fld>
            <a:endParaRPr lang="en-US" sz="1400" b="1" i="0" u="none" strike="noStrike" cap="none">
              <a:solidFill>
                <a:schemeClr val="lt2"/>
              </a:solidFill>
              <a:latin typeface="Questrial"/>
              <a:ea typeface="Questrial"/>
              <a:cs typeface="Questrial"/>
              <a:sym typeface="Quest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bg>
      <p:bgPr>
        <a:blipFill rotWithShape="1">
          <a:blip r:embed="rId2">
            <a:alphaModFix/>
          </a:blip>
          <a:tile tx="0" ty="0" sx="99997" sy="99997" flip="none" algn="tl"/>
        </a:blipFill>
        <a:effectLst/>
      </p:bgPr>
    </p:bg>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1600200" y="5486400"/>
            <a:ext cx="7315200" cy="685800"/>
          </a:xfrm>
          <a:prstGeom prst="rect">
            <a:avLst/>
          </a:prstGeom>
          <a:noFill/>
          <a:ln>
            <a:noFill/>
          </a:ln>
        </p:spPr>
        <p:txBody>
          <a:bodyPr lIns="91425" tIns="91425" rIns="91425" bIns="91425" anchor="t" anchorCtr="0"/>
          <a:lstStyle>
            <a:lvl1pPr marL="0" marR="0" lvl="0" indent="0" algn="l" rtl="0">
              <a:spcBef>
                <a:spcPts val="700"/>
              </a:spcBef>
              <a:buClr>
                <a:schemeClr val="accent2"/>
              </a:buClr>
              <a:buFont typeface="Noto Sans Symbols"/>
              <a:buNone/>
              <a:defRPr sz="1700" b="0" i="0" u="none" strike="noStrike" cap="none">
                <a:solidFill>
                  <a:schemeClr val="dk1"/>
                </a:solidFill>
                <a:latin typeface="Questrial"/>
                <a:ea typeface="Questrial"/>
                <a:cs typeface="Questrial"/>
                <a:sym typeface="Questrial"/>
              </a:defRPr>
            </a:lvl1pPr>
            <a:lvl2pPr marL="640080" marR="0" lvl="1" indent="-284480" algn="l" rtl="0">
              <a:spcBef>
                <a:spcPts val="550"/>
              </a:spcBef>
              <a:buClr>
                <a:schemeClr val="accent1"/>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228600" algn="l" rtl="0">
              <a:spcBef>
                <a:spcPts val="500"/>
              </a:spcBef>
              <a:buClr>
                <a:schemeClr val="accent2"/>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228600" algn="l" rtl="0">
              <a:spcBef>
                <a:spcPts val="400"/>
              </a:spcBef>
              <a:buClr>
                <a:schemeClr val="accent3"/>
              </a:buClr>
              <a:buFont typeface="Noto Sans Symbols"/>
              <a:buNone/>
              <a:defRPr sz="900" b="0" i="0" u="none" strike="noStrike" cap="none">
                <a:solidFill>
                  <a:schemeClr val="dk1"/>
                </a:solidFill>
                <a:latin typeface="Questrial"/>
                <a:ea typeface="Questrial"/>
                <a:cs typeface="Questrial"/>
                <a:sym typeface="Questrial"/>
              </a:defRPr>
            </a:lvl4pPr>
            <a:lvl5pPr marL="1828800" marR="0" lvl="4" indent="-228600" algn="l" rtl="0">
              <a:spcBef>
                <a:spcPts val="400"/>
              </a:spcBef>
              <a:buClr>
                <a:schemeClr val="accent4"/>
              </a:buClr>
              <a:buFont typeface="Noto Sans Symbols"/>
              <a:buNone/>
              <a:defRPr sz="9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94" name="Shape 94"/>
          <p:cNvSpPr/>
          <p:nvPr/>
        </p:nvSpPr>
        <p:spPr>
          <a:xfrm>
            <a:off x="-9144" y="4572000"/>
            <a:ext cx="9144000" cy="8871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95" name="Shape 95"/>
          <p:cNvSpPr/>
          <p:nvPr/>
        </p:nvSpPr>
        <p:spPr>
          <a:xfrm>
            <a:off x="-9143" y="4663439"/>
            <a:ext cx="1463100" cy="71310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96" name="Shape 96"/>
          <p:cNvSpPr/>
          <p:nvPr/>
        </p:nvSpPr>
        <p:spPr>
          <a:xfrm>
            <a:off x="1545336" y="4654296"/>
            <a:ext cx="7598700" cy="7131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97" name="Shape 97"/>
          <p:cNvSpPr txBox="1">
            <a:spLocks noGrp="1"/>
          </p:cNvSpPr>
          <p:nvPr>
            <p:ph type="title"/>
          </p:nvPr>
        </p:nvSpPr>
        <p:spPr>
          <a:xfrm>
            <a:off x="1600200" y="4648200"/>
            <a:ext cx="7315200" cy="685800"/>
          </a:xfrm>
          <a:prstGeom prst="rect">
            <a:avLst/>
          </a:prstGeom>
          <a:noFill/>
          <a:ln>
            <a:noFill/>
          </a:ln>
        </p:spPr>
        <p:txBody>
          <a:bodyPr lIns="91425" tIns="91425" rIns="91425" bIns="91425" anchor="ctr" anchorCtr="0"/>
          <a:lstStyle>
            <a:lvl1pPr marL="0" marR="0" lvl="0" indent="0" algn="l" rtl="0">
              <a:spcBef>
                <a:spcPts val="0"/>
              </a:spcBef>
              <a:buClr>
                <a:srgbClr val="FFFFFF"/>
              </a:buClr>
              <a:buFont typeface="Questrial"/>
              <a:buNone/>
              <a:defRPr sz="2800" b="0" i="0" u="none" strike="noStrike" cap="none">
                <a:solidFill>
                  <a:srgbClr val="FFFFFF"/>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98" name="Shape 98"/>
          <p:cNvSpPr/>
          <p:nvPr/>
        </p:nvSpPr>
        <p:spPr>
          <a:xfrm>
            <a:off x="1447800" y="0"/>
            <a:ext cx="100500" cy="6867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99" name="Shape 99"/>
          <p:cNvSpPr txBox="1">
            <a:spLocks noGrp="1"/>
          </p:cNvSpPr>
          <p:nvPr>
            <p:ph type="dt" idx="10"/>
          </p:nvPr>
        </p:nvSpPr>
        <p:spPr>
          <a:xfrm>
            <a:off x="6248400" y="6248400"/>
            <a:ext cx="26670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00" name="Shape 100"/>
          <p:cNvSpPr txBox="1">
            <a:spLocks noGrp="1"/>
          </p:cNvSpPr>
          <p:nvPr>
            <p:ph type="sldNum" idx="12"/>
          </p:nvPr>
        </p:nvSpPr>
        <p:spPr>
          <a:xfrm>
            <a:off x="0" y="4667248"/>
            <a:ext cx="1447800" cy="6636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2800" b="1" i="0" u="none" strike="noStrike" cap="none">
                <a:solidFill>
                  <a:srgbClr val="FFFFFF"/>
                </a:solidFill>
                <a:latin typeface="Questrial"/>
                <a:ea typeface="Questrial"/>
                <a:cs typeface="Questrial"/>
                <a:sym typeface="Questrial"/>
              </a:rPr>
              <a:t>‹#›</a:t>
            </a:fld>
            <a:endParaRPr lang="en-US" sz="2800" b="1" i="0" u="none" strike="noStrike" cap="none">
              <a:solidFill>
                <a:srgbClr val="FFFFFF"/>
              </a:solidFill>
              <a:latin typeface="Questrial"/>
              <a:ea typeface="Questrial"/>
              <a:cs typeface="Questrial"/>
              <a:sym typeface="Questrial"/>
            </a:endParaRPr>
          </a:p>
        </p:txBody>
      </p:sp>
      <p:sp>
        <p:nvSpPr>
          <p:cNvPr id="101" name="Shape 101"/>
          <p:cNvSpPr txBox="1">
            <a:spLocks noGrp="1"/>
          </p:cNvSpPr>
          <p:nvPr>
            <p:ph type="ftr" idx="11"/>
          </p:nvPr>
        </p:nvSpPr>
        <p:spPr>
          <a:xfrm>
            <a:off x="1600200" y="6248205"/>
            <a:ext cx="4572000" cy="365099"/>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02" name="Shape 102"/>
          <p:cNvSpPr>
            <a:spLocks noGrp="1"/>
          </p:cNvSpPr>
          <p:nvPr>
            <p:ph type="pic" idx="2"/>
          </p:nvPr>
        </p:nvSpPr>
        <p:spPr>
          <a:xfrm>
            <a:off x="1560575" y="0"/>
            <a:ext cx="7583400" cy="4569000"/>
          </a:xfrm>
          <a:prstGeom prst="rect">
            <a:avLst/>
          </a:prstGeom>
          <a:solidFill>
            <a:srgbClr val="CAD4EA"/>
          </a:solidFill>
          <a:ln>
            <a:noFill/>
          </a:ln>
        </p:spPr>
        <p:txBody>
          <a:bodyPr lIns="91425" tIns="91425" rIns="91425" bIns="91425" anchor="t" anchorCtr="0"/>
          <a:lstStyle>
            <a:lvl1pPr marL="0" marR="0" lvl="0" indent="0" algn="l" rtl="0">
              <a:spcBef>
                <a:spcPts val="700"/>
              </a:spcBef>
              <a:buClr>
                <a:schemeClr val="accent2"/>
              </a:buClr>
              <a:buFont typeface="Noto Sans Symbols"/>
              <a:buNone/>
              <a:defRPr sz="32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609600" y="228600"/>
            <a:ext cx="8153400" cy="9906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5" name="Shape 105"/>
          <p:cNvSpPr txBox="1">
            <a:spLocks noGrp="1"/>
          </p:cNvSpPr>
          <p:nvPr>
            <p:ph type="body" idx="1"/>
          </p:nvPr>
        </p:nvSpPr>
        <p:spPr>
          <a:xfrm rot="5400000">
            <a:off x="2426147" y="-213300"/>
            <a:ext cx="4526400" cy="8153400"/>
          </a:xfrm>
          <a:prstGeom prst="rect">
            <a:avLst/>
          </a:prstGeom>
          <a:noFill/>
          <a:ln>
            <a:noFill/>
          </a:ln>
        </p:spPr>
        <p:txBody>
          <a:bodyPr lIns="91425" tIns="91425" rIns="91425" bIns="91425" anchor="t" anchorCtr="0"/>
          <a:lstStyle>
            <a:lvl1pPr marL="320040" marR="0" lvl="0" indent="-209550" algn="l" rtl="0">
              <a:spcBef>
                <a:spcPts val="700"/>
              </a:spcBef>
              <a:buClr>
                <a:schemeClr val="accent2"/>
              </a:buClr>
              <a:buSzPct val="59999"/>
              <a:buFont typeface="Noto Sans Symbol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106" name="Shape 106"/>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07" name="Shape 107"/>
          <p:cNvSpPr txBox="1">
            <a:spLocks noGrp="1"/>
          </p:cNvSpPr>
          <p:nvPr>
            <p:ph type="ftr" idx="11"/>
          </p:nvPr>
        </p:nvSpPr>
        <p:spPr>
          <a:xfrm>
            <a:off x="609600" y="6248205"/>
            <a:ext cx="5421000" cy="365099"/>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08" name="Shape 108"/>
          <p:cNvSpPr txBox="1">
            <a:spLocks noGrp="1"/>
          </p:cNvSpPr>
          <p:nvPr>
            <p:ph type="sldNum" idx="12"/>
          </p:nvPr>
        </p:nvSpPr>
        <p:spPr>
          <a:xfrm>
            <a:off x="0" y="1272221"/>
            <a:ext cx="533400" cy="2445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rgbClr val="FFFFFF"/>
                </a:solidFill>
                <a:latin typeface="Questrial"/>
                <a:ea typeface="Questrial"/>
                <a:cs typeface="Questrial"/>
                <a:sym typeface="Questrial"/>
              </a:rPr>
              <a:t>‹#›</a:t>
            </a:fld>
            <a:endParaRPr lang="en-US" sz="1400" b="1" i="0" u="none" strike="noStrike" cap="none">
              <a:solidFill>
                <a:srgbClr val="FFFFFF"/>
              </a:solidFill>
              <a:latin typeface="Questrial"/>
              <a:ea typeface="Questrial"/>
              <a:cs typeface="Questrial"/>
              <a:sym typeface="Quest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bg>
      <p:bgPr>
        <a:solidFill>
          <a:schemeClr val="lt1"/>
        </a:solidFill>
        <a:effectLst/>
      </p:bgPr>
    </p:bg>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rot="5400000">
            <a:off x="4823550" y="2339250"/>
            <a:ext cx="5516700" cy="20574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1" name="Shape 111"/>
          <p:cNvSpPr txBox="1">
            <a:spLocks noGrp="1"/>
          </p:cNvSpPr>
          <p:nvPr>
            <p:ph type="body" idx="1"/>
          </p:nvPr>
        </p:nvSpPr>
        <p:spPr>
          <a:xfrm rot="5400000">
            <a:off x="480150" y="586650"/>
            <a:ext cx="5516700" cy="5562600"/>
          </a:xfrm>
          <a:prstGeom prst="rect">
            <a:avLst/>
          </a:prstGeom>
          <a:noFill/>
          <a:ln>
            <a:noFill/>
          </a:ln>
        </p:spPr>
        <p:txBody>
          <a:bodyPr lIns="91425" tIns="91425" rIns="91425" bIns="91425" anchor="t" anchorCtr="0"/>
          <a:lstStyle>
            <a:lvl1pPr marL="320040" marR="0" lvl="0" indent="-209550" algn="l" rtl="0">
              <a:spcBef>
                <a:spcPts val="700"/>
              </a:spcBef>
              <a:buClr>
                <a:schemeClr val="accent2"/>
              </a:buClr>
              <a:buSzPct val="59999"/>
              <a:buFont typeface="Noto Sans Symbol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112" name="Shape 112"/>
          <p:cNvSpPr txBox="1">
            <a:spLocks noGrp="1"/>
          </p:cNvSpPr>
          <p:nvPr>
            <p:ph type="dt" idx="10"/>
          </p:nvPr>
        </p:nvSpPr>
        <p:spPr>
          <a:xfrm>
            <a:off x="6553200" y="6248401"/>
            <a:ext cx="22098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13" name="Shape 113"/>
          <p:cNvSpPr txBox="1">
            <a:spLocks noGrp="1"/>
          </p:cNvSpPr>
          <p:nvPr>
            <p:ph type="ftr" idx="11"/>
          </p:nvPr>
        </p:nvSpPr>
        <p:spPr>
          <a:xfrm>
            <a:off x="457200" y="6248207"/>
            <a:ext cx="5573400" cy="365100"/>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14" name="Shape 114"/>
          <p:cNvSpPr/>
          <p:nvPr/>
        </p:nvSpPr>
        <p:spPr>
          <a:xfrm>
            <a:off x="6096317" y="0"/>
            <a:ext cx="3201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15" name="Shape 115"/>
          <p:cNvSpPr/>
          <p:nvPr/>
        </p:nvSpPr>
        <p:spPr>
          <a:xfrm>
            <a:off x="6142037" y="609600"/>
            <a:ext cx="228600" cy="6248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16" name="Shape 116"/>
          <p:cNvSpPr/>
          <p:nvPr/>
        </p:nvSpPr>
        <p:spPr>
          <a:xfrm>
            <a:off x="6142037" y="0"/>
            <a:ext cx="228600" cy="53340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17" name="Shape 117"/>
          <p:cNvSpPr txBox="1">
            <a:spLocks noGrp="1"/>
          </p:cNvSpPr>
          <p:nvPr>
            <p:ph type="sldNum" idx="12"/>
          </p:nvPr>
        </p:nvSpPr>
        <p:spPr>
          <a:xfrm rot="5400000">
            <a:off x="5989626" y="144450"/>
            <a:ext cx="533400" cy="2445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rgbClr val="FFFFFF"/>
                </a:solidFill>
                <a:latin typeface="Questrial"/>
                <a:ea typeface="Questrial"/>
                <a:cs typeface="Questrial"/>
                <a:sym typeface="Questrial"/>
              </a:rPr>
              <a:t>‹#›</a:t>
            </a:fld>
            <a:endParaRPr lang="en-US" sz="1400" b="1" i="0" u="none" strike="noStrike" cap="none">
              <a:solidFill>
                <a:srgbClr val="FFFFFF"/>
              </a:solidFill>
              <a:latin typeface="Questrial"/>
              <a:ea typeface="Questrial"/>
              <a:cs typeface="Questrial"/>
              <a:sym typeface="Quest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612647" y="228600"/>
            <a:ext cx="8153400" cy="9906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8" name="Shape 38"/>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ftr" idx="11"/>
          </p:nvPr>
        </p:nvSpPr>
        <p:spPr>
          <a:xfrm>
            <a:off x="609600" y="6248205"/>
            <a:ext cx="5421000" cy="365099"/>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40" name="Shape 40"/>
          <p:cNvSpPr txBox="1">
            <a:spLocks noGrp="1"/>
          </p:cNvSpPr>
          <p:nvPr>
            <p:ph type="sldNum" idx="12"/>
          </p:nvPr>
        </p:nvSpPr>
        <p:spPr>
          <a:xfrm>
            <a:off x="0" y="1272221"/>
            <a:ext cx="533400" cy="2445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rgbClr val="FFFFFF"/>
                </a:solidFill>
                <a:latin typeface="Questrial"/>
                <a:ea typeface="Questrial"/>
                <a:cs typeface="Questrial"/>
                <a:sym typeface="Questrial"/>
              </a:rPr>
              <a:t>‹#›</a:t>
            </a:fld>
            <a:endParaRPr lang="en-US" sz="1400" b="1" i="0" u="none" strike="noStrike" cap="none">
              <a:solidFill>
                <a:srgbClr val="FFFFFF"/>
              </a:solidFill>
              <a:latin typeface="Questrial"/>
              <a:ea typeface="Questrial"/>
              <a:cs typeface="Questrial"/>
              <a:sym typeface="Questrial"/>
            </a:endParaRPr>
          </a:p>
        </p:txBody>
      </p:sp>
      <p:sp>
        <p:nvSpPr>
          <p:cNvPr id="41" name="Shape 41"/>
          <p:cNvSpPr txBox="1">
            <a:spLocks noGrp="1"/>
          </p:cNvSpPr>
          <p:nvPr>
            <p:ph type="body" idx="1"/>
          </p:nvPr>
        </p:nvSpPr>
        <p:spPr>
          <a:xfrm>
            <a:off x="612647" y="1600200"/>
            <a:ext cx="8153400" cy="4495800"/>
          </a:xfrm>
          <a:prstGeom prst="rect">
            <a:avLst/>
          </a:prstGeom>
          <a:noFill/>
          <a:ln>
            <a:noFill/>
          </a:ln>
        </p:spPr>
        <p:txBody>
          <a:bodyPr lIns="91425" tIns="91425" rIns="91425" bIns="91425" anchor="t" anchorCtr="0"/>
          <a:lstStyle>
            <a:lvl1pPr marL="320040" marR="0" lvl="0" indent="-209550" algn="l" rtl="0">
              <a:spcBef>
                <a:spcPts val="700"/>
              </a:spcBef>
              <a:buClr>
                <a:schemeClr val="accent2"/>
              </a:buClr>
              <a:buSzPct val="59999"/>
              <a:buFont typeface="Noto Sans Symbol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533400" y="273050"/>
            <a:ext cx="8153400" cy="8700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4" name="Shape 44"/>
          <p:cNvSpPr txBox="1">
            <a:spLocks noGrp="1"/>
          </p:cNvSpPr>
          <p:nvPr>
            <p:ph type="body" idx="1"/>
          </p:nvPr>
        </p:nvSpPr>
        <p:spPr>
          <a:xfrm>
            <a:off x="609600" y="2438400"/>
            <a:ext cx="3886200" cy="3581400"/>
          </a:xfrm>
          <a:prstGeom prst="rect">
            <a:avLst/>
          </a:prstGeom>
          <a:noFill/>
          <a:ln>
            <a:noFill/>
          </a:ln>
        </p:spPr>
        <p:txBody>
          <a:bodyPr lIns="91425" tIns="91425" rIns="91425" bIns="91425" anchor="t" anchorCtr="0"/>
          <a:lstStyle>
            <a:lvl1pPr marL="320040" marR="0" lvl="0" indent="-209550" algn="l" rtl="0">
              <a:spcBef>
                <a:spcPts val="700"/>
              </a:spcBef>
              <a:buClr>
                <a:schemeClr val="accent2"/>
              </a:buClr>
              <a:buSzPct val="59999"/>
              <a:buFont typeface="Noto Sans Symbol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txBox="1">
            <a:spLocks noGrp="1"/>
          </p:cNvSpPr>
          <p:nvPr>
            <p:ph type="body" idx="2"/>
          </p:nvPr>
        </p:nvSpPr>
        <p:spPr>
          <a:xfrm>
            <a:off x="4800600" y="2438400"/>
            <a:ext cx="3886200" cy="3581400"/>
          </a:xfrm>
          <a:prstGeom prst="rect">
            <a:avLst/>
          </a:prstGeom>
          <a:noFill/>
          <a:ln>
            <a:noFill/>
          </a:ln>
        </p:spPr>
        <p:txBody>
          <a:bodyPr lIns="91425" tIns="91425" rIns="91425" bIns="91425" anchor="t" anchorCtr="0"/>
          <a:lstStyle>
            <a:lvl1pPr marL="320040" marR="0" lvl="0" indent="-209550" algn="l" rtl="0">
              <a:spcBef>
                <a:spcPts val="700"/>
              </a:spcBef>
              <a:buClr>
                <a:schemeClr val="accent2"/>
              </a:buClr>
              <a:buSzPct val="59999"/>
              <a:buFont typeface="Noto Sans Symbol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47" name="Shape 47"/>
          <p:cNvSpPr txBox="1">
            <a:spLocks noGrp="1"/>
          </p:cNvSpPr>
          <p:nvPr>
            <p:ph type="sldNum" idx="12"/>
          </p:nvPr>
        </p:nvSpPr>
        <p:spPr>
          <a:xfrm>
            <a:off x="0" y="1272221"/>
            <a:ext cx="533400" cy="2445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rgbClr val="FFFFFF"/>
                </a:solidFill>
                <a:latin typeface="Questrial"/>
                <a:ea typeface="Questrial"/>
                <a:cs typeface="Questrial"/>
                <a:sym typeface="Questrial"/>
              </a:rPr>
              <a:t>‹#›</a:t>
            </a:fld>
            <a:endParaRPr lang="en-US" sz="1400" b="1" i="0" u="none" strike="noStrike" cap="none">
              <a:solidFill>
                <a:srgbClr val="FFFFFF"/>
              </a:solidFill>
              <a:latin typeface="Questrial"/>
              <a:ea typeface="Questrial"/>
              <a:cs typeface="Questrial"/>
              <a:sym typeface="Questrial"/>
            </a:endParaRPr>
          </a:p>
        </p:txBody>
      </p:sp>
      <p:sp>
        <p:nvSpPr>
          <p:cNvPr id="48" name="Shape 48"/>
          <p:cNvSpPr txBox="1">
            <a:spLocks noGrp="1"/>
          </p:cNvSpPr>
          <p:nvPr>
            <p:ph type="ftr" idx="11"/>
          </p:nvPr>
        </p:nvSpPr>
        <p:spPr>
          <a:xfrm>
            <a:off x="609600" y="6248205"/>
            <a:ext cx="5421000" cy="365099"/>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49" name="Shape 49"/>
          <p:cNvSpPr txBox="1">
            <a:spLocks noGrp="1"/>
          </p:cNvSpPr>
          <p:nvPr>
            <p:ph type="body" idx="3"/>
          </p:nvPr>
        </p:nvSpPr>
        <p:spPr>
          <a:xfrm>
            <a:off x="609600" y="1752600"/>
            <a:ext cx="3886200" cy="640200"/>
          </a:xfrm>
          <a:prstGeom prst="rect">
            <a:avLst/>
          </a:prstGeom>
          <a:solidFill>
            <a:schemeClr val="accent2"/>
          </a:solidFill>
          <a:ln>
            <a:noFill/>
          </a:ln>
        </p:spPr>
        <p:txBody>
          <a:bodyPr lIns="91425" tIns="91425" rIns="91425" bIns="91425" anchor="ctr" anchorCtr="0"/>
          <a:lstStyle>
            <a:lvl1pPr marL="0" marR="0" lvl="0" indent="0" algn="l" rtl="0">
              <a:spcBef>
                <a:spcPts val="700"/>
              </a:spcBef>
              <a:buClr>
                <a:schemeClr val="accent2"/>
              </a:buClr>
              <a:buFont typeface="Noto Sans Symbols"/>
              <a:buNone/>
              <a:defRPr sz="2000" b="1" i="0" u="none" strike="noStrike" cap="none">
                <a:solidFill>
                  <a:srgbClr val="FFFFFF"/>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50" name="Shape 50"/>
          <p:cNvSpPr txBox="1">
            <a:spLocks noGrp="1"/>
          </p:cNvSpPr>
          <p:nvPr>
            <p:ph type="body" idx="4"/>
          </p:nvPr>
        </p:nvSpPr>
        <p:spPr>
          <a:xfrm>
            <a:off x="4800600" y="1752600"/>
            <a:ext cx="3886200" cy="640200"/>
          </a:xfrm>
          <a:prstGeom prst="rect">
            <a:avLst/>
          </a:prstGeom>
          <a:solidFill>
            <a:schemeClr val="accent4"/>
          </a:solidFill>
          <a:ln>
            <a:noFill/>
          </a:ln>
        </p:spPr>
        <p:txBody>
          <a:bodyPr lIns="91425" tIns="91425" rIns="91425" bIns="91425" anchor="ctr" anchorCtr="0"/>
          <a:lstStyle>
            <a:lvl1pPr marL="0" marR="0" lvl="0" indent="0" algn="l" rtl="0">
              <a:spcBef>
                <a:spcPts val="700"/>
              </a:spcBef>
              <a:buClr>
                <a:schemeClr val="accent2"/>
              </a:buClr>
              <a:buFont typeface="Noto Sans Symbols"/>
              <a:buNone/>
              <a:defRPr sz="2000" b="1" i="0" u="none" strike="noStrike" cap="none">
                <a:solidFill>
                  <a:srgbClr val="FFFFFF"/>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609600" y="228600"/>
            <a:ext cx="8153400" cy="9906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3" name="Shape 53"/>
          <p:cNvSpPr txBox="1">
            <a:spLocks noGrp="1"/>
          </p:cNvSpPr>
          <p:nvPr>
            <p:ph type="body" idx="1"/>
          </p:nvPr>
        </p:nvSpPr>
        <p:spPr>
          <a:xfrm>
            <a:off x="609600" y="1589566"/>
            <a:ext cx="3886200" cy="4572000"/>
          </a:xfrm>
          <a:prstGeom prst="rect">
            <a:avLst/>
          </a:prstGeom>
          <a:noFill/>
          <a:ln>
            <a:noFill/>
          </a:ln>
        </p:spPr>
        <p:txBody>
          <a:bodyPr lIns="91425" tIns="91425" rIns="91425" bIns="91425" anchor="t" anchorCtr="0"/>
          <a:lstStyle>
            <a:lvl1pPr marL="320040" marR="0" lvl="0" indent="-209550" algn="l" rtl="0">
              <a:spcBef>
                <a:spcPts val="700"/>
              </a:spcBef>
              <a:buClr>
                <a:schemeClr val="accent2"/>
              </a:buClr>
              <a:buSzPct val="59999"/>
              <a:buFont typeface="Noto Sans Symbol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2"/>
          </p:nvPr>
        </p:nvSpPr>
        <p:spPr>
          <a:xfrm>
            <a:off x="4844901" y="1589566"/>
            <a:ext cx="3886199" cy="4572000"/>
          </a:xfrm>
          <a:prstGeom prst="rect">
            <a:avLst/>
          </a:prstGeom>
          <a:noFill/>
          <a:ln>
            <a:noFill/>
          </a:ln>
        </p:spPr>
        <p:txBody>
          <a:bodyPr lIns="91425" tIns="91425" rIns="91425" bIns="91425" anchor="t" anchorCtr="0"/>
          <a:lstStyle>
            <a:lvl1pPr marL="320040" marR="0" lvl="0" indent="-209550" algn="l" rtl="0">
              <a:spcBef>
                <a:spcPts val="700"/>
              </a:spcBef>
              <a:buClr>
                <a:schemeClr val="accent2"/>
              </a:buClr>
              <a:buSzPct val="59999"/>
              <a:buFont typeface="Noto Sans Symbol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sldNum" idx="12"/>
          </p:nvPr>
        </p:nvSpPr>
        <p:spPr>
          <a:xfrm>
            <a:off x="0" y="1272221"/>
            <a:ext cx="533400" cy="2445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rgbClr val="FFFFFF"/>
                </a:solidFill>
                <a:latin typeface="Questrial"/>
                <a:ea typeface="Questrial"/>
                <a:cs typeface="Questrial"/>
                <a:sym typeface="Questrial"/>
              </a:rPr>
              <a:t>‹#›</a:t>
            </a:fld>
            <a:endParaRPr lang="en-US" sz="1400" b="1" i="0" u="none" strike="noStrike" cap="none">
              <a:solidFill>
                <a:srgbClr val="FFFFFF"/>
              </a:solidFill>
              <a:latin typeface="Questrial"/>
              <a:ea typeface="Questrial"/>
              <a:cs typeface="Questrial"/>
              <a:sym typeface="Questrial"/>
            </a:endParaRPr>
          </a:p>
        </p:txBody>
      </p:sp>
      <p:sp>
        <p:nvSpPr>
          <p:cNvPr id="57" name="Shape 57"/>
          <p:cNvSpPr txBox="1">
            <a:spLocks noGrp="1"/>
          </p:cNvSpPr>
          <p:nvPr>
            <p:ph type="ftr" idx="11"/>
          </p:nvPr>
        </p:nvSpPr>
        <p:spPr>
          <a:xfrm>
            <a:off x="609600" y="6248205"/>
            <a:ext cx="5421000" cy="365099"/>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2"/>
        </a:solidFill>
        <a:effectLst/>
      </p:bgPr>
    </p:bg>
    <p:spTree>
      <p:nvGrpSpPr>
        <p:cNvPr id="1" name="Shape 58"/>
        <p:cNvGrpSpPr/>
        <p:nvPr/>
      </p:nvGrpSpPr>
      <p:grpSpPr>
        <a:xfrm>
          <a:off x="0" y="0"/>
          <a:ext cx="0" cy="0"/>
          <a:chOff x="0" y="0"/>
          <a:chExt cx="0" cy="0"/>
        </a:xfrm>
      </p:grpSpPr>
      <p:sp>
        <p:nvSpPr>
          <p:cNvPr id="59" name="Shape 59"/>
          <p:cNvSpPr/>
          <p:nvPr/>
        </p:nvSpPr>
        <p:spPr>
          <a:xfrm>
            <a:off x="0" y="5971032"/>
            <a:ext cx="9144000" cy="8871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60" name="Shape 60"/>
          <p:cNvSpPr/>
          <p:nvPr/>
        </p:nvSpPr>
        <p:spPr>
          <a:xfrm>
            <a:off x="-9144" y="6053328"/>
            <a:ext cx="2249400" cy="71310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61" name="Shape 61"/>
          <p:cNvSpPr/>
          <p:nvPr/>
        </p:nvSpPr>
        <p:spPr>
          <a:xfrm>
            <a:off x="2359151" y="6044183"/>
            <a:ext cx="6784800" cy="7130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62" name="Shape 62"/>
          <p:cNvSpPr txBox="1">
            <a:spLocks noGrp="1"/>
          </p:cNvSpPr>
          <p:nvPr>
            <p:ph type="ctrTitle"/>
          </p:nvPr>
        </p:nvSpPr>
        <p:spPr>
          <a:xfrm>
            <a:off x="2362200" y="4038600"/>
            <a:ext cx="6477000" cy="1828800"/>
          </a:xfrm>
          <a:prstGeom prst="rect">
            <a:avLst/>
          </a:prstGeom>
          <a:noFill/>
          <a:ln>
            <a:noFill/>
          </a:ln>
        </p:spPr>
        <p:txBody>
          <a:bodyPr lIns="91425" tIns="91425" rIns="91425" bIns="91425" anchor="b" anchorCtr="0"/>
          <a:lstStyle>
            <a:lvl1pPr marL="0" marR="0" lvl="0" indent="0" algn="l" rtl="0">
              <a:spcBef>
                <a:spcPts val="0"/>
              </a:spcBef>
              <a:buClr>
                <a:schemeClr val="lt2"/>
              </a:buClr>
              <a:buFont typeface="Questrial"/>
              <a:buNone/>
              <a:defRPr sz="4400" b="0" i="0" u="none" strike="noStrike" cap="none">
                <a:solidFill>
                  <a:schemeClr val="lt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3" name="Shape 63"/>
          <p:cNvSpPr txBox="1">
            <a:spLocks noGrp="1"/>
          </p:cNvSpPr>
          <p:nvPr>
            <p:ph type="subTitle" idx="1"/>
          </p:nvPr>
        </p:nvSpPr>
        <p:spPr>
          <a:xfrm>
            <a:off x="2362200" y="6050037"/>
            <a:ext cx="6705600" cy="685799"/>
          </a:xfrm>
          <a:prstGeom prst="rect">
            <a:avLst/>
          </a:prstGeom>
          <a:noFill/>
          <a:ln>
            <a:noFill/>
          </a:ln>
        </p:spPr>
        <p:txBody>
          <a:bodyPr lIns="91425" tIns="91425" rIns="91425" bIns="91425" anchor="ctr" anchorCtr="0"/>
          <a:lstStyle>
            <a:lvl1pPr marL="0" marR="0" lvl="0" indent="0" algn="l" rtl="0">
              <a:spcBef>
                <a:spcPts val="700"/>
              </a:spcBef>
              <a:buClr>
                <a:schemeClr val="accent2"/>
              </a:buClr>
              <a:buFont typeface="Noto Sans Symbols"/>
              <a:buNone/>
              <a:defRPr sz="2600" b="0" i="0" u="none" strike="noStrike" cap="none">
                <a:solidFill>
                  <a:srgbClr val="FFFFFF"/>
                </a:solidFill>
                <a:latin typeface="Questrial"/>
                <a:ea typeface="Questrial"/>
                <a:cs typeface="Questrial"/>
                <a:sym typeface="Questrial"/>
              </a:defRPr>
            </a:lvl1pPr>
            <a:lvl2pPr marL="457200" marR="0" lvl="1" indent="0" algn="ctr" rtl="0">
              <a:spcBef>
                <a:spcPts val="550"/>
              </a:spcBef>
              <a:buClr>
                <a:schemeClr val="accent1"/>
              </a:buClr>
              <a:buFont typeface="Noto Sans Symbols"/>
              <a:buNone/>
              <a:defRPr sz="2600" b="0" i="0" u="none" strike="noStrike" cap="none">
                <a:solidFill>
                  <a:schemeClr val="lt1"/>
                </a:solidFill>
                <a:latin typeface="Questrial"/>
                <a:ea typeface="Questrial"/>
                <a:cs typeface="Questrial"/>
                <a:sym typeface="Questrial"/>
              </a:defRPr>
            </a:lvl2pPr>
            <a:lvl3pPr marL="914400" marR="0" lvl="2" indent="0" algn="ctr" rtl="0">
              <a:spcBef>
                <a:spcPts val="500"/>
              </a:spcBef>
              <a:buClr>
                <a:schemeClr val="accent2"/>
              </a:buClr>
              <a:buFont typeface="Noto Sans Symbols"/>
              <a:buNone/>
              <a:defRPr sz="2300" b="0" i="0" u="none" strike="noStrike" cap="none">
                <a:solidFill>
                  <a:schemeClr val="lt1"/>
                </a:solidFill>
                <a:latin typeface="Questrial"/>
                <a:ea typeface="Questrial"/>
                <a:cs typeface="Questrial"/>
                <a:sym typeface="Questrial"/>
              </a:defRPr>
            </a:lvl3pPr>
            <a:lvl4pPr marL="1371600" marR="0" lvl="3" indent="0" algn="ctr" rtl="0">
              <a:spcBef>
                <a:spcPts val="400"/>
              </a:spcBef>
              <a:buClr>
                <a:schemeClr val="accent3"/>
              </a:buClr>
              <a:buFont typeface="Noto Sans Symbols"/>
              <a:buNone/>
              <a:defRPr sz="2000" b="0" i="0" u="none" strike="noStrike" cap="none">
                <a:solidFill>
                  <a:schemeClr val="lt1"/>
                </a:solidFill>
                <a:latin typeface="Questrial"/>
                <a:ea typeface="Questrial"/>
                <a:cs typeface="Questrial"/>
                <a:sym typeface="Questrial"/>
              </a:defRPr>
            </a:lvl4pPr>
            <a:lvl5pPr marL="1828800" marR="0" lvl="4" indent="0" algn="ctr" rtl="0">
              <a:spcBef>
                <a:spcPts val="400"/>
              </a:spcBef>
              <a:buClr>
                <a:schemeClr val="accent4"/>
              </a:buClr>
              <a:buFont typeface="Noto Sans Symbols"/>
              <a:buNone/>
              <a:defRPr sz="2000" b="0" i="0" u="none" strike="noStrike" cap="none">
                <a:solidFill>
                  <a:schemeClr val="lt1"/>
                </a:solidFill>
                <a:latin typeface="Questrial"/>
                <a:ea typeface="Questrial"/>
                <a:cs typeface="Questrial"/>
                <a:sym typeface="Questrial"/>
              </a:defRPr>
            </a:lvl5pPr>
            <a:lvl6pPr marL="2286000" marR="0" lvl="5" indent="0" algn="ctr" rtl="0">
              <a:spcBef>
                <a:spcPts val="360"/>
              </a:spcBef>
              <a:buClr>
                <a:schemeClr val="accent1"/>
              </a:buClr>
              <a:buFont typeface="Noto Sans Symbols"/>
              <a:buNone/>
              <a:defRPr sz="1800" b="0" i="0" u="none" strike="noStrike" cap="none">
                <a:solidFill>
                  <a:schemeClr val="lt1"/>
                </a:solidFill>
                <a:latin typeface="Questrial"/>
                <a:ea typeface="Questrial"/>
                <a:cs typeface="Questrial"/>
                <a:sym typeface="Questrial"/>
              </a:defRPr>
            </a:lvl6pPr>
            <a:lvl7pPr marL="2743200" marR="0" lvl="6" indent="0" algn="ctr" rtl="0">
              <a:spcBef>
                <a:spcPts val="360"/>
              </a:spcBef>
              <a:buClr>
                <a:schemeClr val="accent2"/>
              </a:buClr>
              <a:buFont typeface="Noto Sans Symbols"/>
              <a:buNone/>
              <a:defRPr sz="1800" b="0" i="0" u="none" strike="noStrike" cap="none">
                <a:solidFill>
                  <a:schemeClr val="lt1"/>
                </a:solidFill>
                <a:latin typeface="Questrial"/>
                <a:ea typeface="Questrial"/>
                <a:cs typeface="Questrial"/>
                <a:sym typeface="Questrial"/>
              </a:defRPr>
            </a:lvl7pPr>
            <a:lvl8pPr marL="3200400" marR="0" lvl="7" indent="0" algn="ctr" rtl="0">
              <a:spcBef>
                <a:spcPts val="360"/>
              </a:spcBef>
              <a:buClr>
                <a:schemeClr val="accent3"/>
              </a:buClr>
              <a:buFont typeface="Noto Sans Symbols"/>
              <a:buNone/>
              <a:defRPr sz="1800" b="0" i="0" u="none" strike="noStrike" cap="none">
                <a:solidFill>
                  <a:schemeClr val="lt1"/>
                </a:solidFill>
                <a:latin typeface="Questrial"/>
                <a:ea typeface="Questrial"/>
                <a:cs typeface="Questrial"/>
                <a:sym typeface="Questrial"/>
              </a:defRPr>
            </a:lvl8pPr>
            <a:lvl9pPr marL="3657600" marR="0" lvl="8" indent="0" algn="ctr" rtl="0">
              <a:spcBef>
                <a:spcPts val="360"/>
              </a:spcBef>
              <a:buClr>
                <a:schemeClr val="accent4"/>
              </a:buClr>
              <a:buFont typeface="Noto Sans Symbols"/>
              <a:buNone/>
              <a:defRPr sz="1800" b="0" i="0" u="none" strike="noStrike" cap="none">
                <a:solidFill>
                  <a:schemeClr val="lt1"/>
                </a:solidFill>
                <a:latin typeface="Questrial"/>
                <a:ea typeface="Questrial"/>
                <a:cs typeface="Questrial"/>
                <a:sym typeface="Questrial"/>
              </a:defRPr>
            </a:lvl9pPr>
          </a:lstStyle>
          <a:p>
            <a:endParaRPr/>
          </a:p>
        </p:txBody>
      </p:sp>
      <p:sp>
        <p:nvSpPr>
          <p:cNvPr id="64" name="Shape 64"/>
          <p:cNvSpPr txBox="1">
            <a:spLocks noGrp="1"/>
          </p:cNvSpPr>
          <p:nvPr>
            <p:ph type="dt" idx="10"/>
          </p:nvPr>
        </p:nvSpPr>
        <p:spPr>
          <a:xfrm>
            <a:off x="76200" y="6068698"/>
            <a:ext cx="2057400" cy="685800"/>
          </a:xfrm>
          <a:prstGeom prst="rect">
            <a:avLst/>
          </a:prstGeom>
          <a:noFill/>
          <a:ln>
            <a:noFill/>
          </a:ln>
        </p:spPr>
        <p:txBody>
          <a:bodyPr lIns="91425" tIns="91425" rIns="91425" bIns="91425" anchor="ctr" anchorCtr="0"/>
          <a:lstStyle>
            <a:lvl1pPr marL="0" marR="0" lvl="0" indent="0" algn="ctr" rtl="0">
              <a:spcBef>
                <a:spcPts val="0"/>
              </a:spcBef>
              <a:buNone/>
              <a:defRPr sz="2000" b="0" i="0" u="none" strike="noStrike" cap="none">
                <a:solidFill>
                  <a:srgbClr val="FFFFFF"/>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65" name="Shape 65"/>
          <p:cNvSpPr txBox="1">
            <a:spLocks noGrp="1"/>
          </p:cNvSpPr>
          <p:nvPr>
            <p:ph type="ftr" idx="11"/>
          </p:nvPr>
        </p:nvSpPr>
        <p:spPr>
          <a:xfrm>
            <a:off x="2085392" y="236537"/>
            <a:ext cx="5867400" cy="365100"/>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lt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66" name="Shape 66"/>
          <p:cNvSpPr txBox="1">
            <a:spLocks noGrp="1"/>
          </p:cNvSpPr>
          <p:nvPr>
            <p:ph type="sldNum" idx="12"/>
          </p:nvPr>
        </p:nvSpPr>
        <p:spPr>
          <a:xfrm>
            <a:off x="8001000" y="228600"/>
            <a:ext cx="838200" cy="3810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chemeClr val="lt2"/>
                </a:solidFill>
                <a:latin typeface="Questrial"/>
                <a:ea typeface="Questrial"/>
                <a:cs typeface="Questrial"/>
                <a:sym typeface="Questrial"/>
              </a:rPr>
              <a:t>‹#›</a:t>
            </a:fld>
            <a:endParaRPr lang="en-US" sz="1400" b="1" i="0" u="none" strike="noStrike" cap="none">
              <a:solidFill>
                <a:schemeClr val="lt2"/>
              </a:solidFill>
              <a:latin typeface="Questrial"/>
              <a:ea typeface="Questrial"/>
              <a:cs typeface="Questrial"/>
              <a:sym typeface="Quest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bg>
      <p:bgPr>
        <a:blipFill rotWithShape="1">
          <a:blip r:embed="rId2">
            <a:alphaModFix/>
          </a:blip>
          <a:tile tx="0" ty="0" sx="99997" sy="99997" flip="none" algn="tl"/>
        </a:blipFill>
        <a:effectLst/>
      </p:bgPr>
    </p:bg>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1371600" y="2743200"/>
            <a:ext cx="7123200" cy="1673100"/>
          </a:xfrm>
          <a:prstGeom prst="rect">
            <a:avLst/>
          </a:prstGeom>
          <a:noFill/>
          <a:ln>
            <a:noFill/>
          </a:ln>
        </p:spPr>
        <p:txBody>
          <a:bodyPr lIns="91425" tIns="91425" rIns="91425" bIns="91425" anchor="t" anchorCtr="0"/>
          <a:lstStyle>
            <a:lvl1pPr marL="0" marR="0" lvl="0" indent="0" algn="l" rtl="0">
              <a:spcBef>
                <a:spcPts val="700"/>
              </a:spcBef>
              <a:buClr>
                <a:schemeClr val="accent2"/>
              </a:buClr>
              <a:buFont typeface="Noto Sans Symbols"/>
              <a:buNone/>
              <a:defRPr sz="2800" b="0" i="0" u="none" strike="noStrike" cap="none">
                <a:solidFill>
                  <a:schemeClr val="dk2"/>
                </a:solidFill>
                <a:latin typeface="Questrial"/>
                <a:ea typeface="Questrial"/>
                <a:cs typeface="Questrial"/>
                <a:sym typeface="Questrial"/>
              </a:defRPr>
            </a:lvl1pPr>
            <a:lvl2pPr marL="640080" marR="0" lvl="1" indent="-284480" algn="l" rtl="0">
              <a:spcBef>
                <a:spcPts val="550"/>
              </a:spcBef>
              <a:buClr>
                <a:schemeClr val="accent1"/>
              </a:buClr>
              <a:buFont typeface="Noto Sans Symbols"/>
              <a:buNone/>
              <a:defRPr sz="1800" b="0" i="0" u="none" strike="noStrike" cap="none">
                <a:solidFill>
                  <a:srgbClr val="888888"/>
                </a:solidFill>
                <a:latin typeface="Questrial"/>
                <a:ea typeface="Questrial"/>
                <a:cs typeface="Questrial"/>
                <a:sym typeface="Questrial"/>
              </a:defRPr>
            </a:lvl2pPr>
            <a:lvl3pPr marL="914400" marR="0" lvl="2" indent="-228600" algn="l" rtl="0">
              <a:spcBef>
                <a:spcPts val="500"/>
              </a:spcBef>
              <a:buClr>
                <a:schemeClr val="accent2"/>
              </a:buClr>
              <a:buFont typeface="Noto Sans Symbols"/>
              <a:buNone/>
              <a:defRPr sz="1600" b="0" i="0" u="none" strike="noStrike" cap="none">
                <a:solidFill>
                  <a:srgbClr val="888888"/>
                </a:solidFill>
                <a:latin typeface="Questrial"/>
                <a:ea typeface="Questrial"/>
                <a:cs typeface="Questrial"/>
                <a:sym typeface="Questrial"/>
              </a:defRPr>
            </a:lvl3pPr>
            <a:lvl4pPr marL="1371600" marR="0" lvl="3" indent="-228600" algn="l" rtl="0">
              <a:spcBef>
                <a:spcPts val="400"/>
              </a:spcBef>
              <a:buClr>
                <a:schemeClr val="accent3"/>
              </a:buClr>
              <a:buFont typeface="Noto Sans Symbols"/>
              <a:buNone/>
              <a:defRPr sz="1400" b="0" i="0" u="none" strike="noStrike" cap="none">
                <a:solidFill>
                  <a:srgbClr val="888888"/>
                </a:solidFill>
                <a:latin typeface="Questrial"/>
                <a:ea typeface="Questrial"/>
                <a:cs typeface="Questrial"/>
                <a:sym typeface="Questrial"/>
              </a:defRPr>
            </a:lvl4pPr>
            <a:lvl5pPr marL="1828800" marR="0" lvl="4" indent="-228600" algn="l" rtl="0">
              <a:spcBef>
                <a:spcPts val="400"/>
              </a:spcBef>
              <a:buClr>
                <a:schemeClr val="accent4"/>
              </a:buClr>
              <a:buFont typeface="Noto Sans Symbols"/>
              <a:buNone/>
              <a:defRPr sz="1400" b="0" i="0" u="none" strike="noStrike" cap="none">
                <a:solidFill>
                  <a:srgbClr val="888888"/>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69" name="Shape 69"/>
          <p:cNvSpPr/>
          <p:nvPr/>
        </p:nvSpPr>
        <p:spPr>
          <a:xfrm>
            <a:off x="0" y="1524000"/>
            <a:ext cx="9144000" cy="1143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70" name="Shape 70"/>
          <p:cNvSpPr/>
          <p:nvPr/>
        </p:nvSpPr>
        <p:spPr>
          <a:xfrm>
            <a:off x="0" y="1600200"/>
            <a:ext cx="1295400" cy="99060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71" name="Shape 71"/>
          <p:cNvSpPr/>
          <p:nvPr/>
        </p:nvSpPr>
        <p:spPr>
          <a:xfrm>
            <a:off x="1371600" y="1600200"/>
            <a:ext cx="7772400" cy="9906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72" name="Shape 72"/>
          <p:cNvSpPr txBox="1">
            <a:spLocks noGrp="1"/>
          </p:cNvSpPr>
          <p:nvPr>
            <p:ph type="title"/>
          </p:nvPr>
        </p:nvSpPr>
        <p:spPr>
          <a:xfrm>
            <a:off x="1371600" y="1600200"/>
            <a:ext cx="7620000" cy="990600"/>
          </a:xfrm>
          <a:prstGeom prst="rect">
            <a:avLst/>
          </a:prstGeom>
          <a:noFill/>
          <a:ln>
            <a:noFill/>
          </a:ln>
        </p:spPr>
        <p:txBody>
          <a:bodyPr lIns="91425" tIns="91425" rIns="91425" bIns="91425" anchor="ctr" anchorCtr="0"/>
          <a:lstStyle>
            <a:lvl1pPr marL="0" marR="0" lvl="0" indent="0" algn="l" rtl="0">
              <a:spcBef>
                <a:spcPts val="0"/>
              </a:spcBef>
              <a:buClr>
                <a:srgbClr val="FFFFFF"/>
              </a:buClr>
              <a:buFont typeface="Questrial"/>
              <a:buNone/>
              <a:defRPr sz="4400" b="0" i="0" u="none" strike="noStrike" cap="none">
                <a:solidFill>
                  <a:srgbClr val="FFFFFF"/>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3" name="Shape 73"/>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4" name="Shape 74"/>
          <p:cNvSpPr txBox="1">
            <a:spLocks noGrp="1"/>
          </p:cNvSpPr>
          <p:nvPr>
            <p:ph type="sldNum" idx="12"/>
          </p:nvPr>
        </p:nvSpPr>
        <p:spPr>
          <a:xfrm>
            <a:off x="0" y="1752600"/>
            <a:ext cx="1295400" cy="7017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2400" b="1" i="0" u="none" strike="noStrike" cap="none">
                <a:solidFill>
                  <a:srgbClr val="FFFFFF"/>
                </a:solidFill>
                <a:latin typeface="Questrial"/>
                <a:ea typeface="Questrial"/>
                <a:cs typeface="Questrial"/>
                <a:sym typeface="Questrial"/>
              </a:rPr>
              <a:t>‹#›</a:t>
            </a:fld>
            <a:endParaRPr lang="en-US" sz="2400" b="1" i="0" u="none" strike="noStrike" cap="none">
              <a:solidFill>
                <a:srgbClr val="FFFFFF"/>
              </a:solidFill>
              <a:latin typeface="Questrial"/>
              <a:ea typeface="Questrial"/>
              <a:cs typeface="Questrial"/>
              <a:sym typeface="Questrial"/>
            </a:endParaRPr>
          </a:p>
        </p:txBody>
      </p:sp>
      <p:sp>
        <p:nvSpPr>
          <p:cNvPr id="75" name="Shape 75"/>
          <p:cNvSpPr txBox="1">
            <a:spLocks noGrp="1"/>
          </p:cNvSpPr>
          <p:nvPr>
            <p:ph type="ftr" idx="11"/>
          </p:nvPr>
        </p:nvSpPr>
        <p:spPr>
          <a:xfrm>
            <a:off x="609600" y="6248205"/>
            <a:ext cx="5421000" cy="365099"/>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609600" y="228600"/>
            <a:ext cx="8153400" cy="9906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8" name="Shape 78"/>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ftr" idx="11"/>
          </p:nvPr>
        </p:nvSpPr>
        <p:spPr>
          <a:xfrm>
            <a:off x="609600" y="6248205"/>
            <a:ext cx="5421000" cy="365099"/>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0" name="Shape 80"/>
          <p:cNvSpPr txBox="1">
            <a:spLocks noGrp="1"/>
          </p:cNvSpPr>
          <p:nvPr>
            <p:ph type="sldNum" idx="12"/>
          </p:nvPr>
        </p:nvSpPr>
        <p:spPr>
          <a:xfrm>
            <a:off x="0" y="1272221"/>
            <a:ext cx="533400" cy="2445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rgbClr val="FFFFFF"/>
                </a:solidFill>
                <a:latin typeface="Questrial"/>
                <a:ea typeface="Questrial"/>
                <a:cs typeface="Questrial"/>
                <a:sym typeface="Questrial"/>
              </a:rPr>
              <a:t>‹#›</a:t>
            </a:fld>
            <a:endParaRPr lang="en-US" sz="1400" b="1" i="0" u="none" strike="noStrike" cap="none">
              <a:solidFill>
                <a:srgbClr val="FFFFFF"/>
              </a:solidFill>
              <a:latin typeface="Questrial"/>
              <a:ea typeface="Questrial"/>
              <a:cs typeface="Questrial"/>
              <a:sym typeface="Quest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1"/>
        <p:cNvGrpSpPr/>
        <p:nvPr/>
      </p:nvGrpSpPr>
      <p:grpSpPr>
        <a:xfrm>
          <a:off x="0" y="0"/>
          <a:ext cx="0" cy="0"/>
          <a:chOff x="0" y="0"/>
          <a:chExt cx="0" cy="0"/>
        </a:xfrm>
      </p:grpSpPr>
      <p:sp>
        <p:nvSpPr>
          <p:cNvPr id="82" name="Shape 82"/>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3" name="Shape 83"/>
          <p:cNvSpPr txBox="1">
            <a:spLocks noGrp="1"/>
          </p:cNvSpPr>
          <p:nvPr>
            <p:ph type="ftr" idx="11"/>
          </p:nvPr>
        </p:nvSpPr>
        <p:spPr>
          <a:xfrm>
            <a:off x="609600" y="6248205"/>
            <a:ext cx="5421000" cy="365099"/>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sldNum" idx="12"/>
          </p:nvPr>
        </p:nvSpPr>
        <p:spPr>
          <a:xfrm>
            <a:off x="0" y="6248400"/>
            <a:ext cx="533400" cy="3810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chemeClr val="dk2"/>
                </a:solidFill>
                <a:latin typeface="Questrial"/>
                <a:ea typeface="Questrial"/>
                <a:cs typeface="Questrial"/>
                <a:sym typeface="Questrial"/>
              </a:rPr>
              <a:t>‹#›</a:t>
            </a:fld>
            <a:endParaRPr lang="en-US" sz="1400" b="1" i="0" u="none" strike="noStrike" cap="none">
              <a:solidFill>
                <a:schemeClr val="dk2"/>
              </a:solidFill>
              <a:latin typeface="Questrial"/>
              <a:ea typeface="Questrial"/>
              <a:cs typeface="Questrial"/>
              <a:sym typeface="Quest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09600" y="273050"/>
            <a:ext cx="8077200" cy="8700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7" name="Shape 87"/>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8" name="Shape 88"/>
          <p:cNvSpPr txBox="1">
            <a:spLocks noGrp="1"/>
          </p:cNvSpPr>
          <p:nvPr>
            <p:ph type="ftr" idx="11"/>
          </p:nvPr>
        </p:nvSpPr>
        <p:spPr>
          <a:xfrm>
            <a:off x="609600" y="6248205"/>
            <a:ext cx="5421000" cy="365099"/>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9" name="Shape 89"/>
          <p:cNvSpPr txBox="1">
            <a:spLocks noGrp="1"/>
          </p:cNvSpPr>
          <p:nvPr>
            <p:ph type="sldNum" idx="12"/>
          </p:nvPr>
        </p:nvSpPr>
        <p:spPr>
          <a:xfrm>
            <a:off x="0" y="1272221"/>
            <a:ext cx="533400" cy="2445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rgbClr val="FFFFFF"/>
                </a:solidFill>
                <a:latin typeface="Questrial"/>
                <a:ea typeface="Questrial"/>
                <a:cs typeface="Questrial"/>
                <a:sym typeface="Questrial"/>
              </a:rPr>
              <a:t>‹#›</a:t>
            </a:fld>
            <a:endParaRPr lang="en-US" sz="1400" b="1" i="0" u="none" strike="noStrike" cap="none">
              <a:solidFill>
                <a:srgbClr val="FFFFFF"/>
              </a:solidFill>
              <a:latin typeface="Questrial"/>
              <a:ea typeface="Questrial"/>
              <a:cs typeface="Questrial"/>
              <a:sym typeface="Questrial"/>
            </a:endParaRPr>
          </a:p>
        </p:txBody>
      </p:sp>
      <p:sp>
        <p:nvSpPr>
          <p:cNvPr id="90" name="Shape 90"/>
          <p:cNvSpPr txBox="1">
            <a:spLocks noGrp="1"/>
          </p:cNvSpPr>
          <p:nvPr>
            <p:ph type="body" idx="1"/>
          </p:nvPr>
        </p:nvSpPr>
        <p:spPr>
          <a:xfrm>
            <a:off x="609600" y="1752600"/>
            <a:ext cx="1600200" cy="4343400"/>
          </a:xfrm>
          <a:prstGeom prst="rect">
            <a:avLst/>
          </a:prstGeom>
          <a:solidFill>
            <a:schemeClr val="accent2"/>
          </a:solidFill>
          <a:ln w="50800" cap="sq" cmpd="dbl">
            <a:solidFill>
              <a:schemeClr val="accent2"/>
            </a:solidFill>
            <a:prstDash val="solid"/>
            <a:miter/>
            <a:headEnd type="none" w="med" len="med"/>
            <a:tailEnd type="none" w="med" len="med"/>
          </a:ln>
        </p:spPr>
        <p:txBody>
          <a:bodyPr lIns="91425" tIns="91425" rIns="91425" bIns="91425" anchor="t" anchorCtr="0"/>
          <a:lstStyle>
            <a:lvl1pPr marL="0" marR="0" lvl="0" indent="0" algn="l" rtl="0">
              <a:spcBef>
                <a:spcPts val="700"/>
              </a:spcBef>
              <a:spcAft>
                <a:spcPts val="1000"/>
              </a:spcAft>
              <a:buClr>
                <a:schemeClr val="accent2"/>
              </a:buClr>
              <a:buFont typeface="Noto Sans Symbols"/>
              <a:buNone/>
              <a:defRPr sz="1800" b="0" i="0" u="none" strike="noStrike" cap="none">
                <a:solidFill>
                  <a:schemeClr val="dk1"/>
                </a:solidFill>
                <a:latin typeface="Questrial"/>
                <a:ea typeface="Questrial"/>
                <a:cs typeface="Questrial"/>
                <a:sym typeface="Questrial"/>
              </a:defRPr>
            </a:lvl1pPr>
            <a:lvl2pPr marL="640080" marR="0" lvl="1" indent="-284480" algn="l" rtl="0">
              <a:spcBef>
                <a:spcPts val="550"/>
              </a:spcBef>
              <a:buClr>
                <a:schemeClr val="accent1"/>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228600" algn="l" rtl="0">
              <a:spcBef>
                <a:spcPts val="500"/>
              </a:spcBef>
              <a:buClr>
                <a:schemeClr val="accent2"/>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228600" algn="l" rtl="0">
              <a:spcBef>
                <a:spcPts val="400"/>
              </a:spcBef>
              <a:buClr>
                <a:schemeClr val="accent3"/>
              </a:buClr>
              <a:buFont typeface="Noto Sans Symbols"/>
              <a:buNone/>
              <a:defRPr sz="900" b="0" i="0" u="none" strike="noStrike" cap="none">
                <a:solidFill>
                  <a:schemeClr val="dk1"/>
                </a:solidFill>
                <a:latin typeface="Questrial"/>
                <a:ea typeface="Questrial"/>
                <a:cs typeface="Questrial"/>
                <a:sym typeface="Questrial"/>
              </a:defRPr>
            </a:lvl4pPr>
            <a:lvl5pPr marL="1828800" marR="0" lvl="4" indent="-228600" algn="l" rtl="0">
              <a:spcBef>
                <a:spcPts val="400"/>
              </a:spcBef>
              <a:buClr>
                <a:schemeClr val="accent4"/>
              </a:buClr>
              <a:buFont typeface="Noto Sans Symbols"/>
              <a:buNone/>
              <a:defRPr sz="9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91" name="Shape 91"/>
          <p:cNvSpPr txBox="1">
            <a:spLocks noGrp="1"/>
          </p:cNvSpPr>
          <p:nvPr>
            <p:ph type="body" idx="2"/>
          </p:nvPr>
        </p:nvSpPr>
        <p:spPr>
          <a:xfrm>
            <a:off x="2362200" y="1752600"/>
            <a:ext cx="6400800" cy="4419600"/>
          </a:xfrm>
          <a:prstGeom prst="rect">
            <a:avLst/>
          </a:prstGeom>
          <a:noFill/>
          <a:ln>
            <a:noFill/>
          </a:ln>
        </p:spPr>
        <p:txBody>
          <a:bodyPr lIns="91425" tIns="91425" rIns="91425" bIns="91425" anchor="t" anchorCtr="0"/>
          <a:lstStyle>
            <a:lvl1pPr marL="320040" marR="0" lvl="0" indent="-209550" algn="l" rtl="0">
              <a:spcBef>
                <a:spcPts val="700"/>
              </a:spcBef>
              <a:buClr>
                <a:schemeClr val="accent2"/>
              </a:buClr>
              <a:buSzPct val="59999"/>
              <a:buFont typeface="Noto Sans Symbol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28600"/>
            <a:ext cx="8153400" cy="990600"/>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Questrial"/>
              <a:buNone/>
              <a:defRPr sz="4400" b="0" i="0" u="none" strike="noStrike" cap="none">
                <a:solidFill>
                  <a:schemeClr val="lt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 name="Shape 11"/>
          <p:cNvSpPr txBox="1">
            <a:spLocks noGrp="1"/>
          </p:cNvSpPr>
          <p:nvPr>
            <p:ph type="body" idx="1"/>
          </p:nvPr>
        </p:nvSpPr>
        <p:spPr>
          <a:xfrm>
            <a:off x="612647" y="1600200"/>
            <a:ext cx="8153400" cy="4526400"/>
          </a:xfrm>
          <a:prstGeom prst="rect">
            <a:avLst/>
          </a:prstGeom>
          <a:noFill/>
          <a:ln>
            <a:noFill/>
          </a:ln>
        </p:spPr>
        <p:txBody>
          <a:bodyPr lIns="91425" tIns="91425" rIns="91425" bIns="91425" anchor="t" anchorCtr="0"/>
          <a:lstStyle>
            <a:lvl1pPr marL="320040" marR="0" lvl="0" indent="-209550" algn="l" rtl="0">
              <a:spcBef>
                <a:spcPts val="700"/>
              </a:spcBef>
              <a:buClr>
                <a:schemeClr val="accent2"/>
              </a:buClr>
              <a:buSzPct val="59999"/>
              <a:buFont typeface="Noto Sans Symbols"/>
              <a:buChar char="◻"/>
              <a:defRPr sz="2900" b="0" i="0" u="none" strike="noStrike" cap="none">
                <a:solidFill>
                  <a:schemeClr val="lt1"/>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lt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lt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lt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lt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lt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lt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lt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lt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lt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609600" y="6248205"/>
            <a:ext cx="5421000" cy="365099"/>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lt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lt1"/>
                </a:solidFill>
                <a:latin typeface="Questrial"/>
                <a:ea typeface="Questrial"/>
                <a:cs typeface="Questrial"/>
                <a:sym typeface="Questrial"/>
              </a:defRPr>
            </a:lvl9pPr>
          </a:lstStyle>
          <a:p>
            <a:endParaRPr/>
          </a:p>
        </p:txBody>
      </p:sp>
      <p:sp>
        <p:nvSpPr>
          <p:cNvPr id="14" name="Shape 14"/>
          <p:cNvSpPr/>
          <p:nvPr/>
        </p:nvSpPr>
        <p:spPr>
          <a:xfrm>
            <a:off x="0" y="1234440"/>
            <a:ext cx="9144000" cy="3201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5" name="Shape 15"/>
          <p:cNvSpPr/>
          <p:nvPr/>
        </p:nvSpPr>
        <p:spPr>
          <a:xfrm>
            <a:off x="0" y="1280159"/>
            <a:ext cx="533400" cy="22860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6" name="Shape 16"/>
          <p:cNvSpPr/>
          <p:nvPr/>
        </p:nvSpPr>
        <p:spPr>
          <a:xfrm>
            <a:off x="590550" y="1280159"/>
            <a:ext cx="8553600" cy="2286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7" name="Shape 17"/>
          <p:cNvSpPr txBox="1">
            <a:spLocks noGrp="1"/>
          </p:cNvSpPr>
          <p:nvPr>
            <p:ph type="sldNum" idx="12"/>
          </p:nvPr>
        </p:nvSpPr>
        <p:spPr>
          <a:xfrm>
            <a:off x="0" y="1272221"/>
            <a:ext cx="533400" cy="2445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rgbClr val="FFFFFF"/>
                </a:solidFill>
                <a:latin typeface="Questrial"/>
                <a:ea typeface="Questrial"/>
                <a:cs typeface="Questrial"/>
                <a:sym typeface="Questrial"/>
              </a:rPr>
              <a:t>‹#›</a:t>
            </a:fld>
            <a:endParaRPr lang="en-US" sz="1400" b="1" i="0" u="none" strike="noStrike" cap="none">
              <a:solidFill>
                <a:srgbClr val="FFFFFF"/>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09600" y="228600"/>
            <a:ext cx="8153400" cy="9906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9" name="Shape 29"/>
          <p:cNvSpPr txBox="1">
            <a:spLocks noGrp="1"/>
          </p:cNvSpPr>
          <p:nvPr>
            <p:ph type="body" idx="1"/>
          </p:nvPr>
        </p:nvSpPr>
        <p:spPr>
          <a:xfrm>
            <a:off x="612647" y="1600200"/>
            <a:ext cx="8153400" cy="4526400"/>
          </a:xfrm>
          <a:prstGeom prst="rect">
            <a:avLst/>
          </a:prstGeom>
          <a:noFill/>
          <a:ln>
            <a:noFill/>
          </a:ln>
        </p:spPr>
        <p:txBody>
          <a:bodyPr lIns="91425" tIns="91425" rIns="91425" bIns="91425" anchor="t" anchorCtr="0"/>
          <a:lstStyle>
            <a:lvl1pPr marL="320040" marR="0" lvl="0" indent="-209550" algn="l" rtl="0">
              <a:spcBef>
                <a:spcPts val="700"/>
              </a:spcBef>
              <a:buClr>
                <a:schemeClr val="accent2"/>
              </a:buClr>
              <a:buSzPct val="59999"/>
              <a:buFont typeface="Noto Sans Symbol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chemeClr val="accent3"/>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chemeClr val="accent4"/>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txBox="1">
            <a:spLocks noGrp="1"/>
          </p:cNvSpPr>
          <p:nvPr>
            <p:ph type="ftr" idx="11"/>
          </p:nvPr>
        </p:nvSpPr>
        <p:spPr>
          <a:xfrm>
            <a:off x="609600" y="6248205"/>
            <a:ext cx="5421000" cy="365099"/>
          </a:xfrm>
          <a:prstGeom prst="rect">
            <a:avLst/>
          </a:prstGeom>
          <a:noFill/>
          <a:ln>
            <a:noFill/>
          </a:ln>
        </p:spPr>
        <p:txBody>
          <a:bodyPr lIns="91425" tIns="91425" rIns="91425" bIns="91425" anchor="ctr" anchorCtr="0"/>
          <a:lstStyle>
            <a:lvl1pPr marL="0" marR="0" lvl="0" indent="0" algn="r" rtl="0">
              <a:spcBef>
                <a:spcPts val="0"/>
              </a:spcBef>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p:nvPr/>
        </p:nvSpPr>
        <p:spPr>
          <a:xfrm>
            <a:off x="0" y="1234440"/>
            <a:ext cx="9144000" cy="3201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33" name="Shape 33"/>
          <p:cNvSpPr/>
          <p:nvPr/>
        </p:nvSpPr>
        <p:spPr>
          <a:xfrm>
            <a:off x="0" y="1280159"/>
            <a:ext cx="533400" cy="22860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34" name="Shape 34"/>
          <p:cNvSpPr/>
          <p:nvPr/>
        </p:nvSpPr>
        <p:spPr>
          <a:xfrm>
            <a:off x="590550" y="1280159"/>
            <a:ext cx="8553600" cy="2286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35" name="Shape 35"/>
          <p:cNvSpPr txBox="1">
            <a:spLocks noGrp="1"/>
          </p:cNvSpPr>
          <p:nvPr>
            <p:ph type="sldNum" idx="12"/>
          </p:nvPr>
        </p:nvSpPr>
        <p:spPr>
          <a:xfrm>
            <a:off x="0" y="1272221"/>
            <a:ext cx="533400" cy="2445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1" i="0" u="none" strike="noStrike" cap="none">
                <a:solidFill>
                  <a:srgbClr val="FFFFFF"/>
                </a:solidFill>
                <a:latin typeface="Questrial"/>
                <a:ea typeface="Questrial"/>
                <a:cs typeface="Questrial"/>
                <a:sym typeface="Questrial"/>
              </a:rPr>
              <a:t>‹#›</a:t>
            </a:fld>
            <a:endParaRPr lang="en-US" sz="1400" b="1" i="0" u="none" strike="noStrike" cap="none">
              <a:solidFill>
                <a:srgbClr val="FFFFFF"/>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ctrTitle"/>
          </p:nvPr>
        </p:nvSpPr>
        <p:spPr>
          <a:xfrm>
            <a:off x="2362200" y="4038600"/>
            <a:ext cx="6477000" cy="1828800"/>
          </a:xfrm>
          <a:prstGeom prst="rect">
            <a:avLst/>
          </a:prstGeom>
          <a:noFill/>
          <a:ln>
            <a:noFill/>
          </a:ln>
        </p:spPr>
        <p:txBody>
          <a:bodyPr lIns="91425" tIns="45700" rIns="91425" bIns="45700" anchor="b" anchorCtr="0">
            <a:noAutofit/>
          </a:bodyPr>
          <a:lstStyle/>
          <a:p>
            <a:pPr marL="0" marR="0" lvl="0" indent="0" algn="l" rtl="0">
              <a:spcBef>
                <a:spcPts val="0"/>
              </a:spcBef>
              <a:buClr>
                <a:schemeClr val="lt2"/>
              </a:buClr>
              <a:buSzPct val="25000"/>
              <a:buFont typeface="Questrial"/>
              <a:buNone/>
            </a:pPr>
            <a:r>
              <a:rPr lang="en-US" sz="3959" b="0" i="0" u="none" strike="noStrike" cap="none">
                <a:solidFill>
                  <a:schemeClr val="lt2"/>
                </a:solidFill>
                <a:latin typeface="Questrial"/>
                <a:ea typeface="Questrial"/>
                <a:cs typeface="Questrial"/>
                <a:sym typeface="Questrial"/>
              </a:rPr>
              <a:t>CLIMATE CHANGE: OUR ADAPTIVE FUTURE IN THE COLUMBIA AND MEKONG RIVER BASINS	</a:t>
            </a:r>
          </a:p>
        </p:txBody>
      </p:sp>
      <p:sp>
        <p:nvSpPr>
          <p:cNvPr id="124" name="Shape 124"/>
          <p:cNvSpPr txBox="1">
            <a:spLocks noGrp="1"/>
          </p:cNvSpPr>
          <p:nvPr>
            <p:ph type="subTitle" idx="1"/>
          </p:nvPr>
        </p:nvSpPr>
        <p:spPr>
          <a:xfrm>
            <a:off x="2362200" y="6050037"/>
            <a:ext cx="6705600" cy="685799"/>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chemeClr val="accent2"/>
              </a:buClr>
              <a:buSzPct val="25000"/>
              <a:buFont typeface="Noto Sans Symbols"/>
              <a:buNone/>
            </a:pPr>
            <a:r>
              <a:rPr lang="en-US" sz="2405" b="0" i="0" u="none" strike="noStrike" cap="none">
                <a:solidFill>
                  <a:srgbClr val="FFFFFF"/>
                </a:solidFill>
                <a:latin typeface="Questrial"/>
                <a:ea typeface="Questrial"/>
                <a:cs typeface="Questrial"/>
                <a:sym typeface="Questrial"/>
              </a:rPr>
              <a:t>By: Thiago Cardoso, Brandon Lowry, Lauren Swett, Hannah Tibke, and Cassidy White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20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xEl>
                                              <p:pRg st="0" end="0"/>
                                            </p:txEl>
                                          </p:spTgt>
                                        </p:tgtEl>
                                        <p:attrNameLst>
                                          <p:attrName>style.visibility</p:attrName>
                                        </p:attrNameLst>
                                      </p:cBhvr>
                                      <p:to>
                                        <p:strVal val="visible"/>
                                      </p:to>
                                    </p:set>
                                    <p:animEffect transition="in" filter="fade">
                                      <p:cBhvr>
                                        <p:cTn id="12" dur="10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609600" y="228600"/>
            <a:ext cx="8153399" cy="9905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Questrial"/>
              <a:buNone/>
            </a:pPr>
            <a:r>
              <a:rPr lang="en-US" sz="3959" b="0" i="0" u="none" strike="noStrike" cap="none">
                <a:solidFill>
                  <a:schemeClr val="dk2"/>
                </a:solidFill>
                <a:latin typeface="Questrial"/>
                <a:ea typeface="Questrial"/>
                <a:cs typeface="Questrial"/>
                <a:sym typeface="Questrial"/>
              </a:rPr>
              <a:t>Deep in the Delta: Interviews in the Mekong River Basin</a:t>
            </a:r>
          </a:p>
        </p:txBody>
      </p:sp>
      <p:pic>
        <p:nvPicPr>
          <p:cNvPr id="194" name="Shape 194" descr="IMG_0414.jpg"/>
          <p:cNvPicPr preferRelativeResize="0">
            <a:picLocks noGrp="1"/>
          </p:cNvPicPr>
          <p:nvPr>
            <p:ph type="body" idx="1"/>
          </p:nvPr>
        </p:nvPicPr>
        <p:blipFill rotWithShape="1">
          <a:blip r:embed="rId3">
            <a:alphaModFix/>
          </a:blip>
          <a:srcRect/>
          <a:stretch/>
        </p:blipFill>
        <p:spPr>
          <a:xfrm>
            <a:off x="609600" y="2579688"/>
            <a:ext cx="3886200" cy="2590800"/>
          </a:xfrm>
          <a:prstGeom prst="rect">
            <a:avLst/>
          </a:prstGeom>
          <a:noFill/>
          <a:ln>
            <a:noFill/>
          </a:ln>
        </p:spPr>
      </p:pic>
      <p:sp>
        <p:nvSpPr>
          <p:cNvPr id="195" name="Shape 195"/>
          <p:cNvSpPr txBox="1">
            <a:spLocks noGrp="1"/>
          </p:cNvSpPr>
          <p:nvPr>
            <p:ph type="body" idx="2"/>
          </p:nvPr>
        </p:nvSpPr>
        <p:spPr>
          <a:xfrm>
            <a:off x="4876800" y="2362200"/>
            <a:ext cx="3886200" cy="3352799"/>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Six interviews</a:t>
            </a:r>
          </a:p>
          <a:p>
            <a:pPr marL="320040" marR="0" lvl="0" indent="-320040" algn="l" rtl="0">
              <a:spcBef>
                <a:spcPts val="700"/>
              </a:spcBef>
              <a:spcAft>
                <a:spcPts val="0"/>
              </a:spcAft>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Five Vietnamese Provinces</a:t>
            </a:r>
          </a:p>
          <a:p>
            <a:pPr marL="320040" marR="0" lvl="0" indent="-320040" algn="l" rtl="0">
              <a:spcBef>
                <a:spcPts val="700"/>
              </a:spcBef>
              <a:spcAft>
                <a:spcPts val="0"/>
              </a:spcAft>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Rice, Fish, Shrimp, and Fruit Farmers</a:t>
            </a:r>
          </a:p>
          <a:p>
            <a:pPr marL="320040" marR="0" lvl="0" indent="-320040" algn="l" rtl="0">
              <a:spcBef>
                <a:spcPts val="700"/>
              </a:spcBef>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Findings included:</a:t>
            </a:r>
          </a:p>
        </p:txBody>
      </p:sp>
      <p:sp>
        <p:nvSpPr>
          <p:cNvPr id="196" name="Shape 196"/>
          <p:cNvSpPr txBox="1"/>
          <p:nvPr/>
        </p:nvSpPr>
        <p:spPr>
          <a:xfrm>
            <a:off x="919123" y="3002280"/>
            <a:ext cx="7315200" cy="8535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612647" y="228600"/>
            <a:ext cx="8153399" cy="9905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Questrial"/>
              <a:buNone/>
            </a:pPr>
            <a:endParaRPr sz="4400" b="0" i="0" u="none" strike="noStrike" cap="none">
              <a:solidFill>
                <a:schemeClr val="dk2"/>
              </a:solidFill>
              <a:latin typeface="Questrial"/>
              <a:ea typeface="Questrial"/>
              <a:cs typeface="Questrial"/>
              <a:sym typeface="Questrial"/>
            </a:endParaRPr>
          </a:p>
        </p:txBody>
      </p:sp>
      <p:pic>
        <p:nvPicPr>
          <p:cNvPr id="203" name="Shape 203" descr="Copy of Farm Image.jpg"/>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204" name="Shape 204"/>
          <p:cNvSpPr txBox="1"/>
          <p:nvPr/>
        </p:nvSpPr>
        <p:spPr>
          <a:xfrm>
            <a:off x="1568150" y="415200"/>
            <a:ext cx="6242400" cy="930600"/>
          </a:xfrm>
          <a:prstGeom prst="rect">
            <a:avLst/>
          </a:prstGeom>
          <a:noFill/>
          <a:ln>
            <a:noFill/>
          </a:ln>
        </p:spPr>
        <p:txBody>
          <a:bodyPr lIns="91425" tIns="91425" rIns="91425" bIns="91425" anchor="t" anchorCtr="0">
            <a:noAutofit/>
          </a:bodyPr>
          <a:lstStyle/>
          <a:p>
            <a:pPr lvl="0">
              <a:spcBef>
                <a:spcPts val="0"/>
              </a:spcBef>
              <a:buNone/>
            </a:pPr>
            <a:r>
              <a:rPr lang="en-US" sz="4800">
                <a:solidFill>
                  <a:schemeClr val="lt1"/>
                </a:solidFill>
                <a:latin typeface="Questrial"/>
                <a:ea typeface="Questrial"/>
                <a:cs typeface="Questrial"/>
                <a:sym typeface="Questrial"/>
              </a:rPr>
              <a:t>Rice Farms &amp; Profits</a:t>
            </a:r>
            <a:r>
              <a:rPr lang="en-US" sz="4400">
                <a:solidFill>
                  <a:schemeClr val="lt1"/>
                </a:solidFill>
                <a:latin typeface="Questrial"/>
                <a:ea typeface="Questrial"/>
                <a:cs typeface="Questrial"/>
                <a:sym typeface="Questrial"/>
              </a:rPr>
              <a:t> </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609600" y="228600"/>
            <a:ext cx="8153399" cy="9905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Questrial"/>
              <a:buNone/>
            </a:pPr>
            <a:endParaRPr sz="4400" b="0" i="0" u="none" strike="noStrike" cap="none">
              <a:solidFill>
                <a:schemeClr val="dk2"/>
              </a:solidFill>
              <a:latin typeface="Questrial"/>
              <a:ea typeface="Questrial"/>
              <a:cs typeface="Questrial"/>
              <a:sym typeface="Questrial"/>
            </a:endParaRPr>
          </a:p>
        </p:txBody>
      </p:sp>
      <p:pic>
        <p:nvPicPr>
          <p:cNvPr id="211" name="Shape 211" descr="IMG_0587 (2).jpg"/>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212" name="Shape 212"/>
          <p:cNvSpPr txBox="1"/>
          <p:nvPr/>
        </p:nvSpPr>
        <p:spPr>
          <a:xfrm>
            <a:off x="1271925" y="228600"/>
            <a:ext cx="6056100" cy="1546200"/>
          </a:xfrm>
          <a:prstGeom prst="rect">
            <a:avLst/>
          </a:prstGeom>
          <a:noFill/>
          <a:ln>
            <a:noFill/>
          </a:ln>
        </p:spPr>
        <p:txBody>
          <a:bodyPr lIns="91425" tIns="91425" rIns="91425" bIns="91425" anchor="t" anchorCtr="0">
            <a:noAutofit/>
          </a:bodyPr>
          <a:lstStyle/>
          <a:p>
            <a:pPr lvl="0">
              <a:spcBef>
                <a:spcPts val="0"/>
              </a:spcBef>
              <a:buNone/>
            </a:pPr>
            <a:r>
              <a:rPr lang="en-US" sz="4800">
                <a:solidFill>
                  <a:schemeClr val="lt1"/>
                </a:solidFill>
                <a:latin typeface="Questrial"/>
                <a:ea typeface="Questrial"/>
                <a:cs typeface="Questrial"/>
                <a:sym typeface="Questrial"/>
              </a:rPr>
              <a:t>Water Contamination</a:t>
            </a:r>
            <a:r>
              <a:rPr lang="en-US" sz="4400">
                <a:solidFill>
                  <a:schemeClr val="lt1"/>
                </a:solidFill>
                <a:latin typeface="Questrial"/>
                <a:ea typeface="Questrial"/>
                <a:cs typeface="Questrial"/>
                <a:sym typeface="Questrial"/>
              </a:rPr>
              <a:t> </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612647" y="228600"/>
            <a:ext cx="8153399" cy="9905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Questrial"/>
              <a:buNone/>
            </a:pPr>
            <a:endParaRPr sz="4400" b="0" i="0" u="none" strike="noStrike" cap="none">
              <a:solidFill>
                <a:schemeClr val="dk2"/>
              </a:solidFill>
              <a:latin typeface="Questrial"/>
              <a:ea typeface="Questrial"/>
              <a:cs typeface="Questrial"/>
              <a:sym typeface="Questrial"/>
            </a:endParaRPr>
          </a:p>
        </p:txBody>
      </p:sp>
      <p:sp>
        <p:nvSpPr>
          <p:cNvPr id="219" name="Shape 219"/>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buClr>
                <a:schemeClr val="accent2"/>
              </a:buClr>
              <a:buSzPct val="59999"/>
              <a:buFont typeface="Noto Sans Symbols"/>
              <a:buNone/>
            </a:pPr>
            <a:endParaRPr sz="2900" b="0" i="0" u="none" strike="noStrike" cap="none">
              <a:solidFill>
                <a:schemeClr val="dk1"/>
              </a:solidFill>
              <a:latin typeface="Questrial"/>
              <a:ea typeface="Questrial"/>
              <a:cs typeface="Questrial"/>
              <a:sym typeface="Questrial"/>
            </a:endParaRPr>
          </a:p>
        </p:txBody>
      </p:sp>
      <p:pic>
        <p:nvPicPr>
          <p:cNvPr id="220" name="Shape 220" descr="C:\Users\Cassidy\Desktop\IMG_0462 (1).jpg"/>
          <p:cNvPicPr preferRelativeResize="0"/>
          <p:nvPr/>
        </p:nvPicPr>
        <p:blipFill rotWithShape="1">
          <a:blip r:embed="rId3">
            <a:alphaModFix/>
          </a:blip>
          <a:srcRect/>
          <a:stretch/>
        </p:blipFill>
        <p:spPr>
          <a:xfrm>
            <a:off x="0" y="-1"/>
            <a:ext cx="9144000" cy="6858000"/>
          </a:xfrm>
          <a:prstGeom prst="rect">
            <a:avLst/>
          </a:prstGeom>
          <a:noFill/>
          <a:ln>
            <a:noFill/>
          </a:ln>
        </p:spPr>
      </p:pic>
      <p:pic>
        <p:nvPicPr>
          <p:cNvPr id="221" name="Shape 221" descr="Image result for longan"/>
          <p:cNvPicPr preferRelativeResize="0"/>
          <p:nvPr/>
        </p:nvPicPr>
        <p:blipFill rotWithShape="1">
          <a:blip r:embed="rId4">
            <a:alphaModFix/>
          </a:blip>
          <a:srcRect/>
          <a:stretch/>
        </p:blipFill>
        <p:spPr>
          <a:xfrm>
            <a:off x="6248400" y="4038600"/>
            <a:ext cx="2535682" cy="2552699"/>
          </a:xfrm>
          <a:prstGeom prst="rect">
            <a:avLst/>
          </a:prstGeom>
          <a:noFill/>
          <a:ln>
            <a:noFill/>
          </a:ln>
        </p:spPr>
      </p:pic>
      <p:sp>
        <p:nvSpPr>
          <p:cNvPr id="222" name="Shape 222"/>
          <p:cNvSpPr txBox="1"/>
          <p:nvPr/>
        </p:nvSpPr>
        <p:spPr>
          <a:xfrm>
            <a:off x="1202650" y="357950"/>
            <a:ext cx="6156300" cy="1832700"/>
          </a:xfrm>
          <a:prstGeom prst="rect">
            <a:avLst/>
          </a:prstGeom>
          <a:noFill/>
          <a:ln>
            <a:noFill/>
          </a:ln>
        </p:spPr>
        <p:txBody>
          <a:bodyPr lIns="91425" tIns="91425" rIns="91425" bIns="91425" anchor="t" anchorCtr="0">
            <a:noAutofit/>
          </a:bodyPr>
          <a:lstStyle/>
          <a:p>
            <a:pPr lvl="0">
              <a:spcBef>
                <a:spcPts val="0"/>
              </a:spcBef>
              <a:buNone/>
            </a:pPr>
            <a:r>
              <a:rPr lang="en-US" sz="4800">
                <a:solidFill>
                  <a:schemeClr val="lt1"/>
                </a:solidFill>
                <a:latin typeface="Questrial"/>
                <a:ea typeface="Questrial"/>
                <a:cs typeface="Questrial"/>
                <a:sym typeface="Questrial"/>
              </a:rPr>
              <a:t>Struggling Agriculture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2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609600" y="228600"/>
            <a:ext cx="8153399" cy="9905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Questrial"/>
              <a:buNone/>
            </a:pPr>
            <a:r>
              <a:rPr lang="en-US" sz="4400" b="0" i="0" u="none" strike="noStrike" cap="none">
                <a:solidFill>
                  <a:schemeClr val="dk2"/>
                </a:solidFill>
                <a:latin typeface="Questrial"/>
                <a:ea typeface="Questrial"/>
                <a:cs typeface="Questrial"/>
                <a:sym typeface="Questrial"/>
              </a:rPr>
              <a:t>Commonalities</a:t>
            </a:r>
          </a:p>
        </p:txBody>
      </p:sp>
      <p:sp>
        <p:nvSpPr>
          <p:cNvPr id="229" name="Shape 229"/>
          <p:cNvSpPr txBox="1">
            <a:spLocks noGrp="1"/>
          </p:cNvSpPr>
          <p:nvPr>
            <p:ph type="body" idx="1"/>
          </p:nvPr>
        </p:nvSpPr>
        <p:spPr>
          <a:xfrm>
            <a:off x="228600" y="1828800"/>
            <a:ext cx="3886200" cy="45720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chemeClr val="accent2"/>
              </a:buClr>
              <a:buSzPct val="59999"/>
              <a:buFont typeface="Noto Sans Symbols"/>
              <a:buNone/>
            </a:pPr>
            <a:endParaRPr sz="2900" b="0" i="0" u="none" strike="noStrike" cap="none">
              <a:solidFill>
                <a:schemeClr val="dk1"/>
              </a:solidFill>
              <a:latin typeface="Questrial"/>
              <a:ea typeface="Questrial"/>
              <a:cs typeface="Questrial"/>
              <a:sym typeface="Questrial"/>
            </a:endParaRPr>
          </a:p>
          <a:p>
            <a:pPr marL="320040" marR="0" lvl="0" indent="-320040" algn="l" rtl="0">
              <a:spcBef>
                <a:spcPts val="700"/>
              </a:spcBef>
              <a:spcAft>
                <a:spcPts val="0"/>
              </a:spcAft>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 Climate Change</a:t>
            </a:r>
          </a:p>
          <a:p>
            <a:pPr marL="320040" marR="0" lvl="0" indent="-320040" algn="l" rtl="0">
              <a:spcBef>
                <a:spcPts val="700"/>
              </a:spcBef>
              <a:spcAft>
                <a:spcPts val="0"/>
              </a:spcAft>
              <a:buClr>
                <a:schemeClr val="accent2"/>
              </a:buClr>
              <a:buSzPct val="59999"/>
              <a:buFont typeface="Noto Sans Symbols"/>
              <a:buNone/>
            </a:pPr>
            <a:endParaRPr sz="2900" b="0" i="0" u="none" strike="noStrike" cap="none">
              <a:solidFill>
                <a:schemeClr val="dk1"/>
              </a:solidFill>
              <a:latin typeface="Questrial"/>
              <a:ea typeface="Questrial"/>
              <a:cs typeface="Questrial"/>
              <a:sym typeface="Questrial"/>
            </a:endParaRPr>
          </a:p>
          <a:p>
            <a:pPr marL="320040" marR="0" lvl="0" indent="-320040" algn="l" rtl="0">
              <a:spcBef>
                <a:spcPts val="700"/>
              </a:spcBef>
              <a:spcAft>
                <a:spcPts val="0"/>
              </a:spcAft>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Water Resources </a:t>
            </a:r>
          </a:p>
          <a:p>
            <a:pPr marL="320040" marR="0" lvl="0" indent="-320040" algn="l" rtl="0">
              <a:spcBef>
                <a:spcPts val="700"/>
              </a:spcBef>
              <a:spcAft>
                <a:spcPts val="0"/>
              </a:spcAft>
              <a:buClr>
                <a:schemeClr val="accent2"/>
              </a:buClr>
              <a:buSzPct val="59999"/>
              <a:buFont typeface="Noto Sans Symbols"/>
              <a:buNone/>
            </a:pPr>
            <a:endParaRPr sz="2900" b="0" i="0" u="none" strike="noStrike" cap="none">
              <a:solidFill>
                <a:schemeClr val="dk1"/>
              </a:solidFill>
              <a:latin typeface="Questrial"/>
              <a:ea typeface="Questrial"/>
              <a:cs typeface="Questrial"/>
              <a:sym typeface="Questrial"/>
            </a:endParaRPr>
          </a:p>
          <a:p>
            <a:pPr marL="320040" marR="0" lvl="0" indent="-320040" algn="l" rtl="0">
              <a:spcBef>
                <a:spcPts val="700"/>
              </a:spcBef>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Adaptation to Changes</a:t>
            </a:r>
          </a:p>
        </p:txBody>
      </p:sp>
      <p:pic>
        <p:nvPicPr>
          <p:cNvPr id="230" name="Shape 230" descr="https://lh5.googleusercontent.com/E9aGlMGb9OzJiNciAsip4UoAm4KFtzC_jwHro_pgm1ZvGDNM_I0NM__a5EoV3kfnsJdg2-x9ssjUinJYXh4PaLeoFzjXOWeZy6kxJhc9XP0I8U8LFU55rv8pAt-1XcB6t1Dw8lUvYZIe59UzWw"/>
          <p:cNvPicPr preferRelativeResize="0">
            <a:picLocks noGrp="1"/>
          </p:cNvPicPr>
          <p:nvPr>
            <p:ph type="body" idx="2"/>
          </p:nvPr>
        </p:nvPicPr>
        <p:blipFill rotWithShape="1">
          <a:blip r:embed="rId3">
            <a:alphaModFix/>
          </a:blip>
          <a:srcRect l="30229" t="1016" r="30554"/>
          <a:stretch/>
        </p:blipFill>
        <p:spPr>
          <a:xfrm>
            <a:off x="3732403" y="1951516"/>
            <a:ext cx="5030598" cy="3992082"/>
          </a:xfrm>
          <a:prstGeom prst="rect">
            <a:avLst/>
          </a:prstGeom>
          <a:noFill/>
          <a:ln>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609600" y="228600"/>
            <a:ext cx="8153399" cy="9905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Questrial"/>
              <a:buNone/>
            </a:pPr>
            <a:r>
              <a:rPr lang="en-US" sz="4400" b="0" i="0" u="none" strike="noStrike" cap="none">
                <a:solidFill>
                  <a:schemeClr val="dk2"/>
                </a:solidFill>
                <a:latin typeface="Questrial"/>
                <a:ea typeface="Questrial"/>
                <a:cs typeface="Questrial"/>
                <a:sym typeface="Questrial"/>
              </a:rPr>
              <a:t>Recommendations</a:t>
            </a:r>
          </a:p>
        </p:txBody>
      </p:sp>
      <p:sp>
        <p:nvSpPr>
          <p:cNvPr id="237" name="Shape 237"/>
          <p:cNvSpPr txBox="1">
            <a:spLocks noGrp="1"/>
          </p:cNvSpPr>
          <p:nvPr>
            <p:ph type="body" idx="1"/>
          </p:nvPr>
        </p:nvSpPr>
        <p:spPr>
          <a:xfrm>
            <a:off x="609600" y="1589566"/>
            <a:ext cx="3886200" cy="4572000"/>
          </a:xfrm>
          <a:prstGeom prst="rect">
            <a:avLst/>
          </a:prstGeom>
          <a:noFill/>
          <a:ln>
            <a:noFill/>
          </a:ln>
        </p:spPr>
        <p:txBody>
          <a:bodyPr lIns="91425" tIns="45700" rIns="91425" bIns="45700" anchor="t" anchorCtr="0">
            <a:noAutofit/>
          </a:bodyPr>
          <a:lstStyle/>
          <a:p>
            <a:pPr marL="457200" marR="0" lvl="0" indent="-412750" algn="l" rtl="0">
              <a:spcBef>
                <a:spcPts val="0"/>
              </a:spcBef>
              <a:spcAft>
                <a:spcPts val="0"/>
              </a:spcAft>
              <a:buClr>
                <a:schemeClr val="dk1"/>
              </a:buClr>
              <a:buSzPct val="100000"/>
              <a:buFont typeface="Questrial"/>
              <a:buAutoNum type="arabicPeriod"/>
            </a:pPr>
            <a:r>
              <a:rPr lang="en-US" sz="2900" b="0" i="0" u="none" strike="noStrike" cap="none">
                <a:solidFill>
                  <a:schemeClr val="dk1"/>
                </a:solidFill>
                <a:latin typeface="Questrial"/>
                <a:ea typeface="Questrial"/>
                <a:cs typeface="Questrial"/>
                <a:sym typeface="Questrial"/>
              </a:rPr>
              <a:t>Roundtable Discussion</a:t>
            </a:r>
          </a:p>
          <a:p>
            <a:pPr marL="457200" marR="0" lvl="0" indent="-412750" algn="l" rtl="0">
              <a:spcBef>
                <a:spcPts val="700"/>
              </a:spcBef>
              <a:spcAft>
                <a:spcPts val="0"/>
              </a:spcAft>
              <a:buClr>
                <a:schemeClr val="dk1"/>
              </a:buClr>
              <a:buSzPct val="100000"/>
              <a:buFont typeface="Questrial"/>
              <a:buAutoNum type="arabicPeriod"/>
            </a:pPr>
            <a:r>
              <a:rPr lang="en-US" sz="2900" b="0" i="0" u="none" strike="noStrike" cap="none">
                <a:solidFill>
                  <a:schemeClr val="dk1"/>
                </a:solidFill>
                <a:latin typeface="Questrial"/>
                <a:ea typeface="Questrial"/>
                <a:cs typeface="Questrial"/>
                <a:sym typeface="Questrial"/>
              </a:rPr>
              <a:t>Local Action</a:t>
            </a:r>
          </a:p>
          <a:p>
            <a:pPr marL="640080" marR="0" lvl="1" indent="-284480" algn="l" rtl="0">
              <a:spcBef>
                <a:spcPts val="550"/>
              </a:spcBef>
              <a:spcAft>
                <a:spcPts val="0"/>
              </a:spcAft>
              <a:buClr>
                <a:schemeClr val="accent1"/>
              </a:buClr>
              <a:buSzPct val="70000"/>
              <a:buFont typeface="Noto Sans Symbols"/>
              <a:buChar char="⬜"/>
            </a:pPr>
            <a:r>
              <a:rPr lang="en-US" sz="2600" b="0" i="0" u="none" strike="noStrike" cap="none">
                <a:solidFill>
                  <a:schemeClr val="dk1"/>
                </a:solidFill>
                <a:latin typeface="Questrial"/>
                <a:ea typeface="Questrial"/>
                <a:cs typeface="Questrial"/>
                <a:sym typeface="Questrial"/>
              </a:rPr>
              <a:t>Incentives</a:t>
            </a:r>
          </a:p>
          <a:p>
            <a:pPr marL="0" marR="0" lvl="0" indent="0" algn="l" rtl="0">
              <a:spcBef>
                <a:spcPts val="700"/>
              </a:spcBef>
              <a:spcAft>
                <a:spcPts val="0"/>
              </a:spcAft>
              <a:buNone/>
            </a:pPr>
            <a:r>
              <a:rPr lang="en-US"/>
              <a:t>3. </a:t>
            </a:r>
            <a:r>
              <a:rPr lang="en-US" sz="2900" b="0" i="0" u="none" strike="noStrike" cap="none">
                <a:solidFill>
                  <a:schemeClr val="dk1"/>
                </a:solidFill>
                <a:latin typeface="Questrial"/>
                <a:ea typeface="Questrial"/>
                <a:cs typeface="Questrial"/>
                <a:sym typeface="Questrial"/>
              </a:rPr>
              <a:t>Education</a:t>
            </a:r>
          </a:p>
          <a:p>
            <a:pPr marL="640080" marR="0" lvl="1" indent="-284480" algn="l" rtl="0">
              <a:spcBef>
                <a:spcPts val="550"/>
              </a:spcBef>
              <a:spcAft>
                <a:spcPts val="0"/>
              </a:spcAft>
              <a:buClr>
                <a:schemeClr val="accent1"/>
              </a:buClr>
              <a:buSzPct val="70000"/>
              <a:buFont typeface="Noto Sans Symbols"/>
              <a:buChar char="⬜"/>
            </a:pPr>
            <a:r>
              <a:rPr lang="en-US" sz="2600" b="0" i="0" u="none" strike="noStrike" cap="none">
                <a:solidFill>
                  <a:schemeClr val="dk1"/>
                </a:solidFill>
                <a:latin typeface="Questrial"/>
                <a:ea typeface="Questrial"/>
                <a:cs typeface="Questrial"/>
                <a:sym typeface="Questrial"/>
              </a:rPr>
              <a:t>Story map</a:t>
            </a:r>
          </a:p>
          <a:p>
            <a:pPr marL="640080" marR="0" lvl="1" indent="-283210" algn="l" rtl="0">
              <a:spcBef>
                <a:spcPts val="550"/>
              </a:spcBef>
              <a:buClr>
                <a:schemeClr val="accent1"/>
              </a:buClr>
              <a:buSzPct val="100000"/>
              <a:buFont typeface="Noto Sans Symbols"/>
              <a:buChar char="⬜"/>
            </a:pPr>
            <a:r>
              <a:rPr lang="en-US" sz="1800"/>
              <a:t>http://arcg.is/2lFLdu5</a:t>
            </a:r>
          </a:p>
        </p:txBody>
      </p:sp>
      <p:pic>
        <p:nvPicPr>
          <p:cNvPr id="238" name="Shape 238"/>
          <p:cNvPicPr preferRelativeResize="0"/>
          <p:nvPr/>
        </p:nvPicPr>
        <p:blipFill>
          <a:blip r:embed="rId3">
            <a:alphaModFix/>
          </a:blip>
          <a:stretch>
            <a:fillRect/>
          </a:stretch>
        </p:blipFill>
        <p:spPr>
          <a:xfrm>
            <a:off x="4495799" y="1877799"/>
            <a:ext cx="4404974" cy="1761999"/>
          </a:xfrm>
          <a:prstGeom prst="rect">
            <a:avLst/>
          </a:prstGeom>
          <a:noFill/>
          <a:ln>
            <a:noFill/>
          </a:ln>
        </p:spPr>
      </p:pic>
      <p:pic>
        <p:nvPicPr>
          <p:cNvPr id="239" name="Shape 239" descr="GLIesrimap.jpg"/>
          <p:cNvPicPr preferRelativeResize="0"/>
          <p:nvPr/>
        </p:nvPicPr>
        <p:blipFill>
          <a:blip r:embed="rId4">
            <a:alphaModFix/>
          </a:blip>
          <a:stretch>
            <a:fillRect/>
          </a:stretch>
        </p:blipFill>
        <p:spPr>
          <a:xfrm>
            <a:off x="4273462" y="3922424"/>
            <a:ext cx="4849649" cy="2239150"/>
          </a:xfrm>
          <a:prstGeom prst="rect">
            <a:avLst/>
          </a:prstGeom>
          <a:noFill/>
          <a:ln>
            <a:noFill/>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609600" y="228600"/>
            <a:ext cx="8153399" cy="9905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Questrial"/>
              <a:buNone/>
            </a:pPr>
            <a:r>
              <a:rPr lang="en-US" sz="4400" b="0" i="0" u="none" strike="noStrike" cap="none">
                <a:solidFill>
                  <a:schemeClr val="dk2"/>
                </a:solidFill>
                <a:latin typeface="Questrial"/>
                <a:ea typeface="Questrial"/>
                <a:cs typeface="Questrial"/>
                <a:sym typeface="Questrial"/>
              </a:rPr>
              <a:t>Conclusion</a:t>
            </a:r>
          </a:p>
        </p:txBody>
      </p:sp>
      <p:sp>
        <p:nvSpPr>
          <p:cNvPr id="245" name="Shape 245"/>
          <p:cNvSpPr txBox="1">
            <a:spLocks noGrp="1"/>
          </p:cNvSpPr>
          <p:nvPr>
            <p:ph type="body" idx="1"/>
          </p:nvPr>
        </p:nvSpPr>
        <p:spPr>
          <a:xfrm>
            <a:off x="609600" y="1589575"/>
            <a:ext cx="8153400" cy="4572000"/>
          </a:xfrm>
          <a:prstGeom prst="rect">
            <a:avLst/>
          </a:prstGeom>
          <a:noFill/>
          <a:ln>
            <a:noFill/>
          </a:ln>
        </p:spPr>
        <p:txBody>
          <a:bodyPr lIns="91425" tIns="45700" rIns="91425" bIns="45700" anchor="t" anchorCtr="0">
            <a:noAutofit/>
          </a:bodyPr>
          <a:lstStyle/>
          <a:p>
            <a:pPr marL="457200" marR="0" lvl="0" indent="-412750" algn="l" rtl="0">
              <a:spcBef>
                <a:spcPts val="0"/>
              </a:spcBef>
              <a:buClr>
                <a:schemeClr val="dk1"/>
              </a:buClr>
              <a:buSzPct val="100000"/>
              <a:buFont typeface="Questrial"/>
            </a:pPr>
            <a:r>
              <a:rPr lang="en-US"/>
              <a:t>Water is a powerful resource.</a:t>
            </a:r>
          </a:p>
          <a:p>
            <a:pPr marL="0" marR="0" lvl="0" indent="0" algn="l" rtl="0">
              <a:spcBef>
                <a:spcPts val="0"/>
              </a:spcBef>
              <a:buNone/>
            </a:pPr>
            <a:endParaRPr/>
          </a:p>
          <a:p>
            <a:pPr marL="457200" marR="0" lvl="0" indent="-228600" algn="l" rtl="0">
              <a:spcBef>
                <a:spcPts val="0"/>
              </a:spcBef>
            </a:pPr>
            <a:r>
              <a:rPr lang="en-US"/>
              <a:t>We can use education to bring communities together to protect our waters and adapt to our changing climate.</a:t>
            </a:r>
          </a:p>
          <a:p>
            <a:pPr marL="0" marR="0" lvl="0" indent="0" algn="l" rtl="0">
              <a:spcBef>
                <a:spcPts val="0"/>
              </a:spcBef>
              <a:buNone/>
            </a:pPr>
            <a:endParaRPr/>
          </a:p>
          <a:p>
            <a:pPr marL="457200" marR="0" lvl="0" indent="-228600" algn="l" rtl="0">
              <a:spcBef>
                <a:spcPts val="0"/>
              </a:spcBef>
            </a:pPr>
            <a:r>
              <a:rPr lang="en-US"/>
              <a:t>How is our ESRI story map being used now?</a:t>
            </a:r>
          </a:p>
          <a:p>
            <a:pPr marL="0" marR="0" lvl="0" indent="0" algn="l" rtl="0">
              <a:spcBef>
                <a:spcPts val="0"/>
              </a:spcBef>
              <a:buNone/>
            </a:pP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Shape 251" descr="IMG_20170213_155908308.jpg"/>
          <p:cNvPicPr preferRelativeResize="0"/>
          <p:nvPr/>
        </p:nvPicPr>
        <p:blipFill>
          <a:blip r:embed="rId3">
            <a:alphaModFix/>
          </a:blip>
          <a:stretch>
            <a:fillRect/>
          </a:stretch>
        </p:blipFill>
        <p:spPr>
          <a:xfrm>
            <a:off x="0" y="0"/>
            <a:ext cx="9143998" cy="6858001"/>
          </a:xfrm>
          <a:prstGeom prst="rect">
            <a:avLst/>
          </a:prstGeom>
          <a:noFill/>
          <a:ln>
            <a:noFill/>
          </a:ln>
        </p:spPr>
      </p:pic>
      <p:sp>
        <p:nvSpPr>
          <p:cNvPr id="252" name="Shape 252"/>
          <p:cNvSpPr txBox="1">
            <a:spLocks noGrp="1"/>
          </p:cNvSpPr>
          <p:nvPr>
            <p:ph type="title"/>
          </p:nvPr>
        </p:nvSpPr>
        <p:spPr>
          <a:xfrm>
            <a:off x="495300" y="2648250"/>
            <a:ext cx="8153400" cy="990600"/>
          </a:xfrm>
          <a:prstGeom prst="rect">
            <a:avLst/>
          </a:prstGeom>
        </p:spPr>
        <p:txBody>
          <a:bodyPr lIns="91425" tIns="91425" rIns="91425" bIns="91425" anchor="ctr" anchorCtr="0">
            <a:noAutofit/>
          </a:bodyPr>
          <a:lstStyle/>
          <a:p>
            <a:pPr lvl="0" algn="ctr" rtl="0">
              <a:spcBef>
                <a:spcPts val="0"/>
              </a:spcBef>
              <a:buNone/>
            </a:pPr>
            <a:r>
              <a:rPr lang="en-US" sz="7200">
                <a:solidFill>
                  <a:schemeClr val="lt1"/>
                </a:solidFill>
              </a:rPr>
              <a:t>Questions?</a:t>
            </a:r>
            <a:r>
              <a:rPr lang="en-US">
                <a:solidFill>
                  <a:schemeClr val="lt1"/>
                </a:solidFill>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descr="IMG_0451 (1).jpg"/>
          <p:cNvPicPr preferRelativeResize="0">
            <a:picLocks noGrp="1"/>
          </p:cNvPicPr>
          <p:nvPr>
            <p:ph type="body" idx="1"/>
          </p:nvPr>
        </p:nvPicPr>
        <p:blipFill rotWithShape="1">
          <a:blip r:embed="rId3">
            <a:alphaModFix/>
          </a:blip>
          <a:srcRect/>
          <a:stretch/>
        </p:blipFill>
        <p:spPr>
          <a:xfrm>
            <a:off x="0" y="76200"/>
            <a:ext cx="9144000" cy="6858000"/>
          </a:xfrm>
          <a:prstGeom prst="rect">
            <a:avLst/>
          </a:prstGeom>
          <a:noFill/>
          <a:ln>
            <a:noFill/>
          </a:ln>
          <a:effectLst>
            <a:outerShdw blurRad="190500" algn="tl" rotWithShape="0">
              <a:srgbClr val="000000">
                <a:alpha val="69803"/>
              </a:srgbClr>
            </a:outerShdw>
          </a:effectLst>
        </p:spPr>
      </p:pic>
      <p:sp>
        <p:nvSpPr>
          <p:cNvPr id="130" name="Shape 130"/>
          <p:cNvSpPr txBox="1">
            <a:spLocks noGrp="1"/>
          </p:cNvSpPr>
          <p:nvPr>
            <p:ph type="title"/>
          </p:nvPr>
        </p:nvSpPr>
        <p:spPr>
          <a:xfrm>
            <a:off x="381000" y="228600"/>
            <a:ext cx="8153399" cy="9905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Questrial"/>
              <a:buNone/>
            </a:pPr>
            <a:r>
              <a:rPr lang="en-US" sz="4400" b="1" i="0" u="none" strike="noStrike" cap="none">
                <a:solidFill>
                  <a:schemeClr val="dk2"/>
                </a:solidFill>
                <a:latin typeface="Questrial"/>
                <a:ea typeface="Questrial"/>
                <a:cs typeface="Questrial"/>
                <a:sym typeface="Questrial"/>
              </a:rPr>
              <a:t>Overview</a:t>
            </a:r>
          </a:p>
        </p:txBody>
      </p:sp>
      <p:sp>
        <p:nvSpPr>
          <p:cNvPr id="131" name="Shape 131"/>
          <p:cNvSpPr txBox="1"/>
          <p:nvPr/>
        </p:nvSpPr>
        <p:spPr>
          <a:xfrm>
            <a:off x="0" y="3205500"/>
            <a:ext cx="5029200" cy="2323800"/>
          </a:xfrm>
          <a:prstGeom prst="rect">
            <a:avLst/>
          </a:prstGeom>
          <a:noFill/>
          <a:ln>
            <a:noFill/>
          </a:ln>
        </p:spPr>
        <p:txBody>
          <a:bodyPr lIns="91425" tIns="45700" rIns="91425" bIns="45700" anchor="t" anchorCtr="0">
            <a:noAutofit/>
          </a:bodyPr>
          <a:lstStyle/>
          <a:p>
            <a:pPr marL="514350" marR="0" lvl="0" indent="-495300" algn="l" rtl="0">
              <a:spcBef>
                <a:spcPts val="0"/>
              </a:spcBef>
              <a:buClr>
                <a:schemeClr val="dk2"/>
              </a:buClr>
              <a:buSzPct val="100000"/>
              <a:buFont typeface="Questrial"/>
              <a:buAutoNum type="arabicPeriod"/>
            </a:pPr>
            <a:r>
              <a:rPr lang="en-US" sz="2600" b="1" i="0" u="none" strike="noStrike" cap="none">
                <a:solidFill>
                  <a:schemeClr val="dk2"/>
                </a:solidFill>
                <a:latin typeface="Questrial"/>
                <a:ea typeface="Questrial"/>
                <a:cs typeface="Questrial"/>
                <a:sym typeface="Questrial"/>
              </a:rPr>
              <a:t>Research Question</a:t>
            </a:r>
          </a:p>
          <a:p>
            <a:pPr marL="514350" marR="0" lvl="0" indent="-495300" algn="l" rtl="0">
              <a:spcBef>
                <a:spcPts val="0"/>
              </a:spcBef>
              <a:buClr>
                <a:schemeClr val="dk2"/>
              </a:buClr>
              <a:buSzPct val="100000"/>
              <a:buFont typeface="Questrial"/>
              <a:buAutoNum type="arabicPeriod"/>
            </a:pPr>
            <a:r>
              <a:rPr lang="en-US" sz="2600" b="1" i="0" u="none" strike="noStrike" cap="none">
                <a:solidFill>
                  <a:schemeClr val="dk2"/>
                </a:solidFill>
                <a:latin typeface="Questrial"/>
                <a:ea typeface="Questrial"/>
                <a:cs typeface="Questrial"/>
                <a:sym typeface="Questrial"/>
              </a:rPr>
              <a:t>Methods/Analysis</a:t>
            </a:r>
          </a:p>
          <a:p>
            <a:pPr marL="514350" marR="0" lvl="0" indent="-495300" algn="l" rtl="0">
              <a:spcBef>
                <a:spcPts val="0"/>
              </a:spcBef>
              <a:buClr>
                <a:schemeClr val="dk2"/>
              </a:buClr>
              <a:buSzPct val="100000"/>
              <a:buFont typeface="Questrial"/>
              <a:buAutoNum type="arabicPeriod"/>
            </a:pPr>
            <a:r>
              <a:rPr lang="en-US" sz="2600" b="1" i="0" u="none" strike="noStrike" cap="none">
                <a:solidFill>
                  <a:schemeClr val="dk2"/>
                </a:solidFill>
                <a:latin typeface="Questrial"/>
                <a:ea typeface="Questrial"/>
                <a:cs typeface="Questrial"/>
                <a:sym typeface="Questrial"/>
              </a:rPr>
              <a:t>Findings</a:t>
            </a:r>
          </a:p>
          <a:p>
            <a:pPr marL="514350" marR="0" lvl="0" indent="-495300" algn="l" rtl="0">
              <a:spcBef>
                <a:spcPts val="0"/>
              </a:spcBef>
              <a:buClr>
                <a:schemeClr val="dk2"/>
              </a:buClr>
              <a:buSzPct val="100000"/>
              <a:buFont typeface="Questrial"/>
              <a:buAutoNum type="arabicPeriod"/>
            </a:pPr>
            <a:r>
              <a:rPr lang="en-US" sz="2600" b="1" i="0" u="none" strike="noStrike" cap="none">
                <a:solidFill>
                  <a:schemeClr val="dk2"/>
                </a:solidFill>
                <a:latin typeface="Questrial"/>
                <a:ea typeface="Questrial"/>
                <a:cs typeface="Questrial"/>
                <a:sym typeface="Questrial"/>
              </a:rPr>
              <a:t>Recommendations</a:t>
            </a:r>
          </a:p>
          <a:p>
            <a:pPr marL="514350" marR="0" lvl="0" indent="-495300" algn="l" rtl="0">
              <a:spcBef>
                <a:spcPts val="0"/>
              </a:spcBef>
              <a:buClr>
                <a:schemeClr val="dk2"/>
              </a:buClr>
              <a:buSzPct val="100000"/>
              <a:buFont typeface="Questrial"/>
              <a:buAutoNum type="arabicPeriod"/>
            </a:pPr>
            <a:r>
              <a:rPr lang="en-US" sz="2600" b="1">
                <a:solidFill>
                  <a:schemeClr val="dk2"/>
                </a:solidFill>
                <a:latin typeface="Questrial"/>
                <a:ea typeface="Questrial"/>
                <a:cs typeface="Questrial"/>
                <a:sym typeface="Questrial"/>
              </a:rPr>
              <a:t>Conclusion</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descr="Getman Orchard.JPG"/>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137" name="Shape 137"/>
          <p:cNvSpPr txBox="1">
            <a:spLocks noGrp="1"/>
          </p:cNvSpPr>
          <p:nvPr>
            <p:ph type="title"/>
          </p:nvPr>
        </p:nvSpPr>
        <p:spPr>
          <a:xfrm>
            <a:off x="609600" y="2819400"/>
            <a:ext cx="8153399" cy="9905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Questrial"/>
              <a:buNone/>
            </a:pPr>
            <a:r>
              <a:rPr lang="en-US" sz="3959" b="1" i="0" u="none" strike="noStrike" cap="none">
                <a:solidFill>
                  <a:schemeClr val="lt1"/>
                </a:solidFill>
                <a:latin typeface="Questrial"/>
                <a:ea typeface="Questrial"/>
                <a:cs typeface="Questrial"/>
                <a:sym typeface="Questrial"/>
              </a:rPr>
              <a:t>How has climate change impacted the ecological &amp; social components of our river systems?</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533400" y="273050"/>
            <a:ext cx="8153399" cy="86994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Questrial"/>
              <a:buNone/>
            </a:pPr>
            <a:r>
              <a:rPr lang="en-US" sz="4400" b="0" i="0" u="none" strike="noStrike" cap="none">
                <a:solidFill>
                  <a:schemeClr val="dk2"/>
                </a:solidFill>
                <a:latin typeface="Questrial"/>
                <a:ea typeface="Questrial"/>
                <a:cs typeface="Questrial"/>
                <a:sym typeface="Questrial"/>
              </a:rPr>
              <a:t>International Collaboration</a:t>
            </a:r>
          </a:p>
        </p:txBody>
      </p:sp>
      <p:pic>
        <p:nvPicPr>
          <p:cNvPr id="143" name="Shape 143" descr="IMG_0492.jpg"/>
          <p:cNvPicPr preferRelativeResize="0">
            <a:picLocks noGrp="1"/>
          </p:cNvPicPr>
          <p:nvPr>
            <p:ph type="body" idx="1"/>
          </p:nvPr>
        </p:nvPicPr>
        <p:blipFill rotWithShape="1">
          <a:blip r:embed="rId3">
            <a:alphaModFix/>
          </a:blip>
          <a:srcRect/>
          <a:stretch/>
        </p:blipFill>
        <p:spPr>
          <a:xfrm>
            <a:off x="609600" y="2933700"/>
            <a:ext cx="3886200" cy="2590800"/>
          </a:xfrm>
          <a:prstGeom prst="rect">
            <a:avLst/>
          </a:prstGeom>
          <a:noFill/>
          <a:ln>
            <a:noFill/>
          </a:ln>
        </p:spPr>
      </p:pic>
      <p:pic>
        <p:nvPicPr>
          <p:cNvPr id="144" name="Shape 144" descr="IMG_0586.jpg"/>
          <p:cNvPicPr preferRelativeResize="0">
            <a:picLocks noGrp="1"/>
          </p:cNvPicPr>
          <p:nvPr>
            <p:ph type="body" idx="2"/>
          </p:nvPr>
        </p:nvPicPr>
        <p:blipFill rotWithShape="1">
          <a:blip r:embed="rId4">
            <a:alphaModFix/>
          </a:blip>
          <a:srcRect/>
          <a:stretch/>
        </p:blipFill>
        <p:spPr>
          <a:xfrm>
            <a:off x="4800600" y="2933700"/>
            <a:ext cx="3886200" cy="2590800"/>
          </a:xfrm>
          <a:prstGeom prst="rect">
            <a:avLst/>
          </a:prstGeom>
          <a:noFill/>
          <a:ln>
            <a:noFill/>
          </a:ln>
        </p:spPr>
      </p:pic>
      <p:sp>
        <p:nvSpPr>
          <p:cNvPr id="145" name="Shape 145"/>
          <p:cNvSpPr txBox="1">
            <a:spLocks noGrp="1"/>
          </p:cNvSpPr>
          <p:nvPr>
            <p:ph type="body" idx="3"/>
          </p:nvPr>
        </p:nvSpPr>
        <p:spPr>
          <a:xfrm>
            <a:off x="609600" y="1752600"/>
            <a:ext cx="3886200" cy="640079"/>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Clr>
                <a:schemeClr val="accent2"/>
              </a:buClr>
              <a:buSzPct val="25000"/>
              <a:buFont typeface="Noto Sans Symbols"/>
              <a:buNone/>
            </a:pPr>
            <a:r>
              <a:rPr lang="en-US" sz="2000" b="1" i="0" u="none" strike="noStrike" cap="none">
                <a:solidFill>
                  <a:srgbClr val="FFFFFF"/>
                </a:solidFill>
                <a:latin typeface="Questrial"/>
                <a:ea typeface="Questrial"/>
                <a:cs typeface="Questrial"/>
                <a:sym typeface="Questrial"/>
              </a:rPr>
              <a:t>Alex Braun</a:t>
            </a:r>
          </a:p>
        </p:txBody>
      </p:sp>
      <p:sp>
        <p:nvSpPr>
          <p:cNvPr id="146" name="Shape 146"/>
          <p:cNvSpPr txBox="1">
            <a:spLocks noGrp="1"/>
          </p:cNvSpPr>
          <p:nvPr>
            <p:ph type="body" idx="4"/>
          </p:nvPr>
        </p:nvSpPr>
        <p:spPr>
          <a:xfrm>
            <a:off x="4800600" y="1752600"/>
            <a:ext cx="3886200" cy="640079"/>
          </a:xfrm>
          <a:prstGeom prst="rect">
            <a:avLst/>
          </a:prstGeom>
          <a:solidFill>
            <a:schemeClr val="accent4"/>
          </a:solidFill>
          <a:ln>
            <a:noFill/>
          </a:ln>
        </p:spPr>
        <p:txBody>
          <a:bodyPr lIns="91425" tIns="45700" rIns="91425" bIns="45700" anchor="ctr" anchorCtr="0">
            <a:noAutofit/>
          </a:bodyPr>
          <a:lstStyle/>
          <a:p>
            <a:pPr marL="0" marR="0" lvl="0" indent="0" algn="ctr" rtl="0">
              <a:lnSpc>
                <a:spcPct val="90000"/>
              </a:lnSpc>
              <a:spcBef>
                <a:spcPts val="0"/>
              </a:spcBef>
              <a:buClr>
                <a:schemeClr val="accent2"/>
              </a:buClr>
              <a:buSzPct val="25000"/>
              <a:buFont typeface="Noto Sans Symbols"/>
              <a:buNone/>
            </a:pPr>
            <a:r>
              <a:rPr lang="en-US" sz="2000" b="1" i="0" u="none" strike="noStrike" cap="none">
                <a:solidFill>
                  <a:srgbClr val="FFFFFF"/>
                </a:solidFill>
                <a:latin typeface="Questrial"/>
                <a:ea typeface="Questrial"/>
                <a:cs typeface="Questrial"/>
                <a:sym typeface="Questrial"/>
              </a:rPr>
              <a:t> Phuc Ho Nguyễn (Jen) and the Delta Youth Alliance</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609600" y="228600"/>
            <a:ext cx="8153399" cy="9905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Questrial"/>
              <a:buNone/>
            </a:pPr>
            <a:r>
              <a:rPr lang="en-US" sz="4400" b="0" i="0" u="none" strike="noStrike" cap="none">
                <a:solidFill>
                  <a:schemeClr val="dk2"/>
                </a:solidFill>
                <a:latin typeface="Questrial"/>
                <a:ea typeface="Questrial"/>
                <a:cs typeface="Questrial"/>
                <a:sym typeface="Questrial"/>
              </a:rPr>
              <a:t>Methods</a:t>
            </a:r>
            <a:r>
              <a:rPr lang="en-US"/>
              <a:t> &amp; </a:t>
            </a:r>
            <a:r>
              <a:rPr lang="en-US" sz="4400" b="0" i="0" u="none" strike="noStrike" cap="none">
                <a:solidFill>
                  <a:schemeClr val="dk2"/>
                </a:solidFill>
                <a:latin typeface="Questrial"/>
                <a:ea typeface="Questrial"/>
                <a:cs typeface="Questrial"/>
                <a:sym typeface="Questrial"/>
              </a:rPr>
              <a:t>Analysis</a:t>
            </a:r>
          </a:p>
        </p:txBody>
      </p:sp>
      <p:sp>
        <p:nvSpPr>
          <p:cNvPr id="153" name="Shape 153"/>
          <p:cNvSpPr txBox="1">
            <a:spLocks noGrp="1"/>
          </p:cNvSpPr>
          <p:nvPr>
            <p:ph type="body" idx="1"/>
          </p:nvPr>
        </p:nvSpPr>
        <p:spPr>
          <a:xfrm>
            <a:off x="609600" y="1589566"/>
            <a:ext cx="3886200" cy="45720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chemeClr val="accent2"/>
              </a:buClr>
              <a:buSzPct val="59999"/>
              <a:buFont typeface="Noto Sans Symbols"/>
              <a:buChar char="◻"/>
            </a:pPr>
            <a:r>
              <a:rPr lang="en-US"/>
              <a:t>19 </a:t>
            </a:r>
            <a:r>
              <a:rPr lang="en-US" sz="2900" b="0" i="0" u="none" strike="noStrike" cap="none">
                <a:solidFill>
                  <a:schemeClr val="dk1"/>
                </a:solidFill>
                <a:latin typeface="Questrial"/>
                <a:ea typeface="Questrial"/>
                <a:cs typeface="Questrial"/>
                <a:sym typeface="Questrial"/>
              </a:rPr>
              <a:t>Interviews</a:t>
            </a:r>
          </a:p>
          <a:p>
            <a:pPr marL="320040" marR="0" lvl="0" indent="-320040" algn="l" rtl="0">
              <a:spcBef>
                <a:spcPts val="700"/>
              </a:spcBef>
              <a:spcAft>
                <a:spcPts val="0"/>
              </a:spcAft>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NVivo coding program</a:t>
            </a:r>
          </a:p>
          <a:p>
            <a:pPr marL="640080" marR="0" lvl="1" indent="-284480" algn="l" rtl="0">
              <a:spcBef>
                <a:spcPts val="550"/>
              </a:spcBef>
              <a:spcAft>
                <a:spcPts val="0"/>
              </a:spcAft>
              <a:buClr>
                <a:schemeClr val="accent1"/>
              </a:buClr>
              <a:buSzPct val="70000"/>
              <a:buFont typeface="Noto Sans Symbols"/>
              <a:buChar char="⬜"/>
            </a:pPr>
            <a:r>
              <a:rPr lang="en-US" sz="2600" b="0" i="0" u="none" strike="noStrike" cap="none">
                <a:solidFill>
                  <a:schemeClr val="dk1"/>
                </a:solidFill>
                <a:latin typeface="Questrial"/>
                <a:ea typeface="Questrial"/>
                <a:cs typeface="Questrial"/>
                <a:sym typeface="Questrial"/>
              </a:rPr>
              <a:t>Economy, environment, pollution, Invasi</a:t>
            </a:r>
            <a:r>
              <a:rPr lang="en-US"/>
              <a:t>ve Species,</a:t>
            </a:r>
            <a:r>
              <a:rPr lang="en-US" sz="2600" b="0" i="0" u="none" strike="noStrike" cap="none">
                <a:solidFill>
                  <a:schemeClr val="dk1"/>
                </a:solidFill>
                <a:latin typeface="Questrial"/>
                <a:ea typeface="Questrial"/>
                <a:cs typeface="Questrial"/>
                <a:sym typeface="Questrial"/>
              </a:rPr>
              <a:t> etc.</a:t>
            </a:r>
          </a:p>
          <a:p>
            <a:pPr marL="640080" marR="0" lvl="1" indent="-284480" algn="l" rtl="0">
              <a:spcBef>
                <a:spcPts val="550"/>
              </a:spcBef>
              <a:spcAft>
                <a:spcPts val="0"/>
              </a:spcAft>
              <a:buClr>
                <a:schemeClr val="accent1"/>
              </a:buClr>
              <a:buSzPct val="70000"/>
              <a:buFont typeface="Noto Sans Symbols"/>
              <a:buChar char="⬜"/>
            </a:pPr>
            <a:r>
              <a:rPr lang="en-US" sz="2600" b="0" i="0" u="none" strike="noStrike" cap="none">
                <a:solidFill>
                  <a:schemeClr val="dk1"/>
                </a:solidFill>
                <a:latin typeface="Questrial"/>
                <a:ea typeface="Questrial"/>
                <a:cs typeface="Questrial"/>
                <a:sym typeface="Questrial"/>
              </a:rPr>
              <a:t>Commonalities within each basin</a:t>
            </a:r>
          </a:p>
          <a:p>
            <a:pPr marL="640080" marR="0" lvl="1" indent="-284480" algn="l" rtl="0">
              <a:spcBef>
                <a:spcPts val="550"/>
              </a:spcBef>
              <a:buClr>
                <a:schemeClr val="accent1"/>
              </a:buClr>
              <a:buSzPct val="70000"/>
              <a:buFont typeface="Noto Sans Symbols"/>
              <a:buChar char="⬜"/>
            </a:pPr>
            <a:r>
              <a:rPr lang="en-US" sz="2600" b="0" i="0" u="none" strike="noStrike" cap="none">
                <a:solidFill>
                  <a:schemeClr val="dk1"/>
                </a:solidFill>
                <a:latin typeface="Questrial"/>
                <a:ea typeface="Questrial"/>
                <a:cs typeface="Questrial"/>
                <a:sym typeface="Questrial"/>
              </a:rPr>
              <a:t>Commonalities between the basins</a:t>
            </a:r>
          </a:p>
        </p:txBody>
      </p:sp>
      <p:pic>
        <p:nvPicPr>
          <p:cNvPr id="154" name="Shape 154"/>
          <p:cNvPicPr preferRelativeResize="0"/>
          <p:nvPr/>
        </p:nvPicPr>
        <p:blipFill rotWithShape="1">
          <a:blip r:embed="rId3">
            <a:alphaModFix/>
          </a:blip>
          <a:srcRect/>
          <a:stretch/>
        </p:blipFill>
        <p:spPr>
          <a:xfrm>
            <a:off x="5689450" y="1541575"/>
            <a:ext cx="2432700" cy="1366500"/>
          </a:xfrm>
          <a:prstGeom prst="rect">
            <a:avLst/>
          </a:prstGeom>
          <a:noFill/>
          <a:ln>
            <a:noFill/>
          </a:ln>
        </p:spPr>
      </p:pic>
      <p:pic>
        <p:nvPicPr>
          <p:cNvPr id="155" name="Shape 155"/>
          <p:cNvPicPr preferRelativeResize="0"/>
          <p:nvPr/>
        </p:nvPicPr>
        <p:blipFill rotWithShape="1">
          <a:blip r:embed="rId4">
            <a:alphaModFix/>
          </a:blip>
          <a:srcRect l="29324" r="31169"/>
          <a:stretch/>
        </p:blipFill>
        <p:spPr>
          <a:xfrm>
            <a:off x="5009450" y="3230450"/>
            <a:ext cx="3792701" cy="3230224"/>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609600" y="228600"/>
            <a:ext cx="8153399" cy="9905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Questrial"/>
              <a:buNone/>
            </a:pPr>
            <a:r>
              <a:rPr lang="en-US" sz="3959" b="0" i="0" u="none" strike="noStrike" cap="none">
                <a:solidFill>
                  <a:schemeClr val="dk2"/>
                </a:solidFill>
                <a:latin typeface="Questrial"/>
                <a:ea typeface="Questrial"/>
                <a:cs typeface="Questrial"/>
                <a:sym typeface="Questrial"/>
              </a:rPr>
              <a:t>On the Home Front: Interviews in the Columbia River Basin</a:t>
            </a:r>
          </a:p>
        </p:txBody>
      </p:sp>
      <p:sp>
        <p:nvSpPr>
          <p:cNvPr id="161" name="Shape 161"/>
          <p:cNvSpPr txBox="1">
            <a:spLocks noGrp="1"/>
          </p:cNvSpPr>
          <p:nvPr>
            <p:ph type="body" idx="1"/>
          </p:nvPr>
        </p:nvSpPr>
        <p:spPr>
          <a:xfrm>
            <a:off x="685800" y="2362200"/>
            <a:ext cx="3886200" cy="3058633"/>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Thirteen Interviews</a:t>
            </a:r>
          </a:p>
          <a:p>
            <a:pPr marL="320040" marR="0" lvl="0" indent="-320040" algn="l" rtl="0">
              <a:spcBef>
                <a:spcPts val="700"/>
              </a:spcBef>
              <a:spcAft>
                <a:spcPts val="0"/>
              </a:spcAft>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Montana</a:t>
            </a:r>
          </a:p>
          <a:p>
            <a:pPr marL="320040" marR="0" lvl="0" indent="-320040" algn="l" rtl="0">
              <a:spcBef>
                <a:spcPts val="700"/>
              </a:spcBef>
              <a:spcAft>
                <a:spcPts val="0"/>
              </a:spcAft>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Professors, Tribal members, farmers, businessmen</a:t>
            </a:r>
          </a:p>
          <a:p>
            <a:pPr marL="320040" marR="0" lvl="0" indent="-320040" algn="l" rtl="0">
              <a:spcBef>
                <a:spcPts val="700"/>
              </a:spcBef>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Findings included</a:t>
            </a:r>
            <a:r>
              <a:rPr lang="en-US"/>
              <a:t>...</a:t>
            </a:r>
          </a:p>
        </p:txBody>
      </p:sp>
      <p:pic>
        <p:nvPicPr>
          <p:cNvPr id="162" name="Shape 162" descr="Dan Getman.JPG"/>
          <p:cNvPicPr preferRelativeResize="0"/>
          <p:nvPr/>
        </p:nvPicPr>
        <p:blipFill rotWithShape="1">
          <a:blip r:embed="rId3">
            <a:alphaModFix/>
          </a:blip>
          <a:srcRect/>
          <a:stretch/>
        </p:blipFill>
        <p:spPr>
          <a:xfrm>
            <a:off x="5105400" y="1752600"/>
            <a:ext cx="3200399" cy="4800600"/>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descr="11326307_794274660699019_664047547_n(1).jpg"/>
          <p:cNvPicPr preferRelativeResize="0"/>
          <p:nvPr/>
        </p:nvPicPr>
        <p:blipFill rotWithShape="1">
          <a:blip r:embed="rId3">
            <a:alphaModFix/>
          </a:blip>
          <a:srcRect t="21390" b="23336"/>
          <a:stretch/>
        </p:blipFill>
        <p:spPr>
          <a:xfrm>
            <a:off x="-1623450" y="-214749"/>
            <a:ext cx="12785399" cy="7177299"/>
          </a:xfrm>
          <a:prstGeom prst="rect">
            <a:avLst/>
          </a:prstGeom>
          <a:noFill/>
          <a:ln>
            <a:noFill/>
          </a:ln>
        </p:spPr>
      </p:pic>
      <p:sp>
        <p:nvSpPr>
          <p:cNvPr id="169" name="Shape 169"/>
          <p:cNvSpPr txBox="1">
            <a:spLocks noGrp="1"/>
          </p:cNvSpPr>
          <p:nvPr>
            <p:ph type="title"/>
          </p:nvPr>
        </p:nvSpPr>
        <p:spPr>
          <a:xfrm>
            <a:off x="495300" y="228600"/>
            <a:ext cx="8153400" cy="990600"/>
          </a:xfrm>
          <a:prstGeom prst="rect">
            <a:avLst/>
          </a:prstGeom>
        </p:spPr>
        <p:txBody>
          <a:bodyPr lIns="91425" tIns="91425" rIns="91425" bIns="91425" anchor="ctr" anchorCtr="0">
            <a:noAutofit/>
          </a:bodyPr>
          <a:lstStyle/>
          <a:p>
            <a:pPr lvl="0" algn="ctr" rtl="0">
              <a:spcBef>
                <a:spcPts val="0"/>
              </a:spcBef>
              <a:buNone/>
            </a:pPr>
            <a:r>
              <a:rPr lang="en-US"/>
              <a:t>Policy &amp;</a:t>
            </a:r>
          </a:p>
          <a:p>
            <a:pPr lvl="0" algn="ctr" rtl="0">
              <a:spcBef>
                <a:spcPts val="0"/>
              </a:spcBef>
              <a:buNone/>
            </a:pPr>
            <a:r>
              <a:rPr lang="en-US"/>
              <a:t>Collaborative Management</a:t>
            </a:r>
          </a:p>
        </p:txBody>
      </p:sp>
      <p:sp>
        <p:nvSpPr>
          <p:cNvPr id="170" name="Shape 170"/>
          <p:cNvSpPr txBox="1">
            <a:spLocks noGrp="1"/>
          </p:cNvSpPr>
          <p:nvPr>
            <p:ph type="body" idx="1"/>
          </p:nvPr>
        </p:nvSpPr>
        <p:spPr>
          <a:xfrm>
            <a:off x="767875" y="1715300"/>
            <a:ext cx="7674900" cy="3061500"/>
          </a:xfrm>
          <a:prstGeom prst="rect">
            <a:avLst/>
          </a:prstGeom>
        </p:spPr>
        <p:txBody>
          <a:bodyPr lIns="91425" tIns="91425" rIns="91425" bIns="91425" anchor="t" anchorCtr="0">
            <a:noAutofit/>
          </a:bodyPr>
          <a:lstStyle/>
          <a:p>
            <a:pPr marL="0" lvl="0" indent="-69850" algn="ctr" rtl="0">
              <a:lnSpc>
                <a:spcPct val="200000"/>
              </a:lnSpc>
              <a:spcBef>
                <a:spcPts val="0"/>
              </a:spcBef>
              <a:buClr>
                <a:schemeClr val="dk1"/>
              </a:buClr>
              <a:buSzPct val="36666"/>
              <a:buFont typeface="Arial"/>
              <a:buNone/>
            </a:pPr>
            <a:r>
              <a:rPr lang="en-US" sz="3000">
                <a:solidFill>
                  <a:srgbClr val="FFFFFF"/>
                </a:solidFill>
              </a:rPr>
              <a:t>“I want to see more use of environmentally friendly pesticides. Pesticides and fertilizers get in the water and we all depend on clean, good quality water. I want to see the USDA and EPA have more strict regulations.”</a:t>
            </a:r>
            <a:r>
              <a:rPr lang="en-US" sz="2400">
                <a:solidFill>
                  <a:srgbClr val="FFFFFF"/>
                </a:solidFill>
              </a:rPr>
              <a:t> </a:t>
            </a:r>
          </a:p>
        </p:txBody>
      </p:sp>
      <p:sp>
        <p:nvSpPr>
          <p:cNvPr id="171" name="Shape 171"/>
          <p:cNvSpPr txBox="1"/>
          <p:nvPr/>
        </p:nvSpPr>
        <p:spPr>
          <a:xfrm>
            <a:off x="3654075" y="4512000"/>
            <a:ext cx="7329300" cy="8550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612647" y="228600"/>
            <a:ext cx="8153399" cy="9905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Questrial"/>
              <a:buNone/>
            </a:pPr>
            <a:endParaRPr sz="4400" b="0" i="0" u="none" strike="noStrike" cap="none">
              <a:solidFill>
                <a:schemeClr val="dk2"/>
              </a:solidFill>
              <a:latin typeface="Questrial"/>
              <a:ea typeface="Questrial"/>
              <a:cs typeface="Questrial"/>
              <a:sym typeface="Questrial"/>
            </a:endParaRPr>
          </a:p>
        </p:txBody>
      </p:sp>
      <p:pic>
        <p:nvPicPr>
          <p:cNvPr id="178" name="Shape 178" descr="Getman Cherries 2 (1).JPG"/>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179" name="Shape 179"/>
          <p:cNvSpPr txBox="1"/>
          <p:nvPr/>
        </p:nvSpPr>
        <p:spPr>
          <a:xfrm>
            <a:off x="612650" y="296100"/>
            <a:ext cx="7332900" cy="855600"/>
          </a:xfrm>
          <a:prstGeom prst="rect">
            <a:avLst/>
          </a:prstGeom>
          <a:noFill/>
          <a:ln>
            <a:noFill/>
          </a:ln>
        </p:spPr>
        <p:txBody>
          <a:bodyPr lIns="91425" tIns="91425" rIns="91425" bIns="91425" anchor="t" anchorCtr="0">
            <a:noAutofit/>
          </a:bodyPr>
          <a:lstStyle/>
          <a:p>
            <a:pPr lvl="0">
              <a:spcBef>
                <a:spcPts val="0"/>
              </a:spcBef>
              <a:buNone/>
            </a:pPr>
            <a:r>
              <a:rPr lang="en-US" sz="4800" b="1">
                <a:solidFill>
                  <a:schemeClr val="lt1"/>
                </a:solidFill>
                <a:latin typeface="Questrial"/>
                <a:ea typeface="Questrial"/>
                <a:cs typeface="Questrial"/>
                <a:sym typeface="Questrial"/>
              </a:rPr>
              <a:t>Economy</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612647" y="228600"/>
            <a:ext cx="8153399" cy="9905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Questrial"/>
              <a:buNone/>
            </a:pPr>
            <a:endParaRPr sz="4400" b="0" i="0" u="none" strike="noStrike" cap="none">
              <a:solidFill>
                <a:schemeClr val="dk2"/>
              </a:solidFill>
              <a:latin typeface="Questrial"/>
              <a:ea typeface="Questrial"/>
              <a:cs typeface="Questrial"/>
              <a:sym typeface="Questrial"/>
            </a:endParaRPr>
          </a:p>
        </p:txBody>
      </p:sp>
      <p:sp>
        <p:nvSpPr>
          <p:cNvPr id="186" name="Shape 186"/>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buClr>
                <a:schemeClr val="accent2"/>
              </a:buClr>
              <a:buSzPct val="59999"/>
              <a:buFont typeface="Noto Sans Symbols"/>
              <a:buNone/>
            </a:pPr>
            <a:endParaRPr sz="2900" b="0" i="0" u="none" strike="noStrike" cap="none">
              <a:solidFill>
                <a:schemeClr val="dk1"/>
              </a:solidFill>
              <a:latin typeface="Questrial"/>
              <a:ea typeface="Questrial"/>
              <a:cs typeface="Questrial"/>
              <a:sym typeface="Questrial"/>
            </a:endParaRPr>
          </a:p>
        </p:txBody>
      </p:sp>
      <p:pic>
        <p:nvPicPr>
          <p:cNvPr id="187" name="Shape 187"/>
          <p:cNvPicPr preferRelativeResize="0"/>
          <p:nvPr/>
        </p:nvPicPr>
        <p:blipFill rotWithShape="1">
          <a:blip r:embed="rId3">
            <a:alphaModFix/>
          </a:blip>
          <a:srcRect/>
          <a:stretch/>
        </p:blipFill>
        <p:spPr>
          <a:xfrm>
            <a:off x="0" y="-1860"/>
            <a:ext cx="9144000" cy="6890112"/>
          </a:xfrm>
          <a:prstGeom prst="rect">
            <a:avLst/>
          </a:prstGeom>
          <a:noFill/>
          <a:ln>
            <a:noFill/>
          </a:ln>
        </p:spPr>
      </p:pic>
      <p:sp>
        <p:nvSpPr>
          <p:cNvPr id="188" name="Shape 188"/>
          <p:cNvSpPr txBox="1"/>
          <p:nvPr/>
        </p:nvSpPr>
        <p:spPr>
          <a:xfrm>
            <a:off x="-74800" y="5455275"/>
            <a:ext cx="9528300" cy="855600"/>
          </a:xfrm>
          <a:prstGeom prst="rect">
            <a:avLst/>
          </a:prstGeom>
          <a:noFill/>
          <a:ln>
            <a:noFill/>
          </a:ln>
        </p:spPr>
        <p:txBody>
          <a:bodyPr lIns="91425" tIns="91425" rIns="91425" bIns="91425" anchor="t" anchorCtr="0">
            <a:noAutofit/>
          </a:bodyPr>
          <a:lstStyle/>
          <a:p>
            <a:pPr lvl="0">
              <a:spcBef>
                <a:spcPts val="0"/>
              </a:spcBef>
              <a:buNone/>
            </a:pPr>
            <a:r>
              <a:rPr lang="en-US" sz="4800" b="1">
                <a:solidFill>
                  <a:schemeClr val="lt1"/>
                </a:solidFill>
                <a:latin typeface="Questrial"/>
                <a:ea typeface="Questrial"/>
                <a:cs typeface="Questrial"/>
                <a:sym typeface="Questrial"/>
              </a:rPr>
              <a:t>Environmental &amp; Ecologic</a:t>
            </a:r>
          </a:p>
          <a:p>
            <a:pPr lvl="0">
              <a:spcBef>
                <a:spcPts val="0"/>
              </a:spcBef>
              <a:buNone/>
            </a:pPr>
            <a:endParaRPr sz="4400" b="1">
              <a:solidFill>
                <a:srgbClr val="FFFFFF"/>
              </a:solidFill>
              <a:latin typeface="Questrial"/>
              <a:ea typeface="Questrial"/>
              <a:cs typeface="Questrial"/>
              <a:sym typeface="Questrial"/>
            </a:endParaRPr>
          </a:p>
        </p:txBody>
      </p:sp>
    </p:spTree>
  </p:cSld>
  <p:clrMapOvr>
    <a:masterClrMapping/>
  </p:clrMapOvr>
  <p:transition spd="slow">
    <p:fade/>
  </p:transition>
</p:sld>
</file>

<file path=ppt/theme/theme1.xml><?xml version="1.0" encoding="utf-8"?>
<a:theme xmlns:a="http://schemas.openxmlformats.org/drawingml/2006/main" name="Median">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an">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2606</Words>
  <Application>Microsoft Office PowerPoint</Application>
  <PresentationFormat>On-screen Show (4:3)</PresentationFormat>
  <Paragraphs>111</Paragraphs>
  <Slides>17</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Noto Sans Symbols</vt:lpstr>
      <vt:lpstr>Calibri</vt:lpstr>
      <vt:lpstr>Questrial</vt:lpstr>
      <vt:lpstr>Times New Roman</vt:lpstr>
      <vt:lpstr>Median</vt:lpstr>
      <vt:lpstr>Median</vt:lpstr>
      <vt:lpstr>CLIMATE CHANGE: OUR ADAPTIVE FUTURE IN THE COLUMBIA AND MEKONG RIVER BASINS </vt:lpstr>
      <vt:lpstr>Overview</vt:lpstr>
      <vt:lpstr>How has climate change impacted the ecological &amp; social components of our river systems?</vt:lpstr>
      <vt:lpstr>International Collaboration</vt:lpstr>
      <vt:lpstr>Methods &amp; Analysis</vt:lpstr>
      <vt:lpstr>On the Home Front: Interviews in the Columbia River Basin</vt:lpstr>
      <vt:lpstr>Policy &amp; Collaborative Management</vt:lpstr>
      <vt:lpstr>PowerPoint Presentation</vt:lpstr>
      <vt:lpstr>PowerPoint Presentation</vt:lpstr>
      <vt:lpstr>Deep in the Delta: Interviews in the Mekong River Basin</vt:lpstr>
      <vt:lpstr>PowerPoint Presentation</vt:lpstr>
      <vt:lpstr>PowerPoint Presentation</vt:lpstr>
      <vt:lpstr>PowerPoint Presentation</vt:lpstr>
      <vt:lpstr>Commonalities</vt:lpstr>
      <vt:lpstr>Recommendations</vt:lpstr>
      <vt:lpstr>Conclusion</vt:lpstr>
      <vt:lpstr>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OUR ADAPTIVE FUTURE IN THE COLUMBIA AND MEKONG RIVER BASINS </dc:title>
  <dc:creator>Cassidy White</dc:creator>
  <cp:lastModifiedBy>Cassidy White</cp:lastModifiedBy>
  <cp:revision>1</cp:revision>
  <dcterms:modified xsi:type="dcterms:W3CDTF">2017-04-24T19:59:03Z</dcterms:modified>
</cp:coreProperties>
</file>