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wdp" ContentType="image/vnd.ms-photo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7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8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9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10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764" r:id="rId1"/>
  </p:sldMasterIdLst>
  <p:notesMasterIdLst>
    <p:notesMasterId r:id="rId19"/>
  </p:notesMasterIdLst>
  <p:sldIdLst>
    <p:sldId id="256" r:id="rId2"/>
    <p:sldId id="260" r:id="rId3"/>
    <p:sldId id="257" r:id="rId4"/>
    <p:sldId id="284" r:id="rId5"/>
    <p:sldId id="264" r:id="rId6"/>
    <p:sldId id="287" r:id="rId7"/>
    <p:sldId id="266" r:id="rId8"/>
    <p:sldId id="268" r:id="rId9"/>
    <p:sldId id="269" r:id="rId10"/>
    <p:sldId id="272" r:id="rId11"/>
    <p:sldId id="270" r:id="rId12"/>
    <p:sldId id="273" r:id="rId13"/>
    <p:sldId id="274" r:id="rId14"/>
    <p:sldId id="290" r:id="rId15"/>
    <p:sldId id="278" r:id="rId16"/>
    <p:sldId id="280" r:id="rId17"/>
    <p:sldId id="283" r:id="rId1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FBFBF"/>
    <a:srgbClr val="C2C2C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527" autoAdjust="0"/>
    <p:restoredTop sz="93139" autoAdjust="0"/>
  </p:normalViewPr>
  <p:slideViewPr>
    <p:cSldViewPr snapToGrid="0" snapToObjects="1">
      <p:cViewPr>
        <p:scale>
          <a:sx n="112" d="100"/>
          <a:sy n="112" d="100"/>
        </p:scale>
        <p:origin x="-1944" y="-13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printerSettings" Target="printerSettings/printerSettings1.bin"/><Relationship Id="rId21" Type="http://schemas.openxmlformats.org/officeDocument/2006/relationships/presProps" Target="presProps.xml"/><Relationship Id="rId22" Type="http://schemas.openxmlformats.org/officeDocument/2006/relationships/viewProps" Target="viewProps.xml"/><Relationship Id="rId23" Type="http://schemas.openxmlformats.org/officeDocument/2006/relationships/theme" Target="theme/theme1.xml"/><Relationship Id="rId24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052527D-349A-AB48-AF87-C9954DEA2063}" type="doc">
      <dgm:prSet loTypeId="urn:microsoft.com/office/officeart/2009/3/layout/HorizontalOrganizationChart" loCatId="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en-US"/>
        </a:p>
      </dgm:t>
    </dgm:pt>
    <dgm:pt modelId="{4EA63F54-91F2-4445-AC6C-5933EA66C503}">
      <dgm:prSet phldrT="[Text]"/>
      <dgm:spPr/>
      <dgm:t>
        <a:bodyPr/>
        <a:lstStyle/>
        <a:p>
          <a:r>
            <a:rPr lang="en-US" dirty="0" smtClean="0"/>
            <a:t>Traditional Ethics</a:t>
          </a:r>
          <a:endParaRPr lang="en-US" dirty="0"/>
        </a:p>
      </dgm:t>
    </dgm:pt>
    <dgm:pt modelId="{FA0B72A4-895E-504B-B1A1-950A177BD642}" type="parTrans" cxnId="{1F73A10B-6148-A449-9302-93F9F5201540}">
      <dgm:prSet/>
      <dgm:spPr/>
      <dgm:t>
        <a:bodyPr/>
        <a:lstStyle/>
        <a:p>
          <a:endParaRPr lang="en-US"/>
        </a:p>
      </dgm:t>
    </dgm:pt>
    <dgm:pt modelId="{0E5BAF90-DA3B-EF4C-98F2-9B3AE7D683FC}" type="sibTrans" cxnId="{1F73A10B-6148-A449-9302-93F9F5201540}">
      <dgm:prSet/>
      <dgm:spPr/>
      <dgm:t>
        <a:bodyPr/>
        <a:lstStyle/>
        <a:p>
          <a:endParaRPr lang="en-US"/>
        </a:p>
      </dgm:t>
    </dgm:pt>
    <dgm:pt modelId="{EA69455D-B152-4243-AEC1-65D7BEC80F32}">
      <dgm:prSet phldrT="[Text]"/>
      <dgm:spPr/>
      <dgm:t>
        <a:bodyPr/>
        <a:lstStyle/>
        <a:p>
          <a:endParaRPr lang="en-US" dirty="0"/>
        </a:p>
      </dgm:t>
    </dgm:pt>
    <dgm:pt modelId="{5E0BA41E-92BA-8443-97A6-C7122F3765B1}" type="parTrans" cxnId="{133CA3D5-37A0-9044-8198-B262EF734237}">
      <dgm:prSet/>
      <dgm:spPr>
        <a:ln>
          <a:solidFill>
            <a:schemeClr val="tx2"/>
          </a:solidFill>
          <a:headEnd type="none"/>
          <a:tailEnd type="arrow"/>
        </a:ln>
      </dgm:spPr>
      <dgm:t>
        <a:bodyPr/>
        <a:lstStyle/>
        <a:p>
          <a:endParaRPr lang="en-US"/>
        </a:p>
      </dgm:t>
    </dgm:pt>
    <dgm:pt modelId="{55355028-25CE-014A-81AF-C9171EA25743}" type="sibTrans" cxnId="{133CA3D5-37A0-9044-8198-B262EF734237}">
      <dgm:prSet/>
      <dgm:spPr/>
      <dgm:t>
        <a:bodyPr/>
        <a:lstStyle/>
        <a:p>
          <a:endParaRPr lang="en-US"/>
        </a:p>
      </dgm:t>
    </dgm:pt>
    <dgm:pt modelId="{A7D79157-8452-4440-9299-B87CDC402D54}">
      <dgm:prSet phldrT="[Text]"/>
      <dgm:spPr/>
      <dgm:t>
        <a:bodyPr/>
        <a:lstStyle/>
        <a:p>
          <a:endParaRPr lang="en-US" dirty="0"/>
        </a:p>
      </dgm:t>
    </dgm:pt>
    <dgm:pt modelId="{FE95247F-20BF-D14E-BDE7-ACF3A7A9E659}" type="parTrans" cxnId="{AAABEDA2-7371-B441-A859-3B57D509DD93}">
      <dgm:prSet/>
      <dgm:spPr>
        <a:ln>
          <a:solidFill>
            <a:schemeClr val="accent1"/>
          </a:solidFill>
          <a:headEnd type="none"/>
          <a:tailEnd type="arrow"/>
        </a:ln>
      </dgm:spPr>
      <dgm:t>
        <a:bodyPr/>
        <a:lstStyle/>
        <a:p>
          <a:endParaRPr lang="en-US"/>
        </a:p>
      </dgm:t>
    </dgm:pt>
    <dgm:pt modelId="{6780A470-4105-5E41-96A3-7698954311F1}" type="sibTrans" cxnId="{AAABEDA2-7371-B441-A859-3B57D509DD93}">
      <dgm:prSet/>
      <dgm:spPr/>
      <dgm:t>
        <a:bodyPr/>
        <a:lstStyle/>
        <a:p>
          <a:endParaRPr lang="en-US"/>
        </a:p>
      </dgm:t>
    </dgm:pt>
    <dgm:pt modelId="{07C87334-33D7-B643-A85B-420C57901964}">
      <dgm:prSet phldrT="[Text]"/>
      <dgm:spPr/>
      <dgm:t>
        <a:bodyPr/>
        <a:lstStyle/>
        <a:p>
          <a:endParaRPr lang="en-US" dirty="0"/>
        </a:p>
      </dgm:t>
    </dgm:pt>
    <dgm:pt modelId="{03648848-A152-DC40-B111-03AB7B985B59}" type="sibTrans" cxnId="{D52AF143-639D-0F4E-BA55-E14A7A79D81C}">
      <dgm:prSet/>
      <dgm:spPr/>
      <dgm:t>
        <a:bodyPr/>
        <a:lstStyle/>
        <a:p>
          <a:endParaRPr lang="en-US"/>
        </a:p>
      </dgm:t>
    </dgm:pt>
    <dgm:pt modelId="{66B7293B-8D9E-6A4B-BB61-5C4A31624AB3}" type="parTrans" cxnId="{D52AF143-639D-0F4E-BA55-E14A7A79D81C}">
      <dgm:prSet/>
      <dgm:spPr/>
      <dgm:t>
        <a:bodyPr/>
        <a:lstStyle/>
        <a:p>
          <a:endParaRPr lang="en-US"/>
        </a:p>
      </dgm:t>
    </dgm:pt>
    <dgm:pt modelId="{03C25C56-D13E-5C4F-B398-211A09379AD4}" type="pres">
      <dgm:prSet presAssocID="{2052527D-349A-AB48-AF87-C9954DEA2063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A3656476-2E4E-964D-AE7C-0F88F88677B8}" type="pres">
      <dgm:prSet presAssocID="{4EA63F54-91F2-4445-AC6C-5933EA66C503}" presName="hierRoot1" presStyleCnt="0">
        <dgm:presLayoutVars>
          <dgm:hierBranch val="init"/>
        </dgm:presLayoutVars>
      </dgm:prSet>
      <dgm:spPr/>
    </dgm:pt>
    <dgm:pt modelId="{78AD2B5A-15D6-534D-9C47-E7A2446748E4}" type="pres">
      <dgm:prSet presAssocID="{4EA63F54-91F2-4445-AC6C-5933EA66C503}" presName="rootComposite1" presStyleCnt="0"/>
      <dgm:spPr/>
    </dgm:pt>
    <dgm:pt modelId="{32810D2A-3C60-1249-AB70-C427B0F20698}" type="pres">
      <dgm:prSet presAssocID="{4EA63F54-91F2-4445-AC6C-5933EA66C503}" presName="rootText1" presStyleLbl="node0" presStyleIdx="0" presStyleCnt="2" custLinFactNeighborX="-135" custLinFactNeighborY="-5811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EF331F99-5F21-2542-8659-8DC3958D0815}" type="pres">
      <dgm:prSet presAssocID="{4EA63F54-91F2-4445-AC6C-5933EA66C503}" presName="rootConnector1" presStyleLbl="node1" presStyleIdx="0" presStyleCnt="0"/>
      <dgm:spPr/>
      <dgm:t>
        <a:bodyPr/>
        <a:lstStyle/>
        <a:p>
          <a:endParaRPr lang="en-US"/>
        </a:p>
      </dgm:t>
    </dgm:pt>
    <dgm:pt modelId="{FE6B2735-5F9C-C246-B62F-C7DD4818D476}" type="pres">
      <dgm:prSet presAssocID="{4EA63F54-91F2-4445-AC6C-5933EA66C503}" presName="hierChild2" presStyleCnt="0"/>
      <dgm:spPr/>
    </dgm:pt>
    <dgm:pt modelId="{585DAB0E-D0F2-D642-874F-F291F7342EDD}" type="pres">
      <dgm:prSet presAssocID="{4EA63F54-91F2-4445-AC6C-5933EA66C503}" presName="hierChild3" presStyleCnt="0"/>
      <dgm:spPr/>
    </dgm:pt>
    <dgm:pt modelId="{17103BE6-4538-9444-8F1B-392FAF0B5B9F}" type="pres">
      <dgm:prSet presAssocID="{07C87334-33D7-B643-A85B-420C57901964}" presName="hierRoot1" presStyleCnt="0">
        <dgm:presLayoutVars>
          <dgm:hierBranch val="init"/>
        </dgm:presLayoutVars>
      </dgm:prSet>
      <dgm:spPr/>
    </dgm:pt>
    <dgm:pt modelId="{B5B6DC34-3FC1-7F47-9F26-3E69F7158318}" type="pres">
      <dgm:prSet presAssocID="{07C87334-33D7-B643-A85B-420C57901964}" presName="rootComposite1" presStyleCnt="0"/>
      <dgm:spPr/>
    </dgm:pt>
    <dgm:pt modelId="{90360EC7-B79B-7A47-A470-3423BB3858EB}" type="pres">
      <dgm:prSet presAssocID="{07C87334-33D7-B643-A85B-420C57901964}" presName="rootText1" presStyleLbl="node0" presStyleIdx="1" presStyleCnt="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66EA7F06-167B-1647-A2B9-9B35D78774B1}" type="pres">
      <dgm:prSet presAssocID="{07C87334-33D7-B643-A85B-420C57901964}" presName="rootConnector1" presStyleLbl="node1" presStyleIdx="0" presStyleCnt="0"/>
      <dgm:spPr/>
      <dgm:t>
        <a:bodyPr/>
        <a:lstStyle/>
        <a:p>
          <a:endParaRPr lang="en-US"/>
        </a:p>
      </dgm:t>
    </dgm:pt>
    <dgm:pt modelId="{596BC604-A051-3944-BE25-EB830D98CF61}" type="pres">
      <dgm:prSet presAssocID="{07C87334-33D7-B643-A85B-420C57901964}" presName="hierChild2" presStyleCnt="0"/>
      <dgm:spPr/>
    </dgm:pt>
    <dgm:pt modelId="{B5AB2713-253C-F74E-81BC-85D83E2BE9AA}" type="pres">
      <dgm:prSet presAssocID="{5E0BA41E-92BA-8443-97A6-C7122F3765B1}" presName="Name64" presStyleLbl="parChTrans1D2" presStyleIdx="0" presStyleCnt="1"/>
      <dgm:spPr/>
      <dgm:t>
        <a:bodyPr/>
        <a:lstStyle/>
        <a:p>
          <a:endParaRPr lang="en-US"/>
        </a:p>
      </dgm:t>
    </dgm:pt>
    <dgm:pt modelId="{639B2CBC-24E4-874D-8865-723DBA76D527}" type="pres">
      <dgm:prSet presAssocID="{EA69455D-B152-4243-AEC1-65D7BEC80F32}" presName="hierRoot2" presStyleCnt="0">
        <dgm:presLayoutVars>
          <dgm:hierBranch val="init"/>
        </dgm:presLayoutVars>
      </dgm:prSet>
      <dgm:spPr/>
    </dgm:pt>
    <dgm:pt modelId="{5233A1D6-AEE3-FF4B-B8E4-A3727D98828C}" type="pres">
      <dgm:prSet presAssocID="{EA69455D-B152-4243-AEC1-65D7BEC80F32}" presName="rootComposite" presStyleCnt="0"/>
      <dgm:spPr/>
    </dgm:pt>
    <dgm:pt modelId="{961417F6-701B-0949-95A0-22DC74F0CB08}" type="pres">
      <dgm:prSet presAssocID="{EA69455D-B152-4243-AEC1-65D7BEC80F32}" presName="rootText" presStyleLbl="node2" presStyleIdx="0" presStyleCnt="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6C715AD7-3302-D847-91F2-A02C146B4F5D}" type="pres">
      <dgm:prSet presAssocID="{EA69455D-B152-4243-AEC1-65D7BEC80F32}" presName="rootConnector" presStyleLbl="node2" presStyleIdx="0" presStyleCnt="1"/>
      <dgm:spPr/>
      <dgm:t>
        <a:bodyPr/>
        <a:lstStyle/>
        <a:p>
          <a:endParaRPr lang="en-US"/>
        </a:p>
      </dgm:t>
    </dgm:pt>
    <dgm:pt modelId="{639BA516-9286-EA45-92F5-0482909D79B9}" type="pres">
      <dgm:prSet presAssocID="{EA69455D-B152-4243-AEC1-65D7BEC80F32}" presName="hierChild4" presStyleCnt="0"/>
      <dgm:spPr/>
    </dgm:pt>
    <dgm:pt modelId="{A7B569B9-8904-174D-84F0-BC5E708F9BFE}" type="pres">
      <dgm:prSet presAssocID="{FE95247F-20BF-D14E-BDE7-ACF3A7A9E659}" presName="Name64" presStyleLbl="parChTrans1D3" presStyleIdx="0" presStyleCnt="1"/>
      <dgm:spPr/>
      <dgm:t>
        <a:bodyPr/>
        <a:lstStyle/>
        <a:p>
          <a:endParaRPr lang="en-US"/>
        </a:p>
      </dgm:t>
    </dgm:pt>
    <dgm:pt modelId="{0F53792E-85E9-E34E-9541-7424CAD0D140}" type="pres">
      <dgm:prSet presAssocID="{A7D79157-8452-4440-9299-B87CDC402D54}" presName="hierRoot2" presStyleCnt="0">
        <dgm:presLayoutVars>
          <dgm:hierBranch val="init"/>
        </dgm:presLayoutVars>
      </dgm:prSet>
      <dgm:spPr/>
    </dgm:pt>
    <dgm:pt modelId="{2E45E6B9-1618-3E4B-B626-E26F877DCAFA}" type="pres">
      <dgm:prSet presAssocID="{A7D79157-8452-4440-9299-B87CDC402D54}" presName="rootComposite" presStyleCnt="0"/>
      <dgm:spPr/>
    </dgm:pt>
    <dgm:pt modelId="{A2664C58-60E6-B047-9154-03E800E79189}" type="pres">
      <dgm:prSet presAssocID="{A7D79157-8452-4440-9299-B87CDC402D54}" presName="rootText" presStyleLbl="node3" presStyleIdx="0" presStyleCnt="1" custLinFactNeighborX="135" custLinFactNeighborY="76789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D60FF078-5587-D64A-9FF2-ED6C2E5E2B35}" type="pres">
      <dgm:prSet presAssocID="{A7D79157-8452-4440-9299-B87CDC402D54}" presName="rootConnector" presStyleLbl="node3" presStyleIdx="0" presStyleCnt="1"/>
      <dgm:spPr/>
      <dgm:t>
        <a:bodyPr/>
        <a:lstStyle/>
        <a:p>
          <a:endParaRPr lang="en-US"/>
        </a:p>
      </dgm:t>
    </dgm:pt>
    <dgm:pt modelId="{8C24E3BD-5C30-7843-8330-57901E8BF13F}" type="pres">
      <dgm:prSet presAssocID="{A7D79157-8452-4440-9299-B87CDC402D54}" presName="hierChild4" presStyleCnt="0"/>
      <dgm:spPr/>
    </dgm:pt>
    <dgm:pt modelId="{B81DF94F-F021-7842-A82E-EAD59CE74140}" type="pres">
      <dgm:prSet presAssocID="{A7D79157-8452-4440-9299-B87CDC402D54}" presName="hierChild5" presStyleCnt="0"/>
      <dgm:spPr/>
    </dgm:pt>
    <dgm:pt modelId="{2D1E58A5-AF8E-374B-92FB-1AC5D60B2C2D}" type="pres">
      <dgm:prSet presAssocID="{EA69455D-B152-4243-AEC1-65D7BEC80F32}" presName="hierChild5" presStyleCnt="0"/>
      <dgm:spPr/>
    </dgm:pt>
    <dgm:pt modelId="{2BE5FC2B-B320-4A49-900A-61702D57E55B}" type="pres">
      <dgm:prSet presAssocID="{07C87334-33D7-B643-A85B-420C57901964}" presName="hierChild3" presStyleCnt="0"/>
      <dgm:spPr/>
    </dgm:pt>
  </dgm:ptLst>
  <dgm:cxnLst>
    <dgm:cxn modelId="{327516E7-30F2-5146-919B-FD1126A32BD1}" type="presOf" srcId="{EA69455D-B152-4243-AEC1-65D7BEC80F32}" destId="{961417F6-701B-0949-95A0-22DC74F0CB08}" srcOrd="0" destOrd="0" presId="urn:microsoft.com/office/officeart/2009/3/layout/HorizontalOrganizationChart"/>
    <dgm:cxn modelId="{10F8A19A-E3BF-3741-8382-38B8A9EE726E}" type="presOf" srcId="{07C87334-33D7-B643-A85B-420C57901964}" destId="{90360EC7-B79B-7A47-A470-3423BB3858EB}" srcOrd="0" destOrd="0" presId="urn:microsoft.com/office/officeart/2009/3/layout/HorizontalOrganizationChart"/>
    <dgm:cxn modelId="{4936E9B2-88BA-B148-B9F4-F0BA08FD5AFB}" type="presOf" srcId="{A7D79157-8452-4440-9299-B87CDC402D54}" destId="{D60FF078-5587-D64A-9FF2-ED6C2E5E2B35}" srcOrd="1" destOrd="0" presId="urn:microsoft.com/office/officeart/2009/3/layout/HorizontalOrganizationChart"/>
    <dgm:cxn modelId="{AAABEDA2-7371-B441-A859-3B57D509DD93}" srcId="{EA69455D-B152-4243-AEC1-65D7BEC80F32}" destId="{A7D79157-8452-4440-9299-B87CDC402D54}" srcOrd="0" destOrd="0" parTransId="{FE95247F-20BF-D14E-BDE7-ACF3A7A9E659}" sibTransId="{6780A470-4105-5E41-96A3-7698954311F1}"/>
    <dgm:cxn modelId="{35023A3B-1733-444A-9B79-13040C35EFEC}" type="presOf" srcId="{EA69455D-B152-4243-AEC1-65D7BEC80F32}" destId="{6C715AD7-3302-D847-91F2-A02C146B4F5D}" srcOrd="1" destOrd="0" presId="urn:microsoft.com/office/officeart/2009/3/layout/HorizontalOrganizationChart"/>
    <dgm:cxn modelId="{7CC281E8-8496-5A42-BE2E-71E6F8D051B8}" type="presOf" srcId="{4EA63F54-91F2-4445-AC6C-5933EA66C503}" destId="{EF331F99-5F21-2542-8659-8DC3958D0815}" srcOrd="1" destOrd="0" presId="urn:microsoft.com/office/officeart/2009/3/layout/HorizontalOrganizationChart"/>
    <dgm:cxn modelId="{B011DCFE-B45C-D048-8979-017E0BB15104}" type="presOf" srcId="{2052527D-349A-AB48-AF87-C9954DEA2063}" destId="{03C25C56-D13E-5C4F-B398-211A09379AD4}" srcOrd="0" destOrd="0" presId="urn:microsoft.com/office/officeart/2009/3/layout/HorizontalOrganizationChart"/>
    <dgm:cxn modelId="{087E78C0-8E55-E342-B3C3-E346AF74110A}" type="presOf" srcId="{FE95247F-20BF-D14E-BDE7-ACF3A7A9E659}" destId="{A7B569B9-8904-174D-84F0-BC5E708F9BFE}" srcOrd="0" destOrd="0" presId="urn:microsoft.com/office/officeart/2009/3/layout/HorizontalOrganizationChart"/>
    <dgm:cxn modelId="{F5E3E763-16D3-8340-956A-7B2879BBC34F}" type="presOf" srcId="{4EA63F54-91F2-4445-AC6C-5933EA66C503}" destId="{32810D2A-3C60-1249-AB70-C427B0F20698}" srcOrd="0" destOrd="0" presId="urn:microsoft.com/office/officeart/2009/3/layout/HorizontalOrganizationChart"/>
    <dgm:cxn modelId="{133CA3D5-37A0-9044-8198-B262EF734237}" srcId="{07C87334-33D7-B643-A85B-420C57901964}" destId="{EA69455D-B152-4243-AEC1-65D7BEC80F32}" srcOrd="0" destOrd="0" parTransId="{5E0BA41E-92BA-8443-97A6-C7122F3765B1}" sibTransId="{55355028-25CE-014A-81AF-C9171EA25743}"/>
    <dgm:cxn modelId="{DB6C457C-E193-5C4F-9064-D6835B0B73A8}" type="presOf" srcId="{A7D79157-8452-4440-9299-B87CDC402D54}" destId="{A2664C58-60E6-B047-9154-03E800E79189}" srcOrd="0" destOrd="0" presId="urn:microsoft.com/office/officeart/2009/3/layout/HorizontalOrganizationChart"/>
    <dgm:cxn modelId="{1F73A10B-6148-A449-9302-93F9F5201540}" srcId="{2052527D-349A-AB48-AF87-C9954DEA2063}" destId="{4EA63F54-91F2-4445-AC6C-5933EA66C503}" srcOrd="0" destOrd="0" parTransId="{FA0B72A4-895E-504B-B1A1-950A177BD642}" sibTransId="{0E5BAF90-DA3B-EF4C-98F2-9B3AE7D683FC}"/>
    <dgm:cxn modelId="{FBBCACE6-2DCB-C04E-B891-AC3AA692CC5A}" type="presOf" srcId="{07C87334-33D7-B643-A85B-420C57901964}" destId="{66EA7F06-167B-1647-A2B9-9B35D78774B1}" srcOrd="1" destOrd="0" presId="urn:microsoft.com/office/officeart/2009/3/layout/HorizontalOrganizationChart"/>
    <dgm:cxn modelId="{9CC27DF0-C3EA-F84B-96C9-5DBF8CD8380A}" type="presOf" srcId="{5E0BA41E-92BA-8443-97A6-C7122F3765B1}" destId="{B5AB2713-253C-F74E-81BC-85D83E2BE9AA}" srcOrd="0" destOrd="0" presId="urn:microsoft.com/office/officeart/2009/3/layout/HorizontalOrganizationChart"/>
    <dgm:cxn modelId="{D52AF143-639D-0F4E-BA55-E14A7A79D81C}" srcId="{2052527D-349A-AB48-AF87-C9954DEA2063}" destId="{07C87334-33D7-B643-A85B-420C57901964}" srcOrd="1" destOrd="0" parTransId="{66B7293B-8D9E-6A4B-BB61-5C4A31624AB3}" sibTransId="{03648848-A152-DC40-B111-03AB7B985B59}"/>
    <dgm:cxn modelId="{2604A8F1-3590-934F-BC6D-B7CF7612C4F1}" type="presParOf" srcId="{03C25C56-D13E-5C4F-B398-211A09379AD4}" destId="{A3656476-2E4E-964D-AE7C-0F88F88677B8}" srcOrd="0" destOrd="0" presId="urn:microsoft.com/office/officeart/2009/3/layout/HorizontalOrganizationChart"/>
    <dgm:cxn modelId="{D048763F-A2BD-6E4A-9985-18EC02F0FEF6}" type="presParOf" srcId="{A3656476-2E4E-964D-AE7C-0F88F88677B8}" destId="{78AD2B5A-15D6-534D-9C47-E7A2446748E4}" srcOrd="0" destOrd="0" presId="urn:microsoft.com/office/officeart/2009/3/layout/HorizontalOrganizationChart"/>
    <dgm:cxn modelId="{8196090F-B6EA-494D-BA41-8E5878FB6657}" type="presParOf" srcId="{78AD2B5A-15D6-534D-9C47-E7A2446748E4}" destId="{32810D2A-3C60-1249-AB70-C427B0F20698}" srcOrd="0" destOrd="0" presId="urn:microsoft.com/office/officeart/2009/3/layout/HorizontalOrganizationChart"/>
    <dgm:cxn modelId="{BE79EE37-7DF1-7A49-A400-E7D94424CB4E}" type="presParOf" srcId="{78AD2B5A-15D6-534D-9C47-E7A2446748E4}" destId="{EF331F99-5F21-2542-8659-8DC3958D0815}" srcOrd="1" destOrd="0" presId="urn:microsoft.com/office/officeart/2009/3/layout/HorizontalOrganizationChart"/>
    <dgm:cxn modelId="{7E14EE3B-C83E-4E4A-96DB-D3D84A8FE549}" type="presParOf" srcId="{A3656476-2E4E-964D-AE7C-0F88F88677B8}" destId="{FE6B2735-5F9C-C246-B62F-C7DD4818D476}" srcOrd="1" destOrd="0" presId="urn:microsoft.com/office/officeart/2009/3/layout/HorizontalOrganizationChart"/>
    <dgm:cxn modelId="{F6F8C0B9-D793-514D-A15E-C2B2DD1036FE}" type="presParOf" srcId="{A3656476-2E4E-964D-AE7C-0F88F88677B8}" destId="{585DAB0E-D0F2-D642-874F-F291F7342EDD}" srcOrd="2" destOrd="0" presId="urn:microsoft.com/office/officeart/2009/3/layout/HorizontalOrganizationChart"/>
    <dgm:cxn modelId="{7AE4ED2F-B20D-5142-8819-F4E8A2EF5379}" type="presParOf" srcId="{03C25C56-D13E-5C4F-B398-211A09379AD4}" destId="{17103BE6-4538-9444-8F1B-392FAF0B5B9F}" srcOrd="1" destOrd="0" presId="urn:microsoft.com/office/officeart/2009/3/layout/HorizontalOrganizationChart"/>
    <dgm:cxn modelId="{68A678E4-8D09-F84C-8D19-A31F9486C70A}" type="presParOf" srcId="{17103BE6-4538-9444-8F1B-392FAF0B5B9F}" destId="{B5B6DC34-3FC1-7F47-9F26-3E69F7158318}" srcOrd="0" destOrd="0" presId="urn:microsoft.com/office/officeart/2009/3/layout/HorizontalOrganizationChart"/>
    <dgm:cxn modelId="{F20B51D3-F4DC-6E45-AC5C-0FB9C1FE971A}" type="presParOf" srcId="{B5B6DC34-3FC1-7F47-9F26-3E69F7158318}" destId="{90360EC7-B79B-7A47-A470-3423BB3858EB}" srcOrd="0" destOrd="0" presId="urn:microsoft.com/office/officeart/2009/3/layout/HorizontalOrganizationChart"/>
    <dgm:cxn modelId="{DA484943-DA22-BD47-8FB9-C5862D364A3B}" type="presParOf" srcId="{B5B6DC34-3FC1-7F47-9F26-3E69F7158318}" destId="{66EA7F06-167B-1647-A2B9-9B35D78774B1}" srcOrd="1" destOrd="0" presId="urn:microsoft.com/office/officeart/2009/3/layout/HorizontalOrganizationChart"/>
    <dgm:cxn modelId="{EC4346E5-09DE-104D-B58D-D50C67590D53}" type="presParOf" srcId="{17103BE6-4538-9444-8F1B-392FAF0B5B9F}" destId="{596BC604-A051-3944-BE25-EB830D98CF61}" srcOrd="1" destOrd="0" presId="urn:microsoft.com/office/officeart/2009/3/layout/HorizontalOrganizationChart"/>
    <dgm:cxn modelId="{CEAF548D-5801-754C-BB56-15A2B98541EA}" type="presParOf" srcId="{596BC604-A051-3944-BE25-EB830D98CF61}" destId="{B5AB2713-253C-F74E-81BC-85D83E2BE9AA}" srcOrd="0" destOrd="0" presId="urn:microsoft.com/office/officeart/2009/3/layout/HorizontalOrganizationChart"/>
    <dgm:cxn modelId="{1E682B18-CED4-D74F-B52E-BEA57524C933}" type="presParOf" srcId="{596BC604-A051-3944-BE25-EB830D98CF61}" destId="{639B2CBC-24E4-874D-8865-723DBA76D527}" srcOrd="1" destOrd="0" presId="urn:microsoft.com/office/officeart/2009/3/layout/HorizontalOrganizationChart"/>
    <dgm:cxn modelId="{D8D3F247-7330-9D44-958E-D6F4D3B6E1D4}" type="presParOf" srcId="{639B2CBC-24E4-874D-8865-723DBA76D527}" destId="{5233A1D6-AEE3-FF4B-B8E4-A3727D98828C}" srcOrd="0" destOrd="0" presId="urn:microsoft.com/office/officeart/2009/3/layout/HorizontalOrganizationChart"/>
    <dgm:cxn modelId="{3B002F2D-F49B-1547-A38D-B2863544ED4D}" type="presParOf" srcId="{5233A1D6-AEE3-FF4B-B8E4-A3727D98828C}" destId="{961417F6-701B-0949-95A0-22DC74F0CB08}" srcOrd="0" destOrd="0" presId="urn:microsoft.com/office/officeart/2009/3/layout/HorizontalOrganizationChart"/>
    <dgm:cxn modelId="{EF1ED033-5E39-374F-A68E-AE6A26046C29}" type="presParOf" srcId="{5233A1D6-AEE3-FF4B-B8E4-A3727D98828C}" destId="{6C715AD7-3302-D847-91F2-A02C146B4F5D}" srcOrd="1" destOrd="0" presId="urn:microsoft.com/office/officeart/2009/3/layout/HorizontalOrganizationChart"/>
    <dgm:cxn modelId="{E0412454-1150-A342-8B13-CB8D0A814F57}" type="presParOf" srcId="{639B2CBC-24E4-874D-8865-723DBA76D527}" destId="{639BA516-9286-EA45-92F5-0482909D79B9}" srcOrd="1" destOrd="0" presId="urn:microsoft.com/office/officeart/2009/3/layout/HorizontalOrganizationChart"/>
    <dgm:cxn modelId="{39EA0CB7-8B8E-AE40-BCC7-E0EB5DCC63A6}" type="presParOf" srcId="{639BA516-9286-EA45-92F5-0482909D79B9}" destId="{A7B569B9-8904-174D-84F0-BC5E708F9BFE}" srcOrd="0" destOrd="0" presId="urn:microsoft.com/office/officeart/2009/3/layout/HorizontalOrganizationChart"/>
    <dgm:cxn modelId="{2EE63404-1CAE-3D4F-AFA5-549E72D0064F}" type="presParOf" srcId="{639BA516-9286-EA45-92F5-0482909D79B9}" destId="{0F53792E-85E9-E34E-9541-7424CAD0D140}" srcOrd="1" destOrd="0" presId="urn:microsoft.com/office/officeart/2009/3/layout/HorizontalOrganizationChart"/>
    <dgm:cxn modelId="{8F513B56-5981-DF42-ADED-8847B432B2D7}" type="presParOf" srcId="{0F53792E-85E9-E34E-9541-7424CAD0D140}" destId="{2E45E6B9-1618-3E4B-B626-E26F877DCAFA}" srcOrd="0" destOrd="0" presId="urn:microsoft.com/office/officeart/2009/3/layout/HorizontalOrganizationChart"/>
    <dgm:cxn modelId="{4AC51A22-0B9C-4F40-83C4-104AD21E7567}" type="presParOf" srcId="{2E45E6B9-1618-3E4B-B626-E26F877DCAFA}" destId="{A2664C58-60E6-B047-9154-03E800E79189}" srcOrd="0" destOrd="0" presId="urn:microsoft.com/office/officeart/2009/3/layout/HorizontalOrganizationChart"/>
    <dgm:cxn modelId="{8E5F26F4-7FB0-404D-B576-1297ABBB9450}" type="presParOf" srcId="{2E45E6B9-1618-3E4B-B626-E26F877DCAFA}" destId="{D60FF078-5587-D64A-9FF2-ED6C2E5E2B35}" srcOrd="1" destOrd="0" presId="urn:microsoft.com/office/officeart/2009/3/layout/HorizontalOrganizationChart"/>
    <dgm:cxn modelId="{A8EA0E75-1A7A-EF4F-80C7-C69389B849F1}" type="presParOf" srcId="{0F53792E-85E9-E34E-9541-7424CAD0D140}" destId="{8C24E3BD-5C30-7843-8330-57901E8BF13F}" srcOrd="1" destOrd="0" presId="urn:microsoft.com/office/officeart/2009/3/layout/HorizontalOrganizationChart"/>
    <dgm:cxn modelId="{8AC3F139-7F74-7D4C-B598-BC32F4829364}" type="presParOf" srcId="{0F53792E-85E9-E34E-9541-7424CAD0D140}" destId="{B81DF94F-F021-7842-A82E-EAD59CE74140}" srcOrd="2" destOrd="0" presId="urn:microsoft.com/office/officeart/2009/3/layout/HorizontalOrganizationChart"/>
    <dgm:cxn modelId="{6AFF1EAF-75EC-2240-843B-077802CC430E}" type="presParOf" srcId="{639B2CBC-24E4-874D-8865-723DBA76D527}" destId="{2D1E58A5-AF8E-374B-92FB-1AC5D60B2C2D}" srcOrd="2" destOrd="0" presId="urn:microsoft.com/office/officeart/2009/3/layout/HorizontalOrganizationChart"/>
    <dgm:cxn modelId="{07AC63DD-6000-3B46-A435-3A11C2595FFB}" type="presParOf" srcId="{17103BE6-4538-9444-8F1B-392FAF0B5B9F}" destId="{2BE5FC2B-B320-4A49-900A-61702D57E55B}" srcOrd="2" destOrd="0" presId="urn:microsoft.com/office/officeart/2009/3/layout/HorizontalOrganizationChart"/>
  </dgm:cxnLst>
  <dgm:bg/>
  <dgm:whole>
    <a:ln>
      <a:noFill/>
    </a:ln>
  </dgm:whole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052527D-349A-AB48-AF87-C9954DEA2063}" type="doc">
      <dgm:prSet loTypeId="urn:microsoft.com/office/officeart/2009/3/layout/HorizontalOrganizationChart" loCatId="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en-US"/>
        </a:p>
      </dgm:t>
    </dgm:pt>
    <dgm:pt modelId="{4EA63F54-91F2-4445-AC6C-5933EA66C503}">
      <dgm:prSet phldrT="[Text]"/>
      <dgm:spPr/>
      <dgm:t>
        <a:bodyPr/>
        <a:lstStyle/>
        <a:p>
          <a:r>
            <a:rPr lang="en-US" dirty="0" smtClean="0"/>
            <a:t>Traditional Ethics</a:t>
          </a:r>
          <a:endParaRPr lang="en-US" dirty="0"/>
        </a:p>
      </dgm:t>
    </dgm:pt>
    <dgm:pt modelId="{FA0B72A4-895E-504B-B1A1-950A177BD642}" type="parTrans" cxnId="{1F73A10B-6148-A449-9302-93F9F5201540}">
      <dgm:prSet/>
      <dgm:spPr/>
      <dgm:t>
        <a:bodyPr/>
        <a:lstStyle/>
        <a:p>
          <a:endParaRPr lang="en-US"/>
        </a:p>
      </dgm:t>
    </dgm:pt>
    <dgm:pt modelId="{0E5BAF90-DA3B-EF4C-98F2-9B3AE7D683FC}" type="sibTrans" cxnId="{1F73A10B-6148-A449-9302-93F9F5201540}">
      <dgm:prSet/>
      <dgm:spPr/>
      <dgm:t>
        <a:bodyPr/>
        <a:lstStyle/>
        <a:p>
          <a:endParaRPr lang="en-US"/>
        </a:p>
      </dgm:t>
    </dgm:pt>
    <dgm:pt modelId="{07C87334-33D7-B643-A85B-420C57901964}">
      <dgm:prSet phldrT="[Text]"/>
      <dgm:spPr/>
      <dgm:t>
        <a:bodyPr/>
        <a:lstStyle/>
        <a:p>
          <a:r>
            <a:rPr lang="en-US" dirty="0" smtClean="0"/>
            <a:t>Feminist Ethics</a:t>
          </a:r>
          <a:endParaRPr lang="en-US" dirty="0"/>
        </a:p>
      </dgm:t>
    </dgm:pt>
    <dgm:pt modelId="{66B7293B-8D9E-6A4B-BB61-5C4A31624AB3}" type="parTrans" cxnId="{D52AF143-639D-0F4E-BA55-E14A7A79D81C}">
      <dgm:prSet/>
      <dgm:spPr/>
      <dgm:t>
        <a:bodyPr/>
        <a:lstStyle/>
        <a:p>
          <a:endParaRPr lang="en-US"/>
        </a:p>
      </dgm:t>
    </dgm:pt>
    <dgm:pt modelId="{03648848-A152-DC40-B111-03AB7B985B59}" type="sibTrans" cxnId="{D52AF143-639D-0F4E-BA55-E14A7A79D81C}">
      <dgm:prSet/>
      <dgm:spPr/>
      <dgm:t>
        <a:bodyPr/>
        <a:lstStyle/>
        <a:p>
          <a:endParaRPr lang="en-US"/>
        </a:p>
      </dgm:t>
    </dgm:pt>
    <dgm:pt modelId="{EA69455D-B152-4243-AEC1-65D7BEC80F32}">
      <dgm:prSet phldrT="[Text]"/>
      <dgm:spPr/>
      <dgm:t>
        <a:bodyPr/>
        <a:lstStyle/>
        <a:p>
          <a:endParaRPr lang="en-US" dirty="0"/>
        </a:p>
      </dgm:t>
    </dgm:pt>
    <dgm:pt modelId="{5E0BA41E-92BA-8443-97A6-C7122F3765B1}" type="parTrans" cxnId="{133CA3D5-37A0-9044-8198-B262EF734237}">
      <dgm:prSet/>
      <dgm:spPr>
        <a:ln>
          <a:solidFill>
            <a:schemeClr val="tx2"/>
          </a:solidFill>
          <a:headEnd type="none"/>
          <a:tailEnd type="arrow"/>
        </a:ln>
      </dgm:spPr>
      <dgm:t>
        <a:bodyPr/>
        <a:lstStyle/>
        <a:p>
          <a:endParaRPr lang="en-US"/>
        </a:p>
      </dgm:t>
    </dgm:pt>
    <dgm:pt modelId="{55355028-25CE-014A-81AF-C9171EA25743}" type="sibTrans" cxnId="{133CA3D5-37A0-9044-8198-B262EF734237}">
      <dgm:prSet/>
      <dgm:spPr/>
      <dgm:t>
        <a:bodyPr/>
        <a:lstStyle/>
        <a:p>
          <a:endParaRPr lang="en-US"/>
        </a:p>
      </dgm:t>
    </dgm:pt>
    <dgm:pt modelId="{A7D79157-8452-4440-9299-B87CDC402D54}">
      <dgm:prSet phldrT="[Text]"/>
      <dgm:spPr/>
      <dgm:t>
        <a:bodyPr/>
        <a:lstStyle/>
        <a:p>
          <a:endParaRPr lang="en-US" dirty="0"/>
        </a:p>
      </dgm:t>
    </dgm:pt>
    <dgm:pt modelId="{FE95247F-20BF-D14E-BDE7-ACF3A7A9E659}" type="parTrans" cxnId="{AAABEDA2-7371-B441-A859-3B57D509DD93}">
      <dgm:prSet/>
      <dgm:spPr>
        <a:ln>
          <a:solidFill>
            <a:schemeClr val="accent1"/>
          </a:solidFill>
          <a:headEnd type="none"/>
          <a:tailEnd type="arrow"/>
        </a:ln>
      </dgm:spPr>
      <dgm:t>
        <a:bodyPr/>
        <a:lstStyle/>
        <a:p>
          <a:endParaRPr lang="en-US"/>
        </a:p>
      </dgm:t>
    </dgm:pt>
    <dgm:pt modelId="{6780A470-4105-5E41-96A3-7698954311F1}" type="sibTrans" cxnId="{AAABEDA2-7371-B441-A859-3B57D509DD93}">
      <dgm:prSet/>
      <dgm:spPr/>
      <dgm:t>
        <a:bodyPr/>
        <a:lstStyle/>
        <a:p>
          <a:endParaRPr lang="en-US"/>
        </a:p>
      </dgm:t>
    </dgm:pt>
    <dgm:pt modelId="{03C25C56-D13E-5C4F-B398-211A09379AD4}" type="pres">
      <dgm:prSet presAssocID="{2052527D-349A-AB48-AF87-C9954DEA2063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A3656476-2E4E-964D-AE7C-0F88F88677B8}" type="pres">
      <dgm:prSet presAssocID="{4EA63F54-91F2-4445-AC6C-5933EA66C503}" presName="hierRoot1" presStyleCnt="0">
        <dgm:presLayoutVars>
          <dgm:hierBranch val="init"/>
        </dgm:presLayoutVars>
      </dgm:prSet>
      <dgm:spPr/>
    </dgm:pt>
    <dgm:pt modelId="{78AD2B5A-15D6-534D-9C47-E7A2446748E4}" type="pres">
      <dgm:prSet presAssocID="{4EA63F54-91F2-4445-AC6C-5933EA66C503}" presName="rootComposite1" presStyleCnt="0"/>
      <dgm:spPr/>
    </dgm:pt>
    <dgm:pt modelId="{32810D2A-3C60-1249-AB70-C427B0F20698}" type="pres">
      <dgm:prSet presAssocID="{4EA63F54-91F2-4445-AC6C-5933EA66C503}" presName="rootText1" presStyleLbl="node0" presStyleIdx="0" presStyleCnt="2" custLinFactNeighborX="-135" custLinFactNeighborY="-5811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EF331F99-5F21-2542-8659-8DC3958D0815}" type="pres">
      <dgm:prSet presAssocID="{4EA63F54-91F2-4445-AC6C-5933EA66C503}" presName="rootConnector1" presStyleLbl="node1" presStyleIdx="0" presStyleCnt="0"/>
      <dgm:spPr/>
      <dgm:t>
        <a:bodyPr/>
        <a:lstStyle/>
        <a:p>
          <a:endParaRPr lang="en-US"/>
        </a:p>
      </dgm:t>
    </dgm:pt>
    <dgm:pt modelId="{FE6B2735-5F9C-C246-B62F-C7DD4818D476}" type="pres">
      <dgm:prSet presAssocID="{4EA63F54-91F2-4445-AC6C-5933EA66C503}" presName="hierChild2" presStyleCnt="0"/>
      <dgm:spPr/>
    </dgm:pt>
    <dgm:pt modelId="{585DAB0E-D0F2-D642-874F-F291F7342EDD}" type="pres">
      <dgm:prSet presAssocID="{4EA63F54-91F2-4445-AC6C-5933EA66C503}" presName="hierChild3" presStyleCnt="0"/>
      <dgm:spPr/>
    </dgm:pt>
    <dgm:pt modelId="{17103BE6-4538-9444-8F1B-392FAF0B5B9F}" type="pres">
      <dgm:prSet presAssocID="{07C87334-33D7-B643-A85B-420C57901964}" presName="hierRoot1" presStyleCnt="0">
        <dgm:presLayoutVars>
          <dgm:hierBranch val="init"/>
        </dgm:presLayoutVars>
      </dgm:prSet>
      <dgm:spPr/>
    </dgm:pt>
    <dgm:pt modelId="{B5B6DC34-3FC1-7F47-9F26-3E69F7158318}" type="pres">
      <dgm:prSet presAssocID="{07C87334-33D7-B643-A85B-420C57901964}" presName="rootComposite1" presStyleCnt="0"/>
      <dgm:spPr/>
    </dgm:pt>
    <dgm:pt modelId="{90360EC7-B79B-7A47-A470-3423BB3858EB}" type="pres">
      <dgm:prSet presAssocID="{07C87334-33D7-B643-A85B-420C57901964}" presName="rootText1" presStyleLbl="node0" presStyleIdx="1" presStyleCnt="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66EA7F06-167B-1647-A2B9-9B35D78774B1}" type="pres">
      <dgm:prSet presAssocID="{07C87334-33D7-B643-A85B-420C57901964}" presName="rootConnector1" presStyleLbl="node1" presStyleIdx="0" presStyleCnt="0"/>
      <dgm:spPr/>
      <dgm:t>
        <a:bodyPr/>
        <a:lstStyle/>
        <a:p>
          <a:endParaRPr lang="en-US"/>
        </a:p>
      </dgm:t>
    </dgm:pt>
    <dgm:pt modelId="{596BC604-A051-3944-BE25-EB830D98CF61}" type="pres">
      <dgm:prSet presAssocID="{07C87334-33D7-B643-A85B-420C57901964}" presName="hierChild2" presStyleCnt="0"/>
      <dgm:spPr/>
    </dgm:pt>
    <dgm:pt modelId="{B5AB2713-253C-F74E-81BC-85D83E2BE9AA}" type="pres">
      <dgm:prSet presAssocID="{5E0BA41E-92BA-8443-97A6-C7122F3765B1}" presName="Name64" presStyleLbl="parChTrans1D2" presStyleIdx="0" presStyleCnt="1"/>
      <dgm:spPr/>
      <dgm:t>
        <a:bodyPr/>
        <a:lstStyle/>
        <a:p>
          <a:endParaRPr lang="en-US"/>
        </a:p>
      </dgm:t>
    </dgm:pt>
    <dgm:pt modelId="{639B2CBC-24E4-874D-8865-723DBA76D527}" type="pres">
      <dgm:prSet presAssocID="{EA69455D-B152-4243-AEC1-65D7BEC80F32}" presName="hierRoot2" presStyleCnt="0">
        <dgm:presLayoutVars>
          <dgm:hierBranch val="init"/>
        </dgm:presLayoutVars>
      </dgm:prSet>
      <dgm:spPr/>
    </dgm:pt>
    <dgm:pt modelId="{5233A1D6-AEE3-FF4B-B8E4-A3727D98828C}" type="pres">
      <dgm:prSet presAssocID="{EA69455D-B152-4243-AEC1-65D7BEC80F32}" presName="rootComposite" presStyleCnt="0"/>
      <dgm:spPr/>
    </dgm:pt>
    <dgm:pt modelId="{961417F6-701B-0949-95A0-22DC74F0CB08}" type="pres">
      <dgm:prSet presAssocID="{EA69455D-B152-4243-AEC1-65D7BEC80F32}" presName="rootText" presStyleLbl="node2" presStyleIdx="0" presStyleCnt="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6C715AD7-3302-D847-91F2-A02C146B4F5D}" type="pres">
      <dgm:prSet presAssocID="{EA69455D-B152-4243-AEC1-65D7BEC80F32}" presName="rootConnector" presStyleLbl="node2" presStyleIdx="0" presStyleCnt="1"/>
      <dgm:spPr/>
      <dgm:t>
        <a:bodyPr/>
        <a:lstStyle/>
        <a:p>
          <a:endParaRPr lang="en-US"/>
        </a:p>
      </dgm:t>
    </dgm:pt>
    <dgm:pt modelId="{639BA516-9286-EA45-92F5-0482909D79B9}" type="pres">
      <dgm:prSet presAssocID="{EA69455D-B152-4243-AEC1-65D7BEC80F32}" presName="hierChild4" presStyleCnt="0"/>
      <dgm:spPr/>
    </dgm:pt>
    <dgm:pt modelId="{A7B569B9-8904-174D-84F0-BC5E708F9BFE}" type="pres">
      <dgm:prSet presAssocID="{FE95247F-20BF-D14E-BDE7-ACF3A7A9E659}" presName="Name64" presStyleLbl="parChTrans1D3" presStyleIdx="0" presStyleCnt="1"/>
      <dgm:spPr/>
      <dgm:t>
        <a:bodyPr/>
        <a:lstStyle/>
        <a:p>
          <a:endParaRPr lang="en-US"/>
        </a:p>
      </dgm:t>
    </dgm:pt>
    <dgm:pt modelId="{0F53792E-85E9-E34E-9541-7424CAD0D140}" type="pres">
      <dgm:prSet presAssocID="{A7D79157-8452-4440-9299-B87CDC402D54}" presName="hierRoot2" presStyleCnt="0">
        <dgm:presLayoutVars>
          <dgm:hierBranch val="init"/>
        </dgm:presLayoutVars>
      </dgm:prSet>
      <dgm:spPr/>
    </dgm:pt>
    <dgm:pt modelId="{2E45E6B9-1618-3E4B-B626-E26F877DCAFA}" type="pres">
      <dgm:prSet presAssocID="{A7D79157-8452-4440-9299-B87CDC402D54}" presName="rootComposite" presStyleCnt="0"/>
      <dgm:spPr/>
    </dgm:pt>
    <dgm:pt modelId="{A2664C58-60E6-B047-9154-03E800E79189}" type="pres">
      <dgm:prSet presAssocID="{A7D79157-8452-4440-9299-B87CDC402D54}" presName="rootText" presStyleLbl="node3" presStyleIdx="0" presStyleCnt="1" custLinFactNeighborX="135" custLinFactNeighborY="76789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D60FF078-5587-D64A-9FF2-ED6C2E5E2B35}" type="pres">
      <dgm:prSet presAssocID="{A7D79157-8452-4440-9299-B87CDC402D54}" presName="rootConnector" presStyleLbl="node3" presStyleIdx="0" presStyleCnt="1"/>
      <dgm:spPr/>
      <dgm:t>
        <a:bodyPr/>
        <a:lstStyle/>
        <a:p>
          <a:endParaRPr lang="en-US"/>
        </a:p>
      </dgm:t>
    </dgm:pt>
    <dgm:pt modelId="{8C24E3BD-5C30-7843-8330-57901E8BF13F}" type="pres">
      <dgm:prSet presAssocID="{A7D79157-8452-4440-9299-B87CDC402D54}" presName="hierChild4" presStyleCnt="0"/>
      <dgm:spPr/>
    </dgm:pt>
    <dgm:pt modelId="{B81DF94F-F021-7842-A82E-EAD59CE74140}" type="pres">
      <dgm:prSet presAssocID="{A7D79157-8452-4440-9299-B87CDC402D54}" presName="hierChild5" presStyleCnt="0"/>
      <dgm:spPr/>
    </dgm:pt>
    <dgm:pt modelId="{2D1E58A5-AF8E-374B-92FB-1AC5D60B2C2D}" type="pres">
      <dgm:prSet presAssocID="{EA69455D-B152-4243-AEC1-65D7BEC80F32}" presName="hierChild5" presStyleCnt="0"/>
      <dgm:spPr/>
    </dgm:pt>
    <dgm:pt modelId="{2BE5FC2B-B320-4A49-900A-61702D57E55B}" type="pres">
      <dgm:prSet presAssocID="{07C87334-33D7-B643-A85B-420C57901964}" presName="hierChild3" presStyleCnt="0"/>
      <dgm:spPr/>
    </dgm:pt>
  </dgm:ptLst>
  <dgm:cxnLst>
    <dgm:cxn modelId="{6AAE7BE2-E6F9-C54A-BB85-D98A391003F9}" type="presOf" srcId="{EA69455D-B152-4243-AEC1-65D7BEC80F32}" destId="{961417F6-701B-0949-95A0-22DC74F0CB08}" srcOrd="0" destOrd="0" presId="urn:microsoft.com/office/officeart/2009/3/layout/HorizontalOrganizationChart"/>
    <dgm:cxn modelId="{AAABEDA2-7371-B441-A859-3B57D509DD93}" srcId="{EA69455D-B152-4243-AEC1-65D7BEC80F32}" destId="{A7D79157-8452-4440-9299-B87CDC402D54}" srcOrd="0" destOrd="0" parTransId="{FE95247F-20BF-D14E-BDE7-ACF3A7A9E659}" sibTransId="{6780A470-4105-5E41-96A3-7698954311F1}"/>
    <dgm:cxn modelId="{994C690E-2555-1B41-8BCA-BDA137F24E73}" type="presOf" srcId="{2052527D-349A-AB48-AF87-C9954DEA2063}" destId="{03C25C56-D13E-5C4F-B398-211A09379AD4}" srcOrd="0" destOrd="0" presId="urn:microsoft.com/office/officeart/2009/3/layout/HorizontalOrganizationChart"/>
    <dgm:cxn modelId="{230E2E6B-6F52-6948-AFB1-1B948C9F832F}" type="presOf" srcId="{07C87334-33D7-B643-A85B-420C57901964}" destId="{66EA7F06-167B-1647-A2B9-9B35D78774B1}" srcOrd="1" destOrd="0" presId="urn:microsoft.com/office/officeart/2009/3/layout/HorizontalOrganizationChart"/>
    <dgm:cxn modelId="{C55E06BE-CB52-C247-99AB-8EA07B50EEC6}" type="presOf" srcId="{4EA63F54-91F2-4445-AC6C-5933EA66C503}" destId="{EF331F99-5F21-2542-8659-8DC3958D0815}" srcOrd="1" destOrd="0" presId="urn:microsoft.com/office/officeart/2009/3/layout/HorizontalOrganizationChart"/>
    <dgm:cxn modelId="{5ADFBEDE-2C12-EC4B-A8E0-C88F863D543B}" type="presOf" srcId="{A7D79157-8452-4440-9299-B87CDC402D54}" destId="{A2664C58-60E6-B047-9154-03E800E79189}" srcOrd="0" destOrd="0" presId="urn:microsoft.com/office/officeart/2009/3/layout/HorizontalOrganizationChart"/>
    <dgm:cxn modelId="{FEA14A2E-C2DD-0A49-B9B6-EB306BEFE52E}" type="presOf" srcId="{4EA63F54-91F2-4445-AC6C-5933EA66C503}" destId="{32810D2A-3C60-1249-AB70-C427B0F20698}" srcOrd="0" destOrd="0" presId="urn:microsoft.com/office/officeart/2009/3/layout/HorizontalOrganizationChart"/>
    <dgm:cxn modelId="{133CA3D5-37A0-9044-8198-B262EF734237}" srcId="{07C87334-33D7-B643-A85B-420C57901964}" destId="{EA69455D-B152-4243-AEC1-65D7BEC80F32}" srcOrd="0" destOrd="0" parTransId="{5E0BA41E-92BA-8443-97A6-C7122F3765B1}" sibTransId="{55355028-25CE-014A-81AF-C9171EA25743}"/>
    <dgm:cxn modelId="{7C85CFA4-55E3-C74A-BB22-C53BE59EE007}" type="presOf" srcId="{07C87334-33D7-B643-A85B-420C57901964}" destId="{90360EC7-B79B-7A47-A470-3423BB3858EB}" srcOrd="0" destOrd="0" presId="urn:microsoft.com/office/officeart/2009/3/layout/HorizontalOrganizationChart"/>
    <dgm:cxn modelId="{FFF3D5BB-BF0E-3F4E-997E-57BEF9E4D875}" type="presOf" srcId="{5E0BA41E-92BA-8443-97A6-C7122F3765B1}" destId="{B5AB2713-253C-F74E-81BC-85D83E2BE9AA}" srcOrd="0" destOrd="0" presId="urn:microsoft.com/office/officeart/2009/3/layout/HorizontalOrganizationChart"/>
    <dgm:cxn modelId="{D52AF143-639D-0F4E-BA55-E14A7A79D81C}" srcId="{2052527D-349A-AB48-AF87-C9954DEA2063}" destId="{07C87334-33D7-B643-A85B-420C57901964}" srcOrd="1" destOrd="0" parTransId="{66B7293B-8D9E-6A4B-BB61-5C4A31624AB3}" sibTransId="{03648848-A152-DC40-B111-03AB7B985B59}"/>
    <dgm:cxn modelId="{D12C9337-4899-F248-8140-3CC2B100021F}" type="presOf" srcId="{A7D79157-8452-4440-9299-B87CDC402D54}" destId="{D60FF078-5587-D64A-9FF2-ED6C2E5E2B35}" srcOrd="1" destOrd="0" presId="urn:microsoft.com/office/officeart/2009/3/layout/HorizontalOrganizationChart"/>
    <dgm:cxn modelId="{1F73A10B-6148-A449-9302-93F9F5201540}" srcId="{2052527D-349A-AB48-AF87-C9954DEA2063}" destId="{4EA63F54-91F2-4445-AC6C-5933EA66C503}" srcOrd="0" destOrd="0" parTransId="{FA0B72A4-895E-504B-B1A1-950A177BD642}" sibTransId="{0E5BAF90-DA3B-EF4C-98F2-9B3AE7D683FC}"/>
    <dgm:cxn modelId="{B64F42E3-7635-6E41-839C-67AA8A5B1A3F}" type="presOf" srcId="{FE95247F-20BF-D14E-BDE7-ACF3A7A9E659}" destId="{A7B569B9-8904-174D-84F0-BC5E708F9BFE}" srcOrd="0" destOrd="0" presId="urn:microsoft.com/office/officeart/2009/3/layout/HorizontalOrganizationChart"/>
    <dgm:cxn modelId="{9F8E6400-9365-6D4A-B465-8FEEA270BF20}" type="presOf" srcId="{EA69455D-B152-4243-AEC1-65D7BEC80F32}" destId="{6C715AD7-3302-D847-91F2-A02C146B4F5D}" srcOrd="1" destOrd="0" presId="urn:microsoft.com/office/officeart/2009/3/layout/HorizontalOrganizationChart"/>
    <dgm:cxn modelId="{F43475E3-3D04-A241-9A9B-53131B37E0F3}" type="presParOf" srcId="{03C25C56-D13E-5C4F-B398-211A09379AD4}" destId="{A3656476-2E4E-964D-AE7C-0F88F88677B8}" srcOrd="0" destOrd="0" presId="urn:microsoft.com/office/officeart/2009/3/layout/HorizontalOrganizationChart"/>
    <dgm:cxn modelId="{70BCC310-C6AD-E44D-9024-B1A1CA87A3DB}" type="presParOf" srcId="{A3656476-2E4E-964D-AE7C-0F88F88677B8}" destId="{78AD2B5A-15D6-534D-9C47-E7A2446748E4}" srcOrd="0" destOrd="0" presId="urn:microsoft.com/office/officeart/2009/3/layout/HorizontalOrganizationChart"/>
    <dgm:cxn modelId="{8410AA96-2360-2045-ABE3-82E540366685}" type="presParOf" srcId="{78AD2B5A-15D6-534D-9C47-E7A2446748E4}" destId="{32810D2A-3C60-1249-AB70-C427B0F20698}" srcOrd="0" destOrd="0" presId="urn:microsoft.com/office/officeart/2009/3/layout/HorizontalOrganizationChart"/>
    <dgm:cxn modelId="{BFD8916B-690E-E84B-BAFC-535AD3495F7A}" type="presParOf" srcId="{78AD2B5A-15D6-534D-9C47-E7A2446748E4}" destId="{EF331F99-5F21-2542-8659-8DC3958D0815}" srcOrd="1" destOrd="0" presId="urn:microsoft.com/office/officeart/2009/3/layout/HorizontalOrganizationChart"/>
    <dgm:cxn modelId="{7A005566-9EF9-2B4C-AC20-AC66B9C602C8}" type="presParOf" srcId="{A3656476-2E4E-964D-AE7C-0F88F88677B8}" destId="{FE6B2735-5F9C-C246-B62F-C7DD4818D476}" srcOrd="1" destOrd="0" presId="urn:microsoft.com/office/officeart/2009/3/layout/HorizontalOrganizationChart"/>
    <dgm:cxn modelId="{9FCB3A07-43BF-B547-A375-CD4B53FD1C69}" type="presParOf" srcId="{A3656476-2E4E-964D-AE7C-0F88F88677B8}" destId="{585DAB0E-D0F2-D642-874F-F291F7342EDD}" srcOrd="2" destOrd="0" presId="urn:microsoft.com/office/officeart/2009/3/layout/HorizontalOrganizationChart"/>
    <dgm:cxn modelId="{9962A0C3-99D4-2049-AD6B-7DA161A15491}" type="presParOf" srcId="{03C25C56-D13E-5C4F-B398-211A09379AD4}" destId="{17103BE6-4538-9444-8F1B-392FAF0B5B9F}" srcOrd="1" destOrd="0" presId="urn:microsoft.com/office/officeart/2009/3/layout/HorizontalOrganizationChart"/>
    <dgm:cxn modelId="{38A36B26-ECF0-F646-A4E5-D12E43812208}" type="presParOf" srcId="{17103BE6-4538-9444-8F1B-392FAF0B5B9F}" destId="{B5B6DC34-3FC1-7F47-9F26-3E69F7158318}" srcOrd="0" destOrd="0" presId="urn:microsoft.com/office/officeart/2009/3/layout/HorizontalOrganizationChart"/>
    <dgm:cxn modelId="{239877EE-243E-C141-B6A1-94F59ACD6944}" type="presParOf" srcId="{B5B6DC34-3FC1-7F47-9F26-3E69F7158318}" destId="{90360EC7-B79B-7A47-A470-3423BB3858EB}" srcOrd="0" destOrd="0" presId="urn:microsoft.com/office/officeart/2009/3/layout/HorizontalOrganizationChart"/>
    <dgm:cxn modelId="{EE40B85D-850F-D34C-8D6A-B79E35A32208}" type="presParOf" srcId="{B5B6DC34-3FC1-7F47-9F26-3E69F7158318}" destId="{66EA7F06-167B-1647-A2B9-9B35D78774B1}" srcOrd="1" destOrd="0" presId="urn:microsoft.com/office/officeart/2009/3/layout/HorizontalOrganizationChart"/>
    <dgm:cxn modelId="{1548357C-DAFE-144F-99A1-18BEAE9F6994}" type="presParOf" srcId="{17103BE6-4538-9444-8F1B-392FAF0B5B9F}" destId="{596BC604-A051-3944-BE25-EB830D98CF61}" srcOrd="1" destOrd="0" presId="urn:microsoft.com/office/officeart/2009/3/layout/HorizontalOrganizationChart"/>
    <dgm:cxn modelId="{DE577785-9C00-CE40-A224-5E8CF1B5D08A}" type="presParOf" srcId="{596BC604-A051-3944-BE25-EB830D98CF61}" destId="{B5AB2713-253C-F74E-81BC-85D83E2BE9AA}" srcOrd="0" destOrd="0" presId="urn:microsoft.com/office/officeart/2009/3/layout/HorizontalOrganizationChart"/>
    <dgm:cxn modelId="{3327C036-0A15-A449-98DB-F4CD2DB17CA5}" type="presParOf" srcId="{596BC604-A051-3944-BE25-EB830D98CF61}" destId="{639B2CBC-24E4-874D-8865-723DBA76D527}" srcOrd="1" destOrd="0" presId="urn:microsoft.com/office/officeart/2009/3/layout/HorizontalOrganizationChart"/>
    <dgm:cxn modelId="{ABE26589-E21F-2046-B756-A2451080A779}" type="presParOf" srcId="{639B2CBC-24E4-874D-8865-723DBA76D527}" destId="{5233A1D6-AEE3-FF4B-B8E4-A3727D98828C}" srcOrd="0" destOrd="0" presId="urn:microsoft.com/office/officeart/2009/3/layout/HorizontalOrganizationChart"/>
    <dgm:cxn modelId="{8CBBC276-1F50-0344-8593-E37C0EA3C851}" type="presParOf" srcId="{5233A1D6-AEE3-FF4B-B8E4-A3727D98828C}" destId="{961417F6-701B-0949-95A0-22DC74F0CB08}" srcOrd="0" destOrd="0" presId="urn:microsoft.com/office/officeart/2009/3/layout/HorizontalOrganizationChart"/>
    <dgm:cxn modelId="{A9D91B29-A413-444F-B290-1C88BA4316DB}" type="presParOf" srcId="{5233A1D6-AEE3-FF4B-B8E4-A3727D98828C}" destId="{6C715AD7-3302-D847-91F2-A02C146B4F5D}" srcOrd="1" destOrd="0" presId="urn:microsoft.com/office/officeart/2009/3/layout/HorizontalOrganizationChart"/>
    <dgm:cxn modelId="{F4E189BF-D32D-A446-9C87-84ABC7CC5927}" type="presParOf" srcId="{639B2CBC-24E4-874D-8865-723DBA76D527}" destId="{639BA516-9286-EA45-92F5-0482909D79B9}" srcOrd="1" destOrd="0" presId="urn:microsoft.com/office/officeart/2009/3/layout/HorizontalOrganizationChart"/>
    <dgm:cxn modelId="{2F1A0E6E-44B2-3D4C-9933-28670B4561CE}" type="presParOf" srcId="{639BA516-9286-EA45-92F5-0482909D79B9}" destId="{A7B569B9-8904-174D-84F0-BC5E708F9BFE}" srcOrd="0" destOrd="0" presId="urn:microsoft.com/office/officeart/2009/3/layout/HorizontalOrganizationChart"/>
    <dgm:cxn modelId="{3C580C9C-87DC-D747-89A9-16B4CF183289}" type="presParOf" srcId="{639BA516-9286-EA45-92F5-0482909D79B9}" destId="{0F53792E-85E9-E34E-9541-7424CAD0D140}" srcOrd="1" destOrd="0" presId="urn:microsoft.com/office/officeart/2009/3/layout/HorizontalOrganizationChart"/>
    <dgm:cxn modelId="{9C8B91B4-15D6-0248-A236-FB86231541BD}" type="presParOf" srcId="{0F53792E-85E9-E34E-9541-7424CAD0D140}" destId="{2E45E6B9-1618-3E4B-B626-E26F877DCAFA}" srcOrd="0" destOrd="0" presId="urn:microsoft.com/office/officeart/2009/3/layout/HorizontalOrganizationChart"/>
    <dgm:cxn modelId="{C85A527B-8C3A-5F40-8D64-3AA214086DB6}" type="presParOf" srcId="{2E45E6B9-1618-3E4B-B626-E26F877DCAFA}" destId="{A2664C58-60E6-B047-9154-03E800E79189}" srcOrd="0" destOrd="0" presId="urn:microsoft.com/office/officeart/2009/3/layout/HorizontalOrganizationChart"/>
    <dgm:cxn modelId="{A2E5C876-AD1E-F446-A719-2033B2B858DE}" type="presParOf" srcId="{2E45E6B9-1618-3E4B-B626-E26F877DCAFA}" destId="{D60FF078-5587-D64A-9FF2-ED6C2E5E2B35}" srcOrd="1" destOrd="0" presId="urn:microsoft.com/office/officeart/2009/3/layout/HorizontalOrganizationChart"/>
    <dgm:cxn modelId="{08823280-C172-1045-8DFF-3A81070181EB}" type="presParOf" srcId="{0F53792E-85E9-E34E-9541-7424CAD0D140}" destId="{8C24E3BD-5C30-7843-8330-57901E8BF13F}" srcOrd="1" destOrd="0" presId="urn:microsoft.com/office/officeart/2009/3/layout/HorizontalOrganizationChart"/>
    <dgm:cxn modelId="{9B910D6C-74BC-1747-9B7C-1EDF182F6F45}" type="presParOf" srcId="{0F53792E-85E9-E34E-9541-7424CAD0D140}" destId="{B81DF94F-F021-7842-A82E-EAD59CE74140}" srcOrd="2" destOrd="0" presId="urn:microsoft.com/office/officeart/2009/3/layout/HorizontalOrganizationChart"/>
    <dgm:cxn modelId="{07923250-167A-9947-9430-B2F5E42A481C}" type="presParOf" srcId="{639B2CBC-24E4-874D-8865-723DBA76D527}" destId="{2D1E58A5-AF8E-374B-92FB-1AC5D60B2C2D}" srcOrd="2" destOrd="0" presId="urn:microsoft.com/office/officeart/2009/3/layout/HorizontalOrganizationChart"/>
    <dgm:cxn modelId="{3D0D20CD-ADFA-6044-8140-FD754AC6EF73}" type="presParOf" srcId="{17103BE6-4538-9444-8F1B-392FAF0B5B9F}" destId="{2BE5FC2B-B320-4A49-900A-61702D57E55B}" srcOrd="2" destOrd="0" presId="urn:microsoft.com/office/officeart/2009/3/layout/HorizontalOrganizationChart"/>
  </dgm:cxnLst>
  <dgm:bg/>
  <dgm:whole>
    <a:ln>
      <a:noFill/>
    </a:ln>
  </dgm:whole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2052527D-349A-AB48-AF87-C9954DEA2063}" type="doc">
      <dgm:prSet loTypeId="urn:microsoft.com/office/officeart/2009/3/layout/HorizontalOrganizationChart" loCatId="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en-US"/>
        </a:p>
      </dgm:t>
    </dgm:pt>
    <dgm:pt modelId="{4EA63F54-91F2-4445-AC6C-5933EA66C503}">
      <dgm:prSet phldrT="[Text]"/>
      <dgm:spPr/>
      <dgm:t>
        <a:bodyPr/>
        <a:lstStyle/>
        <a:p>
          <a:r>
            <a:rPr lang="en-US" dirty="0" smtClean="0"/>
            <a:t>Traditional Ethics</a:t>
          </a:r>
          <a:endParaRPr lang="en-US" dirty="0"/>
        </a:p>
      </dgm:t>
    </dgm:pt>
    <dgm:pt modelId="{FA0B72A4-895E-504B-B1A1-950A177BD642}" type="parTrans" cxnId="{1F73A10B-6148-A449-9302-93F9F5201540}">
      <dgm:prSet/>
      <dgm:spPr/>
      <dgm:t>
        <a:bodyPr/>
        <a:lstStyle/>
        <a:p>
          <a:endParaRPr lang="en-US"/>
        </a:p>
      </dgm:t>
    </dgm:pt>
    <dgm:pt modelId="{0E5BAF90-DA3B-EF4C-98F2-9B3AE7D683FC}" type="sibTrans" cxnId="{1F73A10B-6148-A449-9302-93F9F5201540}">
      <dgm:prSet/>
      <dgm:spPr/>
      <dgm:t>
        <a:bodyPr/>
        <a:lstStyle/>
        <a:p>
          <a:endParaRPr lang="en-US"/>
        </a:p>
      </dgm:t>
    </dgm:pt>
    <dgm:pt modelId="{07C87334-33D7-B643-A85B-420C57901964}">
      <dgm:prSet phldrT="[Text]"/>
      <dgm:spPr/>
      <dgm:t>
        <a:bodyPr/>
        <a:lstStyle/>
        <a:p>
          <a:r>
            <a:rPr lang="en-US" dirty="0" smtClean="0"/>
            <a:t>Feminist Ethics</a:t>
          </a:r>
          <a:endParaRPr lang="en-US" dirty="0"/>
        </a:p>
      </dgm:t>
    </dgm:pt>
    <dgm:pt modelId="{66B7293B-8D9E-6A4B-BB61-5C4A31624AB3}" type="parTrans" cxnId="{D52AF143-639D-0F4E-BA55-E14A7A79D81C}">
      <dgm:prSet/>
      <dgm:spPr/>
      <dgm:t>
        <a:bodyPr/>
        <a:lstStyle/>
        <a:p>
          <a:endParaRPr lang="en-US"/>
        </a:p>
      </dgm:t>
    </dgm:pt>
    <dgm:pt modelId="{03648848-A152-DC40-B111-03AB7B985B59}" type="sibTrans" cxnId="{D52AF143-639D-0F4E-BA55-E14A7A79D81C}">
      <dgm:prSet/>
      <dgm:spPr/>
      <dgm:t>
        <a:bodyPr/>
        <a:lstStyle/>
        <a:p>
          <a:endParaRPr lang="en-US"/>
        </a:p>
      </dgm:t>
    </dgm:pt>
    <dgm:pt modelId="{EA69455D-B152-4243-AEC1-65D7BEC80F32}">
      <dgm:prSet phldrT="[Text]"/>
      <dgm:spPr/>
      <dgm:t>
        <a:bodyPr/>
        <a:lstStyle/>
        <a:p>
          <a:endParaRPr lang="en-US" dirty="0"/>
        </a:p>
      </dgm:t>
    </dgm:pt>
    <dgm:pt modelId="{5E0BA41E-92BA-8443-97A6-C7122F3765B1}" type="parTrans" cxnId="{133CA3D5-37A0-9044-8198-B262EF734237}">
      <dgm:prSet/>
      <dgm:spPr>
        <a:ln>
          <a:solidFill>
            <a:schemeClr val="tx2"/>
          </a:solidFill>
          <a:headEnd type="none"/>
          <a:tailEnd type="arrow"/>
        </a:ln>
      </dgm:spPr>
      <dgm:t>
        <a:bodyPr/>
        <a:lstStyle/>
        <a:p>
          <a:endParaRPr lang="en-US"/>
        </a:p>
      </dgm:t>
    </dgm:pt>
    <dgm:pt modelId="{55355028-25CE-014A-81AF-C9171EA25743}" type="sibTrans" cxnId="{133CA3D5-37A0-9044-8198-B262EF734237}">
      <dgm:prSet/>
      <dgm:spPr/>
      <dgm:t>
        <a:bodyPr/>
        <a:lstStyle/>
        <a:p>
          <a:endParaRPr lang="en-US"/>
        </a:p>
      </dgm:t>
    </dgm:pt>
    <dgm:pt modelId="{A7D79157-8452-4440-9299-B87CDC402D54}">
      <dgm:prSet phldrT="[Text]"/>
      <dgm:spPr/>
      <dgm:t>
        <a:bodyPr/>
        <a:lstStyle/>
        <a:p>
          <a:endParaRPr lang="en-US" dirty="0"/>
        </a:p>
      </dgm:t>
    </dgm:pt>
    <dgm:pt modelId="{FE95247F-20BF-D14E-BDE7-ACF3A7A9E659}" type="parTrans" cxnId="{AAABEDA2-7371-B441-A859-3B57D509DD93}">
      <dgm:prSet/>
      <dgm:spPr>
        <a:ln>
          <a:solidFill>
            <a:schemeClr val="accent1"/>
          </a:solidFill>
          <a:headEnd type="none"/>
          <a:tailEnd type="arrow"/>
        </a:ln>
      </dgm:spPr>
      <dgm:t>
        <a:bodyPr/>
        <a:lstStyle/>
        <a:p>
          <a:endParaRPr lang="en-US"/>
        </a:p>
      </dgm:t>
    </dgm:pt>
    <dgm:pt modelId="{6780A470-4105-5E41-96A3-7698954311F1}" type="sibTrans" cxnId="{AAABEDA2-7371-B441-A859-3B57D509DD93}">
      <dgm:prSet/>
      <dgm:spPr/>
      <dgm:t>
        <a:bodyPr/>
        <a:lstStyle/>
        <a:p>
          <a:endParaRPr lang="en-US"/>
        </a:p>
      </dgm:t>
    </dgm:pt>
    <dgm:pt modelId="{03C25C56-D13E-5C4F-B398-211A09379AD4}" type="pres">
      <dgm:prSet presAssocID="{2052527D-349A-AB48-AF87-C9954DEA2063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A3656476-2E4E-964D-AE7C-0F88F88677B8}" type="pres">
      <dgm:prSet presAssocID="{4EA63F54-91F2-4445-AC6C-5933EA66C503}" presName="hierRoot1" presStyleCnt="0">
        <dgm:presLayoutVars>
          <dgm:hierBranch val="init"/>
        </dgm:presLayoutVars>
      </dgm:prSet>
      <dgm:spPr/>
    </dgm:pt>
    <dgm:pt modelId="{78AD2B5A-15D6-534D-9C47-E7A2446748E4}" type="pres">
      <dgm:prSet presAssocID="{4EA63F54-91F2-4445-AC6C-5933EA66C503}" presName="rootComposite1" presStyleCnt="0"/>
      <dgm:spPr/>
    </dgm:pt>
    <dgm:pt modelId="{32810D2A-3C60-1249-AB70-C427B0F20698}" type="pres">
      <dgm:prSet presAssocID="{4EA63F54-91F2-4445-AC6C-5933EA66C503}" presName="rootText1" presStyleLbl="node0" presStyleIdx="0" presStyleCnt="2" custLinFactNeighborX="-135" custLinFactNeighborY="-5811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EF331F99-5F21-2542-8659-8DC3958D0815}" type="pres">
      <dgm:prSet presAssocID="{4EA63F54-91F2-4445-AC6C-5933EA66C503}" presName="rootConnector1" presStyleLbl="node1" presStyleIdx="0" presStyleCnt="0"/>
      <dgm:spPr/>
      <dgm:t>
        <a:bodyPr/>
        <a:lstStyle/>
        <a:p>
          <a:endParaRPr lang="en-US"/>
        </a:p>
      </dgm:t>
    </dgm:pt>
    <dgm:pt modelId="{FE6B2735-5F9C-C246-B62F-C7DD4818D476}" type="pres">
      <dgm:prSet presAssocID="{4EA63F54-91F2-4445-AC6C-5933EA66C503}" presName="hierChild2" presStyleCnt="0"/>
      <dgm:spPr/>
    </dgm:pt>
    <dgm:pt modelId="{585DAB0E-D0F2-D642-874F-F291F7342EDD}" type="pres">
      <dgm:prSet presAssocID="{4EA63F54-91F2-4445-AC6C-5933EA66C503}" presName="hierChild3" presStyleCnt="0"/>
      <dgm:spPr/>
    </dgm:pt>
    <dgm:pt modelId="{17103BE6-4538-9444-8F1B-392FAF0B5B9F}" type="pres">
      <dgm:prSet presAssocID="{07C87334-33D7-B643-A85B-420C57901964}" presName="hierRoot1" presStyleCnt="0">
        <dgm:presLayoutVars>
          <dgm:hierBranch val="init"/>
        </dgm:presLayoutVars>
      </dgm:prSet>
      <dgm:spPr/>
    </dgm:pt>
    <dgm:pt modelId="{B5B6DC34-3FC1-7F47-9F26-3E69F7158318}" type="pres">
      <dgm:prSet presAssocID="{07C87334-33D7-B643-A85B-420C57901964}" presName="rootComposite1" presStyleCnt="0"/>
      <dgm:spPr/>
    </dgm:pt>
    <dgm:pt modelId="{90360EC7-B79B-7A47-A470-3423BB3858EB}" type="pres">
      <dgm:prSet presAssocID="{07C87334-33D7-B643-A85B-420C57901964}" presName="rootText1" presStyleLbl="node0" presStyleIdx="1" presStyleCnt="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66EA7F06-167B-1647-A2B9-9B35D78774B1}" type="pres">
      <dgm:prSet presAssocID="{07C87334-33D7-B643-A85B-420C57901964}" presName="rootConnector1" presStyleLbl="node1" presStyleIdx="0" presStyleCnt="0"/>
      <dgm:spPr/>
      <dgm:t>
        <a:bodyPr/>
        <a:lstStyle/>
        <a:p>
          <a:endParaRPr lang="en-US"/>
        </a:p>
      </dgm:t>
    </dgm:pt>
    <dgm:pt modelId="{596BC604-A051-3944-BE25-EB830D98CF61}" type="pres">
      <dgm:prSet presAssocID="{07C87334-33D7-B643-A85B-420C57901964}" presName="hierChild2" presStyleCnt="0"/>
      <dgm:spPr/>
    </dgm:pt>
    <dgm:pt modelId="{B5AB2713-253C-F74E-81BC-85D83E2BE9AA}" type="pres">
      <dgm:prSet presAssocID="{5E0BA41E-92BA-8443-97A6-C7122F3765B1}" presName="Name64" presStyleLbl="parChTrans1D2" presStyleIdx="0" presStyleCnt="1"/>
      <dgm:spPr/>
      <dgm:t>
        <a:bodyPr/>
        <a:lstStyle/>
        <a:p>
          <a:endParaRPr lang="en-US"/>
        </a:p>
      </dgm:t>
    </dgm:pt>
    <dgm:pt modelId="{639B2CBC-24E4-874D-8865-723DBA76D527}" type="pres">
      <dgm:prSet presAssocID="{EA69455D-B152-4243-AEC1-65D7BEC80F32}" presName="hierRoot2" presStyleCnt="0">
        <dgm:presLayoutVars>
          <dgm:hierBranch val="init"/>
        </dgm:presLayoutVars>
      </dgm:prSet>
      <dgm:spPr/>
    </dgm:pt>
    <dgm:pt modelId="{5233A1D6-AEE3-FF4B-B8E4-A3727D98828C}" type="pres">
      <dgm:prSet presAssocID="{EA69455D-B152-4243-AEC1-65D7BEC80F32}" presName="rootComposite" presStyleCnt="0"/>
      <dgm:spPr/>
    </dgm:pt>
    <dgm:pt modelId="{961417F6-701B-0949-95A0-22DC74F0CB08}" type="pres">
      <dgm:prSet presAssocID="{EA69455D-B152-4243-AEC1-65D7BEC80F32}" presName="rootText" presStyleLbl="node2" presStyleIdx="0" presStyleCnt="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6C715AD7-3302-D847-91F2-A02C146B4F5D}" type="pres">
      <dgm:prSet presAssocID="{EA69455D-B152-4243-AEC1-65D7BEC80F32}" presName="rootConnector" presStyleLbl="node2" presStyleIdx="0" presStyleCnt="1"/>
      <dgm:spPr/>
      <dgm:t>
        <a:bodyPr/>
        <a:lstStyle/>
        <a:p>
          <a:endParaRPr lang="en-US"/>
        </a:p>
      </dgm:t>
    </dgm:pt>
    <dgm:pt modelId="{639BA516-9286-EA45-92F5-0482909D79B9}" type="pres">
      <dgm:prSet presAssocID="{EA69455D-B152-4243-AEC1-65D7BEC80F32}" presName="hierChild4" presStyleCnt="0"/>
      <dgm:spPr/>
    </dgm:pt>
    <dgm:pt modelId="{A7B569B9-8904-174D-84F0-BC5E708F9BFE}" type="pres">
      <dgm:prSet presAssocID="{FE95247F-20BF-D14E-BDE7-ACF3A7A9E659}" presName="Name64" presStyleLbl="parChTrans1D3" presStyleIdx="0" presStyleCnt="1"/>
      <dgm:spPr/>
      <dgm:t>
        <a:bodyPr/>
        <a:lstStyle/>
        <a:p>
          <a:endParaRPr lang="en-US"/>
        </a:p>
      </dgm:t>
    </dgm:pt>
    <dgm:pt modelId="{0F53792E-85E9-E34E-9541-7424CAD0D140}" type="pres">
      <dgm:prSet presAssocID="{A7D79157-8452-4440-9299-B87CDC402D54}" presName="hierRoot2" presStyleCnt="0">
        <dgm:presLayoutVars>
          <dgm:hierBranch val="init"/>
        </dgm:presLayoutVars>
      </dgm:prSet>
      <dgm:spPr/>
    </dgm:pt>
    <dgm:pt modelId="{2E45E6B9-1618-3E4B-B626-E26F877DCAFA}" type="pres">
      <dgm:prSet presAssocID="{A7D79157-8452-4440-9299-B87CDC402D54}" presName="rootComposite" presStyleCnt="0"/>
      <dgm:spPr/>
    </dgm:pt>
    <dgm:pt modelId="{A2664C58-60E6-B047-9154-03E800E79189}" type="pres">
      <dgm:prSet presAssocID="{A7D79157-8452-4440-9299-B87CDC402D54}" presName="rootText" presStyleLbl="node3" presStyleIdx="0" presStyleCnt="1" custLinFactNeighborX="135" custLinFactNeighborY="76789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D60FF078-5587-D64A-9FF2-ED6C2E5E2B35}" type="pres">
      <dgm:prSet presAssocID="{A7D79157-8452-4440-9299-B87CDC402D54}" presName="rootConnector" presStyleLbl="node3" presStyleIdx="0" presStyleCnt="1"/>
      <dgm:spPr/>
      <dgm:t>
        <a:bodyPr/>
        <a:lstStyle/>
        <a:p>
          <a:endParaRPr lang="en-US"/>
        </a:p>
      </dgm:t>
    </dgm:pt>
    <dgm:pt modelId="{8C24E3BD-5C30-7843-8330-57901E8BF13F}" type="pres">
      <dgm:prSet presAssocID="{A7D79157-8452-4440-9299-B87CDC402D54}" presName="hierChild4" presStyleCnt="0"/>
      <dgm:spPr/>
    </dgm:pt>
    <dgm:pt modelId="{B81DF94F-F021-7842-A82E-EAD59CE74140}" type="pres">
      <dgm:prSet presAssocID="{A7D79157-8452-4440-9299-B87CDC402D54}" presName="hierChild5" presStyleCnt="0"/>
      <dgm:spPr/>
    </dgm:pt>
    <dgm:pt modelId="{2D1E58A5-AF8E-374B-92FB-1AC5D60B2C2D}" type="pres">
      <dgm:prSet presAssocID="{EA69455D-B152-4243-AEC1-65D7BEC80F32}" presName="hierChild5" presStyleCnt="0"/>
      <dgm:spPr/>
    </dgm:pt>
    <dgm:pt modelId="{2BE5FC2B-B320-4A49-900A-61702D57E55B}" type="pres">
      <dgm:prSet presAssocID="{07C87334-33D7-B643-A85B-420C57901964}" presName="hierChild3" presStyleCnt="0"/>
      <dgm:spPr/>
    </dgm:pt>
  </dgm:ptLst>
  <dgm:cxnLst>
    <dgm:cxn modelId="{D1CEBEED-A677-FF42-9464-B882D45CB0B7}" type="presOf" srcId="{EA69455D-B152-4243-AEC1-65D7BEC80F32}" destId="{961417F6-701B-0949-95A0-22DC74F0CB08}" srcOrd="0" destOrd="0" presId="urn:microsoft.com/office/officeart/2009/3/layout/HorizontalOrganizationChart"/>
    <dgm:cxn modelId="{C9367313-172A-3E4E-AF72-710B523242C8}" type="presOf" srcId="{A7D79157-8452-4440-9299-B87CDC402D54}" destId="{A2664C58-60E6-B047-9154-03E800E79189}" srcOrd="0" destOrd="0" presId="urn:microsoft.com/office/officeart/2009/3/layout/HorizontalOrganizationChart"/>
    <dgm:cxn modelId="{DE11CD2A-AEC4-5943-98D9-3B6F9D7B2A6A}" type="presOf" srcId="{4EA63F54-91F2-4445-AC6C-5933EA66C503}" destId="{EF331F99-5F21-2542-8659-8DC3958D0815}" srcOrd="1" destOrd="0" presId="urn:microsoft.com/office/officeart/2009/3/layout/HorizontalOrganizationChart"/>
    <dgm:cxn modelId="{AAABEDA2-7371-B441-A859-3B57D509DD93}" srcId="{EA69455D-B152-4243-AEC1-65D7BEC80F32}" destId="{A7D79157-8452-4440-9299-B87CDC402D54}" srcOrd="0" destOrd="0" parTransId="{FE95247F-20BF-D14E-BDE7-ACF3A7A9E659}" sibTransId="{6780A470-4105-5E41-96A3-7698954311F1}"/>
    <dgm:cxn modelId="{46028FB2-0A86-F84C-9B5A-B545E39E989F}" type="presOf" srcId="{4EA63F54-91F2-4445-AC6C-5933EA66C503}" destId="{32810D2A-3C60-1249-AB70-C427B0F20698}" srcOrd="0" destOrd="0" presId="urn:microsoft.com/office/officeart/2009/3/layout/HorizontalOrganizationChart"/>
    <dgm:cxn modelId="{74958D11-FF9F-F34F-B27A-E3228517B46E}" type="presOf" srcId="{FE95247F-20BF-D14E-BDE7-ACF3A7A9E659}" destId="{A7B569B9-8904-174D-84F0-BC5E708F9BFE}" srcOrd="0" destOrd="0" presId="urn:microsoft.com/office/officeart/2009/3/layout/HorizontalOrganizationChart"/>
    <dgm:cxn modelId="{E2697984-9A6D-E240-B7BC-D74B370D5D04}" type="presOf" srcId="{07C87334-33D7-B643-A85B-420C57901964}" destId="{66EA7F06-167B-1647-A2B9-9B35D78774B1}" srcOrd="1" destOrd="0" presId="urn:microsoft.com/office/officeart/2009/3/layout/HorizontalOrganizationChart"/>
    <dgm:cxn modelId="{C0F0E09E-97B6-2049-888D-423541952A44}" type="presOf" srcId="{2052527D-349A-AB48-AF87-C9954DEA2063}" destId="{03C25C56-D13E-5C4F-B398-211A09379AD4}" srcOrd="0" destOrd="0" presId="urn:microsoft.com/office/officeart/2009/3/layout/HorizontalOrganizationChart"/>
    <dgm:cxn modelId="{530C96C3-6602-E240-9C2F-262C1441AAD1}" type="presOf" srcId="{EA69455D-B152-4243-AEC1-65D7BEC80F32}" destId="{6C715AD7-3302-D847-91F2-A02C146B4F5D}" srcOrd="1" destOrd="0" presId="urn:microsoft.com/office/officeart/2009/3/layout/HorizontalOrganizationChart"/>
    <dgm:cxn modelId="{133CA3D5-37A0-9044-8198-B262EF734237}" srcId="{07C87334-33D7-B643-A85B-420C57901964}" destId="{EA69455D-B152-4243-AEC1-65D7BEC80F32}" srcOrd="0" destOrd="0" parTransId="{5E0BA41E-92BA-8443-97A6-C7122F3765B1}" sibTransId="{55355028-25CE-014A-81AF-C9171EA25743}"/>
    <dgm:cxn modelId="{DCDB0E2F-7A5F-9F45-81AB-11E4696E3546}" type="presOf" srcId="{07C87334-33D7-B643-A85B-420C57901964}" destId="{90360EC7-B79B-7A47-A470-3423BB3858EB}" srcOrd="0" destOrd="0" presId="urn:microsoft.com/office/officeart/2009/3/layout/HorizontalOrganizationChart"/>
    <dgm:cxn modelId="{51330C15-BCD3-CF4F-83A9-C695DF89D0B8}" type="presOf" srcId="{5E0BA41E-92BA-8443-97A6-C7122F3765B1}" destId="{B5AB2713-253C-F74E-81BC-85D83E2BE9AA}" srcOrd="0" destOrd="0" presId="urn:microsoft.com/office/officeart/2009/3/layout/HorizontalOrganizationChart"/>
    <dgm:cxn modelId="{1F73A10B-6148-A449-9302-93F9F5201540}" srcId="{2052527D-349A-AB48-AF87-C9954DEA2063}" destId="{4EA63F54-91F2-4445-AC6C-5933EA66C503}" srcOrd="0" destOrd="0" parTransId="{FA0B72A4-895E-504B-B1A1-950A177BD642}" sibTransId="{0E5BAF90-DA3B-EF4C-98F2-9B3AE7D683FC}"/>
    <dgm:cxn modelId="{5862EBAB-18B2-5046-AEEE-57440E7F5F72}" type="presOf" srcId="{A7D79157-8452-4440-9299-B87CDC402D54}" destId="{D60FF078-5587-D64A-9FF2-ED6C2E5E2B35}" srcOrd="1" destOrd="0" presId="urn:microsoft.com/office/officeart/2009/3/layout/HorizontalOrganizationChart"/>
    <dgm:cxn modelId="{D52AF143-639D-0F4E-BA55-E14A7A79D81C}" srcId="{2052527D-349A-AB48-AF87-C9954DEA2063}" destId="{07C87334-33D7-B643-A85B-420C57901964}" srcOrd="1" destOrd="0" parTransId="{66B7293B-8D9E-6A4B-BB61-5C4A31624AB3}" sibTransId="{03648848-A152-DC40-B111-03AB7B985B59}"/>
    <dgm:cxn modelId="{969C5B86-6404-EC46-B48B-8C9457B5227A}" type="presParOf" srcId="{03C25C56-D13E-5C4F-B398-211A09379AD4}" destId="{A3656476-2E4E-964D-AE7C-0F88F88677B8}" srcOrd="0" destOrd="0" presId="urn:microsoft.com/office/officeart/2009/3/layout/HorizontalOrganizationChart"/>
    <dgm:cxn modelId="{96018C2B-8B59-D64C-AE71-C70A0E4F1219}" type="presParOf" srcId="{A3656476-2E4E-964D-AE7C-0F88F88677B8}" destId="{78AD2B5A-15D6-534D-9C47-E7A2446748E4}" srcOrd="0" destOrd="0" presId="urn:microsoft.com/office/officeart/2009/3/layout/HorizontalOrganizationChart"/>
    <dgm:cxn modelId="{10DABFAF-308E-2C4A-83E8-8A495D88C518}" type="presParOf" srcId="{78AD2B5A-15D6-534D-9C47-E7A2446748E4}" destId="{32810D2A-3C60-1249-AB70-C427B0F20698}" srcOrd="0" destOrd="0" presId="urn:microsoft.com/office/officeart/2009/3/layout/HorizontalOrganizationChart"/>
    <dgm:cxn modelId="{8042BD8C-1E7B-0C49-98B4-B2DF3B816BDD}" type="presParOf" srcId="{78AD2B5A-15D6-534D-9C47-E7A2446748E4}" destId="{EF331F99-5F21-2542-8659-8DC3958D0815}" srcOrd="1" destOrd="0" presId="urn:microsoft.com/office/officeart/2009/3/layout/HorizontalOrganizationChart"/>
    <dgm:cxn modelId="{34A61E99-D6A4-6B42-8D29-099FC20CAE77}" type="presParOf" srcId="{A3656476-2E4E-964D-AE7C-0F88F88677B8}" destId="{FE6B2735-5F9C-C246-B62F-C7DD4818D476}" srcOrd="1" destOrd="0" presId="urn:microsoft.com/office/officeart/2009/3/layout/HorizontalOrganizationChart"/>
    <dgm:cxn modelId="{DBB19E01-E1BA-CA46-8FAC-1348BE5D8AAF}" type="presParOf" srcId="{A3656476-2E4E-964D-AE7C-0F88F88677B8}" destId="{585DAB0E-D0F2-D642-874F-F291F7342EDD}" srcOrd="2" destOrd="0" presId="urn:microsoft.com/office/officeart/2009/3/layout/HorizontalOrganizationChart"/>
    <dgm:cxn modelId="{39FFA91F-22D5-E143-A13C-D22C2B80AA45}" type="presParOf" srcId="{03C25C56-D13E-5C4F-B398-211A09379AD4}" destId="{17103BE6-4538-9444-8F1B-392FAF0B5B9F}" srcOrd="1" destOrd="0" presId="urn:microsoft.com/office/officeart/2009/3/layout/HorizontalOrganizationChart"/>
    <dgm:cxn modelId="{28088EB4-DFDA-AB4F-9C96-5B9089DCC7E7}" type="presParOf" srcId="{17103BE6-4538-9444-8F1B-392FAF0B5B9F}" destId="{B5B6DC34-3FC1-7F47-9F26-3E69F7158318}" srcOrd="0" destOrd="0" presId="urn:microsoft.com/office/officeart/2009/3/layout/HorizontalOrganizationChart"/>
    <dgm:cxn modelId="{45E47F16-F69E-444F-BF83-F52477A9475F}" type="presParOf" srcId="{B5B6DC34-3FC1-7F47-9F26-3E69F7158318}" destId="{90360EC7-B79B-7A47-A470-3423BB3858EB}" srcOrd="0" destOrd="0" presId="urn:microsoft.com/office/officeart/2009/3/layout/HorizontalOrganizationChart"/>
    <dgm:cxn modelId="{0343569D-8126-CC4E-9011-6D2972CC8E7F}" type="presParOf" srcId="{B5B6DC34-3FC1-7F47-9F26-3E69F7158318}" destId="{66EA7F06-167B-1647-A2B9-9B35D78774B1}" srcOrd="1" destOrd="0" presId="urn:microsoft.com/office/officeart/2009/3/layout/HorizontalOrganizationChart"/>
    <dgm:cxn modelId="{B67D4E39-984C-BC4B-88FD-1E6E22E65A22}" type="presParOf" srcId="{17103BE6-4538-9444-8F1B-392FAF0B5B9F}" destId="{596BC604-A051-3944-BE25-EB830D98CF61}" srcOrd="1" destOrd="0" presId="urn:microsoft.com/office/officeart/2009/3/layout/HorizontalOrganizationChart"/>
    <dgm:cxn modelId="{81F81642-9D63-F54D-B9A5-F282A22E5877}" type="presParOf" srcId="{596BC604-A051-3944-BE25-EB830D98CF61}" destId="{B5AB2713-253C-F74E-81BC-85D83E2BE9AA}" srcOrd="0" destOrd="0" presId="urn:microsoft.com/office/officeart/2009/3/layout/HorizontalOrganizationChart"/>
    <dgm:cxn modelId="{75941225-A478-7C44-ABC8-FFD146962A76}" type="presParOf" srcId="{596BC604-A051-3944-BE25-EB830D98CF61}" destId="{639B2CBC-24E4-874D-8865-723DBA76D527}" srcOrd="1" destOrd="0" presId="urn:microsoft.com/office/officeart/2009/3/layout/HorizontalOrganizationChart"/>
    <dgm:cxn modelId="{37FD57AA-892F-2840-ABCA-56EE15D0075B}" type="presParOf" srcId="{639B2CBC-24E4-874D-8865-723DBA76D527}" destId="{5233A1D6-AEE3-FF4B-B8E4-A3727D98828C}" srcOrd="0" destOrd="0" presId="urn:microsoft.com/office/officeart/2009/3/layout/HorizontalOrganizationChart"/>
    <dgm:cxn modelId="{C58FBE04-5208-1A4D-855E-3622529B7FC6}" type="presParOf" srcId="{5233A1D6-AEE3-FF4B-B8E4-A3727D98828C}" destId="{961417F6-701B-0949-95A0-22DC74F0CB08}" srcOrd="0" destOrd="0" presId="urn:microsoft.com/office/officeart/2009/3/layout/HorizontalOrganizationChart"/>
    <dgm:cxn modelId="{246FB3AF-DE44-6946-9A24-C97310AF4D06}" type="presParOf" srcId="{5233A1D6-AEE3-FF4B-B8E4-A3727D98828C}" destId="{6C715AD7-3302-D847-91F2-A02C146B4F5D}" srcOrd="1" destOrd="0" presId="urn:microsoft.com/office/officeart/2009/3/layout/HorizontalOrganizationChart"/>
    <dgm:cxn modelId="{698A3208-8DCB-3B46-8AF9-E3BA1FE2BE91}" type="presParOf" srcId="{639B2CBC-24E4-874D-8865-723DBA76D527}" destId="{639BA516-9286-EA45-92F5-0482909D79B9}" srcOrd="1" destOrd="0" presId="urn:microsoft.com/office/officeart/2009/3/layout/HorizontalOrganizationChart"/>
    <dgm:cxn modelId="{115F835E-B155-1A47-90C0-A79C04BD3059}" type="presParOf" srcId="{639BA516-9286-EA45-92F5-0482909D79B9}" destId="{A7B569B9-8904-174D-84F0-BC5E708F9BFE}" srcOrd="0" destOrd="0" presId="urn:microsoft.com/office/officeart/2009/3/layout/HorizontalOrganizationChart"/>
    <dgm:cxn modelId="{0DE6C9AC-40E9-C04E-BBF4-EF85A18172AD}" type="presParOf" srcId="{639BA516-9286-EA45-92F5-0482909D79B9}" destId="{0F53792E-85E9-E34E-9541-7424CAD0D140}" srcOrd="1" destOrd="0" presId="urn:microsoft.com/office/officeart/2009/3/layout/HorizontalOrganizationChart"/>
    <dgm:cxn modelId="{57F2539C-BB77-9847-B3E0-BE4A15773F0A}" type="presParOf" srcId="{0F53792E-85E9-E34E-9541-7424CAD0D140}" destId="{2E45E6B9-1618-3E4B-B626-E26F877DCAFA}" srcOrd="0" destOrd="0" presId="urn:microsoft.com/office/officeart/2009/3/layout/HorizontalOrganizationChart"/>
    <dgm:cxn modelId="{AAF41768-9BC3-6743-B86F-BFB26F5D10A9}" type="presParOf" srcId="{2E45E6B9-1618-3E4B-B626-E26F877DCAFA}" destId="{A2664C58-60E6-B047-9154-03E800E79189}" srcOrd="0" destOrd="0" presId="urn:microsoft.com/office/officeart/2009/3/layout/HorizontalOrganizationChart"/>
    <dgm:cxn modelId="{7A1FB933-96C8-E641-9BD5-D64FC43D2490}" type="presParOf" srcId="{2E45E6B9-1618-3E4B-B626-E26F877DCAFA}" destId="{D60FF078-5587-D64A-9FF2-ED6C2E5E2B35}" srcOrd="1" destOrd="0" presId="urn:microsoft.com/office/officeart/2009/3/layout/HorizontalOrganizationChart"/>
    <dgm:cxn modelId="{56564FF3-F7E3-7D4E-959F-4D6E1035C6AD}" type="presParOf" srcId="{0F53792E-85E9-E34E-9541-7424CAD0D140}" destId="{8C24E3BD-5C30-7843-8330-57901E8BF13F}" srcOrd="1" destOrd="0" presId="urn:microsoft.com/office/officeart/2009/3/layout/HorizontalOrganizationChart"/>
    <dgm:cxn modelId="{B4DD8992-2670-824D-AA9B-3112F2076DDB}" type="presParOf" srcId="{0F53792E-85E9-E34E-9541-7424CAD0D140}" destId="{B81DF94F-F021-7842-A82E-EAD59CE74140}" srcOrd="2" destOrd="0" presId="urn:microsoft.com/office/officeart/2009/3/layout/HorizontalOrganizationChart"/>
    <dgm:cxn modelId="{1783B712-BD04-C048-ABC1-17EF5DB33FCA}" type="presParOf" srcId="{639B2CBC-24E4-874D-8865-723DBA76D527}" destId="{2D1E58A5-AF8E-374B-92FB-1AC5D60B2C2D}" srcOrd="2" destOrd="0" presId="urn:microsoft.com/office/officeart/2009/3/layout/HorizontalOrganizationChart"/>
    <dgm:cxn modelId="{D0EF8A45-5ABA-A047-8B5B-8425D81AD229}" type="presParOf" srcId="{17103BE6-4538-9444-8F1B-392FAF0B5B9F}" destId="{2BE5FC2B-B320-4A49-900A-61702D57E55B}" srcOrd="2" destOrd="0" presId="urn:microsoft.com/office/officeart/2009/3/layout/HorizontalOrganizationChart"/>
  </dgm:cxnLst>
  <dgm:bg/>
  <dgm:whole>
    <a:ln>
      <a:noFill/>
    </a:ln>
  </dgm:whole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2052527D-349A-AB48-AF87-C9954DEA2063}" type="doc">
      <dgm:prSet loTypeId="urn:microsoft.com/office/officeart/2009/3/layout/HorizontalOrganizationChart" loCatId="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en-US"/>
        </a:p>
      </dgm:t>
    </dgm:pt>
    <dgm:pt modelId="{4EA63F54-91F2-4445-AC6C-5933EA66C503}">
      <dgm:prSet phldrT="[Text]"/>
      <dgm:spPr/>
      <dgm:t>
        <a:bodyPr/>
        <a:lstStyle/>
        <a:p>
          <a:r>
            <a:rPr lang="en-US" dirty="0" smtClean="0"/>
            <a:t>Traditional Ethics</a:t>
          </a:r>
          <a:endParaRPr lang="en-US" dirty="0"/>
        </a:p>
      </dgm:t>
    </dgm:pt>
    <dgm:pt modelId="{FA0B72A4-895E-504B-B1A1-950A177BD642}" type="parTrans" cxnId="{1F73A10B-6148-A449-9302-93F9F5201540}">
      <dgm:prSet/>
      <dgm:spPr/>
      <dgm:t>
        <a:bodyPr/>
        <a:lstStyle/>
        <a:p>
          <a:endParaRPr lang="en-US"/>
        </a:p>
      </dgm:t>
    </dgm:pt>
    <dgm:pt modelId="{0E5BAF90-DA3B-EF4C-98F2-9B3AE7D683FC}" type="sibTrans" cxnId="{1F73A10B-6148-A449-9302-93F9F5201540}">
      <dgm:prSet/>
      <dgm:spPr/>
      <dgm:t>
        <a:bodyPr/>
        <a:lstStyle/>
        <a:p>
          <a:endParaRPr lang="en-US"/>
        </a:p>
      </dgm:t>
    </dgm:pt>
    <dgm:pt modelId="{07C87334-33D7-B643-A85B-420C57901964}">
      <dgm:prSet phldrT="[Text]"/>
      <dgm:spPr/>
      <dgm:t>
        <a:bodyPr/>
        <a:lstStyle/>
        <a:p>
          <a:r>
            <a:rPr lang="en-US" dirty="0" smtClean="0"/>
            <a:t>Feminist Ethics</a:t>
          </a:r>
          <a:endParaRPr lang="en-US" dirty="0"/>
        </a:p>
      </dgm:t>
    </dgm:pt>
    <dgm:pt modelId="{66B7293B-8D9E-6A4B-BB61-5C4A31624AB3}" type="parTrans" cxnId="{D52AF143-639D-0F4E-BA55-E14A7A79D81C}">
      <dgm:prSet/>
      <dgm:spPr/>
      <dgm:t>
        <a:bodyPr/>
        <a:lstStyle/>
        <a:p>
          <a:endParaRPr lang="en-US"/>
        </a:p>
      </dgm:t>
    </dgm:pt>
    <dgm:pt modelId="{03648848-A152-DC40-B111-03AB7B985B59}" type="sibTrans" cxnId="{D52AF143-639D-0F4E-BA55-E14A7A79D81C}">
      <dgm:prSet/>
      <dgm:spPr/>
      <dgm:t>
        <a:bodyPr/>
        <a:lstStyle/>
        <a:p>
          <a:endParaRPr lang="en-US"/>
        </a:p>
      </dgm:t>
    </dgm:pt>
    <dgm:pt modelId="{EA69455D-B152-4243-AEC1-65D7BEC80F32}">
      <dgm:prSet phldrT="[Text]"/>
      <dgm:spPr/>
      <dgm:t>
        <a:bodyPr/>
        <a:lstStyle/>
        <a:p>
          <a:r>
            <a:rPr lang="en-US" dirty="0" smtClean="0"/>
            <a:t>Care-Focused Feminist Ethics</a:t>
          </a:r>
          <a:endParaRPr lang="en-US" dirty="0"/>
        </a:p>
      </dgm:t>
    </dgm:pt>
    <dgm:pt modelId="{5E0BA41E-92BA-8443-97A6-C7122F3765B1}" type="parTrans" cxnId="{133CA3D5-37A0-9044-8198-B262EF734237}">
      <dgm:prSet/>
      <dgm:spPr>
        <a:ln>
          <a:solidFill>
            <a:schemeClr val="tx2"/>
          </a:solidFill>
          <a:headEnd type="none"/>
          <a:tailEnd type="arrow"/>
        </a:ln>
      </dgm:spPr>
      <dgm:t>
        <a:bodyPr/>
        <a:lstStyle/>
        <a:p>
          <a:endParaRPr lang="en-US"/>
        </a:p>
      </dgm:t>
    </dgm:pt>
    <dgm:pt modelId="{55355028-25CE-014A-81AF-C9171EA25743}" type="sibTrans" cxnId="{133CA3D5-37A0-9044-8198-B262EF734237}">
      <dgm:prSet/>
      <dgm:spPr/>
      <dgm:t>
        <a:bodyPr/>
        <a:lstStyle/>
        <a:p>
          <a:endParaRPr lang="en-US"/>
        </a:p>
      </dgm:t>
    </dgm:pt>
    <dgm:pt modelId="{A7D79157-8452-4440-9299-B87CDC402D54}">
      <dgm:prSet phldrT="[Text]"/>
      <dgm:spPr/>
      <dgm:t>
        <a:bodyPr/>
        <a:lstStyle/>
        <a:p>
          <a:endParaRPr lang="en-US" dirty="0"/>
        </a:p>
      </dgm:t>
    </dgm:pt>
    <dgm:pt modelId="{FE95247F-20BF-D14E-BDE7-ACF3A7A9E659}" type="parTrans" cxnId="{AAABEDA2-7371-B441-A859-3B57D509DD93}">
      <dgm:prSet/>
      <dgm:spPr>
        <a:ln>
          <a:solidFill>
            <a:schemeClr val="accent1"/>
          </a:solidFill>
          <a:headEnd type="none"/>
          <a:tailEnd type="arrow"/>
        </a:ln>
      </dgm:spPr>
      <dgm:t>
        <a:bodyPr/>
        <a:lstStyle/>
        <a:p>
          <a:endParaRPr lang="en-US"/>
        </a:p>
      </dgm:t>
    </dgm:pt>
    <dgm:pt modelId="{6780A470-4105-5E41-96A3-7698954311F1}" type="sibTrans" cxnId="{AAABEDA2-7371-B441-A859-3B57D509DD93}">
      <dgm:prSet/>
      <dgm:spPr/>
      <dgm:t>
        <a:bodyPr/>
        <a:lstStyle/>
        <a:p>
          <a:endParaRPr lang="en-US"/>
        </a:p>
      </dgm:t>
    </dgm:pt>
    <dgm:pt modelId="{03C25C56-D13E-5C4F-B398-211A09379AD4}" type="pres">
      <dgm:prSet presAssocID="{2052527D-349A-AB48-AF87-C9954DEA2063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A3656476-2E4E-964D-AE7C-0F88F88677B8}" type="pres">
      <dgm:prSet presAssocID="{4EA63F54-91F2-4445-AC6C-5933EA66C503}" presName="hierRoot1" presStyleCnt="0">
        <dgm:presLayoutVars>
          <dgm:hierBranch val="init"/>
        </dgm:presLayoutVars>
      </dgm:prSet>
      <dgm:spPr/>
    </dgm:pt>
    <dgm:pt modelId="{78AD2B5A-15D6-534D-9C47-E7A2446748E4}" type="pres">
      <dgm:prSet presAssocID="{4EA63F54-91F2-4445-AC6C-5933EA66C503}" presName="rootComposite1" presStyleCnt="0"/>
      <dgm:spPr/>
    </dgm:pt>
    <dgm:pt modelId="{32810D2A-3C60-1249-AB70-C427B0F20698}" type="pres">
      <dgm:prSet presAssocID="{4EA63F54-91F2-4445-AC6C-5933EA66C503}" presName="rootText1" presStyleLbl="node0" presStyleIdx="0" presStyleCnt="2" custLinFactNeighborX="-135" custLinFactNeighborY="-5811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EF331F99-5F21-2542-8659-8DC3958D0815}" type="pres">
      <dgm:prSet presAssocID="{4EA63F54-91F2-4445-AC6C-5933EA66C503}" presName="rootConnector1" presStyleLbl="node1" presStyleIdx="0" presStyleCnt="0"/>
      <dgm:spPr/>
      <dgm:t>
        <a:bodyPr/>
        <a:lstStyle/>
        <a:p>
          <a:endParaRPr lang="en-US"/>
        </a:p>
      </dgm:t>
    </dgm:pt>
    <dgm:pt modelId="{FE6B2735-5F9C-C246-B62F-C7DD4818D476}" type="pres">
      <dgm:prSet presAssocID="{4EA63F54-91F2-4445-AC6C-5933EA66C503}" presName="hierChild2" presStyleCnt="0"/>
      <dgm:spPr/>
    </dgm:pt>
    <dgm:pt modelId="{585DAB0E-D0F2-D642-874F-F291F7342EDD}" type="pres">
      <dgm:prSet presAssocID="{4EA63F54-91F2-4445-AC6C-5933EA66C503}" presName="hierChild3" presStyleCnt="0"/>
      <dgm:spPr/>
    </dgm:pt>
    <dgm:pt modelId="{17103BE6-4538-9444-8F1B-392FAF0B5B9F}" type="pres">
      <dgm:prSet presAssocID="{07C87334-33D7-B643-A85B-420C57901964}" presName="hierRoot1" presStyleCnt="0">
        <dgm:presLayoutVars>
          <dgm:hierBranch val="init"/>
        </dgm:presLayoutVars>
      </dgm:prSet>
      <dgm:spPr/>
    </dgm:pt>
    <dgm:pt modelId="{B5B6DC34-3FC1-7F47-9F26-3E69F7158318}" type="pres">
      <dgm:prSet presAssocID="{07C87334-33D7-B643-A85B-420C57901964}" presName="rootComposite1" presStyleCnt="0"/>
      <dgm:spPr/>
    </dgm:pt>
    <dgm:pt modelId="{90360EC7-B79B-7A47-A470-3423BB3858EB}" type="pres">
      <dgm:prSet presAssocID="{07C87334-33D7-B643-A85B-420C57901964}" presName="rootText1" presStyleLbl="node0" presStyleIdx="1" presStyleCnt="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66EA7F06-167B-1647-A2B9-9B35D78774B1}" type="pres">
      <dgm:prSet presAssocID="{07C87334-33D7-B643-A85B-420C57901964}" presName="rootConnector1" presStyleLbl="node1" presStyleIdx="0" presStyleCnt="0"/>
      <dgm:spPr/>
      <dgm:t>
        <a:bodyPr/>
        <a:lstStyle/>
        <a:p>
          <a:endParaRPr lang="en-US"/>
        </a:p>
      </dgm:t>
    </dgm:pt>
    <dgm:pt modelId="{596BC604-A051-3944-BE25-EB830D98CF61}" type="pres">
      <dgm:prSet presAssocID="{07C87334-33D7-B643-A85B-420C57901964}" presName="hierChild2" presStyleCnt="0"/>
      <dgm:spPr/>
    </dgm:pt>
    <dgm:pt modelId="{B5AB2713-253C-F74E-81BC-85D83E2BE9AA}" type="pres">
      <dgm:prSet presAssocID="{5E0BA41E-92BA-8443-97A6-C7122F3765B1}" presName="Name64" presStyleLbl="parChTrans1D2" presStyleIdx="0" presStyleCnt="1"/>
      <dgm:spPr/>
      <dgm:t>
        <a:bodyPr/>
        <a:lstStyle/>
        <a:p>
          <a:endParaRPr lang="en-US"/>
        </a:p>
      </dgm:t>
    </dgm:pt>
    <dgm:pt modelId="{639B2CBC-24E4-874D-8865-723DBA76D527}" type="pres">
      <dgm:prSet presAssocID="{EA69455D-B152-4243-AEC1-65D7BEC80F32}" presName="hierRoot2" presStyleCnt="0">
        <dgm:presLayoutVars>
          <dgm:hierBranch val="init"/>
        </dgm:presLayoutVars>
      </dgm:prSet>
      <dgm:spPr/>
    </dgm:pt>
    <dgm:pt modelId="{5233A1D6-AEE3-FF4B-B8E4-A3727D98828C}" type="pres">
      <dgm:prSet presAssocID="{EA69455D-B152-4243-AEC1-65D7BEC80F32}" presName="rootComposite" presStyleCnt="0"/>
      <dgm:spPr/>
    </dgm:pt>
    <dgm:pt modelId="{961417F6-701B-0949-95A0-22DC74F0CB08}" type="pres">
      <dgm:prSet presAssocID="{EA69455D-B152-4243-AEC1-65D7BEC80F32}" presName="rootText" presStyleLbl="node2" presStyleIdx="0" presStyleCnt="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6C715AD7-3302-D847-91F2-A02C146B4F5D}" type="pres">
      <dgm:prSet presAssocID="{EA69455D-B152-4243-AEC1-65D7BEC80F32}" presName="rootConnector" presStyleLbl="node2" presStyleIdx="0" presStyleCnt="1"/>
      <dgm:spPr/>
      <dgm:t>
        <a:bodyPr/>
        <a:lstStyle/>
        <a:p>
          <a:endParaRPr lang="en-US"/>
        </a:p>
      </dgm:t>
    </dgm:pt>
    <dgm:pt modelId="{639BA516-9286-EA45-92F5-0482909D79B9}" type="pres">
      <dgm:prSet presAssocID="{EA69455D-B152-4243-AEC1-65D7BEC80F32}" presName="hierChild4" presStyleCnt="0"/>
      <dgm:spPr/>
    </dgm:pt>
    <dgm:pt modelId="{A7B569B9-8904-174D-84F0-BC5E708F9BFE}" type="pres">
      <dgm:prSet presAssocID="{FE95247F-20BF-D14E-BDE7-ACF3A7A9E659}" presName="Name64" presStyleLbl="parChTrans1D3" presStyleIdx="0" presStyleCnt="1"/>
      <dgm:spPr/>
      <dgm:t>
        <a:bodyPr/>
        <a:lstStyle/>
        <a:p>
          <a:endParaRPr lang="en-US"/>
        </a:p>
      </dgm:t>
    </dgm:pt>
    <dgm:pt modelId="{0F53792E-85E9-E34E-9541-7424CAD0D140}" type="pres">
      <dgm:prSet presAssocID="{A7D79157-8452-4440-9299-B87CDC402D54}" presName="hierRoot2" presStyleCnt="0">
        <dgm:presLayoutVars>
          <dgm:hierBranch val="init"/>
        </dgm:presLayoutVars>
      </dgm:prSet>
      <dgm:spPr/>
    </dgm:pt>
    <dgm:pt modelId="{2E45E6B9-1618-3E4B-B626-E26F877DCAFA}" type="pres">
      <dgm:prSet presAssocID="{A7D79157-8452-4440-9299-B87CDC402D54}" presName="rootComposite" presStyleCnt="0"/>
      <dgm:spPr/>
    </dgm:pt>
    <dgm:pt modelId="{A2664C58-60E6-B047-9154-03E800E79189}" type="pres">
      <dgm:prSet presAssocID="{A7D79157-8452-4440-9299-B87CDC402D54}" presName="rootText" presStyleLbl="node3" presStyleIdx="0" presStyleCnt="1" custLinFactNeighborX="135" custLinFactNeighborY="76789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D60FF078-5587-D64A-9FF2-ED6C2E5E2B35}" type="pres">
      <dgm:prSet presAssocID="{A7D79157-8452-4440-9299-B87CDC402D54}" presName="rootConnector" presStyleLbl="node3" presStyleIdx="0" presStyleCnt="1"/>
      <dgm:spPr/>
      <dgm:t>
        <a:bodyPr/>
        <a:lstStyle/>
        <a:p>
          <a:endParaRPr lang="en-US"/>
        </a:p>
      </dgm:t>
    </dgm:pt>
    <dgm:pt modelId="{8C24E3BD-5C30-7843-8330-57901E8BF13F}" type="pres">
      <dgm:prSet presAssocID="{A7D79157-8452-4440-9299-B87CDC402D54}" presName="hierChild4" presStyleCnt="0"/>
      <dgm:spPr/>
    </dgm:pt>
    <dgm:pt modelId="{B81DF94F-F021-7842-A82E-EAD59CE74140}" type="pres">
      <dgm:prSet presAssocID="{A7D79157-8452-4440-9299-B87CDC402D54}" presName="hierChild5" presStyleCnt="0"/>
      <dgm:spPr/>
    </dgm:pt>
    <dgm:pt modelId="{2D1E58A5-AF8E-374B-92FB-1AC5D60B2C2D}" type="pres">
      <dgm:prSet presAssocID="{EA69455D-B152-4243-AEC1-65D7BEC80F32}" presName="hierChild5" presStyleCnt="0"/>
      <dgm:spPr/>
    </dgm:pt>
    <dgm:pt modelId="{2BE5FC2B-B320-4A49-900A-61702D57E55B}" type="pres">
      <dgm:prSet presAssocID="{07C87334-33D7-B643-A85B-420C57901964}" presName="hierChild3" presStyleCnt="0"/>
      <dgm:spPr/>
    </dgm:pt>
  </dgm:ptLst>
  <dgm:cxnLst>
    <dgm:cxn modelId="{25F3729C-3693-6645-9CCB-631FE9078B3A}" type="presOf" srcId="{2052527D-349A-AB48-AF87-C9954DEA2063}" destId="{03C25C56-D13E-5C4F-B398-211A09379AD4}" srcOrd="0" destOrd="0" presId="urn:microsoft.com/office/officeart/2009/3/layout/HorizontalOrganizationChart"/>
    <dgm:cxn modelId="{AAABEDA2-7371-B441-A859-3B57D509DD93}" srcId="{EA69455D-B152-4243-AEC1-65D7BEC80F32}" destId="{A7D79157-8452-4440-9299-B87CDC402D54}" srcOrd="0" destOrd="0" parTransId="{FE95247F-20BF-D14E-BDE7-ACF3A7A9E659}" sibTransId="{6780A470-4105-5E41-96A3-7698954311F1}"/>
    <dgm:cxn modelId="{C35B7B27-35C2-0E46-8BB7-86D7329607E6}" type="presOf" srcId="{FE95247F-20BF-D14E-BDE7-ACF3A7A9E659}" destId="{A7B569B9-8904-174D-84F0-BC5E708F9BFE}" srcOrd="0" destOrd="0" presId="urn:microsoft.com/office/officeart/2009/3/layout/HorizontalOrganizationChart"/>
    <dgm:cxn modelId="{1744F8FB-E0B8-F943-A278-6E9EB4A55D58}" type="presOf" srcId="{07C87334-33D7-B643-A85B-420C57901964}" destId="{90360EC7-B79B-7A47-A470-3423BB3858EB}" srcOrd="0" destOrd="0" presId="urn:microsoft.com/office/officeart/2009/3/layout/HorizontalOrganizationChart"/>
    <dgm:cxn modelId="{EB16A233-FEC5-3440-A504-4E252B6CC219}" type="presOf" srcId="{EA69455D-B152-4243-AEC1-65D7BEC80F32}" destId="{961417F6-701B-0949-95A0-22DC74F0CB08}" srcOrd="0" destOrd="0" presId="urn:microsoft.com/office/officeart/2009/3/layout/HorizontalOrganizationChart"/>
    <dgm:cxn modelId="{E65FE555-C242-ED44-A975-A3D6DA1396C1}" type="presOf" srcId="{A7D79157-8452-4440-9299-B87CDC402D54}" destId="{A2664C58-60E6-B047-9154-03E800E79189}" srcOrd="0" destOrd="0" presId="urn:microsoft.com/office/officeart/2009/3/layout/HorizontalOrganizationChart"/>
    <dgm:cxn modelId="{D5E923A9-B479-454C-A4A5-6144E799E61B}" type="presOf" srcId="{A7D79157-8452-4440-9299-B87CDC402D54}" destId="{D60FF078-5587-D64A-9FF2-ED6C2E5E2B35}" srcOrd="1" destOrd="0" presId="urn:microsoft.com/office/officeart/2009/3/layout/HorizontalOrganizationChart"/>
    <dgm:cxn modelId="{133CA3D5-37A0-9044-8198-B262EF734237}" srcId="{07C87334-33D7-B643-A85B-420C57901964}" destId="{EA69455D-B152-4243-AEC1-65D7BEC80F32}" srcOrd="0" destOrd="0" parTransId="{5E0BA41E-92BA-8443-97A6-C7122F3765B1}" sibTransId="{55355028-25CE-014A-81AF-C9171EA25743}"/>
    <dgm:cxn modelId="{6AF2D48D-8AB6-0046-A18D-ED58702855CB}" type="presOf" srcId="{07C87334-33D7-B643-A85B-420C57901964}" destId="{66EA7F06-167B-1647-A2B9-9B35D78774B1}" srcOrd="1" destOrd="0" presId="urn:microsoft.com/office/officeart/2009/3/layout/HorizontalOrganizationChart"/>
    <dgm:cxn modelId="{1F73A10B-6148-A449-9302-93F9F5201540}" srcId="{2052527D-349A-AB48-AF87-C9954DEA2063}" destId="{4EA63F54-91F2-4445-AC6C-5933EA66C503}" srcOrd="0" destOrd="0" parTransId="{FA0B72A4-895E-504B-B1A1-950A177BD642}" sibTransId="{0E5BAF90-DA3B-EF4C-98F2-9B3AE7D683FC}"/>
    <dgm:cxn modelId="{8B0D25AE-5D2F-2E42-AD72-E08A70C40091}" type="presOf" srcId="{4EA63F54-91F2-4445-AC6C-5933EA66C503}" destId="{32810D2A-3C60-1249-AB70-C427B0F20698}" srcOrd="0" destOrd="0" presId="urn:microsoft.com/office/officeart/2009/3/layout/HorizontalOrganizationChart"/>
    <dgm:cxn modelId="{960D09E8-50B9-F54F-B187-C66A70D4401D}" type="presOf" srcId="{5E0BA41E-92BA-8443-97A6-C7122F3765B1}" destId="{B5AB2713-253C-F74E-81BC-85D83E2BE9AA}" srcOrd="0" destOrd="0" presId="urn:microsoft.com/office/officeart/2009/3/layout/HorizontalOrganizationChart"/>
    <dgm:cxn modelId="{1614A58E-4FED-6C49-97DF-CD7BA77D9413}" type="presOf" srcId="{EA69455D-B152-4243-AEC1-65D7BEC80F32}" destId="{6C715AD7-3302-D847-91F2-A02C146B4F5D}" srcOrd="1" destOrd="0" presId="urn:microsoft.com/office/officeart/2009/3/layout/HorizontalOrganizationChart"/>
    <dgm:cxn modelId="{43390D15-6C57-2045-B3BC-0292C1029A30}" type="presOf" srcId="{4EA63F54-91F2-4445-AC6C-5933EA66C503}" destId="{EF331F99-5F21-2542-8659-8DC3958D0815}" srcOrd="1" destOrd="0" presId="urn:microsoft.com/office/officeart/2009/3/layout/HorizontalOrganizationChart"/>
    <dgm:cxn modelId="{D52AF143-639D-0F4E-BA55-E14A7A79D81C}" srcId="{2052527D-349A-AB48-AF87-C9954DEA2063}" destId="{07C87334-33D7-B643-A85B-420C57901964}" srcOrd="1" destOrd="0" parTransId="{66B7293B-8D9E-6A4B-BB61-5C4A31624AB3}" sibTransId="{03648848-A152-DC40-B111-03AB7B985B59}"/>
    <dgm:cxn modelId="{63D1836E-47D7-5345-8C64-A438632005EA}" type="presParOf" srcId="{03C25C56-D13E-5C4F-B398-211A09379AD4}" destId="{A3656476-2E4E-964D-AE7C-0F88F88677B8}" srcOrd="0" destOrd="0" presId="urn:microsoft.com/office/officeart/2009/3/layout/HorizontalOrganizationChart"/>
    <dgm:cxn modelId="{31022CA7-3C41-FC4D-96D9-8592EFDE9CA1}" type="presParOf" srcId="{A3656476-2E4E-964D-AE7C-0F88F88677B8}" destId="{78AD2B5A-15D6-534D-9C47-E7A2446748E4}" srcOrd="0" destOrd="0" presId="urn:microsoft.com/office/officeart/2009/3/layout/HorizontalOrganizationChart"/>
    <dgm:cxn modelId="{BC59F3EA-7C3E-DD43-854F-E109138F18AC}" type="presParOf" srcId="{78AD2B5A-15D6-534D-9C47-E7A2446748E4}" destId="{32810D2A-3C60-1249-AB70-C427B0F20698}" srcOrd="0" destOrd="0" presId="urn:microsoft.com/office/officeart/2009/3/layout/HorizontalOrganizationChart"/>
    <dgm:cxn modelId="{0BE5133B-036A-C942-8D26-55CD2937851E}" type="presParOf" srcId="{78AD2B5A-15D6-534D-9C47-E7A2446748E4}" destId="{EF331F99-5F21-2542-8659-8DC3958D0815}" srcOrd="1" destOrd="0" presId="urn:microsoft.com/office/officeart/2009/3/layout/HorizontalOrganizationChart"/>
    <dgm:cxn modelId="{FA4A3C30-F2E0-F648-BDC7-0ABA8CB09775}" type="presParOf" srcId="{A3656476-2E4E-964D-AE7C-0F88F88677B8}" destId="{FE6B2735-5F9C-C246-B62F-C7DD4818D476}" srcOrd="1" destOrd="0" presId="urn:microsoft.com/office/officeart/2009/3/layout/HorizontalOrganizationChart"/>
    <dgm:cxn modelId="{B9DB5AD1-9197-6840-9EF7-98A91B764DAF}" type="presParOf" srcId="{A3656476-2E4E-964D-AE7C-0F88F88677B8}" destId="{585DAB0E-D0F2-D642-874F-F291F7342EDD}" srcOrd="2" destOrd="0" presId="urn:microsoft.com/office/officeart/2009/3/layout/HorizontalOrganizationChart"/>
    <dgm:cxn modelId="{9287DF16-B6AC-AD44-9D2E-B84C007AD503}" type="presParOf" srcId="{03C25C56-D13E-5C4F-B398-211A09379AD4}" destId="{17103BE6-4538-9444-8F1B-392FAF0B5B9F}" srcOrd="1" destOrd="0" presId="urn:microsoft.com/office/officeart/2009/3/layout/HorizontalOrganizationChart"/>
    <dgm:cxn modelId="{ABA63A17-6F55-0D40-98BD-94DEF5D3F852}" type="presParOf" srcId="{17103BE6-4538-9444-8F1B-392FAF0B5B9F}" destId="{B5B6DC34-3FC1-7F47-9F26-3E69F7158318}" srcOrd="0" destOrd="0" presId="urn:microsoft.com/office/officeart/2009/3/layout/HorizontalOrganizationChart"/>
    <dgm:cxn modelId="{E9F726FC-629C-6B4C-8518-B6EAFAE1247F}" type="presParOf" srcId="{B5B6DC34-3FC1-7F47-9F26-3E69F7158318}" destId="{90360EC7-B79B-7A47-A470-3423BB3858EB}" srcOrd="0" destOrd="0" presId="urn:microsoft.com/office/officeart/2009/3/layout/HorizontalOrganizationChart"/>
    <dgm:cxn modelId="{6FD0988D-C42D-BC4F-B5A6-E457D02B235C}" type="presParOf" srcId="{B5B6DC34-3FC1-7F47-9F26-3E69F7158318}" destId="{66EA7F06-167B-1647-A2B9-9B35D78774B1}" srcOrd="1" destOrd="0" presId="urn:microsoft.com/office/officeart/2009/3/layout/HorizontalOrganizationChart"/>
    <dgm:cxn modelId="{FF921F9C-3C60-734B-9100-F047C675F938}" type="presParOf" srcId="{17103BE6-4538-9444-8F1B-392FAF0B5B9F}" destId="{596BC604-A051-3944-BE25-EB830D98CF61}" srcOrd="1" destOrd="0" presId="urn:microsoft.com/office/officeart/2009/3/layout/HorizontalOrganizationChart"/>
    <dgm:cxn modelId="{B87EA60E-A6D5-1947-B754-B62A993B4A00}" type="presParOf" srcId="{596BC604-A051-3944-BE25-EB830D98CF61}" destId="{B5AB2713-253C-F74E-81BC-85D83E2BE9AA}" srcOrd="0" destOrd="0" presId="urn:microsoft.com/office/officeart/2009/3/layout/HorizontalOrganizationChart"/>
    <dgm:cxn modelId="{DA0F9C0A-7724-0A42-9110-DF2175957D36}" type="presParOf" srcId="{596BC604-A051-3944-BE25-EB830D98CF61}" destId="{639B2CBC-24E4-874D-8865-723DBA76D527}" srcOrd="1" destOrd="0" presId="urn:microsoft.com/office/officeart/2009/3/layout/HorizontalOrganizationChart"/>
    <dgm:cxn modelId="{F589993C-3CCB-8141-A381-23F4847383FB}" type="presParOf" srcId="{639B2CBC-24E4-874D-8865-723DBA76D527}" destId="{5233A1D6-AEE3-FF4B-B8E4-A3727D98828C}" srcOrd="0" destOrd="0" presId="urn:microsoft.com/office/officeart/2009/3/layout/HorizontalOrganizationChart"/>
    <dgm:cxn modelId="{7A3B66C0-869C-AE4D-9E4B-E9776FAB9FEC}" type="presParOf" srcId="{5233A1D6-AEE3-FF4B-B8E4-A3727D98828C}" destId="{961417F6-701B-0949-95A0-22DC74F0CB08}" srcOrd="0" destOrd="0" presId="urn:microsoft.com/office/officeart/2009/3/layout/HorizontalOrganizationChart"/>
    <dgm:cxn modelId="{112D0BC9-9184-CE41-ADB9-5C43B6F8518B}" type="presParOf" srcId="{5233A1D6-AEE3-FF4B-B8E4-A3727D98828C}" destId="{6C715AD7-3302-D847-91F2-A02C146B4F5D}" srcOrd="1" destOrd="0" presId="urn:microsoft.com/office/officeart/2009/3/layout/HorizontalOrganizationChart"/>
    <dgm:cxn modelId="{6001C675-A9BE-E946-8A60-72F2D1B0E33C}" type="presParOf" srcId="{639B2CBC-24E4-874D-8865-723DBA76D527}" destId="{639BA516-9286-EA45-92F5-0482909D79B9}" srcOrd="1" destOrd="0" presId="urn:microsoft.com/office/officeart/2009/3/layout/HorizontalOrganizationChart"/>
    <dgm:cxn modelId="{2794B93F-11E1-8E44-8DBD-EF7E15009D17}" type="presParOf" srcId="{639BA516-9286-EA45-92F5-0482909D79B9}" destId="{A7B569B9-8904-174D-84F0-BC5E708F9BFE}" srcOrd="0" destOrd="0" presId="urn:microsoft.com/office/officeart/2009/3/layout/HorizontalOrganizationChart"/>
    <dgm:cxn modelId="{B5E49893-5FF8-BA4D-B002-205721D69FEE}" type="presParOf" srcId="{639BA516-9286-EA45-92F5-0482909D79B9}" destId="{0F53792E-85E9-E34E-9541-7424CAD0D140}" srcOrd="1" destOrd="0" presId="urn:microsoft.com/office/officeart/2009/3/layout/HorizontalOrganizationChart"/>
    <dgm:cxn modelId="{0365D46B-379E-F643-838D-3B80AB2D9B72}" type="presParOf" srcId="{0F53792E-85E9-E34E-9541-7424CAD0D140}" destId="{2E45E6B9-1618-3E4B-B626-E26F877DCAFA}" srcOrd="0" destOrd="0" presId="urn:microsoft.com/office/officeart/2009/3/layout/HorizontalOrganizationChart"/>
    <dgm:cxn modelId="{3AE8AEC5-AA28-F648-96B6-A7C1DD7CE248}" type="presParOf" srcId="{2E45E6B9-1618-3E4B-B626-E26F877DCAFA}" destId="{A2664C58-60E6-B047-9154-03E800E79189}" srcOrd="0" destOrd="0" presId="urn:microsoft.com/office/officeart/2009/3/layout/HorizontalOrganizationChart"/>
    <dgm:cxn modelId="{3A611291-2373-3C47-8384-50CC779F06BE}" type="presParOf" srcId="{2E45E6B9-1618-3E4B-B626-E26F877DCAFA}" destId="{D60FF078-5587-D64A-9FF2-ED6C2E5E2B35}" srcOrd="1" destOrd="0" presId="urn:microsoft.com/office/officeart/2009/3/layout/HorizontalOrganizationChart"/>
    <dgm:cxn modelId="{9CAA68BE-9671-D643-A1F0-8E1169EDE9F8}" type="presParOf" srcId="{0F53792E-85E9-E34E-9541-7424CAD0D140}" destId="{8C24E3BD-5C30-7843-8330-57901E8BF13F}" srcOrd="1" destOrd="0" presId="urn:microsoft.com/office/officeart/2009/3/layout/HorizontalOrganizationChart"/>
    <dgm:cxn modelId="{1ECBE4E1-1657-2044-BDC5-F4F7E926E304}" type="presParOf" srcId="{0F53792E-85E9-E34E-9541-7424CAD0D140}" destId="{B81DF94F-F021-7842-A82E-EAD59CE74140}" srcOrd="2" destOrd="0" presId="urn:microsoft.com/office/officeart/2009/3/layout/HorizontalOrganizationChart"/>
    <dgm:cxn modelId="{AC6E019E-CA56-8C42-917A-2C5D4B5633E9}" type="presParOf" srcId="{639B2CBC-24E4-874D-8865-723DBA76D527}" destId="{2D1E58A5-AF8E-374B-92FB-1AC5D60B2C2D}" srcOrd="2" destOrd="0" presId="urn:microsoft.com/office/officeart/2009/3/layout/HorizontalOrganizationChart"/>
    <dgm:cxn modelId="{C334E491-2409-EE44-ABE2-543D79104C13}" type="presParOf" srcId="{17103BE6-4538-9444-8F1B-392FAF0B5B9F}" destId="{2BE5FC2B-B320-4A49-900A-61702D57E55B}" srcOrd="2" destOrd="0" presId="urn:microsoft.com/office/officeart/2009/3/layout/HorizontalOrganizationChart"/>
  </dgm:cxnLst>
  <dgm:bg/>
  <dgm:whole>
    <a:ln>
      <a:noFill/>
    </a:ln>
  </dgm:whole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2052527D-349A-AB48-AF87-C9954DEA2063}" type="doc">
      <dgm:prSet loTypeId="urn:microsoft.com/office/officeart/2009/3/layout/HorizontalOrganizationChart" loCatId="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en-US"/>
        </a:p>
      </dgm:t>
    </dgm:pt>
    <dgm:pt modelId="{4EA63F54-91F2-4445-AC6C-5933EA66C503}">
      <dgm:prSet phldrT="[Text]"/>
      <dgm:spPr/>
      <dgm:t>
        <a:bodyPr/>
        <a:lstStyle/>
        <a:p>
          <a:r>
            <a:rPr lang="en-US" dirty="0" smtClean="0"/>
            <a:t>Traditional Ethics</a:t>
          </a:r>
          <a:endParaRPr lang="en-US" dirty="0"/>
        </a:p>
      </dgm:t>
    </dgm:pt>
    <dgm:pt modelId="{FA0B72A4-895E-504B-B1A1-950A177BD642}" type="parTrans" cxnId="{1F73A10B-6148-A449-9302-93F9F5201540}">
      <dgm:prSet/>
      <dgm:spPr/>
      <dgm:t>
        <a:bodyPr/>
        <a:lstStyle/>
        <a:p>
          <a:endParaRPr lang="en-US"/>
        </a:p>
      </dgm:t>
    </dgm:pt>
    <dgm:pt modelId="{0E5BAF90-DA3B-EF4C-98F2-9B3AE7D683FC}" type="sibTrans" cxnId="{1F73A10B-6148-A449-9302-93F9F5201540}">
      <dgm:prSet/>
      <dgm:spPr/>
      <dgm:t>
        <a:bodyPr/>
        <a:lstStyle/>
        <a:p>
          <a:endParaRPr lang="en-US"/>
        </a:p>
      </dgm:t>
    </dgm:pt>
    <dgm:pt modelId="{07C87334-33D7-B643-A85B-420C57901964}">
      <dgm:prSet phldrT="[Text]"/>
      <dgm:spPr/>
      <dgm:t>
        <a:bodyPr/>
        <a:lstStyle/>
        <a:p>
          <a:r>
            <a:rPr lang="en-US" dirty="0" smtClean="0"/>
            <a:t>Feminist Ethics</a:t>
          </a:r>
          <a:endParaRPr lang="en-US" dirty="0"/>
        </a:p>
      </dgm:t>
    </dgm:pt>
    <dgm:pt modelId="{66B7293B-8D9E-6A4B-BB61-5C4A31624AB3}" type="parTrans" cxnId="{D52AF143-639D-0F4E-BA55-E14A7A79D81C}">
      <dgm:prSet/>
      <dgm:spPr/>
      <dgm:t>
        <a:bodyPr/>
        <a:lstStyle/>
        <a:p>
          <a:endParaRPr lang="en-US"/>
        </a:p>
      </dgm:t>
    </dgm:pt>
    <dgm:pt modelId="{03648848-A152-DC40-B111-03AB7B985B59}" type="sibTrans" cxnId="{D52AF143-639D-0F4E-BA55-E14A7A79D81C}">
      <dgm:prSet/>
      <dgm:spPr/>
      <dgm:t>
        <a:bodyPr/>
        <a:lstStyle/>
        <a:p>
          <a:endParaRPr lang="en-US"/>
        </a:p>
      </dgm:t>
    </dgm:pt>
    <dgm:pt modelId="{EA69455D-B152-4243-AEC1-65D7BEC80F32}">
      <dgm:prSet phldrT="[Text]"/>
      <dgm:spPr/>
      <dgm:t>
        <a:bodyPr/>
        <a:lstStyle/>
        <a:p>
          <a:r>
            <a:rPr lang="en-US" dirty="0" smtClean="0"/>
            <a:t>Care-Focused Feminist Ethics</a:t>
          </a:r>
          <a:endParaRPr lang="en-US" dirty="0"/>
        </a:p>
      </dgm:t>
    </dgm:pt>
    <dgm:pt modelId="{5E0BA41E-92BA-8443-97A6-C7122F3765B1}" type="parTrans" cxnId="{133CA3D5-37A0-9044-8198-B262EF734237}">
      <dgm:prSet/>
      <dgm:spPr>
        <a:ln>
          <a:solidFill>
            <a:schemeClr val="tx2"/>
          </a:solidFill>
          <a:headEnd type="none"/>
          <a:tailEnd type="arrow"/>
        </a:ln>
      </dgm:spPr>
      <dgm:t>
        <a:bodyPr/>
        <a:lstStyle/>
        <a:p>
          <a:endParaRPr lang="en-US"/>
        </a:p>
      </dgm:t>
    </dgm:pt>
    <dgm:pt modelId="{55355028-25CE-014A-81AF-C9171EA25743}" type="sibTrans" cxnId="{133CA3D5-37A0-9044-8198-B262EF734237}">
      <dgm:prSet/>
      <dgm:spPr/>
      <dgm:t>
        <a:bodyPr/>
        <a:lstStyle/>
        <a:p>
          <a:endParaRPr lang="en-US"/>
        </a:p>
      </dgm:t>
    </dgm:pt>
    <dgm:pt modelId="{A7D79157-8452-4440-9299-B87CDC402D54}">
      <dgm:prSet phldrT="[Text]"/>
      <dgm:spPr/>
      <dgm:t>
        <a:bodyPr/>
        <a:lstStyle/>
        <a:p>
          <a:r>
            <a:rPr lang="en-US" dirty="0" smtClean="0"/>
            <a:t>Gilligan’s Levels</a:t>
          </a:r>
          <a:endParaRPr lang="en-US" dirty="0"/>
        </a:p>
      </dgm:t>
    </dgm:pt>
    <dgm:pt modelId="{FE95247F-20BF-D14E-BDE7-ACF3A7A9E659}" type="parTrans" cxnId="{AAABEDA2-7371-B441-A859-3B57D509DD93}">
      <dgm:prSet/>
      <dgm:spPr>
        <a:ln>
          <a:solidFill>
            <a:schemeClr val="accent1"/>
          </a:solidFill>
          <a:headEnd type="none"/>
          <a:tailEnd type="arrow"/>
        </a:ln>
      </dgm:spPr>
      <dgm:t>
        <a:bodyPr/>
        <a:lstStyle/>
        <a:p>
          <a:endParaRPr lang="en-US"/>
        </a:p>
      </dgm:t>
    </dgm:pt>
    <dgm:pt modelId="{6780A470-4105-5E41-96A3-7698954311F1}" type="sibTrans" cxnId="{AAABEDA2-7371-B441-A859-3B57D509DD93}">
      <dgm:prSet/>
      <dgm:spPr/>
      <dgm:t>
        <a:bodyPr/>
        <a:lstStyle/>
        <a:p>
          <a:endParaRPr lang="en-US"/>
        </a:p>
      </dgm:t>
    </dgm:pt>
    <dgm:pt modelId="{03C25C56-D13E-5C4F-B398-211A09379AD4}" type="pres">
      <dgm:prSet presAssocID="{2052527D-349A-AB48-AF87-C9954DEA2063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A3656476-2E4E-964D-AE7C-0F88F88677B8}" type="pres">
      <dgm:prSet presAssocID="{4EA63F54-91F2-4445-AC6C-5933EA66C503}" presName="hierRoot1" presStyleCnt="0">
        <dgm:presLayoutVars>
          <dgm:hierBranch val="init"/>
        </dgm:presLayoutVars>
      </dgm:prSet>
      <dgm:spPr/>
    </dgm:pt>
    <dgm:pt modelId="{78AD2B5A-15D6-534D-9C47-E7A2446748E4}" type="pres">
      <dgm:prSet presAssocID="{4EA63F54-91F2-4445-AC6C-5933EA66C503}" presName="rootComposite1" presStyleCnt="0"/>
      <dgm:spPr/>
    </dgm:pt>
    <dgm:pt modelId="{32810D2A-3C60-1249-AB70-C427B0F20698}" type="pres">
      <dgm:prSet presAssocID="{4EA63F54-91F2-4445-AC6C-5933EA66C503}" presName="rootText1" presStyleLbl="node0" presStyleIdx="0" presStyleCnt="2" custLinFactNeighborX="-135" custLinFactNeighborY="-5811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EF331F99-5F21-2542-8659-8DC3958D0815}" type="pres">
      <dgm:prSet presAssocID="{4EA63F54-91F2-4445-AC6C-5933EA66C503}" presName="rootConnector1" presStyleLbl="node1" presStyleIdx="0" presStyleCnt="0"/>
      <dgm:spPr/>
      <dgm:t>
        <a:bodyPr/>
        <a:lstStyle/>
        <a:p>
          <a:endParaRPr lang="en-US"/>
        </a:p>
      </dgm:t>
    </dgm:pt>
    <dgm:pt modelId="{FE6B2735-5F9C-C246-B62F-C7DD4818D476}" type="pres">
      <dgm:prSet presAssocID="{4EA63F54-91F2-4445-AC6C-5933EA66C503}" presName="hierChild2" presStyleCnt="0"/>
      <dgm:spPr/>
    </dgm:pt>
    <dgm:pt modelId="{585DAB0E-D0F2-D642-874F-F291F7342EDD}" type="pres">
      <dgm:prSet presAssocID="{4EA63F54-91F2-4445-AC6C-5933EA66C503}" presName="hierChild3" presStyleCnt="0"/>
      <dgm:spPr/>
    </dgm:pt>
    <dgm:pt modelId="{17103BE6-4538-9444-8F1B-392FAF0B5B9F}" type="pres">
      <dgm:prSet presAssocID="{07C87334-33D7-B643-A85B-420C57901964}" presName="hierRoot1" presStyleCnt="0">
        <dgm:presLayoutVars>
          <dgm:hierBranch val="init"/>
        </dgm:presLayoutVars>
      </dgm:prSet>
      <dgm:spPr/>
    </dgm:pt>
    <dgm:pt modelId="{B5B6DC34-3FC1-7F47-9F26-3E69F7158318}" type="pres">
      <dgm:prSet presAssocID="{07C87334-33D7-B643-A85B-420C57901964}" presName="rootComposite1" presStyleCnt="0"/>
      <dgm:spPr/>
    </dgm:pt>
    <dgm:pt modelId="{90360EC7-B79B-7A47-A470-3423BB3858EB}" type="pres">
      <dgm:prSet presAssocID="{07C87334-33D7-B643-A85B-420C57901964}" presName="rootText1" presStyleLbl="node0" presStyleIdx="1" presStyleCnt="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66EA7F06-167B-1647-A2B9-9B35D78774B1}" type="pres">
      <dgm:prSet presAssocID="{07C87334-33D7-B643-A85B-420C57901964}" presName="rootConnector1" presStyleLbl="node1" presStyleIdx="0" presStyleCnt="0"/>
      <dgm:spPr/>
      <dgm:t>
        <a:bodyPr/>
        <a:lstStyle/>
        <a:p>
          <a:endParaRPr lang="en-US"/>
        </a:p>
      </dgm:t>
    </dgm:pt>
    <dgm:pt modelId="{596BC604-A051-3944-BE25-EB830D98CF61}" type="pres">
      <dgm:prSet presAssocID="{07C87334-33D7-B643-A85B-420C57901964}" presName="hierChild2" presStyleCnt="0"/>
      <dgm:spPr/>
    </dgm:pt>
    <dgm:pt modelId="{B5AB2713-253C-F74E-81BC-85D83E2BE9AA}" type="pres">
      <dgm:prSet presAssocID="{5E0BA41E-92BA-8443-97A6-C7122F3765B1}" presName="Name64" presStyleLbl="parChTrans1D2" presStyleIdx="0" presStyleCnt="1"/>
      <dgm:spPr/>
      <dgm:t>
        <a:bodyPr/>
        <a:lstStyle/>
        <a:p>
          <a:endParaRPr lang="en-US"/>
        </a:p>
      </dgm:t>
    </dgm:pt>
    <dgm:pt modelId="{639B2CBC-24E4-874D-8865-723DBA76D527}" type="pres">
      <dgm:prSet presAssocID="{EA69455D-B152-4243-AEC1-65D7BEC80F32}" presName="hierRoot2" presStyleCnt="0">
        <dgm:presLayoutVars>
          <dgm:hierBranch val="init"/>
        </dgm:presLayoutVars>
      </dgm:prSet>
      <dgm:spPr/>
    </dgm:pt>
    <dgm:pt modelId="{5233A1D6-AEE3-FF4B-B8E4-A3727D98828C}" type="pres">
      <dgm:prSet presAssocID="{EA69455D-B152-4243-AEC1-65D7BEC80F32}" presName="rootComposite" presStyleCnt="0"/>
      <dgm:spPr/>
    </dgm:pt>
    <dgm:pt modelId="{961417F6-701B-0949-95A0-22DC74F0CB08}" type="pres">
      <dgm:prSet presAssocID="{EA69455D-B152-4243-AEC1-65D7BEC80F32}" presName="rootText" presStyleLbl="node2" presStyleIdx="0" presStyleCnt="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6C715AD7-3302-D847-91F2-A02C146B4F5D}" type="pres">
      <dgm:prSet presAssocID="{EA69455D-B152-4243-AEC1-65D7BEC80F32}" presName="rootConnector" presStyleLbl="node2" presStyleIdx="0" presStyleCnt="1"/>
      <dgm:spPr/>
      <dgm:t>
        <a:bodyPr/>
        <a:lstStyle/>
        <a:p>
          <a:endParaRPr lang="en-US"/>
        </a:p>
      </dgm:t>
    </dgm:pt>
    <dgm:pt modelId="{639BA516-9286-EA45-92F5-0482909D79B9}" type="pres">
      <dgm:prSet presAssocID="{EA69455D-B152-4243-AEC1-65D7BEC80F32}" presName="hierChild4" presStyleCnt="0"/>
      <dgm:spPr/>
    </dgm:pt>
    <dgm:pt modelId="{A7B569B9-8904-174D-84F0-BC5E708F9BFE}" type="pres">
      <dgm:prSet presAssocID="{FE95247F-20BF-D14E-BDE7-ACF3A7A9E659}" presName="Name64" presStyleLbl="parChTrans1D3" presStyleIdx="0" presStyleCnt="1"/>
      <dgm:spPr/>
      <dgm:t>
        <a:bodyPr/>
        <a:lstStyle/>
        <a:p>
          <a:endParaRPr lang="en-US"/>
        </a:p>
      </dgm:t>
    </dgm:pt>
    <dgm:pt modelId="{0F53792E-85E9-E34E-9541-7424CAD0D140}" type="pres">
      <dgm:prSet presAssocID="{A7D79157-8452-4440-9299-B87CDC402D54}" presName="hierRoot2" presStyleCnt="0">
        <dgm:presLayoutVars>
          <dgm:hierBranch val="init"/>
        </dgm:presLayoutVars>
      </dgm:prSet>
      <dgm:spPr/>
    </dgm:pt>
    <dgm:pt modelId="{2E45E6B9-1618-3E4B-B626-E26F877DCAFA}" type="pres">
      <dgm:prSet presAssocID="{A7D79157-8452-4440-9299-B87CDC402D54}" presName="rootComposite" presStyleCnt="0"/>
      <dgm:spPr/>
    </dgm:pt>
    <dgm:pt modelId="{A2664C58-60E6-B047-9154-03E800E79189}" type="pres">
      <dgm:prSet presAssocID="{A7D79157-8452-4440-9299-B87CDC402D54}" presName="rootText" presStyleLbl="node3" presStyleIdx="0" presStyleCnt="1" custLinFactNeighborX="135" custLinFactNeighborY="76789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D60FF078-5587-D64A-9FF2-ED6C2E5E2B35}" type="pres">
      <dgm:prSet presAssocID="{A7D79157-8452-4440-9299-B87CDC402D54}" presName="rootConnector" presStyleLbl="node3" presStyleIdx="0" presStyleCnt="1"/>
      <dgm:spPr/>
      <dgm:t>
        <a:bodyPr/>
        <a:lstStyle/>
        <a:p>
          <a:endParaRPr lang="en-US"/>
        </a:p>
      </dgm:t>
    </dgm:pt>
    <dgm:pt modelId="{8C24E3BD-5C30-7843-8330-57901E8BF13F}" type="pres">
      <dgm:prSet presAssocID="{A7D79157-8452-4440-9299-B87CDC402D54}" presName="hierChild4" presStyleCnt="0"/>
      <dgm:spPr/>
    </dgm:pt>
    <dgm:pt modelId="{B81DF94F-F021-7842-A82E-EAD59CE74140}" type="pres">
      <dgm:prSet presAssocID="{A7D79157-8452-4440-9299-B87CDC402D54}" presName="hierChild5" presStyleCnt="0"/>
      <dgm:spPr/>
    </dgm:pt>
    <dgm:pt modelId="{2D1E58A5-AF8E-374B-92FB-1AC5D60B2C2D}" type="pres">
      <dgm:prSet presAssocID="{EA69455D-B152-4243-AEC1-65D7BEC80F32}" presName="hierChild5" presStyleCnt="0"/>
      <dgm:spPr/>
    </dgm:pt>
    <dgm:pt modelId="{2BE5FC2B-B320-4A49-900A-61702D57E55B}" type="pres">
      <dgm:prSet presAssocID="{07C87334-33D7-B643-A85B-420C57901964}" presName="hierChild3" presStyleCnt="0"/>
      <dgm:spPr/>
    </dgm:pt>
  </dgm:ptLst>
  <dgm:cxnLst>
    <dgm:cxn modelId="{AAABEDA2-7371-B441-A859-3B57D509DD93}" srcId="{EA69455D-B152-4243-AEC1-65D7BEC80F32}" destId="{A7D79157-8452-4440-9299-B87CDC402D54}" srcOrd="0" destOrd="0" parTransId="{FE95247F-20BF-D14E-BDE7-ACF3A7A9E659}" sibTransId="{6780A470-4105-5E41-96A3-7698954311F1}"/>
    <dgm:cxn modelId="{ACC67A64-3EE0-2249-B667-64825A2E2476}" type="presOf" srcId="{EA69455D-B152-4243-AEC1-65D7BEC80F32}" destId="{6C715AD7-3302-D847-91F2-A02C146B4F5D}" srcOrd="1" destOrd="0" presId="urn:microsoft.com/office/officeart/2009/3/layout/HorizontalOrganizationChart"/>
    <dgm:cxn modelId="{A059594A-75D7-C944-B250-85A1032E18FA}" type="presOf" srcId="{EA69455D-B152-4243-AEC1-65D7BEC80F32}" destId="{961417F6-701B-0949-95A0-22DC74F0CB08}" srcOrd="0" destOrd="0" presId="urn:microsoft.com/office/officeart/2009/3/layout/HorizontalOrganizationChart"/>
    <dgm:cxn modelId="{3FD6F335-3F6A-1E4B-9544-D1210D8163D0}" type="presOf" srcId="{5E0BA41E-92BA-8443-97A6-C7122F3765B1}" destId="{B5AB2713-253C-F74E-81BC-85D83E2BE9AA}" srcOrd="0" destOrd="0" presId="urn:microsoft.com/office/officeart/2009/3/layout/HorizontalOrganizationChart"/>
    <dgm:cxn modelId="{74D93909-8791-CE47-BFF5-EA77F295E837}" type="presOf" srcId="{A7D79157-8452-4440-9299-B87CDC402D54}" destId="{A2664C58-60E6-B047-9154-03E800E79189}" srcOrd="0" destOrd="0" presId="urn:microsoft.com/office/officeart/2009/3/layout/HorizontalOrganizationChart"/>
    <dgm:cxn modelId="{F6BFB7F5-D95B-9045-865C-C404448AAEAE}" type="presOf" srcId="{FE95247F-20BF-D14E-BDE7-ACF3A7A9E659}" destId="{A7B569B9-8904-174D-84F0-BC5E708F9BFE}" srcOrd="0" destOrd="0" presId="urn:microsoft.com/office/officeart/2009/3/layout/HorizontalOrganizationChart"/>
    <dgm:cxn modelId="{DAF0EA91-EA9D-B44E-95CF-4AE68FFA80AE}" type="presOf" srcId="{A7D79157-8452-4440-9299-B87CDC402D54}" destId="{D60FF078-5587-D64A-9FF2-ED6C2E5E2B35}" srcOrd="1" destOrd="0" presId="urn:microsoft.com/office/officeart/2009/3/layout/HorizontalOrganizationChart"/>
    <dgm:cxn modelId="{133CA3D5-37A0-9044-8198-B262EF734237}" srcId="{07C87334-33D7-B643-A85B-420C57901964}" destId="{EA69455D-B152-4243-AEC1-65D7BEC80F32}" srcOrd="0" destOrd="0" parTransId="{5E0BA41E-92BA-8443-97A6-C7122F3765B1}" sibTransId="{55355028-25CE-014A-81AF-C9171EA25743}"/>
    <dgm:cxn modelId="{6A9B3611-FE4C-184C-AF7E-C29308CCBE59}" type="presOf" srcId="{07C87334-33D7-B643-A85B-420C57901964}" destId="{66EA7F06-167B-1647-A2B9-9B35D78774B1}" srcOrd="1" destOrd="0" presId="urn:microsoft.com/office/officeart/2009/3/layout/HorizontalOrganizationChart"/>
    <dgm:cxn modelId="{D52AF143-639D-0F4E-BA55-E14A7A79D81C}" srcId="{2052527D-349A-AB48-AF87-C9954DEA2063}" destId="{07C87334-33D7-B643-A85B-420C57901964}" srcOrd="1" destOrd="0" parTransId="{66B7293B-8D9E-6A4B-BB61-5C4A31624AB3}" sibTransId="{03648848-A152-DC40-B111-03AB7B985B59}"/>
    <dgm:cxn modelId="{1F73A10B-6148-A449-9302-93F9F5201540}" srcId="{2052527D-349A-AB48-AF87-C9954DEA2063}" destId="{4EA63F54-91F2-4445-AC6C-5933EA66C503}" srcOrd="0" destOrd="0" parTransId="{FA0B72A4-895E-504B-B1A1-950A177BD642}" sibTransId="{0E5BAF90-DA3B-EF4C-98F2-9B3AE7D683FC}"/>
    <dgm:cxn modelId="{C960D609-B02F-4D43-BBC1-3E86FBB23AC8}" type="presOf" srcId="{2052527D-349A-AB48-AF87-C9954DEA2063}" destId="{03C25C56-D13E-5C4F-B398-211A09379AD4}" srcOrd="0" destOrd="0" presId="urn:microsoft.com/office/officeart/2009/3/layout/HorizontalOrganizationChart"/>
    <dgm:cxn modelId="{E6B3DFE7-2BF7-124B-9077-D5406D45BAEA}" type="presOf" srcId="{07C87334-33D7-B643-A85B-420C57901964}" destId="{90360EC7-B79B-7A47-A470-3423BB3858EB}" srcOrd="0" destOrd="0" presId="urn:microsoft.com/office/officeart/2009/3/layout/HorizontalOrganizationChart"/>
    <dgm:cxn modelId="{A157AA71-4CF6-6D45-AFDF-B9C5316D9076}" type="presOf" srcId="{4EA63F54-91F2-4445-AC6C-5933EA66C503}" destId="{32810D2A-3C60-1249-AB70-C427B0F20698}" srcOrd="0" destOrd="0" presId="urn:microsoft.com/office/officeart/2009/3/layout/HorizontalOrganizationChart"/>
    <dgm:cxn modelId="{AB64655A-AE09-CF41-90FE-F3B7603E9CBC}" type="presOf" srcId="{4EA63F54-91F2-4445-AC6C-5933EA66C503}" destId="{EF331F99-5F21-2542-8659-8DC3958D0815}" srcOrd="1" destOrd="0" presId="urn:microsoft.com/office/officeart/2009/3/layout/HorizontalOrganizationChart"/>
    <dgm:cxn modelId="{59144106-D45B-D041-8058-F678F5EE3BAE}" type="presParOf" srcId="{03C25C56-D13E-5C4F-B398-211A09379AD4}" destId="{A3656476-2E4E-964D-AE7C-0F88F88677B8}" srcOrd="0" destOrd="0" presId="urn:microsoft.com/office/officeart/2009/3/layout/HorizontalOrganizationChart"/>
    <dgm:cxn modelId="{5A8929E8-9B08-DB40-AD93-424CF530374E}" type="presParOf" srcId="{A3656476-2E4E-964D-AE7C-0F88F88677B8}" destId="{78AD2B5A-15D6-534D-9C47-E7A2446748E4}" srcOrd="0" destOrd="0" presId="urn:microsoft.com/office/officeart/2009/3/layout/HorizontalOrganizationChart"/>
    <dgm:cxn modelId="{EDA4F06A-CAA3-1840-8AB3-B8B4BBEEDFCD}" type="presParOf" srcId="{78AD2B5A-15D6-534D-9C47-E7A2446748E4}" destId="{32810D2A-3C60-1249-AB70-C427B0F20698}" srcOrd="0" destOrd="0" presId="urn:microsoft.com/office/officeart/2009/3/layout/HorizontalOrganizationChart"/>
    <dgm:cxn modelId="{0789DD5E-423E-634A-A5C4-83ED55BA08B7}" type="presParOf" srcId="{78AD2B5A-15D6-534D-9C47-E7A2446748E4}" destId="{EF331F99-5F21-2542-8659-8DC3958D0815}" srcOrd="1" destOrd="0" presId="urn:microsoft.com/office/officeart/2009/3/layout/HorizontalOrganizationChart"/>
    <dgm:cxn modelId="{7C3F2ADE-C36B-7342-9929-672FFFA4FB6A}" type="presParOf" srcId="{A3656476-2E4E-964D-AE7C-0F88F88677B8}" destId="{FE6B2735-5F9C-C246-B62F-C7DD4818D476}" srcOrd="1" destOrd="0" presId="urn:microsoft.com/office/officeart/2009/3/layout/HorizontalOrganizationChart"/>
    <dgm:cxn modelId="{8A45F886-E2C9-C042-95B3-E3C0A02E3DF9}" type="presParOf" srcId="{A3656476-2E4E-964D-AE7C-0F88F88677B8}" destId="{585DAB0E-D0F2-D642-874F-F291F7342EDD}" srcOrd="2" destOrd="0" presId="urn:microsoft.com/office/officeart/2009/3/layout/HorizontalOrganizationChart"/>
    <dgm:cxn modelId="{8F874012-2D67-D745-8700-D64BF9AA9B0C}" type="presParOf" srcId="{03C25C56-D13E-5C4F-B398-211A09379AD4}" destId="{17103BE6-4538-9444-8F1B-392FAF0B5B9F}" srcOrd="1" destOrd="0" presId="urn:microsoft.com/office/officeart/2009/3/layout/HorizontalOrganizationChart"/>
    <dgm:cxn modelId="{AA234260-7981-5F4A-B4FE-DFB2DCAE227C}" type="presParOf" srcId="{17103BE6-4538-9444-8F1B-392FAF0B5B9F}" destId="{B5B6DC34-3FC1-7F47-9F26-3E69F7158318}" srcOrd="0" destOrd="0" presId="urn:microsoft.com/office/officeart/2009/3/layout/HorizontalOrganizationChart"/>
    <dgm:cxn modelId="{FC81A937-D7B9-5243-AE25-D9B9528B61B5}" type="presParOf" srcId="{B5B6DC34-3FC1-7F47-9F26-3E69F7158318}" destId="{90360EC7-B79B-7A47-A470-3423BB3858EB}" srcOrd="0" destOrd="0" presId="urn:microsoft.com/office/officeart/2009/3/layout/HorizontalOrganizationChart"/>
    <dgm:cxn modelId="{AFD55EAE-B22E-754D-B9AA-3E1EE03E8D92}" type="presParOf" srcId="{B5B6DC34-3FC1-7F47-9F26-3E69F7158318}" destId="{66EA7F06-167B-1647-A2B9-9B35D78774B1}" srcOrd="1" destOrd="0" presId="urn:microsoft.com/office/officeart/2009/3/layout/HorizontalOrganizationChart"/>
    <dgm:cxn modelId="{62A14EE9-E449-9145-ADAF-E5181782B2E7}" type="presParOf" srcId="{17103BE6-4538-9444-8F1B-392FAF0B5B9F}" destId="{596BC604-A051-3944-BE25-EB830D98CF61}" srcOrd="1" destOrd="0" presId="urn:microsoft.com/office/officeart/2009/3/layout/HorizontalOrganizationChart"/>
    <dgm:cxn modelId="{1CA54A0C-8787-B04B-B6B5-5175E147013D}" type="presParOf" srcId="{596BC604-A051-3944-BE25-EB830D98CF61}" destId="{B5AB2713-253C-F74E-81BC-85D83E2BE9AA}" srcOrd="0" destOrd="0" presId="urn:microsoft.com/office/officeart/2009/3/layout/HorizontalOrganizationChart"/>
    <dgm:cxn modelId="{2B73AE32-B657-8947-B3EB-9D13BB991D1A}" type="presParOf" srcId="{596BC604-A051-3944-BE25-EB830D98CF61}" destId="{639B2CBC-24E4-874D-8865-723DBA76D527}" srcOrd="1" destOrd="0" presId="urn:microsoft.com/office/officeart/2009/3/layout/HorizontalOrganizationChart"/>
    <dgm:cxn modelId="{BE094537-75A0-BA47-AFF6-6EF07F264E64}" type="presParOf" srcId="{639B2CBC-24E4-874D-8865-723DBA76D527}" destId="{5233A1D6-AEE3-FF4B-B8E4-A3727D98828C}" srcOrd="0" destOrd="0" presId="urn:microsoft.com/office/officeart/2009/3/layout/HorizontalOrganizationChart"/>
    <dgm:cxn modelId="{71F3554B-AA52-1D46-908E-61A7274993BD}" type="presParOf" srcId="{5233A1D6-AEE3-FF4B-B8E4-A3727D98828C}" destId="{961417F6-701B-0949-95A0-22DC74F0CB08}" srcOrd="0" destOrd="0" presId="urn:microsoft.com/office/officeart/2009/3/layout/HorizontalOrganizationChart"/>
    <dgm:cxn modelId="{D27F4FB0-8E80-9945-9F1A-8201EB8D1F59}" type="presParOf" srcId="{5233A1D6-AEE3-FF4B-B8E4-A3727D98828C}" destId="{6C715AD7-3302-D847-91F2-A02C146B4F5D}" srcOrd="1" destOrd="0" presId="urn:microsoft.com/office/officeart/2009/3/layout/HorizontalOrganizationChart"/>
    <dgm:cxn modelId="{7458D568-7F52-9942-B059-A7F302060F4C}" type="presParOf" srcId="{639B2CBC-24E4-874D-8865-723DBA76D527}" destId="{639BA516-9286-EA45-92F5-0482909D79B9}" srcOrd="1" destOrd="0" presId="urn:microsoft.com/office/officeart/2009/3/layout/HorizontalOrganizationChart"/>
    <dgm:cxn modelId="{BAF9A7BE-2A45-7A47-AFA6-FBC76159FDAE}" type="presParOf" srcId="{639BA516-9286-EA45-92F5-0482909D79B9}" destId="{A7B569B9-8904-174D-84F0-BC5E708F9BFE}" srcOrd="0" destOrd="0" presId="urn:microsoft.com/office/officeart/2009/3/layout/HorizontalOrganizationChart"/>
    <dgm:cxn modelId="{47828B09-4E7D-C341-8196-D98B7551091F}" type="presParOf" srcId="{639BA516-9286-EA45-92F5-0482909D79B9}" destId="{0F53792E-85E9-E34E-9541-7424CAD0D140}" srcOrd="1" destOrd="0" presId="urn:microsoft.com/office/officeart/2009/3/layout/HorizontalOrganizationChart"/>
    <dgm:cxn modelId="{85F9D344-2E70-A040-ACB6-45F96487CD6B}" type="presParOf" srcId="{0F53792E-85E9-E34E-9541-7424CAD0D140}" destId="{2E45E6B9-1618-3E4B-B626-E26F877DCAFA}" srcOrd="0" destOrd="0" presId="urn:microsoft.com/office/officeart/2009/3/layout/HorizontalOrganizationChart"/>
    <dgm:cxn modelId="{DFAB4EBB-5F68-0C4F-8101-2D3D5B4C69EC}" type="presParOf" srcId="{2E45E6B9-1618-3E4B-B626-E26F877DCAFA}" destId="{A2664C58-60E6-B047-9154-03E800E79189}" srcOrd="0" destOrd="0" presId="urn:microsoft.com/office/officeart/2009/3/layout/HorizontalOrganizationChart"/>
    <dgm:cxn modelId="{93176939-F485-3949-81C6-D9CCB4578777}" type="presParOf" srcId="{2E45E6B9-1618-3E4B-B626-E26F877DCAFA}" destId="{D60FF078-5587-D64A-9FF2-ED6C2E5E2B35}" srcOrd="1" destOrd="0" presId="urn:microsoft.com/office/officeart/2009/3/layout/HorizontalOrganizationChart"/>
    <dgm:cxn modelId="{5A01E327-7473-4D42-90FE-2271A4A6AC22}" type="presParOf" srcId="{0F53792E-85E9-E34E-9541-7424CAD0D140}" destId="{8C24E3BD-5C30-7843-8330-57901E8BF13F}" srcOrd="1" destOrd="0" presId="urn:microsoft.com/office/officeart/2009/3/layout/HorizontalOrganizationChart"/>
    <dgm:cxn modelId="{53E3855C-BA81-574D-AE4D-9AF7E797C961}" type="presParOf" srcId="{0F53792E-85E9-E34E-9541-7424CAD0D140}" destId="{B81DF94F-F021-7842-A82E-EAD59CE74140}" srcOrd="2" destOrd="0" presId="urn:microsoft.com/office/officeart/2009/3/layout/HorizontalOrganizationChart"/>
    <dgm:cxn modelId="{0CE483FF-DEF2-2449-A4B0-2D9D99F797FB}" type="presParOf" srcId="{639B2CBC-24E4-874D-8865-723DBA76D527}" destId="{2D1E58A5-AF8E-374B-92FB-1AC5D60B2C2D}" srcOrd="2" destOrd="0" presId="urn:microsoft.com/office/officeart/2009/3/layout/HorizontalOrganizationChart"/>
    <dgm:cxn modelId="{065C8748-BE74-1045-A958-56E8FCFC0E46}" type="presParOf" srcId="{17103BE6-4538-9444-8F1B-392FAF0B5B9F}" destId="{2BE5FC2B-B320-4A49-900A-61702D57E55B}" srcOrd="2" destOrd="0" presId="urn:microsoft.com/office/officeart/2009/3/layout/HorizontalOrganizationChart"/>
  </dgm:cxnLst>
  <dgm:bg/>
  <dgm:whole>
    <a:ln>
      <a:noFill/>
    </a:ln>
  </dgm:whole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7B569B9-8904-174D-84F0-BC5E708F9BFE}">
      <dsp:nvSpPr>
        <dsp:cNvPr id="0" name=""/>
        <dsp:cNvSpPr/>
      </dsp:nvSpPr>
      <dsp:spPr>
        <a:xfrm>
          <a:off x="3294064" y="1101704"/>
          <a:ext cx="301296" cy="23006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51658" y="0"/>
              </a:lnTo>
              <a:lnTo>
                <a:pt x="151658" y="230060"/>
              </a:lnTo>
              <a:lnTo>
                <a:pt x="301296" y="230060"/>
              </a:lnTo>
            </a:path>
          </a:pathLst>
        </a:custGeom>
        <a:noFill/>
        <a:ln w="10795" cap="flat" cmpd="sng" algn="ctr">
          <a:solidFill>
            <a:schemeClr val="accent1"/>
          </a:solidFill>
          <a:prstDash val="solid"/>
          <a:headEnd type="none"/>
          <a:tailEnd type="arrow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5AB2713-253C-F74E-81BC-85D83E2BE9AA}">
      <dsp:nvSpPr>
        <dsp:cNvPr id="0" name=""/>
        <dsp:cNvSpPr/>
      </dsp:nvSpPr>
      <dsp:spPr>
        <a:xfrm>
          <a:off x="1498403" y="1055984"/>
          <a:ext cx="299276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299276" y="45720"/>
              </a:lnTo>
            </a:path>
          </a:pathLst>
        </a:custGeom>
        <a:noFill/>
        <a:ln w="10795" cap="flat" cmpd="sng" algn="ctr">
          <a:solidFill>
            <a:schemeClr val="tx2"/>
          </a:solidFill>
          <a:prstDash val="solid"/>
          <a:headEnd type="none"/>
          <a:tailEnd type="arrow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2810D2A-3C60-1249-AB70-C427B0F20698}">
      <dsp:nvSpPr>
        <dsp:cNvPr id="0" name=""/>
        <dsp:cNvSpPr/>
      </dsp:nvSpPr>
      <dsp:spPr>
        <a:xfrm>
          <a:off x="0" y="0"/>
          <a:ext cx="1496383" cy="456397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Traditional Ethics</a:t>
          </a:r>
          <a:endParaRPr lang="en-US" sz="1600" kern="1200" dirty="0"/>
        </a:p>
      </dsp:txBody>
      <dsp:txXfrm>
        <a:off x="0" y="0"/>
        <a:ext cx="1496383" cy="456397"/>
      </dsp:txXfrm>
    </dsp:sp>
    <dsp:sp modelId="{90360EC7-B79B-7A47-A470-3423BB3858EB}">
      <dsp:nvSpPr>
        <dsp:cNvPr id="0" name=""/>
        <dsp:cNvSpPr/>
      </dsp:nvSpPr>
      <dsp:spPr>
        <a:xfrm>
          <a:off x="2020" y="873505"/>
          <a:ext cx="1496383" cy="456397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600" kern="1200" dirty="0"/>
        </a:p>
      </dsp:txBody>
      <dsp:txXfrm>
        <a:off x="2020" y="873505"/>
        <a:ext cx="1496383" cy="456397"/>
      </dsp:txXfrm>
    </dsp:sp>
    <dsp:sp modelId="{961417F6-701B-0949-95A0-22DC74F0CB08}">
      <dsp:nvSpPr>
        <dsp:cNvPr id="0" name=""/>
        <dsp:cNvSpPr/>
      </dsp:nvSpPr>
      <dsp:spPr>
        <a:xfrm>
          <a:off x="1797680" y="873505"/>
          <a:ext cx="1496383" cy="456397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600" kern="1200" dirty="0"/>
        </a:p>
      </dsp:txBody>
      <dsp:txXfrm>
        <a:off x="1797680" y="873505"/>
        <a:ext cx="1496383" cy="456397"/>
      </dsp:txXfrm>
    </dsp:sp>
    <dsp:sp modelId="{A2664C58-60E6-B047-9154-03E800E79189}">
      <dsp:nvSpPr>
        <dsp:cNvPr id="0" name=""/>
        <dsp:cNvSpPr/>
      </dsp:nvSpPr>
      <dsp:spPr>
        <a:xfrm>
          <a:off x="3595361" y="1103565"/>
          <a:ext cx="1496383" cy="456397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600" kern="1200" dirty="0"/>
        </a:p>
      </dsp:txBody>
      <dsp:txXfrm>
        <a:off x="3595361" y="1103565"/>
        <a:ext cx="1496383" cy="456397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7B569B9-8904-174D-84F0-BC5E708F9BFE}">
      <dsp:nvSpPr>
        <dsp:cNvPr id="0" name=""/>
        <dsp:cNvSpPr/>
      </dsp:nvSpPr>
      <dsp:spPr>
        <a:xfrm>
          <a:off x="3387821" y="1918510"/>
          <a:ext cx="309872" cy="36043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55974" y="0"/>
              </a:lnTo>
              <a:lnTo>
                <a:pt x="155974" y="360437"/>
              </a:lnTo>
              <a:lnTo>
                <a:pt x="309872" y="360437"/>
              </a:lnTo>
            </a:path>
          </a:pathLst>
        </a:custGeom>
        <a:noFill/>
        <a:ln w="10795" cap="flat" cmpd="sng" algn="ctr">
          <a:solidFill>
            <a:schemeClr val="accent1"/>
          </a:solidFill>
          <a:prstDash val="solid"/>
          <a:headEnd type="none"/>
          <a:tailEnd type="arrow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5AB2713-253C-F74E-81BC-85D83E2BE9AA}">
      <dsp:nvSpPr>
        <dsp:cNvPr id="0" name=""/>
        <dsp:cNvSpPr/>
      </dsp:nvSpPr>
      <dsp:spPr>
        <a:xfrm>
          <a:off x="1541051" y="1872790"/>
          <a:ext cx="307794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307794" y="45720"/>
              </a:lnTo>
            </a:path>
          </a:pathLst>
        </a:custGeom>
        <a:noFill/>
        <a:ln w="10795" cap="flat" cmpd="sng" algn="ctr">
          <a:solidFill>
            <a:schemeClr val="tx2"/>
          </a:solidFill>
          <a:prstDash val="solid"/>
          <a:headEnd type="none"/>
          <a:tailEnd type="arrow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2810D2A-3C60-1249-AB70-C427B0F20698}">
      <dsp:nvSpPr>
        <dsp:cNvPr id="0" name=""/>
        <dsp:cNvSpPr/>
      </dsp:nvSpPr>
      <dsp:spPr>
        <a:xfrm>
          <a:off x="0" y="749292"/>
          <a:ext cx="1538974" cy="469387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/>
            <a:t>Traditional Ethics</a:t>
          </a:r>
          <a:endParaRPr lang="en-US" sz="1700" kern="1200" dirty="0"/>
        </a:p>
      </dsp:txBody>
      <dsp:txXfrm>
        <a:off x="0" y="749292"/>
        <a:ext cx="1538974" cy="469387"/>
      </dsp:txXfrm>
    </dsp:sp>
    <dsp:sp modelId="{90360EC7-B79B-7A47-A470-3423BB3858EB}">
      <dsp:nvSpPr>
        <dsp:cNvPr id="0" name=""/>
        <dsp:cNvSpPr/>
      </dsp:nvSpPr>
      <dsp:spPr>
        <a:xfrm>
          <a:off x="2077" y="1683817"/>
          <a:ext cx="1538974" cy="469387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/>
            <a:t>Feminist Ethics</a:t>
          </a:r>
          <a:endParaRPr lang="en-US" sz="1700" kern="1200" dirty="0"/>
        </a:p>
      </dsp:txBody>
      <dsp:txXfrm>
        <a:off x="2077" y="1683817"/>
        <a:ext cx="1538974" cy="469387"/>
      </dsp:txXfrm>
    </dsp:sp>
    <dsp:sp modelId="{961417F6-701B-0949-95A0-22DC74F0CB08}">
      <dsp:nvSpPr>
        <dsp:cNvPr id="0" name=""/>
        <dsp:cNvSpPr/>
      </dsp:nvSpPr>
      <dsp:spPr>
        <a:xfrm>
          <a:off x="1848846" y="1683817"/>
          <a:ext cx="1538974" cy="469387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700" kern="1200" dirty="0"/>
        </a:p>
      </dsp:txBody>
      <dsp:txXfrm>
        <a:off x="1848846" y="1683817"/>
        <a:ext cx="1538974" cy="469387"/>
      </dsp:txXfrm>
    </dsp:sp>
    <dsp:sp modelId="{A2664C58-60E6-B047-9154-03E800E79189}">
      <dsp:nvSpPr>
        <dsp:cNvPr id="0" name=""/>
        <dsp:cNvSpPr/>
      </dsp:nvSpPr>
      <dsp:spPr>
        <a:xfrm>
          <a:off x="3697693" y="2044255"/>
          <a:ext cx="1538974" cy="469387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700" kern="1200" dirty="0"/>
        </a:p>
      </dsp:txBody>
      <dsp:txXfrm>
        <a:off x="3697693" y="2044255"/>
        <a:ext cx="1538974" cy="469387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7B569B9-8904-174D-84F0-BC5E708F9BFE}">
      <dsp:nvSpPr>
        <dsp:cNvPr id="0" name=""/>
        <dsp:cNvSpPr/>
      </dsp:nvSpPr>
      <dsp:spPr>
        <a:xfrm>
          <a:off x="3387821" y="1918510"/>
          <a:ext cx="309872" cy="36043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55974" y="0"/>
              </a:lnTo>
              <a:lnTo>
                <a:pt x="155974" y="360437"/>
              </a:lnTo>
              <a:lnTo>
                <a:pt x="309872" y="360437"/>
              </a:lnTo>
            </a:path>
          </a:pathLst>
        </a:custGeom>
        <a:noFill/>
        <a:ln w="10795" cap="flat" cmpd="sng" algn="ctr">
          <a:solidFill>
            <a:schemeClr val="accent1"/>
          </a:solidFill>
          <a:prstDash val="solid"/>
          <a:headEnd type="none"/>
          <a:tailEnd type="arrow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5AB2713-253C-F74E-81BC-85D83E2BE9AA}">
      <dsp:nvSpPr>
        <dsp:cNvPr id="0" name=""/>
        <dsp:cNvSpPr/>
      </dsp:nvSpPr>
      <dsp:spPr>
        <a:xfrm>
          <a:off x="1541051" y="1872790"/>
          <a:ext cx="307794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307794" y="45720"/>
              </a:lnTo>
            </a:path>
          </a:pathLst>
        </a:custGeom>
        <a:noFill/>
        <a:ln w="10795" cap="flat" cmpd="sng" algn="ctr">
          <a:solidFill>
            <a:schemeClr val="tx2"/>
          </a:solidFill>
          <a:prstDash val="solid"/>
          <a:headEnd type="none"/>
          <a:tailEnd type="arrow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2810D2A-3C60-1249-AB70-C427B0F20698}">
      <dsp:nvSpPr>
        <dsp:cNvPr id="0" name=""/>
        <dsp:cNvSpPr/>
      </dsp:nvSpPr>
      <dsp:spPr>
        <a:xfrm>
          <a:off x="0" y="749292"/>
          <a:ext cx="1538974" cy="469387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/>
            <a:t>Traditional Ethics</a:t>
          </a:r>
          <a:endParaRPr lang="en-US" sz="1700" kern="1200" dirty="0"/>
        </a:p>
      </dsp:txBody>
      <dsp:txXfrm>
        <a:off x="0" y="749292"/>
        <a:ext cx="1538974" cy="469387"/>
      </dsp:txXfrm>
    </dsp:sp>
    <dsp:sp modelId="{90360EC7-B79B-7A47-A470-3423BB3858EB}">
      <dsp:nvSpPr>
        <dsp:cNvPr id="0" name=""/>
        <dsp:cNvSpPr/>
      </dsp:nvSpPr>
      <dsp:spPr>
        <a:xfrm>
          <a:off x="2077" y="1683817"/>
          <a:ext cx="1538974" cy="469387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/>
            <a:t>Feminist Ethics</a:t>
          </a:r>
          <a:endParaRPr lang="en-US" sz="1700" kern="1200" dirty="0"/>
        </a:p>
      </dsp:txBody>
      <dsp:txXfrm>
        <a:off x="2077" y="1683817"/>
        <a:ext cx="1538974" cy="469387"/>
      </dsp:txXfrm>
    </dsp:sp>
    <dsp:sp modelId="{961417F6-701B-0949-95A0-22DC74F0CB08}">
      <dsp:nvSpPr>
        <dsp:cNvPr id="0" name=""/>
        <dsp:cNvSpPr/>
      </dsp:nvSpPr>
      <dsp:spPr>
        <a:xfrm>
          <a:off x="1848846" y="1683817"/>
          <a:ext cx="1538974" cy="469387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700" kern="1200" dirty="0"/>
        </a:p>
      </dsp:txBody>
      <dsp:txXfrm>
        <a:off x="1848846" y="1683817"/>
        <a:ext cx="1538974" cy="469387"/>
      </dsp:txXfrm>
    </dsp:sp>
    <dsp:sp modelId="{A2664C58-60E6-B047-9154-03E800E79189}">
      <dsp:nvSpPr>
        <dsp:cNvPr id="0" name=""/>
        <dsp:cNvSpPr/>
      </dsp:nvSpPr>
      <dsp:spPr>
        <a:xfrm>
          <a:off x="3697693" y="2044255"/>
          <a:ext cx="1538974" cy="469387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700" kern="1200" dirty="0"/>
        </a:p>
      </dsp:txBody>
      <dsp:txXfrm>
        <a:off x="3697693" y="2044255"/>
        <a:ext cx="1538974" cy="469387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7B569B9-8904-174D-84F0-BC5E708F9BFE}">
      <dsp:nvSpPr>
        <dsp:cNvPr id="0" name=""/>
        <dsp:cNvSpPr/>
      </dsp:nvSpPr>
      <dsp:spPr>
        <a:xfrm>
          <a:off x="3943759" y="2417176"/>
          <a:ext cx="360722" cy="41958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81570" y="0"/>
              </a:lnTo>
              <a:lnTo>
                <a:pt x="181570" y="419585"/>
              </a:lnTo>
              <a:lnTo>
                <a:pt x="360722" y="419585"/>
              </a:lnTo>
            </a:path>
          </a:pathLst>
        </a:custGeom>
        <a:noFill/>
        <a:ln w="10795" cap="flat" cmpd="sng" algn="ctr">
          <a:solidFill>
            <a:schemeClr val="accent1"/>
          </a:solidFill>
          <a:prstDash val="solid"/>
          <a:headEnd type="none"/>
          <a:tailEnd type="arrow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5AB2713-253C-F74E-81BC-85D83E2BE9AA}">
      <dsp:nvSpPr>
        <dsp:cNvPr id="0" name=""/>
        <dsp:cNvSpPr/>
      </dsp:nvSpPr>
      <dsp:spPr>
        <a:xfrm>
          <a:off x="1793937" y="2371456"/>
          <a:ext cx="358303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358303" y="45720"/>
              </a:lnTo>
            </a:path>
          </a:pathLst>
        </a:custGeom>
        <a:noFill/>
        <a:ln w="10795" cap="flat" cmpd="sng" algn="ctr">
          <a:solidFill>
            <a:schemeClr val="tx2"/>
          </a:solidFill>
          <a:prstDash val="solid"/>
          <a:headEnd type="none"/>
          <a:tailEnd type="arrow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2810D2A-3C60-1249-AB70-C427B0F20698}">
      <dsp:nvSpPr>
        <dsp:cNvPr id="0" name=""/>
        <dsp:cNvSpPr/>
      </dsp:nvSpPr>
      <dsp:spPr>
        <a:xfrm>
          <a:off x="0" y="1056090"/>
          <a:ext cx="1791518" cy="546413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Traditional Ethics</a:t>
          </a:r>
          <a:endParaRPr lang="en-US" sz="1800" kern="1200" dirty="0"/>
        </a:p>
      </dsp:txBody>
      <dsp:txXfrm>
        <a:off x="0" y="1056090"/>
        <a:ext cx="1791518" cy="546413"/>
      </dsp:txXfrm>
    </dsp:sp>
    <dsp:sp modelId="{90360EC7-B79B-7A47-A470-3423BB3858EB}">
      <dsp:nvSpPr>
        <dsp:cNvPr id="0" name=""/>
        <dsp:cNvSpPr/>
      </dsp:nvSpPr>
      <dsp:spPr>
        <a:xfrm>
          <a:off x="2418" y="2143969"/>
          <a:ext cx="1791518" cy="546413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Feminist Ethics</a:t>
          </a:r>
          <a:endParaRPr lang="en-US" sz="1800" kern="1200" dirty="0"/>
        </a:p>
      </dsp:txBody>
      <dsp:txXfrm>
        <a:off x="2418" y="2143969"/>
        <a:ext cx="1791518" cy="546413"/>
      </dsp:txXfrm>
    </dsp:sp>
    <dsp:sp modelId="{961417F6-701B-0949-95A0-22DC74F0CB08}">
      <dsp:nvSpPr>
        <dsp:cNvPr id="0" name=""/>
        <dsp:cNvSpPr/>
      </dsp:nvSpPr>
      <dsp:spPr>
        <a:xfrm>
          <a:off x="2152240" y="2143969"/>
          <a:ext cx="1791518" cy="546413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Care-Focused Feminist Ethics</a:t>
          </a:r>
          <a:endParaRPr lang="en-US" sz="1800" kern="1200" dirty="0"/>
        </a:p>
      </dsp:txBody>
      <dsp:txXfrm>
        <a:off x="2152240" y="2143969"/>
        <a:ext cx="1791518" cy="546413"/>
      </dsp:txXfrm>
    </dsp:sp>
    <dsp:sp modelId="{A2664C58-60E6-B047-9154-03E800E79189}">
      <dsp:nvSpPr>
        <dsp:cNvPr id="0" name=""/>
        <dsp:cNvSpPr/>
      </dsp:nvSpPr>
      <dsp:spPr>
        <a:xfrm>
          <a:off x="4304481" y="2563555"/>
          <a:ext cx="1791518" cy="546413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800" kern="1200" dirty="0"/>
        </a:p>
      </dsp:txBody>
      <dsp:txXfrm>
        <a:off x="4304481" y="2563555"/>
        <a:ext cx="1791518" cy="546413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7B569B9-8904-174D-84F0-BC5E708F9BFE}">
      <dsp:nvSpPr>
        <dsp:cNvPr id="0" name=""/>
        <dsp:cNvSpPr/>
      </dsp:nvSpPr>
      <dsp:spPr>
        <a:xfrm>
          <a:off x="3943759" y="2417176"/>
          <a:ext cx="360722" cy="41958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81570" y="0"/>
              </a:lnTo>
              <a:lnTo>
                <a:pt x="181570" y="419585"/>
              </a:lnTo>
              <a:lnTo>
                <a:pt x="360722" y="419585"/>
              </a:lnTo>
            </a:path>
          </a:pathLst>
        </a:custGeom>
        <a:noFill/>
        <a:ln w="10795" cap="flat" cmpd="sng" algn="ctr">
          <a:solidFill>
            <a:schemeClr val="accent1"/>
          </a:solidFill>
          <a:prstDash val="solid"/>
          <a:headEnd type="none"/>
          <a:tailEnd type="arrow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5AB2713-253C-F74E-81BC-85D83E2BE9AA}">
      <dsp:nvSpPr>
        <dsp:cNvPr id="0" name=""/>
        <dsp:cNvSpPr/>
      </dsp:nvSpPr>
      <dsp:spPr>
        <a:xfrm>
          <a:off x="1793937" y="2371456"/>
          <a:ext cx="358303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358303" y="45720"/>
              </a:lnTo>
            </a:path>
          </a:pathLst>
        </a:custGeom>
        <a:noFill/>
        <a:ln w="10795" cap="flat" cmpd="sng" algn="ctr">
          <a:solidFill>
            <a:schemeClr val="tx2"/>
          </a:solidFill>
          <a:prstDash val="solid"/>
          <a:headEnd type="none"/>
          <a:tailEnd type="arrow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2810D2A-3C60-1249-AB70-C427B0F20698}">
      <dsp:nvSpPr>
        <dsp:cNvPr id="0" name=""/>
        <dsp:cNvSpPr/>
      </dsp:nvSpPr>
      <dsp:spPr>
        <a:xfrm>
          <a:off x="0" y="1056090"/>
          <a:ext cx="1791518" cy="546413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Traditional Ethics</a:t>
          </a:r>
          <a:endParaRPr lang="en-US" sz="1800" kern="1200" dirty="0"/>
        </a:p>
      </dsp:txBody>
      <dsp:txXfrm>
        <a:off x="0" y="1056090"/>
        <a:ext cx="1791518" cy="546413"/>
      </dsp:txXfrm>
    </dsp:sp>
    <dsp:sp modelId="{90360EC7-B79B-7A47-A470-3423BB3858EB}">
      <dsp:nvSpPr>
        <dsp:cNvPr id="0" name=""/>
        <dsp:cNvSpPr/>
      </dsp:nvSpPr>
      <dsp:spPr>
        <a:xfrm>
          <a:off x="2418" y="2143969"/>
          <a:ext cx="1791518" cy="546413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Feminist Ethics</a:t>
          </a:r>
          <a:endParaRPr lang="en-US" sz="1800" kern="1200" dirty="0"/>
        </a:p>
      </dsp:txBody>
      <dsp:txXfrm>
        <a:off x="2418" y="2143969"/>
        <a:ext cx="1791518" cy="546413"/>
      </dsp:txXfrm>
    </dsp:sp>
    <dsp:sp modelId="{961417F6-701B-0949-95A0-22DC74F0CB08}">
      <dsp:nvSpPr>
        <dsp:cNvPr id="0" name=""/>
        <dsp:cNvSpPr/>
      </dsp:nvSpPr>
      <dsp:spPr>
        <a:xfrm>
          <a:off x="2152240" y="2143969"/>
          <a:ext cx="1791518" cy="546413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Care-Focused Feminist Ethics</a:t>
          </a:r>
          <a:endParaRPr lang="en-US" sz="1800" kern="1200" dirty="0"/>
        </a:p>
      </dsp:txBody>
      <dsp:txXfrm>
        <a:off x="2152240" y="2143969"/>
        <a:ext cx="1791518" cy="546413"/>
      </dsp:txXfrm>
    </dsp:sp>
    <dsp:sp modelId="{A2664C58-60E6-B047-9154-03E800E79189}">
      <dsp:nvSpPr>
        <dsp:cNvPr id="0" name=""/>
        <dsp:cNvSpPr/>
      </dsp:nvSpPr>
      <dsp:spPr>
        <a:xfrm>
          <a:off x="4304481" y="2563555"/>
          <a:ext cx="1791518" cy="546413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Gilligan’s Levels</a:t>
          </a:r>
          <a:endParaRPr lang="en-US" sz="1800" kern="1200" dirty="0"/>
        </a:p>
      </dsp:txBody>
      <dsp:txXfrm>
        <a:off x="4304481" y="2563555"/>
        <a:ext cx="1791518" cy="54641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9/3/layout/HorizontalOrganizationChart">
  <dgm:title val=""/>
  <dgm:desc val=""/>
  <dgm:catLst>
    <dgm:cat type="hierarchy" pri="43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305"/>
      <dgm:constr type="w" for="des" forName="rootComposite" refType="w" fact="10"/>
      <dgm:constr type="h" for="des" forName="rootComposite" refType="w" refFor="des" refForName="rootComposite1" fact="0.305"/>
      <dgm:constr type="w" for="des" forName="rootComposite3" refType="w" fact="10"/>
      <dgm:constr type="h" for="des" forName="rootComposite3" refType="w" refFor="des" refForName="rootComposite1" fact="0.305"/>
      <dgm:constr type="primFontSz" for="des" ptType="node" op="equ"/>
      <dgm:constr type="sp" for="des" op="equ"/>
      <dgm:constr type="sp" for="des" forName="hierRoot1" refType="w" refFor="des" refForName="rootComposite1" fact="0.2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125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125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func="var" arg="dir" op="equ" val="norm">
                  <dgm:alg type="hierRoot">
                    <dgm:param type="hierAlign" val="lT"/>
                  </dgm:alg>
                  <dgm:constrLst>
                    <dgm:constr type="alignOff" val="0.75"/>
                  </dgm:constrLst>
                </dgm:if>
                <dgm:else name="Name9">
                  <dgm:alg type="hierRoot">
                    <dgm:param type="hierAlign" val="rT"/>
                  </dgm:alg>
                  <dgm:constrLst>
                    <dgm:constr type="alignOff" val="0.75"/>
                  </dgm:constrLst>
                </dgm:else>
              </dgm:choose>
            </dgm:if>
            <dgm:if name="Name10" func="var" arg="hierBranch" op="equ" val="r">
              <dgm:choose name="Name11">
                <dgm:if name="Name12" func="var" arg="dir" op="equ" val="norm">
                  <dgm:alg type="hierRoot">
                    <dgm:param type="hierAlign" val="lB"/>
                  </dgm:alg>
                  <dgm:constrLst>
                    <dgm:constr type="alignOff" val="0.75"/>
                  </dgm:constrLst>
                </dgm:if>
                <dgm:else name="Name13">
                  <dgm:alg type="hierRoot">
                    <dgm:param type="hierAlign" val="rB"/>
                  </dgm:alg>
                  <dgm:constrLst>
                    <dgm:constr type="alignOff" val="0.75"/>
                  </dgm:constrLst>
                </dgm:else>
              </dgm:choose>
            </dgm:if>
            <dgm:if name="Name14" func="var" arg="hierBranch" op="equ" val="hang">
              <dgm:choose name="Name15">
                <dgm:if name="Name16" func="var" arg="dir" op="equ" val="norm">
                  <dgm:alg type="hierRoot">
                    <dgm:param type="hierAlign" val="lCtrCh"/>
                  </dgm:alg>
                  <dgm:constrLst>
                    <dgm:constr type="alignOff" val="0.65"/>
                  </dgm:constrLst>
                </dgm:if>
                <dgm:else name="Name17">
                  <dgm:alg type="hierRoot">
                    <dgm:param type="hierAlign" val="rCtrCh"/>
                  </dgm:alg>
                  <dgm:constrLst>
                    <dgm:constr type="alignOff" val="0.65"/>
                  </dgm:constrLst>
                </dgm:else>
              </dgm:choose>
            </dgm:if>
            <dgm:else name="Name18">
              <dgm:choose name="Name19">
                <dgm:if name="Name20" func="var" arg="dir" op="equ" val="norm">
                  <dgm:alg type="hierRoot">
                    <dgm:param type="hierAlign" val="lCtrCh"/>
                  </dgm:alg>
                  <dgm:constrLst>
                    <dgm:constr type="alignOff"/>
                    <dgm:constr type="bendDist" for="des" ptType="parTrans" refType="sp" fact="0.5"/>
                  </dgm:constrLst>
                </dgm:if>
                <dgm:else name="Name21">
                  <dgm:alg type="hierRoot">
                    <dgm:param type="hierAlign" val="rCtrCh"/>
                  </dgm:alg>
                  <dgm:constrLst>
                    <dgm:constr type="alignOff"/>
                    <dgm:constr type="bendDist" for="des" ptType="parTrans" refType="sp" fact="0.5"/>
                  </dgm:constrLst>
                </dgm:else>
              </dgm:choose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22">
              <dgm:if name="Name23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24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25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6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7">
              <dgm:if name="Name28" func="var" arg="hierBranch" op="equ" val="l">
                <dgm:choose name="Name29">
                  <dgm:if name="Name30" func="var" arg="dir" op="equ" val="norm">
                    <dgm:alg type="hierChild">
                      <dgm:param type="chAlign" val="t"/>
                      <dgm:param type="linDir" val="fromL"/>
                    </dgm:alg>
                  </dgm:if>
                  <dgm:else name="Name31">
                    <dgm:alg type="hierChild">
                      <dgm:param type="chAlign" val="t"/>
                      <dgm:param type="linDir" val="fromR"/>
                    </dgm:alg>
                  </dgm:else>
                </dgm:choose>
              </dgm:if>
              <dgm:if name="Name32" func="var" arg="hierBranch" op="equ" val="r">
                <dgm:choose name="Name33">
                  <dgm:if name="Name34" func="var" arg="dir" op="equ" val="norm">
                    <dgm:alg type="hierChild">
                      <dgm:param type="chAlign" val="b"/>
                      <dgm:param type="linDir" val="fromL"/>
                    </dgm:alg>
                  </dgm:if>
                  <dgm:else name="Name35">
                    <dgm:alg type="hierChild">
                      <dgm:param type="chAlign" val="b"/>
                      <dgm:param type="linDir" val="fromR"/>
                    </dgm:alg>
                  </dgm:else>
                </dgm:choose>
              </dgm:if>
              <dgm:if name="Name36" func="var" arg="hierBranch" op="equ" val="hang">
                <dgm:choose name="Name37">
                  <dgm:if name="Name38" func="var" arg="dir" op="equ" val="norm">
                    <dgm:alg type="hierChild">
                      <dgm:param type="chAlign" val="l"/>
                      <dgm:param type="linDir" val="fromT"/>
                      <dgm:param type="secChAlign" val="t"/>
                      <dgm:param type="secLinDir" val="fromL"/>
                    </dgm:alg>
                  </dgm:if>
                  <dgm:else name="Name39">
                    <dgm:alg type="hierChild">
                      <dgm:param type="chAlign" val="r"/>
                      <dgm:param type="linDir" val="fromT"/>
                      <dgm:param type="secChAlign" val="t"/>
                      <dgm:param type="secLinDir" val="fromR"/>
                    </dgm:alg>
                  </dgm:else>
                </dgm:choose>
              </dgm:if>
              <dgm:else name="Name40">
                <dgm:choose name="Name41">
                  <dgm:if name="Name42" func="var" arg="dir" op="equ" val="norm">
                    <dgm:alg type="hierChild">
                      <dgm:param type="linDir" val="fromT"/>
                      <dgm:param type="chAlign" val="l"/>
                    </dgm:alg>
                  </dgm:if>
                  <dgm:else name="Name43">
                    <dgm:alg type="hierChild">
                      <dgm:param type="linDir" val="fromT"/>
                      <dgm:param type="chAlign" val="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44" axis="precedSib" ptType="parTrans" st="-1" cnt="1">
                <dgm:choose name="Name45">
                  <dgm:if name="Name46" func="var" arg="hierBranch" op="equ" val="hang">
                    <dgm:layoutNode name="Name47">
                      <dgm:choose name="Name48">
                        <dgm:if name="Name49" func="var" arg="dir" op="equ" val="norm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bCtr tCtr"/>
                          </dgm:alg>
                        </dgm:if>
                        <dgm:else name="Name50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bCtr tCtr"/>
                          </dgm:alg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51" func="var" arg="hierBranch" op="equ" val="l">
                    <dgm:layoutNode name="Name52">
                      <dgm:choose name="Name53">
                        <dgm:if name="Name54" func="var" arg="dir" op="equ" val="norm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tCtr"/>
                          </dgm:alg>
                        </dgm:if>
                        <dgm:else name="Name55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tCtr"/>
                          </dgm:alg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56" func="var" arg="hierBranch" op="equ" val="r">
                    <dgm:layoutNode name="Name57">
                      <dgm:choose name="Name58">
                        <dgm:if name="Name59" func="var" arg="dir" op="equ" val="norm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bCtr"/>
                          </dgm:alg>
                        </dgm:if>
                        <dgm:else name="Name60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bCtr"/>
                          </dgm:alg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61">
                    <dgm:choose name="Name62">
                      <dgm:if name="Name63" func="var" arg="dir" op="equ" val="norm">
                        <dgm:layoutNode name="Name64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midL"/>
                            <dgm:param type="bendPt" val="end"/>
                          </dgm:alg>
                          <dgm:shape xmlns:r="http://schemas.openxmlformats.org/officeDocument/2006/relationships" type="conn" r:blip="" zOrderOff="-99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if>
                      <dgm:else name="Name65">
                        <dgm:layoutNode name="Name66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midR"/>
                            <dgm:param type="bendPt" val="end"/>
                          </dgm:alg>
                          <dgm:shape xmlns:r="http://schemas.openxmlformats.org/officeDocument/2006/relationships" type="conn" r:blip="" zOrderOff="-99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else>
                    </dgm:choos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7">
                  <dgm:if name="Name68" func="var" arg="hierBranch" op="equ" val="l">
                    <dgm:choose name="Name69">
                      <dgm:if name="Name70" func="var" arg="dir" op="equ" val="norm">
                        <dgm:alg type="hierRoot">
                          <dgm:param type="hierAlign" val="lT"/>
                        </dgm:alg>
                        <dgm:constrLst>
                          <dgm:constr type="alignOff" val="0.75"/>
                        </dgm:constrLst>
                      </dgm:if>
                      <dgm:else name="Name71">
                        <dgm:alg type="hierRoot">
                          <dgm:param type="hierAlign" val="rT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72" func="var" arg="hierBranch" op="equ" val="r">
                    <dgm:choose name="Name73">
                      <dgm:if name="Name74" func="var" arg="dir" op="equ" val="norm">
                        <dgm:alg type="hierRoot">
                          <dgm:param type="hierAlign" val="lB"/>
                        </dgm:alg>
                        <dgm:constrLst>
                          <dgm:constr type="alignOff" val="0.75"/>
                        </dgm:constrLst>
                      </dgm:if>
                      <dgm:else name="Name75">
                        <dgm:alg type="hierRoot">
                          <dgm:param type="hierAlign" val="rB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76" func="var" arg="hierBranch" op="equ" val="hang">
                    <dgm:choose name="Name77">
                      <dgm:if name="Name78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 val="0.65"/>
                        </dgm:constrLst>
                      </dgm:if>
                      <dgm:else name="Name79">
                        <dgm:alg type="hierRoot">
                          <dgm:param type="hierAlign" val="rCtrCh"/>
                        </dgm:alg>
                        <dgm:constrLst>
                          <dgm:constr type="alignOff" val="0.65"/>
                        </dgm:constrLst>
                      </dgm:else>
                    </dgm:choose>
                  </dgm:if>
                  <dgm:else name="Name80">
                    <dgm:choose name="Name81">
                      <dgm:if name="Name82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if>
                      <dgm:else name="Name83">
                        <dgm:alg type="hierRoot">
                          <dgm:param type="hierAlign" val="r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84">
                    <dgm:if name="Name85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6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7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8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9">
                    <dgm:if name="Name90" func="var" arg="hierBranch" op="equ" val="l">
                      <dgm:choose name="Name91">
                        <dgm:if name="Name92" func="var" arg="dir" op="equ" val="norm">
                          <dgm:alg type="hierChild">
                            <dgm:param type="chAlign" val="t"/>
                            <dgm:param type="linDir" val="fromL"/>
                          </dgm:alg>
                        </dgm:if>
                        <dgm:else name="Name93">
                          <dgm:alg type="hierChild">
                            <dgm:param type="chAlign" val="t"/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r">
                      <dgm:choose name="Name95">
                        <dgm:if name="Name96" func="var" arg="dir" op="equ" val="norm">
                          <dgm:alg type="hierChild">
                            <dgm:param type="chAlign" val="b"/>
                            <dgm:param type="linDir" val="fromL"/>
                          </dgm:alg>
                        </dgm:if>
                        <dgm:else name="Name97">
                          <dgm:alg type="hierChild">
                            <dgm:param type="chAlign" val="b"/>
                            <dgm:param type="linDir" val="fromR"/>
                          </dgm:alg>
                        </dgm:else>
                      </dgm:choose>
                    </dgm:if>
                    <dgm:if name="Name98" func="var" arg="hierBranch" op="equ" val="hang">
                      <dgm:choose name="Name99">
                        <dgm:if name="Name100" func="var" arg="dir" op="equ" val="norm">
                          <dgm:alg type="hierChild">
                            <dgm:param type="chAlign" val="l"/>
                            <dgm:param type="linDir" val="fromT"/>
                            <dgm:param type="secChAlign" val="t"/>
                            <dgm:param type="secLinDir" val="fromL"/>
                          </dgm:alg>
                        </dgm:if>
                        <dgm:else name="Name101">
                          <dgm:alg type="hierChild">
                            <dgm:param type="chAlign" val="r"/>
                            <dgm:param type="linDir" val="fromT"/>
                            <dgm:param type="secChAlign" val="t"/>
                            <dgm:param type="secLinDir" val="fromR"/>
                          </dgm:alg>
                        </dgm:else>
                      </dgm:choose>
                    </dgm:if>
                    <dgm:else name="Name102">
                      <dgm:choose name="Name103">
                        <dgm:if name="Name104" func="var" arg="dir" op="equ" val="norm">
                          <dgm:alg type="hierChild">
                            <dgm:param type="linDir" val="fromT"/>
                            <dgm:param type="chAlign" val="l"/>
                          </dgm:alg>
                        </dgm:if>
                        <dgm:else name="Name105">
                          <dgm:alg type="hierChild">
                            <dgm:param type="linDir" val="fromT"/>
                            <dgm:param type="ch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a"/>
                </dgm:layoutNode>
                <dgm:layoutNode name="hierChild5">
                  <dgm:choose name="Name107">
                    <dgm:if name="Name108" func="var" arg="dir" op="equ" val="norm">
                      <dgm:alg type="hierChild">
                        <dgm:param type="chAlign" val="l"/>
                        <dgm:param type="linDir" val="fromT"/>
                        <dgm:param type="secChAlign" val="t"/>
                        <dgm:param type="secLinDir" val="fromL"/>
                      </dgm:alg>
                    </dgm:if>
                    <dgm:else name="Name109">
                      <dgm:alg type="hierChild">
                        <dgm:param type="chAlign" val="r"/>
                        <dgm:param type="linDir" val="fromT"/>
                        <dgm:param type="secChAlign" val="t"/>
                        <dgm:param type="sec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10" ref="rep2b"/>
                </dgm:layoutNode>
              </dgm:layoutNode>
            </dgm:forEach>
          </dgm:layoutNode>
          <dgm:layoutNode name="hierChild3">
            <dgm:choose name="Name111">
              <dgm:if name="Name112" func="var" arg="dir" op="equ" val="norm">
                <dgm:alg type="hierChild">
                  <dgm:param type="chAlign" val="l"/>
                  <dgm:param type="linDir" val="fromT"/>
                  <dgm:param type="secChAlign" val="t"/>
                  <dgm:param type="secLinDir" val="fromL"/>
                </dgm:alg>
              </dgm:if>
              <dgm:else name="Name113">
                <dgm:alg type="hierChild">
                  <dgm:param type="chAlign" val="r"/>
                  <dgm:param type="linDir" val="fromT"/>
                  <dgm:param type="secChAlign" val="t"/>
                  <dgm:param type="sec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4" axis="precedSib" ptType="parTrans" st="-1" cnt="1">
                <dgm:layoutNode name="Name115">
                  <dgm:choose name="Name116">
                    <dgm:if name="Name117" func="var" arg="dir" op="equ" val="norm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midR"/>
                        <dgm:param type="endPts" val="bCtr tCtr"/>
                      </dgm:alg>
                    </dgm:if>
                    <dgm:else name="Name11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midL"/>
                        <dgm:param type="endPts" val="bCtr tCtr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9">
                  <dgm:if name="Name120" func="var" arg="hierBranch" op="equ" val="l">
                    <dgm:choose name="Name121">
                      <dgm:if name="Name122" func="var" arg="dir" op="equ" val="norm">
                        <dgm:alg type="hierRoot">
                          <dgm:param type="hierAlign" val="lT"/>
                        </dgm:alg>
                        <dgm:constrLst>
                          <dgm:constr type="alignOff" val="0.75"/>
                        </dgm:constrLst>
                      </dgm:if>
                      <dgm:else name="Name123">
                        <dgm:alg type="hierRoot">
                          <dgm:param type="hierAlign" val="rT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124" func="var" arg="hierBranch" op="equ" val="r">
                    <dgm:choose name="Name125">
                      <dgm:if name="Name126" func="var" arg="dir" op="equ" val="norm">
                        <dgm:alg type="hierRoot">
                          <dgm:param type="hierAlign" val="lB"/>
                        </dgm:alg>
                        <dgm:constrLst>
                          <dgm:constr type="alignOff" val="0.75"/>
                        </dgm:constrLst>
                      </dgm:if>
                      <dgm:else name="Name127">
                        <dgm:alg type="hierRoot">
                          <dgm:param type="hierAlign" val="rB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128" func="var" arg="hierBranch" op="equ" val="hang">
                    <dgm:choose name="Name129">
                      <dgm:if name="Name130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 val="0.65"/>
                        </dgm:constrLst>
                      </dgm:if>
                      <dgm:else name="Name131">
                        <dgm:alg type="hierRoot">
                          <dgm:param type="hierAlign" val="rCtrCh"/>
                        </dgm:alg>
                        <dgm:constrLst>
                          <dgm:constr type="alignOff" val="0.65"/>
                        </dgm:constrLst>
                      </dgm:else>
                    </dgm:choose>
                  </dgm:if>
                  <dgm:else name="Name132">
                    <dgm:choose name="Name133">
                      <dgm:if name="Name134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if>
                      <dgm:else name="Name135">
                        <dgm:alg type="hierRoot">
                          <dgm:param type="hierAlign" val="r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36">
                    <dgm:if name="Name137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38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39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40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41">
                    <dgm:if name="Name142" func="var" arg="hierBranch" op="equ" val="l">
                      <dgm:choose name="Name143">
                        <dgm:if name="Name144" func="var" arg="dir" op="equ" val="norm">
                          <dgm:alg type="hierChild">
                            <dgm:param type="chAlign" val="t"/>
                            <dgm:param type="linDir" val="fromL"/>
                          </dgm:alg>
                        </dgm:if>
                        <dgm:else name="Name145">
                          <dgm:alg type="hierChild">
                            <dgm:param type="chAlign" val="t"/>
                            <dgm:param type="linDir" val="fromR"/>
                          </dgm:alg>
                        </dgm:else>
                      </dgm:choose>
                    </dgm:if>
                    <dgm:if name="Name146" func="var" arg="hierBranch" op="equ" val="r">
                      <dgm:choose name="Name147">
                        <dgm:if name="Name148" func="var" arg="dir" op="equ" val="norm">
                          <dgm:alg type="hierChild">
                            <dgm:param type="chAlign" val="b"/>
                            <dgm:param type="linDir" val="fromL"/>
                          </dgm:alg>
                        </dgm:if>
                        <dgm:else name="Name149">
                          <dgm:alg type="hierChild">
                            <dgm:param type="chAlign" val="b"/>
                            <dgm:param type="linDir" val="fromR"/>
                          </dgm:alg>
                        </dgm:else>
                      </dgm:choose>
                    </dgm:if>
                    <dgm:if name="Name150" func="var" arg="hierBranch" op="equ" val="hang">
                      <dgm:choose name="Name151">
                        <dgm:if name="Name152" func="var" arg="dir" op="equ" val="norm">
                          <dgm:alg type="hierChild">
                            <dgm:param type="chAlign" val="l"/>
                            <dgm:param type="linDir" val="fromT"/>
                            <dgm:param type="secChAlign" val="t"/>
                            <dgm:param type="secLinDir" val="fromL"/>
                          </dgm:alg>
                        </dgm:if>
                        <dgm:else name="Name153">
                          <dgm:alg type="hierChild">
                            <dgm:param type="chAlign" val="r"/>
                            <dgm:param type="linDir" val="fromT"/>
                            <dgm:param type="secChAlign" val="t"/>
                            <dgm:param type="secLinDir" val="fromR"/>
                          </dgm:alg>
                        </dgm:else>
                      </dgm:choose>
                    </dgm:if>
                    <dgm:else name="Name154">
                      <dgm:choose name="Name155">
                        <dgm:if name="Name156" func="var" arg="dir" op="equ" val="norm">
                          <dgm:alg type="hierChild">
                            <dgm:param type="linDir" val="fromT"/>
                            <dgm:param type="chAlign" val="l"/>
                          </dgm:alg>
                        </dgm:if>
                        <dgm:else name="Name157">
                          <dgm:alg type="hierChild">
                            <dgm:param type="linDir" val="fromT"/>
                            <dgm:param type="ch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58" ref="rep2a"/>
                </dgm:layoutNode>
                <dgm:layoutNode name="hierChild7">
                  <dgm:choose name="Name159">
                    <dgm:if name="Name160" func="var" arg="dir" op="equ" val="norm">
                      <dgm:alg type="hierChild">
                        <dgm:param type="chAlign" val="l"/>
                        <dgm:param type="linDir" val="fromT"/>
                        <dgm:param type="secChAlign" val="t"/>
                        <dgm:param type="secLinDir" val="fromL"/>
                      </dgm:alg>
                    </dgm:if>
                    <dgm:else name="Name161">
                      <dgm:alg type="hierChild">
                        <dgm:param type="chAlign" val="r"/>
                        <dgm:param type="linDir" val="fromT"/>
                        <dgm:param type="secChAlign" val="t"/>
                        <dgm:param type="sec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62" ref="rep2b"/>
                </dgm:layoutNode>
              </dgm:layoutNode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9/3/layout/HorizontalOrganizationChart">
  <dgm:title val=""/>
  <dgm:desc val=""/>
  <dgm:catLst>
    <dgm:cat type="hierarchy" pri="43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305"/>
      <dgm:constr type="w" for="des" forName="rootComposite" refType="w" fact="10"/>
      <dgm:constr type="h" for="des" forName="rootComposite" refType="w" refFor="des" refForName="rootComposite1" fact="0.305"/>
      <dgm:constr type="w" for="des" forName="rootComposite3" refType="w" fact="10"/>
      <dgm:constr type="h" for="des" forName="rootComposite3" refType="w" refFor="des" refForName="rootComposite1" fact="0.305"/>
      <dgm:constr type="primFontSz" for="des" ptType="node" op="equ"/>
      <dgm:constr type="sp" for="des" op="equ"/>
      <dgm:constr type="sp" for="des" forName="hierRoot1" refType="w" refFor="des" refForName="rootComposite1" fact="0.2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125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125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func="var" arg="dir" op="equ" val="norm">
                  <dgm:alg type="hierRoot">
                    <dgm:param type="hierAlign" val="lT"/>
                  </dgm:alg>
                  <dgm:constrLst>
                    <dgm:constr type="alignOff" val="0.75"/>
                  </dgm:constrLst>
                </dgm:if>
                <dgm:else name="Name9">
                  <dgm:alg type="hierRoot">
                    <dgm:param type="hierAlign" val="rT"/>
                  </dgm:alg>
                  <dgm:constrLst>
                    <dgm:constr type="alignOff" val="0.75"/>
                  </dgm:constrLst>
                </dgm:else>
              </dgm:choose>
            </dgm:if>
            <dgm:if name="Name10" func="var" arg="hierBranch" op="equ" val="r">
              <dgm:choose name="Name11">
                <dgm:if name="Name12" func="var" arg="dir" op="equ" val="norm">
                  <dgm:alg type="hierRoot">
                    <dgm:param type="hierAlign" val="lB"/>
                  </dgm:alg>
                  <dgm:constrLst>
                    <dgm:constr type="alignOff" val="0.75"/>
                  </dgm:constrLst>
                </dgm:if>
                <dgm:else name="Name13">
                  <dgm:alg type="hierRoot">
                    <dgm:param type="hierAlign" val="rB"/>
                  </dgm:alg>
                  <dgm:constrLst>
                    <dgm:constr type="alignOff" val="0.75"/>
                  </dgm:constrLst>
                </dgm:else>
              </dgm:choose>
            </dgm:if>
            <dgm:if name="Name14" func="var" arg="hierBranch" op="equ" val="hang">
              <dgm:choose name="Name15">
                <dgm:if name="Name16" func="var" arg="dir" op="equ" val="norm">
                  <dgm:alg type="hierRoot">
                    <dgm:param type="hierAlign" val="lCtrCh"/>
                  </dgm:alg>
                  <dgm:constrLst>
                    <dgm:constr type="alignOff" val="0.65"/>
                  </dgm:constrLst>
                </dgm:if>
                <dgm:else name="Name17">
                  <dgm:alg type="hierRoot">
                    <dgm:param type="hierAlign" val="rCtrCh"/>
                  </dgm:alg>
                  <dgm:constrLst>
                    <dgm:constr type="alignOff" val="0.65"/>
                  </dgm:constrLst>
                </dgm:else>
              </dgm:choose>
            </dgm:if>
            <dgm:else name="Name18">
              <dgm:choose name="Name19">
                <dgm:if name="Name20" func="var" arg="dir" op="equ" val="norm">
                  <dgm:alg type="hierRoot">
                    <dgm:param type="hierAlign" val="lCtrCh"/>
                  </dgm:alg>
                  <dgm:constrLst>
                    <dgm:constr type="alignOff"/>
                    <dgm:constr type="bendDist" for="des" ptType="parTrans" refType="sp" fact="0.5"/>
                  </dgm:constrLst>
                </dgm:if>
                <dgm:else name="Name21">
                  <dgm:alg type="hierRoot">
                    <dgm:param type="hierAlign" val="rCtrCh"/>
                  </dgm:alg>
                  <dgm:constrLst>
                    <dgm:constr type="alignOff"/>
                    <dgm:constr type="bendDist" for="des" ptType="parTrans" refType="sp" fact="0.5"/>
                  </dgm:constrLst>
                </dgm:else>
              </dgm:choose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22">
              <dgm:if name="Name23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24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25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6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7">
              <dgm:if name="Name28" func="var" arg="hierBranch" op="equ" val="l">
                <dgm:choose name="Name29">
                  <dgm:if name="Name30" func="var" arg="dir" op="equ" val="norm">
                    <dgm:alg type="hierChild">
                      <dgm:param type="chAlign" val="t"/>
                      <dgm:param type="linDir" val="fromL"/>
                    </dgm:alg>
                  </dgm:if>
                  <dgm:else name="Name31">
                    <dgm:alg type="hierChild">
                      <dgm:param type="chAlign" val="t"/>
                      <dgm:param type="linDir" val="fromR"/>
                    </dgm:alg>
                  </dgm:else>
                </dgm:choose>
              </dgm:if>
              <dgm:if name="Name32" func="var" arg="hierBranch" op="equ" val="r">
                <dgm:choose name="Name33">
                  <dgm:if name="Name34" func="var" arg="dir" op="equ" val="norm">
                    <dgm:alg type="hierChild">
                      <dgm:param type="chAlign" val="b"/>
                      <dgm:param type="linDir" val="fromL"/>
                    </dgm:alg>
                  </dgm:if>
                  <dgm:else name="Name35">
                    <dgm:alg type="hierChild">
                      <dgm:param type="chAlign" val="b"/>
                      <dgm:param type="linDir" val="fromR"/>
                    </dgm:alg>
                  </dgm:else>
                </dgm:choose>
              </dgm:if>
              <dgm:if name="Name36" func="var" arg="hierBranch" op="equ" val="hang">
                <dgm:choose name="Name37">
                  <dgm:if name="Name38" func="var" arg="dir" op="equ" val="norm">
                    <dgm:alg type="hierChild">
                      <dgm:param type="chAlign" val="l"/>
                      <dgm:param type="linDir" val="fromT"/>
                      <dgm:param type="secChAlign" val="t"/>
                      <dgm:param type="secLinDir" val="fromL"/>
                    </dgm:alg>
                  </dgm:if>
                  <dgm:else name="Name39">
                    <dgm:alg type="hierChild">
                      <dgm:param type="chAlign" val="r"/>
                      <dgm:param type="linDir" val="fromT"/>
                      <dgm:param type="secChAlign" val="t"/>
                      <dgm:param type="secLinDir" val="fromR"/>
                    </dgm:alg>
                  </dgm:else>
                </dgm:choose>
              </dgm:if>
              <dgm:else name="Name40">
                <dgm:choose name="Name41">
                  <dgm:if name="Name42" func="var" arg="dir" op="equ" val="norm">
                    <dgm:alg type="hierChild">
                      <dgm:param type="linDir" val="fromT"/>
                      <dgm:param type="chAlign" val="l"/>
                    </dgm:alg>
                  </dgm:if>
                  <dgm:else name="Name43">
                    <dgm:alg type="hierChild">
                      <dgm:param type="linDir" val="fromT"/>
                      <dgm:param type="chAlign" val="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44" axis="precedSib" ptType="parTrans" st="-1" cnt="1">
                <dgm:choose name="Name45">
                  <dgm:if name="Name46" func="var" arg="hierBranch" op="equ" val="hang">
                    <dgm:layoutNode name="Name47">
                      <dgm:choose name="Name48">
                        <dgm:if name="Name49" func="var" arg="dir" op="equ" val="norm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bCtr tCtr"/>
                          </dgm:alg>
                        </dgm:if>
                        <dgm:else name="Name50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bCtr tCtr"/>
                          </dgm:alg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51" func="var" arg="hierBranch" op="equ" val="l">
                    <dgm:layoutNode name="Name52">
                      <dgm:choose name="Name53">
                        <dgm:if name="Name54" func="var" arg="dir" op="equ" val="norm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tCtr"/>
                          </dgm:alg>
                        </dgm:if>
                        <dgm:else name="Name55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tCtr"/>
                          </dgm:alg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56" func="var" arg="hierBranch" op="equ" val="r">
                    <dgm:layoutNode name="Name57">
                      <dgm:choose name="Name58">
                        <dgm:if name="Name59" func="var" arg="dir" op="equ" val="norm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bCtr"/>
                          </dgm:alg>
                        </dgm:if>
                        <dgm:else name="Name60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bCtr"/>
                          </dgm:alg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61">
                    <dgm:choose name="Name62">
                      <dgm:if name="Name63" func="var" arg="dir" op="equ" val="norm">
                        <dgm:layoutNode name="Name64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midL"/>
                            <dgm:param type="bendPt" val="end"/>
                          </dgm:alg>
                          <dgm:shape xmlns:r="http://schemas.openxmlformats.org/officeDocument/2006/relationships" type="conn" r:blip="" zOrderOff="-99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if>
                      <dgm:else name="Name65">
                        <dgm:layoutNode name="Name66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midR"/>
                            <dgm:param type="bendPt" val="end"/>
                          </dgm:alg>
                          <dgm:shape xmlns:r="http://schemas.openxmlformats.org/officeDocument/2006/relationships" type="conn" r:blip="" zOrderOff="-99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else>
                    </dgm:choos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7">
                  <dgm:if name="Name68" func="var" arg="hierBranch" op="equ" val="l">
                    <dgm:choose name="Name69">
                      <dgm:if name="Name70" func="var" arg="dir" op="equ" val="norm">
                        <dgm:alg type="hierRoot">
                          <dgm:param type="hierAlign" val="lT"/>
                        </dgm:alg>
                        <dgm:constrLst>
                          <dgm:constr type="alignOff" val="0.75"/>
                        </dgm:constrLst>
                      </dgm:if>
                      <dgm:else name="Name71">
                        <dgm:alg type="hierRoot">
                          <dgm:param type="hierAlign" val="rT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72" func="var" arg="hierBranch" op="equ" val="r">
                    <dgm:choose name="Name73">
                      <dgm:if name="Name74" func="var" arg="dir" op="equ" val="norm">
                        <dgm:alg type="hierRoot">
                          <dgm:param type="hierAlign" val="lB"/>
                        </dgm:alg>
                        <dgm:constrLst>
                          <dgm:constr type="alignOff" val="0.75"/>
                        </dgm:constrLst>
                      </dgm:if>
                      <dgm:else name="Name75">
                        <dgm:alg type="hierRoot">
                          <dgm:param type="hierAlign" val="rB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76" func="var" arg="hierBranch" op="equ" val="hang">
                    <dgm:choose name="Name77">
                      <dgm:if name="Name78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 val="0.65"/>
                        </dgm:constrLst>
                      </dgm:if>
                      <dgm:else name="Name79">
                        <dgm:alg type="hierRoot">
                          <dgm:param type="hierAlign" val="rCtrCh"/>
                        </dgm:alg>
                        <dgm:constrLst>
                          <dgm:constr type="alignOff" val="0.65"/>
                        </dgm:constrLst>
                      </dgm:else>
                    </dgm:choose>
                  </dgm:if>
                  <dgm:else name="Name80">
                    <dgm:choose name="Name81">
                      <dgm:if name="Name82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if>
                      <dgm:else name="Name83">
                        <dgm:alg type="hierRoot">
                          <dgm:param type="hierAlign" val="r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84">
                    <dgm:if name="Name85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6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7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8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9">
                    <dgm:if name="Name90" func="var" arg="hierBranch" op="equ" val="l">
                      <dgm:choose name="Name91">
                        <dgm:if name="Name92" func="var" arg="dir" op="equ" val="norm">
                          <dgm:alg type="hierChild">
                            <dgm:param type="chAlign" val="t"/>
                            <dgm:param type="linDir" val="fromL"/>
                          </dgm:alg>
                        </dgm:if>
                        <dgm:else name="Name93">
                          <dgm:alg type="hierChild">
                            <dgm:param type="chAlign" val="t"/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r">
                      <dgm:choose name="Name95">
                        <dgm:if name="Name96" func="var" arg="dir" op="equ" val="norm">
                          <dgm:alg type="hierChild">
                            <dgm:param type="chAlign" val="b"/>
                            <dgm:param type="linDir" val="fromL"/>
                          </dgm:alg>
                        </dgm:if>
                        <dgm:else name="Name97">
                          <dgm:alg type="hierChild">
                            <dgm:param type="chAlign" val="b"/>
                            <dgm:param type="linDir" val="fromR"/>
                          </dgm:alg>
                        </dgm:else>
                      </dgm:choose>
                    </dgm:if>
                    <dgm:if name="Name98" func="var" arg="hierBranch" op="equ" val="hang">
                      <dgm:choose name="Name99">
                        <dgm:if name="Name100" func="var" arg="dir" op="equ" val="norm">
                          <dgm:alg type="hierChild">
                            <dgm:param type="chAlign" val="l"/>
                            <dgm:param type="linDir" val="fromT"/>
                            <dgm:param type="secChAlign" val="t"/>
                            <dgm:param type="secLinDir" val="fromL"/>
                          </dgm:alg>
                        </dgm:if>
                        <dgm:else name="Name101">
                          <dgm:alg type="hierChild">
                            <dgm:param type="chAlign" val="r"/>
                            <dgm:param type="linDir" val="fromT"/>
                            <dgm:param type="secChAlign" val="t"/>
                            <dgm:param type="secLinDir" val="fromR"/>
                          </dgm:alg>
                        </dgm:else>
                      </dgm:choose>
                    </dgm:if>
                    <dgm:else name="Name102">
                      <dgm:choose name="Name103">
                        <dgm:if name="Name104" func="var" arg="dir" op="equ" val="norm">
                          <dgm:alg type="hierChild">
                            <dgm:param type="linDir" val="fromT"/>
                            <dgm:param type="chAlign" val="l"/>
                          </dgm:alg>
                        </dgm:if>
                        <dgm:else name="Name105">
                          <dgm:alg type="hierChild">
                            <dgm:param type="linDir" val="fromT"/>
                            <dgm:param type="ch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a"/>
                </dgm:layoutNode>
                <dgm:layoutNode name="hierChild5">
                  <dgm:choose name="Name107">
                    <dgm:if name="Name108" func="var" arg="dir" op="equ" val="norm">
                      <dgm:alg type="hierChild">
                        <dgm:param type="chAlign" val="l"/>
                        <dgm:param type="linDir" val="fromT"/>
                        <dgm:param type="secChAlign" val="t"/>
                        <dgm:param type="secLinDir" val="fromL"/>
                      </dgm:alg>
                    </dgm:if>
                    <dgm:else name="Name109">
                      <dgm:alg type="hierChild">
                        <dgm:param type="chAlign" val="r"/>
                        <dgm:param type="linDir" val="fromT"/>
                        <dgm:param type="secChAlign" val="t"/>
                        <dgm:param type="sec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10" ref="rep2b"/>
                </dgm:layoutNode>
              </dgm:layoutNode>
            </dgm:forEach>
          </dgm:layoutNode>
          <dgm:layoutNode name="hierChild3">
            <dgm:choose name="Name111">
              <dgm:if name="Name112" func="var" arg="dir" op="equ" val="norm">
                <dgm:alg type="hierChild">
                  <dgm:param type="chAlign" val="l"/>
                  <dgm:param type="linDir" val="fromT"/>
                  <dgm:param type="secChAlign" val="t"/>
                  <dgm:param type="secLinDir" val="fromL"/>
                </dgm:alg>
              </dgm:if>
              <dgm:else name="Name113">
                <dgm:alg type="hierChild">
                  <dgm:param type="chAlign" val="r"/>
                  <dgm:param type="linDir" val="fromT"/>
                  <dgm:param type="secChAlign" val="t"/>
                  <dgm:param type="sec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4" axis="precedSib" ptType="parTrans" st="-1" cnt="1">
                <dgm:layoutNode name="Name115">
                  <dgm:choose name="Name116">
                    <dgm:if name="Name117" func="var" arg="dir" op="equ" val="norm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midR"/>
                        <dgm:param type="endPts" val="bCtr tCtr"/>
                      </dgm:alg>
                    </dgm:if>
                    <dgm:else name="Name11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midL"/>
                        <dgm:param type="endPts" val="bCtr tCtr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9">
                  <dgm:if name="Name120" func="var" arg="hierBranch" op="equ" val="l">
                    <dgm:choose name="Name121">
                      <dgm:if name="Name122" func="var" arg="dir" op="equ" val="norm">
                        <dgm:alg type="hierRoot">
                          <dgm:param type="hierAlign" val="lT"/>
                        </dgm:alg>
                        <dgm:constrLst>
                          <dgm:constr type="alignOff" val="0.75"/>
                        </dgm:constrLst>
                      </dgm:if>
                      <dgm:else name="Name123">
                        <dgm:alg type="hierRoot">
                          <dgm:param type="hierAlign" val="rT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124" func="var" arg="hierBranch" op="equ" val="r">
                    <dgm:choose name="Name125">
                      <dgm:if name="Name126" func="var" arg="dir" op="equ" val="norm">
                        <dgm:alg type="hierRoot">
                          <dgm:param type="hierAlign" val="lB"/>
                        </dgm:alg>
                        <dgm:constrLst>
                          <dgm:constr type="alignOff" val="0.75"/>
                        </dgm:constrLst>
                      </dgm:if>
                      <dgm:else name="Name127">
                        <dgm:alg type="hierRoot">
                          <dgm:param type="hierAlign" val="rB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128" func="var" arg="hierBranch" op="equ" val="hang">
                    <dgm:choose name="Name129">
                      <dgm:if name="Name130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 val="0.65"/>
                        </dgm:constrLst>
                      </dgm:if>
                      <dgm:else name="Name131">
                        <dgm:alg type="hierRoot">
                          <dgm:param type="hierAlign" val="rCtrCh"/>
                        </dgm:alg>
                        <dgm:constrLst>
                          <dgm:constr type="alignOff" val="0.65"/>
                        </dgm:constrLst>
                      </dgm:else>
                    </dgm:choose>
                  </dgm:if>
                  <dgm:else name="Name132">
                    <dgm:choose name="Name133">
                      <dgm:if name="Name134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if>
                      <dgm:else name="Name135">
                        <dgm:alg type="hierRoot">
                          <dgm:param type="hierAlign" val="r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36">
                    <dgm:if name="Name137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38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39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40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41">
                    <dgm:if name="Name142" func="var" arg="hierBranch" op="equ" val="l">
                      <dgm:choose name="Name143">
                        <dgm:if name="Name144" func="var" arg="dir" op="equ" val="norm">
                          <dgm:alg type="hierChild">
                            <dgm:param type="chAlign" val="t"/>
                            <dgm:param type="linDir" val="fromL"/>
                          </dgm:alg>
                        </dgm:if>
                        <dgm:else name="Name145">
                          <dgm:alg type="hierChild">
                            <dgm:param type="chAlign" val="t"/>
                            <dgm:param type="linDir" val="fromR"/>
                          </dgm:alg>
                        </dgm:else>
                      </dgm:choose>
                    </dgm:if>
                    <dgm:if name="Name146" func="var" arg="hierBranch" op="equ" val="r">
                      <dgm:choose name="Name147">
                        <dgm:if name="Name148" func="var" arg="dir" op="equ" val="norm">
                          <dgm:alg type="hierChild">
                            <dgm:param type="chAlign" val="b"/>
                            <dgm:param type="linDir" val="fromL"/>
                          </dgm:alg>
                        </dgm:if>
                        <dgm:else name="Name149">
                          <dgm:alg type="hierChild">
                            <dgm:param type="chAlign" val="b"/>
                            <dgm:param type="linDir" val="fromR"/>
                          </dgm:alg>
                        </dgm:else>
                      </dgm:choose>
                    </dgm:if>
                    <dgm:if name="Name150" func="var" arg="hierBranch" op="equ" val="hang">
                      <dgm:choose name="Name151">
                        <dgm:if name="Name152" func="var" arg="dir" op="equ" val="norm">
                          <dgm:alg type="hierChild">
                            <dgm:param type="chAlign" val="l"/>
                            <dgm:param type="linDir" val="fromT"/>
                            <dgm:param type="secChAlign" val="t"/>
                            <dgm:param type="secLinDir" val="fromL"/>
                          </dgm:alg>
                        </dgm:if>
                        <dgm:else name="Name153">
                          <dgm:alg type="hierChild">
                            <dgm:param type="chAlign" val="r"/>
                            <dgm:param type="linDir" val="fromT"/>
                            <dgm:param type="secChAlign" val="t"/>
                            <dgm:param type="secLinDir" val="fromR"/>
                          </dgm:alg>
                        </dgm:else>
                      </dgm:choose>
                    </dgm:if>
                    <dgm:else name="Name154">
                      <dgm:choose name="Name155">
                        <dgm:if name="Name156" func="var" arg="dir" op="equ" val="norm">
                          <dgm:alg type="hierChild">
                            <dgm:param type="linDir" val="fromT"/>
                            <dgm:param type="chAlign" val="l"/>
                          </dgm:alg>
                        </dgm:if>
                        <dgm:else name="Name157">
                          <dgm:alg type="hierChild">
                            <dgm:param type="linDir" val="fromT"/>
                            <dgm:param type="ch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58" ref="rep2a"/>
                </dgm:layoutNode>
                <dgm:layoutNode name="hierChild7">
                  <dgm:choose name="Name159">
                    <dgm:if name="Name160" func="var" arg="dir" op="equ" val="norm">
                      <dgm:alg type="hierChild">
                        <dgm:param type="chAlign" val="l"/>
                        <dgm:param type="linDir" val="fromT"/>
                        <dgm:param type="secChAlign" val="t"/>
                        <dgm:param type="secLinDir" val="fromL"/>
                      </dgm:alg>
                    </dgm:if>
                    <dgm:else name="Name161">
                      <dgm:alg type="hierChild">
                        <dgm:param type="chAlign" val="r"/>
                        <dgm:param type="linDir" val="fromT"/>
                        <dgm:param type="secChAlign" val="t"/>
                        <dgm:param type="sec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62" ref="rep2b"/>
                </dgm:layoutNode>
              </dgm:layoutNode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9/3/layout/HorizontalOrganizationChart">
  <dgm:title val=""/>
  <dgm:desc val=""/>
  <dgm:catLst>
    <dgm:cat type="hierarchy" pri="43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305"/>
      <dgm:constr type="w" for="des" forName="rootComposite" refType="w" fact="10"/>
      <dgm:constr type="h" for="des" forName="rootComposite" refType="w" refFor="des" refForName="rootComposite1" fact="0.305"/>
      <dgm:constr type="w" for="des" forName="rootComposite3" refType="w" fact="10"/>
      <dgm:constr type="h" for="des" forName="rootComposite3" refType="w" refFor="des" refForName="rootComposite1" fact="0.305"/>
      <dgm:constr type="primFontSz" for="des" ptType="node" op="equ"/>
      <dgm:constr type="sp" for="des" op="equ"/>
      <dgm:constr type="sp" for="des" forName="hierRoot1" refType="w" refFor="des" refForName="rootComposite1" fact="0.2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125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125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func="var" arg="dir" op="equ" val="norm">
                  <dgm:alg type="hierRoot">
                    <dgm:param type="hierAlign" val="lT"/>
                  </dgm:alg>
                  <dgm:constrLst>
                    <dgm:constr type="alignOff" val="0.75"/>
                  </dgm:constrLst>
                </dgm:if>
                <dgm:else name="Name9">
                  <dgm:alg type="hierRoot">
                    <dgm:param type="hierAlign" val="rT"/>
                  </dgm:alg>
                  <dgm:constrLst>
                    <dgm:constr type="alignOff" val="0.75"/>
                  </dgm:constrLst>
                </dgm:else>
              </dgm:choose>
            </dgm:if>
            <dgm:if name="Name10" func="var" arg="hierBranch" op="equ" val="r">
              <dgm:choose name="Name11">
                <dgm:if name="Name12" func="var" arg="dir" op="equ" val="norm">
                  <dgm:alg type="hierRoot">
                    <dgm:param type="hierAlign" val="lB"/>
                  </dgm:alg>
                  <dgm:constrLst>
                    <dgm:constr type="alignOff" val="0.75"/>
                  </dgm:constrLst>
                </dgm:if>
                <dgm:else name="Name13">
                  <dgm:alg type="hierRoot">
                    <dgm:param type="hierAlign" val="rB"/>
                  </dgm:alg>
                  <dgm:constrLst>
                    <dgm:constr type="alignOff" val="0.75"/>
                  </dgm:constrLst>
                </dgm:else>
              </dgm:choose>
            </dgm:if>
            <dgm:if name="Name14" func="var" arg="hierBranch" op="equ" val="hang">
              <dgm:choose name="Name15">
                <dgm:if name="Name16" func="var" arg="dir" op="equ" val="norm">
                  <dgm:alg type="hierRoot">
                    <dgm:param type="hierAlign" val="lCtrCh"/>
                  </dgm:alg>
                  <dgm:constrLst>
                    <dgm:constr type="alignOff" val="0.65"/>
                  </dgm:constrLst>
                </dgm:if>
                <dgm:else name="Name17">
                  <dgm:alg type="hierRoot">
                    <dgm:param type="hierAlign" val="rCtrCh"/>
                  </dgm:alg>
                  <dgm:constrLst>
                    <dgm:constr type="alignOff" val="0.65"/>
                  </dgm:constrLst>
                </dgm:else>
              </dgm:choose>
            </dgm:if>
            <dgm:else name="Name18">
              <dgm:choose name="Name19">
                <dgm:if name="Name20" func="var" arg="dir" op="equ" val="norm">
                  <dgm:alg type="hierRoot">
                    <dgm:param type="hierAlign" val="lCtrCh"/>
                  </dgm:alg>
                  <dgm:constrLst>
                    <dgm:constr type="alignOff"/>
                    <dgm:constr type="bendDist" for="des" ptType="parTrans" refType="sp" fact="0.5"/>
                  </dgm:constrLst>
                </dgm:if>
                <dgm:else name="Name21">
                  <dgm:alg type="hierRoot">
                    <dgm:param type="hierAlign" val="rCtrCh"/>
                  </dgm:alg>
                  <dgm:constrLst>
                    <dgm:constr type="alignOff"/>
                    <dgm:constr type="bendDist" for="des" ptType="parTrans" refType="sp" fact="0.5"/>
                  </dgm:constrLst>
                </dgm:else>
              </dgm:choose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22">
              <dgm:if name="Name23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24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25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6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7">
              <dgm:if name="Name28" func="var" arg="hierBranch" op="equ" val="l">
                <dgm:choose name="Name29">
                  <dgm:if name="Name30" func="var" arg="dir" op="equ" val="norm">
                    <dgm:alg type="hierChild">
                      <dgm:param type="chAlign" val="t"/>
                      <dgm:param type="linDir" val="fromL"/>
                    </dgm:alg>
                  </dgm:if>
                  <dgm:else name="Name31">
                    <dgm:alg type="hierChild">
                      <dgm:param type="chAlign" val="t"/>
                      <dgm:param type="linDir" val="fromR"/>
                    </dgm:alg>
                  </dgm:else>
                </dgm:choose>
              </dgm:if>
              <dgm:if name="Name32" func="var" arg="hierBranch" op="equ" val="r">
                <dgm:choose name="Name33">
                  <dgm:if name="Name34" func="var" arg="dir" op="equ" val="norm">
                    <dgm:alg type="hierChild">
                      <dgm:param type="chAlign" val="b"/>
                      <dgm:param type="linDir" val="fromL"/>
                    </dgm:alg>
                  </dgm:if>
                  <dgm:else name="Name35">
                    <dgm:alg type="hierChild">
                      <dgm:param type="chAlign" val="b"/>
                      <dgm:param type="linDir" val="fromR"/>
                    </dgm:alg>
                  </dgm:else>
                </dgm:choose>
              </dgm:if>
              <dgm:if name="Name36" func="var" arg="hierBranch" op="equ" val="hang">
                <dgm:choose name="Name37">
                  <dgm:if name="Name38" func="var" arg="dir" op="equ" val="norm">
                    <dgm:alg type="hierChild">
                      <dgm:param type="chAlign" val="l"/>
                      <dgm:param type="linDir" val="fromT"/>
                      <dgm:param type="secChAlign" val="t"/>
                      <dgm:param type="secLinDir" val="fromL"/>
                    </dgm:alg>
                  </dgm:if>
                  <dgm:else name="Name39">
                    <dgm:alg type="hierChild">
                      <dgm:param type="chAlign" val="r"/>
                      <dgm:param type="linDir" val="fromT"/>
                      <dgm:param type="secChAlign" val="t"/>
                      <dgm:param type="secLinDir" val="fromR"/>
                    </dgm:alg>
                  </dgm:else>
                </dgm:choose>
              </dgm:if>
              <dgm:else name="Name40">
                <dgm:choose name="Name41">
                  <dgm:if name="Name42" func="var" arg="dir" op="equ" val="norm">
                    <dgm:alg type="hierChild">
                      <dgm:param type="linDir" val="fromT"/>
                      <dgm:param type="chAlign" val="l"/>
                    </dgm:alg>
                  </dgm:if>
                  <dgm:else name="Name43">
                    <dgm:alg type="hierChild">
                      <dgm:param type="linDir" val="fromT"/>
                      <dgm:param type="chAlign" val="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44" axis="precedSib" ptType="parTrans" st="-1" cnt="1">
                <dgm:choose name="Name45">
                  <dgm:if name="Name46" func="var" arg="hierBranch" op="equ" val="hang">
                    <dgm:layoutNode name="Name47">
                      <dgm:choose name="Name48">
                        <dgm:if name="Name49" func="var" arg="dir" op="equ" val="norm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bCtr tCtr"/>
                          </dgm:alg>
                        </dgm:if>
                        <dgm:else name="Name50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bCtr tCtr"/>
                          </dgm:alg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51" func="var" arg="hierBranch" op="equ" val="l">
                    <dgm:layoutNode name="Name52">
                      <dgm:choose name="Name53">
                        <dgm:if name="Name54" func="var" arg="dir" op="equ" val="norm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tCtr"/>
                          </dgm:alg>
                        </dgm:if>
                        <dgm:else name="Name55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tCtr"/>
                          </dgm:alg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56" func="var" arg="hierBranch" op="equ" val="r">
                    <dgm:layoutNode name="Name57">
                      <dgm:choose name="Name58">
                        <dgm:if name="Name59" func="var" arg="dir" op="equ" val="norm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bCtr"/>
                          </dgm:alg>
                        </dgm:if>
                        <dgm:else name="Name60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bCtr"/>
                          </dgm:alg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61">
                    <dgm:choose name="Name62">
                      <dgm:if name="Name63" func="var" arg="dir" op="equ" val="norm">
                        <dgm:layoutNode name="Name64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midL"/>
                            <dgm:param type="bendPt" val="end"/>
                          </dgm:alg>
                          <dgm:shape xmlns:r="http://schemas.openxmlformats.org/officeDocument/2006/relationships" type="conn" r:blip="" zOrderOff="-99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if>
                      <dgm:else name="Name65">
                        <dgm:layoutNode name="Name66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midR"/>
                            <dgm:param type="bendPt" val="end"/>
                          </dgm:alg>
                          <dgm:shape xmlns:r="http://schemas.openxmlformats.org/officeDocument/2006/relationships" type="conn" r:blip="" zOrderOff="-99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else>
                    </dgm:choos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7">
                  <dgm:if name="Name68" func="var" arg="hierBranch" op="equ" val="l">
                    <dgm:choose name="Name69">
                      <dgm:if name="Name70" func="var" arg="dir" op="equ" val="norm">
                        <dgm:alg type="hierRoot">
                          <dgm:param type="hierAlign" val="lT"/>
                        </dgm:alg>
                        <dgm:constrLst>
                          <dgm:constr type="alignOff" val="0.75"/>
                        </dgm:constrLst>
                      </dgm:if>
                      <dgm:else name="Name71">
                        <dgm:alg type="hierRoot">
                          <dgm:param type="hierAlign" val="rT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72" func="var" arg="hierBranch" op="equ" val="r">
                    <dgm:choose name="Name73">
                      <dgm:if name="Name74" func="var" arg="dir" op="equ" val="norm">
                        <dgm:alg type="hierRoot">
                          <dgm:param type="hierAlign" val="lB"/>
                        </dgm:alg>
                        <dgm:constrLst>
                          <dgm:constr type="alignOff" val="0.75"/>
                        </dgm:constrLst>
                      </dgm:if>
                      <dgm:else name="Name75">
                        <dgm:alg type="hierRoot">
                          <dgm:param type="hierAlign" val="rB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76" func="var" arg="hierBranch" op="equ" val="hang">
                    <dgm:choose name="Name77">
                      <dgm:if name="Name78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 val="0.65"/>
                        </dgm:constrLst>
                      </dgm:if>
                      <dgm:else name="Name79">
                        <dgm:alg type="hierRoot">
                          <dgm:param type="hierAlign" val="rCtrCh"/>
                        </dgm:alg>
                        <dgm:constrLst>
                          <dgm:constr type="alignOff" val="0.65"/>
                        </dgm:constrLst>
                      </dgm:else>
                    </dgm:choose>
                  </dgm:if>
                  <dgm:else name="Name80">
                    <dgm:choose name="Name81">
                      <dgm:if name="Name82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if>
                      <dgm:else name="Name83">
                        <dgm:alg type="hierRoot">
                          <dgm:param type="hierAlign" val="r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84">
                    <dgm:if name="Name85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6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7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8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9">
                    <dgm:if name="Name90" func="var" arg="hierBranch" op="equ" val="l">
                      <dgm:choose name="Name91">
                        <dgm:if name="Name92" func="var" arg="dir" op="equ" val="norm">
                          <dgm:alg type="hierChild">
                            <dgm:param type="chAlign" val="t"/>
                            <dgm:param type="linDir" val="fromL"/>
                          </dgm:alg>
                        </dgm:if>
                        <dgm:else name="Name93">
                          <dgm:alg type="hierChild">
                            <dgm:param type="chAlign" val="t"/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r">
                      <dgm:choose name="Name95">
                        <dgm:if name="Name96" func="var" arg="dir" op="equ" val="norm">
                          <dgm:alg type="hierChild">
                            <dgm:param type="chAlign" val="b"/>
                            <dgm:param type="linDir" val="fromL"/>
                          </dgm:alg>
                        </dgm:if>
                        <dgm:else name="Name97">
                          <dgm:alg type="hierChild">
                            <dgm:param type="chAlign" val="b"/>
                            <dgm:param type="linDir" val="fromR"/>
                          </dgm:alg>
                        </dgm:else>
                      </dgm:choose>
                    </dgm:if>
                    <dgm:if name="Name98" func="var" arg="hierBranch" op="equ" val="hang">
                      <dgm:choose name="Name99">
                        <dgm:if name="Name100" func="var" arg="dir" op="equ" val="norm">
                          <dgm:alg type="hierChild">
                            <dgm:param type="chAlign" val="l"/>
                            <dgm:param type="linDir" val="fromT"/>
                            <dgm:param type="secChAlign" val="t"/>
                            <dgm:param type="secLinDir" val="fromL"/>
                          </dgm:alg>
                        </dgm:if>
                        <dgm:else name="Name101">
                          <dgm:alg type="hierChild">
                            <dgm:param type="chAlign" val="r"/>
                            <dgm:param type="linDir" val="fromT"/>
                            <dgm:param type="secChAlign" val="t"/>
                            <dgm:param type="secLinDir" val="fromR"/>
                          </dgm:alg>
                        </dgm:else>
                      </dgm:choose>
                    </dgm:if>
                    <dgm:else name="Name102">
                      <dgm:choose name="Name103">
                        <dgm:if name="Name104" func="var" arg="dir" op="equ" val="norm">
                          <dgm:alg type="hierChild">
                            <dgm:param type="linDir" val="fromT"/>
                            <dgm:param type="chAlign" val="l"/>
                          </dgm:alg>
                        </dgm:if>
                        <dgm:else name="Name105">
                          <dgm:alg type="hierChild">
                            <dgm:param type="linDir" val="fromT"/>
                            <dgm:param type="ch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a"/>
                </dgm:layoutNode>
                <dgm:layoutNode name="hierChild5">
                  <dgm:choose name="Name107">
                    <dgm:if name="Name108" func="var" arg="dir" op="equ" val="norm">
                      <dgm:alg type="hierChild">
                        <dgm:param type="chAlign" val="l"/>
                        <dgm:param type="linDir" val="fromT"/>
                        <dgm:param type="secChAlign" val="t"/>
                        <dgm:param type="secLinDir" val="fromL"/>
                      </dgm:alg>
                    </dgm:if>
                    <dgm:else name="Name109">
                      <dgm:alg type="hierChild">
                        <dgm:param type="chAlign" val="r"/>
                        <dgm:param type="linDir" val="fromT"/>
                        <dgm:param type="secChAlign" val="t"/>
                        <dgm:param type="sec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10" ref="rep2b"/>
                </dgm:layoutNode>
              </dgm:layoutNode>
            </dgm:forEach>
          </dgm:layoutNode>
          <dgm:layoutNode name="hierChild3">
            <dgm:choose name="Name111">
              <dgm:if name="Name112" func="var" arg="dir" op="equ" val="norm">
                <dgm:alg type="hierChild">
                  <dgm:param type="chAlign" val="l"/>
                  <dgm:param type="linDir" val="fromT"/>
                  <dgm:param type="secChAlign" val="t"/>
                  <dgm:param type="secLinDir" val="fromL"/>
                </dgm:alg>
              </dgm:if>
              <dgm:else name="Name113">
                <dgm:alg type="hierChild">
                  <dgm:param type="chAlign" val="r"/>
                  <dgm:param type="linDir" val="fromT"/>
                  <dgm:param type="secChAlign" val="t"/>
                  <dgm:param type="sec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4" axis="precedSib" ptType="parTrans" st="-1" cnt="1">
                <dgm:layoutNode name="Name115">
                  <dgm:choose name="Name116">
                    <dgm:if name="Name117" func="var" arg="dir" op="equ" val="norm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midR"/>
                        <dgm:param type="endPts" val="bCtr tCtr"/>
                      </dgm:alg>
                    </dgm:if>
                    <dgm:else name="Name11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midL"/>
                        <dgm:param type="endPts" val="bCtr tCtr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9">
                  <dgm:if name="Name120" func="var" arg="hierBranch" op="equ" val="l">
                    <dgm:choose name="Name121">
                      <dgm:if name="Name122" func="var" arg="dir" op="equ" val="norm">
                        <dgm:alg type="hierRoot">
                          <dgm:param type="hierAlign" val="lT"/>
                        </dgm:alg>
                        <dgm:constrLst>
                          <dgm:constr type="alignOff" val="0.75"/>
                        </dgm:constrLst>
                      </dgm:if>
                      <dgm:else name="Name123">
                        <dgm:alg type="hierRoot">
                          <dgm:param type="hierAlign" val="rT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124" func="var" arg="hierBranch" op="equ" val="r">
                    <dgm:choose name="Name125">
                      <dgm:if name="Name126" func="var" arg="dir" op="equ" val="norm">
                        <dgm:alg type="hierRoot">
                          <dgm:param type="hierAlign" val="lB"/>
                        </dgm:alg>
                        <dgm:constrLst>
                          <dgm:constr type="alignOff" val="0.75"/>
                        </dgm:constrLst>
                      </dgm:if>
                      <dgm:else name="Name127">
                        <dgm:alg type="hierRoot">
                          <dgm:param type="hierAlign" val="rB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128" func="var" arg="hierBranch" op="equ" val="hang">
                    <dgm:choose name="Name129">
                      <dgm:if name="Name130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 val="0.65"/>
                        </dgm:constrLst>
                      </dgm:if>
                      <dgm:else name="Name131">
                        <dgm:alg type="hierRoot">
                          <dgm:param type="hierAlign" val="rCtrCh"/>
                        </dgm:alg>
                        <dgm:constrLst>
                          <dgm:constr type="alignOff" val="0.65"/>
                        </dgm:constrLst>
                      </dgm:else>
                    </dgm:choose>
                  </dgm:if>
                  <dgm:else name="Name132">
                    <dgm:choose name="Name133">
                      <dgm:if name="Name134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if>
                      <dgm:else name="Name135">
                        <dgm:alg type="hierRoot">
                          <dgm:param type="hierAlign" val="r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36">
                    <dgm:if name="Name137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38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39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40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41">
                    <dgm:if name="Name142" func="var" arg="hierBranch" op="equ" val="l">
                      <dgm:choose name="Name143">
                        <dgm:if name="Name144" func="var" arg="dir" op="equ" val="norm">
                          <dgm:alg type="hierChild">
                            <dgm:param type="chAlign" val="t"/>
                            <dgm:param type="linDir" val="fromL"/>
                          </dgm:alg>
                        </dgm:if>
                        <dgm:else name="Name145">
                          <dgm:alg type="hierChild">
                            <dgm:param type="chAlign" val="t"/>
                            <dgm:param type="linDir" val="fromR"/>
                          </dgm:alg>
                        </dgm:else>
                      </dgm:choose>
                    </dgm:if>
                    <dgm:if name="Name146" func="var" arg="hierBranch" op="equ" val="r">
                      <dgm:choose name="Name147">
                        <dgm:if name="Name148" func="var" arg="dir" op="equ" val="norm">
                          <dgm:alg type="hierChild">
                            <dgm:param type="chAlign" val="b"/>
                            <dgm:param type="linDir" val="fromL"/>
                          </dgm:alg>
                        </dgm:if>
                        <dgm:else name="Name149">
                          <dgm:alg type="hierChild">
                            <dgm:param type="chAlign" val="b"/>
                            <dgm:param type="linDir" val="fromR"/>
                          </dgm:alg>
                        </dgm:else>
                      </dgm:choose>
                    </dgm:if>
                    <dgm:if name="Name150" func="var" arg="hierBranch" op="equ" val="hang">
                      <dgm:choose name="Name151">
                        <dgm:if name="Name152" func="var" arg="dir" op="equ" val="norm">
                          <dgm:alg type="hierChild">
                            <dgm:param type="chAlign" val="l"/>
                            <dgm:param type="linDir" val="fromT"/>
                            <dgm:param type="secChAlign" val="t"/>
                            <dgm:param type="secLinDir" val="fromL"/>
                          </dgm:alg>
                        </dgm:if>
                        <dgm:else name="Name153">
                          <dgm:alg type="hierChild">
                            <dgm:param type="chAlign" val="r"/>
                            <dgm:param type="linDir" val="fromT"/>
                            <dgm:param type="secChAlign" val="t"/>
                            <dgm:param type="secLinDir" val="fromR"/>
                          </dgm:alg>
                        </dgm:else>
                      </dgm:choose>
                    </dgm:if>
                    <dgm:else name="Name154">
                      <dgm:choose name="Name155">
                        <dgm:if name="Name156" func="var" arg="dir" op="equ" val="norm">
                          <dgm:alg type="hierChild">
                            <dgm:param type="linDir" val="fromT"/>
                            <dgm:param type="chAlign" val="l"/>
                          </dgm:alg>
                        </dgm:if>
                        <dgm:else name="Name157">
                          <dgm:alg type="hierChild">
                            <dgm:param type="linDir" val="fromT"/>
                            <dgm:param type="ch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58" ref="rep2a"/>
                </dgm:layoutNode>
                <dgm:layoutNode name="hierChild7">
                  <dgm:choose name="Name159">
                    <dgm:if name="Name160" func="var" arg="dir" op="equ" val="norm">
                      <dgm:alg type="hierChild">
                        <dgm:param type="chAlign" val="l"/>
                        <dgm:param type="linDir" val="fromT"/>
                        <dgm:param type="secChAlign" val="t"/>
                        <dgm:param type="secLinDir" val="fromL"/>
                      </dgm:alg>
                    </dgm:if>
                    <dgm:else name="Name161">
                      <dgm:alg type="hierChild">
                        <dgm:param type="chAlign" val="r"/>
                        <dgm:param type="linDir" val="fromT"/>
                        <dgm:param type="secChAlign" val="t"/>
                        <dgm:param type="sec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62" ref="rep2b"/>
                </dgm:layoutNode>
              </dgm:layoutNode>
            </dgm:forEach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9/3/layout/HorizontalOrganizationChart">
  <dgm:title val=""/>
  <dgm:desc val=""/>
  <dgm:catLst>
    <dgm:cat type="hierarchy" pri="43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305"/>
      <dgm:constr type="w" for="des" forName="rootComposite" refType="w" fact="10"/>
      <dgm:constr type="h" for="des" forName="rootComposite" refType="w" refFor="des" refForName="rootComposite1" fact="0.305"/>
      <dgm:constr type="w" for="des" forName="rootComposite3" refType="w" fact="10"/>
      <dgm:constr type="h" for="des" forName="rootComposite3" refType="w" refFor="des" refForName="rootComposite1" fact="0.305"/>
      <dgm:constr type="primFontSz" for="des" ptType="node" op="equ"/>
      <dgm:constr type="sp" for="des" op="equ"/>
      <dgm:constr type="sp" for="des" forName="hierRoot1" refType="w" refFor="des" refForName="rootComposite1" fact="0.2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125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125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func="var" arg="dir" op="equ" val="norm">
                  <dgm:alg type="hierRoot">
                    <dgm:param type="hierAlign" val="lT"/>
                  </dgm:alg>
                  <dgm:constrLst>
                    <dgm:constr type="alignOff" val="0.75"/>
                  </dgm:constrLst>
                </dgm:if>
                <dgm:else name="Name9">
                  <dgm:alg type="hierRoot">
                    <dgm:param type="hierAlign" val="rT"/>
                  </dgm:alg>
                  <dgm:constrLst>
                    <dgm:constr type="alignOff" val="0.75"/>
                  </dgm:constrLst>
                </dgm:else>
              </dgm:choose>
            </dgm:if>
            <dgm:if name="Name10" func="var" arg="hierBranch" op="equ" val="r">
              <dgm:choose name="Name11">
                <dgm:if name="Name12" func="var" arg="dir" op="equ" val="norm">
                  <dgm:alg type="hierRoot">
                    <dgm:param type="hierAlign" val="lB"/>
                  </dgm:alg>
                  <dgm:constrLst>
                    <dgm:constr type="alignOff" val="0.75"/>
                  </dgm:constrLst>
                </dgm:if>
                <dgm:else name="Name13">
                  <dgm:alg type="hierRoot">
                    <dgm:param type="hierAlign" val="rB"/>
                  </dgm:alg>
                  <dgm:constrLst>
                    <dgm:constr type="alignOff" val="0.75"/>
                  </dgm:constrLst>
                </dgm:else>
              </dgm:choose>
            </dgm:if>
            <dgm:if name="Name14" func="var" arg="hierBranch" op="equ" val="hang">
              <dgm:choose name="Name15">
                <dgm:if name="Name16" func="var" arg="dir" op="equ" val="norm">
                  <dgm:alg type="hierRoot">
                    <dgm:param type="hierAlign" val="lCtrCh"/>
                  </dgm:alg>
                  <dgm:constrLst>
                    <dgm:constr type="alignOff" val="0.65"/>
                  </dgm:constrLst>
                </dgm:if>
                <dgm:else name="Name17">
                  <dgm:alg type="hierRoot">
                    <dgm:param type="hierAlign" val="rCtrCh"/>
                  </dgm:alg>
                  <dgm:constrLst>
                    <dgm:constr type="alignOff" val="0.65"/>
                  </dgm:constrLst>
                </dgm:else>
              </dgm:choose>
            </dgm:if>
            <dgm:else name="Name18">
              <dgm:choose name="Name19">
                <dgm:if name="Name20" func="var" arg="dir" op="equ" val="norm">
                  <dgm:alg type="hierRoot">
                    <dgm:param type="hierAlign" val="lCtrCh"/>
                  </dgm:alg>
                  <dgm:constrLst>
                    <dgm:constr type="alignOff"/>
                    <dgm:constr type="bendDist" for="des" ptType="parTrans" refType="sp" fact="0.5"/>
                  </dgm:constrLst>
                </dgm:if>
                <dgm:else name="Name21">
                  <dgm:alg type="hierRoot">
                    <dgm:param type="hierAlign" val="rCtrCh"/>
                  </dgm:alg>
                  <dgm:constrLst>
                    <dgm:constr type="alignOff"/>
                    <dgm:constr type="bendDist" for="des" ptType="parTrans" refType="sp" fact="0.5"/>
                  </dgm:constrLst>
                </dgm:else>
              </dgm:choose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22">
              <dgm:if name="Name23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24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25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6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7">
              <dgm:if name="Name28" func="var" arg="hierBranch" op="equ" val="l">
                <dgm:choose name="Name29">
                  <dgm:if name="Name30" func="var" arg="dir" op="equ" val="norm">
                    <dgm:alg type="hierChild">
                      <dgm:param type="chAlign" val="t"/>
                      <dgm:param type="linDir" val="fromL"/>
                    </dgm:alg>
                  </dgm:if>
                  <dgm:else name="Name31">
                    <dgm:alg type="hierChild">
                      <dgm:param type="chAlign" val="t"/>
                      <dgm:param type="linDir" val="fromR"/>
                    </dgm:alg>
                  </dgm:else>
                </dgm:choose>
              </dgm:if>
              <dgm:if name="Name32" func="var" arg="hierBranch" op="equ" val="r">
                <dgm:choose name="Name33">
                  <dgm:if name="Name34" func="var" arg="dir" op="equ" val="norm">
                    <dgm:alg type="hierChild">
                      <dgm:param type="chAlign" val="b"/>
                      <dgm:param type="linDir" val="fromL"/>
                    </dgm:alg>
                  </dgm:if>
                  <dgm:else name="Name35">
                    <dgm:alg type="hierChild">
                      <dgm:param type="chAlign" val="b"/>
                      <dgm:param type="linDir" val="fromR"/>
                    </dgm:alg>
                  </dgm:else>
                </dgm:choose>
              </dgm:if>
              <dgm:if name="Name36" func="var" arg="hierBranch" op="equ" val="hang">
                <dgm:choose name="Name37">
                  <dgm:if name="Name38" func="var" arg="dir" op="equ" val="norm">
                    <dgm:alg type="hierChild">
                      <dgm:param type="chAlign" val="l"/>
                      <dgm:param type="linDir" val="fromT"/>
                      <dgm:param type="secChAlign" val="t"/>
                      <dgm:param type="secLinDir" val="fromL"/>
                    </dgm:alg>
                  </dgm:if>
                  <dgm:else name="Name39">
                    <dgm:alg type="hierChild">
                      <dgm:param type="chAlign" val="r"/>
                      <dgm:param type="linDir" val="fromT"/>
                      <dgm:param type="secChAlign" val="t"/>
                      <dgm:param type="secLinDir" val="fromR"/>
                    </dgm:alg>
                  </dgm:else>
                </dgm:choose>
              </dgm:if>
              <dgm:else name="Name40">
                <dgm:choose name="Name41">
                  <dgm:if name="Name42" func="var" arg="dir" op="equ" val="norm">
                    <dgm:alg type="hierChild">
                      <dgm:param type="linDir" val="fromT"/>
                      <dgm:param type="chAlign" val="l"/>
                    </dgm:alg>
                  </dgm:if>
                  <dgm:else name="Name43">
                    <dgm:alg type="hierChild">
                      <dgm:param type="linDir" val="fromT"/>
                      <dgm:param type="chAlign" val="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44" axis="precedSib" ptType="parTrans" st="-1" cnt="1">
                <dgm:choose name="Name45">
                  <dgm:if name="Name46" func="var" arg="hierBranch" op="equ" val="hang">
                    <dgm:layoutNode name="Name47">
                      <dgm:choose name="Name48">
                        <dgm:if name="Name49" func="var" arg="dir" op="equ" val="norm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bCtr tCtr"/>
                          </dgm:alg>
                        </dgm:if>
                        <dgm:else name="Name50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bCtr tCtr"/>
                          </dgm:alg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51" func="var" arg="hierBranch" op="equ" val="l">
                    <dgm:layoutNode name="Name52">
                      <dgm:choose name="Name53">
                        <dgm:if name="Name54" func="var" arg="dir" op="equ" val="norm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tCtr"/>
                          </dgm:alg>
                        </dgm:if>
                        <dgm:else name="Name55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tCtr"/>
                          </dgm:alg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56" func="var" arg="hierBranch" op="equ" val="r">
                    <dgm:layoutNode name="Name57">
                      <dgm:choose name="Name58">
                        <dgm:if name="Name59" func="var" arg="dir" op="equ" val="norm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bCtr"/>
                          </dgm:alg>
                        </dgm:if>
                        <dgm:else name="Name60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bCtr"/>
                          </dgm:alg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61">
                    <dgm:choose name="Name62">
                      <dgm:if name="Name63" func="var" arg="dir" op="equ" val="norm">
                        <dgm:layoutNode name="Name64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midL"/>
                            <dgm:param type="bendPt" val="end"/>
                          </dgm:alg>
                          <dgm:shape xmlns:r="http://schemas.openxmlformats.org/officeDocument/2006/relationships" type="conn" r:blip="" zOrderOff="-99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if>
                      <dgm:else name="Name65">
                        <dgm:layoutNode name="Name66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midR"/>
                            <dgm:param type="bendPt" val="end"/>
                          </dgm:alg>
                          <dgm:shape xmlns:r="http://schemas.openxmlformats.org/officeDocument/2006/relationships" type="conn" r:blip="" zOrderOff="-99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else>
                    </dgm:choos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7">
                  <dgm:if name="Name68" func="var" arg="hierBranch" op="equ" val="l">
                    <dgm:choose name="Name69">
                      <dgm:if name="Name70" func="var" arg="dir" op="equ" val="norm">
                        <dgm:alg type="hierRoot">
                          <dgm:param type="hierAlign" val="lT"/>
                        </dgm:alg>
                        <dgm:constrLst>
                          <dgm:constr type="alignOff" val="0.75"/>
                        </dgm:constrLst>
                      </dgm:if>
                      <dgm:else name="Name71">
                        <dgm:alg type="hierRoot">
                          <dgm:param type="hierAlign" val="rT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72" func="var" arg="hierBranch" op="equ" val="r">
                    <dgm:choose name="Name73">
                      <dgm:if name="Name74" func="var" arg="dir" op="equ" val="norm">
                        <dgm:alg type="hierRoot">
                          <dgm:param type="hierAlign" val="lB"/>
                        </dgm:alg>
                        <dgm:constrLst>
                          <dgm:constr type="alignOff" val="0.75"/>
                        </dgm:constrLst>
                      </dgm:if>
                      <dgm:else name="Name75">
                        <dgm:alg type="hierRoot">
                          <dgm:param type="hierAlign" val="rB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76" func="var" arg="hierBranch" op="equ" val="hang">
                    <dgm:choose name="Name77">
                      <dgm:if name="Name78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 val="0.65"/>
                        </dgm:constrLst>
                      </dgm:if>
                      <dgm:else name="Name79">
                        <dgm:alg type="hierRoot">
                          <dgm:param type="hierAlign" val="rCtrCh"/>
                        </dgm:alg>
                        <dgm:constrLst>
                          <dgm:constr type="alignOff" val="0.65"/>
                        </dgm:constrLst>
                      </dgm:else>
                    </dgm:choose>
                  </dgm:if>
                  <dgm:else name="Name80">
                    <dgm:choose name="Name81">
                      <dgm:if name="Name82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if>
                      <dgm:else name="Name83">
                        <dgm:alg type="hierRoot">
                          <dgm:param type="hierAlign" val="r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84">
                    <dgm:if name="Name85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6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7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8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9">
                    <dgm:if name="Name90" func="var" arg="hierBranch" op="equ" val="l">
                      <dgm:choose name="Name91">
                        <dgm:if name="Name92" func="var" arg="dir" op="equ" val="norm">
                          <dgm:alg type="hierChild">
                            <dgm:param type="chAlign" val="t"/>
                            <dgm:param type="linDir" val="fromL"/>
                          </dgm:alg>
                        </dgm:if>
                        <dgm:else name="Name93">
                          <dgm:alg type="hierChild">
                            <dgm:param type="chAlign" val="t"/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r">
                      <dgm:choose name="Name95">
                        <dgm:if name="Name96" func="var" arg="dir" op="equ" val="norm">
                          <dgm:alg type="hierChild">
                            <dgm:param type="chAlign" val="b"/>
                            <dgm:param type="linDir" val="fromL"/>
                          </dgm:alg>
                        </dgm:if>
                        <dgm:else name="Name97">
                          <dgm:alg type="hierChild">
                            <dgm:param type="chAlign" val="b"/>
                            <dgm:param type="linDir" val="fromR"/>
                          </dgm:alg>
                        </dgm:else>
                      </dgm:choose>
                    </dgm:if>
                    <dgm:if name="Name98" func="var" arg="hierBranch" op="equ" val="hang">
                      <dgm:choose name="Name99">
                        <dgm:if name="Name100" func="var" arg="dir" op="equ" val="norm">
                          <dgm:alg type="hierChild">
                            <dgm:param type="chAlign" val="l"/>
                            <dgm:param type="linDir" val="fromT"/>
                            <dgm:param type="secChAlign" val="t"/>
                            <dgm:param type="secLinDir" val="fromL"/>
                          </dgm:alg>
                        </dgm:if>
                        <dgm:else name="Name101">
                          <dgm:alg type="hierChild">
                            <dgm:param type="chAlign" val="r"/>
                            <dgm:param type="linDir" val="fromT"/>
                            <dgm:param type="secChAlign" val="t"/>
                            <dgm:param type="secLinDir" val="fromR"/>
                          </dgm:alg>
                        </dgm:else>
                      </dgm:choose>
                    </dgm:if>
                    <dgm:else name="Name102">
                      <dgm:choose name="Name103">
                        <dgm:if name="Name104" func="var" arg="dir" op="equ" val="norm">
                          <dgm:alg type="hierChild">
                            <dgm:param type="linDir" val="fromT"/>
                            <dgm:param type="chAlign" val="l"/>
                          </dgm:alg>
                        </dgm:if>
                        <dgm:else name="Name105">
                          <dgm:alg type="hierChild">
                            <dgm:param type="linDir" val="fromT"/>
                            <dgm:param type="ch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a"/>
                </dgm:layoutNode>
                <dgm:layoutNode name="hierChild5">
                  <dgm:choose name="Name107">
                    <dgm:if name="Name108" func="var" arg="dir" op="equ" val="norm">
                      <dgm:alg type="hierChild">
                        <dgm:param type="chAlign" val="l"/>
                        <dgm:param type="linDir" val="fromT"/>
                        <dgm:param type="secChAlign" val="t"/>
                        <dgm:param type="secLinDir" val="fromL"/>
                      </dgm:alg>
                    </dgm:if>
                    <dgm:else name="Name109">
                      <dgm:alg type="hierChild">
                        <dgm:param type="chAlign" val="r"/>
                        <dgm:param type="linDir" val="fromT"/>
                        <dgm:param type="secChAlign" val="t"/>
                        <dgm:param type="sec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10" ref="rep2b"/>
                </dgm:layoutNode>
              </dgm:layoutNode>
            </dgm:forEach>
          </dgm:layoutNode>
          <dgm:layoutNode name="hierChild3">
            <dgm:choose name="Name111">
              <dgm:if name="Name112" func="var" arg="dir" op="equ" val="norm">
                <dgm:alg type="hierChild">
                  <dgm:param type="chAlign" val="l"/>
                  <dgm:param type="linDir" val="fromT"/>
                  <dgm:param type="secChAlign" val="t"/>
                  <dgm:param type="secLinDir" val="fromL"/>
                </dgm:alg>
              </dgm:if>
              <dgm:else name="Name113">
                <dgm:alg type="hierChild">
                  <dgm:param type="chAlign" val="r"/>
                  <dgm:param type="linDir" val="fromT"/>
                  <dgm:param type="secChAlign" val="t"/>
                  <dgm:param type="sec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4" axis="precedSib" ptType="parTrans" st="-1" cnt="1">
                <dgm:layoutNode name="Name115">
                  <dgm:choose name="Name116">
                    <dgm:if name="Name117" func="var" arg="dir" op="equ" val="norm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midR"/>
                        <dgm:param type="endPts" val="bCtr tCtr"/>
                      </dgm:alg>
                    </dgm:if>
                    <dgm:else name="Name11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midL"/>
                        <dgm:param type="endPts" val="bCtr tCtr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9">
                  <dgm:if name="Name120" func="var" arg="hierBranch" op="equ" val="l">
                    <dgm:choose name="Name121">
                      <dgm:if name="Name122" func="var" arg="dir" op="equ" val="norm">
                        <dgm:alg type="hierRoot">
                          <dgm:param type="hierAlign" val="lT"/>
                        </dgm:alg>
                        <dgm:constrLst>
                          <dgm:constr type="alignOff" val="0.75"/>
                        </dgm:constrLst>
                      </dgm:if>
                      <dgm:else name="Name123">
                        <dgm:alg type="hierRoot">
                          <dgm:param type="hierAlign" val="rT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124" func="var" arg="hierBranch" op="equ" val="r">
                    <dgm:choose name="Name125">
                      <dgm:if name="Name126" func="var" arg="dir" op="equ" val="norm">
                        <dgm:alg type="hierRoot">
                          <dgm:param type="hierAlign" val="lB"/>
                        </dgm:alg>
                        <dgm:constrLst>
                          <dgm:constr type="alignOff" val="0.75"/>
                        </dgm:constrLst>
                      </dgm:if>
                      <dgm:else name="Name127">
                        <dgm:alg type="hierRoot">
                          <dgm:param type="hierAlign" val="rB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128" func="var" arg="hierBranch" op="equ" val="hang">
                    <dgm:choose name="Name129">
                      <dgm:if name="Name130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 val="0.65"/>
                        </dgm:constrLst>
                      </dgm:if>
                      <dgm:else name="Name131">
                        <dgm:alg type="hierRoot">
                          <dgm:param type="hierAlign" val="rCtrCh"/>
                        </dgm:alg>
                        <dgm:constrLst>
                          <dgm:constr type="alignOff" val="0.65"/>
                        </dgm:constrLst>
                      </dgm:else>
                    </dgm:choose>
                  </dgm:if>
                  <dgm:else name="Name132">
                    <dgm:choose name="Name133">
                      <dgm:if name="Name134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if>
                      <dgm:else name="Name135">
                        <dgm:alg type="hierRoot">
                          <dgm:param type="hierAlign" val="r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36">
                    <dgm:if name="Name137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38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39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40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41">
                    <dgm:if name="Name142" func="var" arg="hierBranch" op="equ" val="l">
                      <dgm:choose name="Name143">
                        <dgm:if name="Name144" func="var" arg="dir" op="equ" val="norm">
                          <dgm:alg type="hierChild">
                            <dgm:param type="chAlign" val="t"/>
                            <dgm:param type="linDir" val="fromL"/>
                          </dgm:alg>
                        </dgm:if>
                        <dgm:else name="Name145">
                          <dgm:alg type="hierChild">
                            <dgm:param type="chAlign" val="t"/>
                            <dgm:param type="linDir" val="fromR"/>
                          </dgm:alg>
                        </dgm:else>
                      </dgm:choose>
                    </dgm:if>
                    <dgm:if name="Name146" func="var" arg="hierBranch" op="equ" val="r">
                      <dgm:choose name="Name147">
                        <dgm:if name="Name148" func="var" arg="dir" op="equ" val="norm">
                          <dgm:alg type="hierChild">
                            <dgm:param type="chAlign" val="b"/>
                            <dgm:param type="linDir" val="fromL"/>
                          </dgm:alg>
                        </dgm:if>
                        <dgm:else name="Name149">
                          <dgm:alg type="hierChild">
                            <dgm:param type="chAlign" val="b"/>
                            <dgm:param type="linDir" val="fromR"/>
                          </dgm:alg>
                        </dgm:else>
                      </dgm:choose>
                    </dgm:if>
                    <dgm:if name="Name150" func="var" arg="hierBranch" op="equ" val="hang">
                      <dgm:choose name="Name151">
                        <dgm:if name="Name152" func="var" arg="dir" op="equ" val="norm">
                          <dgm:alg type="hierChild">
                            <dgm:param type="chAlign" val="l"/>
                            <dgm:param type="linDir" val="fromT"/>
                            <dgm:param type="secChAlign" val="t"/>
                            <dgm:param type="secLinDir" val="fromL"/>
                          </dgm:alg>
                        </dgm:if>
                        <dgm:else name="Name153">
                          <dgm:alg type="hierChild">
                            <dgm:param type="chAlign" val="r"/>
                            <dgm:param type="linDir" val="fromT"/>
                            <dgm:param type="secChAlign" val="t"/>
                            <dgm:param type="secLinDir" val="fromR"/>
                          </dgm:alg>
                        </dgm:else>
                      </dgm:choose>
                    </dgm:if>
                    <dgm:else name="Name154">
                      <dgm:choose name="Name155">
                        <dgm:if name="Name156" func="var" arg="dir" op="equ" val="norm">
                          <dgm:alg type="hierChild">
                            <dgm:param type="linDir" val="fromT"/>
                            <dgm:param type="chAlign" val="l"/>
                          </dgm:alg>
                        </dgm:if>
                        <dgm:else name="Name157">
                          <dgm:alg type="hierChild">
                            <dgm:param type="linDir" val="fromT"/>
                            <dgm:param type="ch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58" ref="rep2a"/>
                </dgm:layoutNode>
                <dgm:layoutNode name="hierChild7">
                  <dgm:choose name="Name159">
                    <dgm:if name="Name160" func="var" arg="dir" op="equ" val="norm">
                      <dgm:alg type="hierChild">
                        <dgm:param type="chAlign" val="l"/>
                        <dgm:param type="linDir" val="fromT"/>
                        <dgm:param type="secChAlign" val="t"/>
                        <dgm:param type="secLinDir" val="fromL"/>
                      </dgm:alg>
                    </dgm:if>
                    <dgm:else name="Name161">
                      <dgm:alg type="hierChild">
                        <dgm:param type="chAlign" val="r"/>
                        <dgm:param type="linDir" val="fromT"/>
                        <dgm:param type="secChAlign" val="t"/>
                        <dgm:param type="sec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62" ref="rep2b"/>
                </dgm:layoutNode>
              </dgm:layoutNode>
            </dgm:forEach>
          </dgm:layoutNod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9/3/layout/HorizontalOrganizationChart">
  <dgm:title val=""/>
  <dgm:desc val=""/>
  <dgm:catLst>
    <dgm:cat type="hierarchy" pri="43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305"/>
      <dgm:constr type="w" for="des" forName="rootComposite" refType="w" fact="10"/>
      <dgm:constr type="h" for="des" forName="rootComposite" refType="w" refFor="des" refForName="rootComposite1" fact="0.305"/>
      <dgm:constr type="w" for="des" forName="rootComposite3" refType="w" fact="10"/>
      <dgm:constr type="h" for="des" forName="rootComposite3" refType="w" refFor="des" refForName="rootComposite1" fact="0.305"/>
      <dgm:constr type="primFontSz" for="des" ptType="node" op="equ"/>
      <dgm:constr type="sp" for="des" op="equ"/>
      <dgm:constr type="sp" for="des" forName="hierRoot1" refType="w" refFor="des" refForName="rootComposite1" fact="0.2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125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125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func="var" arg="dir" op="equ" val="norm">
                  <dgm:alg type="hierRoot">
                    <dgm:param type="hierAlign" val="lT"/>
                  </dgm:alg>
                  <dgm:constrLst>
                    <dgm:constr type="alignOff" val="0.75"/>
                  </dgm:constrLst>
                </dgm:if>
                <dgm:else name="Name9">
                  <dgm:alg type="hierRoot">
                    <dgm:param type="hierAlign" val="rT"/>
                  </dgm:alg>
                  <dgm:constrLst>
                    <dgm:constr type="alignOff" val="0.75"/>
                  </dgm:constrLst>
                </dgm:else>
              </dgm:choose>
            </dgm:if>
            <dgm:if name="Name10" func="var" arg="hierBranch" op="equ" val="r">
              <dgm:choose name="Name11">
                <dgm:if name="Name12" func="var" arg="dir" op="equ" val="norm">
                  <dgm:alg type="hierRoot">
                    <dgm:param type="hierAlign" val="lB"/>
                  </dgm:alg>
                  <dgm:constrLst>
                    <dgm:constr type="alignOff" val="0.75"/>
                  </dgm:constrLst>
                </dgm:if>
                <dgm:else name="Name13">
                  <dgm:alg type="hierRoot">
                    <dgm:param type="hierAlign" val="rB"/>
                  </dgm:alg>
                  <dgm:constrLst>
                    <dgm:constr type="alignOff" val="0.75"/>
                  </dgm:constrLst>
                </dgm:else>
              </dgm:choose>
            </dgm:if>
            <dgm:if name="Name14" func="var" arg="hierBranch" op="equ" val="hang">
              <dgm:choose name="Name15">
                <dgm:if name="Name16" func="var" arg="dir" op="equ" val="norm">
                  <dgm:alg type="hierRoot">
                    <dgm:param type="hierAlign" val="lCtrCh"/>
                  </dgm:alg>
                  <dgm:constrLst>
                    <dgm:constr type="alignOff" val="0.65"/>
                  </dgm:constrLst>
                </dgm:if>
                <dgm:else name="Name17">
                  <dgm:alg type="hierRoot">
                    <dgm:param type="hierAlign" val="rCtrCh"/>
                  </dgm:alg>
                  <dgm:constrLst>
                    <dgm:constr type="alignOff" val="0.65"/>
                  </dgm:constrLst>
                </dgm:else>
              </dgm:choose>
            </dgm:if>
            <dgm:else name="Name18">
              <dgm:choose name="Name19">
                <dgm:if name="Name20" func="var" arg="dir" op="equ" val="norm">
                  <dgm:alg type="hierRoot">
                    <dgm:param type="hierAlign" val="lCtrCh"/>
                  </dgm:alg>
                  <dgm:constrLst>
                    <dgm:constr type="alignOff"/>
                    <dgm:constr type="bendDist" for="des" ptType="parTrans" refType="sp" fact="0.5"/>
                  </dgm:constrLst>
                </dgm:if>
                <dgm:else name="Name21">
                  <dgm:alg type="hierRoot">
                    <dgm:param type="hierAlign" val="rCtrCh"/>
                  </dgm:alg>
                  <dgm:constrLst>
                    <dgm:constr type="alignOff"/>
                    <dgm:constr type="bendDist" for="des" ptType="parTrans" refType="sp" fact="0.5"/>
                  </dgm:constrLst>
                </dgm:else>
              </dgm:choose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22">
              <dgm:if name="Name23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24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25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6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7">
              <dgm:if name="Name28" func="var" arg="hierBranch" op="equ" val="l">
                <dgm:choose name="Name29">
                  <dgm:if name="Name30" func="var" arg="dir" op="equ" val="norm">
                    <dgm:alg type="hierChild">
                      <dgm:param type="chAlign" val="t"/>
                      <dgm:param type="linDir" val="fromL"/>
                    </dgm:alg>
                  </dgm:if>
                  <dgm:else name="Name31">
                    <dgm:alg type="hierChild">
                      <dgm:param type="chAlign" val="t"/>
                      <dgm:param type="linDir" val="fromR"/>
                    </dgm:alg>
                  </dgm:else>
                </dgm:choose>
              </dgm:if>
              <dgm:if name="Name32" func="var" arg="hierBranch" op="equ" val="r">
                <dgm:choose name="Name33">
                  <dgm:if name="Name34" func="var" arg="dir" op="equ" val="norm">
                    <dgm:alg type="hierChild">
                      <dgm:param type="chAlign" val="b"/>
                      <dgm:param type="linDir" val="fromL"/>
                    </dgm:alg>
                  </dgm:if>
                  <dgm:else name="Name35">
                    <dgm:alg type="hierChild">
                      <dgm:param type="chAlign" val="b"/>
                      <dgm:param type="linDir" val="fromR"/>
                    </dgm:alg>
                  </dgm:else>
                </dgm:choose>
              </dgm:if>
              <dgm:if name="Name36" func="var" arg="hierBranch" op="equ" val="hang">
                <dgm:choose name="Name37">
                  <dgm:if name="Name38" func="var" arg="dir" op="equ" val="norm">
                    <dgm:alg type="hierChild">
                      <dgm:param type="chAlign" val="l"/>
                      <dgm:param type="linDir" val="fromT"/>
                      <dgm:param type="secChAlign" val="t"/>
                      <dgm:param type="secLinDir" val="fromL"/>
                    </dgm:alg>
                  </dgm:if>
                  <dgm:else name="Name39">
                    <dgm:alg type="hierChild">
                      <dgm:param type="chAlign" val="r"/>
                      <dgm:param type="linDir" val="fromT"/>
                      <dgm:param type="secChAlign" val="t"/>
                      <dgm:param type="secLinDir" val="fromR"/>
                    </dgm:alg>
                  </dgm:else>
                </dgm:choose>
              </dgm:if>
              <dgm:else name="Name40">
                <dgm:choose name="Name41">
                  <dgm:if name="Name42" func="var" arg="dir" op="equ" val="norm">
                    <dgm:alg type="hierChild">
                      <dgm:param type="linDir" val="fromT"/>
                      <dgm:param type="chAlign" val="l"/>
                    </dgm:alg>
                  </dgm:if>
                  <dgm:else name="Name43">
                    <dgm:alg type="hierChild">
                      <dgm:param type="linDir" val="fromT"/>
                      <dgm:param type="chAlign" val="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44" axis="precedSib" ptType="parTrans" st="-1" cnt="1">
                <dgm:choose name="Name45">
                  <dgm:if name="Name46" func="var" arg="hierBranch" op="equ" val="hang">
                    <dgm:layoutNode name="Name47">
                      <dgm:choose name="Name48">
                        <dgm:if name="Name49" func="var" arg="dir" op="equ" val="norm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bCtr tCtr"/>
                          </dgm:alg>
                        </dgm:if>
                        <dgm:else name="Name50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bCtr tCtr"/>
                          </dgm:alg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51" func="var" arg="hierBranch" op="equ" val="l">
                    <dgm:layoutNode name="Name52">
                      <dgm:choose name="Name53">
                        <dgm:if name="Name54" func="var" arg="dir" op="equ" val="norm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tCtr"/>
                          </dgm:alg>
                        </dgm:if>
                        <dgm:else name="Name55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tCtr"/>
                          </dgm:alg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56" func="var" arg="hierBranch" op="equ" val="r">
                    <dgm:layoutNode name="Name57">
                      <dgm:choose name="Name58">
                        <dgm:if name="Name59" func="var" arg="dir" op="equ" val="norm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bCtr"/>
                          </dgm:alg>
                        </dgm:if>
                        <dgm:else name="Name60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bCtr"/>
                          </dgm:alg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61">
                    <dgm:choose name="Name62">
                      <dgm:if name="Name63" func="var" arg="dir" op="equ" val="norm">
                        <dgm:layoutNode name="Name64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midL"/>
                            <dgm:param type="bendPt" val="end"/>
                          </dgm:alg>
                          <dgm:shape xmlns:r="http://schemas.openxmlformats.org/officeDocument/2006/relationships" type="conn" r:blip="" zOrderOff="-99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if>
                      <dgm:else name="Name65">
                        <dgm:layoutNode name="Name66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midR"/>
                            <dgm:param type="bendPt" val="end"/>
                          </dgm:alg>
                          <dgm:shape xmlns:r="http://schemas.openxmlformats.org/officeDocument/2006/relationships" type="conn" r:blip="" zOrderOff="-99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else>
                    </dgm:choos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7">
                  <dgm:if name="Name68" func="var" arg="hierBranch" op="equ" val="l">
                    <dgm:choose name="Name69">
                      <dgm:if name="Name70" func="var" arg="dir" op="equ" val="norm">
                        <dgm:alg type="hierRoot">
                          <dgm:param type="hierAlign" val="lT"/>
                        </dgm:alg>
                        <dgm:constrLst>
                          <dgm:constr type="alignOff" val="0.75"/>
                        </dgm:constrLst>
                      </dgm:if>
                      <dgm:else name="Name71">
                        <dgm:alg type="hierRoot">
                          <dgm:param type="hierAlign" val="rT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72" func="var" arg="hierBranch" op="equ" val="r">
                    <dgm:choose name="Name73">
                      <dgm:if name="Name74" func="var" arg="dir" op="equ" val="norm">
                        <dgm:alg type="hierRoot">
                          <dgm:param type="hierAlign" val="lB"/>
                        </dgm:alg>
                        <dgm:constrLst>
                          <dgm:constr type="alignOff" val="0.75"/>
                        </dgm:constrLst>
                      </dgm:if>
                      <dgm:else name="Name75">
                        <dgm:alg type="hierRoot">
                          <dgm:param type="hierAlign" val="rB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76" func="var" arg="hierBranch" op="equ" val="hang">
                    <dgm:choose name="Name77">
                      <dgm:if name="Name78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 val="0.65"/>
                        </dgm:constrLst>
                      </dgm:if>
                      <dgm:else name="Name79">
                        <dgm:alg type="hierRoot">
                          <dgm:param type="hierAlign" val="rCtrCh"/>
                        </dgm:alg>
                        <dgm:constrLst>
                          <dgm:constr type="alignOff" val="0.65"/>
                        </dgm:constrLst>
                      </dgm:else>
                    </dgm:choose>
                  </dgm:if>
                  <dgm:else name="Name80">
                    <dgm:choose name="Name81">
                      <dgm:if name="Name82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if>
                      <dgm:else name="Name83">
                        <dgm:alg type="hierRoot">
                          <dgm:param type="hierAlign" val="r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84">
                    <dgm:if name="Name85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6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7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8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9">
                    <dgm:if name="Name90" func="var" arg="hierBranch" op="equ" val="l">
                      <dgm:choose name="Name91">
                        <dgm:if name="Name92" func="var" arg="dir" op="equ" val="norm">
                          <dgm:alg type="hierChild">
                            <dgm:param type="chAlign" val="t"/>
                            <dgm:param type="linDir" val="fromL"/>
                          </dgm:alg>
                        </dgm:if>
                        <dgm:else name="Name93">
                          <dgm:alg type="hierChild">
                            <dgm:param type="chAlign" val="t"/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r">
                      <dgm:choose name="Name95">
                        <dgm:if name="Name96" func="var" arg="dir" op="equ" val="norm">
                          <dgm:alg type="hierChild">
                            <dgm:param type="chAlign" val="b"/>
                            <dgm:param type="linDir" val="fromL"/>
                          </dgm:alg>
                        </dgm:if>
                        <dgm:else name="Name97">
                          <dgm:alg type="hierChild">
                            <dgm:param type="chAlign" val="b"/>
                            <dgm:param type="linDir" val="fromR"/>
                          </dgm:alg>
                        </dgm:else>
                      </dgm:choose>
                    </dgm:if>
                    <dgm:if name="Name98" func="var" arg="hierBranch" op="equ" val="hang">
                      <dgm:choose name="Name99">
                        <dgm:if name="Name100" func="var" arg="dir" op="equ" val="norm">
                          <dgm:alg type="hierChild">
                            <dgm:param type="chAlign" val="l"/>
                            <dgm:param type="linDir" val="fromT"/>
                            <dgm:param type="secChAlign" val="t"/>
                            <dgm:param type="secLinDir" val="fromL"/>
                          </dgm:alg>
                        </dgm:if>
                        <dgm:else name="Name101">
                          <dgm:alg type="hierChild">
                            <dgm:param type="chAlign" val="r"/>
                            <dgm:param type="linDir" val="fromT"/>
                            <dgm:param type="secChAlign" val="t"/>
                            <dgm:param type="secLinDir" val="fromR"/>
                          </dgm:alg>
                        </dgm:else>
                      </dgm:choose>
                    </dgm:if>
                    <dgm:else name="Name102">
                      <dgm:choose name="Name103">
                        <dgm:if name="Name104" func="var" arg="dir" op="equ" val="norm">
                          <dgm:alg type="hierChild">
                            <dgm:param type="linDir" val="fromT"/>
                            <dgm:param type="chAlign" val="l"/>
                          </dgm:alg>
                        </dgm:if>
                        <dgm:else name="Name105">
                          <dgm:alg type="hierChild">
                            <dgm:param type="linDir" val="fromT"/>
                            <dgm:param type="ch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a"/>
                </dgm:layoutNode>
                <dgm:layoutNode name="hierChild5">
                  <dgm:choose name="Name107">
                    <dgm:if name="Name108" func="var" arg="dir" op="equ" val="norm">
                      <dgm:alg type="hierChild">
                        <dgm:param type="chAlign" val="l"/>
                        <dgm:param type="linDir" val="fromT"/>
                        <dgm:param type="secChAlign" val="t"/>
                        <dgm:param type="secLinDir" val="fromL"/>
                      </dgm:alg>
                    </dgm:if>
                    <dgm:else name="Name109">
                      <dgm:alg type="hierChild">
                        <dgm:param type="chAlign" val="r"/>
                        <dgm:param type="linDir" val="fromT"/>
                        <dgm:param type="secChAlign" val="t"/>
                        <dgm:param type="sec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10" ref="rep2b"/>
                </dgm:layoutNode>
              </dgm:layoutNode>
            </dgm:forEach>
          </dgm:layoutNode>
          <dgm:layoutNode name="hierChild3">
            <dgm:choose name="Name111">
              <dgm:if name="Name112" func="var" arg="dir" op="equ" val="norm">
                <dgm:alg type="hierChild">
                  <dgm:param type="chAlign" val="l"/>
                  <dgm:param type="linDir" val="fromT"/>
                  <dgm:param type="secChAlign" val="t"/>
                  <dgm:param type="secLinDir" val="fromL"/>
                </dgm:alg>
              </dgm:if>
              <dgm:else name="Name113">
                <dgm:alg type="hierChild">
                  <dgm:param type="chAlign" val="r"/>
                  <dgm:param type="linDir" val="fromT"/>
                  <dgm:param type="secChAlign" val="t"/>
                  <dgm:param type="sec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4" axis="precedSib" ptType="parTrans" st="-1" cnt="1">
                <dgm:layoutNode name="Name115">
                  <dgm:choose name="Name116">
                    <dgm:if name="Name117" func="var" arg="dir" op="equ" val="norm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midR"/>
                        <dgm:param type="endPts" val="bCtr tCtr"/>
                      </dgm:alg>
                    </dgm:if>
                    <dgm:else name="Name11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midL"/>
                        <dgm:param type="endPts" val="bCtr tCtr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9">
                  <dgm:if name="Name120" func="var" arg="hierBranch" op="equ" val="l">
                    <dgm:choose name="Name121">
                      <dgm:if name="Name122" func="var" arg="dir" op="equ" val="norm">
                        <dgm:alg type="hierRoot">
                          <dgm:param type="hierAlign" val="lT"/>
                        </dgm:alg>
                        <dgm:constrLst>
                          <dgm:constr type="alignOff" val="0.75"/>
                        </dgm:constrLst>
                      </dgm:if>
                      <dgm:else name="Name123">
                        <dgm:alg type="hierRoot">
                          <dgm:param type="hierAlign" val="rT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124" func="var" arg="hierBranch" op="equ" val="r">
                    <dgm:choose name="Name125">
                      <dgm:if name="Name126" func="var" arg="dir" op="equ" val="norm">
                        <dgm:alg type="hierRoot">
                          <dgm:param type="hierAlign" val="lB"/>
                        </dgm:alg>
                        <dgm:constrLst>
                          <dgm:constr type="alignOff" val="0.75"/>
                        </dgm:constrLst>
                      </dgm:if>
                      <dgm:else name="Name127">
                        <dgm:alg type="hierRoot">
                          <dgm:param type="hierAlign" val="rB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128" func="var" arg="hierBranch" op="equ" val="hang">
                    <dgm:choose name="Name129">
                      <dgm:if name="Name130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 val="0.65"/>
                        </dgm:constrLst>
                      </dgm:if>
                      <dgm:else name="Name131">
                        <dgm:alg type="hierRoot">
                          <dgm:param type="hierAlign" val="rCtrCh"/>
                        </dgm:alg>
                        <dgm:constrLst>
                          <dgm:constr type="alignOff" val="0.65"/>
                        </dgm:constrLst>
                      </dgm:else>
                    </dgm:choose>
                  </dgm:if>
                  <dgm:else name="Name132">
                    <dgm:choose name="Name133">
                      <dgm:if name="Name134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if>
                      <dgm:else name="Name135">
                        <dgm:alg type="hierRoot">
                          <dgm:param type="hierAlign" val="r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36">
                    <dgm:if name="Name137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38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39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40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41">
                    <dgm:if name="Name142" func="var" arg="hierBranch" op="equ" val="l">
                      <dgm:choose name="Name143">
                        <dgm:if name="Name144" func="var" arg="dir" op="equ" val="norm">
                          <dgm:alg type="hierChild">
                            <dgm:param type="chAlign" val="t"/>
                            <dgm:param type="linDir" val="fromL"/>
                          </dgm:alg>
                        </dgm:if>
                        <dgm:else name="Name145">
                          <dgm:alg type="hierChild">
                            <dgm:param type="chAlign" val="t"/>
                            <dgm:param type="linDir" val="fromR"/>
                          </dgm:alg>
                        </dgm:else>
                      </dgm:choose>
                    </dgm:if>
                    <dgm:if name="Name146" func="var" arg="hierBranch" op="equ" val="r">
                      <dgm:choose name="Name147">
                        <dgm:if name="Name148" func="var" arg="dir" op="equ" val="norm">
                          <dgm:alg type="hierChild">
                            <dgm:param type="chAlign" val="b"/>
                            <dgm:param type="linDir" val="fromL"/>
                          </dgm:alg>
                        </dgm:if>
                        <dgm:else name="Name149">
                          <dgm:alg type="hierChild">
                            <dgm:param type="chAlign" val="b"/>
                            <dgm:param type="linDir" val="fromR"/>
                          </dgm:alg>
                        </dgm:else>
                      </dgm:choose>
                    </dgm:if>
                    <dgm:if name="Name150" func="var" arg="hierBranch" op="equ" val="hang">
                      <dgm:choose name="Name151">
                        <dgm:if name="Name152" func="var" arg="dir" op="equ" val="norm">
                          <dgm:alg type="hierChild">
                            <dgm:param type="chAlign" val="l"/>
                            <dgm:param type="linDir" val="fromT"/>
                            <dgm:param type="secChAlign" val="t"/>
                            <dgm:param type="secLinDir" val="fromL"/>
                          </dgm:alg>
                        </dgm:if>
                        <dgm:else name="Name153">
                          <dgm:alg type="hierChild">
                            <dgm:param type="chAlign" val="r"/>
                            <dgm:param type="linDir" val="fromT"/>
                            <dgm:param type="secChAlign" val="t"/>
                            <dgm:param type="secLinDir" val="fromR"/>
                          </dgm:alg>
                        </dgm:else>
                      </dgm:choose>
                    </dgm:if>
                    <dgm:else name="Name154">
                      <dgm:choose name="Name155">
                        <dgm:if name="Name156" func="var" arg="dir" op="equ" val="norm">
                          <dgm:alg type="hierChild">
                            <dgm:param type="linDir" val="fromT"/>
                            <dgm:param type="chAlign" val="l"/>
                          </dgm:alg>
                        </dgm:if>
                        <dgm:else name="Name157">
                          <dgm:alg type="hierChild">
                            <dgm:param type="linDir" val="fromT"/>
                            <dgm:param type="ch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58" ref="rep2a"/>
                </dgm:layoutNode>
                <dgm:layoutNode name="hierChild7">
                  <dgm:choose name="Name159">
                    <dgm:if name="Name160" func="var" arg="dir" op="equ" val="norm">
                      <dgm:alg type="hierChild">
                        <dgm:param type="chAlign" val="l"/>
                        <dgm:param type="linDir" val="fromT"/>
                        <dgm:param type="secChAlign" val="t"/>
                        <dgm:param type="secLinDir" val="fromL"/>
                      </dgm:alg>
                    </dgm:if>
                    <dgm:else name="Name161">
                      <dgm:alg type="hierChild">
                        <dgm:param type="chAlign" val="r"/>
                        <dgm:param type="linDir" val="fromT"/>
                        <dgm:param type="secChAlign" val="t"/>
                        <dgm:param type="sec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62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7907F93-275A-5E45-8A46-23B1A1DD15FC}" type="datetimeFigureOut">
              <a:rPr lang="en-US" smtClean="0"/>
              <a:t>4/24/17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495DEBE-3CF0-4648-AAFE-4A1A3651E1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31956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Introduction</a:t>
            </a:r>
            <a:r>
              <a:rPr lang="en-US" baseline="0" dirty="0" smtClean="0"/>
              <a:t> screen</a:t>
            </a:r>
          </a:p>
          <a:p>
            <a:r>
              <a:rPr lang="en-US" baseline="0" dirty="0" smtClean="0"/>
              <a:t>My thesis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95DEBE-3CF0-4648-AAFE-4A1A3651E19B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265013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One</a:t>
            </a:r>
            <a:r>
              <a:rPr lang="en-US" baseline="0" dirty="0" smtClean="0"/>
              <a:t> way to evaluate someone’s adhesion to FEC</a:t>
            </a:r>
          </a:p>
          <a:p>
            <a:r>
              <a:rPr lang="en-US" baseline="0" dirty="0" smtClean="0"/>
              <a:t>“this makes sense to us”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95DEBE-3CF0-4648-AAFE-4A1A3651E19B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670739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Her actions</a:t>
            </a:r>
            <a:r>
              <a:rPr lang="en-US" baseline="0" dirty="0" smtClean="0"/>
              <a:t> create rebellious communities</a:t>
            </a:r>
          </a:p>
          <a:p>
            <a:r>
              <a:rPr lang="en-US" baseline="0" dirty="0" smtClean="0"/>
              <a:t>Prim- makes her most popular for HG</a:t>
            </a:r>
          </a:p>
          <a:p>
            <a:r>
              <a:rPr lang="en-US" baseline="0" dirty="0" smtClean="0"/>
              <a:t>Rue- Alliances within hunger games</a:t>
            </a:r>
          </a:p>
          <a:p>
            <a:r>
              <a:rPr lang="en-US" baseline="0" dirty="0" smtClean="0"/>
              <a:t>Thresh</a:t>
            </a:r>
          </a:p>
          <a:p>
            <a:r>
              <a:rPr lang="en-US" baseline="0" dirty="0" smtClean="0"/>
              <a:t>-rebellious unity in </a:t>
            </a:r>
            <a:r>
              <a:rPr lang="en-US" baseline="0" dirty="0" err="1" smtClean="0"/>
              <a:t>Panem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95DEBE-3CF0-4648-AAFE-4A1A3651E19B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375562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Her actions</a:t>
            </a:r>
            <a:r>
              <a:rPr lang="en-US" baseline="0" dirty="0" smtClean="0"/>
              <a:t> create rebellious communities</a:t>
            </a:r>
          </a:p>
          <a:p>
            <a:r>
              <a:rPr lang="en-US" baseline="0" dirty="0" smtClean="0"/>
              <a:t>Prim- makes her most popular for HG</a:t>
            </a:r>
          </a:p>
          <a:p>
            <a:r>
              <a:rPr lang="en-US" baseline="0" dirty="0" smtClean="0"/>
              <a:t>Rue- Alliances within hunger games</a:t>
            </a:r>
          </a:p>
          <a:p>
            <a:r>
              <a:rPr lang="en-US" baseline="0" dirty="0" smtClean="0"/>
              <a:t>Thresh</a:t>
            </a:r>
          </a:p>
          <a:p>
            <a:r>
              <a:rPr lang="en-US" baseline="0" dirty="0" smtClean="0"/>
              <a:t>-rebellious unity in </a:t>
            </a:r>
            <a:r>
              <a:rPr lang="en-US" baseline="0" dirty="0" err="1" smtClean="0"/>
              <a:t>Panem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95DEBE-3CF0-4648-AAFE-4A1A3651E19B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375562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Powerful not because they climb society’s ladder, but because they invent a whole new path, bringing others with them as they rise. This is the recipe for the newly powerful female dystopian protagonist, and she is revolutionary.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95DEBE-3CF0-4648-AAFE-4A1A3651E19B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515920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95DEBE-3CF0-4648-AAFE-4A1A3651E19B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412191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How I chose </a:t>
            </a:r>
            <a:r>
              <a:rPr lang="en-US" smtClean="0"/>
              <a:t>the books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95DEBE-3CF0-4648-AAFE-4A1A3651E19B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082253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From</a:t>
            </a:r>
            <a:r>
              <a:rPr lang="en-US" baseline="0" dirty="0" smtClean="0"/>
              <a:t> Oxford living dictionary </a:t>
            </a:r>
          </a:p>
          <a:p>
            <a:pPr marL="0" marR="0" lvl="1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Understanding what is wrong in these societies is key to recognizing how characters operate within them. 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95DEBE-3CF0-4648-AAFE-4A1A3651E19B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125872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/>
              <a:buChar char="•"/>
            </a:pPr>
            <a:r>
              <a:rPr lang="en-US" dirty="0" smtClean="0"/>
              <a:t>Dystopias are failing by definition!</a:t>
            </a:r>
            <a:r>
              <a:rPr lang="en-US" baseline="0" dirty="0" smtClean="0"/>
              <a:t> P</a:t>
            </a:r>
            <a:r>
              <a:rPr lang="en-US" dirty="0" smtClean="0"/>
              <a:t>rotagonists’ full participation in the dystopias would indicate stagnancy, if not failure.</a:t>
            </a:r>
          </a:p>
          <a:p>
            <a:pPr marL="171450" indent="-171450">
              <a:buFont typeface="Arial"/>
              <a:buChar char="•"/>
            </a:pPr>
            <a:r>
              <a:rPr lang="en-US" dirty="0" smtClean="0"/>
              <a:t>Agency because they operate</a:t>
            </a:r>
            <a:r>
              <a:rPr lang="en-US" baseline="0" dirty="0" smtClean="0"/>
              <a:t> outside flawed society without alienating themselves from their communities!</a:t>
            </a:r>
          </a:p>
          <a:p>
            <a:pPr marL="171450" indent="-171450">
              <a:buFont typeface="Arial"/>
              <a:buChar char="•"/>
            </a:pPr>
            <a:endParaRPr lang="en-US" baseline="0" dirty="0" smtClean="0"/>
          </a:p>
          <a:p>
            <a:pPr marL="171450" indent="-171450">
              <a:buFont typeface="Arial"/>
              <a:buChar char="•"/>
            </a:pPr>
            <a:r>
              <a:rPr lang="en-US" baseline="0" dirty="0" err="1" smtClean="0"/>
              <a:t>Katniss</a:t>
            </a:r>
            <a:r>
              <a:rPr lang="en-US" baseline="0" dirty="0" smtClean="0"/>
              <a:t>, Hunting = feed community, benefit in games</a:t>
            </a:r>
          </a:p>
          <a:p>
            <a:pPr marL="171450" indent="-171450">
              <a:buFont typeface="Arial"/>
              <a:buChar char="•"/>
            </a:pPr>
            <a:endParaRPr lang="en-US" baseline="0" dirty="0" smtClean="0"/>
          </a:p>
          <a:p>
            <a:pPr marL="171450" indent="-171450">
              <a:buFont typeface="Arial"/>
              <a:buChar char="•"/>
            </a:pPr>
            <a:r>
              <a:rPr lang="en-US" baseline="0" dirty="0" smtClean="0"/>
              <a:t>Literally does not fit into one faction, but many</a:t>
            </a:r>
          </a:p>
          <a:p>
            <a:pPr marL="171450" indent="-171450">
              <a:buFont typeface="Arial"/>
              <a:buChar char="•"/>
            </a:pPr>
            <a:r>
              <a:rPr lang="en-US" baseline="0" dirty="0" smtClean="0"/>
              <a:t>Imagines the world more complexly = rejection of faction’s rigid world</a:t>
            </a:r>
          </a:p>
          <a:p>
            <a:pPr marL="171450" indent="-171450">
              <a:buFont typeface="Arial"/>
              <a:buChar char="•"/>
            </a:pPr>
            <a:endParaRPr lang="en-US" baseline="0" dirty="0" smtClean="0"/>
          </a:p>
          <a:p>
            <a:pPr marL="171450" indent="-171450">
              <a:buFont typeface="Arial"/>
              <a:buChar char="•"/>
            </a:pPr>
            <a:r>
              <a:rPr lang="en-US" baseline="0" dirty="0" err="1" smtClean="0"/>
              <a:t>Earthseed</a:t>
            </a:r>
            <a:r>
              <a:rPr lang="en-US" baseline="0" dirty="0" smtClean="0"/>
              <a:t>= </a:t>
            </a:r>
            <a:r>
              <a:rPr lang="en-US" baseline="0" dirty="0" err="1" smtClean="0"/>
              <a:t>fundemental</a:t>
            </a:r>
            <a:r>
              <a:rPr lang="en-US" baseline="0" dirty="0" smtClean="0"/>
              <a:t> belief in one’s agency</a:t>
            </a:r>
          </a:p>
          <a:p>
            <a:pPr marL="628650" lvl="1" indent="-171450">
              <a:buFont typeface="Arial"/>
              <a:buChar char="•"/>
            </a:pPr>
            <a:r>
              <a:rPr lang="en-US" baseline="0" dirty="0" smtClean="0"/>
              <a:t>Prepares for tumbling </a:t>
            </a:r>
            <a:r>
              <a:rPr lang="en-US" baseline="0" dirty="0" err="1" smtClean="0"/>
              <a:t>wal</a:t>
            </a:r>
            <a:endParaRPr lang="en-US" baseline="0" dirty="0" smtClean="0"/>
          </a:p>
          <a:p>
            <a:pPr marL="171450" indent="-171450">
              <a:buFont typeface="Arial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95DEBE-3CF0-4648-AAFE-4A1A3651E19B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82602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We know more about</a:t>
            </a:r>
            <a:r>
              <a:rPr lang="en-US" baseline="0" dirty="0" smtClean="0"/>
              <a:t> this now, we can be more </a:t>
            </a:r>
            <a:r>
              <a:rPr lang="en-US" baseline="0" dirty="0" err="1" smtClean="0"/>
              <a:t>specfic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95DEBE-3CF0-4648-AAFE-4A1A3651E19B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015692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*****Western</a:t>
            </a:r>
            <a:r>
              <a:rPr lang="en-US" baseline="0" dirty="0" smtClean="0"/>
              <a:t> Ethics******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95DEBE-3CF0-4648-AAFE-4A1A3651E19B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045277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4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Feminist ethics best serve to understand our protagonists because they are all women who are oppressed in some way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95DEBE-3CF0-4648-AAFE-4A1A3651E19B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802088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Traditional</a:t>
            </a:r>
            <a:r>
              <a:rPr lang="en-US" baseline="0" dirty="0" smtClean="0"/>
              <a:t> Ethics laud universality and absolute truth, can’t incorporate other systems. </a:t>
            </a:r>
          </a:p>
          <a:p>
            <a:r>
              <a:rPr lang="en-US" baseline="0" dirty="0" smtClean="0"/>
              <a:t>Feminist ethics has room because of its more open, fluid foundation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95DEBE-3CF0-4648-AAFE-4A1A3651E19B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778560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2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 contrast with traditional ethics, feminist ethics of care values connection and the power of emotional relationships.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95DEBE-3CF0-4648-AAFE-4A1A3651E19B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81960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orizon.png"/>
          <p:cNvPicPr>
            <a:picLocks noChangeAspect="1"/>
          </p:cNvPicPr>
          <p:nvPr/>
        </p:nvPicPr>
        <p:blipFill>
          <a:blip r:embed="rId2" cstate="print"/>
          <a:srcRect t="33333"/>
          <a:stretch>
            <a:fillRect/>
          </a:stretch>
        </p:blipFill>
        <p:spPr>
          <a:xfrm>
            <a:off x="0" y="0"/>
            <a:ext cx="9144000" cy="4572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33D26B-DFC2-4248-8ED0-AD3E108CBDD7}" type="datetime1">
              <a:rPr lang="en-US" smtClean="0"/>
              <a:pPr/>
              <a:t>4/24/17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237106-F2ED-405E-BC33-CC3CF426205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19200" y="3886200"/>
            <a:ext cx="6400800" cy="1752600"/>
          </a:xfrm>
        </p:spPr>
        <p:txBody>
          <a:bodyPr>
            <a:normAutofit/>
          </a:bodyPr>
          <a:lstStyle>
            <a:lvl1pPr marL="0" indent="0" algn="ctr">
              <a:buNone/>
              <a:defRPr sz="170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007888"/>
            <a:ext cx="7772400" cy="1470025"/>
          </a:xfrm>
        </p:spPr>
        <p:txBody>
          <a:bodyPr/>
          <a:lstStyle>
            <a:lvl1pPr algn="ctr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94C003-38E8-486A-9BFD-47E55D87241C}" type="datetime1">
              <a:rPr lang="en-US" smtClean="0"/>
              <a:pPr/>
              <a:t>4/24/17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237106-F2ED-405E-BC33-CC3CF426205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59EAA3-934B-41DB-B3B1-806F4BE5CC37}" type="datetime1">
              <a:rPr lang="en-US" smtClean="0"/>
              <a:pPr/>
              <a:t>4/24/17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237106-F2ED-405E-BC33-CC3CF426205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97F932-D99A-4087-BFB1-EA42FAFC8D2C}" type="datetime1">
              <a:rPr lang="en-US" smtClean="0"/>
              <a:pPr/>
              <a:t>4/24/17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237106-F2ED-405E-BC33-CC3CF426205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609600" y="1600200"/>
            <a:ext cx="79248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4962525"/>
            <a:ext cx="7885113" cy="1362075"/>
          </a:xfrm>
        </p:spPr>
        <p:txBody>
          <a:bodyPr anchor="t"/>
          <a:lstStyle>
            <a:lvl1pPr algn="l">
              <a:defRPr sz="3200" b="0" i="0" cap="all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3462338"/>
            <a:ext cx="7885113" cy="1500187"/>
          </a:xfrm>
        </p:spPr>
        <p:txBody>
          <a:bodyPr anchor="b">
            <a:normAutofit/>
          </a:bodyPr>
          <a:lstStyle>
            <a:lvl1pPr marL="0" indent="0">
              <a:buNone/>
              <a:defRPr sz="1700" baseline="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C96367-2F2B-4F6E-ACF4-15FA13738E10}" type="datetime1">
              <a:rPr lang="en-US" smtClean="0"/>
              <a:pPr/>
              <a:t>4/24/17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523C92-45F4-4C30-810D-4886C1BA696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609600" y="1600200"/>
            <a:ext cx="3733800" cy="4114800"/>
          </a:xfrm>
        </p:spPr>
        <p:txBody>
          <a:bodyPr/>
          <a:lstStyle>
            <a:lvl5pPr>
              <a:defRPr/>
            </a:lvl5pPr>
            <a:lvl6pPr>
              <a:buClr>
                <a:schemeClr val="tx2"/>
              </a:buClr>
              <a:buFont typeface="Arial" pitchFamily="34" charset="0"/>
              <a:buChar char="•"/>
              <a:defRPr/>
            </a:lvl6pPr>
            <a:lvl7pPr>
              <a:buClr>
                <a:schemeClr val="tx2"/>
              </a:buClr>
              <a:buFont typeface="Arial" pitchFamily="34" charset="0"/>
              <a:buChar char="•"/>
              <a:defRPr/>
            </a:lvl7pPr>
            <a:lvl8pPr>
              <a:buClr>
                <a:schemeClr val="tx2"/>
              </a:buClr>
              <a:buFont typeface="Arial" pitchFamily="34" charset="0"/>
              <a:buChar char="•"/>
              <a:defRPr/>
            </a:lvl8pPr>
            <a:lvl9pPr>
              <a:buClr>
                <a:schemeClr val="tx2"/>
              </a:buClr>
              <a:buFont typeface="Arial" pitchFamily="34" charset="0"/>
              <a:buChar char="•"/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800600" y="1600200"/>
            <a:ext cx="3733800" cy="41148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B3498D-21C7-408B-8EF5-5B55DEF0BFD5}" type="datetime1">
              <a:rPr lang="en-US" smtClean="0"/>
              <a:pPr/>
              <a:t>4/24/17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237106-F2ED-405E-BC33-CC3CF426205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800600" y="2209800"/>
            <a:ext cx="3733800" cy="35052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609600" y="2209800"/>
            <a:ext cx="3733800" cy="35052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199"/>
            <a:ext cx="3733800" cy="574675"/>
          </a:xfrm>
        </p:spPr>
        <p:txBody>
          <a:bodyPr anchor="b">
            <a:normAutofit/>
          </a:bodyPr>
          <a:lstStyle>
            <a:lvl1pPr marL="0" indent="0">
              <a:buNone/>
              <a:defRPr sz="1700" b="0" i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00600" y="1600199"/>
            <a:ext cx="3733800" cy="574675"/>
          </a:xfrm>
        </p:spPr>
        <p:txBody>
          <a:bodyPr anchor="b">
            <a:normAutofit/>
          </a:bodyPr>
          <a:lstStyle>
            <a:lvl1pPr marL="0" indent="0">
              <a:buNone/>
              <a:defRPr sz="1700" b="0" i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DB246E-8FD1-42FF-94A4-E4133095C37A}" type="datetime1">
              <a:rPr lang="en-US" smtClean="0"/>
              <a:pPr/>
              <a:t>4/24/17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237106-F2ED-405E-BC33-CC3CF426205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3939D4-B818-4372-B1EE-7CB6D5BBC74A}" type="datetime1">
              <a:rPr lang="en-US" smtClean="0"/>
              <a:pPr/>
              <a:t>4/24/17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237106-F2ED-405E-BC33-CC3CF426205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35E438-4D0D-4834-B658-A90420491D98}" type="datetime1">
              <a:rPr lang="en-US" smtClean="0"/>
              <a:pPr/>
              <a:t>4/24/17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237106-F2ED-405E-BC33-CC3CF426205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962400" y="1447800"/>
            <a:ext cx="4648200" cy="4267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1447800"/>
            <a:ext cx="2971800" cy="1097280"/>
          </a:xfrm>
        </p:spPr>
        <p:txBody>
          <a:bodyPr anchor="b"/>
          <a:lstStyle>
            <a:lvl1pPr algn="l">
              <a:defRPr sz="1800" b="0" i="0" cap="none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12648" y="2547891"/>
            <a:ext cx="2971800" cy="3167109"/>
          </a:xfrm>
        </p:spPr>
        <p:txBody>
          <a:bodyPr tIns="9144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F8ADFA-7142-4015-85E6-1712F15FA709}" type="datetime1">
              <a:rPr lang="en-US" smtClean="0"/>
              <a:pPr/>
              <a:t>4/24/17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237106-F2ED-405E-BC33-CC3CF426205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horizon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447800"/>
            <a:ext cx="2971800" cy="1097280"/>
          </a:xfrm>
        </p:spPr>
        <p:txBody>
          <a:bodyPr anchor="b"/>
          <a:lstStyle>
            <a:lvl1pPr algn="l">
              <a:defRPr sz="1800" b="0" i="0" cap="none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657344" y="1447800"/>
            <a:ext cx="3419856" cy="3474720"/>
          </a:xfrm>
          <a:custGeom>
            <a:avLst/>
            <a:gdLst>
              <a:gd name="connsiteX0" fmla="*/ 0 w 3419856"/>
              <a:gd name="connsiteY0" fmla="*/ 74450 h 3429000"/>
              <a:gd name="connsiteX1" fmla="*/ 21806 w 3419856"/>
              <a:gd name="connsiteY1" fmla="*/ 21806 h 3429000"/>
              <a:gd name="connsiteX2" fmla="*/ 74450 w 3419856"/>
              <a:gd name="connsiteY2" fmla="*/ 0 h 3429000"/>
              <a:gd name="connsiteX3" fmla="*/ 3345406 w 3419856"/>
              <a:gd name="connsiteY3" fmla="*/ 0 h 3429000"/>
              <a:gd name="connsiteX4" fmla="*/ 3398050 w 3419856"/>
              <a:gd name="connsiteY4" fmla="*/ 21806 h 3429000"/>
              <a:gd name="connsiteX5" fmla="*/ 3419856 w 3419856"/>
              <a:gd name="connsiteY5" fmla="*/ 74450 h 3429000"/>
              <a:gd name="connsiteX6" fmla="*/ 3419856 w 3419856"/>
              <a:gd name="connsiteY6" fmla="*/ 3354550 h 3429000"/>
              <a:gd name="connsiteX7" fmla="*/ 3398050 w 3419856"/>
              <a:gd name="connsiteY7" fmla="*/ 3407194 h 3429000"/>
              <a:gd name="connsiteX8" fmla="*/ 3345406 w 3419856"/>
              <a:gd name="connsiteY8" fmla="*/ 3429000 h 3429000"/>
              <a:gd name="connsiteX9" fmla="*/ 74450 w 3419856"/>
              <a:gd name="connsiteY9" fmla="*/ 3429000 h 3429000"/>
              <a:gd name="connsiteX10" fmla="*/ 21806 w 3419856"/>
              <a:gd name="connsiteY10" fmla="*/ 3407194 h 3429000"/>
              <a:gd name="connsiteX11" fmla="*/ 0 w 3419856"/>
              <a:gd name="connsiteY11" fmla="*/ 3354550 h 3429000"/>
              <a:gd name="connsiteX12" fmla="*/ 0 w 3419856"/>
              <a:gd name="connsiteY12" fmla="*/ 74450 h 3429000"/>
              <a:gd name="connsiteX0" fmla="*/ 0 w 3419856"/>
              <a:gd name="connsiteY0" fmla="*/ 74450 h 3429000"/>
              <a:gd name="connsiteX1" fmla="*/ 21806 w 3419856"/>
              <a:gd name="connsiteY1" fmla="*/ 21806 h 3429000"/>
              <a:gd name="connsiteX2" fmla="*/ 74450 w 3419856"/>
              <a:gd name="connsiteY2" fmla="*/ 0 h 3429000"/>
              <a:gd name="connsiteX3" fmla="*/ 3345406 w 3419856"/>
              <a:gd name="connsiteY3" fmla="*/ 0 h 3429000"/>
              <a:gd name="connsiteX4" fmla="*/ 3398050 w 3419856"/>
              <a:gd name="connsiteY4" fmla="*/ 21806 h 3429000"/>
              <a:gd name="connsiteX5" fmla="*/ 3419856 w 3419856"/>
              <a:gd name="connsiteY5" fmla="*/ 74450 h 3429000"/>
              <a:gd name="connsiteX6" fmla="*/ 3419856 w 3419856"/>
              <a:gd name="connsiteY6" fmla="*/ 3354550 h 3429000"/>
              <a:gd name="connsiteX7" fmla="*/ 3398050 w 3419856"/>
              <a:gd name="connsiteY7" fmla="*/ 3407194 h 3429000"/>
              <a:gd name="connsiteX8" fmla="*/ 3345406 w 3419856"/>
              <a:gd name="connsiteY8" fmla="*/ 3429000 h 3429000"/>
              <a:gd name="connsiteX9" fmla="*/ 21806 w 3419856"/>
              <a:gd name="connsiteY9" fmla="*/ 3407194 h 3429000"/>
              <a:gd name="connsiteX10" fmla="*/ 0 w 3419856"/>
              <a:gd name="connsiteY10" fmla="*/ 3354550 h 3429000"/>
              <a:gd name="connsiteX11" fmla="*/ 0 w 3419856"/>
              <a:gd name="connsiteY11" fmla="*/ 74450 h 3429000"/>
              <a:gd name="connsiteX0" fmla="*/ 0 w 3964392"/>
              <a:gd name="connsiteY0" fmla="*/ 74450 h 3415968"/>
              <a:gd name="connsiteX1" fmla="*/ 21806 w 3964392"/>
              <a:gd name="connsiteY1" fmla="*/ 21806 h 3415968"/>
              <a:gd name="connsiteX2" fmla="*/ 74450 w 3964392"/>
              <a:gd name="connsiteY2" fmla="*/ 0 h 3415968"/>
              <a:gd name="connsiteX3" fmla="*/ 3345406 w 3964392"/>
              <a:gd name="connsiteY3" fmla="*/ 0 h 3415968"/>
              <a:gd name="connsiteX4" fmla="*/ 3398050 w 3964392"/>
              <a:gd name="connsiteY4" fmla="*/ 21806 h 3415968"/>
              <a:gd name="connsiteX5" fmla="*/ 3419856 w 3964392"/>
              <a:gd name="connsiteY5" fmla="*/ 74450 h 3415968"/>
              <a:gd name="connsiteX6" fmla="*/ 3419856 w 3964392"/>
              <a:gd name="connsiteY6" fmla="*/ 3354550 h 3415968"/>
              <a:gd name="connsiteX7" fmla="*/ 3398050 w 3964392"/>
              <a:gd name="connsiteY7" fmla="*/ 3407194 h 3415968"/>
              <a:gd name="connsiteX8" fmla="*/ 21806 w 3964392"/>
              <a:gd name="connsiteY8" fmla="*/ 3407194 h 3415968"/>
              <a:gd name="connsiteX9" fmla="*/ 0 w 3964392"/>
              <a:gd name="connsiteY9" fmla="*/ 3354550 h 3415968"/>
              <a:gd name="connsiteX10" fmla="*/ 0 w 3964392"/>
              <a:gd name="connsiteY10" fmla="*/ 74450 h 3415968"/>
              <a:gd name="connsiteX0" fmla="*/ 0 w 3964392"/>
              <a:gd name="connsiteY0" fmla="*/ 74450 h 3415968"/>
              <a:gd name="connsiteX1" fmla="*/ 21806 w 3964392"/>
              <a:gd name="connsiteY1" fmla="*/ 21806 h 3415968"/>
              <a:gd name="connsiteX2" fmla="*/ 74450 w 3964392"/>
              <a:gd name="connsiteY2" fmla="*/ 0 h 3415968"/>
              <a:gd name="connsiteX3" fmla="*/ 3345406 w 3964392"/>
              <a:gd name="connsiteY3" fmla="*/ 0 h 3415968"/>
              <a:gd name="connsiteX4" fmla="*/ 3398050 w 3964392"/>
              <a:gd name="connsiteY4" fmla="*/ 21806 h 3415968"/>
              <a:gd name="connsiteX5" fmla="*/ 3419856 w 3964392"/>
              <a:gd name="connsiteY5" fmla="*/ 74450 h 3415968"/>
              <a:gd name="connsiteX6" fmla="*/ 3419856 w 3964392"/>
              <a:gd name="connsiteY6" fmla="*/ 3354550 h 3415968"/>
              <a:gd name="connsiteX7" fmla="*/ 3398050 w 3964392"/>
              <a:gd name="connsiteY7" fmla="*/ 3407194 h 3415968"/>
              <a:gd name="connsiteX8" fmla="*/ 21806 w 3964392"/>
              <a:gd name="connsiteY8" fmla="*/ 3407194 h 3415968"/>
              <a:gd name="connsiteX9" fmla="*/ 0 w 3964392"/>
              <a:gd name="connsiteY9" fmla="*/ 3354550 h 3415968"/>
              <a:gd name="connsiteX10" fmla="*/ 0 w 3964392"/>
              <a:gd name="connsiteY10" fmla="*/ 74450 h 3415968"/>
              <a:gd name="connsiteX0" fmla="*/ 0 w 3968026"/>
              <a:gd name="connsiteY0" fmla="*/ 74450 h 3910007"/>
              <a:gd name="connsiteX1" fmla="*/ 21806 w 3968026"/>
              <a:gd name="connsiteY1" fmla="*/ 21806 h 3910007"/>
              <a:gd name="connsiteX2" fmla="*/ 74450 w 3968026"/>
              <a:gd name="connsiteY2" fmla="*/ 0 h 3910007"/>
              <a:gd name="connsiteX3" fmla="*/ 3345406 w 3968026"/>
              <a:gd name="connsiteY3" fmla="*/ 0 h 3910007"/>
              <a:gd name="connsiteX4" fmla="*/ 3398050 w 3968026"/>
              <a:gd name="connsiteY4" fmla="*/ 21806 h 3910007"/>
              <a:gd name="connsiteX5" fmla="*/ 3419856 w 3968026"/>
              <a:gd name="connsiteY5" fmla="*/ 74450 h 3910007"/>
              <a:gd name="connsiteX6" fmla="*/ 3419856 w 3968026"/>
              <a:gd name="connsiteY6" fmla="*/ 3354550 h 3910007"/>
              <a:gd name="connsiteX7" fmla="*/ 3398050 w 3968026"/>
              <a:gd name="connsiteY7" fmla="*/ 3407194 h 3910007"/>
              <a:gd name="connsiteX8" fmla="*/ 0 w 3968026"/>
              <a:gd name="connsiteY8" fmla="*/ 3354550 h 3910007"/>
              <a:gd name="connsiteX9" fmla="*/ 0 w 3968026"/>
              <a:gd name="connsiteY9" fmla="*/ 74450 h 3910007"/>
              <a:gd name="connsiteX0" fmla="*/ 0 w 3419856"/>
              <a:gd name="connsiteY0" fmla="*/ 74450 h 3901233"/>
              <a:gd name="connsiteX1" fmla="*/ 21806 w 3419856"/>
              <a:gd name="connsiteY1" fmla="*/ 21806 h 3901233"/>
              <a:gd name="connsiteX2" fmla="*/ 74450 w 3419856"/>
              <a:gd name="connsiteY2" fmla="*/ 0 h 3901233"/>
              <a:gd name="connsiteX3" fmla="*/ 3345406 w 3419856"/>
              <a:gd name="connsiteY3" fmla="*/ 0 h 3901233"/>
              <a:gd name="connsiteX4" fmla="*/ 3398050 w 3419856"/>
              <a:gd name="connsiteY4" fmla="*/ 21806 h 3901233"/>
              <a:gd name="connsiteX5" fmla="*/ 3419856 w 3419856"/>
              <a:gd name="connsiteY5" fmla="*/ 74450 h 3901233"/>
              <a:gd name="connsiteX6" fmla="*/ 3419856 w 3419856"/>
              <a:gd name="connsiteY6" fmla="*/ 3354550 h 3901233"/>
              <a:gd name="connsiteX7" fmla="*/ 0 w 3419856"/>
              <a:gd name="connsiteY7" fmla="*/ 3354550 h 3901233"/>
              <a:gd name="connsiteX8" fmla="*/ 0 w 3419856"/>
              <a:gd name="connsiteY8" fmla="*/ 74450 h 3901233"/>
              <a:gd name="connsiteX0" fmla="*/ 0 w 3419856"/>
              <a:gd name="connsiteY0" fmla="*/ 74450 h 3354550"/>
              <a:gd name="connsiteX1" fmla="*/ 21806 w 3419856"/>
              <a:gd name="connsiteY1" fmla="*/ 21806 h 3354550"/>
              <a:gd name="connsiteX2" fmla="*/ 74450 w 3419856"/>
              <a:gd name="connsiteY2" fmla="*/ 0 h 3354550"/>
              <a:gd name="connsiteX3" fmla="*/ 3345406 w 3419856"/>
              <a:gd name="connsiteY3" fmla="*/ 0 h 3354550"/>
              <a:gd name="connsiteX4" fmla="*/ 3398050 w 3419856"/>
              <a:gd name="connsiteY4" fmla="*/ 21806 h 3354550"/>
              <a:gd name="connsiteX5" fmla="*/ 3419856 w 3419856"/>
              <a:gd name="connsiteY5" fmla="*/ 74450 h 3354550"/>
              <a:gd name="connsiteX6" fmla="*/ 3419856 w 3419856"/>
              <a:gd name="connsiteY6" fmla="*/ 3354550 h 3354550"/>
              <a:gd name="connsiteX7" fmla="*/ 0 w 3419856"/>
              <a:gd name="connsiteY7" fmla="*/ 3354550 h 3354550"/>
              <a:gd name="connsiteX8" fmla="*/ 0 w 3419856"/>
              <a:gd name="connsiteY8" fmla="*/ 74450 h 3354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419856" h="3354550">
                <a:moveTo>
                  <a:pt x="0" y="74450"/>
                </a:moveTo>
                <a:cubicBezTo>
                  <a:pt x="0" y="54705"/>
                  <a:pt x="7844" y="35768"/>
                  <a:pt x="21806" y="21806"/>
                </a:cubicBezTo>
                <a:cubicBezTo>
                  <a:pt x="35768" y="7844"/>
                  <a:pt x="54705" y="0"/>
                  <a:pt x="74450" y="0"/>
                </a:cubicBezTo>
                <a:lnTo>
                  <a:pt x="3345406" y="0"/>
                </a:lnTo>
                <a:cubicBezTo>
                  <a:pt x="3365151" y="0"/>
                  <a:pt x="3384088" y="7844"/>
                  <a:pt x="3398050" y="21806"/>
                </a:cubicBezTo>
                <a:cubicBezTo>
                  <a:pt x="3412012" y="35768"/>
                  <a:pt x="3419856" y="54705"/>
                  <a:pt x="3419856" y="74450"/>
                </a:cubicBezTo>
                <a:lnTo>
                  <a:pt x="3419856" y="3354550"/>
                </a:lnTo>
                <a:lnTo>
                  <a:pt x="0" y="3354550"/>
                </a:lnTo>
                <a:lnTo>
                  <a:pt x="0" y="74450"/>
                </a:lnTo>
                <a:close/>
              </a:path>
            </a:pathLst>
          </a:custGeom>
        </p:spPr>
        <p:txBody>
          <a:bodyPr>
            <a:normAutofit/>
          </a:bodyPr>
          <a:lstStyle>
            <a:lvl1pPr marL="0" indent="0" algn="ctr">
              <a:buNone/>
              <a:defRPr sz="2000" baseline="0">
                <a:solidFill>
                  <a:schemeClr val="tx1">
                    <a:lumMod val="6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547890"/>
            <a:ext cx="2971800" cy="2405109"/>
          </a:xfrm>
        </p:spPr>
        <p:txBody>
          <a:bodyPr tIns="9144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A581E0-D653-4D78-A48F-41D80498BC7E}" type="datetime1">
              <a:rPr lang="en-US" smtClean="0"/>
              <a:pPr/>
              <a:t>4/24/17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237106-F2ED-405E-BC33-CC3CF426205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orizon.pn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7924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715000" y="6356350"/>
            <a:ext cx="1524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strike="noStrike" spc="60" baseline="0">
                <a:solidFill>
                  <a:schemeClr val="tx1"/>
                </a:solidFill>
              </a:defRPr>
            </a:lvl1pPr>
          </a:lstStyle>
          <a:p>
            <a:fld id="{8B3AFFF1-9C47-49F0-AE12-AF188F3F4E82}" type="datetime1">
              <a:rPr lang="en-US" smtClean="0"/>
              <a:pPr/>
              <a:t>4/24/17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6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cap="all" spc="60" baseline="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43800" y="6356350"/>
            <a:ext cx="990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aseline="0">
                <a:solidFill>
                  <a:schemeClr val="tx1"/>
                </a:solidFill>
              </a:defRPr>
            </a:lvl1pPr>
          </a:lstStyle>
          <a:p>
            <a:fld id="{38237106-F2ED-405E-BC33-CC3CF426205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4765" r:id="rId1"/>
    <p:sldLayoutId id="2147484766" r:id="rId2"/>
    <p:sldLayoutId id="2147484767" r:id="rId3"/>
    <p:sldLayoutId id="2147484768" r:id="rId4"/>
    <p:sldLayoutId id="2147484769" r:id="rId5"/>
    <p:sldLayoutId id="2147484770" r:id="rId6"/>
    <p:sldLayoutId id="2147484771" r:id="rId7"/>
    <p:sldLayoutId id="2147484772" r:id="rId8"/>
    <p:sldLayoutId id="2147484773" r:id="rId9"/>
    <p:sldLayoutId id="2147484774" r:id="rId10"/>
    <p:sldLayoutId id="2147484775" r:id="rId11"/>
  </p:sldLayoutIdLst>
  <p:hf sldNum="0" hdr="0" ftr="0" dt="0"/>
  <p:txStyles>
    <p:titleStyle>
      <a:lvl1pPr algn="l" defTabSz="914400" rtl="0" eaLnBrk="1" latinLnBrk="0" hangingPunct="1">
        <a:spcBef>
          <a:spcPct val="0"/>
        </a:spcBef>
        <a:buNone/>
        <a:defRPr sz="3000" kern="1200" cap="all" spc="50" baseline="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microsoft.com/office/2007/relationships/hdphoto" Target="../media/hdphoto1.wdp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4" Type="http://schemas.openxmlformats.org/officeDocument/2006/relationships/diagramLayout" Target="../diagrams/layout3.xml"/><Relationship Id="rId5" Type="http://schemas.openxmlformats.org/officeDocument/2006/relationships/diagramQuickStyle" Target="../diagrams/quickStyle3.xml"/><Relationship Id="rId6" Type="http://schemas.openxmlformats.org/officeDocument/2006/relationships/diagramColors" Target="../diagrams/colors3.xml"/><Relationship Id="rId7" Type="http://schemas.microsoft.com/office/2007/relationships/diagramDrawing" Target="../diagrams/drawing3.xm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4" Type="http://schemas.openxmlformats.org/officeDocument/2006/relationships/diagramLayout" Target="../diagrams/layout4.xml"/><Relationship Id="rId5" Type="http://schemas.openxmlformats.org/officeDocument/2006/relationships/diagramQuickStyle" Target="../diagrams/quickStyle4.xml"/><Relationship Id="rId6" Type="http://schemas.openxmlformats.org/officeDocument/2006/relationships/diagramColors" Target="../diagrams/colors4.xml"/><Relationship Id="rId7" Type="http://schemas.microsoft.com/office/2007/relationships/diagramDrawing" Target="../diagrams/drawing4.xm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4" Type="http://schemas.openxmlformats.org/officeDocument/2006/relationships/diagramLayout" Target="../diagrams/layout5.xml"/><Relationship Id="rId5" Type="http://schemas.openxmlformats.org/officeDocument/2006/relationships/diagramQuickStyle" Target="../diagrams/quickStyle5.xml"/><Relationship Id="rId6" Type="http://schemas.openxmlformats.org/officeDocument/2006/relationships/diagramColors" Target="../diagrams/colors5.xml"/><Relationship Id="rId7" Type="http://schemas.microsoft.com/office/2007/relationships/diagramDrawing" Target="../diagrams/drawing5.xm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4" Type="http://schemas.microsoft.com/office/2007/relationships/hdphoto" Target="../media/hdphoto6.wdp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4" Type="http://schemas.microsoft.com/office/2007/relationships/hdphoto" Target="../media/hdphoto7.wdp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4" Type="http://schemas.microsoft.com/office/2007/relationships/hdphoto" Target="../media/hdphoto2.wdp"/><Relationship Id="rId5" Type="http://schemas.microsoft.com/office/2007/relationships/hdphoto" Target="../media/hdphoto3.wdp"/><Relationship Id="rId6" Type="http://schemas.microsoft.com/office/2007/relationships/hdphoto" Target="../media/hdphoto4.wdp"/><Relationship Id="rId7" Type="http://schemas.openxmlformats.org/officeDocument/2006/relationships/image" Target="../media/image8.png"/><Relationship Id="rId8" Type="http://schemas.microsoft.com/office/2007/relationships/hdphoto" Target="../media/hdphoto5.wdp"/><Relationship Id="rId9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5.png"/><Relationship Id="rId5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4" Type="http://schemas.microsoft.com/office/2007/relationships/hdphoto" Target="../media/hdphoto3.wdp"/><Relationship Id="rId5" Type="http://schemas.microsoft.com/office/2007/relationships/hdphoto" Target="../media/hdphoto4.wdp"/><Relationship Id="rId6" Type="http://schemas.openxmlformats.org/officeDocument/2006/relationships/image" Target="../media/image8.png"/><Relationship Id="rId7" Type="http://schemas.microsoft.com/office/2007/relationships/hdphoto" Target="../media/hdphoto5.wdp"/><Relationship Id="rId8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3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4" Type="http://schemas.microsoft.com/office/2007/relationships/hdphoto" Target="../media/hdphoto3.wdp"/><Relationship Id="rId5" Type="http://schemas.microsoft.com/office/2007/relationships/hdphoto" Target="../media/hdphoto4.wdp"/><Relationship Id="rId6" Type="http://schemas.openxmlformats.org/officeDocument/2006/relationships/image" Target="../media/image8.png"/><Relationship Id="rId7" Type="http://schemas.microsoft.com/office/2007/relationships/hdphoto" Target="../media/hdphoto5.wdp"/><Relationship Id="rId8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4" Type="http://schemas.microsoft.com/office/2007/relationships/hdphoto" Target="../media/hdphoto2.wdp"/><Relationship Id="rId5" Type="http://schemas.microsoft.com/office/2007/relationships/hdphoto" Target="../media/hdphoto3.wdp"/><Relationship Id="rId6" Type="http://schemas.microsoft.com/office/2007/relationships/hdphoto" Target="../media/hdphoto4.wdp"/><Relationship Id="rId7" Type="http://schemas.openxmlformats.org/officeDocument/2006/relationships/image" Target="../media/image8.png"/><Relationship Id="rId8" Type="http://schemas.microsoft.com/office/2007/relationships/hdphoto" Target="../media/hdphoto5.wdp"/><Relationship Id="rId9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4" Type="http://schemas.openxmlformats.org/officeDocument/2006/relationships/diagramLayout" Target="../diagrams/layout1.xml"/><Relationship Id="rId5" Type="http://schemas.openxmlformats.org/officeDocument/2006/relationships/diagramQuickStyle" Target="../diagrams/quickStyle1.xml"/><Relationship Id="rId6" Type="http://schemas.openxmlformats.org/officeDocument/2006/relationships/diagramColors" Target="../diagrams/colors1.xml"/><Relationship Id="rId7" Type="http://schemas.microsoft.com/office/2007/relationships/diagramDrawing" Target="../diagrams/drawing1.xml"/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4" Type="http://schemas.openxmlformats.org/officeDocument/2006/relationships/diagramLayout" Target="../diagrams/layout2.xml"/><Relationship Id="rId5" Type="http://schemas.openxmlformats.org/officeDocument/2006/relationships/diagramQuickStyle" Target="../diagrams/quickStyle2.xml"/><Relationship Id="rId6" Type="http://schemas.openxmlformats.org/officeDocument/2006/relationships/diagramColors" Target="../diagrams/colors2.xml"/><Relationship Id="rId7" Type="http://schemas.microsoft.com/office/2007/relationships/diagramDrawing" Target="../diagrams/drawing2.xm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alphaModFix amt="39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2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034586" y="1649955"/>
            <a:ext cx="5342107" cy="5364743"/>
          </a:xfrm>
          <a:prstGeom prst="rect">
            <a:avLst/>
          </a:prstGeom>
        </p:spPr>
      </p:pic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sz="2400" dirty="0" smtClean="0"/>
              <a:t>The </a:t>
            </a:r>
            <a:r>
              <a:rPr lang="en-US" sz="2400" dirty="0"/>
              <a:t>New Power of Female Protagonists in Young Adult Dystopian </a:t>
            </a:r>
            <a:r>
              <a:rPr lang="en-US" sz="2400" dirty="0" smtClean="0"/>
              <a:t>Literature</a:t>
            </a:r>
          </a:p>
          <a:p>
            <a:endParaRPr lang="en-US" dirty="0"/>
          </a:p>
          <a:p>
            <a:endParaRPr lang="en-US" dirty="0" smtClean="0"/>
          </a:p>
          <a:p>
            <a:r>
              <a:rPr lang="en-US" sz="1900" dirty="0" smtClean="0"/>
              <a:t>By: McKenzie Watterson </a:t>
            </a:r>
            <a:endParaRPr lang="en-US" sz="1900" dirty="0"/>
          </a:p>
        </p:txBody>
      </p:sp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 A Generation of </a:t>
            </a:r>
            <a:r>
              <a:rPr lang="en-US" dirty="0" err="1" smtClean="0"/>
              <a:t>Katnisses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272313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NO need to choose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 smtClean="0"/>
              <a:t>Carol Gilligan:</a:t>
            </a:r>
          </a:p>
          <a:p>
            <a:pPr lvl="1"/>
            <a:r>
              <a:rPr lang="en-US" dirty="0" smtClean="0"/>
              <a:t>“women </a:t>
            </a:r>
            <a:r>
              <a:rPr lang="en-US" dirty="0"/>
              <a:t>[…] can speak the moral language of justice and rights nearly as fluently as the moral language of care and responsibilities</a:t>
            </a:r>
            <a:r>
              <a:rPr lang="en-US" dirty="0" smtClean="0"/>
              <a:t>”</a:t>
            </a:r>
          </a:p>
          <a:p>
            <a:r>
              <a:rPr lang="en-US" dirty="0" smtClean="0"/>
              <a:t>Lawrence Blum</a:t>
            </a:r>
          </a:p>
          <a:p>
            <a:pPr lvl="1"/>
            <a:r>
              <a:rPr lang="en-US" dirty="0" smtClean="0"/>
              <a:t>Traditional Ethical Value: protect one’s children</a:t>
            </a:r>
          </a:p>
          <a:p>
            <a:pPr lvl="1"/>
            <a:r>
              <a:rPr lang="en-US" dirty="0" smtClean="0"/>
              <a:t>Feminist Ethics of Care: allows for the </a:t>
            </a:r>
            <a:r>
              <a:rPr lang="en-US" i="1" dirty="0" smtClean="0"/>
              <a:t>care</a:t>
            </a:r>
            <a:r>
              <a:rPr lang="en-US" dirty="0" smtClean="0"/>
              <a:t> necessary to do so</a:t>
            </a:r>
            <a:endParaRPr lang="en-US" dirty="0"/>
          </a:p>
        </p:txBody>
      </p:sp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534149821"/>
              </p:ext>
            </p:extLst>
          </p:nvPr>
        </p:nvGraphicFramePr>
        <p:xfrm>
          <a:off x="1713406" y="3311346"/>
          <a:ext cx="5236668" cy="31752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cxnSp>
        <p:nvCxnSpPr>
          <p:cNvPr id="7" name="Straight Arrow Connector 6"/>
          <p:cNvCxnSpPr/>
          <p:nvPr/>
        </p:nvCxnSpPr>
        <p:spPr>
          <a:xfrm>
            <a:off x="2438020" y="4493456"/>
            <a:ext cx="0" cy="484604"/>
          </a:xfrm>
          <a:prstGeom prst="straightConnector1">
            <a:avLst/>
          </a:prstGeom>
          <a:ln w="28575" cmpd="sng">
            <a:solidFill>
              <a:schemeClr val="tx1"/>
            </a:solidFill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0034743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Care-Focused Feminist ethics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 smtClean="0"/>
              <a:t>Carol Gilligan and Nell </a:t>
            </a:r>
            <a:r>
              <a:rPr lang="en-US" dirty="0" err="1" smtClean="0"/>
              <a:t>Noddings</a:t>
            </a:r>
            <a:r>
              <a:rPr lang="en-US" dirty="0" smtClean="0"/>
              <a:t>:</a:t>
            </a:r>
          </a:p>
          <a:p>
            <a:pPr lvl="1"/>
            <a:r>
              <a:rPr lang="en-US" dirty="0"/>
              <a:t>Q</a:t>
            </a:r>
            <a:r>
              <a:rPr lang="en-US" dirty="0" smtClean="0"/>
              <a:t>uestion </a:t>
            </a:r>
            <a:r>
              <a:rPr lang="en-US" dirty="0"/>
              <a:t>the notion that “universal, abstract, impartial, and rational knowledge” is necessarily closest to </a:t>
            </a:r>
            <a:r>
              <a:rPr lang="en-US" dirty="0" smtClean="0"/>
              <a:t>reality. </a:t>
            </a:r>
          </a:p>
          <a:p>
            <a:pPr lvl="1"/>
            <a:r>
              <a:rPr lang="en-US" dirty="0" smtClean="0"/>
              <a:t>Instead</a:t>
            </a:r>
            <a:r>
              <a:rPr lang="en-US" dirty="0"/>
              <a:t>, </a:t>
            </a:r>
            <a:r>
              <a:rPr lang="en-US" dirty="0" smtClean="0"/>
              <a:t>suggest, “that </a:t>
            </a:r>
            <a:r>
              <a:rPr lang="en-US" dirty="0"/>
              <a:t>the more connected the self is to others, the better the self </a:t>
            </a:r>
            <a:r>
              <a:rPr lang="en-US" dirty="0" smtClean="0"/>
              <a:t>is.” </a:t>
            </a:r>
            <a:endParaRPr lang="en-US" dirty="0"/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3699595718"/>
              </p:ext>
            </p:extLst>
          </p:nvPr>
        </p:nvGraphicFramePr>
        <p:xfrm>
          <a:off x="1263188" y="2623896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cxnSp>
        <p:nvCxnSpPr>
          <p:cNvPr id="5" name="Straight Arrow Connector 4"/>
          <p:cNvCxnSpPr/>
          <p:nvPr/>
        </p:nvCxnSpPr>
        <p:spPr>
          <a:xfrm>
            <a:off x="2052474" y="4243395"/>
            <a:ext cx="0" cy="498970"/>
          </a:xfrm>
          <a:prstGeom prst="straightConnector1">
            <a:avLst/>
          </a:prstGeom>
          <a:ln w="28575" cmpd="sng">
            <a:solidFill>
              <a:schemeClr val="tx1"/>
            </a:solidFill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6860175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Gilligan’s Three Levels of Morality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 smtClean="0"/>
              <a:t>Level 1: “women overemphasize </a:t>
            </a:r>
            <a:r>
              <a:rPr lang="en-US" dirty="0"/>
              <a:t>the interests of their selves.” </a:t>
            </a:r>
            <a:endParaRPr lang="en-US" dirty="0" smtClean="0"/>
          </a:p>
          <a:p>
            <a:pPr marL="342900" lvl="3" indent="-342900"/>
            <a:r>
              <a:rPr lang="en-US" dirty="0" smtClean="0"/>
              <a:t>Level 2: “women </a:t>
            </a:r>
            <a:r>
              <a:rPr lang="en-US" sz="1800" dirty="0" smtClean="0"/>
              <a:t>overemphasize </a:t>
            </a:r>
            <a:r>
              <a:rPr lang="en-US" sz="1800" dirty="0"/>
              <a:t>others' interests.”</a:t>
            </a:r>
          </a:p>
          <a:p>
            <a:r>
              <a:rPr lang="en-US" dirty="0" smtClean="0"/>
              <a:t>Level 3: “women </a:t>
            </a:r>
            <a:r>
              <a:rPr lang="en-US" dirty="0"/>
              <a:t>weave their own interests together with those of others</a:t>
            </a:r>
            <a:r>
              <a:rPr lang="en-US" dirty="0" smtClean="0"/>
              <a:t>.”</a:t>
            </a:r>
            <a:endParaRPr lang="en-US" dirty="0"/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3737782737"/>
              </p:ext>
            </p:extLst>
          </p:nvPr>
        </p:nvGraphicFramePr>
        <p:xfrm>
          <a:off x="1524000" y="2474321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cxnSp>
        <p:nvCxnSpPr>
          <p:cNvPr id="5" name="Straight Arrow Connector 4"/>
          <p:cNvCxnSpPr/>
          <p:nvPr/>
        </p:nvCxnSpPr>
        <p:spPr>
          <a:xfrm>
            <a:off x="2313286" y="4093820"/>
            <a:ext cx="0" cy="498970"/>
          </a:xfrm>
          <a:prstGeom prst="straightConnector1">
            <a:avLst/>
          </a:prstGeom>
          <a:ln w="28575" cmpd="sng">
            <a:solidFill>
              <a:schemeClr val="tx1"/>
            </a:solidFill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4922812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Feminist Ethics of Care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1199261" y="1600198"/>
            <a:ext cx="1567610" cy="150702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dirty="0" err="1" smtClean="0"/>
              <a:t>Katniss</a:t>
            </a:r>
            <a:endParaRPr lang="en-US" sz="2800" dirty="0" smtClean="0"/>
          </a:p>
          <a:p>
            <a:pPr lvl="1"/>
            <a:r>
              <a:rPr lang="en-US" sz="1800" dirty="0" smtClean="0"/>
              <a:t>Prim</a:t>
            </a:r>
          </a:p>
          <a:p>
            <a:pPr lvl="1"/>
            <a:r>
              <a:rPr lang="en-US" sz="1800" dirty="0" smtClean="0"/>
              <a:t>Rue</a:t>
            </a:r>
          </a:p>
          <a:p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11200"/>
                    </a14:imgEffect>
                    <a14:imgEffect>
                      <a14:saturation sat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605246" y="567011"/>
            <a:ext cx="2929154" cy="5147989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791761" y="4073973"/>
            <a:ext cx="5567663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/>
              <a:t>Her caring actions spark rebellious communities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532827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2"/>
      <p:bldP spid="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Feminist Ethics of Care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1199260" y="1600198"/>
            <a:ext cx="2996405" cy="109877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dirty="0" smtClean="0"/>
              <a:t>Lauren</a:t>
            </a:r>
          </a:p>
          <a:p>
            <a:r>
              <a:rPr lang="en-US" dirty="0"/>
              <a:t>Care on the Road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791761" y="4566415"/>
            <a:ext cx="5941872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/>
              <a:t>In a world fueled by self interest, where communities are crumbling, she creates a strong, caring community because of her feminist ethics.</a:t>
            </a:r>
          </a:p>
          <a:p>
            <a:pPr algn="ctr"/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4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445138" y="1713601"/>
            <a:ext cx="4292538" cy="26015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821921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3"/>
      <p:bldP spid="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Content Placeholder 3" descr="grid paper.png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5385" b="15385"/>
          <a:stretch>
            <a:fillRect/>
          </a:stretch>
        </p:blipFill>
        <p:spPr>
          <a:xfrm>
            <a:off x="0" y="4400871"/>
            <a:ext cx="4732249" cy="2457129"/>
          </a:xfrm>
          <a:prstGeom prst="rect">
            <a:avLst/>
          </a:prstGeom>
        </p:spPr>
      </p:pic>
      <p:pic>
        <p:nvPicPr>
          <p:cNvPr id="14" name="Content Placeholder 3" descr="grid paper.png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5385" b="15385"/>
          <a:stretch>
            <a:fillRect/>
          </a:stretch>
        </p:blipFill>
        <p:spPr>
          <a:xfrm>
            <a:off x="4506707" y="4400871"/>
            <a:ext cx="4732249" cy="2457129"/>
          </a:xfrm>
          <a:prstGeom prst="rect">
            <a:avLst/>
          </a:prstGeom>
        </p:spPr>
      </p:pic>
      <p:pic>
        <p:nvPicPr>
          <p:cNvPr id="11" name="Content Placeholder 3" descr="grid paper.png"/>
          <p:cNvPicPr>
            <a:picLocks noGrp="1" noChangeAspect="1"/>
          </p:cNvPicPr>
          <p:nvPr>
            <p:ph sz="quarter" idx="4294967295"/>
          </p:nvPr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5385" b="15385"/>
          <a:stretch>
            <a:fillRect/>
          </a:stretch>
        </p:blipFill>
        <p:spPr>
          <a:xfrm>
            <a:off x="-4196" y="2373313"/>
            <a:ext cx="4732338" cy="2457450"/>
          </a:xfrm>
        </p:spPr>
      </p:pic>
      <p:pic>
        <p:nvPicPr>
          <p:cNvPr id="5" name="Content Placeholder 3" descr="grid paper.png"/>
          <p:cNvPicPr>
            <a:picLocks noGrp="1" noChangeAspect="1"/>
          </p:cNvPicPr>
          <p:nvPr>
            <p:ph sz="quarter" idx="4294967295"/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5" b="15385"/>
          <a:stretch>
            <a:fillRect/>
          </a:stretch>
        </p:blipFill>
        <p:spPr>
          <a:xfrm>
            <a:off x="4411663" y="0"/>
            <a:ext cx="4732337" cy="2457450"/>
          </a:xfrm>
        </p:spPr>
      </p:pic>
      <p:pic>
        <p:nvPicPr>
          <p:cNvPr id="9" name="Content Placeholder 3" descr="grid paper.png"/>
          <p:cNvPicPr>
            <a:picLocks noChangeAspect="1"/>
          </p:cNvPicPr>
          <p:nvPr/>
        </p:nvPicPr>
        <p:blipFill>
          <a:blip r:embed="rId3">
            <a:alphaModFix/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5385" b="15385"/>
          <a:stretch>
            <a:fillRect/>
          </a:stretch>
        </p:blipFill>
        <p:spPr>
          <a:xfrm>
            <a:off x="89" y="321"/>
            <a:ext cx="4732249" cy="2457129"/>
          </a:xfrm>
          <a:prstGeom prst="rect">
            <a:avLst/>
          </a:prstGeom>
        </p:spPr>
      </p:pic>
      <p:pic>
        <p:nvPicPr>
          <p:cNvPr id="10" name="Content Placeholder 3" descr="grid paper.png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aturation sa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5385" b="15385"/>
          <a:stretch>
            <a:fillRect/>
          </a:stretch>
        </p:blipFill>
        <p:spPr>
          <a:xfrm>
            <a:off x="4506707" y="0"/>
            <a:ext cx="4732249" cy="2457129"/>
          </a:xfrm>
          <a:prstGeom prst="rect">
            <a:avLst/>
          </a:prstGeom>
        </p:spPr>
      </p:pic>
      <p:pic>
        <p:nvPicPr>
          <p:cNvPr id="12" name="Content Placeholder 3" descr="grid paper.png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5385" b="15385"/>
          <a:stretch>
            <a:fillRect/>
          </a:stretch>
        </p:blipFill>
        <p:spPr>
          <a:xfrm>
            <a:off x="4506707" y="2374037"/>
            <a:ext cx="4732249" cy="2457129"/>
          </a:xfrm>
          <a:prstGeom prst="rect">
            <a:avLst/>
          </a:prstGeom>
        </p:spPr>
      </p:pic>
      <p:sp>
        <p:nvSpPr>
          <p:cNvPr id="17" name="Title 1"/>
          <p:cNvSpPr txBox="1">
            <a:spLocks/>
          </p:cNvSpPr>
          <p:nvPr/>
        </p:nvSpPr>
        <p:spPr>
          <a:xfrm>
            <a:off x="609600" y="274638"/>
            <a:ext cx="7924800" cy="1102304"/>
          </a:xfrm>
          <a:prstGeom prst="rect">
            <a:avLst/>
          </a:prstGeom>
        </p:spPr>
        <p:txBody>
          <a:bodyPr anchor="b"/>
          <a:lstStyle>
            <a:lvl1pPr algn="l" defTabSz="914400" rtl="0" eaLnBrk="1" latinLnBrk="0" hangingPunct="1">
              <a:spcBef>
                <a:spcPct val="0"/>
              </a:spcBef>
              <a:buNone/>
              <a:defRPr sz="3000" kern="1200" cap="all" spc="5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dirty="0" smtClean="0">
                <a:solidFill>
                  <a:schemeClr val="bg2"/>
                </a:solidFill>
              </a:rPr>
              <a:t>Recipe for a </a:t>
            </a:r>
            <a:r>
              <a:rPr lang="en-US" dirty="0" err="1" smtClean="0">
                <a:solidFill>
                  <a:schemeClr val="bg2"/>
                </a:solidFill>
              </a:rPr>
              <a:t>Katniss</a:t>
            </a:r>
            <a:r>
              <a:rPr lang="en-US" dirty="0" smtClean="0">
                <a:solidFill>
                  <a:schemeClr val="bg2"/>
                </a:solidFill>
              </a:rPr>
              <a:t>:</a:t>
            </a:r>
            <a:endParaRPr lang="en-US" dirty="0">
              <a:solidFill>
                <a:schemeClr val="bg2"/>
              </a:solidFill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609600" y="1735912"/>
            <a:ext cx="836377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Courier New"/>
              <a:buChar char="o"/>
            </a:pPr>
            <a:r>
              <a:rPr lang="en-US" sz="2400" dirty="0" smtClean="0">
                <a:solidFill>
                  <a:srgbClr val="DC9E1F"/>
                </a:solidFill>
              </a:rPr>
              <a:t> </a:t>
            </a:r>
            <a:r>
              <a:rPr lang="en-US" sz="2400" dirty="0" smtClean="0">
                <a:solidFill>
                  <a:srgbClr val="53595E"/>
                </a:solidFill>
              </a:rPr>
              <a:t>Dystopia</a:t>
            </a: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 rotWithShape="1">
          <a:blip r:embed="rId9"/>
          <a:srcRect r="44952"/>
          <a:stretch/>
        </p:blipFill>
        <p:spPr>
          <a:xfrm rot="6117902">
            <a:off x="6059387" y="3668821"/>
            <a:ext cx="3382819" cy="3344720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 rotWithShape="1">
          <a:blip r:embed="rId9">
            <a:alphaModFix amt="80000"/>
          </a:blip>
          <a:srcRect r="44952"/>
          <a:stretch/>
        </p:blipFill>
        <p:spPr>
          <a:xfrm rot="13377382">
            <a:off x="7661219" y="2809089"/>
            <a:ext cx="3382819" cy="3344720"/>
          </a:xfrm>
          <a:prstGeom prst="rect">
            <a:avLst/>
          </a:prstGeom>
        </p:spPr>
      </p:pic>
      <p:sp>
        <p:nvSpPr>
          <p:cNvPr id="22" name="Rectangle 21"/>
          <p:cNvSpPr/>
          <p:nvPr/>
        </p:nvSpPr>
        <p:spPr>
          <a:xfrm>
            <a:off x="609600" y="3205603"/>
            <a:ext cx="240322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>
              <a:buFont typeface="Courier New"/>
              <a:buChar char="o"/>
            </a:pPr>
            <a:r>
              <a:rPr lang="en-US" sz="2400" dirty="0">
                <a:solidFill>
                  <a:schemeClr val="tx2"/>
                </a:solidFill>
              </a:rPr>
              <a:t> </a:t>
            </a:r>
            <a:r>
              <a:rPr lang="en-US" sz="2400" dirty="0">
                <a:solidFill>
                  <a:srgbClr val="53595E"/>
                </a:solidFill>
              </a:rPr>
              <a:t>Feminist Ethics</a:t>
            </a:r>
          </a:p>
        </p:txBody>
      </p:sp>
      <p:sp>
        <p:nvSpPr>
          <p:cNvPr id="2" name="Rectangle 1"/>
          <p:cNvSpPr/>
          <p:nvPr/>
        </p:nvSpPr>
        <p:spPr>
          <a:xfrm>
            <a:off x="2295346" y="1653073"/>
            <a:ext cx="531916" cy="58477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>
                <a:solidFill>
                  <a:srgbClr val="53595E"/>
                </a:solidFill>
                <a:latin typeface="Zapf Dingbats"/>
                <a:ea typeface="Zapf Dingbats"/>
                <a:cs typeface="Zapf Dingbats"/>
                <a:sym typeface="Zapf Dingbats"/>
              </a:rPr>
              <a:t>✔</a:t>
            </a:r>
            <a:endParaRPr lang="en-US" sz="3200" dirty="0">
              <a:solidFill>
                <a:srgbClr val="53595E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6019222" y="2373313"/>
            <a:ext cx="531916" cy="58477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>
                <a:solidFill>
                  <a:srgbClr val="53595E"/>
                </a:solidFill>
                <a:latin typeface="Zapf Dingbats"/>
                <a:ea typeface="Zapf Dingbats"/>
                <a:cs typeface="Zapf Dingbats"/>
                <a:sym typeface="Zapf Dingbats"/>
              </a:rPr>
              <a:t>✔</a:t>
            </a:r>
            <a:endParaRPr lang="en-US" sz="3200" dirty="0"/>
          </a:p>
        </p:txBody>
      </p:sp>
      <p:sp>
        <p:nvSpPr>
          <p:cNvPr id="23" name="Rectangle 22"/>
          <p:cNvSpPr/>
          <p:nvPr/>
        </p:nvSpPr>
        <p:spPr>
          <a:xfrm>
            <a:off x="609600" y="2457450"/>
            <a:ext cx="836377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Courier New"/>
              <a:buChar char="o"/>
            </a:pPr>
            <a:r>
              <a:rPr lang="en-US" sz="2400" dirty="0" smtClean="0">
                <a:solidFill>
                  <a:schemeClr val="tx2"/>
                </a:solidFill>
              </a:rPr>
              <a:t> </a:t>
            </a:r>
            <a:r>
              <a:rPr lang="en-US" sz="2400" dirty="0" smtClean="0">
                <a:solidFill>
                  <a:srgbClr val="53595E"/>
                </a:solidFill>
              </a:rPr>
              <a:t>Societal Outsiders, Community Insiders</a:t>
            </a:r>
          </a:p>
        </p:txBody>
      </p:sp>
      <p:sp>
        <p:nvSpPr>
          <p:cNvPr id="4" name="Rectangle 3"/>
          <p:cNvSpPr/>
          <p:nvPr/>
        </p:nvSpPr>
        <p:spPr>
          <a:xfrm>
            <a:off x="609600" y="3205603"/>
            <a:ext cx="377539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>
              <a:buFont typeface="Courier New"/>
              <a:buChar char="o"/>
            </a:pPr>
            <a:r>
              <a:rPr lang="en-US" sz="2400" dirty="0" smtClean="0">
                <a:solidFill>
                  <a:srgbClr val="DC9E1F"/>
                </a:solidFill>
              </a:rPr>
              <a:t> </a:t>
            </a:r>
            <a:r>
              <a:rPr lang="en-US" sz="2400" dirty="0" smtClean="0">
                <a:solidFill>
                  <a:srgbClr val="53595E"/>
                </a:solidFill>
              </a:rPr>
              <a:t>Level Three Care Warriors</a:t>
            </a:r>
            <a:endParaRPr lang="en-US" sz="2400" dirty="0">
              <a:solidFill>
                <a:srgbClr val="53595E"/>
              </a:solidFill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4384993" y="3112956"/>
            <a:ext cx="531916" cy="58477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>
                <a:solidFill>
                  <a:srgbClr val="53595E"/>
                </a:solidFill>
                <a:latin typeface="Zapf Dingbats"/>
                <a:ea typeface="Zapf Dingbats"/>
                <a:cs typeface="Zapf Dingbats"/>
                <a:sym typeface="Zapf Dingbats"/>
              </a:rPr>
              <a:t>✔</a:t>
            </a:r>
            <a:endParaRPr lang="en-US" sz="3200" dirty="0"/>
          </a:p>
        </p:txBody>
      </p:sp>
      <p:sp>
        <p:nvSpPr>
          <p:cNvPr id="8" name="TextBox 7"/>
          <p:cNvSpPr txBox="1"/>
          <p:nvPr/>
        </p:nvSpPr>
        <p:spPr>
          <a:xfrm>
            <a:off x="914875" y="3697732"/>
            <a:ext cx="49124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dirty="0" smtClean="0">
                <a:solidFill>
                  <a:schemeClr val="accent3"/>
                </a:solidFill>
              </a:rPr>
              <a:t>*</a:t>
            </a:r>
            <a:endParaRPr lang="en-US" sz="4800" dirty="0">
              <a:solidFill>
                <a:schemeClr val="accent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707421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2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wipe(right)">
                                      <p:cBhvr>
                                        <p:cTn id="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1"/>
      <p:bldP spid="4" grpId="0"/>
      <p:bldP spid="24" grpId="0"/>
      <p:bldP spid="8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Thank you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886200"/>
            <a:ext cx="7501418" cy="2226180"/>
          </a:xfrm>
        </p:spPr>
        <p:txBody>
          <a:bodyPr>
            <a:normAutofit fontScale="85000" lnSpcReduction="10000"/>
          </a:bodyPr>
          <a:lstStyle/>
          <a:p>
            <a:r>
              <a:rPr lang="en-US" dirty="0" smtClean="0"/>
              <a:t>Erin </a:t>
            </a:r>
            <a:r>
              <a:rPr lang="en-US" dirty="0" err="1" smtClean="0"/>
              <a:t>Saldin</a:t>
            </a:r>
            <a:endParaRPr lang="en-US" dirty="0"/>
          </a:p>
          <a:p>
            <a:r>
              <a:rPr lang="en-US" dirty="0" smtClean="0"/>
              <a:t>Dean </a:t>
            </a:r>
            <a:r>
              <a:rPr lang="en-US" dirty="0" err="1" smtClean="0"/>
              <a:t>Tessman</a:t>
            </a:r>
            <a:endParaRPr lang="en-US" dirty="0" smtClean="0"/>
          </a:p>
          <a:p>
            <a:r>
              <a:rPr lang="en-US" dirty="0"/>
              <a:t>UMCUR </a:t>
            </a:r>
            <a:r>
              <a:rPr lang="en-US" dirty="0" smtClean="0"/>
              <a:t>Organizers</a:t>
            </a:r>
            <a:endParaRPr lang="en-US" dirty="0"/>
          </a:p>
          <a:p>
            <a:endParaRPr lang="en-US" dirty="0"/>
          </a:p>
          <a:p>
            <a:r>
              <a:rPr lang="en-US" dirty="0" smtClean="0"/>
              <a:t>Davidson Honors College at the University of Montana: Robin Parent and Karen </a:t>
            </a:r>
            <a:r>
              <a:rPr lang="en-US" dirty="0" err="1" smtClean="0"/>
              <a:t>Kaley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And you- the people who are also excited about this work!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416348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Sources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Butler, Octavia. </a:t>
            </a:r>
            <a:r>
              <a:rPr lang="en-US" i="1" dirty="0"/>
              <a:t>Parable of the Sower</a:t>
            </a:r>
            <a:r>
              <a:rPr lang="en-US" dirty="0"/>
              <a:t>. New York, NY: Warner Books, 1993. Print.</a:t>
            </a:r>
          </a:p>
          <a:p>
            <a:pPr marL="0" indent="0">
              <a:buNone/>
            </a:pPr>
            <a:r>
              <a:rPr lang="en-US" dirty="0"/>
              <a:t>Collins, Suzanne. </a:t>
            </a:r>
            <a:r>
              <a:rPr lang="en-US" i="1" dirty="0"/>
              <a:t>The Hunger Games.</a:t>
            </a:r>
            <a:r>
              <a:rPr lang="en-US" dirty="0"/>
              <a:t> New York: Scholastic, 2008. Print.</a:t>
            </a:r>
          </a:p>
          <a:p>
            <a:pPr marL="0" indent="0">
              <a:buNone/>
            </a:pPr>
            <a:r>
              <a:rPr lang="en-US" dirty="0"/>
              <a:t>Roth, Veronica. </a:t>
            </a:r>
            <a:r>
              <a:rPr lang="en-US" i="1" dirty="0"/>
              <a:t>Divergent.</a:t>
            </a:r>
            <a:r>
              <a:rPr lang="en-US" dirty="0"/>
              <a:t> New York: Katherine </a:t>
            </a:r>
            <a:r>
              <a:rPr lang="en-US" dirty="0" err="1"/>
              <a:t>Tegen</a:t>
            </a:r>
            <a:r>
              <a:rPr lang="en-US" dirty="0"/>
              <a:t> Books (Harper Collins 	Imprint), 2011</a:t>
            </a:r>
            <a:r>
              <a:rPr lang="en-US" dirty="0" smtClean="0"/>
              <a:t>.</a:t>
            </a:r>
          </a:p>
          <a:p>
            <a:pPr marL="0" indent="0">
              <a:buNone/>
            </a:pPr>
            <a:r>
              <a:rPr lang="en-US" dirty="0" smtClean="0"/>
              <a:t>Tong</a:t>
            </a:r>
            <a:r>
              <a:rPr lang="en-US" dirty="0"/>
              <a:t>, Rosemarie and Williams, Nancy, "Feminist Ethics", </a:t>
            </a:r>
            <a:r>
              <a:rPr lang="en-US" i="1" dirty="0"/>
              <a:t>The Stanford Encyclopedia 	</a:t>
            </a:r>
            <a:r>
              <a:rPr lang="en-US" i="1" dirty="0" smtClean="0"/>
              <a:t>of </a:t>
            </a:r>
            <a:r>
              <a:rPr lang="en-US" i="1" dirty="0"/>
              <a:t>Philosophy </a:t>
            </a:r>
            <a:r>
              <a:rPr lang="en-US" dirty="0"/>
              <a:t>(Winter 2016 Edition), Edward N. </a:t>
            </a:r>
            <a:r>
              <a:rPr lang="en-US" dirty="0" err="1"/>
              <a:t>Zalta</a:t>
            </a:r>
            <a:r>
              <a:rPr lang="en-US" dirty="0"/>
              <a:t> (ed.), URL = &lt;https:/</a:t>
            </a:r>
            <a:r>
              <a:rPr lang="en-US" dirty="0" smtClean="0"/>
              <a:t>/	</a:t>
            </a:r>
            <a:r>
              <a:rPr lang="en-US" dirty="0" err="1" smtClean="0"/>
              <a:t>plato.stanford.edu</a:t>
            </a:r>
            <a:r>
              <a:rPr lang="en-US" dirty="0"/>
              <a:t>/archives/win2016/entries/feminism-ethics/&gt;</a:t>
            </a:r>
            <a:r>
              <a:rPr lang="en-US" dirty="0" smtClean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21786057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8294" y="375065"/>
            <a:ext cx="1980351" cy="298852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37629" y="375065"/>
            <a:ext cx="2060471" cy="312192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79478" y="375065"/>
            <a:ext cx="1980351" cy="3054113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04739" y="4162416"/>
            <a:ext cx="231716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Katniss</a:t>
            </a:r>
            <a:r>
              <a:rPr lang="en-US" sz="2400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Everdeen</a:t>
            </a:r>
            <a:endParaRPr lang="en-US" sz="2400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916515" y="4166167"/>
            <a:ext cx="13090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 smtClean="0">
                <a:solidFill>
                  <a:srgbClr val="C4BEA9"/>
                </a:solidFill>
              </a:rPr>
              <a:t>Tris</a:t>
            </a:r>
            <a:r>
              <a:rPr lang="en-US" sz="2400" dirty="0" smtClean="0">
                <a:solidFill>
                  <a:srgbClr val="C4BEA9"/>
                </a:solidFill>
              </a:rPr>
              <a:t> Prior </a:t>
            </a:r>
            <a:endParaRPr lang="en-US" sz="2400" dirty="0">
              <a:solidFill>
                <a:srgbClr val="C4BEA9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697458" y="4166167"/>
            <a:ext cx="216237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C4BEA9"/>
                </a:solidFill>
              </a:rPr>
              <a:t>Lauren </a:t>
            </a:r>
            <a:r>
              <a:rPr lang="en-US" sz="2400" dirty="0" err="1" smtClean="0">
                <a:solidFill>
                  <a:srgbClr val="C4BEA9"/>
                </a:solidFill>
              </a:rPr>
              <a:t>Olamina</a:t>
            </a:r>
            <a:r>
              <a:rPr lang="en-US" sz="2400" dirty="0" smtClean="0">
                <a:solidFill>
                  <a:srgbClr val="C4BEA9"/>
                </a:solidFill>
              </a:rPr>
              <a:t> </a:t>
            </a:r>
            <a:endParaRPr lang="en-US" sz="2400" dirty="0">
              <a:solidFill>
                <a:srgbClr val="C4BEA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564961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4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3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4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3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7.6255E-7 2.3739E-6 L 0.17075 2.3739E-6 " pathEditMode="relative" rAng="0" ptsTypes="AA">
                                      <p:cBhvr>
                                        <p:cTn id="2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529" y="0"/>
                                    </p:animMotion>
                                  </p:childTnLst>
                                </p:cTn>
                              </p:par>
                              <p:par>
                                <p:cTn id="25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20097 0 " pathEditMode="relative" ptsTypes="AA">
                                      <p:cBhvr>
                                        <p:cTn id="2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20236 -0.00162 " pathEditMode="relative" ptsTypes="AA">
                                      <p:cBhvr>
                                        <p:cTn id="2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9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20236 -0.00162 " pathEditMode="relative" ptsTypes="AA">
                                      <p:cBhvr>
                                        <p:cTn id="30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7" grpId="1"/>
      <p:bldP spid="8" grpId="0"/>
      <p:bldP spid="8" grpId="1"/>
      <p:bldP spid="9" grpId="0"/>
      <p:bldP spid="9" grpId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Content Placeholder 3" descr="grid paper.png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5385" b="15385"/>
          <a:stretch>
            <a:fillRect/>
          </a:stretch>
        </p:blipFill>
        <p:spPr>
          <a:xfrm>
            <a:off x="0" y="4400871"/>
            <a:ext cx="4732249" cy="2457129"/>
          </a:xfrm>
          <a:prstGeom prst="rect">
            <a:avLst/>
          </a:prstGeom>
        </p:spPr>
      </p:pic>
      <p:pic>
        <p:nvPicPr>
          <p:cNvPr id="14" name="Content Placeholder 3" descr="grid paper.png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5385" b="15385"/>
          <a:stretch>
            <a:fillRect/>
          </a:stretch>
        </p:blipFill>
        <p:spPr>
          <a:xfrm>
            <a:off x="4506707" y="4400871"/>
            <a:ext cx="4732249" cy="2457129"/>
          </a:xfrm>
          <a:prstGeom prst="rect">
            <a:avLst/>
          </a:prstGeom>
        </p:spPr>
      </p:pic>
      <p:pic>
        <p:nvPicPr>
          <p:cNvPr id="11" name="Content Placeholder 3" descr="grid paper.png"/>
          <p:cNvPicPr>
            <a:picLocks noGrp="1" noChangeAspect="1"/>
          </p:cNvPicPr>
          <p:nvPr>
            <p:ph sz="quarter" idx="4294967295"/>
          </p:nvPr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5385" b="15385"/>
          <a:stretch>
            <a:fillRect/>
          </a:stretch>
        </p:blipFill>
        <p:spPr>
          <a:xfrm>
            <a:off x="-4196" y="2373313"/>
            <a:ext cx="4732338" cy="2457450"/>
          </a:xfrm>
        </p:spPr>
      </p:pic>
      <p:pic>
        <p:nvPicPr>
          <p:cNvPr id="5" name="Content Placeholder 3" descr="grid paper.png"/>
          <p:cNvPicPr>
            <a:picLocks noGrp="1" noChangeAspect="1"/>
          </p:cNvPicPr>
          <p:nvPr>
            <p:ph sz="quarter" idx="4294967295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5" b="15385"/>
          <a:stretch>
            <a:fillRect/>
          </a:stretch>
        </p:blipFill>
        <p:spPr>
          <a:xfrm>
            <a:off x="4411663" y="0"/>
            <a:ext cx="4732337" cy="2457450"/>
          </a:xfrm>
        </p:spPr>
      </p:pic>
      <p:pic>
        <p:nvPicPr>
          <p:cNvPr id="9" name="Content Placeholder 3" descr="grid paper.png"/>
          <p:cNvPicPr>
            <a:picLocks noChangeAspect="1"/>
          </p:cNvPicPr>
          <p:nvPr/>
        </p:nvPicPr>
        <p:blipFill>
          <a:blip r:embed="rId2">
            <a:alphaModFix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5385" b="15385"/>
          <a:stretch>
            <a:fillRect/>
          </a:stretch>
        </p:blipFill>
        <p:spPr>
          <a:xfrm>
            <a:off x="89" y="321"/>
            <a:ext cx="4732249" cy="2457129"/>
          </a:xfrm>
          <a:prstGeom prst="rect">
            <a:avLst/>
          </a:prstGeom>
        </p:spPr>
      </p:pic>
      <p:pic>
        <p:nvPicPr>
          <p:cNvPr id="10" name="Content Placeholder 3" descr="grid paper.png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aturation sa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5385" b="15385"/>
          <a:stretch>
            <a:fillRect/>
          </a:stretch>
        </p:blipFill>
        <p:spPr>
          <a:xfrm>
            <a:off x="4506707" y="0"/>
            <a:ext cx="4732249" cy="2457129"/>
          </a:xfrm>
          <a:prstGeom prst="rect">
            <a:avLst/>
          </a:prstGeom>
        </p:spPr>
      </p:pic>
      <p:pic>
        <p:nvPicPr>
          <p:cNvPr id="12" name="Content Placeholder 3" descr="grid paper.png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5385" b="15385"/>
          <a:stretch>
            <a:fillRect/>
          </a:stretch>
        </p:blipFill>
        <p:spPr>
          <a:xfrm>
            <a:off x="4506707" y="2374037"/>
            <a:ext cx="4732249" cy="2457129"/>
          </a:xfrm>
          <a:prstGeom prst="rect">
            <a:avLst/>
          </a:prstGeom>
        </p:spPr>
      </p:pic>
      <p:sp>
        <p:nvSpPr>
          <p:cNvPr id="17" name="Title 1"/>
          <p:cNvSpPr txBox="1">
            <a:spLocks/>
          </p:cNvSpPr>
          <p:nvPr/>
        </p:nvSpPr>
        <p:spPr>
          <a:xfrm>
            <a:off x="609600" y="274638"/>
            <a:ext cx="7924800" cy="1102304"/>
          </a:xfrm>
          <a:prstGeom prst="rect">
            <a:avLst/>
          </a:prstGeom>
        </p:spPr>
        <p:txBody>
          <a:bodyPr anchor="b"/>
          <a:lstStyle>
            <a:lvl1pPr algn="l" defTabSz="914400" rtl="0" eaLnBrk="1" latinLnBrk="0" hangingPunct="1">
              <a:spcBef>
                <a:spcPct val="0"/>
              </a:spcBef>
              <a:buNone/>
              <a:defRPr sz="3000" kern="1200" cap="all" spc="5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dirty="0" smtClean="0">
                <a:solidFill>
                  <a:schemeClr val="bg2"/>
                </a:solidFill>
              </a:rPr>
              <a:t>Recipe for a </a:t>
            </a:r>
            <a:r>
              <a:rPr lang="en-US" dirty="0" err="1" smtClean="0">
                <a:solidFill>
                  <a:schemeClr val="bg2"/>
                </a:solidFill>
              </a:rPr>
              <a:t>Katniss</a:t>
            </a:r>
            <a:r>
              <a:rPr lang="en-US" dirty="0" smtClean="0">
                <a:solidFill>
                  <a:schemeClr val="bg2"/>
                </a:solidFill>
              </a:rPr>
              <a:t>:</a:t>
            </a:r>
            <a:endParaRPr lang="en-US" dirty="0">
              <a:solidFill>
                <a:schemeClr val="bg2"/>
              </a:solidFill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609600" y="1735912"/>
            <a:ext cx="836377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Courier New"/>
              <a:buChar char="o"/>
            </a:pPr>
            <a:r>
              <a:rPr lang="en-US" sz="2400" dirty="0" smtClean="0">
                <a:solidFill>
                  <a:srgbClr val="DC9E1F"/>
                </a:solidFill>
              </a:rPr>
              <a:t> </a:t>
            </a:r>
            <a:r>
              <a:rPr lang="en-US" sz="2400" dirty="0" smtClean="0">
                <a:solidFill>
                  <a:srgbClr val="53595E"/>
                </a:solidFill>
              </a:rPr>
              <a:t>Dystopia</a:t>
            </a: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 rotWithShape="1">
          <a:blip r:embed="rId8"/>
          <a:srcRect r="44952"/>
          <a:stretch/>
        </p:blipFill>
        <p:spPr>
          <a:xfrm rot="6117902">
            <a:off x="6059387" y="3668821"/>
            <a:ext cx="3382819" cy="3344720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 rotWithShape="1">
          <a:blip r:embed="rId8">
            <a:alphaModFix amt="80000"/>
          </a:blip>
          <a:srcRect r="44952"/>
          <a:stretch/>
        </p:blipFill>
        <p:spPr>
          <a:xfrm rot="13377382">
            <a:off x="7661219" y="2809089"/>
            <a:ext cx="3382819" cy="3344720"/>
          </a:xfrm>
          <a:prstGeom prst="rect">
            <a:avLst/>
          </a:prstGeom>
        </p:spPr>
      </p:pic>
      <p:sp>
        <p:nvSpPr>
          <p:cNvPr id="21" name="Rectangle 20"/>
          <p:cNvSpPr/>
          <p:nvPr/>
        </p:nvSpPr>
        <p:spPr>
          <a:xfrm>
            <a:off x="609600" y="2457129"/>
            <a:ext cx="282641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>
              <a:buFont typeface="Courier New"/>
              <a:buChar char="o"/>
            </a:pPr>
            <a:r>
              <a:rPr lang="en-US" sz="2400" dirty="0">
                <a:solidFill>
                  <a:schemeClr val="tx2"/>
                </a:solidFill>
              </a:rPr>
              <a:t> </a:t>
            </a:r>
            <a:r>
              <a:rPr lang="en-US" sz="2400" dirty="0">
                <a:solidFill>
                  <a:schemeClr val="bg2">
                    <a:lumMod val="75000"/>
                    <a:lumOff val="25000"/>
                  </a:schemeClr>
                </a:solidFill>
              </a:rPr>
              <a:t>Position in Society</a:t>
            </a:r>
          </a:p>
        </p:txBody>
      </p:sp>
      <p:sp>
        <p:nvSpPr>
          <p:cNvPr id="22" name="Rectangle 21"/>
          <p:cNvSpPr/>
          <p:nvPr/>
        </p:nvSpPr>
        <p:spPr>
          <a:xfrm>
            <a:off x="609600" y="3205603"/>
            <a:ext cx="240322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>
              <a:buFont typeface="Courier New"/>
              <a:buChar char="o"/>
            </a:pPr>
            <a:r>
              <a:rPr lang="en-US" sz="2400" dirty="0">
                <a:solidFill>
                  <a:schemeClr val="tx2"/>
                </a:solidFill>
              </a:rPr>
              <a:t> </a:t>
            </a:r>
            <a:r>
              <a:rPr lang="en-US" sz="2400" dirty="0">
                <a:solidFill>
                  <a:srgbClr val="53595E"/>
                </a:solidFill>
              </a:rPr>
              <a:t>Feminist Ethics</a:t>
            </a:r>
          </a:p>
        </p:txBody>
      </p:sp>
    </p:spTree>
    <p:extLst>
      <p:ext uri="{BB962C8B-B14F-4D97-AF65-F5344CB8AC3E}">
        <p14:creationId xmlns:p14="http://schemas.microsoft.com/office/powerpoint/2010/main" val="181351410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8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1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anim to="1.5" calcmode="lin" valueType="num">
                                      <p:cBhvr override="childStyle">
                                        <p:cTn id="2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style.fontSize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8" grpId="1"/>
      <p:bldP spid="21" grpId="0"/>
      <p:bldP spid="2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663227"/>
            <a:ext cx="2368627" cy="887803"/>
          </a:xfrm>
        </p:spPr>
        <p:txBody>
          <a:bodyPr/>
          <a:lstStyle/>
          <a:p>
            <a:r>
              <a:rPr lang="en-US" dirty="0" smtClean="0"/>
              <a:t>Dystopia: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type="body" idx="4294967295"/>
          </p:nvPr>
        </p:nvSpPr>
        <p:spPr>
          <a:xfrm>
            <a:off x="2865841" y="2007412"/>
            <a:ext cx="5574342" cy="1311995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“An imagined place or state in which everything is unpleasant or bad, typically a totalitarian or environmentally degraded one”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2978227" y="3319407"/>
            <a:ext cx="200586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/>
              <a:t>Opposite of Utopia</a:t>
            </a:r>
          </a:p>
          <a:p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2978227" y="4225494"/>
            <a:ext cx="142879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dirty="0" err="1" smtClean="0"/>
              <a:t>Katniss</a:t>
            </a:r>
            <a:endParaRPr lang="en-US" dirty="0" smtClean="0"/>
          </a:p>
          <a:p>
            <a:endParaRPr lang="en-US" dirty="0" smtClean="0"/>
          </a:p>
        </p:txBody>
      </p:sp>
      <p:sp>
        <p:nvSpPr>
          <p:cNvPr id="6" name="Rectangle 5"/>
          <p:cNvSpPr/>
          <p:nvPr/>
        </p:nvSpPr>
        <p:spPr>
          <a:xfrm>
            <a:off x="5278922" y="4225494"/>
            <a:ext cx="109517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dirty="0"/>
              <a:t>Lauren</a:t>
            </a:r>
          </a:p>
        </p:txBody>
      </p:sp>
    </p:spTree>
    <p:extLst>
      <p:ext uri="{BB962C8B-B14F-4D97-AF65-F5344CB8AC3E}">
        <p14:creationId xmlns:p14="http://schemas.microsoft.com/office/powerpoint/2010/main" val="153363114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Content Placeholder 3" descr="grid paper.png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5385" b="15385"/>
          <a:stretch>
            <a:fillRect/>
          </a:stretch>
        </p:blipFill>
        <p:spPr>
          <a:xfrm>
            <a:off x="0" y="4400871"/>
            <a:ext cx="4732249" cy="2457129"/>
          </a:xfrm>
          <a:prstGeom prst="rect">
            <a:avLst/>
          </a:prstGeom>
        </p:spPr>
      </p:pic>
      <p:pic>
        <p:nvPicPr>
          <p:cNvPr id="14" name="Content Placeholder 3" descr="grid paper.png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5385" b="15385"/>
          <a:stretch>
            <a:fillRect/>
          </a:stretch>
        </p:blipFill>
        <p:spPr>
          <a:xfrm>
            <a:off x="4506707" y="4400871"/>
            <a:ext cx="4732249" cy="2457129"/>
          </a:xfrm>
          <a:prstGeom prst="rect">
            <a:avLst/>
          </a:prstGeom>
        </p:spPr>
      </p:pic>
      <p:pic>
        <p:nvPicPr>
          <p:cNvPr id="11" name="Content Placeholder 3" descr="grid paper.png"/>
          <p:cNvPicPr>
            <a:picLocks noGrp="1" noChangeAspect="1"/>
          </p:cNvPicPr>
          <p:nvPr>
            <p:ph sz="quarter" idx="4294967295"/>
          </p:nvPr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5385" b="15385"/>
          <a:stretch>
            <a:fillRect/>
          </a:stretch>
        </p:blipFill>
        <p:spPr>
          <a:xfrm>
            <a:off x="-4196" y="2373313"/>
            <a:ext cx="4732338" cy="2457450"/>
          </a:xfrm>
        </p:spPr>
      </p:pic>
      <p:pic>
        <p:nvPicPr>
          <p:cNvPr id="5" name="Content Placeholder 3" descr="grid paper.png"/>
          <p:cNvPicPr>
            <a:picLocks noGrp="1" noChangeAspect="1"/>
          </p:cNvPicPr>
          <p:nvPr>
            <p:ph sz="quarter" idx="4294967295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5" b="15385"/>
          <a:stretch>
            <a:fillRect/>
          </a:stretch>
        </p:blipFill>
        <p:spPr>
          <a:xfrm>
            <a:off x="4411663" y="0"/>
            <a:ext cx="4732337" cy="2457450"/>
          </a:xfrm>
        </p:spPr>
      </p:pic>
      <p:pic>
        <p:nvPicPr>
          <p:cNvPr id="9" name="Content Placeholder 3" descr="grid paper.png"/>
          <p:cNvPicPr>
            <a:picLocks noChangeAspect="1"/>
          </p:cNvPicPr>
          <p:nvPr/>
        </p:nvPicPr>
        <p:blipFill>
          <a:blip r:embed="rId2">
            <a:alphaModFix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5385" b="15385"/>
          <a:stretch>
            <a:fillRect/>
          </a:stretch>
        </p:blipFill>
        <p:spPr>
          <a:xfrm>
            <a:off x="89" y="321"/>
            <a:ext cx="4732249" cy="2457129"/>
          </a:xfrm>
          <a:prstGeom prst="rect">
            <a:avLst/>
          </a:prstGeom>
        </p:spPr>
      </p:pic>
      <p:pic>
        <p:nvPicPr>
          <p:cNvPr id="10" name="Content Placeholder 3" descr="grid paper.png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aturation sa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5385" b="15385"/>
          <a:stretch>
            <a:fillRect/>
          </a:stretch>
        </p:blipFill>
        <p:spPr>
          <a:xfrm>
            <a:off x="4506707" y="0"/>
            <a:ext cx="4732249" cy="2457129"/>
          </a:xfrm>
          <a:prstGeom prst="rect">
            <a:avLst/>
          </a:prstGeom>
        </p:spPr>
      </p:pic>
      <p:pic>
        <p:nvPicPr>
          <p:cNvPr id="12" name="Content Placeholder 3" descr="grid paper.png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5385" b="15385"/>
          <a:stretch>
            <a:fillRect/>
          </a:stretch>
        </p:blipFill>
        <p:spPr>
          <a:xfrm>
            <a:off x="4506707" y="2374037"/>
            <a:ext cx="4732249" cy="2457129"/>
          </a:xfrm>
          <a:prstGeom prst="rect">
            <a:avLst/>
          </a:prstGeom>
        </p:spPr>
      </p:pic>
      <p:sp>
        <p:nvSpPr>
          <p:cNvPr id="17" name="Title 1"/>
          <p:cNvSpPr txBox="1">
            <a:spLocks/>
          </p:cNvSpPr>
          <p:nvPr/>
        </p:nvSpPr>
        <p:spPr>
          <a:xfrm>
            <a:off x="609600" y="274638"/>
            <a:ext cx="7924800" cy="1102304"/>
          </a:xfrm>
          <a:prstGeom prst="rect">
            <a:avLst/>
          </a:prstGeom>
        </p:spPr>
        <p:txBody>
          <a:bodyPr anchor="b"/>
          <a:lstStyle>
            <a:lvl1pPr algn="l" defTabSz="914400" rtl="0" eaLnBrk="1" latinLnBrk="0" hangingPunct="1">
              <a:spcBef>
                <a:spcPct val="0"/>
              </a:spcBef>
              <a:buNone/>
              <a:defRPr sz="3000" kern="1200" cap="all" spc="5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dirty="0" smtClean="0">
                <a:solidFill>
                  <a:schemeClr val="bg2"/>
                </a:solidFill>
              </a:rPr>
              <a:t>Recipe for a </a:t>
            </a:r>
            <a:r>
              <a:rPr lang="en-US" dirty="0" err="1" smtClean="0">
                <a:solidFill>
                  <a:schemeClr val="bg2"/>
                </a:solidFill>
              </a:rPr>
              <a:t>Katniss</a:t>
            </a:r>
            <a:r>
              <a:rPr lang="en-US" dirty="0" smtClean="0">
                <a:solidFill>
                  <a:schemeClr val="bg2"/>
                </a:solidFill>
              </a:rPr>
              <a:t>:</a:t>
            </a:r>
            <a:endParaRPr lang="en-US" dirty="0">
              <a:solidFill>
                <a:schemeClr val="bg2"/>
              </a:solidFill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609600" y="1735912"/>
            <a:ext cx="836377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Courier New"/>
              <a:buChar char="o"/>
            </a:pPr>
            <a:r>
              <a:rPr lang="en-US" sz="2400" dirty="0" smtClean="0">
                <a:solidFill>
                  <a:srgbClr val="DC9E1F"/>
                </a:solidFill>
              </a:rPr>
              <a:t> </a:t>
            </a:r>
            <a:r>
              <a:rPr lang="en-US" sz="2400" dirty="0" smtClean="0">
                <a:solidFill>
                  <a:srgbClr val="53595E"/>
                </a:solidFill>
              </a:rPr>
              <a:t>Dystopia</a:t>
            </a: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 rotWithShape="1">
          <a:blip r:embed="rId8"/>
          <a:srcRect r="44952"/>
          <a:stretch/>
        </p:blipFill>
        <p:spPr>
          <a:xfrm rot="6117902">
            <a:off x="6059387" y="3668821"/>
            <a:ext cx="3382819" cy="3344720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 rotWithShape="1">
          <a:blip r:embed="rId8">
            <a:alphaModFix amt="80000"/>
          </a:blip>
          <a:srcRect r="44952"/>
          <a:stretch/>
        </p:blipFill>
        <p:spPr>
          <a:xfrm rot="13377382">
            <a:off x="7661219" y="2809089"/>
            <a:ext cx="3382819" cy="3344720"/>
          </a:xfrm>
          <a:prstGeom prst="rect">
            <a:avLst/>
          </a:prstGeom>
        </p:spPr>
      </p:pic>
      <p:sp>
        <p:nvSpPr>
          <p:cNvPr id="21" name="Rectangle 20"/>
          <p:cNvSpPr/>
          <p:nvPr/>
        </p:nvSpPr>
        <p:spPr>
          <a:xfrm>
            <a:off x="609600" y="2457129"/>
            <a:ext cx="282641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>
              <a:buFont typeface="Courier New"/>
              <a:buChar char="o"/>
            </a:pPr>
            <a:r>
              <a:rPr lang="en-US" sz="2400" dirty="0">
                <a:solidFill>
                  <a:schemeClr val="tx2"/>
                </a:solidFill>
              </a:rPr>
              <a:t> </a:t>
            </a:r>
            <a:r>
              <a:rPr lang="en-US" sz="2400" dirty="0">
                <a:solidFill>
                  <a:schemeClr val="bg2">
                    <a:lumMod val="75000"/>
                    <a:lumOff val="25000"/>
                  </a:schemeClr>
                </a:solidFill>
              </a:rPr>
              <a:t>Position in Society</a:t>
            </a:r>
          </a:p>
        </p:txBody>
      </p:sp>
      <p:sp>
        <p:nvSpPr>
          <p:cNvPr id="22" name="Rectangle 21"/>
          <p:cNvSpPr/>
          <p:nvPr/>
        </p:nvSpPr>
        <p:spPr>
          <a:xfrm>
            <a:off x="609600" y="3205603"/>
            <a:ext cx="240322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>
              <a:buFont typeface="Courier New"/>
              <a:buChar char="o"/>
            </a:pPr>
            <a:r>
              <a:rPr lang="en-US" sz="2400" dirty="0">
                <a:solidFill>
                  <a:schemeClr val="tx2"/>
                </a:solidFill>
              </a:rPr>
              <a:t> </a:t>
            </a:r>
            <a:r>
              <a:rPr lang="en-US" sz="2400" dirty="0">
                <a:solidFill>
                  <a:srgbClr val="53595E"/>
                </a:solidFill>
              </a:rPr>
              <a:t>Feminist Ethics</a:t>
            </a:r>
          </a:p>
        </p:txBody>
      </p:sp>
      <p:sp>
        <p:nvSpPr>
          <p:cNvPr id="2" name="Rectangle 1"/>
          <p:cNvSpPr/>
          <p:nvPr/>
        </p:nvSpPr>
        <p:spPr>
          <a:xfrm>
            <a:off x="2295346" y="1653073"/>
            <a:ext cx="531916" cy="58477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>
                <a:solidFill>
                  <a:srgbClr val="53595E"/>
                </a:solidFill>
                <a:latin typeface="Zapf Dingbats"/>
                <a:ea typeface="Zapf Dingbats"/>
                <a:cs typeface="Zapf Dingbats"/>
                <a:sym typeface="Zapf Dingbats"/>
              </a:rPr>
              <a:t>✔</a:t>
            </a:r>
            <a:endParaRPr lang="en-US" sz="3200" dirty="0">
              <a:solidFill>
                <a:srgbClr val="53595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071964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8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anim to="1.5" calcmode="lin" valueType="num">
                                      <p:cBhvr override="childStyle">
                                        <p:cTn id="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style.fontSize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433" y="572313"/>
            <a:ext cx="8152657" cy="563549"/>
          </a:xfrm>
        </p:spPr>
        <p:txBody>
          <a:bodyPr/>
          <a:lstStyle/>
          <a:p>
            <a:r>
              <a:rPr lang="en-US" dirty="0" smtClean="0"/>
              <a:t>Societal Outsiders, Community Insiders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5265140" y="1600200"/>
            <a:ext cx="2820022" cy="30808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Lauren</a:t>
            </a:r>
          </a:p>
          <a:p>
            <a:pPr algn="ctr"/>
            <a:endParaRPr lang="en-US" sz="2800" dirty="0"/>
          </a:p>
          <a:p>
            <a:pPr marL="285750" indent="-285750">
              <a:lnSpc>
                <a:spcPct val="120000"/>
              </a:lnSpc>
              <a:buClr>
                <a:schemeClr val="tx2"/>
              </a:buClr>
              <a:buFont typeface="Arial"/>
              <a:buChar char="•"/>
            </a:pPr>
            <a:r>
              <a:rPr lang="en-US" sz="2000" dirty="0" smtClean="0"/>
              <a:t>Survivalist</a:t>
            </a:r>
            <a:endParaRPr lang="en-US" sz="2000" dirty="0"/>
          </a:p>
          <a:p>
            <a:pPr marL="285750" indent="-285750">
              <a:lnSpc>
                <a:spcPct val="130000"/>
              </a:lnSpc>
              <a:buClr>
                <a:schemeClr val="tx2"/>
              </a:buClr>
              <a:buFont typeface="Arial"/>
              <a:buChar char="•"/>
            </a:pPr>
            <a:r>
              <a:rPr lang="en-US" sz="2000" dirty="0" err="1"/>
              <a:t>Earthseed</a:t>
            </a:r>
            <a:r>
              <a:rPr lang="en-US" sz="2000" dirty="0"/>
              <a:t> </a:t>
            </a:r>
          </a:p>
          <a:p>
            <a:pPr marL="742950" lvl="1" indent="-285750">
              <a:lnSpc>
                <a:spcPct val="130000"/>
              </a:lnSpc>
              <a:buClr>
                <a:schemeClr val="tx2"/>
              </a:buClr>
              <a:buFont typeface="Arial"/>
              <a:buChar char="•"/>
            </a:pPr>
            <a:r>
              <a:rPr lang="en-US" dirty="0"/>
              <a:t>“God is Change” </a:t>
            </a:r>
          </a:p>
          <a:p>
            <a:pPr marL="742950" lvl="1" indent="-285750">
              <a:lnSpc>
                <a:spcPct val="130000"/>
              </a:lnSpc>
              <a:buClr>
                <a:schemeClr val="tx2"/>
              </a:buClr>
              <a:buFont typeface="Arial"/>
              <a:buChar char="•"/>
            </a:pPr>
            <a:r>
              <a:rPr lang="en-US" dirty="0"/>
              <a:t>“God exists to be shaped”</a:t>
            </a:r>
          </a:p>
          <a:p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1028396" y="1600200"/>
            <a:ext cx="2612037" cy="23852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dirty="0" err="1" smtClean="0"/>
              <a:t>Katniss</a:t>
            </a:r>
            <a:endParaRPr lang="en-US" sz="2800" dirty="0"/>
          </a:p>
          <a:p>
            <a:pPr algn="ctr"/>
            <a:endParaRPr lang="en-US" sz="2800" dirty="0"/>
          </a:p>
          <a:p>
            <a:pPr marL="285750" indent="-285750" algn="ctr">
              <a:lnSpc>
                <a:spcPct val="140000"/>
              </a:lnSpc>
              <a:buClr>
                <a:schemeClr val="tx2"/>
              </a:buClr>
              <a:buFont typeface="Arial"/>
              <a:buChar char="•"/>
            </a:pPr>
            <a:r>
              <a:rPr lang="en-US" dirty="0"/>
              <a:t> Rejects </a:t>
            </a:r>
            <a:r>
              <a:rPr lang="en-US" dirty="0" err="1"/>
              <a:t>Panem’s</a:t>
            </a:r>
            <a:r>
              <a:rPr lang="en-US" dirty="0"/>
              <a:t> </a:t>
            </a:r>
            <a:r>
              <a:rPr lang="en-US" dirty="0" smtClean="0"/>
              <a:t>rules</a:t>
            </a:r>
            <a:endParaRPr lang="en-US" dirty="0"/>
          </a:p>
          <a:p>
            <a:pPr marL="742950" lvl="1" indent="-285750">
              <a:lnSpc>
                <a:spcPct val="140000"/>
              </a:lnSpc>
              <a:buClr>
                <a:schemeClr val="tx2"/>
              </a:buClr>
              <a:buFont typeface="Arial"/>
              <a:buChar char="•"/>
            </a:pPr>
            <a:r>
              <a:rPr lang="en-US" dirty="0" smtClean="0"/>
              <a:t>Hunting</a:t>
            </a:r>
          </a:p>
          <a:p>
            <a:pPr marL="285750" indent="-285750">
              <a:lnSpc>
                <a:spcPct val="120000"/>
              </a:lnSpc>
              <a:buClr>
                <a:schemeClr val="tx2"/>
              </a:buClr>
              <a:buFont typeface="Arial"/>
              <a:buChar char="•"/>
            </a:pPr>
            <a:r>
              <a:rPr lang="en-US" dirty="0" smtClean="0"/>
              <a:t>Manipulation </a:t>
            </a:r>
            <a:r>
              <a:rPr lang="en-US" dirty="0"/>
              <a:t>of </a:t>
            </a:r>
            <a:r>
              <a:rPr lang="en-US" dirty="0" err="1"/>
              <a:t>Panem’s</a:t>
            </a:r>
            <a:r>
              <a:rPr lang="en-US" dirty="0"/>
              <a:t> expectations</a:t>
            </a:r>
          </a:p>
        </p:txBody>
      </p:sp>
    </p:spTree>
    <p:extLst>
      <p:ext uri="{BB962C8B-B14F-4D97-AF65-F5344CB8AC3E}">
        <p14:creationId xmlns:p14="http://schemas.microsoft.com/office/powerpoint/2010/main" val="263033763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Content Placeholder 3" descr="grid paper.png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5385" b="15385"/>
          <a:stretch>
            <a:fillRect/>
          </a:stretch>
        </p:blipFill>
        <p:spPr>
          <a:xfrm>
            <a:off x="0" y="4400871"/>
            <a:ext cx="4732249" cy="2457129"/>
          </a:xfrm>
          <a:prstGeom prst="rect">
            <a:avLst/>
          </a:prstGeom>
        </p:spPr>
      </p:pic>
      <p:pic>
        <p:nvPicPr>
          <p:cNvPr id="14" name="Content Placeholder 3" descr="grid paper.png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5385" b="15385"/>
          <a:stretch>
            <a:fillRect/>
          </a:stretch>
        </p:blipFill>
        <p:spPr>
          <a:xfrm>
            <a:off x="4506707" y="4400871"/>
            <a:ext cx="4732249" cy="2457129"/>
          </a:xfrm>
          <a:prstGeom prst="rect">
            <a:avLst/>
          </a:prstGeom>
        </p:spPr>
      </p:pic>
      <p:pic>
        <p:nvPicPr>
          <p:cNvPr id="11" name="Content Placeholder 3" descr="grid paper.png"/>
          <p:cNvPicPr>
            <a:picLocks noGrp="1" noChangeAspect="1"/>
          </p:cNvPicPr>
          <p:nvPr>
            <p:ph sz="quarter" idx="4294967295"/>
          </p:nvPr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5385" b="15385"/>
          <a:stretch>
            <a:fillRect/>
          </a:stretch>
        </p:blipFill>
        <p:spPr>
          <a:xfrm>
            <a:off x="-4196" y="2373313"/>
            <a:ext cx="4732338" cy="2457450"/>
          </a:xfrm>
        </p:spPr>
      </p:pic>
      <p:pic>
        <p:nvPicPr>
          <p:cNvPr id="5" name="Content Placeholder 3" descr="grid paper.png"/>
          <p:cNvPicPr>
            <a:picLocks noGrp="1" noChangeAspect="1"/>
          </p:cNvPicPr>
          <p:nvPr>
            <p:ph sz="quarter" idx="4294967295"/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5" b="15385"/>
          <a:stretch>
            <a:fillRect/>
          </a:stretch>
        </p:blipFill>
        <p:spPr>
          <a:xfrm>
            <a:off x="4411663" y="0"/>
            <a:ext cx="4732337" cy="2457450"/>
          </a:xfrm>
        </p:spPr>
      </p:pic>
      <p:pic>
        <p:nvPicPr>
          <p:cNvPr id="9" name="Content Placeholder 3" descr="grid paper.png"/>
          <p:cNvPicPr>
            <a:picLocks noChangeAspect="1"/>
          </p:cNvPicPr>
          <p:nvPr/>
        </p:nvPicPr>
        <p:blipFill>
          <a:blip r:embed="rId3">
            <a:alphaModFix/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5385" b="15385"/>
          <a:stretch>
            <a:fillRect/>
          </a:stretch>
        </p:blipFill>
        <p:spPr>
          <a:xfrm>
            <a:off x="89" y="321"/>
            <a:ext cx="4732249" cy="2457129"/>
          </a:xfrm>
          <a:prstGeom prst="rect">
            <a:avLst/>
          </a:prstGeom>
        </p:spPr>
      </p:pic>
      <p:pic>
        <p:nvPicPr>
          <p:cNvPr id="10" name="Content Placeholder 3" descr="grid paper.png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aturation sa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5385" b="15385"/>
          <a:stretch>
            <a:fillRect/>
          </a:stretch>
        </p:blipFill>
        <p:spPr>
          <a:xfrm>
            <a:off x="4506707" y="0"/>
            <a:ext cx="4732249" cy="2457129"/>
          </a:xfrm>
          <a:prstGeom prst="rect">
            <a:avLst/>
          </a:prstGeom>
        </p:spPr>
      </p:pic>
      <p:pic>
        <p:nvPicPr>
          <p:cNvPr id="12" name="Content Placeholder 3" descr="grid paper.png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5385" b="15385"/>
          <a:stretch>
            <a:fillRect/>
          </a:stretch>
        </p:blipFill>
        <p:spPr>
          <a:xfrm>
            <a:off x="4506707" y="2374037"/>
            <a:ext cx="4732249" cy="2457129"/>
          </a:xfrm>
          <a:prstGeom prst="rect">
            <a:avLst/>
          </a:prstGeom>
        </p:spPr>
      </p:pic>
      <p:sp>
        <p:nvSpPr>
          <p:cNvPr id="17" name="Title 1"/>
          <p:cNvSpPr txBox="1">
            <a:spLocks/>
          </p:cNvSpPr>
          <p:nvPr/>
        </p:nvSpPr>
        <p:spPr>
          <a:xfrm>
            <a:off x="609600" y="274638"/>
            <a:ext cx="7924800" cy="1102304"/>
          </a:xfrm>
          <a:prstGeom prst="rect">
            <a:avLst/>
          </a:prstGeom>
        </p:spPr>
        <p:txBody>
          <a:bodyPr anchor="b"/>
          <a:lstStyle>
            <a:lvl1pPr algn="l" defTabSz="914400" rtl="0" eaLnBrk="1" latinLnBrk="0" hangingPunct="1">
              <a:spcBef>
                <a:spcPct val="0"/>
              </a:spcBef>
              <a:buNone/>
              <a:defRPr sz="3000" kern="1200" cap="all" spc="5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dirty="0" smtClean="0">
                <a:solidFill>
                  <a:schemeClr val="bg2"/>
                </a:solidFill>
              </a:rPr>
              <a:t>Recipe for a </a:t>
            </a:r>
            <a:r>
              <a:rPr lang="en-US" dirty="0" err="1" smtClean="0">
                <a:solidFill>
                  <a:schemeClr val="bg2"/>
                </a:solidFill>
              </a:rPr>
              <a:t>Katniss</a:t>
            </a:r>
            <a:r>
              <a:rPr lang="en-US" dirty="0" smtClean="0">
                <a:solidFill>
                  <a:schemeClr val="bg2"/>
                </a:solidFill>
              </a:rPr>
              <a:t>:</a:t>
            </a:r>
            <a:endParaRPr lang="en-US" dirty="0">
              <a:solidFill>
                <a:schemeClr val="bg2"/>
              </a:solidFill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609600" y="1735912"/>
            <a:ext cx="836377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Courier New"/>
              <a:buChar char="o"/>
            </a:pPr>
            <a:r>
              <a:rPr lang="en-US" sz="2400" dirty="0" smtClean="0">
                <a:solidFill>
                  <a:srgbClr val="DC9E1F"/>
                </a:solidFill>
              </a:rPr>
              <a:t> </a:t>
            </a:r>
            <a:r>
              <a:rPr lang="en-US" sz="2400" dirty="0" smtClean="0">
                <a:solidFill>
                  <a:srgbClr val="53595E"/>
                </a:solidFill>
              </a:rPr>
              <a:t>Dystopia</a:t>
            </a: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 rotWithShape="1">
          <a:blip r:embed="rId9"/>
          <a:srcRect r="44952"/>
          <a:stretch/>
        </p:blipFill>
        <p:spPr>
          <a:xfrm rot="6117902">
            <a:off x="6059387" y="3668821"/>
            <a:ext cx="3382819" cy="3344720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 rotWithShape="1">
          <a:blip r:embed="rId9">
            <a:alphaModFix amt="80000"/>
          </a:blip>
          <a:srcRect r="44952"/>
          <a:stretch/>
        </p:blipFill>
        <p:spPr>
          <a:xfrm rot="13377382">
            <a:off x="7661219" y="2809089"/>
            <a:ext cx="3382819" cy="3344720"/>
          </a:xfrm>
          <a:prstGeom prst="rect">
            <a:avLst/>
          </a:prstGeom>
        </p:spPr>
      </p:pic>
      <p:sp>
        <p:nvSpPr>
          <p:cNvPr id="21" name="Rectangle 20"/>
          <p:cNvSpPr/>
          <p:nvPr/>
        </p:nvSpPr>
        <p:spPr>
          <a:xfrm>
            <a:off x="609600" y="2457129"/>
            <a:ext cx="282641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>
              <a:buFont typeface="Courier New"/>
              <a:buChar char="o"/>
            </a:pPr>
            <a:r>
              <a:rPr lang="en-US" sz="2400" dirty="0">
                <a:solidFill>
                  <a:schemeClr val="tx2"/>
                </a:solidFill>
              </a:rPr>
              <a:t> </a:t>
            </a:r>
            <a:r>
              <a:rPr lang="en-US" sz="2400" dirty="0">
                <a:solidFill>
                  <a:schemeClr val="bg2">
                    <a:lumMod val="75000"/>
                    <a:lumOff val="25000"/>
                  </a:schemeClr>
                </a:solidFill>
              </a:rPr>
              <a:t>Position in Society</a:t>
            </a:r>
          </a:p>
        </p:txBody>
      </p:sp>
      <p:sp>
        <p:nvSpPr>
          <p:cNvPr id="22" name="Rectangle 21"/>
          <p:cNvSpPr/>
          <p:nvPr/>
        </p:nvSpPr>
        <p:spPr>
          <a:xfrm>
            <a:off x="609600" y="3205603"/>
            <a:ext cx="240322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>
              <a:buFont typeface="Courier New"/>
              <a:buChar char="o"/>
            </a:pPr>
            <a:r>
              <a:rPr lang="en-US" sz="2400" dirty="0">
                <a:solidFill>
                  <a:schemeClr val="tx2"/>
                </a:solidFill>
              </a:rPr>
              <a:t> </a:t>
            </a:r>
            <a:r>
              <a:rPr lang="en-US" sz="2400" dirty="0">
                <a:solidFill>
                  <a:srgbClr val="53595E"/>
                </a:solidFill>
              </a:rPr>
              <a:t>Feminist Ethics</a:t>
            </a:r>
          </a:p>
        </p:txBody>
      </p:sp>
      <p:sp>
        <p:nvSpPr>
          <p:cNvPr id="2" name="Rectangle 1"/>
          <p:cNvSpPr/>
          <p:nvPr/>
        </p:nvSpPr>
        <p:spPr>
          <a:xfrm>
            <a:off x="2295346" y="1653073"/>
            <a:ext cx="531916" cy="58477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>
                <a:solidFill>
                  <a:srgbClr val="53595E"/>
                </a:solidFill>
                <a:latin typeface="Zapf Dingbats"/>
                <a:ea typeface="Zapf Dingbats"/>
                <a:cs typeface="Zapf Dingbats"/>
                <a:sym typeface="Zapf Dingbats"/>
              </a:rPr>
              <a:t>✔</a:t>
            </a:r>
            <a:endParaRPr lang="en-US" sz="3200" dirty="0">
              <a:solidFill>
                <a:srgbClr val="53595E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6019222" y="2373313"/>
            <a:ext cx="531916" cy="58477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>
                <a:solidFill>
                  <a:srgbClr val="53595E"/>
                </a:solidFill>
                <a:latin typeface="Zapf Dingbats"/>
                <a:ea typeface="Zapf Dingbats"/>
                <a:cs typeface="Zapf Dingbats"/>
                <a:sym typeface="Zapf Dingbats"/>
              </a:rPr>
              <a:t>✔</a:t>
            </a:r>
            <a:endParaRPr lang="en-US" sz="3200" dirty="0"/>
          </a:p>
        </p:txBody>
      </p:sp>
      <p:sp>
        <p:nvSpPr>
          <p:cNvPr id="23" name="Rectangle 22"/>
          <p:cNvSpPr/>
          <p:nvPr/>
        </p:nvSpPr>
        <p:spPr>
          <a:xfrm>
            <a:off x="609600" y="2444325"/>
            <a:ext cx="836377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Courier New"/>
              <a:buChar char="o"/>
            </a:pPr>
            <a:r>
              <a:rPr lang="en-US" sz="2400" dirty="0" smtClean="0">
                <a:solidFill>
                  <a:schemeClr val="tx2"/>
                </a:solidFill>
              </a:rPr>
              <a:t> </a:t>
            </a:r>
            <a:r>
              <a:rPr lang="en-US" sz="2400" dirty="0" smtClean="0">
                <a:solidFill>
                  <a:srgbClr val="53595E"/>
                </a:solidFill>
              </a:rPr>
              <a:t>Societal Outsiders, Community Insiders</a:t>
            </a:r>
          </a:p>
        </p:txBody>
      </p:sp>
    </p:spTree>
    <p:extLst>
      <p:ext uri="{BB962C8B-B14F-4D97-AF65-F5344CB8AC3E}">
        <p14:creationId xmlns:p14="http://schemas.microsoft.com/office/powerpoint/2010/main" val="178652466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8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1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2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anim to="1.5" calcmode="lin" valueType="num">
                                      <p:cBhvr override="childStyle">
                                        <p:cTn id="2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style.fontSize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2" grpId="0"/>
      <p:bldP spid="3" grpId="0"/>
      <p:bldP spid="2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>
          <a:xfrm>
            <a:off x="609600" y="942467"/>
            <a:ext cx="3733800" cy="4114800"/>
          </a:xfrm>
        </p:spPr>
        <p:txBody>
          <a:bodyPr/>
          <a:lstStyle/>
          <a:p>
            <a:r>
              <a:rPr lang="en-US" sz="2400" dirty="0" smtClean="0"/>
              <a:t>Value:</a:t>
            </a:r>
          </a:p>
          <a:p>
            <a:pPr lvl="1"/>
            <a:r>
              <a:rPr lang="en-US" dirty="0" smtClean="0"/>
              <a:t>Independence</a:t>
            </a:r>
          </a:p>
          <a:p>
            <a:pPr lvl="1"/>
            <a:r>
              <a:rPr lang="en-US" dirty="0" smtClean="0"/>
              <a:t>Autonomy</a:t>
            </a:r>
          </a:p>
          <a:p>
            <a:pPr lvl="1"/>
            <a:r>
              <a:rPr lang="en-US" dirty="0" smtClean="0"/>
              <a:t>Hierarchy</a:t>
            </a:r>
          </a:p>
          <a:p>
            <a:pPr lvl="1"/>
            <a:r>
              <a:rPr lang="en-US" dirty="0" smtClean="0"/>
              <a:t>Rules</a:t>
            </a:r>
          </a:p>
          <a:p>
            <a:pPr lvl="1"/>
            <a:r>
              <a:rPr lang="en-US" dirty="0" smtClean="0"/>
              <a:t>Domination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4"/>
          </p:nvPr>
        </p:nvSpPr>
        <p:spPr>
          <a:xfrm>
            <a:off x="4800600" y="943696"/>
            <a:ext cx="3733800" cy="4114800"/>
          </a:xfrm>
        </p:spPr>
        <p:txBody>
          <a:bodyPr/>
          <a:lstStyle/>
          <a:p>
            <a:r>
              <a:rPr lang="en-US" sz="2400" dirty="0" smtClean="0"/>
              <a:t>Devalue:</a:t>
            </a:r>
          </a:p>
          <a:p>
            <a:pPr lvl="1"/>
            <a:r>
              <a:rPr lang="en-US" dirty="0" smtClean="0"/>
              <a:t>Interdependence</a:t>
            </a:r>
          </a:p>
          <a:p>
            <a:pPr lvl="1"/>
            <a:r>
              <a:rPr lang="en-US" dirty="0" smtClean="0"/>
              <a:t>Relationships</a:t>
            </a:r>
          </a:p>
          <a:p>
            <a:pPr lvl="1"/>
            <a:r>
              <a:rPr lang="en-US" dirty="0" smtClean="0"/>
              <a:t>Community</a:t>
            </a:r>
          </a:p>
          <a:p>
            <a:pPr lvl="1"/>
            <a:r>
              <a:rPr lang="en-US" dirty="0" smtClean="0"/>
              <a:t>Connection</a:t>
            </a:r>
          </a:p>
          <a:p>
            <a:pPr lvl="1"/>
            <a:r>
              <a:rPr lang="en-US" dirty="0" smtClean="0"/>
              <a:t>Partiality</a:t>
            </a:r>
          </a:p>
          <a:p>
            <a:pPr lvl="1"/>
            <a:r>
              <a:rPr lang="en-US" dirty="0" smtClean="0"/>
              <a:t>Moral issues of the private realm.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9321" y="181443"/>
            <a:ext cx="7924800" cy="669183"/>
          </a:xfrm>
        </p:spPr>
        <p:txBody>
          <a:bodyPr/>
          <a:lstStyle/>
          <a:p>
            <a:r>
              <a:rPr lang="en-US" dirty="0" smtClean="0"/>
              <a:t>Traditional Ethics Devalue Women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303442" y="3420881"/>
            <a:ext cx="41582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**Stereotypically masculine attributes**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4647060" y="3995325"/>
            <a:ext cx="388734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**Stereotypically </a:t>
            </a:r>
            <a:r>
              <a:rPr lang="en-US" dirty="0" smtClean="0"/>
              <a:t>feminine attributes*</a:t>
            </a:r>
            <a:r>
              <a:rPr lang="en-US" dirty="0"/>
              <a:t>*</a:t>
            </a:r>
          </a:p>
        </p:txBody>
      </p:sp>
      <p:graphicFrame>
        <p:nvGraphicFramePr>
          <p:cNvPr id="8" name="Diagram 7"/>
          <p:cNvGraphicFramePr/>
          <p:nvPr>
            <p:extLst>
              <p:ext uri="{D42A27DB-BD31-4B8C-83A1-F6EECF244321}">
                <p14:modId xmlns:p14="http://schemas.microsoft.com/office/powerpoint/2010/main" val="1806484075"/>
              </p:ext>
            </p:extLst>
          </p:nvPr>
        </p:nvGraphicFramePr>
        <p:xfrm>
          <a:off x="2027067" y="4277285"/>
          <a:ext cx="5091745" cy="1559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cxnSp>
        <p:nvCxnSpPr>
          <p:cNvPr id="9" name="Straight Arrow Connector 8"/>
          <p:cNvCxnSpPr/>
          <p:nvPr/>
        </p:nvCxnSpPr>
        <p:spPr>
          <a:xfrm>
            <a:off x="2687494" y="4740213"/>
            <a:ext cx="0" cy="430929"/>
          </a:xfrm>
          <a:prstGeom prst="straightConnector1">
            <a:avLst/>
          </a:prstGeom>
          <a:ln w="28575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6385817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5" grpId="0" build="p"/>
      <p:bldP spid="6" grpId="1"/>
      <p:bldP spid="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524" y="680467"/>
            <a:ext cx="3608745" cy="635163"/>
          </a:xfrm>
        </p:spPr>
        <p:txBody>
          <a:bodyPr/>
          <a:lstStyle/>
          <a:p>
            <a:r>
              <a:rPr lang="en-US" dirty="0" smtClean="0"/>
              <a:t>Feminist Ethics: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4331740" y="826182"/>
            <a:ext cx="4202659" cy="4114800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Stanford Encyclopedia of Philosophy: </a:t>
            </a:r>
          </a:p>
          <a:p>
            <a:pPr lvl="1"/>
            <a:r>
              <a:rPr lang="en-US" dirty="0" smtClean="0"/>
              <a:t>Feminist ethics are “an </a:t>
            </a:r>
            <a:r>
              <a:rPr lang="en-US" dirty="0"/>
              <a:t>attempt to revise, reformulate, or rethink traditional ethics to the extent it depreciates or devalues women's moral </a:t>
            </a:r>
            <a:r>
              <a:rPr lang="en-US" smtClean="0"/>
              <a:t>experience.”</a:t>
            </a: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Response to the failings of traditional ethics</a:t>
            </a:r>
          </a:p>
          <a:p>
            <a:pPr lvl="1"/>
            <a:r>
              <a:rPr lang="en-US" dirty="0" smtClean="0"/>
              <a:t>“aim to eliminate or at least ameliorate the oppression of any group of people”</a:t>
            </a:r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2811568762"/>
              </p:ext>
            </p:extLst>
          </p:nvPr>
        </p:nvGraphicFramePr>
        <p:xfrm>
          <a:off x="1713406" y="3311346"/>
          <a:ext cx="5236668" cy="31752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cxnSp>
        <p:nvCxnSpPr>
          <p:cNvPr id="5" name="Straight Arrow Connector 4"/>
          <p:cNvCxnSpPr/>
          <p:nvPr/>
        </p:nvCxnSpPr>
        <p:spPr>
          <a:xfrm>
            <a:off x="2438020" y="4493456"/>
            <a:ext cx="0" cy="484604"/>
          </a:xfrm>
          <a:prstGeom prst="straightConnector1">
            <a:avLst/>
          </a:prstGeom>
          <a:ln w="28575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2562757" y="4602428"/>
            <a:ext cx="94119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Reaction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110164120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Horizon">
  <a:themeElements>
    <a:clrScheme name="Horizon">
      <a:dk1>
        <a:srgbClr val="000000"/>
      </a:dk1>
      <a:lt1>
        <a:srgbClr val="FFFFFF"/>
      </a:lt1>
      <a:dk2>
        <a:srgbClr val="1F2123"/>
      </a:dk2>
      <a:lt2>
        <a:srgbClr val="DC9E1F"/>
      </a:lt2>
      <a:accent1>
        <a:srgbClr val="7E97AD"/>
      </a:accent1>
      <a:accent2>
        <a:srgbClr val="CC8E60"/>
      </a:accent2>
      <a:accent3>
        <a:srgbClr val="7A6A60"/>
      </a:accent3>
      <a:accent4>
        <a:srgbClr val="B4936D"/>
      </a:accent4>
      <a:accent5>
        <a:srgbClr val="67787B"/>
      </a:accent5>
      <a:accent6>
        <a:srgbClr val="9D936F"/>
      </a:accent6>
      <a:hlink>
        <a:srgbClr val="646464"/>
      </a:hlink>
      <a:folHlink>
        <a:srgbClr val="969696"/>
      </a:folHlink>
    </a:clrScheme>
    <a:fontScheme name="Adjacency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Horizon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hade val="100000"/>
                <a:satMod val="100000"/>
              </a:schemeClr>
            </a:gs>
            <a:gs pos="100000">
              <a:schemeClr val="phClr">
                <a:tint val="61000"/>
                <a:alpha val="100000"/>
                <a:satMod val="2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</a:schemeClr>
            </a:gs>
            <a:gs pos="100000">
              <a:schemeClr val="phClr">
                <a:tint val="90000"/>
                <a:alpha val="100000"/>
                <a:satMod val="2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5240" cap="flat" cmpd="sng" algn="ctr">
          <a:solidFill>
            <a:schemeClr val="phClr">
              <a:tint val="25000"/>
              <a:alpha val="25000"/>
            </a:schemeClr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2924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prstMaterial="flat">
            <a:bevelT w="34925" h="47625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6000"/>
                <a:shade val="100000"/>
                <a:alpha val="100000"/>
                <a:satMod val="140000"/>
              </a:schemeClr>
            </a:gs>
            <a:gs pos="31000">
              <a:schemeClr val="phClr">
                <a:tint val="100000"/>
                <a:shade val="90000"/>
                <a:alpha val="100000"/>
              </a:schemeClr>
            </a:gs>
            <a:gs pos="100000">
              <a:schemeClr val="phClr">
                <a:tint val="100000"/>
                <a:shade val="80000"/>
                <a:alpha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hade val="100000"/>
                <a:alpha val="100000"/>
                <a:satMod val="180000"/>
              </a:schemeClr>
            </a:gs>
            <a:gs pos="41000">
              <a:schemeClr val="phClr">
                <a:tint val="100000"/>
                <a:shade val="100000"/>
                <a:alpha val="100000"/>
                <a:satMod val="150000"/>
              </a:schemeClr>
            </a:gs>
            <a:gs pos="100000">
              <a:schemeClr val="phClr">
                <a:tint val="100000"/>
                <a:shade val="65000"/>
                <a:alpha val="100000"/>
              </a:schemeClr>
            </a:gs>
          </a:gsLst>
          <a:path path="circle">
            <a:fillToRect l="50000" t="80000" r="100000" b="10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Horizon.thmx</Template>
  <TotalTime>1920</TotalTime>
  <Words>896</Words>
  <Application>Microsoft Macintosh PowerPoint</Application>
  <PresentationFormat>On-screen Show (4:3)</PresentationFormat>
  <Paragraphs>168</Paragraphs>
  <Slides>17</Slides>
  <Notes>14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Horizon</vt:lpstr>
      <vt:lpstr> A Generation of Katnisses</vt:lpstr>
      <vt:lpstr>PowerPoint Presentation</vt:lpstr>
      <vt:lpstr>PowerPoint Presentation</vt:lpstr>
      <vt:lpstr>Dystopia:</vt:lpstr>
      <vt:lpstr>PowerPoint Presentation</vt:lpstr>
      <vt:lpstr>Societal Outsiders, Community Insiders</vt:lpstr>
      <vt:lpstr>PowerPoint Presentation</vt:lpstr>
      <vt:lpstr>Traditional Ethics Devalue Women</vt:lpstr>
      <vt:lpstr>Feminist Ethics:</vt:lpstr>
      <vt:lpstr>NO need to choose</vt:lpstr>
      <vt:lpstr>Care-Focused Feminist ethics</vt:lpstr>
      <vt:lpstr>Gilligan’s Three Levels of Morality</vt:lpstr>
      <vt:lpstr>Feminist Ethics of Care</vt:lpstr>
      <vt:lpstr>Feminist Ethics of Care</vt:lpstr>
      <vt:lpstr>PowerPoint Presentation</vt:lpstr>
      <vt:lpstr>Thank you</vt:lpstr>
      <vt:lpstr>Sources</vt:lpstr>
    </vt:vector>
  </TitlesOfParts>
  <Company>University of Montana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 Generation of Katnisses</dc:title>
  <dc:creator>McKenzie Watterson</dc:creator>
  <cp:lastModifiedBy>McKenzie Watterson</cp:lastModifiedBy>
  <cp:revision>103</cp:revision>
  <dcterms:created xsi:type="dcterms:W3CDTF">2017-03-30T02:56:45Z</dcterms:created>
  <dcterms:modified xsi:type="dcterms:W3CDTF">2017-04-24T18:18:19Z</dcterms:modified>
</cp:coreProperties>
</file>