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
  </p:notesMasterIdLst>
  <p:sldIdLst>
    <p:sldId id="256" r:id="rId2"/>
  </p:sldIdLst>
  <p:sldSz cx="402336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267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DA9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5810" autoAdjust="0"/>
  </p:normalViewPr>
  <p:slideViewPr>
    <p:cSldViewPr snapToGrid="0">
      <p:cViewPr>
        <p:scale>
          <a:sx n="26" d="100"/>
          <a:sy n="26" d="100"/>
        </p:scale>
        <p:origin x="-1386" y="-1020"/>
      </p:cViewPr>
      <p:guideLst>
        <p:guide orient="horz" pos="10368"/>
        <p:guide pos="12672"/>
      </p:guideLst>
    </p:cSldViewPr>
  </p:slideViewPr>
  <p:notesTextViewPr>
    <p:cViewPr>
      <p:scale>
        <a:sx n="400" d="100"/>
        <a:sy n="400" d="100"/>
      </p:scale>
      <p:origin x="0" y="-9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A43BC-3825-45E4-8B66-8AA0B9E8E783}" type="datetimeFigureOut">
              <a:rPr lang="en-US" smtClean="0"/>
              <a:t>4/10/2019</a:t>
            </a:fld>
            <a:endParaRPr lang="en-US"/>
          </a:p>
        </p:txBody>
      </p:sp>
      <p:sp>
        <p:nvSpPr>
          <p:cNvPr id="4" name="Slide Image Placeholder 3"/>
          <p:cNvSpPr>
            <a:spLocks noGrp="1" noRot="1" noChangeAspect="1"/>
          </p:cNvSpPr>
          <p:nvPr>
            <p:ph type="sldImg" idx="2"/>
          </p:nvPr>
        </p:nvSpPr>
        <p:spPr>
          <a:xfrm>
            <a:off x="1543050" y="1143000"/>
            <a:ext cx="37719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A92076-9A1C-49EA-B2BB-6CF2BDAC1FD4}" type="slidenum">
              <a:rPr lang="en-US" smtClean="0"/>
              <a:t>‹#›</a:t>
            </a:fld>
            <a:endParaRPr lang="en-US"/>
          </a:p>
        </p:txBody>
      </p:sp>
    </p:spTree>
    <p:extLst>
      <p:ext uri="{BB962C8B-B14F-4D97-AF65-F5344CB8AC3E}">
        <p14:creationId xmlns:p14="http://schemas.microsoft.com/office/powerpoint/2010/main" val="72622420"/>
      </p:ext>
    </p:extLst>
  </p:cSld>
  <p:clrMap bg1="lt1" tx1="dk1" bg2="lt2" tx2="dk2" accent1="accent1" accent2="accent2" accent3="accent3" accent4="accent4" accent5="accent5" accent6="accent6" hlink="hlink" folHlink="folHlink"/>
  <p:notesStyle>
    <a:lvl1pPr marL="0" algn="l" defTabSz="3511296" rtl="0" eaLnBrk="1" latinLnBrk="0" hangingPunct="1">
      <a:defRPr sz="4608" kern="1200">
        <a:solidFill>
          <a:schemeClr val="tx1"/>
        </a:solidFill>
        <a:latin typeface="+mn-lt"/>
        <a:ea typeface="+mn-ea"/>
        <a:cs typeface="+mn-cs"/>
      </a:defRPr>
    </a:lvl1pPr>
    <a:lvl2pPr marL="1755648" algn="l" defTabSz="3511296" rtl="0" eaLnBrk="1" latinLnBrk="0" hangingPunct="1">
      <a:defRPr sz="4608" kern="1200">
        <a:solidFill>
          <a:schemeClr val="tx1"/>
        </a:solidFill>
        <a:latin typeface="+mn-lt"/>
        <a:ea typeface="+mn-ea"/>
        <a:cs typeface="+mn-cs"/>
      </a:defRPr>
    </a:lvl2pPr>
    <a:lvl3pPr marL="3511296" algn="l" defTabSz="3511296" rtl="0" eaLnBrk="1" latinLnBrk="0" hangingPunct="1">
      <a:defRPr sz="4608" kern="1200">
        <a:solidFill>
          <a:schemeClr val="tx1"/>
        </a:solidFill>
        <a:latin typeface="+mn-lt"/>
        <a:ea typeface="+mn-ea"/>
        <a:cs typeface="+mn-cs"/>
      </a:defRPr>
    </a:lvl3pPr>
    <a:lvl4pPr marL="5266944" algn="l" defTabSz="3511296" rtl="0" eaLnBrk="1" latinLnBrk="0" hangingPunct="1">
      <a:defRPr sz="4608" kern="1200">
        <a:solidFill>
          <a:schemeClr val="tx1"/>
        </a:solidFill>
        <a:latin typeface="+mn-lt"/>
        <a:ea typeface="+mn-ea"/>
        <a:cs typeface="+mn-cs"/>
      </a:defRPr>
    </a:lvl4pPr>
    <a:lvl5pPr marL="7022592" algn="l" defTabSz="3511296" rtl="0" eaLnBrk="1" latinLnBrk="0" hangingPunct="1">
      <a:defRPr sz="4608" kern="1200">
        <a:solidFill>
          <a:schemeClr val="tx1"/>
        </a:solidFill>
        <a:latin typeface="+mn-lt"/>
        <a:ea typeface="+mn-ea"/>
        <a:cs typeface="+mn-cs"/>
      </a:defRPr>
    </a:lvl5pPr>
    <a:lvl6pPr marL="8778240" algn="l" defTabSz="3511296" rtl="0" eaLnBrk="1" latinLnBrk="0" hangingPunct="1">
      <a:defRPr sz="4608" kern="1200">
        <a:solidFill>
          <a:schemeClr val="tx1"/>
        </a:solidFill>
        <a:latin typeface="+mn-lt"/>
        <a:ea typeface="+mn-ea"/>
        <a:cs typeface="+mn-cs"/>
      </a:defRPr>
    </a:lvl6pPr>
    <a:lvl7pPr marL="10533888" algn="l" defTabSz="3511296" rtl="0" eaLnBrk="1" latinLnBrk="0" hangingPunct="1">
      <a:defRPr sz="4608" kern="1200">
        <a:solidFill>
          <a:schemeClr val="tx1"/>
        </a:solidFill>
        <a:latin typeface="+mn-lt"/>
        <a:ea typeface="+mn-ea"/>
        <a:cs typeface="+mn-cs"/>
      </a:defRPr>
    </a:lvl7pPr>
    <a:lvl8pPr marL="12289536" algn="l" defTabSz="3511296" rtl="0" eaLnBrk="1" latinLnBrk="0" hangingPunct="1">
      <a:defRPr sz="4608" kern="1200">
        <a:solidFill>
          <a:schemeClr val="tx1"/>
        </a:solidFill>
        <a:latin typeface="+mn-lt"/>
        <a:ea typeface="+mn-ea"/>
        <a:cs typeface="+mn-cs"/>
      </a:defRPr>
    </a:lvl8pPr>
    <a:lvl9pPr marL="14045184" algn="l" defTabSz="3511296" rtl="0" eaLnBrk="1" latinLnBrk="0" hangingPunct="1">
      <a:defRPr sz="4608"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Droplets-S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ctrTitle"/>
          </p:nvPr>
        </p:nvSpPr>
        <p:spPr>
          <a:xfrm>
            <a:off x="5778340" y="6243775"/>
            <a:ext cx="28676921" cy="12044222"/>
          </a:xfrm>
        </p:spPr>
        <p:txBody>
          <a:bodyPr anchor="b">
            <a:normAutofit/>
          </a:bodyPr>
          <a:lstStyle>
            <a:lvl1pPr algn="ctr">
              <a:defRPr sz="21120"/>
            </a:lvl1pPr>
          </a:lstStyle>
          <a:p>
            <a:r>
              <a:rPr lang="en-US"/>
              <a:t>Click to edit Master title style</a:t>
            </a:r>
            <a:endParaRPr lang="en-US" dirty="0"/>
          </a:p>
        </p:txBody>
      </p:sp>
      <p:sp>
        <p:nvSpPr>
          <p:cNvPr id="3" name="Subtitle 2"/>
          <p:cNvSpPr>
            <a:spLocks noGrp="1"/>
          </p:cNvSpPr>
          <p:nvPr>
            <p:ph type="subTitle" idx="1"/>
          </p:nvPr>
        </p:nvSpPr>
        <p:spPr>
          <a:xfrm>
            <a:off x="5778340" y="18653767"/>
            <a:ext cx="28676921" cy="6583675"/>
          </a:xfrm>
        </p:spPr>
        <p:txBody>
          <a:bodyPr>
            <a:normAutofit/>
          </a:bodyPr>
          <a:lstStyle>
            <a:lvl1pPr marL="0" indent="0" algn="ctr">
              <a:buNone/>
              <a:defRPr sz="9680">
                <a:solidFill>
                  <a:schemeClr val="bg1">
                    <a:lumMod val="50000"/>
                  </a:schemeClr>
                </a:solidFill>
              </a:defRPr>
            </a:lvl1pPr>
            <a:lvl2pPr marL="2011680" indent="0" algn="ctr">
              <a:buNone/>
              <a:defRPr sz="8800"/>
            </a:lvl2pPr>
            <a:lvl3pPr marL="4023360" indent="0" algn="ctr">
              <a:buNone/>
              <a:defRPr sz="7920"/>
            </a:lvl3pPr>
            <a:lvl4pPr marL="6035040" indent="0" algn="ctr">
              <a:buNone/>
              <a:defRPr sz="7040"/>
            </a:lvl4pPr>
            <a:lvl5pPr marL="8046720" indent="0" algn="ctr">
              <a:buNone/>
              <a:defRPr sz="7040"/>
            </a:lvl5pPr>
            <a:lvl6pPr marL="10058400" indent="0" algn="ctr">
              <a:buNone/>
              <a:defRPr sz="7040"/>
            </a:lvl6pPr>
            <a:lvl7pPr marL="12070080" indent="0" algn="ctr">
              <a:buNone/>
              <a:defRPr sz="7040"/>
            </a:lvl7pPr>
            <a:lvl8pPr marL="14081760" indent="0" algn="ctr">
              <a:buNone/>
              <a:defRPr sz="7040"/>
            </a:lvl8pPr>
            <a:lvl9pPr marL="16093440" indent="0" algn="ctr">
              <a:buNone/>
              <a:defRPr sz="704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E29F821-8091-4585-957A-ECEEDB1F4BE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219740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522" y="20588995"/>
            <a:ext cx="34202626" cy="3895728"/>
          </a:xfrm>
        </p:spPr>
        <p:txBody>
          <a:bodyPr anchor="b"/>
          <a:lstStyle>
            <a:lvl1pP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3909657" y="3351653"/>
            <a:ext cx="32414356" cy="15427853"/>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3015458" y="24521894"/>
            <a:ext cx="34202692" cy="3275866"/>
          </a:xfrm>
        </p:spPr>
        <p:txBody>
          <a:bodyPr/>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1337465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458" y="2926082"/>
            <a:ext cx="34202692" cy="16450776"/>
          </a:xfrm>
        </p:spPr>
        <p:txBody>
          <a:bodyPr anchor="ctr"/>
          <a:lstStyle>
            <a:lvl1pPr algn="ctr">
              <a:defRPr sz="14080"/>
            </a:lvl1pPr>
          </a:lstStyle>
          <a:p>
            <a:r>
              <a:rPr lang="en-US"/>
              <a:t>Click to edit Master title style</a:t>
            </a:r>
            <a:endParaRPr lang="en-US" dirty="0"/>
          </a:p>
        </p:txBody>
      </p:sp>
      <p:sp>
        <p:nvSpPr>
          <p:cNvPr id="4" name="Text Placeholder 3"/>
          <p:cNvSpPr>
            <a:spLocks noGrp="1"/>
          </p:cNvSpPr>
          <p:nvPr>
            <p:ph type="body" sz="half" idx="2"/>
          </p:nvPr>
        </p:nvSpPr>
        <p:spPr>
          <a:xfrm>
            <a:off x="3015458" y="20183141"/>
            <a:ext cx="34202692" cy="7614624"/>
          </a:xfrm>
        </p:spPr>
        <p:txBody>
          <a:bodyPr anchor="ctr"/>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41937973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3" name="Picture 12"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4772499" y="4188425"/>
            <a:ext cx="30699082" cy="13103592"/>
          </a:xfrm>
        </p:spPr>
        <p:txBody>
          <a:bodyPr anchor="ctr"/>
          <a:lstStyle>
            <a:lvl1pPr>
              <a:defRPr sz="14080"/>
            </a:lvl1pPr>
          </a:lstStyle>
          <a:p>
            <a:r>
              <a:rPr lang="en-US"/>
              <a:t>Click to edit Master title style</a:t>
            </a:r>
            <a:endParaRPr lang="en-US" dirty="0"/>
          </a:p>
        </p:txBody>
      </p:sp>
      <p:sp>
        <p:nvSpPr>
          <p:cNvPr id="12" name="Text Placeholder 3"/>
          <p:cNvSpPr>
            <a:spLocks noGrp="1"/>
          </p:cNvSpPr>
          <p:nvPr>
            <p:ph type="body" sz="half" idx="13"/>
          </p:nvPr>
        </p:nvSpPr>
        <p:spPr>
          <a:xfrm>
            <a:off x="5678129" y="17328154"/>
            <a:ext cx="28882586" cy="2854982"/>
          </a:xfrm>
        </p:spPr>
        <p:txBody>
          <a:bodyPr anchor="t">
            <a:normAutofit/>
          </a:bodyPr>
          <a:lstStyle>
            <a:lvl1pPr marL="0" indent="0">
              <a:buNone/>
              <a:defRPr sz="616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4" name="Text Placeholder 3"/>
          <p:cNvSpPr>
            <a:spLocks noGrp="1"/>
          </p:cNvSpPr>
          <p:nvPr>
            <p:ph type="body" sz="half" idx="2"/>
          </p:nvPr>
        </p:nvSpPr>
        <p:spPr>
          <a:xfrm>
            <a:off x="3015458" y="20989428"/>
            <a:ext cx="34202692" cy="6821054"/>
          </a:xfrm>
        </p:spPr>
        <p:txBody>
          <a:bodyPr anchor="ctr">
            <a:normAutofit/>
          </a:bodyPr>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
        <p:nvSpPr>
          <p:cNvPr id="11" name="TextBox 10"/>
          <p:cNvSpPr txBox="1"/>
          <p:nvPr/>
        </p:nvSpPr>
        <p:spPr>
          <a:xfrm>
            <a:off x="3245555" y="4261723"/>
            <a:ext cx="2406307" cy="2806925"/>
          </a:xfrm>
          <a:prstGeom prst="rect">
            <a:avLst/>
          </a:prstGeom>
        </p:spPr>
        <p:txBody>
          <a:bodyPr vert="horz" lIns="402336" tIns="201168" rIns="402336" bIns="2011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35200" dirty="0">
                <a:solidFill>
                  <a:schemeClr val="tx1"/>
                </a:solidFill>
                <a:effectLst/>
              </a:rPr>
              <a:t>“</a:t>
            </a:r>
          </a:p>
        </p:txBody>
      </p:sp>
      <p:sp>
        <p:nvSpPr>
          <p:cNvPr id="14" name="TextBox 13"/>
          <p:cNvSpPr txBox="1"/>
          <p:nvPr/>
        </p:nvSpPr>
        <p:spPr>
          <a:xfrm>
            <a:off x="34540574" y="14976072"/>
            <a:ext cx="2436020" cy="2806925"/>
          </a:xfrm>
          <a:prstGeom prst="rect">
            <a:avLst/>
          </a:prstGeom>
        </p:spPr>
        <p:txBody>
          <a:bodyPr vert="horz" lIns="402336" tIns="201168" rIns="402336" bIns="201168"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35200" dirty="0">
                <a:solidFill>
                  <a:schemeClr val="tx1"/>
                </a:solidFill>
                <a:effectLst/>
              </a:rPr>
              <a:t>”</a:t>
            </a:r>
          </a:p>
        </p:txBody>
      </p:sp>
    </p:spTree>
    <p:extLst>
      <p:ext uri="{BB962C8B-B14F-4D97-AF65-F5344CB8AC3E}">
        <p14:creationId xmlns:p14="http://schemas.microsoft.com/office/powerpoint/2010/main" val="1887939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458" y="10265868"/>
            <a:ext cx="34202692" cy="12056808"/>
          </a:xfrm>
        </p:spPr>
        <p:txBody>
          <a:bodyPr anchor="b"/>
          <a:lstStyle>
            <a:lvl1pPr algn="ctr">
              <a:defRPr sz="14080"/>
            </a:lvl1pPr>
          </a:lstStyle>
          <a:p>
            <a:r>
              <a:rPr lang="en-US"/>
              <a:t>Click to edit Master title style</a:t>
            </a:r>
            <a:endParaRPr lang="en-US" dirty="0"/>
          </a:p>
        </p:txBody>
      </p:sp>
      <p:sp>
        <p:nvSpPr>
          <p:cNvPr id="4" name="Text Placeholder 3"/>
          <p:cNvSpPr>
            <a:spLocks noGrp="1"/>
          </p:cNvSpPr>
          <p:nvPr>
            <p:ph type="body" sz="half" idx="2"/>
          </p:nvPr>
        </p:nvSpPr>
        <p:spPr>
          <a:xfrm>
            <a:off x="3015458" y="22379208"/>
            <a:ext cx="34202692" cy="5475091"/>
          </a:xfrm>
        </p:spPr>
        <p:txBody>
          <a:bodyPr anchor="t"/>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3611205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4" name="Picture 13"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15" name="Title 1"/>
          <p:cNvSpPr>
            <a:spLocks noGrp="1"/>
          </p:cNvSpPr>
          <p:nvPr>
            <p:ph type="title"/>
          </p:nvPr>
        </p:nvSpPr>
        <p:spPr>
          <a:xfrm>
            <a:off x="3015458" y="2926080"/>
            <a:ext cx="34202692" cy="7704451"/>
          </a:xfrm>
        </p:spPr>
        <p:txBody>
          <a:bodyPr/>
          <a:lstStyle/>
          <a:p>
            <a:r>
              <a:rPr lang="en-US"/>
              <a:t>Click to edit Master title style</a:t>
            </a:r>
            <a:endParaRPr lang="en-US" dirty="0"/>
          </a:p>
        </p:txBody>
      </p:sp>
      <p:sp>
        <p:nvSpPr>
          <p:cNvPr id="7" name="Text Placeholder 2"/>
          <p:cNvSpPr>
            <a:spLocks noGrp="1"/>
          </p:cNvSpPr>
          <p:nvPr>
            <p:ph type="body" idx="1"/>
          </p:nvPr>
        </p:nvSpPr>
        <p:spPr>
          <a:xfrm>
            <a:off x="3015456" y="11362046"/>
            <a:ext cx="10886621" cy="2766058"/>
          </a:xfrm>
        </p:spPr>
        <p:txBody>
          <a:bodyPr anchor="b">
            <a:noAutofit/>
          </a:bodyPr>
          <a:lstStyle>
            <a:lvl1pPr marL="0" indent="0" algn="ctr">
              <a:lnSpc>
                <a:spcPct val="75000"/>
              </a:lnSpc>
              <a:buNone/>
              <a:defRPr sz="1056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8" name="Text Placeholder 3"/>
          <p:cNvSpPr>
            <a:spLocks noGrp="1"/>
          </p:cNvSpPr>
          <p:nvPr>
            <p:ph type="body" sz="half" idx="15"/>
          </p:nvPr>
        </p:nvSpPr>
        <p:spPr>
          <a:xfrm>
            <a:off x="3015456" y="14128111"/>
            <a:ext cx="10886621" cy="13669656"/>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9" name="Text Placeholder 4"/>
          <p:cNvSpPr>
            <a:spLocks noGrp="1"/>
          </p:cNvSpPr>
          <p:nvPr>
            <p:ph type="body" sz="quarter" idx="3"/>
          </p:nvPr>
        </p:nvSpPr>
        <p:spPr>
          <a:xfrm>
            <a:off x="14692887" y="11362046"/>
            <a:ext cx="10862020" cy="2766058"/>
          </a:xfrm>
        </p:spPr>
        <p:txBody>
          <a:bodyPr anchor="b">
            <a:noAutofit/>
          </a:bodyPr>
          <a:lstStyle>
            <a:lvl1pPr marL="0" indent="0" algn="ctr">
              <a:lnSpc>
                <a:spcPct val="75000"/>
              </a:lnSpc>
              <a:buNone/>
              <a:defRPr sz="1056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10" name="Text Placeholder 3"/>
          <p:cNvSpPr>
            <a:spLocks noGrp="1"/>
          </p:cNvSpPr>
          <p:nvPr>
            <p:ph type="body" sz="half" idx="16"/>
          </p:nvPr>
        </p:nvSpPr>
        <p:spPr>
          <a:xfrm>
            <a:off x="14656455" y="14128111"/>
            <a:ext cx="10901057" cy="13669656"/>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11" name="Text Placeholder 4"/>
          <p:cNvSpPr>
            <a:spLocks noGrp="1"/>
          </p:cNvSpPr>
          <p:nvPr>
            <p:ph type="body" sz="quarter" idx="13"/>
          </p:nvPr>
        </p:nvSpPr>
        <p:spPr>
          <a:xfrm>
            <a:off x="26311886" y="11362046"/>
            <a:ext cx="10906262" cy="2766058"/>
          </a:xfrm>
        </p:spPr>
        <p:txBody>
          <a:bodyPr anchor="b">
            <a:noAutofit/>
          </a:bodyPr>
          <a:lstStyle>
            <a:lvl1pPr marL="0" indent="0" algn="ctr">
              <a:lnSpc>
                <a:spcPct val="75000"/>
              </a:lnSpc>
              <a:buNone/>
              <a:defRPr sz="1056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12" name="Text Placeholder 3"/>
          <p:cNvSpPr>
            <a:spLocks noGrp="1"/>
          </p:cNvSpPr>
          <p:nvPr>
            <p:ph type="body" sz="half" idx="17"/>
          </p:nvPr>
        </p:nvSpPr>
        <p:spPr>
          <a:xfrm>
            <a:off x="26311886" y="14128111"/>
            <a:ext cx="10906262" cy="13669656"/>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3" name="Date Placeholder 2"/>
          <p:cNvSpPr>
            <a:spLocks noGrp="1"/>
          </p:cNvSpPr>
          <p:nvPr>
            <p:ph type="dt" sz="half" idx="10"/>
          </p:nvPr>
        </p:nvSpPr>
        <p:spPr/>
        <p:txBody>
          <a:bodyPr/>
          <a:lstStyle/>
          <a:p>
            <a:fld id="{BE29F821-8091-4585-957A-ECEEDB1F4BE2}"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4194812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7" name="Picture 1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30" name="Title 1"/>
          <p:cNvSpPr>
            <a:spLocks noGrp="1"/>
          </p:cNvSpPr>
          <p:nvPr>
            <p:ph type="title"/>
          </p:nvPr>
        </p:nvSpPr>
        <p:spPr>
          <a:xfrm>
            <a:off x="3015458" y="2931705"/>
            <a:ext cx="34202692" cy="7698826"/>
          </a:xfrm>
        </p:spPr>
        <p:txBody>
          <a:bodyPr/>
          <a:lstStyle/>
          <a:p>
            <a:r>
              <a:rPr lang="en-US"/>
              <a:t>Click to edit Master title style</a:t>
            </a:r>
            <a:endParaRPr lang="en-US" dirty="0"/>
          </a:p>
        </p:txBody>
      </p:sp>
      <p:sp>
        <p:nvSpPr>
          <p:cNvPr id="19" name="Text Placeholder 2"/>
          <p:cNvSpPr>
            <a:spLocks noGrp="1"/>
          </p:cNvSpPr>
          <p:nvPr>
            <p:ph type="body" idx="1"/>
          </p:nvPr>
        </p:nvSpPr>
        <p:spPr>
          <a:xfrm>
            <a:off x="3015459" y="20183136"/>
            <a:ext cx="10878151" cy="2766058"/>
          </a:xfrm>
        </p:spPr>
        <p:txBody>
          <a:bodyPr anchor="b">
            <a:noAutofit/>
          </a:bodyPr>
          <a:lstStyle>
            <a:lvl1pPr marL="0" indent="0" algn="ctr">
              <a:lnSpc>
                <a:spcPct val="75000"/>
              </a:lnSpc>
              <a:buNone/>
              <a:defRPr sz="968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20" name="Picture Placeholder 2"/>
          <p:cNvSpPr>
            <a:spLocks noGrp="1" noChangeAspect="1"/>
          </p:cNvSpPr>
          <p:nvPr>
            <p:ph type="pic" idx="15"/>
          </p:nvPr>
        </p:nvSpPr>
        <p:spPr>
          <a:xfrm>
            <a:off x="3015459" y="11362046"/>
            <a:ext cx="10878151" cy="73152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7040"/>
            </a:lvl1pPr>
            <a:lvl2pPr marL="2011680" indent="0">
              <a:buNone/>
              <a:defRPr sz="7040"/>
            </a:lvl2pPr>
            <a:lvl3pPr marL="4023360" indent="0">
              <a:buNone/>
              <a:defRPr sz="7040"/>
            </a:lvl3pPr>
            <a:lvl4pPr marL="6035040" indent="0">
              <a:buNone/>
              <a:defRPr sz="7040"/>
            </a:lvl4pPr>
            <a:lvl5pPr marL="8046720" indent="0">
              <a:buNone/>
              <a:defRPr sz="7040"/>
            </a:lvl5pPr>
            <a:lvl6pPr marL="10058400" indent="0">
              <a:buNone/>
              <a:defRPr sz="7040"/>
            </a:lvl6pPr>
            <a:lvl7pPr marL="12070080" indent="0">
              <a:buNone/>
              <a:defRPr sz="7040"/>
            </a:lvl7pPr>
            <a:lvl8pPr marL="14081760" indent="0">
              <a:buNone/>
              <a:defRPr sz="7040"/>
            </a:lvl8pPr>
            <a:lvl9pPr marL="16093440" indent="0">
              <a:buNone/>
              <a:defRPr sz="7040"/>
            </a:lvl9pPr>
          </a:lstStyle>
          <a:p>
            <a:r>
              <a:rPr lang="en-US"/>
              <a:t>Click icon to add picture</a:t>
            </a:r>
            <a:endParaRPr lang="en-US" dirty="0"/>
          </a:p>
        </p:txBody>
      </p:sp>
      <p:sp>
        <p:nvSpPr>
          <p:cNvPr id="21" name="Text Placeholder 3"/>
          <p:cNvSpPr>
            <a:spLocks noGrp="1"/>
          </p:cNvSpPr>
          <p:nvPr>
            <p:ph type="body" sz="half" idx="18"/>
          </p:nvPr>
        </p:nvSpPr>
        <p:spPr>
          <a:xfrm>
            <a:off x="3015459" y="22949194"/>
            <a:ext cx="10878151" cy="4848566"/>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22" name="Text Placeholder 4"/>
          <p:cNvSpPr>
            <a:spLocks noGrp="1"/>
          </p:cNvSpPr>
          <p:nvPr>
            <p:ph type="body" sz="quarter" idx="3"/>
          </p:nvPr>
        </p:nvSpPr>
        <p:spPr>
          <a:xfrm>
            <a:off x="14661106" y="20183136"/>
            <a:ext cx="10896032" cy="2766058"/>
          </a:xfrm>
        </p:spPr>
        <p:txBody>
          <a:bodyPr anchor="b">
            <a:noAutofit/>
          </a:bodyPr>
          <a:lstStyle>
            <a:lvl1pPr marL="0" indent="0" algn="ctr">
              <a:lnSpc>
                <a:spcPct val="75000"/>
              </a:lnSpc>
              <a:buNone/>
              <a:defRPr sz="968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23" name="Picture Placeholder 2"/>
          <p:cNvSpPr>
            <a:spLocks noGrp="1" noChangeAspect="1"/>
          </p:cNvSpPr>
          <p:nvPr>
            <p:ph type="pic" idx="21"/>
          </p:nvPr>
        </p:nvSpPr>
        <p:spPr>
          <a:xfrm>
            <a:off x="14656448" y="11362046"/>
            <a:ext cx="10901062" cy="73152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7040"/>
            </a:lvl1pPr>
            <a:lvl2pPr marL="2011680" indent="0">
              <a:buNone/>
              <a:defRPr sz="7040"/>
            </a:lvl2pPr>
            <a:lvl3pPr marL="4023360" indent="0">
              <a:buNone/>
              <a:defRPr sz="7040"/>
            </a:lvl3pPr>
            <a:lvl4pPr marL="6035040" indent="0">
              <a:buNone/>
              <a:defRPr sz="7040"/>
            </a:lvl4pPr>
            <a:lvl5pPr marL="8046720" indent="0">
              <a:buNone/>
              <a:defRPr sz="7040"/>
            </a:lvl5pPr>
            <a:lvl6pPr marL="10058400" indent="0">
              <a:buNone/>
              <a:defRPr sz="7040"/>
            </a:lvl6pPr>
            <a:lvl7pPr marL="12070080" indent="0">
              <a:buNone/>
              <a:defRPr sz="7040"/>
            </a:lvl7pPr>
            <a:lvl8pPr marL="14081760" indent="0">
              <a:buNone/>
              <a:defRPr sz="7040"/>
            </a:lvl8pPr>
            <a:lvl9pPr marL="16093440" indent="0">
              <a:buNone/>
              <a:defRPr sz="7040"/>
            </a:lvl9pPr>
          </a:lstStyle>
          <a:p>
            <a:r>
              <a:rPr lang="en-US"/>
              <a:t>Click icon to add picture</a:t>
            </a:r>
            <a:endParaRPr lang="en-US" dirty="0"/>
          </a:p>
        </p:txBody>
      </p:sp>
      <p:sp>
        <p:nvSpPr>
          <p:cNvPr id="24" name="Text Placeholder 3"/>
          <p:cNvSpPr>
            <a:spLocks noGrp="1"/>
          </p:cNvSpPr>
          <p:nvPr>
            <p:ph type="body" sz="half" idx="19"/>
          </p:nvPr>
        </p:nvSpPr>
        <p:spPr>
          <a:xfrm>
            <a:off x="14656448" y="22949191"/>
            <a:ext cx="10901062" cy="4848571"/>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25" name="Text Placeholder 4"/>
          <p:cNvSpPr>
            <a:spLocks noGrp="1"/>
          </p:cNvSpPr>
          <p:nvPr>
            <p:ph type="body" sz="quarter" idx="13"/>
          </p:nvPr>
        </p:nvSpPr>
        <p:spPr>
          <a:xfrm>
            <a:off x="26311888" y="20183136"/>
            <a:ext cx="10892248" cy="2766058"/>
          </a:xfrm>
        </p:spPr>
        <p:txBody>
          <a:bodyPr anchor="b">
            <a:noAutofit/>
          </a:bodyPr>
          <a:lstStyle>
            <a:lvl1pPr marL="0" indent="0" algn="ctr">
              <a:lnSpc>
                <a:spcPct val="75000"/>
              </a:lnSpc>
              <a:buNone/>
              <a:defRPr sz="968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26" name="Picture Placeholder 2"/>
          <p:cNvSpPr>
            <a:spLocks noGrp="1" noChangeAspect="1"/>
          </p:cNvSpPr>
          <p:nvPr>
            <p:ph type="pic" idx="22"/>
          </p:nvPr>
        </p:nvSpPr>
        <p:spPr>
          <a:xfrm>
            <a:off x="26311886" y="11362046"/>
            <a:ext cx="10906262" cy="73152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7040"/>
            </a:lvl1pPr>
            <a:lvl2pPr marL="2011680" indent="0">
              <a:buNone/>
              <a:defRPr sz="7040"/>
            </a:lvl2pPr>
            <a:lvl3pPr marL="4023360" indent="0">
              <a:buNone/>
              <a:defRPr sz="7040"/>
            </a:lvl3pPr>
            <a:lvl4pPr marL="6035040" indent="0">
              <a:buNone/>
              <a:defRPr sz="7040"/>
            </a:lvl4pPr>
            <a:lvl5pPr marL="8046720" indent="0">
              <a:buNone/>
              <a:defRPr sz="7040"/>
            </a:lvl5pPr>
            <a:lvl6pPr marL="10058400" indent="0">
              <a:buNone/>
              <a:defRPr sz="7040"/>
            </a:lvl6pPr>
            <a:lvl7pPr marL="12070080" indent="0">
              <a:buNone/>
              <a:defRPr sz="7040"/>
            </a:lvl7pPr>
            <a:lvl8pPr marL="14081760" indent="0">
              <a:buNone/>
              <a:defRPr sz="7040"/>
            </a:lvl8pPr>
            <a:lvl9pPr marL="16093440" indent="0">
              <a:buNone/>
              <a:defRPr sz="7040"/>
            </a:lvl9pPr>
          </a:lstStyle>
          <a:p>
            <a:r>
              <a:rPr lang="en-US"/>
              <a:t>Click icon to add picture</a:t>
            </a:r>
            <a:endParaRPr lang="en-US" dirty="0"/>
          </a:p>
        </p:txBody>
      </p:sp>
      <p:sp>
        <p:nvSpPr>
          <p:cNvPr id="27" name="Text Placeholder 3"/>
          <p:cNvSpPr>
            <a:spLocks noGrp="1"/>
          </p:cNvSpPr>
          <p:nvPr>
            <p:ph type="body" sz="half" idx="20"/>
          </p:nvPr>
        </p:nvSpPr>
        <p:spPr>
          <a:xfrm>
            <a:off x="26311472" y="22949182"/>
            <a:ext cx="10906676" cy="4848581"/>
          </a:xfrm>
        </p:spPr>
        <p:txBody>
          <a:bodyPr anchor="t">
            <a:normAutofit/>
          </a:bodyPr>
          <a:lstStyle>
            <a:lvl1pPr marL="0" indent="0" algn="ctr">
              <a:buNone/>
              <a:defRPr sz="6160"/>
            </a:lvl1pPr>
            <a:lvl2pPr marL="2011680" indent="0">
              <a:buNone/>
              <a:defRPr sz="5280"/>
            </a:lvl2pPr>
            <a:lvl3pPr marL="4023360" indent="0">
              <a:buNone/>
              <a:defRPr sz="4400"/>
            </a:lvl3pPr>
            <a:lvl4pPr marL="6035040" indent="0">
              <a:buNone/>
              <a:defRPr sz="3960"/>
            </a:lvl4pPr>
            <a:lvl5pPr marL="8046720" indent="0">
              <a:buNone/>
              <a:defRPr sz="3960"/>
            </a:lvl5pPr>
            <a:lvl6pPr marL="10058400" indent="0">
              <a:buNone/>
              <a:defRPr sz="3960"/>
            </a:lvl6pPr>
            <a:lvl7pPr marL="12070080" indent="0">
              <a:buNone/>
              <a:defRPr sz="3960"/>
            </a:lvl7pPr>
            <a:lvl8pPr marL="14081760" indent="0">
              <a:buNone/>
              <a:defRPr sz="3960"/>
            </a:lvl8pPr>
            <a:lvl9pPr marL="16093440" indent="0">
              <a:buNone/>
              <a:defRPr sz="3960"/>
            </a:lvl9pPr>
          </a:lstStyle>
          <a:p>
            <a:pPr lvl="0"/>
            <a:r>
              <a:rPr lang="en-US"/>
              <a:t>Edit Master text styles</a:t>
            </a:r>
          </a:p>
        </p:txBody>
      </p:sp>
      <p:sp>
        <p:nvSpPr>
          <p:cNvPr id="3" name="Date Placeholder 2"/>
          <p:cNvSpPr>
            <a:spLocks noGrp="1"/>
          </p:cNvSpPr>
          <p:nvPr>
            <p:ph type="dt" sz="half" idx="10"/>
          </p:nvPr>
        </p:nvSpPr>
        <p:spPr/>
        <p:txBody>
          <a:bodyPr/>
          <a:lstStyle/>
          <a:p>
            <a:fld id="{BE29F821-8091-4585-957A-ECEEDB1F4BE2}"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2703209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3015458" y="11362053"/>
            <a:ext cx="34202692" cy="1643571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9F821-8091-4585-957A-ECEEDB1F4BE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2096504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10" name="Picture 9"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Vertical Title 1"/>
          <p:cNvSpPr>
            <a:spLocks noGrp="1"/>
          </p:cNvSpPr>
          <p:nvPr>
            <p:ph type="title" orient="vert"/>
          </p:nvPr>
        </p:nvSpPr>
        <p:spPr>
          <a:xfrm>
            <a:off x="28792172" y="2926092"/>
            <a:ext cx="8425978" cy="24871675"/>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3015459" y="2926092"/>
            <a:ext cx="25273789" cy="24871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9F821-8091-4585-957A-ECEEDB1F4BE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41709889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3015452" y="11362049"/>
            <a:ext cx="34200628" cy="16435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E29F821-8091-4585-957A-ECEEDB1F4BE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13503279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456" y="3977110"/>
            <a:ext cx="34160782" cy="13136731"/>
          </a:xfrm>
        </p:spPr>
        <p:txBody>
          <a:bodyPr anchor="b">
            <a:normAutofit/>
          </a:bodyPr>
          <a:lstStyle>
            <a:lvl1pPr>
              <a:defRPr sz="17600"/>
            </a:lvl1pPr>
          </a:lstStyle>
          <a:p>
            <a:r>
              <a:rPr lang="en-US"/>
              <a:t>Click to edit Master title style</a:t>
            </a:r>
            <a:endParaRPr lang="en-US" dirty="0"/>
          </a:p>
        </p:txBody>
      </p:sp>
      <p:sp>
        <p:nvSpPr>
          <p:cNvPr id="3" name="Text Placeholder 2"/>
          <p:cNvSpPr>
            <a:spLocks noGrp="1"/>
          </p:cNvSpPr>
          <p:nvPr>
            <p:ph type="body" idx="1"/>
          </p:nvPr>
        </p:nvSpPr>
        <p:spPr>
          <a:xfrm>
            <a:off x="3015456" y="17555801"/>
            <a:ext cx="34160782" cy="6567278"/>
          </a:xfrm>
        </p:spPr>
        <p:txBody>
          <a:bodyPr>
            <a:normAutofit/>
          </a:bodyPr>
          <a:lstStyle>
            <a:lvl1pPr marL="0" indent="0" algn="ctr">
              <a:buNone/>
              <a:defRPr sz="8800">
                <a:solidFill>
                  <a:schemeClr val="bg1">
                    <a:lumMod val="50000"/>
                  </a:schemeClr>
                </a:solidFill>
              </a:defRPr>
            </a:lvl1pPr>
            <a:lvl2pPr marL="2011680" indent="0">
              <a:buNone/>
              <a:defRPr sz="8800">
                <a:solidFill>
                  <a:schemeClr val="tx1">
                    <a:tint val="75000"/>
                  </a:schemeClr>
                </a:solidFill>
              </a:defRPr>
            </a:lvl2pPr>
            <a:lvl3pPr marL="4023360" indent="0">
              <a:buNone/>
              <a:defRPr sz="7920">
                <a:solidFill>
                  <a:schemeClr val="tx1">
                    <a:tint val="75000"/>
                  </a:schemeClr>
                </a:solidFill>
              </a:defRPr>
            </a:lvl3pPr>
            <a:lvl4pPr marL="6035040" indent="0">
              <a:buNone/>
              <a:defRPr sz="7040">
                <a:solidFill>
                  <a:schemeClr val="tx1">
                    <a:tint val="75000"/>
                  </a:schemeClr>
                </a:solidFill>
              </a:defRPr>
            </a:lvl4pPr>
            <a:lvl5pPr marL="8046720" indent="0">
              <a:buNone/>
              <a:defRPr sz="7040">
                <a:solidFill>
                  <a:schemeClr val="tx1">
                    <a:tint val="75000"/>
                  </a:schemeClr>
                </a:solidFill>
              </a:defRPr>
            </a:lvl5pPr>
            <a:lvl6pPr marL="10058400" indent="0">
              <a:buNone/>
              <a:defRPr sz="7040">
                <a:solidFill>
                  <a:schemeClr val="tx1">
                    <a:tint val="75000"/>
                  </a:schemeClr>
                </a:solidFill>
              </a:defRPr>
            </a:lvl6pPr>
            <a:lvl7pPr marL="12070080" indent="0">
              <a:buNone/>
              <a:defRPr sz="7040">
                <a:solidFill>
                  <a:schemeClr val="tx1">
                    <a:tint val="75000"/>
                  </a:schemeClr>
                </a:solidFill>
              </a:defRPr>
            </a:lvl7pPr>
            <a:lvl8pPr marL="14081760" indent="0">
              <a:buNone/>
              <a:defRPr sz="7040">
                <a:solidFill>
                  <a:schemeClr val="tx1">
                    <a:tint val="75000"/>
                  </a:schemeClr>
                </a:solidFill>
              </a:defRPr>
            </a:lvl8pPr>
            <a:lvl9pPr marL="16093440" indent="0">
              <a:buNone/>
              <a:defRPr sz="704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29F821-8091-4585-957A-ECEEDB1F4BE2}" type="datetimeFigureOut">
              <a:rPr lang="en-US" smtClean="0"/>
              <a:t>4/10/2019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87097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14" name="Title 1"/>
          <p:cNvSpPr>
            <a:spLocks noGrp="1"/>
          </p:cNvSpPr>
          <p:nvPr>
            <p:ph type="title"/>
          </p:nvPr>
        </p:nvSpPr>
        <p:spPr>
          <a:xfrm>
            <a:off x="3015461" y="2968889"/>
            <a:ext cx="34202687" cy="7661650"/>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3015452" y="11362049"/>
            <a:ext cx="16849888" cy="16435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20368260" y="11362049"/>
            <a:ext cx="16847820" cy="16435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1802129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1" name="Picture 10"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14" name="Title 1"/>
          <p:cNvSpPr>
            <a:spLocks noGrp="1"/>
          </p:cNvSpPr>
          <p:nvPr>
            <p:ph type="title"/>
          </p:nvPr>
        </p:nvSpPr>
        <p:spPr>
          <a:xfrm>
            <a:off x="3015461" y="2968889"/>
            <a:ext cx="34202687" cy="7661650"/>
          </a:xfrm>
        </p:spPr>
        <p:txBody>
          <a:bodyPr/>
          <a:lstStyle/>
          <a:p>
            <a:r>
              <a:rPr lang="en-US"/>
              <a:t>Click to edit Master title style</a:t>
            </a:r>
            <a:endParaRPr lang="en-US" dirty="0"/>
          </a:p>
        </p:txBody>
      </p:sp>
      <p:sp>
        <p:nvSpPr>
          <p:cNvPr id="3" name="Text Placeholder 2"/>
          <p:cNvSpPr>
            <a:spLocks noGrp="1"/>
          </p:cNvSpPr>
          <p:nvPr>
            <p:ph type="body" idx="1"/>
          </p:nvPr>
        </p:nvSpPr>
        <p:spPr>
          <a:xfrm>
            <a:off x="3782883" y="11380887"/>
            <a:ext cx="16082466" cy="3263971"/>
          </a:xfrm>
        </p:spPr>
        <p:txBody>
          <a:bodyPr anchor="b">
            <a:noAutofit/>
          </a:bodyPr>
          <a:lstStyle>
            <a:lvl1pPr marL="0" indent="0">
              <a:lnSpc>
                <a:spcPct val="75000"/>
              </a:lnSpc>
              <a:buNone/>
              <a:defRPr sz="1144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12" name="Content Placeholder 3"/>
          <p:cNvSpPr>
            <a:spLocks noGrp="1"/>
          </p:cNvSpPr>
          <p:nvPr>
            <p:ph sz="quarter" idx="13"/>
          </p:nvPr>
        </p:nvSpPr>
        <p:spPr>
          <a:xfrm>
            <a:off x="3015456" y="14644865"/>
            <a:ext cx="16849888" cy="131528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1108197" y="11380887"/>
            <a:ext cx="16109953" cy="3263971"/>
          </a:xfrm>
        </p:spPr>
        <p:txBody>
          <a:bodyPr anchor="b">
            <a:noAutofit/>
          </a:bodyPr>
          <a:lstStyle>
            <a:lvl1pPr marL="0" indent="0">
              <a:lnSpc>
                <a:spcPct val="75000"/>
              </a:lnSpc>
              <a:buNone/>
              <a:defRPr sz="11440" b="0">
                <a:solidFill>
                  <a:schemeClr val="tx1"/>
                </a:solidFill>
              </a:defRPr>
            </a:lvl1pPr>
            <a:lvl2pPr marL="2011680" indent="0">
              <a:buNone/>
              <a:defRPr sz="8800" b="1"/>
            </a:lvl2pPr>
            <a:lvl3pPr marL="4023360" indent="0">
              <a:buNone/>
              <a:defRPr sz="7920" b="1"/>
            </a:lvl3pPr>
            <a:lvl4pPr marL="6035040" indent="0">
              <a:buNone/>
              <a:defRPr sz="7040" b="1"/>
            </a:lvl4pPr>
            <a:lvl5pPr marL="8046720" indent="0">
              <a:buNone/>
              <a:defRPr sz="7040" b="1"/>
            </a:lvl5pPr>
            <a:lvl6pPr marL="10058400" indent="0">
              <a:buNone/>
              <a:defRPr sz="7040" b="1"/>
            </a:lvl6pPr>
            <a:lvl7pPr marL="12070080" indent="0">
              <a:buNone/>
              <a:defRPr sz="7040" b="1"/>
            </a:lvl7pPr>
            <a:lvl8pPr marL="14081760" indent="0">
              <a:buNone/>
              <a:defRPr sz="7040" b="1"/>
            </a:lvl8pPr>
            <a:lvl9pPr marL="16093440" indent="0">
              <a:buNone/>
              <a:defRPr sz="7040" b="1"/>
            </a:lvl9pPr>
          </a:lstStyle>
          <a:p>
            <a:pPr lvl="0"/>
            <a:r>
              <a:rPr lang="en-US"/>
              <a:t>Edit Master text styles</a:t>
            </a:r>
          </a:p>
        </p:txBody>
      </p:sp>
      <p:sp>
        <p:nvSpPr>
          <p:cNvPr id="13" name="Content Placeholder 5"/>
          <p:cNvSpPr>
            <a:spLocks noGrp="1"/>
          </p:cNvSpPr>
          <p:nvPr>
            <p:ph sz="quarter" idx="14"/>
          </p:nvPr>
        </p:nvSpPr>
        <p:spPr>
          <a:xfrm>
            <a:off x="20368262" y="14644865"/>
            <a:ext cx="16847824" cy="1315289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E29F821-8091-4585-957A-ECEEDB1F4BE2}" type="datetimeFigureOut">
              <a:rPr lang="en-US" smtClean="0"/>
              <a:t>4/10/2019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1274332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7" name="Picture 6"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E29F821-8091-4585-957A-ECEEDB1F4BE2}" type="datetimeFigureOut">
              <a:rPr lang="en-US" smtClean="0"/>
              <a:t>4/10/2019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504158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Date Placeholder 1"/>
          <p:cNvSpPr>
            <a:spLocks noGrp="1"/>
          </p:cNvSpPr>
          <p:nvPr>
            <p:ph type="dt" sz="half" idx="10"/>
          </p:nvPr>
        </p:nvSpPr>
        <p:spPr/>
        <p:txBody>
          <a:bodyPr/>
          <a:lstStyle/>
          <a:p>
            <a:fld id="{BE29F821-8091-4585-957A-ECEEDB1F4BE2}" type="datetimeFigureOut">
              <a:rPr lang="en-US" smtClean="0"/>
              <a:t>4/10/2019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3383680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457" y="2926080"/>
            <a:ext cx="12987770" cy="9711610"/>
          </a:xfrm>
        </p:spPr>
        <p:txBody>
          <a:bodyPr anchor="b"/>
          <a:lstStyle>
            <a:lvl1pPr algn="ctr">
              <a:defRPr sz="14080"/>
            </a:lvl1pPr>
          </a:lstStyle>
          <a:p>
            <a:r>
              <a:rPr lang="en-US"/>
              <a:t>Click to edit Master title style</a:t>
            </a:r>
            <a:endParaRPr lang="en-US" dirty="0"/>
          </a:p>
        </p:txBody>
      </p:sp>
      <p:sp>
        <p:nvSpPr>
          <p:cNvPr id="10" name="Content Placeholder 2"/>
          <p:cNvSpPr>
            <a:spLocks noGrp="1"/>
          </p:cNvSpPr>
          <p:nvPr>
            <p:ph sz="quarter" idx="13"/>
          </p:nvPr>
        </p:nvSpPr>
        <p:spPr>
          <a:xfrm>
            <a:off x="16757607" y="2926087"/>
            <a:ext cx="20460537" cy="248716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15459" y="12637690"/>
            <a:ext cx="12987775" cy="15160070"/>
          </a:xfrm>
        </p:spPr>
        <p:txBody>
          <a:bodyPr/>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33105022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Droplets-S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0233600" cy="32918400"/>
          </a:xfrm>
          <a:prstGeom prst="rect">
            <a:avLst/>
          </a:prstGeom>
        </p:spPr>
      </p:pic>
      <p:sp>
        <p:nvSpPr>
          <p:cNvPr id="2" name="Title 1"/>
          <p:cNvSpPr>
            <a:spLocks noGrp="1"/>
          </p:cNvSpPr>
          <p:nvPr>
            <p:ph type="title"/>
          </p:nvPr>
        </p:nvSpPr>
        <p:spPr>
          <a:xfrm>
            <a:off x="3015461" y="2926080"/>
            <a:ext cx="18170319" cy="9711619"/>
          </a:xfrm>
        </p:spPr>
        <p:txBody>
          <a:bodyPr anchor="b"/>
          <a:lstStyle>
            <a:lvl1pPr algn="ctr">
              <a:defRPr sz="14080"/>
            </a:lvl1pPr>
          </a:lstStyle>
          <a:p>
            <a:r>
              <a:rPr lang="en-US"/>
              <a:t>Click to edit Master title style</a:t>
            </a:r>
            <a:endParaRPr lang="en-US" dirty="0"/>
          </a:p>
        </p:txBody>
      </p:sp>
      <p:sp>
        <p:nvSpPr>
          <p:cNvPr id="3" name="Picture Placeholder 2"/>
          <p:cNvSpPr>
            <a:spLocks noGrp="1" noChangeAspect="1"/>
          </p:cNvSpPr>
          <p:nvPr>
            <p:ph type="pic" idx="1"/>
          </p:nvPr>
        </p:nvSpPr>
        <p:spPr>
          <a:xfrm>
            <a:off x="22018790" y="2926085"/>
            <a:ext cx="13225744" cy="2487168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14080"/>
            </a:lvl1pPr>
            <a:lvl2pPr marL="2011680" indent="0">
              <a:buNone/>
              <a:defRPr sz="12320"/>
            </a:lvl2pPr>
            <a:lvl3pPr marL="4023360" indent="0">
              <a:buNone/>
              <a:defRPr sz="10560"/>
            </a:lvl3pPr>
            <a:lvl4pPr marL="6035040" indent="0">
              <a:buNone/>
              <a:defRPr sz="8800"/>
            </a:lvl4pPr>
            <a:lvl5pPr marL="8046720" indent="0">
              <a:buNone/>
              <a:defRPr sz="8800"/>
            </a:lvl5pPr>
            <a:lvl6pPr marL="10058400" indent="0">
              <a:buNone/>
              <a:defRPr sz="8800"/>
            </a:lvl6pPr>
            <a:lvl7pPr marL="12070080" indent="0">
              <a:buNone/>
              <a:defRPr sz="8800"/>
            </a:lvl7pPr>
            <a:lvl8pPr marL="14081760" indent="0">
              <a:buNone/>
              <a:defRPr sz="8800"/>
            </a:lvl8pPr>
            <a:lvl9pPr marL="16093440" indent="0">
              <a:buNone/>
              <a:defRPr sz="8800"/>
            </a:lvl9pPr>
          </a:lstStyle>
          <a:p>
            <a:r>
              <a:rPr lang="en-US"/>
              <a:t>Click icon to add picture</a:t>
            </a:r>
            <a:endParaRPr lang="en-US" dirty="0"/>
          </a:p>
        </p:txBody>
      </p:sp>
      <p:sp>
        <p:nvSpPr>
          <p:cNvPr id="4" name="Text Placeholder 3"/>
          <p:cNvSpPr>
            <a:spLocks noGrp="1"/>
          </p:cNvSpPr>
          <p:nvPr>
            <p:ph type="body" sz="half" idx="2"/>
          </p:nvPr>
        </p:nvSpPr>
        <p:spPr>
          <a:xfrm>
            <a:off x="3015522" y="12637697"/>
            <a:ext cx="18170258" cy="15160066"/>
          </a:xfrm>
        </p:spPr>
        <p:txBody>
          <a:bodyPr/>
          <a:lstStyle>
            <a:lvl1pPr marL="0" indent="0" algn="ctr">
              <a:buNone/>
              <a:defRPr sz="7040"/>
            </a:lvl1pPr>
            <a:lvl2pPr marL="2011680" indent="0">
              <a:buNone/>
              <a:defRPr sz="6160"/>
            </a:lvl2pPr>
            <a:lvl3pPr marL="4023360" indent="0">
              <a:buNone/>
              <a:defRPr sz="5280"/>
            </a:lvl3pPr>
            <a:lvl4pPr marL="6035040" indent="0">
              <a:buNone/>
              <a:defRPr sz="4400"/>
            </a:lvl4pPr>
            <a:lvl5pPr marL="8046720" indent="0">
              <a:buNone/>
              <a:defRPr sz="4400"/>
            </a:lvl5pPr>
            <a:lvl6pPr marL="10058400" indent="0">
              <a:buNone/>
              <a:defRPr sz="4400"/>
            </a:lvl6pPr>
            <a:lvl7pPr marL="12070080" indent="0">
              <a:buNone/>
              <a:defRPr sz="4400"/>
            </a:lvl7pPr>
            <a:lvl8pPr marL="14081760" indent="0">
              <a:buNone/>
              <a:defRPr sz="4400"/>
            </a:lvl8pPr>
            <a:lvl9pPr marL="16093440" indent="0">
              <a:buNone/>
              <a:defRPr sz="4400"/>
            </a:lvl9pPr>
          </a:lstStyle>
          <a:p>
            <a:pPr lvl="0"/>
            <a:r>
              <a:rPr lang="en-US"/>
              <a:t>Edit Master text styles</a:t>
            </a:r>
          </a:p>
        </p:txBody>
      </p:sp>
      <p:sp>
        <p:nvSpPr>
          <p:cNvPr id="5" name="Date Placeholder 4"/>
          <p:cNvSpPr>
            <a:spLocks noGrp="1"/>
          </p:cNvSpPr>
          <p:nvPr>
            <p:ph type="dt" sz="half" idx="10"/>
          </p:nvPr>
        </p:nvSpPr>
        <p:spPr/>
        <p:txBody>
          <a:bodyPr/>
          <a:lstStyle/>
          <a:p>
            <a:fld id="{BE29F821-8091-4585-957A-ECEEDB1F4BE2}" type="datetimeFigureOut">
              <a:rPr lang="en-US" smtClean="0"/>
              <a:t>4/10/2019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C3DF0E-C456-4798-9ACD-6E1820D5579C}" type="slidenum">
              <a:rPr lang="en-US" smtClean="0"/>
              <a:t>‹#›</a:t>
            </a:fld>
            <a:endParaRPr lang="en-US"/>
          </a:p>
        </p:txBody>
      </p:sp>
    </p:spTree>
    <p:extLst>
      <p:ext uri="{BB962C8B-B14F-4D97-AF65-F5344CB8AC3E}">
        <p14:creationId xmlns:p14="http://schemas.microsoft.com/office/powerpoint/2010/main" val="4277878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19">
            <a:alphaModFix/>
            <a:extLst>
              <a:ext uri="{28A0092B-C50C-407E-A947-70E740481C1C}">
                <a14:useLocalDpi xmlns:a14="http://schemas.microsoft.com/office/drawing/2010/main" val="0"/>
              </a:ext>
            </a:extLst>
          </a:blip>
          <a:srcRect/>
          <a:stretch>
            <a:fillRect/>
          </a:stretch>
        </p:blipFill>
        <p:spPr bwMode="auto">
          <a:xfrm>
            <a:off x="4" y="-3"/>
            <a:ext cx="40233609" cy="32918405"/>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itle Placeholder 1"/>
          <p:cNvSpPr>
            <a:spLocks noGrp="1"/>
          </p:cNvSpPr>
          <p:nvPr>
            <p:ph type="title"/>
          </p:nvPr>
        </p:nvSpPr>
        <p:spPr>
          <a:xfrm>
            <a:off x="3015461" y="2968889"/>
            <a:ext cx="34202687" cy="766165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5458" y="11362053"/>
            <a:ext cx="34202692" cy="16435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339833" y="28239727"/>
            <a:ext cx="9052560" cy="1752600"/>
          </a:xfrm>
          <a:prstGeom prst="rect">
            <a:avLst/>
          </a:prstGeom>
        </p:spPr>
        <p:txBody>
          <a:bodyPr vert="horz" lIns="91440" tIns="45720" rIns="91440" bIns="45720" rtlCol="0" anchor="ctr"/>
          <a:lstStyle>
            <a:lvl1pPr algn="r">
              <a:defRPr sz="4400">
                <a:solidFill>
                  <a:schemeClr val="tx1"/>
                </a:solidFill>
              </a:defRPr>
            </a:lvl1pPr>
          </a:lstStyle>
          <a:p>
            <a:fld id="{BE29F821-8091-4585-957A-ECEEDB1F4BE2}" type="datetimeFigureOut">
              <a:rPr lang="en-US" smtClean="0"/>
              <a:t>4/10/2019</a:t>
            </a:fld>
            <a:endParaRPr lang="en-US"/>
          </a:p>
        </p:txBody>
      </p:sp>
      <p:sp>
        <p:nvSpPr>
          <p:cNvPr id="5" name="Footer Placeholder 4"/>
          <p:cNvSpPr>
            <a:spLocks noGrp="1"/>
          </p:cNvSpPr>
          <p:nvPr>
            <p:ph type="ftr" sz="quarter" idx="3"/>
          </p:nvPr>
        </p:nvSpPr>
        <p:spPr>
          <a:xfrm>
            <a:off x="3015459" y="28239727"/>
            <a:ext cx="22020526" cy="1752600"/>
          </a:xfrm>
          <a:prstGeom prst="rect">
            <a:avLst/>
          </a:prstGeom>
        </p:spPr>
        <p:txBody>
          <a:bodyPr vert="horz" lIns="91440" tIns="45720" rIns="91440" bIns="45720" rtlCol="0" anchor="ctr"/>
          <a:lstStyle>
            <a:lvl1pPr algn="l">
              <a:defRPr sz="4400">
                <a:solidFill>
                  <a:schemeClr val="tx1"/>
                </a:solidFill>
              </a:defRPr>
            </a:lvl1pPr>
          </a:lstStyle>
          <a:p>
            <a:endParaRPr lang="en-US"/>
          </a:p>
        </p:txBody>
      </p:sp>
      <p:sp>
        <p:nvSpPr>
          <p:cNvPr id="6" name="Slide Number Placeholder 5"/>
          <p:cNvSpPr>
            <a:spLocks noGrp="1"/>
          </p:cNvSpPr>
          <p:nvPr>
            <p:ph type="sldNum" sz="quarter" idx="4"/>
          </p:nvPr>
        </p:nvSpPr>
        <p:spPr>
          <a:xfrm>
            <a:off x="34696242" y="28239727"/>
            <a:ext cx="2521908" cy="1752600"/>
          </a:xfrm>
          <a:prstGeom prst="rect">
            <a:avLst/>
          </a:prstGeom>
        </p:spPr>
        <p:txBody>
          <a:bodyPr vert="horz" lIns="91440" tIns="45720" rIns="91440" bIns="45720" rtlCol="0" anchor="ctr"/>
          <a:lstStyle>
            <a:lvl1pPr algn="r">
              <a:defRPr sz="4400">
                <a:solidFill>
                  <a:schemeClr val="tx1"/>
                </a:solidFill>
              </a:defRPr>
            </a:lvl1pPr>
          </a:lstStyle>
          <a:p>
            <a:fld id="{67C3DF0E-C456-4798-9ACD-6E1820D5579C}" type="slidenum">
              <a:rPr lang="en-US" smtClean="0"/>
              <a:t>‹#›</a:t>
            </a:fld>
            <a:endParaRPr lang="en-US"/>
          </a:p>
        </p:txBody>
      </p:sp>
    </p:spTree>
    <p:extLst>
      <p:ext uri="{BB962C8B-B14F-4D97-AF65-F5344CB8AC3E}">
        <p14:creationId xmlns:p14="http://schemas.microsoft.com/office/powerpoint/2010/main" val="71574266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4023360" rtl="0" eaLnBrk="1" latinLnBrk="0" hangingPunct="1">
        <a:lnSpc>
          <a:spcPct val="90000"/>
        </a:lnSpc>
        <a:spcBef>
          <a:spcPct val="0"/>
        </a:spcBef>
        <a:buNone/>
        <a:defRPr sz="15840" kern="1200" cap="all" baseline="0">
          <a:solidFill>
            <a:schemeClr val="tx1"/>
          </a:solidFill>
          <a:effectLst/>
          <a:latin typeface="+mj-lt"/>
          <a:ea typeface="+mj-ea"/>
          <a:cs typeface="+mj-cs"/>
        </a:defRPr>
      </a:lvl1pPr>
    </p:titleStyle>
    <p:bodyStyle>
      <a:lvl1pPr marL="1005840" indent="-1005840" algn="l" defTabSz="4023360" rtl="0" eaLnBrk="1" latinLnBrk="0" hangingPunct="1">
        <a:lnSpc>
          <a:spcPct val="120000"/>
        </a:lnSpc>
        <a:spcBef>
          <a:spcPts val="4400"/>
        </a:spcBef>
        <a:buClr>
          <a:schemeClr val="tx1"/>
        </a:buClr>
        <a:buFont typeface="Arial" panose="020B0604020202020204" pitchFamily="34" charset="0"/>
        <a:buChar char="•"/>
        <a:defRPr sz="8800" kern="1200" cap="all" baseline="0">
          <a:solidFill>
            <a:schemeClr val="tx1"/>
          </a:solidFill>
          <a:effectLst/>
          <a:latin typeface="+mn-lt"/>
          <a:ea typeface="+mn-ea"/>
          <a:cs typeface="+mn-cs"/>
        </a:defRPr>
      </a:lvl1pPr>
      <a:lvl2pPr marL="3017520" indent="-1005840" algn="l" defTabSz="4023360" rtl="0" eaLnBrk="1" latinLnBrk="0" hangingPunct="1">
        <a:lnSpc>
          <a:spcPct val="120000"/>
        </a:lnSpc>
        <a:spcBef>
          <a:spcPts val="2200"/>
        </a:spcBef>
        <a:buClr>
          <a:schemeClr val="tx1"/>
        </a:buClr>
        <a:buFont typeface="Arial" panose="020B0604020202020204" pitchFamily="34" charset="0"/>
        <a:buChar char="•"/>
        <a:defRPr sz="7920" kern="1200" cap="all" baseline="0">
          <a:solidFill>
            <a:schemeClr val="tx1"/>
          </a:solidFill>
          <a:effectLst/>
          <a:latin typeface="+mn-lt"/>
          <a:ea typeface="+mn-ea"/>
          <a:cs typeface="+mn-cs"/>
        </a:defRPr>
      </a:lvl2pPr>
      <a:lvl3pPr marL="5029200" indent="-1005840" algn="l" defTabSz="4023360" rtl="0" eaLnBrk="1" latinLnBrk="0" hangingPunct="1">
        <a:lnSpc>
          <a:spcPct val="120000"/>
        </a:lnSpc>
        <a:spcBef>
          <a:spcPts val="2200"/>
        </a:spcBef>
        <a:buClr>
          <a:schemeClr val="tx1"/>
        </a:buClr>
        <a:buFont typeface="Arial" panose="020B0604020202020204" pitchFamily="34" charset="0"/>
        <a:buChar char="•"/>
        <a:defRPr sz="7040" kern="1200" cap="all" baseline="0">
          <a:solidFill>
            <a:schemeClr val="tx1"/>
          </a:solidFill>
          <a:effectLst/>
          <a:latin typeface="+mn-lt"/>
          <a:ea typeface="+mn-ea"/>
          <a:cs typeface="+mn-cs"/>
        </a:defRPr>
      </a:lvl3pPr>
      <a:lvl4pPr marL="704088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4pPr>
      <a:lvl5pPr marL="905256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5pPr>
      <a:lvl6pPr marL="1106424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6pPr>
      <a:lvl7pPr marL="1307592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7pPr>
      <a:lvl8pPr marL="1508760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8pPr>
      <a:lvl9pPr marL="17099280" indent="-1005840" algn="l" defTabSz="4023360" rtl="0" eaLnBrk="1" latinLnBrk="0" hangingPunct="1">
        <a:lnSpc>
          <a:spcPct val="120000"/>
        </a:lnSpc>
        <a:spcBef>
          <a:spcPts val="2200"/>
        </a:spcBef>
        <a:buClr>
          <a:schemeClr val="tx1"/>
        </a:buClr>
        <a:buFont typeface="Arial" panose="020B0604020202020204" pitchFamily="34" charset="0"/>
        <a:buChar char="•"/>
        <a:defRPr sz="6160" kern="1200" cap="all" baseline="0">
          <a:solidFill>
            <a:schemeClr val="tx1"/>
          </a:solidFill>
          <a:effectLst/>
          <a:latin typeface="+mn-lt"/>
          <a:ea typeface="+mn-ea"/>
          <a:cs typeface="+mn-cs"/>
        </a:defRPr>
      </a:lvl9pPr>
    </p:bodyStyle>
    <p:otherStyle>
      <a:defPPr>
        <a:defRPr lang="en-US"/>
      </a:defPPr>
      <a:lvl1pPr marL="0" algn="l" defTabSz="4023360" rtl="0" eaLnBrk="1" latinLnBrk="0" hangingPunct="1">
        <a:defRPr sz="7920" kern="1200">
          <a:solidFill>
            <a:schemeClr val="tx1"/>
          </a:solidFill>
          <a:latin typeface="+mn-lt"/>
          <a:ea typeface="+mn-ea"/>
          <a:cs typeface="+mn-cs"/>
        </a:defRPr>
      </a:lvl1pPr>
      <a:lvl2pPr marL="2011680" algn="l" defTabSz="4023360" rtl="0" eaLnBrk="1" latinLnBrk="0" hangingPunct="1">
        <a:defRPr sz="7920" kern="1200">
          <a:solidFill>
            <a:schemeClr val="tx1"/>
          </a:solidFill>
          <a:latin typeface="+mn-lt"/>
          <a:ea typeface="+mn-ea"/>
          <a:cs typeface="+mn-cs"/>
        </a:defRPr>
      </a:lvl2pPr>
      <a:lvl3pPr marL="4023360" algn="l" defTabSz="4023360" rtl="0" eaLnBrk="1" latinLnBrk="0" hangingPunct="1">
        <a:defRPr sz="7920" kern="1200">
          <a:solidFill>
            <a:schemeClr val="tx1"/>
          </a:solidFill>
          <a:latin typeface="+mn-lt"/>
          <a:ea typeface="+mn-ea"/>
          <a:cs typeface="+mn-cs"/>
        </a:defRPr>
      </a:lvl3pPr>
      <a:lvl4pPr marL="6035040" algn="l" defTabSz="4023360" rtl="0" eaLnBrk="1" latinLnBrk="0" hangingPunct="1">
        <a:defRPr sz="7920" kern="1200">
          <a:solidFill>
            <a:schemeClr val="tx1"/>
          </a:solidFill>
          <a:latin typeface="+mn-lt"/>
          <a:ea typeface="+mn-ea"/>
          <a:cs typeface="+mn-cs"/>
        </a:defRPr>
      </a:lvl4pPr>
      <a:lvl5pPr marL="8046720" algn="l" defTabSz="4023360" rtl="0" eaLnBrk="1" latinLnBrk="0" hangingPunct="1">
        <a:defRPr sz="7920" kern="1200">
          <a:solidFill>
            <a:schemeClr val="tx1"/>
          </a:solidFill>
          <a:latin typeface="+mn-lt"/>
          <a:ea typeface="+mn-ea"/>
          <a:cs typeface="+mn-cs"/>
        </a:defRPr>
      </a:lvl5pPr>
      <a:lvl6pPr marL="10058400" algn="l" defTabSz="4023360" rtl="0" eaLnBrk="1" latinLnBrk="0" hangingPunct="1">
        <a:defRPr sz="7920" kern="1200">
          <a:solidFill>
            <a:schemeClr val="tx1"/>
          </a:solidFill>
          <a:latin typeface="+mn-lt"/>
          <a:ea typeface="+mn-ea"/>
          <a:cs typeface="+mn-cs"/>
        </a:defRPr>
      </a:lvl6pPr>
      <a:lvl7pPr marL="12070080" algn="l" defTabSz="4023360" rtl="0" eaLnBrk="1" latinLnBrk="0" hangingPunct="1">
        <a:defRPr sz="7920" kern="1200">
          <a:solidFill>
            <a:schemeClr val="tx1"/>
          </a:solidFill>
          <a:latin typeface="+mn-lt"/>
          <a:ea typeface="+mn-ea"/>
          <a:cs typeface="+mn-cs"/>
        </a:defRPr>
      </a:lvl7pPr>
      <a:lvl8pPr marL="14081760" algn="l" defTabSz="4023360" rtl="0" eaLnBrk="1" latinLnBrk="0" hangingPunct="1">
        <a:defRPr sz="7920" kern="1200">
          <a:solidFill>
            <a:schemeClr val="tx1"/>
          </a:solidFill>
          <a:latin typeface="+mn-lt"/>
          <a:ea typeface="+mn-ea"/>
          <a:cs typeface="+mn-cs"/>
        </a:defRPr>
      </a:lvl8pPr>
      <a:lvl9pPr marL="16093440" algn="l" defTabSz="4023360" rtl="0" eaLnBrk="1" latinLnBrk="0" hangingPunct="1">
        <a:defRPr sz="7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 name="Picture 53">
            <a:extLst>
              <a:ext uri="{FF2B5EF4-FFF2-40B4-BE49-F238E27FC236}">
                <a16:creationId xmlns:a16="http://schemas.microsoft.com/office/drawing/2014/main" id="{5BEDFF7F-09C1-46EC-8B92-7072A4D5CF28}"/>
              </a:ext>
            </a:extLst>
          </p:cNvPr>
          <p:cNvPicPr>
            <a:picLocks noChangeAspect="1"/>
          </p:cNvPicPr>
          <p:nvPr/>
        </p:nvPicPr>
        <p:blipFill>
          <a:blip r:embed="rId2"/>
          <a:stretch>
            <a:fillRect/>
          </a:stretch>
        </p:blipFill>
        <p:spPr>
          <a:xfrm>
            <a:off x="16223557" y="80568"/>
            <a:ext cx="7786486" cy="1870791"/>
          </a:xfrm>
          <a:prstGeom prst="rect">
            <a:avLst/>
          </a:prstGeom>
          <a:ln>
            <a:solidFill>
              <a:schemeClr val="tx1"/>
            </a:solidFill>
          </a:ln>
        </p:spPr>
      </p:pic>
      <p:sp>
        <p:nvSpPr>
          <p:cNvPr id="4" name="Title 3">
            <a:extLst>
              <a:ext uri="{FF2B5EF4-FFF2-40B4-BE49-F238E27FC236}">
                <a16:creationId xmlns:a16="http://schemas.microsoft.com/office/drawing/2014/main" id="{9286AEBC-A667-48FC-97F6-8F7952A73EFF}"/>
              </a:ext>
            </a:extLst>
          </p:cNvPr>
          <p:cNvSpPr>
            <a:spLocks noGrp="1"/>
          </p:cNvSpPr>
          <p:nvPr>
            <p:ph type="ctrTitle"/>
          </p:nvPr>
        </p:nvSpPr>
        <p:spPr>
          <a:xfrm>
            <a:off x="11975102" y="1874360"/>
            <a:ext cx="17461640" cy="7296715"/>
          </a:xfrm>
        </p:spPr>
        <p:txBody>
          <a:bodyPr>
            <a:normAutofit fontScale="90000"/>
          </a:bodyPr>
          <a:lstStyle/>
          <a:p>
            <a:r>
              <a:rPr lang="en-US" sz="6700" b="1" dirty="0">
                <a:solidFill>
                  <a:schemeClr val="accent6"/>
                </a:solidFill>
                <a:latin typeface="Arial Black" panose="020B0A04020102020204" pitchFamily="34" charset="0"/>
              </a:rPr>
              <a:t>Establishing groundwater Nitrate/Nitrite   </a:t>
            </a:r>
            <a:br>
              <a:rPr lang="en-US" sz="6700" b="1" dirty="0">
                <a:solidFill>
                  <a:schemeClr val="accent6"/>
                </a:solidFill>
                <a:latin typeface="Arial Black" panose="020B0A04020102020204" pitchFamily="34" charset="0"/>
              </a:rPr>
            </a:br>
            <a:r>
              <a:rPr lang="en-US" sz="6700" b="1" dirty="0">
                <a:solidFill>
                  <a:schemeClr val="accent6"/>
                </a:solidFill>
                <a:latin typeface="Arial Black" panose="020B0A04020102020204" pitchFamily="34" charset="0"/>
              </a:rPr>
              <a:t>levels In Hamilton, Montana &amp; local area</a:t>
            </a:r>
            <a:br>
              <a:rPr lang="en-US" sz="6700" b="1" dirty="0">
                <a:solidFill>
                  <a:schemeClr val="accent6"/>
                </a:solidFill>
                <a:latin typeface="Arial Black" panose="020B0A04020102020204" pitchFamily="34" charset="0"/>
              </a:rPr>
            </a:br>
            <a:r>
              <a:rPr lang="en-US" sz="6700" b="1" dirty="0">
                <a:solidFill>
                  <a:schemeClr val="accent6"/>
                </a:solidFill>
                <a:latin typeface="Arial Black" panose="020B0A04020102020204" pitchFamily="34" charset="0"/>
              </a:rPr>
              <a:t>March </a:t>
            </a:r>
            <a:r>
              <a:rPr lang="en-US" sz="6700" b="1" dirty="0" smtClean="0">
                <a:solidFill>
                  <a:schemeClr val="accent6"/>
                </a:solidFill>
                <a:latin typeface="Arial Black" panose="020B0A04020102020204" pitchFamily="34" charset="0"/>
              </a:rPr>
              <a:t>2019</a:t>
            </a:r>
            <a:r>
              <a:rPr lang="en-US" b="1" dirty="0">
                <a:solidFill>
                  <a:schemeClr val="accent1">
                    <a:lumMod val="75000"/>
                  </a:schemeClr>
                </a:solidFill>
                <a:latin typeface="Arial Black" panose="020B0A04020102020204" pitchFamily="34" charset="0"/>
              </a:rPr>
              <a:t/>
            </a:r>
            <a:br>
              <a:rPr lang="en-US" b="1" dirty="0">
                <a:solidFill>
                  <a:schemeClr val="accent1">
                    <a:lumMod val="75000"/>
                  </a:schemeClr>
                </a:solidFill>
                <a:latin typeface="Arial Black" panose="020B0A04020102020204" pitchFamily="34" charset="0"/>
              </a:rPr>
            </a:br>
            <a:endParaRPr lang="en-US" b="1" dirty="0">
              <a:solidFill>
                <a:schemeClr val="accent1">
                  <a:lumMod val="75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A8EB501C-B5B2-4EF5-998C-F359737C1119}"/>
              </a:ext>
            </a:extLst>
          </p:cNvPr>
          <p:cNvSpPr txBox="1"/>
          <p:nvPr/>
        </p:nvSpPr>
        <p:spPr>
          <a:xfrm>
            <a:off x="369820" y="2121091"/>
            <a:ext cx="12114057" cy="9448740"/>
          </a:xfrm>
          <a:prstGeom prst="rect">
            <a:avLst/>
          </a:prstGeom>
          <a:solidFill>
            <a:schemeClr val="bg1"/>
          </a:solidFill>
          <a:ln>
            <a:solidFill>
              <a:schemeClr val="tx1">
                <a:lumMod val="85000"/>
                <a:lumOff val="15000"/>
              </a:schemeClr>
            </a:solidFill>
          </a:ln>
        </p:spPr>
        <p:txBody>
          <a:bodyPr wrap="square" rtlCol="0">
            <a:spAutoFit/>
          </a:bodyPr>
          <a:lstStyle/>
          <a:p>
            <a:pPr algn="ctr"/>
            <a:r>
              <a:rPr lang="en-US" sz="2800" b="1" dirty="0">
                <a:latin typeface="Arial Black" panose="020B0A04020102020204" pitchFamily="34" charset="0"/>
              </a:rPr>
              <a:t>ABSTRACT</a:t>
            </a:r>
          </a:p>
          <a:p>
            <a:r>
              <a:rPr lang="en-US" sz="2600" dirty="0"/>
              <a:t>Water resources are often impacted by nitrate (NO</a:t>
            </a:r>
            <a:r>
              <a:rPr lang="en-US" sz="2600" baseline="-25000" dirty="0"/>
              <a:t>3</a:t>
            </a:r>
            <a:r>
              <a:rPr lang="en-US" sz="2600" dirty="0"/>
              <a:t>) and nitrite (NO</a:t>
            </a:r>
            <a:r>
              <a:rPr lang="en-US" sz="2600" baseline="-25000" dirty="0"/>
              <a:t>2</a:t>
            </a:r>
            <a:r>
              <a:rPr lang="en-US" sz="2600" dirty="0"/>
              <a:t>) from agricultural feed lots, over fertilized soils, septic leach fields, leaky sewer lines, and municipal wastewater treatment plants. Bitterroot College has been investigating nitrogen in groundwater the past five years. We discovered (1) that inflowing surface water from wilderness areas, public lands, and the Bitterroot River is pristine with respect to nitrogen but that, (2) some wells used for drinking water in our valley test above the standard of 10 parts per million (ppm) and can be dangerous. The health concern of high nitrate/nitrite levels in drinking water is </a:t>
            </a:r>
            <a:r>
              <a:rPr lang="en-US" sz="2600" dirty="0" err="1"/>
              <a:t>methemoglobinemia</a:t>
            </a:r>
            <a:r>
              <a:rPr lang="en-US" sz="2600" dirty="0"/>
              <a:t>. As a community awareness project we sampled 18 randomly selected wells and 8 </a:t>
            </a:r>
            <a:r>
              <a:rPr lang="en-US" sz="2600" dirty="0" err="1"/>
              <a:t>springflow</a:t>
            </a:r>
            <a:r>
              <a:rPr lang="en-US" sz="2600" dirty="0"/>
              <a:t> surface water sites in the Hamilton area, and the Bitterroot River and had the water samples analyzed for nitrate/nitrite at Energy Labs, Helena, Montana. All of our </a:t>
            </a:r>
            <a:r>
              <a:rPr lang="en-US" sz="2600" dirty="0" err="1"/>
              <a:t>springflow</a:t>
            </a:r>
            <a:r>
              <a:rPr lang="en-US" sz="2600" dirty="0"/>
              <a:t> samples and the river samples were collected on March 20, 2019 and all of the wells were sampled the following two days. We used standardized collection methodology. Three of our samples (ten percent) were duplicates or blank distilled water for quality assurance and quality control. </a:t>
            </a:r>
          </a:p>
          <a:p>
            <a:r>
              <a:rPr lang="en-US" sz="2600" dirty="0"/>
              <a:t>Our 8 </a:t>
            </a:r>
            <a:r>
              <a:rPr lang="en-US" sz="2600" dirty="0" err="1"/>
              <a:t>springflow</a:t>
            </a:r>
            <a:r>
              <a:rPr lang="en-US" sz="2600" dirty="0"/>
              <a:t> samples were repeat locations situated on the down-gradient, west and north edge of Hamilton that indicated a nitrate/nitrite load of about 8 pounds per day in March 2018. Results indicate we successfully verified the nitrate/nitrite loading discovered in 2018. Trends this year are neither increasing nor decreasing in concentration. Nitrate (NO</a:t>
            </a:r>
            <a:r>
              <a:rPr lang="en-US" sz="2600" baseline="-25000" dirty="0"/>
              <a:t>3</a:t>
            </a:r>
            <a:r>
              <a:rPr lang="en-US" sz="2600" dirty="0"/>
              <a:t>) and nitrite (NO</a:t>
            </a:r>
            <a:r>
              <a:rPr lang="en-US" sz="2600" baseline="-25000" dirty="0"/>
              <a:t>2</a:t>
            </a:r>
            <a:r>
              <a:rPr lang="en-US" sz="2600" dirty="0"/>
              <a:t>) background levels in natural groundwater systems should be less than </a:t>
            </a:r>
            <a:r>
              <a:rPr lang="en-US" sz="2600" dirty="0" smtClean="0"/>
              <a:t>10 </a:t>
            </a:r>
            <a:r>
              <a:rPr lang="en-US" sz="2600" dirty="0"/>
              <a:t>ppm (U.S. Geological Survey).  Seventeen of our well water samples were under 2 ppm and safe. One well was 23.8 ppm, far above the standard for human health. We notified the landowner. </a:t>
            </a:r>
          </a:p>
        </p:txBody>
      </p:sp>
      <p:pic>
        <p:nvPicPr>
          <p:cNvPr id="1032" name="Picture 8" descr="https://lh5.googleusercontent.com/4ovIr54cExpdsaFyj6GVRbyjmNOGQVo5b0swrTV5yU4IRPNmcFKdVh5-CbsYewhyQapBoOJQRSajVMciP6HnMNT00Q9tXObAZsKvzfaVYySmT2gcF20S5NjlKuUIZc7Mm4fUtF37cj3Dv8zEIA">
            <a:extLst>
              <a:ext uri="{FF2B5EF4-FFF2-40B4-BE49-F238E27FC236}">
                <a16:creationId xmlns:a16="http://schemas.microsoft.com/office/drawing/2014/main" id="{1AD0A4E1-09BE-4A8C-86A5-9D384DD511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01686" y="12327590"/>
            <a:ext cx="6483096" cy="6779742"/>
          </a:xfrm>
          <a:prstGeom prst="rect">
            <a:avLst/>
          </a:prstGeom>
          <a:noFill/>
          <a:effectLst>
            <a:outerShdw blurRad="50800" dist="38100" dir="5400000" algn="t" rotWithShape="0">
              <a:prstClr val="black">
                <a:alpha val="40000"/>
              </a:prstClr>
            </a:outerShdw>
          </a:effectLst>
          <a:extLst>
            <a:ext uri="{909E8E84-426E-40dd-AFC4-6F175D3DCCD1}">
              <a14:hiddenFill xmlns="" xmlns:a14="http://schemas.microsoft.com/office/drawing/2010/main">
                <a:solidFill>
                  <a:srgbClr val="FFFFFF"/>
                </a:solidFill>
              </a14:hiddenFill>
            </a:ext>
          </a:extLst>
        </p:spPr>
      </p:pic>
      <p:pic>
        <p:nvPicPr>
          <p:cNvPr id="1034" name="Picture 10" descr="https://lh3.googleusercontent.com/06Qm8e9KYWO9sw1Cq6F2TtwmXY5uzrcHdi6VUJrHfmBM9a5qK0Lx6_oDqIaXzEVNdm0MO8Oij3Pihs0MmbY6ChsmwVFzWxCYhspdSMhjABrqs1fsW_0oFwjQ_MzDxz2cjv2_Gm-iSBSUcWKKEw">
            <a:extLst>
              <a:ext uri="{FF2B5EF4-FFF2-40B4-BE49-F238E27FC236}">
                <a16:creationId xmlns:a16="http://schemas.microsoft.com/office/drawing/2014/main" id="{FC988130-986E-4224-B290-94A850CDDF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915101" y="6952248"/>
            <a:ext cx="6484596" cy="5168752"/>
          </a:xfrm>
          <a:prstGeom prst="rect">
            <a:avLst/>
          </a:prstGeom>
          <a:ln w="28575"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571EE205-04AD-422B-BDBB-D2C3F48F4245}"/>
              </a:ext>
            </a:extLst>
          </p:cNvPr>
          <p:cNvSpPr/>
          <p:nvPr/>
        </p:nvSpPr>
        <p:spPr>
          <a:xfrm>
            <a:off x="33656211" y="10780052"/>
            <a:ext cx="2330170" cy="1200329"/>
          </a:xfrm>
          <a:prstGeom prst="rect">
            <a:avLst/>
          </a:prstGeom>
        </p:spPr>
        <p:txBody>
          <a:bodyPr wrap="square">
            <a:spAutoFit/>
          </a:bodyPr>
          <a:lstStyle/>
          <a:p>
            <a:r>
              <a:rPr lang="en-US" dirty="0">
                <a:solidFill>
                  <a:schemeClr val="bg1"/>
                </a:solidFill>
                <a:latin typeface="Calibri" panose="020F0502020204030204" pitchFamily="34" charset="0"/>
              </a:rPr>
              <a:t>Hamilton, MT</a:t>
            </a:r>
            <a:endParaRPr lang="en-US" dirty="0">
              <a:solidFill>
                <a:schemeClr val="bg1"/>
              </a:solidFill>
              <a:latin typeface="Times New Roman" panose="02020603050405020304" pitchFamily="18" charset="0"/>
            </a:endParaRPr>
          </a:p>
          <a:p>
            <a:r>
              <a:rPr lang="en-US" dirty="0">
                <a:solidFill>
                  <a:schemeClr val="bg1"/>
                </a:solidFill>
                <a:latin typeface="Calibri" panose="020F0502020204030204" pitchFamily="34" charset="0"/>
              </a:rPr>
              <a:t>(view south)</a:t>
            </a:r>
            <a:endParaRPr lang="en-US" dirty="0">
              <a:solidFill>
                <a:schemeClr val="bg1"/>
              </a:solidFill>
              <a:latin typeface="Times New Roman" panose="02020603050405020304" pitchFamily="18" charset="0"/>
            </a:endParaRPr>
          </a:p>
          <a:p>
            <a:r>
              <a:rPr lang="en-US" dirty="0"/>
              <a:t/>
            </a:r>
            <a:br>
              <a:rPr lang="en-US" dirty="0"/>
            </a:br>
            <a:endParaRPr lang="en-US" dirty="0"/>
          </a:p>
        </p:txBody>
      </p:sp>
      <p:sp>
        <p:nvSpPr>
          <p:cNvPr id="12" name="Rectangle 11">
            <a:extLst>
              <a:ext uri="{FF2B5EF4-FFF2-40B4-BE49-F238E27FC236}">
                <a16:creationId xmlns:a16="http://schemas.microsoft.com/office/drawing/2014/main" id="{6BE4206A-DB85-4527-99A5-547DEC11D9AA}"/>
              </a:ext>
            </a:extLst>
          </p:cNvPr>
          <p:cNvSpPr/>
          <p:nvPr/>
        </p:nvSpPr>
        <p:spPr>
          <a:xfrm>
            <a:off x="38056239" y="10456886"/>
            <a:ext cx="2064708" cy="923330"/>
          </a:xfrm>
          <a:prstGeom prst="rect">
            <a:avLst/>
          </a:prstGeom>
        </p:spPr>
        <p:txBody>
          <a:bodyPr wrap="square">
            <a:spAutoFit/>
          </a:bodyPr>
          <a:lstStyle/>
          <a:p>
            <a:r>
              <a:rPr lang="en-US" dirty="0">
                <a:solidFill>
                  <a:schemeClr val="bg1"/>
                </a:solidFill>
                <a:latin typeface="Calibri" panose="020F0502020204030204" pitchFamily="34" charset="0"/>
              </a:rPr>
              <a:t>Corvallis Canal</a:t>
            </a:r>
            <a:endParaRPr lang="en-US" dirty="0">
              <a:solidFill>
                <a:schemeClr val="bg1"/>
              </a:solidFill>
              <a:latin typeface="Times New Roman" panose="02020603050405020304" pitchFamily="18" charset="0"/>
            </a:endParaRPr>
          </a:p>
          <a:p>
            <a:r>
              <a:rPr lang="en-US" dirty="0"/>
              <a:t/>
            </a:r>
            <a:br>
              <a:rPr lang="en-US" dirty="0"/>
            </a:br>
            <a:endParaRPr lang="en-US" dirty="0"/>
          </a:p>
        </p:txBody>
      </p:sp>
      <p:sp>
        <p:nvSpPr>
          <p:cNvPr id="13" name="Rectangle 12">
            <a:extLst>
              <a:ext uri="{FF2B5EF4-FFF2-40B4-BE49-F238E27FC236}">
                <a16:creationId xmlns:a16="http://schemas.microsoft.com/office/drawing/2014/main" id="{C3D65AD9-97A0-428A-B7B8-3C44A574A239}"/>
              </a:ext>
            </a:extLst>
          </p:cNvPr>
          <p:cNvSpPr/>
          <p:nvPr/>
        </p:nvSpPr>
        <p:spPr>
          <a:xfrm>
            <a:off x="10058400" y="16136035"/>
            <a:ext cx="20116800" cy="646331"/>
          </a:xfrm>
          <a:prstGeom prst="rect">
            <a:avLst/>
          </a:prstGeom>
        </p:spPr>
        <p:txBody>
          <a:bodyPr>
            <a:spAutoFit/>
          </a:bodyPr>
          <a:lstStyle/>
          <a:p>
            <a:r>
              <a:rPr lang="en-US" dirty="0">
                <a:solidFill>
                  <a:srgbClr val="000000"/>
                </a:solidFill>
                <a:latin typeface="Times New Roman" panose="02020603050405020304" pitchFamily="18" charset="0"/>
              </a:rPr>
              <a:t> </a:t>
            </a:r>
            <a:r>
              <a:rPr lang="en-US" dirty="0"/>
              <a:t/>
            </a:r>
            <a:br>
              <a:rPr lang="en-US" dirty="0"/>
            </a:br>
            <a:endParaRPr lang="en-US" dirty="0"/>
          </a:p>
        </p:txBody>
      </p:sp>
      <p:sp>
        <p:nvSpPr>
          <p:cNvPr id="19" name="Rectangle 18">
            <a:extLst>
              <a:ext uri="{FF2B5EF4-FFF2-40B4-BE49-F238E27FC236}">
                <a16:creationId xmlns:a16="http://schemas.microsoft.com/office/drawing/2014/main" id="{BE91D623-2A19-4612-8834-A7CD7913B042}"/>
              </a:ext>
            </a:extLst>
          </p:cNvPr>
          <p:cNvSpPr/>
          <p:nvPr/>
        </p:nvSpPr>
        <p:spPr>
          <a:xfrm>
            <a:off x="10058400" y="16136035"/>
            <a:ext cx="20116800" cy="646331"/>
          </a:xfrm>
          <a:prstGeom prst="rect">
            <a:avLst/>
          </a:prstGeom>
        </p:spPr>
        <p:txBody>
          <a:bodyPr>
            <a:spAutoFit/>
          </a:bodyPr>
          <a:lstStyle/>
          <a:p>
            <a:r>
              <a:rPr lang="en-US" dirty="0">
                <a:solidFill>
                  <a:srgbClr val="000000"/>
                </a:solidFill>
                <a:latin typeface="Times New Roman" panose="02020603050405020304" pitchFamily="18" charset="0"/>
              </a:rPr>
              <a:t> </a:t>
            </a:r>
            <a:r>
              <a:rPr lang="en-US" dirty="0"/>
              <a:t/>
            </a:r>
            <a:br>
              <a:rPr lang="en-US" dirty="0"/>
            </a:br>
            <a:endParaRPr lang="en-US" dirty="0"/>
          </a:p>
        </p:txBody>
      </p:sp>
      <p:sp>
        <p:nvSpPr>
          <p:cNvPr id="23" name="Rectangle 22">
            <a:extLst>
              <a:ext uri="{FF2B5EF4-FFF2-40B4-BE49-F238E27FC236}">
                <a16:creationId xmlns:a16="http://schemas.microsoft.com/office/drawing/2014/main" id="{B89956DB-7CF1-42D9-B0A6-FF17C8F6A689}"/>
              </a:ext>
            </a:extLst>
          </p:cNvPr>
          <p:cNvSpPr/>
          <p:nvPr/>
        </p:nvSpPr>
        <p:spPr>
          <a:xfrm>
            <a:off x="12871921" y="25787760"/>
            <a:ext cx="8574899" cy="5909310"/>
          </a:xfrm>
          <a:prstGeom prst="rect">
            <a:avLst/>
          </a:prstGeom>
          <a:solidFill>
            <a:schemeClr val="bg1"/>
          </a:solidFill>
          <a:ln>
            <a:solidFill>
              <a:schemeClr val="tx1"/>
            </a:solidFill>
          </a:ln>
        </p:spPr>
        <p:txBody>
          <a:bodyPr wrap="square">
            <a:spAutoFit/>
          </a:bodyPr>
          <a:lstStyle/>
          <a:p>
            <a:r>
              <a:rPr lang="en-US" sz="5400" b="1" dirty="0">
                <a:solidFill>
                  <a:srgbClr val="000000"/>
                </a:solidFill>
                <a:latin typeface="Calibri" panose="020F0502020204030204" pitchFamily="34" charset="0"/>
              </a:rPr>
              <a:t>This project was supported by</a:t>
            </a:r>
            <a:r>
              <a:rPr lang="en-US" sz="5400" b="1" dirty="0" smtClean="0">
                <a:solidFill>
                  <a:srgbClr val="000000"/>
                </a:solidFill>
                <a:latin typeface="Calibri" panose="020F0502020204030204" pitchFamily="34" charset="0"/>
              </a:rPr>
              <a:t>:</a:t>
            </a:r>
            <a:r>
              <a:rPr lang="en-US" sz="5400" dirty="0"/>
              <a:t/>
            </a:r>
            <a:br>
              <a:rPr lang="en-US" sz="5400" dirty="0"/>
            </a:br>
            <a:r>
              <a:rPr lang="en-US" sz="5400" dirty="0">
                <a:solidFill>
                  <a:srgbClr val="000000"/>
                </a:solidFill>
                <a:latin typeface="Calibri" panose="020F0502020204030204" pitchFamily="34" charset="0"/>
              </a:rPr>
              <a:t>Dr. Jay Johnson</a:t>
            </a:r>
            <a:endParaRPr lang="en-US" sz="5400" dirty="0">
              <a:solidFill>
                <a:srgbClr val="000000"/>
              </a:solidFill>
              <a:latin typeface="Times New Roman" panose="02020603050405020304" pitchFamily="18" charset="0"/>
            </a:endParaRPr>
          </a:p>
          <a:p>
            <a:r>
              <a:rPr lang="en-US" sz="5400" dirty="0">
                <a:solidFill>
                  <a:srgbClr val="000000"/>
                </a:solidFill>
                <a:latin typeface="Calibri" panose="020F0502020204030204" pitchFamily="34" charset="0"/>
              </a:rPr>
              <a:t>Patti Furniss Education Memorial Fund</a:t>
            </a:r>
            <a:endParaRPr lang="en-US" sz="5400" dirty="0">
              <a:solidFill>
                <a:srgbClr val="000000"/>
              </a:solidFill>
              <a:latin typeface="Times New Roman" panose="02020603050405020304" pitchFamily="18" charset="0"/>
            </a:endParaRPr>
          </a:p>
          <a:p>
            <a:r>
              <a:rPr lang="en-US" sz="5400" dirty="0">
                <a:solidFill>
                  <a:srgbClr val="000000"/>
                </a:solidFill>
                <a:latin typeface="Calibri" panose="020F0502020204030204" pitchFamily="34" charset="0"/>
              </a:rPr>
              <a:t>Energy Labs institutional </a:t>
            </a:r>
            <a:r>
              <a:rPr lang="en-US" sz="5400" dirty="0" smtClean="0">
                <a:solidFill>
                  <a:srgbClr val="000000"/>
                </a:solidFill>
                <a:latin typeface="Calibri" panose="020F0502020204030204" pitchFamily="34" charset="0"/>
              </a:rPr>
              <a:t>discount</a:t>
            </a:r>
            <a:endParaRPr lang="en-US" sz="5400" dirty="0">
              <a:solidFill>
                <a:srgbClr val="000000"/>
              </a:solidFill>
              <a:latin typeface="Times New Roman" panose="02020603050405020304" pitchFamily="18" charset="0"/>
            </a:endParaRPr>
          </a:p>
        </p:txBody>
      </p:sp>
      <p:pic>
        <p:nvPicPr>
          <p:cNvPr id="31" name="Picture 30">
            <a:extLst>
              <a:ext uri="{FF2B5EF4-FFF2-40B4-BE49-F238E27FC236}">
                <a16:creationId xmlns:a16="http://schemas.microsoft.com/office/drawing/2014/main" id="{75DA72A8-FC70-422D-B702-5934354DD3D9}"/>
              </a:ext>
            </a:extLst>
          </p:cNvPr>
          <p:cNvPicPr>
            <a:picLocks noChangeAspect="1"/>
          </p:cNvPicPr>
          <p:nvPr/>
        </p:nvPicPr>
        <p:blipFill>
          <a:blip r:embed="rId5"/>
          <a:stretch>
            <a:fillRect/>
          </a:stretch>
        </p:blipFill>
        <p:spPr>
          <a:xfrm>
            <a:off x="21907585" y="25080051"/>
            <a:ext cx="8339824" cy="7052719"/>
          </a:xfrm>
          <a:prstGeom prst="rect">
            <a:avLst/>
          </a:prstGeom>
          <a:solidFill>
            <a:schemeClr val="accent3">
              <a:lumMod val="60000"/>
              <a:lumOff val="40000"/>
            </a:schemeClr>
          </a:solidFill>
          <a:ln w="19050" cap="sq" cmpd="thickThin">
            <a:solidFill>
              <a:schemeClr val="tx1"/>
            </a:solidFill>
            <a:prstDash val="solid"/>
            <a:miter lim="800000"/>
          </a:ln>
          <a:effectLst>
            <a:innerShdw blurRad="76200">
              <a:srgbClr val="000000"/>
            </a:innerShdw>
          </a:effectLst>
        </p:spPr>
      </p:pic>
      <p:pic>
        <p:nvPicPr>
          <p:cNvPr id="45" name="Picture 44">
            <a:extLst>
              <a:ext uri="{FF2B5EF4-FFF2-40B4-BE49-F238E27FC236}">
                <a16:creationId xmlns:a16="http://schemas.microsoft.com/office/drawing/2014/main" id="{897F4C5F-01FA-40AA-8664-BBDAFCD01958}"/>
              </a:ext>
            </a:extLst>
          </p:cNvPr>
          <p:cNvPicPr>
            <a:picLocks noChangeAspect="1"/>
          </p:cNvPicPr>
          <p:nvPr/>
        </p:nvPicPr>
        <p:blipFill>
          <a:blip r:embed="rId6"/>
          <a:stretch>
            <a:fillRect/>
          </a:stretch>
        </p:blipFill>
        <p:spPr>
          <a:xfrm>
            <a:off x="28685689" y="2317287"/>
            <a:ext cx="10293996" cy="7720498"/>
          </a:xfrm>
          <a:prstGeom prst="rect">
            <a:avLst/>
          </a:prstGeom>
          <a:ln w="28575" cap="sq">
            <a:solidFill>
              <a:schemeClr val="tx1"/>
            </a:solidFill>
            <a:prstDash val="solid"/>
            <a:miter lim="800000"/>
          </a:ln>
          <a:effectLst>
            <a:outerShdw blurRad="50800" dist="38100" dir="2700000" algn="tl" rotWithShape="0">
              <a:srgbClr val="000000">
                <a:alpha val="43000"/>
              </a:srgbClr>
            </a:outerShdw>
          </a:effectLst>
        </p:spPr>
      </p:pic>
      <p:sp>
        <p:nvSpPr>
          <p:cNvPr id="53" name="TextBox 52">
            <a:extLst>
              <a:ext uri="{FF2B5EF4-FFF2-40B4-BE49-F238E27FC236}">
                <a16:creationId xmlns:a16="http://schemas.microsoft.com/office/drawing/2014/main" id="{7EE82348-D286-4615-A9D3-51193AE27F3D}"/>
              </a:ext>
            </a:extLst>
          </p:cNvPr>
          <p:cNvSpPr txBox="1"/>
          <p:nvPr/>
        </p:nvSpPr>
        <p:spPr>
          <a:xfrm>
            <a:off x="253856" y="95609"/>
            <a:ext cx="10566544" cy="1938992"/>
          </a:xfrm>
          <a:prstGeom prst="rect">
            <a:avLst/>
          </a:prstGeom>
          <a:noFill/>
        </p:spPr>
        <p:txBody>
          <a:bodyPr wrap="square" rtlCol="0">
            <a:spAutoFit/>
          </a:bodyPr>
          <a:lstStyle/>
          <a:p>
            <a:r>
              <a:rPr lang="en-US" sz="2400" dirty="0"/>
              <a:t> </a:t>
            </a:r>
            <a:r>
              <a:rPr lang="en-US" sz="2400" dirty="0" err="1" smtClean="0"/>
              <a:t>Qwinn</a:t>
            </a:r>
            <a:r>
              <a:rPr lang="en-US" sz="2400" dirty="0" smtClean="0"/>
              <a:t> </a:t>
            </a:r>
            <a:r>
              <a:rPr lang="en-US" sz="2400" dirty="0" err="1" smtClean="0"/>
              <a:t>Lulis</a:t>
            </a:r>
            <a:r>
              <a:rPr lang="en-US" sz="2400" dirty="0" smtClean="0"/>
              <a:t>, Amber Harbin, Maria </a:t>
            </a:r>
            <a:r>
              <a:rPr lang="en-US" sz="2400" dirty="0" err="1" smtClean="0"/>
              <a:t>Goman</a:t>
            </a:r>
            <a:r>
              <a:rPr lang="en-US" sz="2400" dirty="0" smtClean="0"/>
              <a:t>, Steven Christensen, </a:t>
            </a:r>
            <a:r>
              <a:rPr lang="en-US" sz="2400" dirty="0" err="1" smtClean="0"/>
              <a:t>Alis</a:t>
            </a:r>
            <a:r>
              <a:rPr lang="en-US" sz="2400" dirty="0" smtClean="0"/>
              <a:t> </a:t>
            </a:r>
            <a:r>
              <a:rPr lang="en-US" sz="2400" dirty="0" err="1" smtClean="0"/>
              <a:t>Auch</a:t>
            </a:r>
            <a:r>
              <a:rPr lang="en-US" sz="2400" dirty="0" smtClean="0"/>
              <a:t>, April </a:t>
            </a:r>
            <a:r>
              <a:rPr lang="en-US" sz="2400" dirty="0" err="1" smtClean="0"/>
              <a:t>Anglea</a:t>
            </a:r>
            <a:r>
              <a:rPr lang="en-US" sz="2400" dirty="0" smtClean="0"/>
              <a:t>, Paul Gabriel, India Hite, Rosalie Carter, Riley </a:t>
            </a:r>
            <a:r>
              <a:rPr lang="en-US" sz="2400" dirty="0" err="1" smtClean="0"/>
              <a:t>Clairmont</a:t>
            </a:r>
            <a:r>
              <a:rPr lang="en-US" sz="2400" dirty="0" smtClean="0"/>
              <a:t>, Barbara </a:t>
            </a:r>
            <a:r>
              <a:rPr lang="en-US" sz="2400" dirty="0" err="1" smtClean="0"/>
              <a:t>McCrorey</a:t>
            </a:r>
            <a:r>
              <a:rPr lang="en-US" sz="2400" dirty="0" smtClean="0"/>
              <a:t>, Alec Brown, Kendall Moody, Austin Hicks, Aldo Rodriguez, Makayla </a:t>
            </a:r>
            <a:r>
              <a:rPr lang="en-US" sz="2400" dirty="0" err="1" smtClean="0"/>
              <a:t>Gandara</a:t>
            </a:r>
            <a:r>
              <a:rPr lang="en-US" sz="2400" dirty="0" smtClean="0"/>
              <a:t>, Andrea </a:t>
            </a:r>
            <a:r>
              <a:rPr lang="en-US" sz="2400" dirty="0" err="1" smtClean="0"/>
              <a:t>Poulin</a:t>
            </a:r>
            <a:r>
              <a:rPr lang="en-US" sz="2400" dirty="0" smtClean="0"/>
              <a:t>, Desi </a:t>
            </a:r>
            <a:r>
              <a:rPr lang="en-US" sz="2400" dirty="0" err="1" smtClean="0"/>
              <a:t>Zeto</a:t>
            </a:r>
            <a:r>
              <a:rPr lang="en-US" sz="2400" dirty="0" smtClean="0"/>
              <a:t>, Ryan Mott, Arthur Reyes, </a:t>
            </a:r>
            <a:r>
              <a:rPr lang="en-US" sz="2400" dirty="0" err="1" smtClean="0"/>
              <a:t>Kade</a:t>
            </a:r>
            <a:r>
              <a:rPr lang="en-US" sz="2400" dirty="0" smtClean="0"/>
              <a:t> Hudgins, Ali </a:t>
            </a:r>
            <a:r>
              <a:rPr lang="en-US" sz="2400" dirty="0" err="1" smtClean="0"/>
              <a:t>Borgen</a:t>
            </a:r>
            <a:endParaRPr lang="en-US" sz="2400" dirty="0"/>
          </a:p>
          <a:p>
            <a:r>
              <a:rPr lang="en-US" sz="2400" b="1" dirty="0"/>
              <a:t>Mentor: </a:t>
            </a:r>
            <a:r>
              <a:rPr lang="en-US" sz="2400" dirty="0"/>
              <a:t>George Furniss</a:t>
            </a:r>
          </a:p>
        </p:txBody>
      </p:sp>
      <p:pic>
        <p:nvPicPr>
          <p:cNvPr id="2" name="Picture 1"/>
          <p:cNvPicPr>
            <a:picLocks/>
          </p:cNvPicPr>
          <p:nvPr/>
        </p:nvPicPr>
        <p:blipFill>
          <a:blip r:embed="rId7"/>
          <a:stretch>
            <a:fillRect/>
          </a:stretch>
        </p:blipFill>
        <p:spPr>
          <a:xfrm>
            <a:off x="14101686" y="6911962"/>
            <a:ext cx="6483096" cy="5168751"/>
          </a:xfrm>
          <a:prstGeom prst="rect">
            <a:avLst/>
          </a:prstGeom>
          <a:ln w="19050">
            <a:solidFill>
              <a:schemeClr val="tx1"/>
            </a:solidFill>
          </a:ln>
        </p:spPr>
      </p:pic>
      <p:pic>
        <p:nvPicPr>
          <p:cNvPr id="16" name="Picture 15"/>
          <p:cNvPicPr>
            <a:picLocks noChangeAspect="1"/>
          </p:cNvPicPr>
          <p:nvPr/>
        </p:nvPicPr>
        <p:blipFill rotWithShape="1">
          <a:blip r:embed="rId8">
            <a:extLst>
              <a:ext uri="{28A0092B-C50C-407E-A947-70E740481C1C}">
                <a14:useLocalDpi xmlns:a14="http://schemas.microsoft.com/office/drawing/2010/main" val="0"/>
              </a:ext>
            </a:extLst>
          </a:blip>
          <a:srcRect l="21992" t="12485" r="23756" b="17133"/>
          <a:stretch/>
        </p:blipFill>
        <p:spPr>
          <a:xfrm>
            <a:off x="30387666" y="25080051"/>
            <a:ext cx="8601413" cy="7052719"/>
          </a:xfrm>
          <a:prstGeom prst="rect">
            <a:avLst/>
          </a:prstGeom>
          <a:ln w="19050">
            <a:solidFill>
              <a:schemeClr val="tx1"/>
            </a:solidFill>
          </a:ln>
        </p:spPr>
      </p:pic>
      <p:sp>
        <p:nvSpPr>
          <p:cNvPr id="17" name="TextBox 16"/>
          <p:cNvSpPr txBox="1"/>
          <p:nvPr/>
        </p:nvSpPr>
        <p:spPr>
          <a:xfrm>
            <a:off x="23326701" y="26032719"/>
            <a:ext cx="1976284" cy="923330"/>
          </a:xfrm>
          <a:prstGeom prst="rect">
            <a:avLst/>
          </a:prstGeom>
          <a:noFill/>
        </p:spPr>
        <p:txBody>
          <a:bodyPr wrap="square" rtlCol="0">
            <a:spAutoFit/>
          </a:bodyPr>
          <a:lstStyle/>
          <a:p>
            <a:r>
              <a:rPr lang="en-US" sz="5400" dirty="0" smtClean="0">
                <a:latin typeface="Calibri" panose="020F0502020204030204" pitchFamily="34" charset="0"/>
                <a:cs typeface="Calibri" panose="020F0502020204030204" pitchFamily="34" charset="0"/>
              </a:rPr>
              <a:t>2018</a:t>
            </a:r>
            <a:endParaRPr lang="en-US" sz="5400" dirty="0">
              <a:latin typeface="Calibri" panose="020F0502020204030204" pitchFamily="34" charset="0"/>
              <a:cs typeface="Calibri" panose="020F0502020204030204" pitchFamily="34" charset="0"/>
            </a:endParaRPr>
          </a:p>
        </p:txBody>
      </p:sp>
      <p:sp>
        <p:nvSpPr>
          <p:cNvPr id="20" name="TextBox 19"/>
          <p:cNvSpPr txBox="1"/>
          <p:nvPr/>
        </p:nvSpPr>
        <p:spPr>
          <a:xfrm>
            <a:off x="369821" y="11835141"/>
            <a:ext cx="12114056" cy="9537483"/>
          </a:xfrm>
          <a:prstGeom prst="rect">
            <a:avLst/>
          </a:prstGeom>
          <a:solidFill>
            <a:schemeClr val="bg1"/>
          </a:solidFill>
          <a:ln>
            <a:solidFill>
              <a:schemeClr val="tx1"/>
            </a:solidFill>
          </a:ln>
        </p:spPr>
        <p:txBody>
          <a:bodyPr wrap="square" rtlCol="0">
            <a:spAutoFit/>
          </a:bodyPr>
          <a:lstStyle/>
          <a:p>
            <a:pPr algn="ctr">
              <a:lnSpc>
                <a:spcPct val="115000"/>
              </a:lnSpc>
              <a:spcAft>
                <a:spcPts val="1000"/>
              </a:spcAft>
            </a:pPr>
            <a:r>
              <a:rPr lang="en-US" sz="2800" b="1" dirty="0">
                <a:latin typeface="Arial Black" panose="020B0A04020102020204" pitchFamily="34" charset="0"/>
                <a:ea typeface="Times New Roman" panose="02020603050405020304" pitchFamily="18" charset="0"/>
                <a:cs typeface="Arial Black" panose="020B0A04020102020204" pitchFamily="34" charset="0"/>
              </a:rPr>
              <a:t>Health Effects of Nitrates in Water</a:t>
            </a:r>
            <a:endParaRPr lang="en-US" sz="2800" dirty="0">
              <a:latin typeface="Calibri" panose="020F0502020204030204" pitchFamily="34" charset="0"/>
              <a:ea typeface="Times New Roman" panose="02020603050405020304" pitchFamily="18" charset="0"/>
              <a:cs typeface="Times New Roman" panose="02020603050405020304" pitchFamily="18" charset="0"/>
            </a:endParaRPr>
          </a:p>
          <a:p>
            <a:pPr>
              <a:lnSpc>
                <a:spcPct val="115000"/>
              </a:lnSpc>
              <a:spcAft>
                <a:spcPts val="1000"/>
              </a:spcAft>
            </a:pPr>
            <a:r>
              <a:rPr lang="en-US" sz="2500" dirty="0">
                <a:latin typeface="Arial Black" panose="020B0A04020102020204" pitchFamily="34" charset="0"/>
                <a:ea typeface="Times New Roman" panose="02020603050405020304" pitchFamily="18" charset="0"/>
                <a:cs typeface="Arial Black" panose="020B0A04020102020204" pitchFamily="34" charset="0"/>
              </a:rPr>
              <a:t>	</a:t>
            </a:r>
            <a:r>
              <a:rPr lang="en-US" sz="2600" dirty="0">
                <a:latin typeface="+mj-lt"/>
                <a:ea typeface="Times New Roman" panose="02020603050405020304" pitchFamily="18" charset="0"/>
                <a:cs typeface="Times New Roman" panose="02020603050405020304" pitchFamily="18" charset="0"/>
              </a:rPr>
              <a:t>The most commonly known health concern of high nitrate levels is </a:t>
            </a:r>
            <a:r>
              <a:rPr lang="en-US" sz="2600" dirty="0" err="1">
                <a:latin typeface="+mj-lt"/>
                <a:ea typeface="Times New Roman" panose="02020603050405020304" pitchFamily="18" charset="0"/>
                <a:cs typeface="Times New Roman" panose="02020603050405020304" pitchFamily="18" charset="0"/>
              </a:rPr>
              <a:t>methemoglobinemia</a:t>
            </a:r>
            <a:r>
              <a:rPr lang="en-US" sz="2600" dirty="0">
                <a:latin typeface="+mj-lt"/>
                <a:ea typeface="Times New Roman" panose="02020603050405020304" pitchFamily="18" charset="0"/>
                <a:cs typeface="Times New Roman" panose="02020603050405020304" pitchFamily="18" charset="0"/>
              </a:rPr>
              <a:t>, or better known as blue baby syndrome.  The name blue baby syndrome is used because the baby actually starts to turn blue from not having enough oxygenated blood in circulation.  Babies under six months of age are sensitive to nitrates and therefor cannot deal with them as older humans do.  As the nitrites circulate in the babies body it produces </a:t>
            </a:r>
            <a:r>
              <a:rPr lang="en-US" sz="2600" dirty="0" err="1">
                <a:latin typeface="+mj-lt"/>
                <a:ea typeface="Times New Roman" panose="02020603050405020304" pitchFamily="18" charset="0"/>
                <a:cs typeface="Times New Roman" panose="02020603050405020304" pitchFamily="18" charset="0"/>
              </a:rPr>
              <a:t>methemoglobin</a:t>
            </a:r>
            <a:r>
              <a:rPr lang="en-US" sz="2600" dirty="0">
                <a:latin typeface="+mj-lt"/>
                <a:ea typeface="Times New Roman" panose="02020603050405020304" pitchFamily="18" charset="0"/>
                <a:cs typeface="Times New Roman" panose="02020603050405020304" pitchFamily="18" charset="0"/>
              </a:rPr>
              <a:t>.  Hemoglobin is what carries oxygen through our body via our blood stream.  </a:t>
            </a:r>
            <a:r>
              <a:rPr lang="en-US" sz="2600" dirty="0" err="1">
                <a:latin typeface="+mj-lt"/>
                <a:ea typeface="Times New Roman" panose="02020603050405020304" pitchFamily="18" charset="0"/>
                <a:cs typeface="Times New Roman" panose="02020603050405020304" pitchFamily="18" charset="0"/>
              </a:rPr>
              <a:t>Methemoglobin</a:t>
            </a:r>
            <a:r>
              <a:rPr lang="en-US" sz="2600" dirty="0">
                <a:latin typeface="+mj-lt"/>
                <a:ea typeface="Times New Roman" panose="02020603050405020304" pitchFamily="18" charset="0"/>
                <a:cs typeface="Times New Roman" panose="02020603050405020304" pitchFamily="18" charset="0"/>
              </a:rPr>
              <a:t> as well as hemoglobin both contain iron, however unlike hemoglobin </a:t>
            </a:r>
            <a:r>
              <a:rPr lang="en-US" sz="2600" dirty="0" err="1">
                <a:latin typeface="+mj-lt"/>
                <a:ea typeface="Times New Roman" panose="02020603050405020304" pitchFamily="18" charset="0"/>
                <a:cs typeface="Times New Roman" panose="02020603050405020304" pitchFamily="18" charset="0"/>
              </a:rPr>
              <a:t>methemoglobin</a:t>
            </a:r>
            <a:r>
              <a:rPr lang="en-US" sz="2600" dirty="0">
                <a:latin typeface="+mj-lt"/>
                <a:ea typeface="Times New Roman" panose="02020603050405020304" pitchFamily="18" charset="0"/>
                <a:cs typeface="Times New Roman" panose="02020603050405020304" pitchFamily="18" charset="0"/>
              </a:rPr>
              <a:t> contains the Fe3+ state of iron.  Hemoglobin contains the Fe2+ state.  This difference in charge is what makes oxygen unable to bond with </a:t>
            </a:r>
            <a:r>
              <a:rPr lang="en-US" sz="2600" dirty="0" err="1">
                <a:latin typeface="+mj-lt"/>
                <a:ea typeface="Times New Roman" panose="02020603050405020304" pitchFamily="18" charset="0"/>
                <a:cs typeface="Times New Roman" panose="02020603050405020304" pitchFamily="18" charset="0"/>
              </a:rPr>
              <a:t>methemoglobin</a:t>
            </a:r>
            <a:r>
              <a:rPr lang="en-US" sz="2600" dirty="0">
                <a:latin typeface="+mj-lt"/>
                <a:ea typeface="Times New Roman" panose="02020603050405020304" pitchFamily="18" charset="0"/>
                <a:cs typeface="Times New Roman" panose="02020603050405020304" pitchFamily="18" charset="0"/>
              </a:rPr>
              <a:t>, and when </a:t>
            </a:r>
            <a:r>
              <a:rPr lang="en-US" sz="2600" dirty="0" err="1">
                <a:latin typeface="+mj-lt"/>
                <a:ea typeface="Times New Roman" panose="02020603050405020304" pitchFamily="18" charset="0"/>
                <a:cs typeface="Times New Roman" panose="02020603050405020304" pitchFamily="18" charset="0"/>
              </a:rPr>
              <a:t>methemoglobin</a:t>
            </a:r>
            <a:r>
              <a:rPr lang="en-US" sz="2600" dirty="0">
                <a:latin typeface="+mj-lt"/>
                <a:ea typeface="Times New Roman" panose="02020603050405020304" pitchFamily="18" charset="0"/>
                <a:cs typeface="Times New Roman" panose="02020603050405020304" pitchFamily="18" charset="0"/>
              </a:rPr>
              <a:t> is produced in excess this can lead to poorly oxygenated blood. Nitrates could also be considered as carcinogens to humans</a:t>
            </a:r>
            <a:r>
              <a:rPr lang="en-US" sz="2600" dirty="0" smtClean="0">
                <a:latin typeface="+mj-lt"/>
                <a:ea typeface="Times New Roman" panose="02020603050405020304" pitchFamily="18" charset="0"/>
                <a:cs typeface="Times New Roman" panose="02020603050405020304" pitchFamily="18" charset="0"/>
              </a:rPr>
              <a:t>. </a:t>
            </a:r>
          </a:p>
          <a:p>
            <a:r>
              <a:rPr lang="en-US" sz="2800" b="1" dirty="0"/>
              <a:t>What can we do? Community-based water well testing!</a:t>
            </a:r>
          </a:p>
          <a:p>
            <a:endParaRPr lang="en-US" sz="2000" dirty="0"/>
          </a:p>
          <a:p>
            <a:r>
              <a:rPr lang="en-US" sz="3200" b="1" dirty="0"/>
              <a:t>Economy</a:t>
            </a:r>
          </a:p>
          <a:p>
            <a:r>
              <a:rPr lang="en-US" sz="2600" dirty="0"/>
              <a:t>Nitrates/nitrites are also an </a:t>
            </a:r>
            <a:r>
              <a:rPr lang="en-US" sz="2600" b="1" dirty="0"/>
              <a:t>environmental threat </a:t>
            </a:r>
            <a:r>
              <a:rPr lang="en-US" sz="2600" dirty="0"/>
              <a:t>because they</a:t>
            </a:r>
          </a:p>
          <a:p>
            <a:r>
              <a:rPr lang="en-US" sz="2600" dirty="0"/>
              <a:t>cause eutrophication damage to surface water aquatic</a:t>
            </a:r>
          </a:p>
          <a:p>
            <a:r>
              <a:rPr lang="en-US" sz="2600" dirty="0"/>
              <a:t>environments in the Bitterroot River. The Bitterroot River</a:t>
            </a:r>
          </a:p>
          <a:p>
            <a:r>
              <a:rPr lang="en-US" sz="2600" dirty="0"/>
              <a:t>is a valuable fishery with an annual contribution to the economy.</a:t>
            </a:r>
          </a:p>
          <a:p>
            <a:endParaRPr lang="en-US" sz="2800" dirty="0"/>
          </a:p>
          <a:p>
            <a:r>
              <a:rPr lang="en-US" sz="2800" b="1" dirty="0"/>
              <a:t>What can we do? Community-based nutrient monitoring</a:t>
            </a:r>
            <a:r>
              <a:rPr lang="en-US" sz="2800" b="1" dirty="0" smtClean="0"/>
              <a:t>!</a:t>
            </a:r>
            <a:endParaRPr lang="en-US" sz="2800" b="1" dirty="0"/>
          </a:p>
        </p:txBody>
      </p:sp>
      <p:sp>
        <p:nvSpPr>
          <p:cNvPr id="21" name="TextBox 20"/>
          <p:cNvSpPr txBox="1"/>
          <p:nvPr/>
        </p:nvSpPr>
        <p:spPr>
          <a:xfrm>
            <a:off x="391918" y="26981982"/>
            <a:ext cx="12091959" cy="4739759"/>
          </a:xfrm>
          <a:prstGeom prst="rect">
            <a:avLst/>
          </a:prstGeom>
          <a:solidFill>
            <a:schemeClr val="bg1"/>
          </a:solidFill>
          <a:ln>
            <a:solidFill>
              <a:schemeClr val="tx1"/>
            </a:solidFill>
          </a:ln>
        </p:spPr>
        <p:txBody>
          <a:bodyPr wrap="square" rtlCol="0">
            <a:spAutoFit/>
          </a:bodyPr>
          <a:lstStyle/>
          <a:p>
            <a:pPr algn="ctr"/>
            <a:r>
              <a:rPr lang="en-US" sz="2800" b="1" dirty="0" smtClean="0">
                <a:latin typeface="Arial Black" panose="020B0A04020102020204" pitchFamily="34" charset="0"/>
              </a:rPr>
              <a:t>Conclusions</a:t>
            </a:r>
            <a:r>
              <a:rPr lang="en-US" sz="2800" b="1" dirty="0" smtClean="0"/>
              <a:t>:</a:t>
            </a:r>
          </a:p>
          <a:p>
            <a:r>
              <a:rPr lang="en-US" sz="2800" dirty="0" smtClean="0"/>
              <a:t>All </a:t>
            </a:r>
            <a:r>
              <a:rPr lang="en-US" sz="2800" dirty="0"/>
              <a:t>the nitrate/nitrite in wells that we have tested so far </a:t>
            </a:r>
          </a:p>
          <a:p>
            <a:r>
              <a:rPr lang="en-US" sz="2800" dirty="0"/>
              <a:t>are at safe levels, except for two wells that are dangerously unsafe. </a:t>
            </a:r>
          </a:p>
          <a:p>
            <a:r>
              <a:rPr lang="en-US" sz="2800" dirty="0"/>
              <a:t>We notified the homeowners. </a:t>
            </a:r>
            <a:endParaRPr lang="en-US" sz="2800" dirty="0" smtClean="0"/>
          </a:p>
          <a:p>
            <a:endParaRPr lang="en-US" sz="2800" dirty="0"/>
          </a:p>
          <a:p>
            <a:r>
              <a:rPr lang="en-US" sz="2800" dirty="0"/>
              <a:t>Given the pristine quality of the water flowing into the </a:t>
            </a:r>
          </a:p>
          <a:p>
            <a:r>
              <a:rPr lang="en-US" sz="2800" dirty="0"/>
              <a:t>Bitterroot Valley from the wilderness (nitrates non-detectable)</a:t>
            </a:r>
          </a:p>
          <a:p>
            <a:r>
              <a:rPr lang="en-US" sz="2800" dirty="0"/>
              <a:t>and the quality of the Bitterroot River (nitrates equal to distilled </a:t>
            </a:r>
          </a:p>
          <a:p>
            <a:r>
              <a:rPr lang="en-US" sz="2800" dirty="0"/>
              <a:t>water), we believe that nitrates in groundwater that we have </a:t>
            </a:r>
          </a:p>
          <a:p>
            <a:r>
              <a:rPr lang="en-US" sz="2800" dirty="0"/>
              <a:t>studied should be at lower concentrations than we found. </a:t>
            </a:r>
          </a:p>
          <a:p>
            <a:endParaRPr lang="en-US" dirty="0"/>
          </a:p>
        </p:txBody>
      </p:sp>
      <p:sp>
        <p:nvSpPr>
          <p:cNvPr id="22" name="TextBox 21"/>
          <p:cNvSpPr txBox="1"/>
          <p:nvPr/>
        </p:nvSpPr>
        <p:spPr>
          <a:xfrm>
            <a:off x="391918" y="21784224"/>
            <a:ext cx="12091959" cy="4893647"/>
          </a:xfrm>
          <a:prstGeom prst="rect">
            <a:avLst/>
          </a:prstGeom>
          <a:solidFill>
            <a:schemeClr val="bg1"/>
          </a:solidFill>
          <a:ln>
            <a:solidFill>
              <a:schemeClr val="tx1"/>
            </a:solidFill>
          </a:ln>
        </p:spPr>
        <p:txBody>
          <a:bodyPr wrap="square" rtlCol="0">
            <a:spAutoFit/>
          </a:bodyPr>
          <a:lstStyle/>
          <a:p>
            <a:pPr algn="ctr"/>
            <a:r>
              <a:rPr lang="en-US" sz="2800" b="1" dirty="0" smtClean="0">
                <a:latin typeface="Arial Black" panose="020B0A04020102020204" pitchFamily="34" charset="0"/>
              </a:rPr>
              <a:t>Research Methods:</a:t>
            </a:r>
          </a:p>
          <a:p>
            <a:r>
              <a:rPr lang="en-US" sz="2800" b="1" dirty="0" smtClean="0"/>
              <a:t>We followed best practices and protocols for water quality sampling</a:t>
            </a:r>
          </a:p>
          <a:p>
            <a:r>
              <a:rPr lang="en-US" sz="2800" dirty="0" smtClean="0"/>
              <a:t>	</a:t>
            </a:r>
          </a:p>
          <a:p>
            <a:r>
              <a:rPr lang="en-US" sz="2800" dirty="0"/>
              <a:t>	</a:t>
            </a:r>
            <a:r>
              <a:rPr lang="en-US" sz="2800" dirty="0" smtClean="0"/>
              <a:t>We collected all of our  water samples within a short amount of 	time 	within the second week of march 2019.</a:t>
            </a:r>
          </a:p>
          <a:p>
            <a:endParaRPr lang="en-US" sz="2800" dirty="0" smtClean="0"/>
          </a:p>
          <a:p>
            <a:r>
              <a:rPr lang="en-US" sz="2800" dirty="0" smtClean="0"/>
              <a:t>	For </a:t>
            </a:r>
            <a:r>
              <a:rPr lang="en-US" sz="2800" b="1" dirty="0" smtClean="0"/>
              <a:t>quality assurance and quality control </a:t>
            </a:r>
            <a:r>
              <a:rPr lang="en-US" sz="2800" dirty="0" smtClean="0"/>
              <a:t>we collected duplicates </a:t>
            </a:r>
            <a:r>
              <a:rPr lang="en-US" sz="2800" dirty="0" smtClean="0"/>
              <a:t>and </a:t>
            </a:r>
            <a:r>
              <a:rPr lang="en-US" sz="2800" dirty="0" smtClean="0"/>
              <a:t>blanks and sent these blindly to Energy Labs.</a:t>
            </a:r>
          </a:p>
          <a:p>
            <a:endParaRPr lang="en-US" sz="2800" dirty="0"/>
          </a:p>
          <a:p>
            <a:r>
              <a:rPr lang="en-US" sz="2800" dirty="0" smtClean="0"/>
              <a:t>	All of our duplicates were closely identical and all of our blanks were 	less than 0.05mg/L; these were ten percent of our samples.</a:t>
            </a:r>
          </a:p>
        </p:txBody>
      </p:sp>
      <p:pic>
        <p:nvPicPr>
          <p:cNvPr id="24" name="Picture 2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685689" y="10201390"/>
            <a:ext cx="10293996" cy="6852469"/>
          </a:xfrm>
          <a:prstGeom prst="rect">
            <a:avLst/>
          </a:prstGeom>
          <a:ln>
            <a:solidFill>
              <a:schemeClr val="tx1"/>
            </a:solidFill>
          </a:ln>
        </p:spPr>
      </p:pic>
      <p:pic>
        <p:nvPicPr>
          <p:cNvPr id="25" name="Picture 24"/>
          <p:cNvPicPr>
            <a:picLocks noChangeAspect="1"/>
          </p:cNvPicPr>
          <p:nvPr/>
        </p:nvPicPr>
        <p:blipFill>
          <a:blip r:embed="rId10"/>
          <a:stretch>
            <a:fillRect/>
          </a:stretch>
        </p:blipFill>
        <p:spPr>
          <a:xfrm>
            <a:off x="28685688" y="17233873"/>
            <a:ext cx="4709239" cy="6678580"/>
          </a:xfrm>
          <a:prstGeom prst="rect">
            <a:avLst/>
          </a:prstGeom>
          <a:ln>
            <a:solidFill>
              <a:schemeClr val="tx1"/>
            </a:solidFill>
          </a:ln>
        </p:spPr>
      </p:pic>
      <p:pic>
        <p:nvPicPr>
          <p:cNvPr id="26" name="Picture 25"/>
          <p:cNvPicPr>
            <a:picLocks noChangeAspect="1"/>
          </p:cNvPicPr>
          <p:nvPr/>
        </p:nvPicPr>
        <p:blipFill>
          <a:blip r:embed="rId11"/>
          <a:stretch>
            <a:fillRect/>
          </a:stretch>
        </p:blipFill>
        <p:spPr>
          <a:xfrm>
            <a:off x="33449293" y="17233873"/>
            <a:ext cx="5530392" cy="6678580"/>
          </a:xfrm>
          <a:prstGeom prst="rect">
            <a:avLst/>
          </a:prstGeom>
          <a:ln>
            <a:solidFill>
              <a:schemeClr val="tx1"/>
            </a:solidFill>
          </a:ln>
        </p:spPr>
      </p:pic>
      <p:sp>
        <p:nvSpPr>
          <p:cNvPr id="27" name="TextBox 26"/>
          <p:cNvSpPr txBox="1"/>
          <p:nvPr/>
        </p:nvSpPr>
        <p:spPr>
          <a:xfrm>
            <a:off x="20908513" y="32210138"/>
            <a:ext cx="18958306" cy="400110"/>
          </a:xfrm>
          <a:prstGeom prst="rect">
            <a:avLst/>
          </a:prstGeom>
          <a:solidFill>
            <a:schemeClr val="accent3">
              <a:lumMod val="60000"/>
              <a:lumOff val="40000"/>
            </a:schemeClr>
          </a:solidFill>
          <a:ln>
            <a:solidFill>
              <a:schemeClr val="tx1"/>
            </a:solidFill>
          </a:ln>
        </p:spPr>
        <p:txBody>
          <a:bodyPr wrap="square" rtlCol="0">
            <a:spAutoFit/>
          </a:bodyPr>
          <a:lstStyle/>
          <a:p>
            <a:r>
              <a:rPr lang="en-US" sz="2000" dirty="0" smtClean="0"/>
              <a:t>(The graphs show that the nitrogen loading is increasing as we travel down the canal. This  means that, gradually, nitrogen filled water is percolating out from the aquifer under Hamilton)</a:t>
            </a:r>
          </a:p>
        </p:txBody>
      </p:sp>
      <p:graphicFrame>
        <p:nvGraphicFramePr>
          <p:cNvPr id="3" name="Table 2"/>
          <p:cNvGraphicFramePr>
            <a:graphicFrameLocks noGrp="1"/>
          </p:cNvGraphicFramePr>
          <p:nvPr>
            <p:extLst>
              <p:ext uri="{D42A27DB-BD31-4B8C-83A1-F6EECF244321}">
                <p14:modId xmlns:p14="http://schemas.microsoft.com/office/powerpoint/2010/main" val="2741258971"/>
              </p:ext>
            </p:extLst>
          </p:nvPr>
        </p:nvGraphicFramePr>
        <p:xfrm>
          <a:off x="20908513" y="12327590"/>
          <a:ext cx="6483096" cy="6749827"/>
        </p:xfrm>
        <a:graphic>
          <a:graphicData uri="http://schemas.openxmlformats.org/drawingml/2006/table">
            <a:tbl>
              <a:tblPr firstRow="1" firstCol="1" bandRow="1">
                <a:tableStyleId>{5C22544A-7EE6-4342-B048-85BDC9FD1C3A}</a:tableStyleId>
              </a:tblPr>
              <a:tblGrid>
                <a:gridCol w="1133224">
                  <a:extLst>
                    <a:ext uri="{9D8B030D-6E8A-4147-A177-3AD203B41FA5}">
                      <a16:colId xmlns:a16="http://schemas.microsoft.com/office/drawing/2014/main" val="417511439"/>
                    </a:ext>
                  </a:extLst>
                </a:gridCol>
                <a:gridCol w="2785085">
                  <a:extLst>
                    <a:ext uri="{9D8B030D-6E8A-4147-A177-3AD203B41FA5}">
                      <a16:colId xmlns:a16="http://schemas.microsoft.com/office/drawing/2014/main" val="3194350245"/>
                    </a:ext>
                  </a:extLst>
                </a:gridCol>
                <a:gridCol w="2564787">
                  <a:extLst>
                    <a:ext uri="{9D8B030D-6E8A-4147-A177-3AD203B41FA5}">
                      <a16:colId xmlns:a16="http://schemas.microsoft.com/office/drawing/2014/main" val="1047408619"/>
                    </a:ext>
                  </a:extLst>
                </a:gridCol>
              </a:tblGrid>
              <a:tr h="2672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rPr>
                        <a:t>Well at lower Sleeping Child Creek</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T w="12700" cap="flat" cmpd="sng" algn="ctr">
                      <a:solidFill>
                        <a:schemeClr val="tx1"/>
                      </a:solidFill>
                      <a:prstDash val="solid"/>
                      <a:round/>
                      <a:headEnd type="none" w="med" len="med"/>
                      <a:tailEnd type="none" w="med" len="med"/>
                    </a:lnT>
                  </a:tcPr>
                </a:tc>
                <a:tc>
                  <a:txBody>
                    <a:bodyPr/>
                    <a:lstStyle/>
                    <a:p>
                      <a:pPr marL="0" marR="0">
                        <a:spcBef>
                          <a:spcPts val="0"/>
                        </a:spcBef>
                        <a:spcAft>
                          <a:spcPts val="0"/>
                        </a:spcAft>
                      </a:pPr>
                      <a:r>
                        <a:rPr lang="en-US" sz="1200">
                          <a:effectLst/>
                        </a:rPr>
                        <a:t>N=0.85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832542706"/>
                  </a:ext>
                </a:extLst>
              </a:tr>
              <a:tr h="294461">
                <a:tc>
                  <a:txBody>
                    <a:bodyPr/>
                    <a:lstStyle/>
                    <a:p>
                      <a:pPr marL="0" marR="0">
                        <a:spcBef>
                          <a:spcPts val="0"/>
                        </a:spcBef>
                        <a:spcAft>
                          <a:spcPts val="0"/>
                        </a:spcAft>
                      </a:pPr>
                      <a:r>
                        <a:rPr lang="en-US" sz="1200" dirty="0">
                          <a:effectLst/>
                        </a:rPr>
                        <a:t>2019</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dirty="0">
                          <a:effectLst/>
                        </a:rPr>
                        <a:t>Well at near Pinedale</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N=23.8 mg/L</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427365604"/>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Shoshone Rd, Hamilton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N=0.15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040990363"/>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Wood Ln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N=1.02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70971014"/>
                  </a:ext>
                </a:extLst>
              </a:tr>
              <a:tr h="263100">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Little Joe Ln, south of Hamilton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N=0.02 mg/L</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897406663"/>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north of Hamilton on Corvallis Rd</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N=1.15, 1.14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81601619"/>
                  </a:ext>
                </a:extLst>
              </a:tr>
              <a:tr h="330246">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Blue Lupine Ln, Victor</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dirty="0">
                          <a:effectLst/>
                        </a:rPr>
                        <a:t>N=0.18 mg/L</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91093838"/>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Riverside Gas Station,  Hamilton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N=1.69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121684459"/>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Hamilton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N=0.38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389597870"/>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101 7</a:t>
                      </a:r>
                      <a:r>
                        <a:rPr lang="en-US" sz="1200" baseline="30000">
                          <a:effectLst/>
                        </a:rPr>
                        <a:t>th</a:t>
                      </a:r>
                      <a:r>
                        <a:rPr lang="en-US" sz="1200">
                          <a:effectLst/>
                        </a:rPr>
                        <a:t> street, Hamilton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N=1.68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054109099"/>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121 West Hills way, Hamilton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N=0.27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95349690"/>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Blue Lupine Ln, Victor</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N=0.09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743925647"/>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tabLst>
                          <a:tab pos="1549400" algn="l"/>
                        </a:tabLst>
                      </a:pPr>
                      <a:r>
                        <a:rPr lang="en-US" sz="1200">
                          <a:effectLst/>
                        </a:rPr>
                        <a:t>Well at Hamilton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N=1.48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081079491"/>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Christian Academy, Grantsdale</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N=0.83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1561692"/>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Honeyhouse Ln, Corvallis</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N=1.68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173509132"/>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Market St, Corvallis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N=1.67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1667007794"/>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at Westside Rd near Roaring Lion</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N=non-detectable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237132126"/>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on ridge above Ricketts Rd</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N=0.53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679133185"/>
                  </a:ext>
                </a:extLst>
              </a:tr>
              <a:tr h="294461">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QAQC</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909917132"/>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Distilled Water Blank</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N=0.05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4010209312"/>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S-1 and S-1 duplicate</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N=0.43, 0.42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3194648171"/>
                  </a:ext>
                </a:extLst>
              </a:tr>
              <a:tr h="294461">
                <a:tc>
                  <a:txBody>
                    <a:bodyPr/>
                    <a:lstStyle/>
                    <a:p>
                      <a:pPr marL="0" marR="0">
                        <a:spcBef>
                          <a:spcPts val="0"/>
                        </a:spcBef>
                        <a:spcAft>
                          <a:spcPts val="0"/>
                        </a:spcAft>
                      </a:pPr>
                      <a:r>
                        <a:rPr lang="en-US" sz="1200">
                          <a:effectLst/>
                        </a:rPr>
                        <a:t>2019</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tcPr>
                </a:tc>
                <a:tc>
                  <a:txBody>
                    <a:bodyPr/>
                    <a:lstStyle/>
                    <a:p>
                      <a:pPr marL="0" marR="0">
                        <a:spcBef>
                          <a:spcPts val="0"/>
                        </a:spcBef>
                        <a:spcAft>
                          <a:spcPts val="0"/>
                        </a:spcAft>
                      </a:pPr>
                      <a:r>
                        <a:rPr lang="en-US" sz="1200">
                          <a:effectLst/>
                        </a:rPr>
                        <a:t>Well north of Hamilton above</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tc>
                <a:tc>
                  <a:txBody>
                    <a:bodyPr/>
                    <a:lstStyle/>
                    <a:p>
                      <a:pPr marL="0" marR="0">
                        <a:spcBef>
                          <a:spcPts val="0"/>
                        </a:spcBef>
                        <a:spcAft>
                          <a:spcPts val="0"/>
                        </a:spcAft>
                      </a:pPr>
                      <a:r>
                        <a:rPr lang="en-US" sz="1200">
                          <a:effectLst/>
                        </a:rPr>
                        <a:t>N=1.15, 1.14 mg/L</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tcPr>
                </a:tc>
                <a:extLst>
                  <a:ext uri="{0D108BD9-81ED-4DB2-BD59-A6C34878D82A}">
                    <a16:rowId xmlns:a16="http://schemas.microsoft.com/office/drawing/2014/main" val="2648611874"/>
                  </a:ext>
                </a:extLst>
              </a:tr>
              <a:tr h="294461">
                <a:tc>
                  <a:txBody>
                    <a:bodyPr/>
                    <a:lstStyle/>
                    <a:p>
                      <a:pPr marL="0" marR="0">
                        <a:spcBef>
                          <a:spcPts val="0"/>
                        </a:spcBef>
                        <a:spcAft>
                          <a:spcPts val="0"/>
                        </a:spcAft>
                      </a:pPr>
                      <a:r>
                        <a:rPr lang="en-US" sz="1200">
                          <a:effectLst/>
                        </a:rPr>
                        <a:t> </a:t>
                      </a:r>
                      <a:endParaRPr lang="en-US" sz="1200">
                        <a:effectLst/>
                        <a:latin typeface="Cambria" panose="02040503050406030204" pitchFamily="18" charset="0"/>
                        <a:ea typeface="MS Mincho"/>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B w="12700" cap="flat" cmpd="sng" algn="ctr">
                      <a:solidFill>
                        <a:schemeClr val="tx1"/>
                      </a:solidFill>
                      <a:prstDash val="solid"/>
                      <a:round/>
                      <a:headEnd type="none" w="med" len="med"/>
                      <a:tailEnd type="none" w="med" len="med"/>
                    </a:lnB>
                  </a:tcPr>
                </a:tc>
                <a:tc>
                  <a:txBody>
                    <a:bodyPr/>
                    <a:lstStyle/>
                    <a:p>
                      <a:pPr marL="0" marR="0">
                        <a:spcBef>
                          <a:spcPts val="0"/>
                        </a:spcBef>
                        <a:spcAft>
                          <a:spcPts val="0"/>
                        </a:spcAft>
                      </a:pPr>
                      <a:r>
                        <a:rPr lang="en-US" sz="1200" dirty="0">
                          <a:effectLst/>
                        </a:rPr>
                        <a:t> </a:t>
                      </a:r>
                      <a:endParaRPr lang="en-US" sz="1200" dirty="0">
                        <a:effectLst/>
                        <a:latin typeface="Cambria" panose="02040503050406030204" pitchFamily="18" charset="0"/>
                        <a:ea typeface="MS Mincho"/>
                        <a:cs typeface="Times New Roman" panose="02020603050405020304" pitchFamily="18" charset="0"/>
                      </a:endParaRPr>
                    </a:p>
                  </a:txBody>
                  <a:tcPr marL="68580" marR="68580" marT="0" marB="0">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15226490"/>
                  </a:ext>
                </a:extLst>
              </a:tr>
            </a:tbl>
          </a:graphicData>
        </a:graphic>
      </p:graphicFrame>
      <p:pic>
        <p:nvPicPr>
          <p:cNvPr id="6" name="Picture 5"/>
          <p:cNvPicPr>
            <a:picLocks noChangeAspect="1"/>
          </p:cNvPicPr>
          <p:nvPr/>
        </p:nvPicPr>
        <p:blipFill>
          <a:blip r:embed="rId12"/>
          <a:stretch>
            <a:fillRect/>
          </a:stretch>
        </p:blipFill>
        <p:spPr>
          <a:xfrm>
            <a:off x="14101686" y="19269663"/>
            <a:ext cx="6483096" cy="5397208"/>
          </a:xfrm>
          <a:prstGeom prst="rect">
            <a:avLst/>
          </a:prstGeom>
          <a:ln>
            <a:solidFill>
              <a:schemeClr val="tx1"/>
            </a:solidFill>
          </a:ln>
        </p:spPr>
      </p:pic>
      <p:pic>
        <p:nvPicPr>
          <p:cNvPr id="8" name="Picture 7"/>
          <p:cNvPicPr>
            <a:picLocks noChangeAspect="1"/>
          </p:cNvPicPr>
          <p:nvPr/>
        </p:nvPicPr>
        <p:blipFill>
          <a:blip r:embed="rId13"/>
          <a:stretch>
            <a:fillRect/>
          </a:stretch>
        </p:blipFill>
        <p:spPr>
          <a:xfrm>
            <a:off x="20916601" y="19372264"/>
            <a:ext cx="6483096" cy="5354203"/>
          </a:xfrm>
          <a:prstGeom prst="rect">
            <a:avLst/>
          </a:prstGeom>
          <a:ln>
            <a:solidFill>
              <a:schemeClr val="tx1"/>
            </a:solidFill>
          </a:ln>
        </p:spPr>
      </p:pic>
    </p:spTree>
    <p:extLst>
      <p:ext uri="{BB962C8B-B14F-4D97-AF65-F5344CB8AC3E}">
        <p14:creationId xmlns:p14="http://schemas.microsoft.com/office/powerpoint/2010/main" val="3641266496"/>
      </p:ext>
    </p:extLst>
  </p:cSld>
  <p:clrMapOvr>
    <a:masterClrMapping/>
  </p:clrMapOvr>
  <p:timing>
    <p:tnLst>
      <p:par>
        <p:cTn id="1" dur="indefinite" restart="never" nodeType="tmRoot"/>
      </p:par>
    </p:tnLst>
  </p:timing>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2135</TotalTime>
  <Words>753</Words>
  <Application>Microsoft Office PowerPoint</Application>
  <PresentationFormat>Custom</PresentationFormat>
  <Paragraphs>116</Paragraphs>
  <Slides>1</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Arial</vt:lpstr>
      <vt:lpstr>Arial Black</vt:lpstr>
      <vt:lpstr>Calibri</vt:lpstr>
      <vt:lpstr>Cambria</vt:lpstr>
      <vt:lpstr>MS Mincho</vt:lpstr>
      <vt:lpstr>Times New Roman</vt:lpstr>
      <vt:lpstr>Tw Cen MT</vt:lpstr>
      <vt:lpstr>Droplet</vt:lpstr>
      <vt:lpstr>Establishing groundwater Nitrate/Nitrite    levels In Hamilton, Montana &amp; local area March 2019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Establishing groundwater Nitrate/Nitrite    levels Hamilton, Montana &amp; local area March 2018</dc:title>
  <dc:creator>Lewis, Dillon</dc:creator>
  <cp:lastModifiedBy>Furniss, George</cp:lastModifiedBy>
  <cp:revision>34</cp:revision>
  <dcterms:created xsi:type="dcterms:W3CDTF">2018-04-17T15:57:45Z</dcterms:created>
  <dcterms:modified xsi:type="dcterms:W3CDTF">2019-04-10T17:57:22Z</dcterms:modified>
</cp:coreProperties>
</file>