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36576000" cy="27432000"/>
  <p:notesSz cx="6858000" cy="9144000"/>
  <p:defaultTextStyle>
    <a:defPPr>
      <a:defRPr lang="en-US"/>
    </a:defPPr>
    <a:lvl1pPr marL="0" algn="l" defTabSz="457177" rtl="0" eaLnBrk="1" latinLnBrk="0" hangingPunct="1">
      <a:defRPr sz="1800" kern="1200">
        <a:solidFill>
          <a:schemeClr val="tx1"/>
        </a:solidFill>
        <a:latin typeface="+mn-lt"/>
        <a:ea typeface="+mn-ea"/>
        <a:cs typeface="+mn-cs"/>
      </a:defRPr>
    </a:lvl1pPr>
    <a:lvl2pPr marL="457177" algn="l" defTabSz="457177" rtl="0" eaLnBrk="1" latinLnBrk="0" hangingPunct="1">
      <a:defRPr sz="1800" kern="1200">
        <a:solidFill>
          <a:schemeClr val="tx1"/>
        </a:solidFill>
        <a:latin typeface="+mn-lt"/>
        <a:ea typeface="+mn-ea"/>
        <a:cs typeface="+mn-cs"/>
      </a:defRPr>
    </a:lvl2pPr>
    <a:lvl3pPr marL="914354" algn="l" defTabSz="457177" rtl="0" eaLnBrk="1" latinLnBrk="0" hangingPunct="1">
      <a:defRPr sz="1800" kern="1200">
        <a:solidFill>
          <a:schemeClr val="tx1"/>
        </a:solidFill>
        <a:latin typeface="+mn-lt"/>
        <a:ea typeface="+mn-ea"/>
        <a:cs typeface="+mn-cs"/>
      </a:defRPr>
    </a:lvl3pPr>
    <a:lvl4pPr marL="1371531" algn="l" defTabSz="457177" rtl="0" eaLnBrk="1" latinLnBrk="0" hangingPunct="1">
      <a:defRPr sz="1800" kern="1200">
        <a:solidFill>
          <a:schemeClr val="tx1"/>
        </a:solidFill>
        <a:latin typeface="+mn-lt"/>
        <a:ea typeface="+mn-ea"/>
        <a:cs typeface="+mn-cs"/>
      </a:defRPr>
    </a:lvl4pPr>
    <a:lvl5pPr marL="1828709" algn="l" defTabSz="457177" rtl="0" eaLnBrk="1" latinLnBrk="0" hangingPunct="1">
      <a:defRPr sz="1800" kern="1200">
        <a:solidFill>
          <a:schemeClr val="tx1"/>
        </a:solidFill>
        <a:latin typeface="+mn-lt"/>
        <a:ea typeface="+mn-ea"/>
        <a:cs typeface="+mn-cs"/>
      </a:defRPr>
    </a:lvl5pPr>
    <a:lvl6pPr marL="2285886" algn="l" defTabSz="457177" rtl="0" eaLnBrk="1" latinLnBrk="0" hangingPunct="1">
      <a:defRPr sz="1800" kern="1200">
        <a:solidFill>
          <a:schemeClr val="tx1"/>
        </a:solidFill>
        <a:latin typeface="+mn-lt"/>
        <a:ea typeface="+mn-ea"/>
        <a:cs typeface="+mn-cs"/>
      </a:defRPr>
    </a:lvl6pPr>
    <a:lvl7pPr marL="2743063" algn="l" defTabSz="457177" rtl="0" eaLnBrk="1" latinLnBrk="0" hangingPunct="1">
      <a:defRPr sz="1800" kern="1200">
        <a:solidFill>
          <a:schemeClr val="tx1"/>
        </a:solidFill>
        <a:latin typeface="+mn-lt"/>
        <a:ea typeface="+mn-ea"/>
        <a:cs typeface="+mn-cs"/>
      </a:defRPr>
    </a:lvl7pPr>
    <a:lvl8pPr marL="3200240" algn="l" defTabSz="457177" rtl="0" eaLnBrk="1" latinLnBrk="0" hangingPunct="1">
      <a:defRPr sz="1800" kern="1200">
        <a:solidFill>
          <a:schemeClr val="tx1"/>
        </a:solidFill>
        <a:latin typeface="+mn-lt"/>
        <a:ea typeface="+mn-ea"/>
        <a:cs typeface="+mn-cs"/>
      </a:defRPr>
    </a:lvl8pPr>
    <a:lvl9pPr marL="3657417" algn="l" defTabSz="4571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userDrawn="1">
          <p15:clr>
            <a:srgbClr val="A4A3A4"/>
          </p15:clr>
        </p15:guide>
        <p15:guide id="2" pos="11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001D"/>
    <a:srgbClr val="FFEFF4"/>
    <a:srgbClr val="7C8859"/>
    <a:srgbClr val="E1E5D7"/>
    <a:srgbClr val="FDE5DB"/>
    <a:srgbClr val="6E2405"/>
    <a:srgbClr val="941100"/>
    <a:srgbClr val="0082A7"/>
    <a:srgbClr val="FFFFFF"/>
    <a:srgbClr val="C758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79" autoAdjust="0"/>
    <p:restoredTop sz="94660"/>
  </p:normalViewPr>
  <p:slideViewPr>
    <p:cSldViewPr snapToGrid="0">
      <p:cViewPr varScale="1">
        <p:scale>
          <a:sx n="27" d="100"/>
          <a:sy n="27" d="100"/>
        </p:scale>
        <p:origin x="2240" y="288"/>
      </p:cViewPr>
      <p:guideLst>
        <p:guide orient="horz" pos="8640"/>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657AAC-78B8-4372-831C-709DCBD9D244}" type="doc">
      <dgm:prSet loTypeId="urn:microsoft.com/office/officeart/2005/8/layout/equation1" loCatId="relationship" qsTypeId="urn:microsoft.com/office/officeart/2005/8/quickstyle/simple1" qsCatId="simple" csTypeId="urn:microsoft.com/office/officeart/2005/8/colors/colorful3" csCatId="colorful" phldr="1"/>
      <dgm:spPr/>
      <dgm:t>
        <a:bodyPr/>
        <a:lstStyle/>
        <a:p>
          <a:endParaRPr lang="en-US"/>
        </a:p>
      </dgm:t>
    </dgm:pt>
    <dgm:pt modelId="{142647E7-A33D-4CD5-88D2-A4C2CD9C2D2B}">
      <dgm:prSet phldrT="[Text]" custT="1"/>
      <dgm:spPr>
        <a:solidFill>
          <a:schemeClr val="tx2">
            <a:lumMod val="60000"/>
            <a:lumOff val="40000"/>
          </a:schemeClr>
        </a:solidFill>
      </dgm:spPr>
      <dgm:t>
        <a:bodyPr/>
        <a:lstStyle/>
        <a:p>
          <a:r>
            <a:rPr lang="en-US" sz="2400" b="1" dirty="0">
              <a:effectLst>
                <a:outerShdw blurRad="38100" dist="38100" dir="2700000" algn="tl">
                  <a:srgbClr val="000000">
                    <a:alpha val="43137"/>
                  </a:srgbClr>
                </a:outerShdw>
              </a:effectLst>
            </a:rPr>
            <a:t>Word Reading</a:t>
          </a:r>
        </a:p>
      </dgm:t>
    </dgm:pt>
    <dgm:pt modelId="{B8C0531D-84FB-4928-806F-0420F84690B1}" type="parTrans" cxnId="{9CA06157-A372-47CE-830C-B71A8C27475C}">
      <dgm:prSet/>
      <dgm:spPr/>
      <dgm:t>
        <a:bodyPr/>
        <a:lstStyle/>
        <a:p>
          <a:endParaRPr lang="en-US">
            <a:solidFill>
              <a:schemeClr val="tx1"/>
            </a:solidFill>
          </a:endParaRPr>
        </a:p>
      </dgm:t>
    </dgm:pt>
    <dgm:pt modelId="{256B3DD2-7996-4C0E-BCC6-BA29D84FADE4}" type="sibTrans" cxnId="{9CA06157-A372-47CE-830C-B71A8C27475C}">
      <dgm:prSet/>
      <dgm:spPr>
        <a:solidFill>
          <a:schemeClr val="tx2"/>
        </a:solidFill>
      </dgm:spPr>
      <dgm:t>
        <a:bodyPr/>
        <a:lstStyle/>
        <a:p>
          <a:endParaRPr lang="en-US">
            <a:solidFill>
              <a:schemeClr val="tx1"/>
            </a:solidFill>
          </a:endParaRPr>
        </a:p>
      </dgm:t>
    </dgm:pt>
    <dgm:pt modelId="{AEF0130E-A6EA-42C4-8D1F-40BD077C842D}">
      <dgm:prSet phldrT="[Text]" custT="1"/>
      <dgm:spPr>
        <a:solidFill>
          <a:srgbClr val="5E001D"/>
        </a:solidFill>
      </dgm:spPr>
      <dgm:t>
        <a:bodyPr/>
        <a:lstStyle/>
        <a:p>
          <a:r>
            <a:rPr lang="en-US" sz="2400" b="1" dirty="0">
              <a:effectLst>
                <a:outerShdw blurRad="38100" dist="38100" dir="2700000" algn="tl">
                  <a:srgbClr val="000000">
                    <a:alpha val="43137"/>
                  </a:srgbClr>
                </a:outerShdw>
              </a:effectLst>
            </a:rPr>
            <a:t>Comprehension</a:t>
          </a:r>
          <a:endParaRPr lang="en-US" sz="2300" b="1" dirty="0">
            <a:effectLst>
              <a:outerShdw blurRad="38100" dist="38100" dir="2700000" algn="tl">
                <a:srgbClr val="000000">
                  <a:alpha val="43137"/>
                </a:srgbClr>
              </a:outerShdw>
            </a:effectLst>
          </a:endParaRPr>
        </a:p>
      </dgm:t>
    </dgm:pt>
    <dgm:pt modelId="{30FEDBAF-F895-4976-A8AB-6B7AAF5556E8}" type="parTrans" cxnId="{FE9CEB06-C0FF-442E-BBAB-41A7BFF0E107}">
      <dgm:prSet/>
      <dgm:spPr/>
      <dgm:t>
        <a:bodyPr/>
        <a:lstStyle/>
        <a:p>
          <a:endParaRPr lang="en-US">
            <a:solidFill>
              <a:schemeClr val="tx1"/>
            </a:solidFill>
          </a:endParaRPr>
        </a:p>
      </dgm:t>
    </dgm:pt>
    <dgm:pt modelId="{94A31C7A-8EF2-474D-89E9-D3E38820C79B}" type="sibTrans" cxnId="{FE9CEB06-C0FF-442E-BBAB-41A7BFF0E107}">
      <dgm:prSet/>
      <dgm:spPr>
        <a:solidFill>
          <a:schemeClr val="tx2"/>
        </a:solidFill>
      </dgm:spPr>
      <dgm:t>
        <a:bodyPr/>
        <a:lstStyle/>
        <a:p>
          <a:endParaRPr lang="en-US">
            <a:solidFill>
              <a:schemeClr val="tx1"/>
            </a:solidFill>
          </a:endParaRPr>
        </a:p>
      </dgm:t>
    </dgm:pt>
    <dgm:pt modelId="{7E7DECB7-242A-4D39-A4B5-4540D783A724}">
      <dgm:prSet custT="1"/>
      <dgm:spPr>
        <a:solidFill>
          <a:srgbClr val="7C8859"/>
        </a:solidFill>
      </dgm:spPr>
      <dgm:t>
        <a:bodyPr/>
        <a:lstStyle/>
        <a:p>
          <a:r>
            <a:rPr lang="en-US" sz="2800" b="1" dirty="0">
              <a:effectLst>
                <a:outerShdw blurRad="38100" dist="38100" dir="2700000" algn="tl">
                  <a:srgbClr val="000000">
                    <a:alpha val="43137"/>
                  </a:srgbClr>
                </a:outerShdw>
              </a:effectLst>
            </a:rPr>
            <a:t>Reading Success</a:t>
          </a:r>
        </a:p>
      </dgm:t>
    </dgm:pt>
    <dgm:pt modelId="{4E87D04A-63F8-4C87-BDA4-C94D7D5C9ABE}" type="parTrans" cxnId="{E7BEF8C9-687E-420D-9FCF-D1710A244708}">
      <dgm:prSet/>
      <dgm:spPr/>
      <dgm:t>
        <a:bodyPr/>
        <a:lstStyle/>
        <a:p>
          <a:endParaRPr lang="en-US"/>
        </a:p>
      </dgm:t>
    </dgm:pt>
    <dgm:pt modelId="{A3427887-87AD-475A-A7B1-6174002632BA}" type="sibTrans" cxnId="{E7BEF8C9-687E-420D-9FCF-D1710A244708}">
      <dgm:prSet/>
      <dgm:spPr/>
      <dgm:t>
        <a:bodyPr/>
        <a:lstStyle/>
        <a:p>
          <a:endParaRPr lang="en-US"/>
        </a:p>
      </dgm:t>
    </dgm:pt>
    <dgm:pt modelId="{04B55A3E-5D4B-4C05-B096-63121EB827EE}" type="pres">
      <dgm:prSet presAssocID="{49657AAC-78B8-4372-831C-709DCBD9D244}" presName="linearFlow" presStyleCnt="0">
        <dgm:presLayoutVars>
          <dgm:dir/>
          <dgm:resizeHandles val="exact"/>
        </dgm:presLayoutVars>
      </dgm:prSet>
      <dgm:spPr/>
    </dgm:pt>
    <dgm:pt modelId="{6CFE3E4D-5AE7-4AF9-810E-D77AC2284D1B}" type="pres">
      <dgm:prSet presAssocID="{142647E7-A33D-4CD5-88D2-A4C2CD9C2D2B}" presName="node" presStyleLbl="node1" presStyleIdx="0" presStyleCnt="3" custScaleX="102995" custScaleY="48613">
        <dgm:presLayoutVars>
          <dgm:bulletEnabled val="1"/>
        </dgm:presLayoutVars>
      </dgm:prSet>
      <dgm:spPr/>
    </dgm:pt>
    <dgm:pt modelId="{8839FA9C-9BA6-4DF5-9BFE-840D55B70037}" type="pres">
      <dgm:prSet presAssocID="{256B3DD2-7996-4C0E-BCC6-BA29D84FADE4}" presName="spacerL" presStyleCnt="0"/>
      <dgm:spPr/>
    </dgm:pt>
    <dgm:pt modelId="{90C90672-E84F-49A0-AB93-A196B68BCF6C}" type="pres">
      <dgm:prSet presAssocID="{256B3DD2-7996-4C0E-BCC6-BA29D84FADE4}" presName="sibTrans" presStyleLbl="sibTrans2D1" presStyleIdx="0" presStyleCnt="2" custLinFactNeighborX="64042" custLinFactNeighborY="-654"/>
      <dgm:spPr>
        <a:prstGeom prst="mathMultiply">
          <a:avLst/>
        </a:prstGeom>
      </dgm:spPr>
    </dgm:pt>
    <dgm:pt modelId="{F82743D4-9CBA-4C3C-990A-A3B871E42B15}" type="pres">
      <dgm:prSet presAssocID="{256B3DD2-7996-4C0E-BCC6-BA29D84FADE4}" presName="spacerR" presStyleCnt="0"/>
      <dgm:spPr/>
    </dgm:pt>
    <dgm:pt modelId="{3008C784-8E46-4080-8479-483857D283B1}" type="pres">
      <dgm:prSet presAssocID="{AEF0130E-A6EA-42C4-8D1F-40BD077C842D}" presName="node" presStyleLbl="node1" presStyleIdx="1" presStyleCnt="3" custScaleX="180722" custScaleY="56538" custLinFactNeighborX="7458" custLinFactNeighborY="4718">
        <dgm:presLayoutVars>
          <dgm:bulletEnabled val="1"/>
        </dgm:presLayoutVars>
      </dgm:prSet>
      <dgm:spPr/>
    </dgm:pt>
    <dgm:pt modelId="{9904D3EB-F1AF-4641-874E-23AF9F6589A0}" type="pres">
      <dgm:prSet presAssocID="{94A31C7A-8EF2-474D-89E9-D3E38820C79B}" presName="spacerL" presStyleCnt="0"/>
      <dgm:spPr/>
    </dgm:pt>
    <dgm:pt modelId="{C2C6C951-9459-4AFB-A7D2-7577DB7C5915}" type="pres">
      <dgm:prSet presAssocID="{94A31C7A-8EF2-474D-89E9-D3E38820C79B}" presName="sibTrans" presStyleLbl="sibTrans2D1" presStyleIdx="1" presStyleCnt="2" custScaleX="100743" custScaleY="100000" custLinFactNeighborX="28761" custLinFactNeighborY="1669"/>
      <dgm:spPr>
        <a:prstGeom prst="mathEqual">
          <a:avLst/>
        </a:prstGeom>
      </dgm:spPr>
    </dgm:pt>
    <dgm:pt modelId="{16F96994-50B7-4905-AAA9-9127473E7B56}" type="pres">
      <dgm:prSet presAssocID="{94A31C7A-8EF2-474D-89E9-D3E38820C79B}" presName="spacerR" presStyleCnt="0"/>
      <dgm:spPr/>
    </dgm:pt>
    <dgm:pt modelId="{89C2B3A5-071B-4D9C-ACAA-1CD869568DC4}" type="pres">
      <dgm:prSet presAssocID="{7E7DECB7-242A-4D39-A4B5-4540D783A724}" presName="node" presStyleLbl="node1" presStyleIdx="2" presStyleCnt="3">
        <dgm:presLayoutVars>
          <dgm:bulletEnabled val="1"/>
        </dgm:presLayoutVars>
      </dgm:prSet>
      <dgm:spPr/>
    </dgm:pt>
  </dgm:ptLst>
  <dgm:cxnLst>
    <dgm:cxn modelId="{FE9CEB06-C0FF-442E-BBAB-41A7BFF0E107}" srcId="{49657AAC-78B8-4372-831C-709DCBD9D244}" destId="{AEF0130E-A6EA-42C4-8D1F-40BD077C842D}" srcOrd="1" destOrd="0" parTransId="{30FEDBAF-F895-4976-A8AB-6B7AAF5556E8}" sibTransId="{94A31C7A-8EF2-474D-89E9-D3E38820C79B}"/>
    <dgm:cxn modelId="{1BE40A0B-901F-4277-99D6-E9F58780A6F5}" type="presOf" srcId="{142647E7-A33D-4CD5-88D2-A4C2CD9C2D2B}" destId="{6CFE3E4D-5AE7-4AF9-810E-D77AC2284D1B}" srcOrd="0" destOrd="0" presId="urn:microsoft.com/office/officeart/2005/8/layout/equation1"/>
    <dgm:cxn modelId="{9CA06157-A372-47CE-830C-B71A8C27475C}" srcId="{49657AAC-78B8-4372-831C-709DCBD9D244}" destId="{142647E7-A33D-4CD5-88D2-A4C2CD9C2D2B}" srcOrd="0" destOrd="0" parTransId="{B8C0531D-84FB-4928-806F-0420F84690B1}" sibTransId="{256B3DD2-7996-4C0E-BCC6-BA29D84FADE4}"/>
    <dgm:cxn modelId="{73B2C55B-4847-423B-AF46-612D5289FAD5}" type="presOf" srcId="{49657AAC-78B8-4372-831C-709DCBD9D244}" destId="{04B55A3E-5D4B-4C05-B096-63121EB827EE}" srcOrd="0" destOrd="0" presId="urn:microsoft.com/office/officeart/2005/8/layout/equation1"/>
    <dgm:cxn modelId="{8D5B106A-27BE-4AE7-BC3F-DFE0F537E19E}" type="presOf" srcId="{94A31C7A-8EF2-474D-89E9-D3E38820C79B}" destId="{C2C6C951-9459-4AFB-A7D2-7577DB7C5915}" srcOrd="0" destOrd="0" presId="urn:microsoft.com/office/officeart/2005/8/layout/equation1"/>
    <dgm:cxn modelId="{E7BEF8C9-687E-420D-9FCF-D1710A244708}" srcId="{49657AAC-78B8-4372-831C-709DCBD9D244}" destId="{7E7DECB7-242A-4D39-A4B5-4540D783A724}" srcOrd="2" destOrd="0" parTransId="{4E87D04A-63F8-4C87-BDA4-C94D7D5C9ABE}" sibTransId="{A3427887-87AD-475A-A7B1-6174002632BA}"/>
    <dgm:cxn modelId="{224B36EA-A975-41F7-98A2-32888EC80D96}" type="presOf" srcId="{7E7DECB7-242A-4D39-A4B5-4540D783A724}" destId="{89C2B3A5-071B-4D9C-ACAA-1CD869568DC4}" srcOrd="0" destOrd="0" presId="urn:microsoft.com/office/officeart/2005/8/layout/equation1"/>
    <dgm:cxn modelId="{D88DA0F2-D7C8-4DBC-A6A0-13A0AE36E0DD}" type="presOf" srcId="{AEF0130E-A6EA-42C4-8D1F-40BD077C842D}" destId="{3008C784-8E46-4080-8479-483857D283B1}" srcOrd="0" destOrd="0" presId="urn:microsoft.com/office/officeart/2005/8/layout/equation1"/>
    <dgm:cxn modelId="{503710FA-6C0B-4CED-89AF-C1D575324B3C}" type="presOf" srcId="{256B3DD2-7996-4C0E-BCC6-BA29D84FADE4}" destId="{90C90672-E84F-49A0-AB93-A196B68BCF6C}" srcOrd="0" destOrd="0" presId="urn:microsoft.com/office/officeart/2005/8/layout/equation1"/>
    <dgm:cxn modelId="{51F41238-29B3-416C-8988-1926A8FB3822}" type="presParOf" srcId="{04B55A3E-5D4B-4C05-B096-63121EB827EE}" destId="{6CFE3E4D-5AE7-4AF9-810E-D77AC2284D1B}" srcOrd="0" destOrd="0" presId="urn:microsoft.com/office/officeart/2005/8/layout/equation1"/>
    <dgm:cxn modelId="{A6D675BD-A4DF-4964-8342-8395DFE6C783}" type="presParOf" srcId="{04B55A3E-5D4B-4C05-B096-63121EB827EE}" destId="{8839FA9C-9BA6-4DF5-9BFE-840D55B70037}" srcOrd="1" destOrd="0" presId="urn:microsoft.com/office/officeart/2005/8/layout/equation1"/>
    <dgm:cxn modelId="{6F578DA7-3F85-485B-BCA7-887087585E52}" type="presParOf" srcId="{04B55A3E-5D4B-4C05-B096-63121EB827EE}" destId="{90C90672-E84F-49A0-AB93-A196B68BCF6C}" srcOrd="2" destOrd="0" presId="urn:microsoft.com/office/officeart/2005/8/layout/equation1"/>
    <dgm:cxn modelId="{A25A83C7-D009-4D6F-98FD-928237C31A26}" type="presParOf" srcId="{04B55A3E-5D4B-4C05-B096-63121EB827EE}" destId="{F82743D4-9CBA-4C3C-990A-A3B871E42B15}" srcOrd="3" destOrd="0" presId="urn:microsoft.com/office/officeart/2005/8/layout/equation1"/>
    <dgm:cxn modelId="{241C0D19-9770-4CD5-B267-5217CF2BB309}" type="presParOf" srcId="{04B55A3E-5D4B-4C05-B096-63121EB827EE}" destId="{3008C784-8E46-4080-8479-483857D283B1}" srcOrd="4" destOrd="0" presId="urn:microsoft.com/office/officeart/2005/8/layout/equation1"/>
    <dgm:cxn modelId="{3C05A617-902D-403F-84F5-065296EFD101}" type="presParOf" srcId="{04B55A3E-5D4B-4C05-B096-63121EB827EE}" destId="{9904D3EB-F1AF-4641-874E-23AF9F6589A0}" srcOrd="5" destOrd="0" presId="urn:microsoft.com/office/officeart/2005/8/layout/equation1"/>
    <dgm:cxn modelId="{EF5D5A8C-F763-46A4-AF08-5BF716AE5F31}" type="presParOf" srcId="{04B55A3E-5D4B-4C05-B096-63121EB827EE}" destId="{C2C6C951-9459-4AFB-A7D2-7577DB7C5915}" srcOrd="6" destOrd="0" presId="urn:microsoft.com/office/officeart/2005/8/layout/equation1"/>
    <dgm:cxn modelId="{44728BAE-F9AA-4B39-9526-D4499FEFAC40}" type="presParOf" srcId="{04B55A3E-5D4B-4C05-B096-63121EB827EE}" destId="{16F96994-50B7-4905-AAA9-9127473E7B56}" srcOrd="7" destOrd="0" presId="urn:microsoft.com/office/officeart/2005/8/layout/equation1"/>
    <dgm:cxn modelId="{F65C4354-980C-41DB-B295-9D507F6DD557}" type="presParOf" srcId="{04B55A3E-5D4B-4C05-B096-63121EB827EE}" destId="{89C2B3A5-071B-4D9C-ACAA-1CD869568DC4}"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82D0D4-F1F8-4354-A19B-A9701C60DF62}" type="doc">
      <dgm:prSet loTypeId="urn:microsoft.com/office/officeart/2005/8/layout/funnel1" loCatId="relationship" qsTypeId="urn:microsoft.com/office/officeart/2005/8/quickstyle/simple1" qsCatId="simple" csTypeId="urn:microsoft.com/office/officeart/2005/8/colors/colorful3" csCatId="colorful" phldr="1"/>
      <dgm:spPr/>
      <dgm:t>
        <a:bodyPr/>
        <a:lstStyle/>
        <a:p>
          <a:endParaRPr lang="en-US"/>
        </a:p>
      </dgm:t>
    </dgm:pt>
    <dgm:pt modelId="{DABD7613-C817-4EE0-A178-AE2C5A383986}">
      <dgm:prSet phldrT="[Text]"/>
      <dgm:spPr/>
      <dgm:t>
        <a:bodyPr/>
        <a:lstStyle/>
        <a:p>
          <a:r>
            <a:rPr lang="en-US" dirty="0">
              <a:effectLst>
                <a:outerShdw blurRad="38100" dist="38100" dir="2700000" algn="tl">
                  <a:srgbClr val="000000">
                    <a:alpha val="43137"/>
                  </a:srgbClr>
                </a:outerShdw>
              </a:effectLst>
            </a:rPr>
            <a:t>PA</a:t>
          </a:r>
        </a:p>
      </dgm:t>
    </dgm:pt>
    <dgm:pt modelId="{EBE3A1CD-F3D8-446E-AC0F-7B71C1AACA82}" type="parTrans" cxnId="{9EF0D5E4-BCD1-4D6E-B922-7A49AD5947D2}">
      <dgm:prSet/>
      <dgm:spPr/>
      <dgm:t>
        <a:bodyPr/>
        <a:lstStyle/>
        <a:p>
          <a:endParaRPr lang="en-US"/>
        </a:p>
      </dgm:t>
    </dgm:pt>
    <dgm:pt modelId="{F1C316C9-866E-4755-8F98-EAFC65D4BFBD}" type="sibTrans" cxnId="{9EF0D5E4-BCD1-4D6E-B922-7A49AD5947D2}">
      <dgm:prSet/>
      <dgm:spPr/>
      <dgm:t>
        <a:bodyPr/>
        <a:lstStyle/>
        <a:p>
          <a:endParaRPr lang="en-US"/>
        </a:p>
      </dgm:t>
    </dgm:pt>
    <dgm:pt modelId="{3D23401F-73C2-47C3-8464-8AAEB7424517}">
      <dgm:prSet phldrT="[Text]"/>
      <dgm:spPr/>
      <dgm:t>
        <a:bodyPr/>
        <a:lstStyle/>
        <a:p>
          <a:r>
            <a:rPr lang="en-US" dirty="0">
              <a:effectLst>
                <a:outerShdw blurRad="38100" dist="38100" dir="2700000" algn="tl">
                  <a:srgbClr val="000000">
                    <a:alpha val="43137"/>
                  </a:srgbClr>
                </a:outerShdw>
              </a:effectLst>
            </a:rPr>
            <a:t>MA</a:t>
          </a:r>
        </a:p>
      </dgm:t>
    </dgm:pt>
    <dgm:pt modelId="{1B3BF376-73E9-4C04-86F6-82B607E82BF7}" type="parTrans" cxnId="{162F063E-CDCC-4456-8B81-6F85589BF0EA}">
      <dgm:prSet/>
      <dgm:spPr/>
      <dgm:t>
        <a:bodyPr/>
        <a:lstStyle/>
        <a:p>
          <a:endParaRPr lang="en-US"/>
        </a:p>
      </dgm:t>
    </dgm:pt>
    <dgm:pt modelId="{CEE7AF48-AC07-456B-B10F-2838543BF7D5}" type="sibTrans" cxnId="{162F063E-CDCC-4456-8B81-6F85589BF0EA}">
      <dgm:prSet/>
      <dgm:spPr/>
      <dgm:t>
        <a:bodyPr/>
        <a:lstStyle/>
        <a:p>
          <a:endParaRPr lang="en-US"/>
        </a:p>
      </dgm:t>
    </dgm:pt>
    <dgm:pt modelId="{11BD28DC-FFD8-49DF-BEA8-C318C344A2B1}">
      <dgm:prSet phldrT="[Text]"/>
      <dgm:spPr>
        <a:solidFill>
          <a:schemeClr val="accent4">
            <a:lumMod val="75000"/>
          </a:schemeClr>
        </a:solidFill>
      </dgm:spPr>
      <dgm:t>
        <a:bodyPr/>
        <a:lstStyle/>
        <a:p>
          <a:r>
            <a:rPr lang="en-US" dirty="0">
              <a:effectLst>
                <a:outerShdw blurRad="38100" dist="38100" dir="2700000" algn="tl">
                  <a:srgbClr val="000000">
                    <a:alpha val="43137"/>
                  </a:srgbClr>
                </a:outerShdw>
              </a:effectLst>
            </a:rPr>
            <a:t>OA</a:t>
          </a:r>
        </a:p>
      </dgm:t>
    </dgm:pt>
    <dgm:pt modelId="{86C5FA31-9D4B-49BE-A89C-5A24387C3D0E}" type="parTrans" cxnId="{126CB529-FEAE-49B1-94DE-CFCFDE041D03}">
      <dgm:prSet/>
      <dgm:spPr/>
      <dgm:t>
        <a:bodyPr/>
        <a:lstStyle/>
        <a:p>
          <a:endParaRPr lang="en-US"/>
        </a:p>
      </dgm:t>
    </dgm:pt>
    <dgm:pt modelId="{9F2F47AC-F5B1-4FC4-AE2C-E4621FF3C90B}" type="sibTrans" cxnId="{126CB529-FEAE-49B1-94DE-CFCFDE041D03}">
      <dgm:prSet/>
      <dgm:spPr/>
      <dgm:t>
        <a:bodyPr/>
        <a:lstStyle/>
        <a:p>
          <a:endParaRPr lang="en-US"/>
        </a:p>
      </dgm:t>
    </dgm:pt>
    <dgm:pt modelId="{667E980A-7186-4105-BED5-8287531F82F1}">
      <dgm:prSet phldrT="[Text]"/>
      <dgm:spPr/>
      <dgm:t>
        <a:bodyPr/>
        <a:lstStyle/>
        <a:p>
          <a:endParaRPr lang="en-US" dirty="0"/>
        </a:p>
      </dgm:t>
    </dgm:pt>
    <dgm:pt modelId="{5C4DF3FD-D58C-45EA-A348-D159EB240246}" type="sibTrans" cxnId="{EDD50847-E052-4E4B-9748-71D4AE737658}">
      <dgm:prSet/>
      <dgm:spPr/>
      <dgm:t>
        <a:bodyPr/>
        <a:lstStyle/>
        <a:p>
          <a:endParaRPr lang="en-US"/>
        </a:p>
      </dgm:t>
    </dgm:pt>
    <dgm:pt modelId="{1761F4E0-0C96-45D2-8060-C7EFF5A35D87}" type="parTrans" cxnId="{EDD50847-E052-4E4B-9748-71D4AE737658}">
      <dgm:prSet/>
      <dgm:spPr/>
      <dgm:t>
        <a:bodyPr/>
        <a:lstStyle/>
        <a:p>
          <a:endParaRPr lang="en-US"/>
        </a:p>
      </dgm:t>
    </dgm:pt>
    <dgm:pt modelId="{6F982DD6-7144-4E08-9650-ABE338BA9D1D}" type="pres">
      <dgm:prSet presAssocID="{E982D0D4-F1F8-4354-A19B-A9701C60DF62}" presName="Name0" presStyleCnt="0">
        <dgm:presLayoutVars>
          <dgm:chMax val="4"/>
          <dgm:resizeHandles val="exact"/>
        </dgm:presLayoutVars>
      </dgm:prSet>
      <dgm:spPr/>
    </dgm:pt>
    <dgm:pt modelId="{C6195066-83C7-4D45-84EA-C6549CFE72AB}" type="pres">
      <dgm:prSet presAssocID="{E982D0D4-F1F8-4354-A19B-A9701C60DF62}" presName="ellipse" presStyleLbl="trBgShp" presStyleIdx="0" presStyleCnt="1"/>
      <dgm:spPr>
        <a:solidFill>
          <a:schemeClr val="tx2">
            <a:alpha val="40000"/>
          </a:schemeClr>
        </a:solidFill>
      </dgm:spPr>
    </dgm:pt>
    <dgm:pt modelId="{56712873-ECF2-4C76-BB09-592B9F9132E2}" type="pres">
      <dgm:prSet presAssocID="{E982D0D4-F1F8-4354-A19B-A9701C60DF62}" presName="arrow1" presStyleLbl="fgShp" presStyleIdx="0" presStyleCnt="1"/>
      <dgm:spPr>
        <a:solidFill>
          <a:schemeClr val="tx2"/>
        </a:solidFill>
      </dgm:spPr>
    </dgm:pt>
    <dgm:pt modelId="{14FC9068-D634-4E29-AA85-E54E553E1B8F}" type="pres">
      <dgm:prSet presAssocID="{E982D0D4-F1F8-4354-A19B-A9701C60DF62}" presName="rectangle" presStyleLbl="revTx" presStyleIdx="0" presStyleCnt="1">
        <dgm:presLayoutVars>
          <dgm:bulletEnabled val="1"/>
        </dgm:presLayoutVars>
      </dgm:prSet>
      <dgm:spPr/>
    </dgm:pt>
    <dgm:pt modelId="{17B65E76-CFC9-4EA0-9361-563164CD565A}" type="pres">
      <dgm:prSet presAssocID="{3D23401F-73C2-47C3-8464-8AAEB7424517}" presName="item1" presStyleLbl="node1" presStyleIdx="0" presStyleCnt="3">
        <dgm:presLayoutVars>
          <dgm:bulletEnabled val="1"/>
        </dgm:presLayoutVars>
      </dgm:prSet>
      <dgm:spPr/>
    </dgm:pt>
    <dgm:pt modelId="{5636814F-B99B-47A1-9FFB-84A16B86312E}" type="pres">
      <dgm:prSet presAssocID="{11BD28DC-FFD8-49DF-BEA8-C318C344A2B1}" presName="item2" presStyleLbl="node1" presStyleIdx="1" presStyleCnt="3">
        <dgm:presLayoutVars>
          <dgm:bulletEnabled val="1"/>
        </dgm:presLayoutVars>
      </dgm:prSet>
      <dgm:spPr/>
    </dgm:pt>
    <dgm:pt modelId="{BAA3C420-5F8E-4FC0-9BF1-49B459CDE28F}" type="pres">
      <dgm:prSet presAssocID="{667E980A-7186-4105-BED5-8287531F82F1}" presName="item3" presStyleLbl="node1" presStyleIdx="2" presStyleCnt="3">
        <dgm:presLayoutVars>
          <dgm:bulletEnabled val="1"/>
        </dgm:presLayoutVars>
      </dgm:prSet>
      <dgm:spPr/>
    </dgm:pt>
    <dgm:pt modelId="{F7972234-3796-4A07-820F-B3B172AE24F7}" type="pres">
      <dgm:prSet presAssocID="{E982D0D4-F1F8-4354-A19B-A9701C60DF62}" presName="funnel" presStyleLbl="trAlignAcc1" presStyleIdx="0" presStyleCnt="1"/>
      <dgm:spPr>
        <a:ln>
          <a:solidFill>
            <a:schemeClr val="tx2"/>
          </a:solidFill>
        </a:ln>
      </dgm:spPr>
    </dgm:pt>
  </dgm:ptLst>
  <dgm:cxnLst>
    <dgm:cxn modelId="{126CB529-FEAE-49B1-94DE-CFCFDE041D03}" srcId="{E982D0D4-F1F8-4354-A19B-A9701C60DF62}" destId="{11BD28DC-FFD8-49DF-BEA8-C318C344A2B1}" srcOrd="2" destOrd="0" parTransId="{86C5FA31-9D4B-49BE-A89C-5A24387C3D0E}" sibTransId="{9F2F47AC-F5B1-4FC4-AE2C-E4621FF3C90B}"/>
    <dgm:cxn modelId="{162F063E-CDCC-4456-8B81-6F85589BF0EA}" srcId="{E982D0D4-F1F8-4354-A19B-A9701C60DF62}" destId="{3D23401F-73C2-47C3-8464-8AAEB7424517}" srcOrd="1" destOrd="0" parTransId="{1B3BF376-73E9-4C04-86F6-82B607E82BF7}" sibTransId="{CEE7AF48-AC07-456B-B10F-2838543BF7D5}"/>
    <dgm:cxn modelId="{4D9C7F42-200C-4EF6-8CED-DA67880FB5BE}" type="presOf" srcId="{3D23401F-73C2-47C3-8464-8AAEB7424517}" destId="{5636814F-B99B-47A1-9FFB-84A16B86312E}" srcOrd="0" destOrd="0" presId="urn:microsoft.com/office/officeart/2005/8/layout/funnel1"/>
    <dgm:cxn modelId="{EDD50847-E052-4E4B-9748-71D4AE737658}" srcId="{E982D0D4-F1F8-4354-A19B-A9701C60DF62}" destId="{667E980A-7186-4105-BED5-8287531F82F1}" srcOrd="3" destOrd="0" parTransId="{1761F4E0-0C96-45D2-8060-C7EFF5A35D87}" sibTransId="{5C4DF3FD-D58C-45EA-A348-D159EB240246}"/>
    <dgm:cxn modelId="{3D29B16C-C76F-4E1F-B2BD-9225259A498E}" type="presOf" srcId="{DABD7613-C817-4EE0-A178-AE2C5A383986}" destId="{BAA3C420-5F8E-4FC0-9BF1-49B459CDE28F}" srcOrd="0" destOrd="0" presId="urn:microsoft.com/office/officeart/2005/8/layout/funnel1"/>
    <dgm:cxn modelId="{F8982989-2EE2-494E-9EBC-F66F2043B90D}" type="presOf" srcId="{E982D0D4-F1F8-4354-A19B-A9701C60DF62}" destId="{6F982DD6-7144-4E08-9650-ABE338BA9D1D}" srcOrd="0" destOrd="0" presId="urn:microsoft.com/office/officeart/2005/8/layout/funnel1"/>
    <dgm:cxn modelId="{8754589C-EC2A-41B9-9FEB-B100568A78BD}" type="presOf" srcId="{11BD28DC-FFD8-49DF-BEA8-C318C344A2B1}" destId="{17B65E76-CFC9-4EA0-9361-563164CD565A}" srcOrd="0" destOrd="0" presId="urn:microsoft.com/office/officeart/2005/8/layout/funnel1"/>
    <dgm:cxn modelId="{2396F1CD-A852-4BCE-8F4F-0DAEE18868C9}" type="presOf" srcId="{667E980A-7186-4105-BED5-8287531F82F1}" destId="{14FC9068-D634-4E29-AA85-E54E553E1B8F}" srcOrd="0" destOrd="0" presId="urn:microsoft.com/office/officeart/2005/8/layout/funnel1"/>
    <dgm:cxn modelId="{9EF0D5E4-BCD1-4D6E-B922-7A49AD5947D2}" srcId="{E982D0D4-F1F8-4354-A19B-A9701C60DF62}" destId="{DABD7613-C817-4EE0-A178-AE2C5A383986}" srcOrd="0" destOrd="0" parTransId="{EBE3A1CD-F3D8-446E-AC0F-7B71C1AACA82}" sibTransId="{F1C316C9-866E-4755-8F98-EAFC65D4BFBD}"/>
    <dgm:cxn modelId="{EF1973CD-DB6E-46BD-ADCA-E042E49F619C}" type="presParOf" srcId="{6F982DD6-7144-4E08-9650-ABE338BA9D1D}" destId="{C6195066-83C7-4D45-84EA-C6549CFE72AB}" srcOrd="0" destOrd="0" presId="urn:microsoft.com/office/officeart/2005/8/layout/funnel1"/>
    <dgm:cxn modelId="{43503E28-95A5-4BA2-86C6-EC74436A1816}" type="presParOf" srcId="{6F982DD6-7144-4E08-9650-ABE338BA9D1D}" destId="{56712873-ECF2-4C76-BB09-592B9F9132E2}" srcOrd="1" destOrd="0" presId="urn:microsoft.com/office/officeart/2005/8/layout/funnel1"/>
    <dgm:cxn modelId="{24907127-AB07-4FE9-A21A-9DEAD4A4716E}" type="presParOf" srcId="{6F982DD6-7144-4E08-9650-ABE338BA9D1D}" destId="{14FC9068-D634-4E29-AA85-E54E553E1B8F}" srcOrd="2" destOrd="0" presId="urn:microsoft.com/office/officeart/2005/8/layout/funnel1"/>
    <dgm:cxn modelId="{18AD8DBB-9600-4FFE-BCF1-2F7D700E6A90}" type="presParOf" srcId="{6F982DD6-7144-4E08-9650-ABE338BA9D1D}" destId="{17B65E76-CFC9-4EA0-9361-563164CD565A}" srcOrd="3" destOrd="0" presId="urn:microsoft.com/office/officeart/2005/8/layout/funnel1"/>
    <dgm:cxn modelId="{D996FD8C-EDE5-48F4-AD0A-DC336E3708EB}" type="presParOf" srcId="{6F982DD6-7144-4E08-9650-ABE338BA9D1D}" destId="{5636814F-B99B-47A1-9FFB-84A16B86312E}" srcOrd="4" destOrd="0" presId="urn:microsoft.com/office/officeart/2005/8/layout/funnel1"/>
    <dgm:cxn modelId="{3391E1D5-B51E-45B0-B11A-740E4C2BE2DD}" type="presParOf" srcId="{6F982DD6-7144-4E08-9650-ABE338BA9D1D}" destId="{BAA3C420-5F8E-4FC0-9BF1-49B459CDE28F}" srcOrd="5" destOrd="0" presId="urn:microsoft.com/office/officeart/2005/8/layout/funnel1"/>
    <dgm:cxn modelId="{9354DF5E-2317-4AA0-881D-99BEC76883F8}" type="presParOf" srcId="{6F982DD6-7144-4E08-9650-ABE338BA9D1D}" destId="{F7972234-3796-4A07-820F-B3B172AE24F7}" srcOrd="6" destOrd="0" presId="urn:microsoft.com/office/officeart/2005/8/layout/funnel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829750-051F-42CF-87D2-2485801FE783}" type="doc">
      <dgm:prSet loTypeId="urn:microsoft.com/office/officeart/2005/8/layout/hierarchy3" loCatId="relationship" qsTypeId="urn:microsoft.com/office/officeart/2005/8/quickstyle/simple1" qsCatId="simple" csTypeId="urn:microsoft.com/office/officeart/2005/8/colors/accent0_3" csCatId="mainScheme" phldr="1"/>
      <dgm:spPr/>
      <dgm:t>
        <a:bodyPr/>
        <a:lstStyle/>
        <a:p>
          <a:endParaRPr lang="en-US"/>
        </a:p>
      </dgm:t>
    </dgm:pt>
    <dgm:pt modelId="{C4D93CBE-54D5-468C-AC9B-E8ACCB915A57}">
      <dgm:prSet phldrT="[Text]" custT="1"/>
      <dgm:spPr>
        <a:solidFill>
          <a:schemeClr val="accent4">
            <a:lumMod val="20000"/>
            <a:lumOff val="80000"/>
          </a:schemeClr>
        </a:solidFill>
        <a:ln>
          <a:solidFill>
            <a:schemeClr val="accent4"/>
          </a:solidFill>
        </a:ln>
      </dgm:spPr>
      <dgm:t>
        <a:bodyPr/>
        <a:lstStyle/>
        <a:p>
          <a:r>
            <a:rPr lang="en-US" sz="5000" b="1" dirty="0">
              <a:solidFill>
                <a:schemeClr val="tx2"/>
              </a:solidFill>
              <a:effectLst/>
            </a:rPr>
            <a:t>DLD</a:t>
          </a:r>
        </a:p>
      </dgm:t>
    </dgm:pt>
    <dgm:pt modelId="{C3A38381-CB97-4731-94CE-F3AA6416C26B}" type="parTrans" cxnId="{92A64C31-EADB-4506-B57F-9A88E5A42298}">
      <dgm:prSet/>
      <dgm:spPr/>
      <dgm:t>
        <a:bodyPr/>
        <a:lstStyle/>
        <a:p>
          <a:endParaRPr lang="en-US" sz="1600"/>
        </a:p>
      </dgm:t>
    </dgm:pt>
    <dgm:pt modelId="{DE0F7CF5-8AF5-4DE3-85C9-341820EA92F3}" type="sibTrans" cxnId="{92A64C31-EADB-4506-B57F-9A88E5A42298}">
      <dgm:prSet/>
      <dgm:spPr/>
      <dgm:t>
        <a:bodyPr/>
        <a:lstStyle/>
        <a:p>
          <a:endParaRPr lang="en-US" sz="1600"/>
        </a:p>
      </dgm:t>
    </dgm:pt>
    <dgm:pt modelId="{FEBCC97E-DC62-4D92-836D-16ACD61BD178}">
      <dgm:prSet phldrT="[Text]" custT="1"/>
      <dgm:spPr>
        <a:solidFill>
          <a:schemeClr val="tx2">
            <a:lumMod val="20000"/>
            <a:lumOff val="80000"/>
            <a:alpha val="90000"/>
          </a:schemeClr>
        </a:solidFill>
      </dgm:spPr>
      <dgm:t>
        <a:bodyPr/>
        <a:lstStyle/>
        <a:p>
          <a:r>
            <a:rPr lang="en-US" sz="3600" b="1" dirty="0">
              <a:solidFill>
                <a:schemeClr val="tx2"/>
              </a:solidFill>
            </a:rPr>
            <a:t>Word Reading</a:t>
          </a:r>
        </a:p>
      </dgm:t>
    </dgm:pt>
    <dgm:pt modelId="{77FC439A-300F-4ACE-97F1-60C11B4BC9A1}" type="parTrans" cxnId="{0B6811CD-A6D7-4A6A-B53F-4969D43C2C54}">
      <dgm:prSet/>
      <dgm:spPr/>
      <dgm:t>
        <a:bodyPr/>
        <a:lstStyle/>
        <a:p>
          <a:endParaRPr lang="en-US" sz="1600"/>
        </a:p>
      </dgm:t>
    </dgm:pt>
    <dgm:pt modelId="{DDA48A90-ABBE-48D9-B523-588CF4CD0383}" type="sibTrans" cxnId="{0B6811CD-A6D7-4A6A-B53F-4969D43C2C54}">
      <dgm:prSet/>
      <dgm:spPr/>
      <dgm:t>
        <a:bodyPr/>
        <a:lstStyle/>
        <a:p>
          <a:endParaRPr lang="en-US" sz="1600"/>
        </a:p>
      </dgm:t>
    </dgm:pt>
    <dgm:pt modelId="{7D6D44E3-F9BE-4415-966E-43C4FD77DE75}">
      <dgm:prSet phldrT="[Text]" custT="1"/>
      <dgm:spPr>
        <a:solidFill>
          <a:schemeClr val="tx2">
            <a:lumMod val="20000"/>
            <a:lumOff val="80000"/>
            <a:alpha val="90000"/>
          </a:schemeClr>
        </a:solidFill>
      </dgm:spPr>
      <dgm:t>
        <a:bodyPr/>
        <a:lstStyle/>
        <a:p>
          <a:r>
            <a:rPr lang="en-US" sz="3600" b="1" dirty="0">
              <a:solidFill>
                <a:schemeClr val="tx2"/>
              </a:solidFill>
            </a:rPr>
            <a:t>Linguistic Factors</a:t>
          </a:r>
        </a:p>
      </dgm:t>
    </dgm:pt>
    <dgm:pt modelId="{1619FDB2-DEA8-4BFE-A194-5F83C6E7E4DF}" type="parTrans" cxnId="{83346234-7309-4D79-AD68-1DC77B42E1F3}">
      <dgm:prSet/>
      <dgm:spPr/>
      <dgm:t>
        <a:bodyPr/>
        <a:lstStyle/>
        <a:p>
          <a:endParaRPr lang="en-US" sz="1600"/>
        </a:p>
      </dgm:t>
    </dgm:pt>
    <dgm:pt modelId="{3C23BFC3-EB30-40D9-BC9A-9A35E6FB377E}" type="sibTrans" cxnId="{83346234-7309-4D79-AD68-1DC77B42E1F3}">
      <dgm:prSet/>
      <dgm:spPr/>
      <dgm:t>
        <a:bodyPr/>
        <a:lstStyle/>
        <a:p>
          <a:endParaRPr lang="en-US" sz="1600"/>
        </a:p>
      </dgm:t>
    </dgm:pt>
    <dgm:pt modelId="{B3FDEE09-A8C7-40DE-84D2-FE23321CB34E}">
      <dgm:prSet phldrT="[Text]" custT="1"/>
      <dgm:spPr>
        <a:solidFill>
          <a:srgbClr val="E1E5D7"/>
        </a:solidFill>
        <a:ln>
          <a:solidFill>
            <a:srgbClr val="7C8859"/>
          </a:solidFill>
        </a:ln>
      </dgm:spPr>
      <dgm:t>
        <a:bodyPr/>
        <a:lstStyle/>
        <a:p>
          <a:r>
            <a:rPr lang="en-US" sz="5000" b="1" dirty="0">
              <a:solidFill>
                <a:schemeClr val="tx2"/>
              </a:solidFill>
            </a:rPr>
            <a:t>TLD</a:t>
          </a:r>
        </a:p>
      </dgm:t>
    </dgm:pt>
    <dgm:pt modelId="{5E5331B8-BC59-4E82-B91C-DBB9297D638A}" type="parTrans" cxnId="{E703311F-23AC-4B24-8EBC-BC727DB2340A}">
      <dgm:prSet/>
      <dgm:spPr/>
      <dgm:t>
        <a:bodyPr/>
        <a:lstStyle/>
        <a:p>
          <a:endParaRPr lang="en-US" sz="1600"/>
        </a:p>
      </dgm:t>
    </dgm:pt>
    <dgm:pt modelId="{CDC38C0B-DCDC-40CD-99E7-CC4C0BD31D2F}" type="sibTrans" cxnId="{E703311F-23AC-4B24-8EBC-BC727DB2340A}">
      <dgm:prSet/>
      <dgm:spPr/>
      <dgm:t>
        <a:bodyPr/>
        <a:lstStyle/>
        <a:p>
          <a:endParaRPr lang="en-US" sz="1600"/>
        </a:p>
      </dgm:t>
    </dgm:pt>
    <dgm:pt modelId="{CD8AA888-CE00-4386-BD3A-B050AC4A96CE}">
      <dgm:prSet phldrT="[Text]" custT="1"/>
      <dgm:spPr>
        <a:solidFill>
          <a:schemeClr val="tx2">
            <a:lumMod val="20000"/>
            <a:lumOff val="80000"/>
            <a:alpha val="90000"/>
          </a:schemeClr>
        </a:solidFill>
      </dgm:spPr>
      <dgm:t>
        <a:bodyPr/>
        <a:lstStyle/>
        <a:p>
          <a:r>
            <a:rPr lang="en-US" sz="3600" b="1" dirty="0">
              <a:solidFill>
                <a:schemeClr val="tx2"/>
              </a:solidFill>
            </a:rPr>
            <a:t>Word Reading</a:t>
          </a:r>
        </a:p>
      </dgm:t>
    </dgm:pt>
    <dgm:pt modelId="{150F5E14-39E4-45FB-BF2C-339FAE80F610}" type="parTrans" cxnId="{DBFA839E-F7F8-448E-A36E-A515904F3B6B}">
      <dgm:prSet/>
      <dgm:spPr/>
      <dgm:t>
        <a:bodyPr/>
        <a:lstStyle/>
        <a:p>
          <a:endParaRPr lang="en-US" sz="1600"/>
        </a:p>
      </dgm:t>
    </dgm:pt>
    <dgm:pt modelId="{A8BB6DA2-376F-4887-B603-5FDC76A758DC}" type="sibTrans" cxnId="{DBFA839E-F7F8-448E-A36E-A515904F3B6B}">
      <dgm:prSet/>
      <dgm:spPr/>
      <dgm:t>
        <a:bodyPr/>
        <a:lstStyle/>
        <a:p>
          <a:endParaRPr lang="en-US" sz="1600"/>
        </a:p>
      </dgm:t>
    </dgm:pt>
    <dgm:pt modelId="{4E912A87-991E-46F6-BCF6-91B869981D9F}">
      <dgm:prSet phldrT="[Text]" custT="1"/>
      <dgm:spPr>
        <a:solidFill>
          <a:schemeClr val="tx2">
            <a:lumMod val="20000"/>
            <a:lumOff val="80000"/>
            <a:alpha val="90000"/>
          </a:schemeClr>
        </a:solidFill>
      </dgm:spPr>
      <dgm:t>
        <a:bodyPr/>
        <a:lstStyle/>
        <a:p>
          <a:pPr marL="914400" indent="-457200"/>
          <a:r>
            <a:rPr lang="en-US" sz="3600" dirty="0">
              <a:solidFill>
                <a:schemeClr val="tx2"/>
              </a:solidFill>
            </a:rPr>
            <a:t>PA</a:t>
          </a:r>
        </a:p>
      </dgm:t>
    </dgm:pt>
    <dgm:pt modelId="{B3C480E4-295E-43F6-A76D-09C1EA650A47}" type="parTrans" cxnId="{ED9CFD74-AA2A-41F2-A3E7-4E821A581375}">
      <dgm:prSet/>
      <dgm:spPr/>
      <dgm:t>
        <a:bodyPr/>
        <a:lstStyle/>
        <a:p>
          <a:endParaRPr lang="en-US" sz="1600"/>
        </a:p>
      </dgm:t>
    </dgm:pt>
    <dgm:pt modelId="{5F941F7F-BD56-4490-AFEA-F98F81EB02BD}" type="sibTrans" cxnId="{ED9CFD74-AA2A-41F2-A3E7-4E821A581375}">
      <dgm:prSet/>
      <dgm:spPr/>
      <dgm:t>
        <a:bodyPr/>
        <a:lstStyle/>
        <a:p>
          <a:endParaRPr lang="en-US" sz="1600"/>
        </a:p>
      </dgm:t>
    </dgm:pt>
    <dgm:pt modelId="{3C2FF54E-EA44-4C58-9C10-557F5F347782}">
      <dgm:prSet phldrT="[Text]" custT="1"/>
      <dgm:spPr>
        <a:solidFill>
          <a:schemeClr val="tx2">
            <a:lumMod val="20000"/>
            <a:lumOff val="80000"/>
            <a:alpha val="90000"/>
          </a:schemeClr>
        </a:solidFill>
      </dgm:spPr>
      <dgm:t>
        <a:bodyPr/>
        <a:lstStyle/>
        <a:p>
          <a:pPr marL="914400" indent="-457200"/>
          <a:r>
            <a:rPr lang="en-US" sz="3600" dirty="0">
              <a:solidFill>
                <a:schemeClr val="tx2"/>
              </a:solidFill>
            </a:rPr>
            <a:t>MA &amp; OA</a:t>
          </a:r>
        </a:p>
      </dgm:t>
    </dgm:pt>
    <dgm:pt modelId="{65B8286F-9E43-413B-BCD5-EA832639E1B0}" type="parTrans" cxnId="{480E86B7-BB6B-4C0A-876B-F23C50D32E92}">
      <dgm:prSet/>
      <dgm:spPr/>
      <dgm:t>
        <a:bodyPr/>
        <a:lstStyle/>
        <a:p>
          <a:endParaRPr lang="en-US" sz="1600"/>
        </a:p>
      </dgm:t>
    </dgm:pt>
    <dgm:pt modelId="{AA5DF258-4491-4930-B1E3-2A6715EBF4D3}" type="sibTrans" cxnId="{480E86B7-BB6B-4C0A-876B-F23C50D32E92}">
      <dgm:prSet/>
      <dgm:spPr/>
      <dgm:t>
        <a:bodyPr/>
        <a:lstStyle/>
        <a:p>
          <a:endParaRPr lang="en-US" sz="1600"/>
        </a:p>
      </dgm:t>
    </dgm:pt>
    <dgm:pt modelId="{3582617C-CD6F-4C21-9A25-760CA3C8B94B}">
      <dgm:prSet phldrT="[Text]" custT="1"/>
      <dgm:spPr>
        <a:solidFill>
          <a:schemeClr val="tx2">
            <a:lumMod val="20000"/>
            <a:lumOff val="80000"/>
            <a:alpha val="90000"/>
          </a:schemeClr>
        </a:solidFill>
      </dgm:spPr>
      <dgm:t>
        <a:bodyPr/>
        <a:lstStyle/>
        <a:p>
          <a:pPr marL="914400" indent="-457200"/>
          <a:r>
            <a:rPr lang="en-US" sz="3600" dirty="0">
              <a:solidFill>
                <a:schemeClr val="tx2"/>
              </a:solidFill>
            </a:rPr>
            <a:t>MA</a:t>
          </a:r>
        </a:p>
      </dgm:t>
    </dgm:pt>
    <dgm:pt modelId="{1F24D7CA-179E-496F-90D8-E7913F645AB5}" type="parTrans" cxnId="{97FDDC19-BCCA-4B85-9465-89B13523D765}">
      <dgm:prSet/>
      <dgm:spPr/>
      <dgm:t>
        <a:bodyPr/>
        <a:lstStyle/>
        <a:p>
          <a:endParaRPr lang="en-US" sz="1600"/>
        </a:p>
      </dgm:t>
    </dgm:pt>
    <dgm:pt modelId="{8F845346-CE81-4044-A140-950C12281AF7}" type="sibTrans" cxnId="{97FDDC19-BCCA-4B85-9465-89B13523D765}">
      <dgm:prSet/>
      <dgm:spPr/>
      <dgm:t>
        <a:bodyPr/>
        <a:lstStyle/>
        <a:p>
          <a:endParaRPr lang="en-US" sz="1600"/>
        </a:p>
      </dgm:t>
    </dgm:pt>
    <dgm:pt modelId="{8931A70E-A1E8-4AE5-80AD-69780EAD8BFD}">
      <dgm:prSet phldrT="[Text]" custT="1"/>
      <dgm:spPr>
        <a:solidFill>
          <a:schemeClr val="tx2">
            <a:lumMod val="20000"/>
            <a:lumOff val="80000"/>
            <a:alpha val="90000"/>
          </a:schemeClr>
        </a:solidFill>
      </dgm:spPr>
      <dgm:t>
        <a:bodyPr/>
        <a:lstStyle/>
        <a:p>
          <a:pPr marL="914400" indent="-457200"/>
          <a:r>
            <a:rPr lang="en-US" sz="3600" dirty="0">
              <a:solidFill>
                <a:schemeClr val="tx2"/>
              </a:solidFill>
            </a:rPr>
            <a:t>OA</a:t>
          </a:r>
        </a:p>
      </dgm:t>
    </dgm:pt>
    <dgm:pt modelId="{2E1AD73E-6DB8-4CC8-957F-D082CFF192E0}" type="parTrans" cxnId="{D625D9CB-C4A3-47EC-91E0-191DC7167BED}">
      <dgm:prSet/>
      <dgm:spPr/>
      <dgm:t>
        <a:bodyPr/>
        <a:lstStyle/>
        <a:p>
          <a:endParaRPr lang="en-US" sz="1600"/>
        </a:p>
      </dgm:t>
    </dgm:pt>
    <dgm:pt modelId="{69CD3A99-86B4-491E-9277-5C8CAB2917A0}" type="sibTrans" cxnId="{D625D9CB-C4A3-47EC-91E0-191DC7167BED}">
      <dgm:prSet/>
      <dgm:spPr/>
      <dgm:t>
        <a:bodyPr/>
        <a:lstStyle/>
        <a:p>
          <a:endParaRPr lang="en-US" sz="1600"/>
        </a:p>
      </dgm:t>
    </dgm:pt>
    <dgm:pt modelId="{71052F12-9B59-456B-A451-41681F00B310}">
      <dgm:prSet phldrT="[Text]" custT="1"/>
      <dgm:spPr>
        <a:solidFill>
          <a:schemeClr val="tx2">
            <a:lumMod val="20000"/>
            <a:lumOff val="80000"/>
            <a:alpha val="90000"/>
          </a:schemeClr>
        </a:solidFill>
      </dgm:spPr>
      <dgm:t>
        <a:bodyPr/>
        <a:lstStyle/>
        <a:p>
          <a:pPr marL="914400" indent="-457200"/>
          <a:r>
            <a:rPr lang="en-US" sz="3600" dirty="0">
              <a:solidFill>
                <a:schemeClr val="tx2"/>
              </a:solidFill>
            </a:rPr>
            <a:t>PA</a:t>
          </a:r>
        </a:p>
      </dgm:t>
    </dgm:pt>
    <dgm:pt modelId="{FA56F8BD-CABC-427F-936B-D7E84CB8BD5F}" type="parTrans" cxnId="{CECF52F9-CBED-428F-9970-3CDD04B2E140}">
      <dgm:prSet/>
      <dgm:spPr/>
      <dgm:t>
        <a:bodyPr/>
        <a:lstStyle/>
        <a:p>
          <a:endParaRPr lang="en-US" sz="1600"/>
        </a:p>
      </dgm:t>
    </dgm:pt>
    <dgm:pt modelId="{42E33E8A-1824-448B-830A-7E861A92652A}" type="sibTrans" cxnId="{CECF52F9-CBED-428F-9970-3CDD04B2E140}">
      <dgm:prSet/>
      <dgm:spPr/>
      <dgm:t>
        <a:bodyPr/>
        <a:lstStyle/>
        <a:p>
          <a:endParaRPr lang="en-US" sz="1600"/>
        </a:p>
      </dgm:t>
    </dgm:pt>
    <dgm:pt modelId="{AC25B7A7-36EB-4690-817A-00E1B7688F61}">
      <dgm:prSet phldrT="[Text]" custT="1"/>
      <dgm:spPr>
        <a:solidFill>
          <a:schemeClr val="tx2">
            <a:lumMod val="20000"/>
            <a:lumOff val="80000"/>
            <a:alpha val="90000"/>
          </a:schemeClr>
        </a:solidFill>
      </dgm:spPr>
      <dgm:t>
        <a:bodyPr/>
        <a:lstStyle/>
        <a:p>
          <a:r>
            <a:rPr lang="en-US" sz="3600" b="1" dirty="0">
              <a:solidFill>
                <a:schemeClr val="tx2"/>
              </a:solidFill>
            </a:rPr>
            <a:t>Linguistic Factors</a:t>
          </a:r>
        </a:p>
      </dgm:t>
    </dgm:pt>
    <dgm:pt modelId="{7BAF16FF-6DB0-4D2D-A473-86A694540EE6}" type="parTrans" cxnId="{F8936635-2743-41DB-833B-36AC93FF0A76}">
      <dgm:prSet/>
      <dgm:spPr/>
      <dgm:t>
        <a:bodyPr/>
        <a:lstStyle/>
        <a:p>
          <a:endParaRPr lang="en-US" sz="1600"/>
        </a:p>
      </dgm:t>
    </dgm:pt>
    <dgm:pt modelId="{C51DCC76-4D22-4FF8-8F36-BD13D20E205A}" type="sibTrans" cxnId="{F8936635-2743-41DB-833B-36AC93FF0A76}">
      <dgm:prSet/>
      <dgm:spPr/>
      <dgm:t>
        <a:bodyPr/>
        <a:lstStyle/>
        <a:p>
          <a:endParaRPr lang="en-US" sz="1600"/>
        </a:p>
      </dgm:t>
    </dgm:pt>
    <dgm:pt modelId="{BA0B3511-79A9-4843-B319-0AAF1F92968B}">
      <dgm:prSet phldrT="[Text]" custT="1"/>
      <dgm:spPr>
        <a:solidFill>
          <a:schemeClr val="tx2">
            <a:lumMod val="20000"/>
            <a:lumOff val="80000"/>
            <a:alpha val="90000"/>
          </a:schemeClr>
        </a:solidFill>
      </dgm:spPr>
      <dgm:t>
        <a:bodyPr/>
        <a:lstStyle/>
        <a:p>
          <a:pPr marL="914400" indent="-457200"/>
          <a:r>
            <a:rPr lang="en-US" sz="3600" dirty="0">
              <a:solidFill>
                <a:schemeClr val="tx2"/>
              </a:solidFill>
            </a:rPr>
            <a:t>MA &amp; PA</a:t>
          </a:r>
        </a:p>
      </dgm:t>
    </dgm:pt>
    <dgm:pt modelId="{84961DCC-DB40-4FB7-9579-B9E34B06F284}" type="parTrans" cxnId="{6A0B97A7-13A7-4EE4-8DF7-4F6341FE99DA}">
      <dgm:prSet/>
      <dgm:spPr/>
      <dgm:t>
        <a:bodyPr/>
        <a:lstStyle/>
        <a:p>
          <a:endParaRPr lang="en-US" sz="1600"/>
        </a:p>
      </dgm:t>
    </dgm:pt>
    <dgm:pt modelId="{03DBBA3B-37A9-424B-AD50-830B465ACDF6}" type="sibTrans" cxnId="{6A0B97A7-13A7-4EE4-8DF7-4F6341FE99DA}">
      <dgm:prSet/>
      <dgm:spPr/>
      <dgm:t>
        <a:bodyPr/>
        <a:lstStyle/>
        <a:p>
          <a:endParaRPr lang="en-US" sz="1600"/>
        </a:p>
      </dgm:t>
    </dgm:pt>
    <dgm:pt modelId="{D86F50CB-9369-4F1C-B1B8-47EF209B996D}">
      <dgm:prSet phldrT="[Text]" custT="1"/>
      <dgm:spPr>
        <a:solidFill>
          <a:schemeClr val="tx2">
            <a:lumMod val="20000"/>
            <a:lumOff val="80000"/>
            <a:alpha val="90000"/>
          </a:schemeClr>
        </a:solidFill>
      </dgm:spPr>
      <dgm:t>
        <a:bodyPr/>
        <a:lstStyle/>
        <a:p>
          <a:pPr marL="914400" indent="-457200"/>
          <a:r>
            <a:rPr lang="en-US" sz="3600" dirty="0">
              <a:solidFill>
                <a:schemeClr val="tx2"/>
              </a:solidFill>
            </a:rPr>
            <a:t>OA &amp;PA</a:t>
          </a:r>
        </a:p>
      </dgm:t>
    </dgm:pt>
    <dgm:pt modelId="{FAF6ECDB-687F-4429-9313-87CF035FEEA9}" type="parTrans" cxnId="{DA9DA01F-2C87-45FF-97EC-0B963F9B28B3}">
      <dgm:prSet/>
      <dgm:spPr/>
      <dgm:t>
        <a:bodyPr/>
        <a:lstStyle/>
        <a:p>
          <a:endParaRPr lang="en-US" sz="1600"/>
        </a:p>
      </dgm:t>
    </dgm:pt>
    <dgm:pt modelId="{CE4893B2-D674-45AE-B2BD-C4AA43A6342F}" type="sibTrans" cxnId="{DA9DA01F-2C87-45FF-97EC-0B963F9B28B3}">
      <dgm:prSet/>
      <dgm:spPr/>
      <dgm:t>
        <a:bodyPr/>
        <a:lstStyle/>
        <a:p>
          <a:endParaRPr lang="en-US" sz="1600"/>
        </a:p>
      </dgm:t>
    </dgm:pt>
    <dgm:pt modelId="{90D3B502-B6DD-4F10-ADF3-B4E5277E6041}" type="pres">
      <dgm:prSet presAssocID="{67829750-051F-42CF-87D2-2485801FE783}" presName="diagram" presStyleCnt="0">
        <dgm:presLayoutVars>
          <dgm:chPref val="1"/>
          <dgm:dir/>
          <dgm:animOne val="branch"/>
          <dgm:animLvl val="lvl"/>
          <dgm:resizeHandles/>
        </dgm:presLayoutVars>
      </dgm:prSet>
      <dgm:spPr/>
    </dgm:pt>
    <dgm:pt modelId="{8CC49F1E-92FF-499C-AA11-F0C3607CC827}" type="pres">
      <dgm:prSet presAssocID="{C4D93CBE-54D5-468C-AC9B-E8ACCB915A57}" presName="root" presStyleCnt="0"/>
      <dgm:spPr/>
    </dgm:pt>
    <dgm:pt modelId="{F0A2A818-147F-4A2F-AAE6-96FF6181D9FD}" type="pres">
      <dgm:prSet presAssocID="{C4D93CBE-54D5-468C-AC9B-E8ACCB915A57}" presName="rootComposite" presStyleCnt="0"/>
      <dgm:spPr/>
    </dgm:pt>
    <dgm:pt modelId="{FD34CD07-F446-422D-B1E2-957AE236348B}" type="pres">
      <dgm:prSet presAssocID="{C4D93CBE-54D5-468C-AC9B-E8ACCB915A57}" presName="rootText" presStyleLbl="node1" presStyleIdx="0" presStyleCnt="2" custScaleY="37199"/>
      <dgm:spPr/>
    </dgm:pt>
    <dgm:pt modelId="{6E56E5D5-64F3-4F68-AFA5-11DCD5DB0C3C}" type="pres">
      <dgm:prSet presAssocID="{C4D93CBE-54D5-468C-AC9B-E8ACCB915A57}" presName="rootConnector" presStyleLbl="node1" presStyleIdx="0" presStyleCnt="2"/>
      <dgm:spPr/>
    </dgm:pt>
    <dgm:pt modelId="{A1EEE0B3-2CA7-4867-B5C6-A98F83E0743E}" type="pres">
      <dgm:prSet presAssocID="{C4D93CBE-54D5-468C-AC9B-E8ACCB915A57}" presName="childShape" presStyleCnt="0"/>
      <dgm:spPr/>
    </dgm:pt>
    <dgm:pt modelId="{E283F74B-A763-4701-8DB6-8087D5DEC668}" type="pres">
      <dgm:prSet presAssocID="{77FC439A-300F-4ACE-97F1-60C11B4BC9A1}" presName="Name13" presStyleLbl="parChTrans1D2" presStyleIdx="0" presStyleCnt="4"/>
      <dgm:spPr/>
    </dgm:pt>
    <dgm:pt modelId="{185B468F-F7FD-4CBE-8DF7-AF20879D5E4E}" type="pres">
      <dgm:prSet presAssocID="{FEBCC97E-DC62-4D92-836D-16ACD61BD178}" presName="childText" presStyleLbl="bgAcc1" presStyleIdx="0" presStyleCnt="4" custScaleX="99973" custScaleY="59519">
        <dgm:presLayoutVars>
          <dgm:bulletEnabled val="1"/>
        </dgm:presLayoutVars>
      </dgm:prSet>
      <dgm:spPr/>
    </dgm:pt>
    <dgm:pt modelId="{20C2FBA1-32AE-409E-80E0-CC83ED50F142}" type="pres">
      <dgm:prSet presAssocID="{1619FDB2-DEA8-4BFE-A194-5F83C6E7E4DF}" presName="Name13" presStyleLbl="parChTrans1D2" presStyleIdx="1" presStyleCnt="4"/>
      <dgm:spPr/>
    </dgm:pt>
    <dgm:pt modelId="{53925AA7-8E43-4DB9-B193-9DC93FC6A61C}" type="pres">
      <dgm:prSet presAssocID="{7D6D44E3-F9BE-4415-966E-43C4FD77DE75}" presName="childText" presStyleLbl="bgAcc1" presStyleIdx="1" presStyleCnt="4" custScaleX="99973" custScaleY="59519">
        <dgm:presLayoutVars>
          <dgm:bulletEnabled val="1"/>
        </dgm:presLayoutVars>
      </dgm:prSet>
      <dgm:spPr/>
    </dgm:pt>
    <dgm:pt modelId="{1D233731-BEC6-4788-B43C-0317748FD8EE}" type="pres">
      <dgm:prSet presAssocID="{B3FDEE09-A8C7-40DE-84D2-FE23321CB34E}" presName="root" presStyleCnt="0"/>
      <dgm:spPr/>
    </dgm:pt>
    <dgm:pt modelId="{D21A1522-36BB-4490-8E0B-858A84E822F5}" type="pres">
      <dgm:prSet presAssocID="{B3FDEE09-A8C7-40DE-84D2-FE23321CB34E}" presName="rootComposite" presStyleCnt="0"/>
      <dgm:spPr/>
    </dgm:pt>
    <dgm:pt modelId="{8F57C8F0-75A3-4F10-9A5C-4BC33E9D3F57}" type="pres">
      <dgm:prSet presAssocID="{B3FDEE09-A8C7-40DE-84D2-FE23321CB34E}" presName="rootText" presStyleLbl="node1" presStyleIdx="1" presStyleCnt="2" custScaleY="37199"/>
      <dgm:spPr/>
    </dgm:pt>
    <dgm:pt modelId="{8AD5B6EE-8E16-437A-A1C0-B9526CAEC3E7}" type="pres">
      <dgm:prSet presAssocID="{B3FDEE09-A8C7-40DE-84D2-FE23321CB34E}" presName="rootConnector" presStyleLbl="node1" presStyleIdx="1" presStyleCnt="2"/>
      <dgm:spPr/>
    </dgm:pt>
    <dgm:pt modelId="{78076F21-42EF-4879-AA57-4278507D6841}" type="pres">
      <dgm:prSet presAssocID="{B3FDEE09-A8C7-40DE-84D2-FE23321CB34E}" presName="childShape" presStyleCnt="0"/>
      <dgm:spPr/>
    </dgm:pt>
    <dgm:pt modelId="{79E7EE2E-0853-40B2-84E7-02768DDA12B2}" type="pres">
      <dgm:prSet presAssocID="{150F5E14-39E4-45FB-BF2C-339FAE80F610}" presName="Name13" presStyleLbl="parChTrans1D2" presStyleIdx="2" presStyleCnt="4"/>
      <dgm:spPr/>
    </dgm:pt>
    <dgm:pt modelId="{4259D0F1-C55E-474A-B566-DC47D00E5019}" type="pres">
      <dgm:prSet presAssocID="{CD8AA888-CE00-4386-BD3A-B050AC4A96CE}" presName="childText" presStyleLbl="bgAcc1" presStyleIdx="2" presStyleCnt="4" custScaleX="97648" custScaleY="111597">
        <dgm:presLayoutVars>
          <dgm:bulletEnabled val="1"/>
        </dgm:presLayoutVars>
      </dgm:prSet>
      <dgm:spPr/>
    </dgm:pt>
    <dgm:pt modelId="{2844DBB3-2C7E-456E-82BC-EE0AB9D378A9}" type="pres">
      <dgm:prSet presAssocID="{7BAF16FF-6DB0-4D2D-A473-86A694540EE6}" presName="Name13" presStyleLbl="parChTrans1D2" presStyleIdx="3" presStyleCnt="4"/>
      <dgm:spPr/>
    </dgm:pt>
    <dgm:pt modelId="{3972A72C-21E8-43BA-BA6C-7F41A8E26331}" type="pres">
      <dgm:prSet presAssocID="{AC25B7A7-36EB-4690-817A-00E1B7688F61}" presName="childText" presStyleLbl="bgAcc1" presStyleIdx="3" presStyleCnt="4" custScaleY="85558">
        <dgm:presLayoutVars>
          <dgm:bulletEnabled val="1"/>
        </dgm:presLayoutVars>
      </dgm:prSet>
      <dgm:spPr/>
    </dgm:pt>
  </dgm:ptLst>
  <dgm:cxnLst>
    <dgm:cxn modelId="{C4498A10-C889-4171-BF4E-EC8788B77DB6}" type="presOf" srcId="{77FC439A-300F-4ACE-97F1-60C11B4BC9A1}" destId="{E283F74B-A763-4701-8DB6-8087D5DEC668}" srcOrd="0" destOrd="0" presId="urn:microsoft.com/office/officeart/2005/8/layout/hierarchy3"/>
    <dgm:cxn modelId="{3169D611-52C7-4032-8FED-A566C99D6A44}" type="presOf" srcId="{C4D93CBE-54D5-468C-AC9B-E8ACCB915A57}" destId="{6E56E5D5-64F3-4F68-AFA5-11DCD5DB0C3C}" srcOrd="1" destOrd="0" presId="urn:microsoft.com/office/officeart/2005/8/layout/hierarchy3"/>
    <dgm:cxn modelId="{ED700012-9E97-415A-B4B9-DB6A4FEF53B2}" type="presOf" srcId="{CD8AA888-CE00-4386-BD3A-B050AC4A96CE}" destId="{4259D0F1-C55E-474A-B566-DC47D00E5019}" srcOrd="0" destOrd="0" presId="urn:microsoft.com/office/officeart/2005/8/layout/hierarchy3"/>
    <dgm:cxn modelId="{58A88916-5C65-42A6-969F-3F8E0872EE64}" type="presOf" srcId="{4E912A87-991E-46F6-BCF6-91B869981D9F}" destId="{185B468F-F7FD-4CBE-8DF7-AF20879D5E4E}" srcOrd="0" destOrd="1" presId="urn:microsoft.com/office/officeart/2005/8/layout/hierarchy3"/>
    <dgm:cxn modelId="{97FDDC19-BCCA-4B85-9465-89B13523D765}" srcId="{CD8AA888-CE00-4386-BD3A-B050AC4A96CE}" destId="{3582617C-CD6F-4C21-9A25-760CA3C8B94B}" srcOrd="0" destOrd="0" parTransId="{1F24D7CA-179E-496F-90D8-E7913F645AB5}" sibTransId="{8F845346-CE81-4044-A140-950C12281AF7}"/>
    <dgm:cxn modelId="{E703311F-23AC-4B24-8EBC-BC727DB2340A}" srcId="{67829750-051F-42CF-87D2-2485801FE783}" destId="{B3FDEE09-A8C7-40DE-84D2-FE23321CB34E}" srcOrd="1" destOrd="0" parTransId="{5E5331B8-BC59-4E82-B91C-DBB9297D638A}" sibTransId="{CDC38C0B-DCDC-40CD-99E7-CC4C0BD31D2F}"/>
    <dgm:cxn modelId="{DA9DA01F-2C87-45FF-97EC-0B963F9B28B3}" srcId="{AC25B7A7-36EB-4690-817A-00E1B7688F61}" destId="{D86F50CB-9369-4F1C-B1B8-47EF209B996D}" srcOrd="1" destOrd="0" parTransId="{FAF6ECDB-687F-4429-9313-87CF035FEEA9}" sibTransId="{CE4893B2-D674-45AE-B2BD-C4AA43A6342F}"/>
    <dgm:cxn modelId="{92A64C31-EADB-4506-B57F-9A88E5A42298}" srcId="{67829750-051F-42CF-87D2-2485801FE783}" destId="{C4D93CBE-54D5-468C-AC9B-E8ACCB915A57}" srcOrd="0" destOrd="0" parTransId="{C3A38381-CB97-4731-94CE-F3AA6416C26B}" sibTransId="{DE0F7CF5-8AF5-4DE3-85C9-341820EA92F3}"/>
    <dgm:cxn modelId="{83346234-7309-4D79-AD68-1DC77B42E1F3}" srcId="{C4D93CBE-54D5-468C-AC9B-E8ACCB915A57}" destId="{7D6D44E3-F9BE-4415-966E-43C4FD77DE75}" srcOrd="1" destOrd="0" parTransId="{1619FDB2-DEA8-4BFE-A194-5F83C6E7E4DF}" sibTransId="{3C23BFC3-EB30-40D9-BC9A-9A35E6FB377E}"/>
    <dgm:cxn modelId="{F8936635-2743-41DB-833B-36AC93FF0A76}" srcId="{B3FDEE09-A8C7-40DE-84D2-FE23321CB34E}" destId="{AC25B7A7-36EB-4690-817A-00E1B7688F61}" srcOrd="1" destOrd="0" parTransId="{7BAF16FF-6DB0-4D2D-A473-86A694540EE6}" sibTransId="{C51DCC76-4D22-4FF8-8F36-BD13D20E205A}"/>
    <dgm:cxn modelId="{87397837-1308-4B94-968B-0FB009ACD0FC}" type="presOf" srcId="{71052F12-9B59-456B-A451-41681F00B310}" destId="{4259D0F1-C55E-474A-B566-DC47D00E5019}" srcOrd="0" destOrd="3" presId="urn:microsoft.com/office/officeart/2005/8/layout/hierarchy3"/>
    <dgm:cxn modelId="{0A80304F-8492-4C20-A67E-E5373D567CAA}" type="presOf" srcId="{67829750-051F-42CF-87D2-2485801FE783}" destId="{90D3B502-B6DD-4F10-ADF3-B4E5277E6041}" srcOrd="0" destOrd="0" presId="urn:microsoft.com/office/officeart/2005/8/layout/hierarchy3"/>
    <dgm:cxn modelId="{DC4CB459-0483-4F36-9370-DE43EE807740}" type="presOf" srcId="{3C2FF54E-EA44-4C58-9C10-557F5F347782}" destId="{53925AA7-8E43-4DB9-B193-9DC93FC6A61C}" srcOrd="0" destOrd="1" presId="urn:microsoft.com/office/officeart/2005/8/layout/hierarchy3"/>
    <dgm:cxn modelId="{4C50C568-EF5B-4AA1-9976-7205DDB89D8B}" type="presOf" srcId="{8931A70E-A1E8-4AE5-80AD-69780EAD8BFD}" destId="{4259D0F1-C55E-474A-B566-DC47D00E5019}" srcOrd="0" destOrd="2" presId="urn:microsoft.com/office/officeart/2005/8/layout/hierarchy3"/>
    <dgm:cxn modelId="{5D01E46A-7C9D-4F78-9390-FE8539569B1C}" type="presOf" srcId="{FEBCC97E-DC62-4D92-836D-16ACD61BD178}" destId="{185B468F-F7FD-4CBE-8DF7-AF20879D5E4E}" srcOrd="0" destOrd="0" presId="urn:microsoft.com/office/officeart/2005/8/layout/hierarchy3"/>
    <dgm:cxn modelId="{ED9CFD74-AA2A-41F2-A3E7-4E821A581375}" srcId="{FEBCC97E-DC62-4D92-836D-16ACD61BD178}" destId="{4E912A87-991E-46F6-BCF6-91B869981D9F}" srcOrd="0" destOrd="0" parTransId="{B3C480E4-295E-43F6-A76D-09C1EA650A47}" sibTransId="{5F941F7F-BD56-4490-AFEA-F98F81EB02BD}"/>
    <dgm:cxn modelId="{7D829396-3128-48DA-9511-E97771BE000A}" type="presOf" srcId="{1619FDB2-DEA8-4BFE-A194-5F83C6E7E4DF}" destId="{20C2FBA1-32AE-409E-80E0-CC83ED50F142}" srcOrd="0" destOrd="0" presId="urn:microsoft.com/office/officeart/2005/8/layout/hierarchy3"/>
    <dgm:cxn modelId="{DBFA839E-F7F8-448E-A36E-A515904F3B6B}" srcId="{B3FDEE09-A8C7-40DE-84D2-FE23321CB34E}" destId="{CD8AA888-CE00-4386-BD3A-B050AC4A96CE}" srcOrd="0" destOrd="0" parTransId="{150F5E14-39E4-45FB-BF2C-339FAE80F610}" sibTransId="{A8BB6DA2-376F-4887-B603-5FDC76A758DC}"/>
    <dgm:cxn modelId="{37EA2C9F-8AF6-49FC-BED7-19457BAF3A55}" type="presOf" srcId="{B3FDEE09-A8C7-40DE-84D2-FE23321CB34E}" destId="{8F57C8F0-75A3-4F10-9A5C-4BC33E9D3F57}" srcOrd="0" destOrd="0" presId="urn:microsoft.com/office/officeart/2005/8/layout/hierarchy3"/>
    <dgm:cxn modelId="{6F78729F-5C8A-4917-ADDB-55275153B544}" type="presOf" srcId="{3582617C-CD6F-4C21-9A25-760CA3C8B94B}" destId="{4259D0F1-C55E-474A-B566-DC47D00E5019}" srcOrd="0" destOrd="1" presId="urn:microsoft.com/office/officeart/2005/8/layout/hierarchy3"/>
    <dgm:cxn modelId="{6A0B97A7-13A7-4EE4-8DF7-4F6341FE99DA}" srcId="{AC25B7A7-36EB-4690-817A-00E1B7688F61}" destId="{BA0B3511-79A9-4843-B319-0AAF1F92968B}" srcOrd="0" destOrd="0" parTransId="{84961DCC-DB40-4FB7-9579-B9E34B06F284}" sibTransId="{03DBBA3B-37A9-424B-AD50-830B465ACDF6}"/>
    <dgm:cxn modelId="{21A7D7AA-B338-4356-816E-F41D37ABBB1A}" type="presOf" srcId="{7BAF16FF-6DB0-4D2D-A473-86A694540EE6}" destId="{2844DBB3-2C7E-456E-82BC-EE0AB9D378A9}" srcOrd="0" destOrd="0" presId="urn:microsoft.com/office/officeart/2005/8/layout/hierarchy3"/>
    <dgm:cxn modelId="{480E86B7-BB6B-4C0A-876B-F23C50D32E92}" srcId="{7D6D44E3-F9BE-4415-966E-43C4FD77DE75}" destId="{3C2FF54E-EA44-4C58-9C10-557F5F347782}" srcOrd="0" destOrd="0" parTransId="{65B8286F-9E43-413B-BCD5-EA832639E1B0}" sibTransId="{AA5DF258-4491-4930-B1E3-2A6715EBF4D3}"/>
    <dgm:cxn modelId="{D2F24BB9-EC0A-4D48-9B85-9FFF183EEDE4}" type="presOf" srcId="{7D6D44E3-F9BE-4415-966E-43C4FD77DE75}" destId="{53925AA7-8E43-4DB9-B193-9DC93FC6A61C}" srcOrd="0" destOrd="0" presId="urn:microsoft.com/office/officeart/2005/8/layout/hierarchy3"/>
    <dgm:cxn modelId="{211CEDC6-4729-43CC-82D0-9D1BB27A8CD8}" type="presOf" srcId="{C4D93CBE-54D5-468C-AC9B-E8ACCB915A57}" destId="{FD34CD07-F446-422D-B1E2-957AE236348B}" srcOrd="0" destOrd="0" presId="urn:microsoft.com/office/officeart/2005/8/layout/hierarchy3"/>
    <dgm:cxn modelId="{D625D9CB-C4A3-47EC-91E0-191DC7167BED}" srcId="{CD8AA888-CE00-4386-BD3A-B050AC4A96CE}" destId="{8931A70E-A1E8-4AE5-80AD-69780EAD8BFD}" srcOrd="1" destOrd="0" parTransId="{2E1AD73E-6DB8-4CC8-957F-D082CFF192E0}" sibTransId="{69CD3A99-86B4-491E-9277-5C8CAB2917A0}"/>
    <dgm:cxn modelId="{0B6811CD-A6D7-4A6A-B53F-4969D43C2C54}" srcId="{C4D93CBE-54D5-468C-AC9B-E8ACCB915A57}" destId="{FEBCC97E-DC62-4D92-836D-16ACD61BD178}" srcOrd="0" destOrd="0" parTransId="{77FC439A-300F-4ACE-97F1-60C11B4BC9A1}" sibTransId="{DDA48A90-ABBE-48D9-B523-588CF4CD0383}"/>
    <dgm:cxn modelId="{81B1CACD-AF1D-495A-962F-6D04C58A447A}" type="presOf" srcId="{150F5E14-39E4-45FB-BF2C-339FAE80F610}" destId="{79E7EE2E-0853-40B2-84E7-02768DDA12B2}" srcOrd="0" destOrd="0" presId="urn:microsoft.com/office/officeart/2005/8/layout/hierarchy3"/>
    <dgm:cxn modelId="{9D81B9CE-0541-41C1-86E2-CA164DF607CF}" type="presOf" srcId="{D86F50CB-9369-4F1C-B1B8-47EF209B996D}" destId="{3972A72C-21E8-43BA-BA6C-7F41A8E26331}" srcOrd="0" destOrd="2" presId="urn:microsoft.com/office/officeart/2005/8/layout/hierarchy3"/>
    <dgm:cxn modelId="{EB07BEE4-3CC8-4136-AFB5-3E36301E1F4F}" type="presOf" srcId="{AC25B7A7-36EB-4690-817A-00E1B7688F61}" destId="{3972A72C-21E8-43BA-BA6C-7F41A8E26331}" srcOrd="0" destOrd="0" presId="urn:microsoft.com/office/officeart/2005/8/layout/hierarchy3"/>
    <dgm:cxn modelId="{97CF98F1-F977-45F7-AEB9-E86ADFDDB499}" type="presOf" srcId="{BA0B3511-79A9-4843-B319-0AAF1F92968B}" destId="{3972A72C-21E8-43BA-BA6C-7F41A8E26331}" srcOrd="0" destOrd="1" presId="urn:microsoft.com/office/officeart/2005/8/layout/hierarchy3"/>
    <dgm:cxn modelId="{FF855FF6-8E91-4D70-A5F0-31B720CC3E3A}" type="presOf" srcId="{B3FDEE09-A8C7-40DE-84D2-FE23321CB34E}" destId="{8AD5B6EE-8E16-437A-A1C0-B9526CAEC3E7}" srcOrd="1" destOrd="0" presId="urn:microsoft.com/office/officeart/2005/8/layout/hierarchy3"/>
    <dgm:cxn modelId="{CECF52F9-CBED-428F-9970-3CDD04B2E140}" srcId="{CD8AA888-CE00-4386-BD3A-B050AC4A96CE}" destId="{71052F12-9B59-456B-A451-41681F00B310}" srcOrd="2" destOrd="0" parTransId="{FA56F8BD-CABC-427F-936B-D7E84CB8BD5F}" sibTransId="{42E33E8A-1824-448B-830A-7E861A92652A}"/>
    <dgm:cxn modelId="{F2B4D17A-EDEA-499D-AFA8-7C9891680350}" type="presParOf" srcId="{90D3B502-B6DD-4F10-ADF3-B4E5277E6041}" destId="{8CC49F1E-92FF-499C-AA11-F0C3607CC827}" srcOrd="0" destOrd="0" presId="urn:microsoft.com/office/officeart/2005/8/layout/hierarchy3"/>
    <dgm:cxn modelId="{2FE124B0-EACD-43C2-B52A-D0A97BE2E18D}" type="presParOf" srcId="{8CC49F1E-92FF-499C-AA11-F0C3607CC827}" destId="{F0A2A818-147F-4A2F-AAE6-96FF6181D9FD}" srcOrd="0" destOrd="0" presId="urn:microsoft.com/office/officeart/2005/8/layout/hierarchy3"/>
    <dgm:cxn modelId="{31E1DB09-297D-49AD-85DE-F3AFB55D2BB2}" type="presParOf" srcId="{F0A2A818-147F-4A2F-AAE6-96FF6181D9FD}" destId="{FD34CD07-F446-422D-B1E2-957AE236348B}" srcOrd="0" destOrd="0" presId="urn:microsoft.com/office/officeart/2005/8/layout/hierarchy3"/>
    <dgm:cxn modelId="{0D10D652-EFEE-4617-A2DE-6CE9B2868CB4}" type="presParOf" srcId="{F0A2A818-147F-4A2F-AAE6-96FF6181D9FD}" destId="{6E56E5D5-64F3-4F68-AFA5-11DCD5DB0C3C}" srcOrd="1" destOrd="0" presId="urn:microsoft.com/office/officeart/2005/8/layout/hierarchy3"/>
    <dgm:cxn modelId="{2DB58C25-0BB5-42A6-960F-1A22E9E8F0E4}" type="presParOf" srcId="{8CC49F1E-92FF-499C-AA11-F0C3607CC827}" destId="{A1EEE0B3-2CA7-4867-B5C6-A98F83E0743E}" srcOrd="1" destOrd="0" presId="urn:microsoft.com/office/officeart/2005/8/layout/hierarchy3"/>
    <dgm:cxn modelId="{76B9DBCA-97C5-4489-BDE8-170F10B8C9DE}" type="presParOf" srcId="{A1EEE0B3-2CA7-4867-B5C6-A98F83E0743E}" destId="{E283F74B-A763-4701-8DB6-8087D5DEC668}" srcOrd="0" destOrd="0" presId="urn:microsoft.com/office/officeart/2005/8/layout/hierarchy3"/>
    <dgm:cxn modelId="{D606D739-638A-43B6-9774-440E17ED27A2}" type="presParOf" srcId="{A1EEE0B3-2CA7-4867-B5C6-A98F83E0743E}" destId="{185B468F-F7FD-4CBE-8DF7-AF20879D5E4E}" srcOrd="1" destOrd="0" presId="urn:microsoft.com/office/officeart/2005/8/layout/hierarchy3"/>
    <dgm:cxn modelId="{ACFC2D81-E6AC-410F-805C-83EA09CCD85F}" type="presParOf" srcId="{A1EEE0B3-2CA7-4867-B5C6-A98F83E0743E}" destId="{20C2FBA1-32AE-409E-80E0-CC83ED50F142}" srcOrd="2" destOrd="0" presId="urn:microsoft.com/office/officeart/2005/8/layout/hierarchy3"/>
    <dgm:cxn modelId="{83810091-2053-4D93-9118-4C61401A42DB}" type="presParOf" srcId="{A1EEE0B3-2CA7-4867-B5C6-A98F83E0743E}" destId="{53925AA7-8E43-4DB9-B193-9DC93FC6A61C}" srcOrd="3" destOrd="0" presId="urn:microsoft.com/office/officeart/2005/8/layout/hierarchy3"/>
    <dgm:cxn modelId="{143C1656-5F07-4601-B8A7-9D678B1508ED}" type="presParOf" srcId="{90D3B502-B6DD-4F10-ADF3-B4E5277E6041}" destId="{1D233731-BEC6-4788-B43C-0317748FD8EE}" srcOrd="1" destOrd="0" presId="urn:microsoft.com/office/officeart/2005/8/layout/hierarchy3"/>
    <dgm:cxn modelId="{EBCF4876-132E-4547-AE2A-D9B53983A4AD}" type="presParOf" srcId="{1D233731-BEC6-4788-B43C-0317748FD8EE}" destId="{D21A1522-36BB-4490-8E0B-858A84E822F5}" srcOrd="0" destOrd="0" presId="urn:microsoft.com/office/officeart/2005/8/layout/hierarchy3"/>
    <dgm:cxn modelId="{8B7E6BA2-B1AD-4F6A-8A3C-16911725E742}" type="presParOf" srcId="{D21A1522-36BB-4490-8E0B-858A84E822F5}" destId="{8F57C8F0-75A3-4F10-9A5C-4BC33E9D3F57}" srcOrd="0" destOrd="0" presId="urn:microsoft.com/office/officeart/2005/8/layout/hierarchy3"/>
    <dgm:cxn modelId="{7FFCC436-8E15-4D0A-9FE1-3792A56131BD}" type="presParOf" srcId="{D21A1522-36BB-4490-8E0B-858A84E822F5}" destId="{8AD5B6EE-8E16-437A-A1C0-B9526CAEC3E7}" srcOrd="1" destOrd="0" presId="urn:microsoft.com/office/officeart/2005/8/layout/hierarchy3"/>
    <dgm:cxn modelId="{D3AA4CAC-E3BB-453D-B509-8040D8F8D35A}" type="presParOf" srcId="{1D233731-BEC6-4788-B43C-0317748FD8EE}" destId="{78076F21-42EF-4879-AA57-4278507D6841}" srcOrd="1" destOrd="0" presId="urn:microsoft.com/office/officeart/2005/8/layout/hierarchy3"/>
    <dgm:cxn modelId="{3E803973-27B5-411E-A490-5B10B8834486}" type="presParOf" srcId="{78076F21-42EF-4879-AA57-4278507D6841}" destId="{79E7EE2E-0853-40B2-84E7-02768DDA12B2}" srcOrd="0" destOrd="0" presId="urn:microsoft.com/office/officeart/2005/8/layout/hierarchy3"/>
    <dgm:cxn modelId="{E0319594-BFF5-4F7E-A9BB-84DFE4FBBC00}" type="presParOf" srcId="{78076F21-42EF-4879-AA57-4278507D6841}" destId="{4259D0F1-C55E-474A-B566-DC47D00E5019}" srcOrd="1" destOrd="0" presId="urn:microsoft.com/office/officeart/2005/8/layout/hierarchy3"/>
    <dgm:cxn modelId="{0CFF1846-CE90-43C5-9DB7-B6A4BE7F13ED}" type="presParOf" srcId="{78076F21-42EF-4879-AA57-4278507D6841}" destId="{2844DBB3-2C7E-456E-82BC-EE0AB9D378A9}" srcOrd="2" destOrd="0" presId="urn:microsoft.com/office/officeart/2005/8/layout/hierarchy3"/>
    <dgm:cxn modelId="{7C385751-863E-4679-BA3E-9B9CBCBC857A}" type="presParOf" srcId="{78076F21-42EF-4879-AA57-4278507D6841}" destId="{3972A72C-21E8-43BA-BA6C-7F41A8E26331}" srcOrd="3" destOrd="0" presId="urn:microsoft.com/office/officeart/2005/8/layout/hierarchy3"/>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FE3E4D-5AE7-4AF9-810E-D77AC2284D1B}">
      <dsp:nvSpPr>
        <dsp:cNvPr id="0" name=""/>
        <dsp:cNvSpPr/>
      </dsp:nvSpPr>
      <dsp:spPr>
        <a:xfrm>
          <a:off x="375298" y="520773"/>
          <a:ext cx="2086457" cy="984795"/>
        </a:xfrm>
        <a:prstGeom prst="ellipse">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Word Reading</a:t>
          </a:r>
        </a:p>
      </dsp:txBody>
      <dsp:txXfrm>
        <a:off x="680853" y="664993"/>
        <a:ext cx="1475347" cy="696355"/>
      </dsp:txXfrm>
    </dsp:sp>
    <dsp:sp modelId="{90C90672-E84F-49A0-AB93-A196B68BCF6C}">
      <dsp:nvSpPr>
        <dsp:cNvPr id="0" name=""/>
        <dsp:cNvSpPr/>
      </dsp:nvSpPr>
      <dsp:spPr>
        <a:xfrm>
          <a:off x="2731595" y="418009"/>
          <a:ext cx="1174955" cy="1174955"/>
        </a:xfrm>
        <a:prstGeom prst="mathMultiply">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solidFill>
              <a:schemeClr val="tx1"/>
            </a:solidFill>
          </a:endParaRPr>
        </a:p>
      </dsp:txBody>
      <dsp:txXfrm>
        <a:off x="2916086" y="602500"/>
        <a:ext cx="805973" cy="805973"/>
      </dsp:txXfrm>
    </dsp:sp>
    <dsp:sp modelId="{3008C784-8E46-4080-8479-483857D283B1}">
      <dsp:nvSpPr>
        <dsp:cNvPr id="0" name=""/>
        <dsp:cNvSpPr/>
      </dsp:nvSpPr>
      <dsp:spPr>
        <a:xfrm>
          <a:off x="3977967" y="536078"/>
          <a:ext cx="3661040" cy="1145338"/>
        </a:xfrm>
        <a:prstGeom prst="ellipse">
          <a:avLst/>
        </a:prstGeom>
        <a:solidFill>
          <a:srgbClr val="5E001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Comprehension</a:t>
          </a:r>
          <a:endParaRPr lang="en-US" sz="2300" b="1" kern="1200" dirty="0">
            <a:effectLst>
              <a:outerShdw blurRad="38100" dist="38100" dir="2700000" algn="tl">
                <a:srgbClr val="000000">
                  <a:alpha val="43137"/>
                </a:srgbClr>
              </a:outerShdw>
            </a:effectLst>
          </a:endParaRPr>
        </a:p>
      </dsp:txBody>
      <dsp:txXfrm>
        <a:off x="4514114" y="703809"/>
        <a:ext cx="2588746" cy="809876"/>
      </dsp:txXfrm>
    </dsp:sp>
    <dsp:sp modelId="{C2C6C951-9459-4AFB-A7D2-7577DB7C5915}">
      <dsp:nvSpPr>
        <dsp:cNvPr id="0" name=""/>
        <dsp:cNvSpPr/>
      </dsp:nvSpPr>
      <dsp:spPr>
        <a:xfrm>
          <a:off x="7838543" y="445303"/>
          <a:ext cx="1183685" cy="1174955"/>
        </a:xfrm>
        <a:prstGeom prst="mathEqual">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178050">
            <a:lnSpc>
              <a:spcPct val="90000"/>
            </a:lnSpc>
            <a:spcBef>
              <a:spcPct val="0"/>
            </a:spcBef>
            <a:spcAft>
              <a:spcPct val="35000"/>
            </a:spcAft>
            <a:buNone/>
          </a:pPr>
          <a:endParaRPr lang="en-US" sz="4900" kern="1200">
            <a:solidFill>
              <a:schemeClr val="tx1"/>
            </a:solidFill>
          </a:endParaRPr>
        </a:p>
      </dsp:txBody>
      <dsp:txXfrm>
        <a:off x="7995440" y="687344"/>
        <a:ext cx="869891" cy="690873"/>
      </dsp:txXfrm>
    </dsp:sp>
    <dsp:sp modelId="{89C2B3A5-071B-4D9C-ACAA-1CD869568DC4}">
      <dsp:nvSpPr>
        <dsp:cNvPr id="0" name=""/>
        <dsp:cNvSpPr/>
      </dsp:nvSpPr>
      <dsp:spPr>
        <a:xfrm>
          <a:off x="9139412" y="278"/>
          <a:ext cx="2025785" cy="2025785"/>
        </a:xfrm>
        <a:prstGeom prst="ellipse">
          <a:avLst/>
        </a:prstGeom>
        <a:solidFill>
          <a:srgbClr val="7C88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effectLst>
                <a:outerShdw blurRad="38100" dist="38100" dir="2700000" algn="tl">
                  <a:srgbClr val="000000">
                    <a:alpha val="43137"/>
                  </a:srgbClr>
                </a:outerShdw>
              </a:effectLst>
            </a:rPr>
            <a:t>Reading Success</a:t>
          </a:r>
        </a:p>
      </dsp:txBody>
      <dsp:txXfrm>
        <a:off x="9436081" y="296947"/>
        <a:ext cx="1432447" cy="1432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195066-83C7-4D45-84EA-C6549CFE72AB}">
      <dsp:nvSpPr>
        <dsp:cNvPr id="0" name=""/>
        <dsp:cNvSpPr/>
      </dsp:nvSpPr>
      <dsp:spPr>
        <a:xfrm>
          <a:off x="3651327" y="262948"/>
          <a:ext cx="5218520" cy="1812323"/>
        </a:xfrm>
        <a:prstGeom prst="ellipse">
          <a:avLst/>
        </a:prstGeom>
        <a:solidFill>
          <a:schemeClr val="tx2">
            <a:alpha val="40000"/>
          </a:schemeClr>
        </a:solidFill>
        <a:ln>
          <a:noFill/>
        </a:ln>
        <a:effectLst/>
      </dsp:spPr>
      <dsp:style>
        <a:lnRef idx="0">
          <a:scrgbClr r="0" g="0" b="0"/>
        </a:lnRef>
        <a:fillRef idx="1">
          <a:scrgbClr r="0" g="0" b="0"/>
        </a:fillRef>
        <a:effectRef idx="0">
          <a:scrgbClr r="0" g="0" b="0"/>
        </a:effectRef>
        <a:fontRef idx="minor"/>
      </dsp:style>
    </dsp:sp>
    <dsp:sp modelId="{56712873-ECF2-4C76-BB09-592B9F9132E2}">
      <dsp:nvSpPr>
        <dsp:cNvPr id="0" name=""/>
        <dsp:cNvSpPr/>
      </dsp:nvSpPr>
      <dsp:spPr>
        <a:xfrm>
          <a:off x="5763007" y="4700713"/>
          <a:ext cx="1011341" cy="647258"/>
        </a:xfrm>
        <a:prstGeom prst="downArrow">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FC9068-D634-4E29-AA85-E54E553E1B8F}">
      <dsp:nvSpPr>
        <dsp:cNvPr id="0" name=""/>
        <dsp:cNvSpPr/>
      </dsp:nvSpPr>
      <dsp:spPr>
        <a:xfrm>
          <a:off x="3841459" y="5218520"/>
          <a:ext cx="4854437" cy="1213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endParaRPr lang="en-US" sz="4300" kern="1200" dirty="0"/>
        </a:p>
      </dsp:txBody>
      <dsp:txXfrm>
        <a:off x="3841459" y="5218520"/>
        <a:ext cx="4854437" cy="1213609"/>
      </dsp:txXfrm>
    </dsp:sp>
    <dsp:sp modelId="{17B65E76-CFC9-4EA0-9361-563164CD565A}">
      <dsp:nvSpPr>
        <dsp:cNvPr id="0" name=""/>
        <dsp:cNvSpPr/>
      </dsp:nvSpPr>
      <dsp:spPr>
        <a:xfrm>
          <a:off x="5548603" y="2215241"/>
          <a:ext cx="1820413" cy="1820413"/>
        </a:xfrm>
        <a:prstGeom prst="ellipse">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2755900">
            <a:lnSpc>
              <a:spcPct val="90000"/>
            </a:lnSpc>
            <a:spcBef>
              <a:spcPct val="0"/>
            </a:spcBef>
            <a:spcAft>
              <a:spcPct val="35000"/>
            </a:spcAft>
            <a:buNone/>
          </a:pPr>
          <a:r>
            <a:rPr lang="en-US" sz="6200" kern="1200" dirty="0">
              <a:effectLst>
                <a:outerShdw blurRad="38100" dist="38100" dir="2700000" algn="tl">
                  <a:srgbClr val="000000">
                    <a:alpha val="43137"/>
                  </a:srgbClr>
                </a:outerShdw>
              </a:effectLst>
            </a:rPr>
            <a:t>OA</a:t>
          </a:r>
        </a:p>
      </dsp:txBody>
      <dsp:txXfrm>
        <a:off x="5815196" y="2481834"/>
        <a:ext cx="1287227" cy="1287227"/>
      </dsp:txXfrm>
    </dsp:sp>
    <dsp:sp modelId="{5636814F-B99B-47A1-9FFB-84A16B86312E}">
      <dsp:nvSpPr>
        <dsp:cNvPr id="0" name=""/>
        <dsp:cNvSpPr/>
      </dsp:nvSpPr>
      <dsp:spPr>
        <a:xfrm>
          <a:off x="4245995" y="849526"/>
          <a:ext cx="1820413" cy="1820413"/>
        </a:xfrm>
        <a:prstGeom prst="ellipse">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2755900">
            <a:lnSpc>
              <a:spcPct val="90000"/>
            </a:lnSpc>
            <a:spcBef>
              <a:spcPct val="0"/>
            </a:spcBef>
            <a:spcAft>
              <a:spcPct val="35000"/>
            </a:spcAft>
            <a:buNone/>
          </a:pPr>
          <a:r>
            <a:rPr lang="en-US" sz="6200" kern="1200" dirty="0">
              <a:effectLst>
                <a:outerShdw blurRad="38100" dist="38100" dir="2700000" algn="tl">
                  <a:srgbClr val="000000">
                    <a:alpha val="43137"/>
                  </a:srgbClr>
                </a:outerShdw>
              </a:effectLst>
            </a:rPr>
            <a:t>MA</a:t>
          </a:r>
        </a:p>
      </dsp:txBody>
      <dsp:txXfrm>
        <a:off x="4512588" y="1116119"/>
        <a:ext cx="1287227" cy="1287227"/>
      </dsp:txXfrm>
    </dsp:sp>
    <dsp:sp modelId="{BAA3C420-5F8E-4FC0-9BF1-49B459CDE28F}">
      <dsp:nvSpPr>
        <dsp:cNvPr id="0" name=""/>
        <dsp:cNvSpPr/>
      </dsp:nvSpPr>
      <dsp:spPr>
        <a:xfrm>
          <a:off x="6106863" y="409390"/>
          <a:ext cx="1820413" cy="1820413"/>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2755900">
            <a:lnSpc>
              <a:spcPct val="90000"/>
            </a:lnSpc>
            <a:spcBef>
              <a:spcPct val="0"/>
            </a:spcBef>
            <a:spcAft>
              <a:spcPct val="35000"/>
            </a:spcAft>
            <a:buNone/>
          </a:pPr>
          <a:r>
            <a:rPr lang="en-US" sz="6200" kern="1200" dirty="0">
              <a:effectLst>
                <a:outerShdw blurRad="38100" dist="38100" dir="2700000" algn="tl">
                  <a:srgbClr val="000000">
                    <a:alpha val="43137"/>
                  </a:srgbClr>
                </a:outerShdw>
              </a:effectLst>
            </a:rPr>
            <a:t>PA</a:t>
          </a:r>
        </a:p>
      </dsp:txBody>
      <dsp:txXfrm>
        <a:off x="6373456" y="675983"/>
        <a:ext cx="1287227" cy="1287227"/>
      </dsp:txXfrm>
    </dsp:sp>
    <dsp:sp modelId="{F7972234-3796-4A07-820F-B3B172AE24F7}">
      <dsp:nvSpPr>
        <dsp:cNvPr id="0" name=""/>
        <dsp:cNvSpPr/>
      </dsp:nvSpPr>
      <dsp:spPr>
        <a:xfrm>
          <a:off x="3436922" y="40453"/>
          <a:ext cx="5663510" cy="4530808"/>
        </a:xfrm>
        <a:prstGeom prst="funnel">
          <a:avLst/>
        </a:prstGeom>
        <a:solidFill>
          <a:schemeClr val="lt1">
            <a:alpha val="40000"/>
            <a:hueOff val="0"/>
            <a:satOff val="0"/>
            <a:lumOff val="0"/>
            <a:alphaOff val="0"/>
          </a:schemeClr>
        </a:solidFill>
        <a:ln w="6350" cap="flat" cmpd="sng" algn="ctr">
          <a:solidFill>
            <a:schemeClr val="tx2"/>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4CD07-F446-422D-B1E2-957AE236348B}">
      <dsp:nvSpPr>
        <dsp:cNvPr id="0" name=""/>
        <dsp:cNvSpPr/>
      </dsp:nvSpPr>
      <dsp:spPr>
        <a:xfrm>
          <a:off x="1350" y="665639"/>
          <a:ext cx="4916239" cy="914395"/>
        </a:xfrm>
        <a:prstGeom prst="roundRect">
          <a:avLst>
            <a:gd name="adj" fmla="val 10000"/>
          </a:avLst>
        </a:prstGeom>
        <a:solidFill>
          <a:schemeClr val="accent4">
            <a:lumMod val="20000"/>
            <a:lumOff val="80000"/>
          </a:schemeClr>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r>
            <a:rPr lang="en-US" sz="5000" b="1" kern="1200" dirty="0">
              <a:solidFill>
                <a:schemeClr val="tx2"/>
              </a:solidFill>
              <a:effectLst/>
            </a:rPr>
            <a:t>DLD</a:t>
          </a:r>
        </a:p>
      </dsp:txBody>
      <dsp:txXfrm>
        <a:off x="28132" y="692421"/>
        <a:ext cx="4862675" cy="860831"/>
      </dsp:txXfrm>
    </dsp:sp>
    <dsp:sp modelId="{E283F74B-A763-4701-8DB6-8087D5DEC668}">
      <dsp:nvSpPr>
        <dsp:cNvPr id="0" name=""/>
        <dsp:cNvSpPr/>
      </dsp:nvSpPr>
      <dsp:spPr>
        <a:xfrm>
          <a:off x="492974" y="1580035"/>
          <a:ext cx="491623" cy="1346054"/>
        </a:xfrm>
        <a:custGeom>
          <a:avLst/>
          <a:gdLst/>
          <a:ahLst/>
          <a:cxnLst/>
          <a:rect l="0" t="0" r="0" b="0"/>
          <a:pathLst>
            <a:path>
              <a:moveTo>
                <a:pt x="0" y="0"/>
              </a:moveTo>
              <a:lnTo>
                <a:pt x="0" y="1346054"/>
              </a:lnTo>
              <a:lnTo>
                <a:pt x="491623" y="134605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5B468F-F7FD-4CBE-8DF7-AF20879D5E4E}">
      <dsp:nvSpPr>
        <dsp:cNvPr id="0" name=""/>
        <dsp:cNvSpPr/>
      </dsp:nvSpPr>
      <dsp:spPr>
        <a:xfrm>
          <a:off x="984598" y="2194565"/>
          <a:ext cx="3931929" cy="1463048"/>
        </a:xfrm>
        <a:prstGeom prst="roundRect">
          <a:avLst>
            <a:gd name="adj" fmla="val 10000"/>
          </a:avLst>
        </a:prstGeom>
        <a:solidFill>
          <a:schemeClr val="tx2">
            <a:lumMod val="20000"/>
            <a:lumOff val="80000"/>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t" anchorCtr="0">
          <a:noAutofit/>
        </a:bodyPr>
        <a:lstStyle/>
        <a:p>
          <a:pPr marL="0" lvl="0" indent="0" algn="l" defTabSz="1600200">
            <a:lnSpc>
              <a:spcPct val="90000"/>
            </a:lnSpc>
            <a:spcBef>
              <a:spcPct val="0"/>
            </a:spcBef>
            <a:spcAft>
              <a:spcPct val="35000"/>
            </a:spcAft>
            <a:buNone/>
          </a:pPr>
          <a:r>
            <a:rPr lang="en-US" sz="3600" b="1" kern="1200" dirty="0">
              <a:solidFill>
                <a:schemeClr val="tx2"/>
              </a:solidFill>
            </a:rPr>
            <a:t>Word Reading</a:t>
          </a:r>
        </a:p>
        <a:p>
          <a:pPr marL="914400" lvl="1" indent="-457200" algn="l" defTabSz="1600200">
            <a:lnSpc>
              <a:spcPct val="90000"/>
            </a:lnSpc>
            <a:spcBef>
              <a:spcPct val="0"/>
            </a:spcBef>
            <a:spcAft>
              <a:spcPct val="15000"/>
            </a:spcAft>
            <a:buChar char="•"/>
          </a:pPr>
          <a:r>
            <a:rPr lang="en-US" sz="3600" kern="1200" dirty="0">
              <a:solidFill>
                <a:schemeClr val="tx2"/>
              </a:solidFill>
            </a:rPr>
            <a:t>PA</a:t>
          </a:r>
        </a:p>
      </dsp:txBody>
      <dsp:txXfrm>
        <a:off x="1027449" y="2237416"/>
        <a:ext cx="3846227" cy="1377346"/>
      </dsp:txXfrm>
    </dsp:sp>
    <dsp:sp modelId="{20C2FBA1-32AE-409E-80E0-CC83ED50F142}">
      <dsp:nvSpPr>
        <dsp:cNvPr id="0" name=""/>
        <dsp:cNvSpPr/>
      </dsp:nvSpPr>
      <dsp:spPr>
        <a:xfrm>
          <a:off x="492974" y="1580035"/>
          <a:ext cx="491623" cy="3423632"/>
        </a:xfrm>
        <a:custGeom>
          <a:avLst/>
          <a:gdLst/>
          <a:ahLst/>
          <a:cxnLst/>
          <a:rect l="0" t="0" r="0" b="0"/>
          <a:pathLst>
            <a:path>
              <a:moveTo>
                <a:pt x="0" y="0"/>
              </a:moveTo>
              <a:lnTo>
                <a:pt x="0" y="3423632"/>
              </a:lnTo>
              <a:lnTo>
                <a:pt x="491623" y="342363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925AA7-8E43-4DB9-B193-9DC93FC6A61C}">
      <dsp:nvSpPr>
        <dsp:cNvPr id="0" name=""/>
        <dsp:cNvSpPr/>
      </dsp:nvSpPr>
      <dsp:spPr>
        <a:xfrm>
          <a:off x="984598" y="4272143"/>
          <a:ext cx="3931929" cy="1463048"/>
        </a:xfrm>
        <a:prstGeom prst="roundRect">
          <a:avLst>
            <a:gd name="adj" fmla="val 10000"/>
          </a:avLst>
        </a:prstGeom>
        <a:solidFill>
          <a:schemeClr val="tx2">
            <a:lumMod val="20000"/>
            <a:lumOff val="80000"/>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t" anchorCtr="0">
          <a:noAutofit/>
        </a:bodyPr>
        <a:lstStyle/>
        <a:p>
          <a:pPr marL="0" lvl="0" indent="0" algn="l" defTabSz="1600200">
            <a:lnSpc>
              <a:spcPct val="90000"/>
            </a:lnSpc>
            <a:spcBef>
              <a:spcPct val="0"/>
            </a:spcBef>
            <a:spcAft>
              <a:spcPct val="35000"/>
            </a:spcAft>
            <a:buNone/>
          </a:pPr>
          <a:r>
            <a:rPr lang="en-US" sz="3600" b="1" kern="1200" dirty="0">
              <a:solidFill>
                <a:schemeClr val="tx2"/>
              </a:solidFill>
            </a:rPr>
            <a:t>Linguistic Factors</a:t>
          </a:r>
        </a:p>
        <a:p>
          <a:pPr marL="914400" lvl="1" indent="-457200" algn="l" defTabSz="1600200">
            <a:lnSpc>
              <a:spcPct val="90000"/>
            </a:lnSpc>
            <a:spcBef>
              <a:spcPct val="0"/>
            </a:spcBef>
            <a:spcAft>
              <a:spcPct val="15000"/>
            </a:spcAft>
            <a:buChar char="•"/>
          </a:pPr>
          <a:r>
            <a:rPr lang="en-US" sz="3600" kern="1200" dirty="0">
              <a:solidFill>
                <a:schemeClr val="tx2"/>
              </a:solidFill>
            </a:rPr>
            <a:t>MA &amp; OA</a:t>
          </a:r>
        </a:p>
      </dsp:txBody>
      <dsp:txXfrm>
        <a:off x="1027449" y="4314994"/>
        <a:ext cx="3846227" cy="1377346"/>
      </dsp:txXfrm>
    </dsp:sp>
    <dsp:sp modelId="{8F57C8F0-75A3-4F10-9A5C-4BC33E9D3F57}">
      <dsp:nvSpPr>
        <dsp:cNvPr id="0" name=""/>
        <dsp:cNvSpPr/>
      </dsp:nvSpPr>
      <dsp:spPr>
        <a:xfrm>
          <a:off x="6146649" y="665639"/>
          <a:ext cx="4916239" cy="914395"/>
        </a:xfrm>
        <a:prstGeom prst="roundRect">
          <a:avLst>
            <a:gd name="adj" fmla="val 10000"/>
          </a:avLst>
        </a:prstGeom>
        <a:solidFill>
          <a:srgbClr val="E1E5D7"/>
        </a:solidFill>
        <a:ln w="12700" cap="flat" cmpd="sng" algn="ctr">
          <a:solidFill>
            <a:srgbClr val="7C885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r>
            <a:rPr lang="en-US" sz="5000" b="1" kern="1200" dirty="0">
              <a:solidFill>
                <a:schemeClr val="tx2"/>
              </a:solidFill>
            </a:rPr>
            <a:t>TLD</a:t>
          </a:r>
        </a:p>
      </dsp:txBody>
      <dsp:txXfrm>
        <a:off x="6173431" y="692421"/>
        <a:ext cx="4862675" cy="860831"/>
      </dsp:txXfrm>
    </dsp:sp>
    <dsp:sp modelId="{79E7EE2E-0853-40B2-84E7-02768DDA12B2}">
      <dsp:nvSpPr>
        <dsp:cNvPr id="0" name=""/>
        <dsp:cNvSpPr/>
      </dsp:nvSpPr>
      <dsp:spPr>
        <a:xfrm>
          <a:off x="6638273" y="1580035"/>
          <a:ext cx="491623" cy="1986123"/>
        </a:xfrm>
        <a:custGeom>
          <a:avLst/>
          <a:gdLst/>
          <a:ahLst/>
          <a:cxnLst/>
          <a:rect l="0" t="0" r="0" b="0"/>
          <a:pathLst>
            <a:path>
              <a:moveTo>
                <a:pt x="0" y="0"/>
              </a:moveTo>
              <a:lnTo>
                <a:pt x="0" y="1986123"/>
              </a:lnTo>
              <a:lnTo>
                <a:pt x="491623" y="1986123"/>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59D0F1-C55E-474A-B566-DC47D00E5019}">
      <dsp:nvSpPr>
        <dsp:cNvPr id="0" name=""/>
        <dsp:cNvSpPr/>
      </dsp:nvSpPr>
      <dsp:spPr>
        <a:xfrm>
          <a:off x="7129897" y="2194565"/>
          <a:ext cx="3840487" cy="2743187"/>
        </a:xfrm>
        <a:prstGeom prst="roundRect">
          <a:avLst>
            <a:gd name="adj" fmla="val 10000"/>
          </a:avLst>
        </a:prstGeom>
        <a:solidFill>
          <a:schemeClr val="tx2">
            <a:lumMod val="20000"/>
            <a:lumOff val="80000"/>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t" anchorCtr="0">
          <a:noAutofit/>
        </a:bodyPr>
        <a:lstStyle/>
        <a:p>
          <a:pPr marL="0" lvl="0" indent="0" algn="l" defTabSz="1600200">
            <a:lnSpc>
              <a:spcPct val="90000"/>
            </a:lnSpc>
            <a:spcBef>
              <a:spcPct val="0"/>
            </a:spcBef>
            <a:spcAft>
              <a:spcPct val="35000"/>
            </a:spcAft>
            <a:buNone/>
          </a:pPr>
          <a:r>
            <a:rPr lang="en-US" sz="3600" b="1" kern="1200" dirty="0">
              <a:solidFill>
                <a:schemeClr val="tx2"/>
              </a:solidFill>
            </a:rPr>
            <a:t>Word Reading</a:t>
          </a:r>
        </a:p>
        <a:p>
          <a:pPr marL="914400" lvl="1" indent="-457200" algn="l" defTabSz="1600200">
            <a:lnSpc>
              <a:spcPct val="90000"/>
            </a:lnSpc>
            <a:spcBef>
              <a:spcPct val="0"/>
            </a:spcBef>
            <a:spcAft>
              <a:spcPct val="15000"/>
            </a:spcAft>
            <a:buChar char="•"/>
          </a:pPr>
          <a:r>
            <a:rPr lang="en-US" sz="3600" kern="1200" dirty="0">
              <a:solidFill>
                <a:schemeClr val="tx2"/>
              </a:solidFill>
            </a:rPr>
            <a:t>MA</a:t>
          </a:r>
        </a:p>
        <a:p>
          <a:pPr marL="914400" lvl="1" indent="-457200" algn="l" defTabSz="1600200">
            <a:lnSpc>
              <a:spcPct val="90000"/>
            </a:lnSpc>
            <a:spcBef>
              <a:spcPct val="0"/>
            </a:spcBef>
            <a:spcAft>
              <a:spcPct val="15000"/>
            </a:spcAft>
            <a:buChar char="•"/>
          </a:pPr>
          <a:r>
            <a:rPr lang="en-US" sz="3600" kern="1200" dirty="0">
              <a:solidFill>
                <a:schemeClr val="tx2"/>
              </a:solidFill>
            </a:rPr>
            <a:t>OA</a:t>
          </a:r>
        </a:p>
        <a:p>
          <a:pPr marL="914400" lvl="1" indent="-457200" algn="l" defTabSz="1600200">
            <a:lnSpc>
              <a:spcPct val="90000"/>
            </a:lnSpc>
            <a:spcBef>
              <a:spcPct val="0"/>
            </a:spcBef>
            <a:spcAft>
              <a:spcPct val="15000"/>
            </a:spcAft>
            <a:buChar char="•"/>
          </a:pPr>
          <a:r>
            <a:rPr lang="en-US" sz="3600" kern="1200" dirty="0">
              <a:solidFill>
                <a:schemeClr val="tx2"/>
              </a:solidFill>
            </a:rPr>
            <a:t>PA</a:t>
          </a:r>
        </a:p>
      </dsp:txBody>
      <dsp:txXfrm>
        <a:off x="7210242" y="2274910"/>
        <a:ext cx="3679797" cy="2582497"/>
      </dsp:txXfrm>
    </dsp:sp>
    <dsp:sp modelId="{2844DBB3-2C7E-456E-82BC-EE0AB9D378A9}">
      <dsp:nvSpPr>
        <dsp:cNvPr id="0" name=""/>
        <dsp:cNvSpPr/>
      </dsp:nvSpPr>
      <dsp:spPr>
        <a:xfrm>
          <a:off x="6638273" y="1580035"/>
          <a:ext cx="491623" cy="5023806"/>
        </a:xfrm>
        <a:custGeom>
          <a:avLst/>
          <a:gdLst/>
          <a:ahLst/>
          <a:cxnLst/>
          <a:rect l="0" t="0" r="0" b="0"/>
          <a:pathLst>
            <a:path>
              <a:moveTo>
                <a:pt x="0" y="0"/>
              </a:moveTo>
              <a:lnTo>
                <a:pt x="0" y="5023806"/>
              </a:lnTo>
              <a:lnTo>
                <a:pt x="491623" y="5023806"/>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72A72C-21E8-43BA-BA6C-7F41A8E26331}">
      <dsp:nvSpPr>
        <dsp:cNvPr id="0" name=""/>
        <dsp:cNvSpPr/>
      </dsp:nvSpPr>
      <dsp:spPr>
        <a:xfrm>
          <a:off x="7129897" y="5552282"/>
          <a:ext cx="3932991" cy="2103118"/>
        </a:xfrm>
        <a:prstGeom prst="roundRect">
          <a:avLst>
            <a:gd name="adj" fmla="val 10000"/>
          </a:avLst>
        </a:prstGeom>
        <a:solidFill>
          <a:schemeClr val="tx2">
            <a:lumMod val="20000"/>
            <a:lumOff val="80000"/>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t" anchorCtr="0">
          <a:noAutofit/>
        </a:bodyPr>
        <a:lstStyle/>
        <a:p>
          <a:pPr marL="0" lvl="0" indent="0" algn="l" defTabSz="1600200">
            <a:lnSpc>
              <a:spcPct val="90000"/>
            </a:lnSpc>
            <a:spcBef>
              <a:spcPct val="0"/>
            </a:spcBef>
            <a:spcAft>
              <a:spcPct val="35000"/>
            </a:spcAft>
            <a:buNone/>
          </a:pPr>
          <a:r>
            <a:rPr lang="en-US" sz="3600" b="1" kern="1200" dirty="0">
              <a:solidFill>
                <a:schemeClr val="tx2"/>
              </a:solidFill>
            </a:rPr>
            <a:t>Linguistic Factors</a:t>
          </a:r>
        </a:p>
        <a:p>
          <a:pPr marL="914400" lvl="1" indent="-457200" algn="l" defTabSz="1600200">
            <a:lnSpc>
              <a:spcPct val="90000"/>
            </a:lnSpc>
            <a:spcBef>
              <a:spcPct val="0"/>
            </a:spcBef>
            <a:spcAft>
              <a:spcPct val="15000"/>
            </a:spcAft>
            <a:buChar char="•"/>
          </a:pPr>
          <a:r>
            <a:rPr lang="en-US" sz="3600" kern="1200" dirty="0">
              <a:solidFill>
                <a:schemeClr val="tx2"/>
              </a:solidFill>
            </a:rPr>
            <a:t>MA &amp; PA</a:t>
          </a:r>
        </a:p>
        <a:p>
          <a:pPr marL="914400" lvl="1" indent="-457200" algn="l" defTabSz="1600200">
            <a:lnSpc>
              <a:spcPct val="90000"/>
            </a:lnSpc>
            <a:spcBef>
              <a:spcPct val="0"/>
            </a:spcBef>
            <a:spcAft>
              <a:spcPct val="15000"/>
            </a:spcAft>
            <a:buChar char="•"/>
          </a:pPr>
          <a:r>
            <a:rPr lang="en-US" sz="3600" kern="1200" dirty="0">
              <a:solidFill>
                <a:schemeClr val="tx2"/>
              </a:solidFill>
            </a:rPr>
            <a:t>OA &amp;PA</a:t>
          </a:r>
        </a:p>
      </dsp:txBody>
      <dsp:txXfrm>
        <a:off x="7191495" y="5613880"/>
        <a:ext cx="3809795" cy="1979922"/>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489452"/>
            <a:ext cx="3108960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4408152"/>
            <a:ext cx="27432000" cy="6623048"/>
          </a:xfrm>
        </p:spPr>
        <p:txBody>
          <a:bodyPr/>
          <a:lstStyle>
            <a:lvl1pPr marL="0" indent="0" algn="ctr">
              <a:buNone/>
              <a:defRPr sz="9600"/>
            </a:lvl1pPr>
            <a:lvl2pPr marL="1828818" indent="0" algn="ctr">
              <a:buNone/>
              <a:defRPr sz="8000"/>
            </a:lvl2pPr>
            <a:lvl3pPr marL="3657637" indent="0" algn="ctr">
              <a:buNone/>
              <a:defRPr sz="7200"/>
            </a:lvl3pPr>
            <a:lvl4pPr marL="5486455" indent="0" algn="ctr">
              <a:buNone/>
              <a:defRPr sz="6400"/>
            </a:lvl4pPr>
            <a:lvl5pPr marL="7315273" indent="0" algn="ctr">
              <a:buNone/>
              <a:defRPr sz="6400"/>
            </a:lvl5pPr>
            <a:lvl6pPr marL="9144091" indent="0" algn="ctr">
              <a:buNone/>
              <a:defRPr sz="6400"/>
            </a:lvl6pPr>
            <a:lvl7pPr marL="10972910" indent="0" algn="ctr">
              <a:buNone/>
              <a:defRPr sz="6400"/>
            </a:lvl7pPr>
            <a:lvl8pPr marL="12801728" indent="0" algn="ctr">
              <a:buNone/>
              <a:defRPr sz="6400"/>
            </a:lvl8pPr>
            <a:lvl9pPr marL="14630546"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786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883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460500"/>
            <a:ext cx="7886700"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460500"/>
            <a:ext cx="23202900" cy="2324735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7697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2443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6838958"/>
            <a:ext cx="3154680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8357858"/>
            <a:ext cx="31546800" cy="6000748"/>
          </a:xfrm>
        </p:spPr>
        <p:txBody>
          <a:bodyPr/>
          <a:lstStyle>
            <a:lvl1pPr marL="0" indent="0">
              <a:buNone/>
              <a:defRPr sz="9600">
                <a:solidFill>
                  <a:schemeClr val="tx1"/>
                </a:solidFill>
              </a:defRPr>
            </a:lvl1pPr>
            <a:lvl2pPr marL="1828818" indent="0">
              <a:buNone/>
              <a:defRPr sz="8000">
                <a:solidFill>
                  <a:schemeClr val="tx1">
                    <a:tint val="75000"/>
                  </a:schemeClr>
                </a:solidFill>
              </a:defRPr>
            </a:lvl2pPr>
            <a:lvl3pPr marL="3657637" indent="0">
              <a:buNone/>
              <a:defRPr sz="7200">
                <a:solidFill>
                  <a:schemeClr val="tx1">
                    <a:tint val="75000"/>
                  </a:schemeClr>
                </a:solidFill>
              </a:defRPr>
            </a:lvl3pPr>
            <a:lvl4pPr marL="5486455" indent="0">
              <a:buNone/>
              <a:defRPr sz="6400">
                <a:solidFill>
                  <a:schemeClr val="tx1">
                    <a:tint val="75000"/>
                  </a:schemeClr>
                </a:solidFill>
              </a:defRPr>
            </a:lvl4pPr>
            <a:lvl5pPr marL="7315273" indent="0">
              <a:buNone/>
              <a:defRPr sz="6400">
                <a:solidFill>
                  <a:schemeClr val="tx1">
                    <a:tint val="75000"/>
                  </a:schemeClr>
                </a:solidFill>
              </a:defRPr>
            </a:lvl5pPr>
            <a:lvl6pPr marL="9144091" indent="0">
              <a:buNone/>
              <a:defRPr sz="6400">
                <a:solidFill>
                  <a:schemeClr val="tx1">
                    <a:tint val="75000"/>
                  </a:schemeClr>
                </a:solidFill>
              </a:defRPr>
            </a:lvl6pPr>
            <a:lvl7pPr marL="10972910" indent="0">
              <a:buNone/>
              <a:defRPr sz="6400">
                <a:solidFill>
                  <a:schemeClr val="tx1">
                    <a:tint val="75000"/>
                  </a:schemeClr>
                </a:solidFill>
              </a:defRPr>
            </a:lvl7pPr>
            <a:lvl8pPr marL="12801728" indent="0">
              <a:buNone/>
              <a:defRPr sz="6400">
                <a:solidFill>
                  <a:schemeClr val="tx1">
                    <a:tint val="75000"/>
                  </a:schemeClr>
                </a:solidFill>
              </a:defRPr>
            </a:lvl8pPr>
            <a:lvl9pPr marL="14630546" indent="0">
              <a:buNone/>
              <a:defRPr sz="6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05924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007122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460506"/>
            <a:ext cx="3154680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6724652"/>
            <a:ext cx="15473360" cy="3295648"/>
          </a:xfrm>
        </p:spPr>
        <p:txBody>
          <a:bodyPr anchor="b"/>
          <a:lstStyle>
            <a:lvl1pPr marL="0" indent="0">
              <a:buNone/>
              <a:defRPr sz="9600" b="1"/>
            </a:lvl1pPr>
            <a:lvl2pPr marL="1828818" indent="0">
              <a:buNone/>
              <a:defRPr sz="8000" b="1"/>
            </a:lvl2pPr>
            <a:lvl3pPr marL="3657637" indent="0">
              <a:buNone/>
              <a:defRPr sz="7200" b="1"/>
            </a:lvl3pPr>
            <a:lvl4pPr marL="5486455" indent="0">
              <a:buNone/>
              <a:defRPr sz="6400" b="1"/>
            </a:lvl4pPr>
            <a:lvl5pPr marL="7315273" indent="0">
              <a:buNone/>
              <a:defRPr sz="6400" b="1"/>
            </a:lvl5pPr>
            <a:lvl6pPr marL="9144091" indent="0">
              <a:buNone/>
              <a:defRPr sz="6400" b="1"/>
            </a:lvl6pPr>
            <a:lvl7pPr marL="10972910" indent="0">
              <a:buNone/>
              <a:defRPr sz="6400" b="1"/>
            </a:lvl7pPr>
            <a:lvl8pPr marL="12801728" indent="0">
              <a:buNone/>
              <a:defRPr sz="6400" b="1"/>
            </a:lvl8pPr>
            <a:lvl9pPr marL="14630546" indent="0">
              <a:buNone/>
              <a:defRPr sz="6400" b="1"/>
            </a:lvl9pPr>
          </a:lstStyle>
          <a:p>
            <a:pPr lvl="0"/>
            <a:r>
              <a:rPr lang="en-US"/>
              <a:t>Edit Master text styles</a:t>
            </a:r>
          </a:p>
        </p:txBody>
      </p:sp>
      <p:sp>
        <p:nvSpPr>
          <p:cNvPr id="4" name="Content Placeholder 3"/>
          <p:cNvSpPr>
            <a:spLocks noGrp="1"/>
          </p:cNvSpPr>
          <p:nvPr>
            <p:ph sz="half" idx="2"/>
          </p:nvPr>
        </p:nvSpPr>
        <p:spPr>
          <a:xfrm>
            <a:off x="2519368" y="10020300"/>
            <a:ext cx="15473360"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6724652"/>
            <a:ext cx="15549564" cy="3295648"/>
          </a:xfrm>
        </p:spPr>
        <p:txBody>
          <a:bodyPr anchor="b"/>
          <a:lstStyle>
            <a:lvl1pPr marL="0" indent="0">
              <a:buNone/>
              <a:defRPr sz="9600" b="1"/>
            </a:lvl1pPr>
            <a:lvl2pPr marL="1828818" indent="0">
              <a:buNone/>
              <a:defRPr sz="8000" b="1"/>
            </a:lvl2pPr>
            <a:lvl3pPr marL="3657637" indent="0">
              <a:buNone/>
              <a:defRPr sz="7200" b="1"/>
            </a:lvl3pPr>
            <a:lvl4pPr marL="5486455" indent="0">
              <a:buNone/>
              <a:defRPr sz="6400" b="1"/>
            </a:lvl4pPr>
            <a:lvl5pPr marL="7315273" indent="0">
              <a:buNone/>
              <a:defRPr sz="6400" b="1"/>
            </a:lvl5pPr>
            <a:lvl6pPr marL="9144091" indent="0">
              <a:buNone/>
              <a:defRPr sz="6400" b="1"/>
            </a:lvl6pPr>
            <a:lvl7pPr marL="10972910" indent="0">
              <a:buNone/>
              <a:defRPr sz="6400" b="1"/>
            </a:lvl7pPr>
            <a:lvl8pPr marL="12801728" indent="0">
              <a:buNone/>
              <a:defRPr sz="6400" b="1"/>
            </a:lvl8pPr>
            <a:lvl9pPr marL="14630546" indent="0">
              <a:buNone/>
              <a:defRPr sz="6400" b="1"/>
            </a:lvl9pPr>
          </a:lstStyle>
          <a:p>
            <a:pPr lvl="0"/>
            <a:r>
              <a:rPr lang="en-US"/>
              <a:t>Edit Master text styles</a:t>
            </a:r>
          </a:p>
        </p:txBody>
      </p:sp>
      <p:sp>
        <p:nvSpPr>
          <p:cNvPr id="6" name="Content Placeholder 5"/>
          <p:cNvSpPr>
            <a:spLocks noGrp="1"/>
          </p:cNvSpPr>
          <p:nvPr>
            <p:ph sz="quarter" idx="4"/>
          </p:nvPr>
        </p:nvSpPr>
        <p:spPr>
          <a:xfrm>
            <a:off x="18516602" y="10020300"/>
            <a:ext cx="15549564"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95589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153455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3245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5" y="1828800"/>
            <a:ext cx="11796712"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3949706"/>
            <a:ext cx="1851660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5" y="8229600"/>
            <a:ext cx="11796712" cy="15246352"/>
          </a:xfrm>
        </p:spPr>
        <p:txBody>
          <a:bodyPr/>
          <a:lstStyle>
            <a:lvl1pPr marL="0" indent="0">
              <a:buNone/>
              <a:defRPr sz="6400"/>
            </a:lvl1pPr>
            <a:lvl2pPr marL="1828818" indent="0">
              <a:buNone/>
              <a:defRPr sz="5600"/>
            </a:lvl2pPr>
            <a:lvl3pPr marL="3657637" indent="0">
              <a:buNone/>
              <a:defRPr sz="4800"/>
            </a:lvl3pPr>
            <a:lvl4pPr marL="5486455" indent="0">
              <a:buNone/>
              <a:defRPr sz="4000"/>
            </a:lvl4pPr>
            <a:lvl5pPr marL="7315273" indent="0">
              <a:buNone/>
              <a:defRPr sz="4000"/>
            </a:lvl5pPr>
            <a:lvl6pPr marL="9144091" indent="0">
              <a:buNone/>
              <a:defRPr sz="4000"/>
            </a:lvl6pPr>
            <a:lvl7pPr marL="10972910" indent="0">
              <a:buNone/>
              <a:defRPr sz="4000"/>
            </a:lvl7pPr>
            <a:lvl8pPr marL="12801728" indent="0">
              <a:buNone/>
              <a:defRPr sz="4000"/>
            </a:lvl8pPr>
            <a:lvl9pPr marL="14630546" indent="0">
              <a:buNone/>
              <a:defRPr sz="4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0318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5" y="1828800"/>
            <a:ext cx="11796712"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3949706"/>
            <a:ext cx="18516600" cy="19494500"/>
          </a:xfrm>
        </p:spPr>
        <p:txBody>
          <a:bodyPr anchor="t"/>
          <a:lstStyle>
            <a:lvl1pPr marL="0" indent="0">
              <a:buNone/>
              <a:defRPr sz="12800"/>
            </a:lvl1pPr>
            <a:lvl2pPr marL="1828818" indent="0">
              <a:buNone/>
              <a:defRPr sz="11200"/>
            </a:lvl2pPr>
            <a:lvl3pPr marL="3657637" indent="0">
              <a:buNone/>
              <a:defRPr sz="9600"/>
            </a:lvl3pPr>
            <a:lvl4pPr marL="5486455" indent="0">
              <a:buNone/>
              <a:defRPr sz="8000"/>
            </a:lvl4pPr>
            <a:lvl5pPr marL="7315273" indent="0">
              <a:buNone/>
              <a:defRPr sz="8000"/>
            </a:lvl5pPr>
            <a:lvl6pPr marL="9144091" indent="0">
              <a:buNone/>
              <a:defRPr sz="8000"/>
            </a:lvl6pPr>
            <a:lvl7pPr marL="10972910" indent="0">
              <a:buNone/>
              <a:defRPr sz="8000"/>
            </a:lvl7pPr>
            <a:lvl8pPr marL="12801728" indent="0">
              <a:buNone/>
              <a:defRPr sz="8000"/>
            </a:lvl8pPr>
            <a:lvl9pPr marL="14630546"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5" y="8229600"/>
            <a:ext cx="11796712" cy="15246352"/>
          </a:xfrm>
        </p:spPr>
        <p:txBody>
          <a:bodyPr/>
          <a:lstStyle>
            <a:lvl1pPr marL="0" indent="0">
              <a:buNone/>
              <a:defRPr sz="6400"/>
            </a:lvl1pPr>
            <a:lvl2pPr marL="1828818" indent="0">
              <a:buNone/>
              <a:defRPr sz="5600"/>
            </a:lvl2pPr>
            <a:lvl3pPr marL="3657637" indent="0">
              <a:buNone/>
              <a:defRPr sz="4800"/>
            </a:lvl3pPr>
            <a:lvl4pPr marL="5486455" indent="0">
              <a:buNone/>
              <a:defRPr sz="4000"/>
            </a:lvl4pPr>
            <a:lvl5pPr marL="7315273" indent="0">
              <a:buNone/>
              <a:defRPr sz="4000"/>
            </a:lvl5pPr>
            <a:lvl6pPr marL="9144091" indent="0">
              <a:buNone/>
              <a:defRPr sz="4000"/>
            </a:lvl6pPr>
            <a:lvl7pPr marL="10972910" indent="0">
              <a:buNone/>
              <a:defRPr sz="4000"/>
            </a:lvl7pPr>
            <a:lvl8pPr marL="12801728" indent="0">
              <a:buNone/>
              <a:defRPr sz="4000"/>
            </a:lvl8pPr>
            <a:lvl9pPr marL="14630546" indent="0">
              <a:buNone/>
              <a:defRPr sz="4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4400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460506"/>
            <a:ext cx="315468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5425406"/>
            <a:ext cx="822960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846CE7D5-CF57-46EF-B807-FDD0502418D4}" type="datetimeFigureOut">
              <a:rPr lang="en-US" smtClean="0"/>
              <a:t>4/14/19</a:t>
            </a:fld>
            <a:endParaRPr lang="en-US"/>
          </a:p>
        </p:txBody>
      </p:sp>
      <p:sp>
        <p:nvSpPr>
          <p:cNvPr id="5" name="Footer Placeholder 4"/>
          <p:cNvSpPr>
            <a:spLocks noGrp="1"/>
          </p:cNvSpPr>
          <p:nvPr>
            <p:ph type="ftr" sz="quarter" idx="3"/>
          </p:nvPr>
        </p:nvSpPr>
        <p:spPr>
          <a:xfrm>
            <a:off x="12115800" y="25425406"/>
            <a:ext cx="1234440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5425406"/>
            <a:ext cx="822960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2283816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657637"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9" indent="-914409" algn="l" defTabSz="3657637"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27" indent="-914409" algn="l" defTabSz="3657637"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46" indent="-914409" algn="l" defTabSz="3657637"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64" indent="-914409" algn="l" defTabSz="3657637"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82" indent="-914409" algn="l" defTabSz="3657637"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501" indent="-914409" algn="l" defTabSz="3657637"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319" indent="-914409" algn="l" defTabSz="3657637"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137" indent="-914409" algn="l" defTabSz="3657637"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955" indent="-914409" algn="l" defTabSz="3657637"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37" rtl="0" eaLnBrk="1" latinLnBrk="0" hangingPunct="1">
        <a:defRPr sz="7200" kern="1200">
          <a:solidFill>
            <a:schemeClr val="tx1"/>
          </a:solidFill>
          <a:latin typeface="+mn-lt"/>
          <a:ea typeface="+mn-ea"/>
          <a:cs typeface="+mn-cs"/>
        </a:defRPr>
      </a:lvl1pPr>
      <a:lvl2pPr marL="1828818" algn="l" defTabSz="3657637" rtl="0" eaLnBrk="1" latinLnBrk="0" hangingPunct="1">
        <a:defRPr sz="7200" kern="1200">
          <a:solidFill>
            <a:schemeClr val="tx1"/>
          </a:solidFill>
          <a:latin typeface="+mn-lt"/>
          <a:ea typeface="+mn-ea"/>
          <a:cs typeface="+mn-cs"/>
        </a:defRPr>
      </a:lvl2pPr>
      <a:lvl3pPr marL="3657637" algn="l" defTabSz="3657637" rtl="0" eaLnBrk="1" latinLnBrk="0" hangingPunct="1">
        <a:defRPr sz="7200" kern="1200">
          <a:solidFill>
            <a:schemeClr val="tx1"/>
          </a:solidFill>
          <a:latin typeface="+mn-lt"/>
          <a:ea typeface="+mn-ea"/>
          <a:cs typeface="+mn-cs"/>
        </a:defRPr>
      </a:lvl3pPr>
      <a:lvl4pPr marL="5486455" algn="l" defTabSz="3657637" rtl="0" eaLnBrk="1" latinLnBrk="0" hangingPunct="1">
        <a:defRPr sz="7200" kern="1200">
          <a:solidFill>
            <a:schemeClr val="tx1"/>
          </a:solidFill>
          <a:latin typeface="+mn-lt"/>
          <a:ea typeface="+mn-ea"/>
          <a:cs typeface="+mn-cs"/>
        </a:defRPr>
      </a:lvl4pPr>
      <a:lvl5pPr marL="7315273" algn="l" defTabSz="3657637" rtl="0" eaLnBrk="1" latinLnBrk="0" hangingPunct="1">
        <a:defRPr sz="7200" kern="1200">
          <a:solidFill>
            <a:schemeClr val="tx1"/>
          </a:solidFill>
          <a:latin typeface="+mn-lt"/>
          <a:ea typeface="+mn-ea"/>
          <a:cs typeface="+mn-cs"/>
        </a:defRPr>
      </a:lvl5pPr>
      <a:lvl6pPr marL="9144091" algn="l" defTabSz="3657637" rtl="0" eaLnBrk="1" latinLnBrk="0" hangingPunct="1">
        <a:defRPr sz="7200" kern="1200">
          <a:solidFill>
            <a:schemeClr val="tx1"/>
          </a:solidFill>
          <a:latin typeface="+mn-lt"/>
          <a:ea typeface="+mn-ea"/>
          <a:cs typeface="+mn-cs"/>
        </a:defRPr>
      </a:lvl6pPr>
      <a:lvl7pPr marL="10972910" algn="l" defTabSz="3657637" rtl="0" eaLnBrk="1" latinLnBrk="0" hangingPunct="1">
        <a:defRPr sz="7200" kern="1200">
          <a:solidFill>
            <a:schemeClr val="tx1"/>
          </a:solidFill>
          <a:latin typeface="+mn-lt"/>
          <a:ea typeface="+mn-ea"/>
          <a:cs typeface="+mn-cs"/>
        </a:defRPr>
      </a:lvl7pPr>
      <a:lvl8pPr marL="12801728" algn="l" defTabSz="3657637" rtl="0" eaLnBrk="1" latinLnBrk="0" hangingPunct="1">
        <a:defRPr sz="7200" kern="1200">
          <a:solidFill>
            <a:schemeClr val="tx1"/>
          </a:solidFill>
          <a:latin typeface="+mn-lt"/>
          <a:ea typeface="+mn-ea"/>
          <a:cs typeface="+mn-cs"/>
        </a:defRPr>
      </a:lvl8pPr>
      <a:lvl9pPr marL="14630546" algn="l" defTabSz="3657637"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image" Target="../media/image1.png"/><Relationship Id="rId16" Type="http://schemas.openxmlformats.org/officeDocument/2006/relationships/diagramLayout" Target="../diagrams/layout3.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Layout" Target="../diagrams/layout2.xml"/><Relationship Id="rId5" Type="http://schemas.openxmlformats.org/officeDocument/2006/relationships/diagramLayout" Target="../diagrams/layout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Data" Target="../diagrams/data1.xml"/><Relationship Id="rId9" Type="http://schemas.openxmlformats.org/officeDocument/2006/relationships/image" Target="../media/image3.png"/><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8E98CC1-853C-4CC7-8E95-D35DB2C425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27226" y="453376"/>
            <a:ext cx="6321549" cy="1483629"/>
          </a:xfrm>
          <a:prstGeom prst="rect">
            <a:avLst/>
          </a:prstGeom>
        </p:spPr>
      </p:pic>
      <p:pic>
        <p:nvPicPr>
          <p:cNvPr id="3" name="Picture 2">
            <a:extLst>
              <a:ext uri="{FF2B5EF4-FFF2-40B4-BE49-F238E27FC236}">
                <a16:creationId xmlns:a16="http://schemas.microsoft.com/office/drawing/2014/main" id="{6EFF8B64-E605-4501-868C-C4ED1D7EA7F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0206" t="6755" r="17229" b="31043"/>
          <a:stretch/>
        </p:blipFill>
        <p:spPr>
          <a:xfrm>
            <a:off x="346560" y="603176"/>
            <a:ext cx="5022498" cy="4318569"/>
          </a:xfrm>
          <a:prstGeom prst="rect">
            <a:avLst/>
          </a:prstGeom>
        </p:spPr>
      </p:pic>
      <p:sp>
        <p:nvSpPr>
          <p:cNvPr id="4" name="TextBox 3">
            <a:extLst>
              <a:ext uri="{FF2B5EF4-FFF2-40B4-BE49-F238E27FC236}">
                <a16:creationId xmlns:a16="http://schemas.microsoft.com/office/drawing/2014/main" id="{4512BD10-2634-429F-8B91-B40749D49085}"/>
              </a:ext>
            </a:extLst>
          </p:cNvPr>
          <p:cNvSpPr txBox="1"/>
          <p:nvPr/>
        </p:nvSpPr>
        <p:spPr>
          <a:xfrm rot="10800000" flipV="1">
            <a:off x="5317351" y="1845509"/>
            <a:ext cx="25941306" cy="1118519"/>
          </a:xfrm>
          <a:prstGeom prst="rect">
            <a:avLst/>
          </a:prstGeom>
          <a:solidFill>
            <a:srgbClr val="5E001D"/>
          </a:solidFill>
        </p:spPr>
        <p:txBody>
          <a:bodyPr rot="0" spcFirstLastPara="0" vertOverflow="overflow" horzOverflow="overflow" vert="horz" wrap="square" lIns="91639" tIns="45819" rIns="91639" bIns="45819" numCol="1" spcCol="0" rtlCol="0" fromWordArt="0" anchor="t" anchorCtr="0" forceAA="0" compatLnSpc="1">
            <a:prstTxWarp prst="textNoShape">
              <a:avLst/>
            </a:prstTxWarp>
            <a:spAutoFit/>
          </a:bodyPr>
          <a:lstStyle>
            <a:defPPr>
              <a:defRPr lang="en-US"/>
            </a:defPPr>
            <a:lvl1pPr marL="0" algn="l" defTabSz="1338864" rtl="0" eaLnBrk="1" latinLnBrk="0" hangingPunct="1">
              <a:defRPr sz="2636" kern="1200">
                <a:solidFill>
                  <a:schemeClr val="tx1"/>
                </a:solidFill>
                <a:latin typeface="+mn-lt"/>
                <a:ea typeface="+mn-ea"/>
                <a:cs typeface="+mn-cs"/>
              </a:defRPr>
            </a:lvl1pPr>
            <a:lvl2pPr marL="669432" algn="l" defTabSz="1338864" rtl="0" eaLnBrk="1" latinLnBrk="0" hangingPunct="1">
              <a:defRPr sz="2636" kern="1200">
                <a:solidFill>
                  <a:schemeClr val="tx1"/>
                </a:solidFill>
                <a:latin typeface="+mn-lt"/>
                <a:ea typeface="+mn-ea"/>
                <a:cs typeface="+mn-cs"/>
              </a:defRPr>
            </a:lvl2pPr>
            <a:lvl3pPr marL="1338864" algn="l" defTabSz="1338864" rtl="0" eaLnBrk="1" latinLnBrk="0" hangingPunct="1">
              <a:defRPr sz="2636" kern="1200">
                <a:solidFill>
                  <a:schemeClr val="tx1"/>
                </a:solidFill>
                <a:latin typeface="+mn-lt"/>
                <a:ea typeface="+mn-ea"/>
                <a:cs typeface="+mn-cs"/>
              </a:defRPr>
            </a:lvl3pPr>
            <a:lvl4pPr marL="2008297" algn="l" defTabSz="1338864" rtl="0" eaLnBrk="1" latinLnBrk="0" hangingPunct="1">
              <a:defRPr sz="2636" kern="1200">
                <a:solidFill>
                  <a:schemeClr val="tx1"/>
                </a:solidFill>
                <a:latin typeface="+mn-lt"/>
                <a:ea typeface="+mn-ea"/>
                <a:cs typeface="+mn-cs"/>
              </a:defRPr>
            </a:lvl4pPr>
            <a:lvl5pPr marL="2677729" algn="l" defTabSz="1338864" rtl="0" eaLnBrk="1" latinLnBrk="0" hangingPunct="1">
              <a:defRPr sz="2636" kern="1200">
                <a:solidFill>
                  <a:schemeClr val="tx1"/>
                </a:solidFill>
                <a:latin typeface="+mn-lt"/>
                <a:ea typeface="+mn-ea"/>
                <a:cs typeface="+mn-cs"/>
              </a:defRPr>
            </a:lvl5pPr>
            <a:lvl6pPr marL="3347161" algn="l" defTabSz="1338864" rtl="0" eaLnBrk="1" latinLnBrk="0" hangingPunct="1">
              <a:defRPr sz="2636" kern="1200">
                <a:solidFill>
                  <a:schemeClr val="tx1"/>
                </a:solidFill>
                <a:latin typeface="+mn-lt"/>
                <a:ea typeface="+mn-ea"/>
                <a:cs typeface="+mn-cs"/>
              </a:defRPr>
            </a:lvl6pPr>
            <a:lvl7pPr marL="4016593" algn="l" defTabSz="1338864" rtl="0" eaLnBrk="1" latinLnBrk="0" hangingPunct="1">
              <a:defRPr sz="2636" kern="1200">
                <a:solidFill>
                  <a:schemeClr val="tx1"/>
                </a:solidFill>
                <a:latin typeface="+mn-lt"/>
                <a:ea typeface="+mn-ea"/>
                <a:cs typeface="+mn-cs"/>
              </a:defRPr>
            </a:lvl7pPr>
            <a:lvl8pPr marL="4686026" algn="l" defTabSz="1338864" rtl="0" eaLnBrk="1" latinLnBrk="0" hangingPunct="1">
              <a:defRPr sz="2636" kern="1200">
                <a:solidFill>
                  <a:schemeClr val="tx1"/>
                </a:solidFill>
                <a:latin typeface="+mn-lt"/>
                <a:ea typeface="+mn-ea"/>
                <a:cs typeface="+mn-cs"/>
              </a:defRPr>
            </a:lvl8pPr>
            <a:lvl9pPr marL="5355458" algn="l" defTabSz="1338864" rtl="0" eaLnBrk="1" latinLnBrk="0" hangingPunct="1">
              <a:defRPr sz="2636" kern="1200">
                <a:solidFill>
                  <a:schemeClr val="tx1"/>
                </a:solidFill>
                <a:latin typeface="+mn-lt"/>
                <a:ea typeface="+mn-ea"/>
                <a:cs typeface="+mn-cs"/>
              </a:defRPr>
            </a:lvl9pPr>
          </a:lstStyle>
          <a:p>
            <a:pPr algn="ctr"/>
            <a:r>
              <a:rPr lang="en-US" sz="6667" b="1" dirty="0">
                <a:solidFill>
                  <a:schemeClr val="bg1">
                    <a:lumMod val="85000"/>
                  </a:schemeClr>
                </a:solidFill>
                <a:ea typeface="Tahoma"/>
                <a:cs typeface="Calibri"/>
              </a:rPr>
              <a:t>Language Contributions to Early Word Reading Success</a:t>
            </a:r>
            <a:endParaRPr lang="en-US" sz="6667" b="1" dirty="0">
              <a:solidFill>
                <a:schemeClr val="bg1">
                  <a:lumMod val="85000"/>
                </a:schemeClr>
              </a:solidFill>
              <a:cs typeface="Calibri"/>
            </a:endParaRPr>
          </a:p>
        </p:txBody>
      </p:sp>
      <p:sp>
        <p:nvSpPr>
          <p:cNvPr id="6" name="TextBox 5">
            <a:extLst>
              <a:ext uri="{FF2B5EF4-FFF2-40B4-BE49-F238E27FC236}">
                <a16:creationId xmlns:a16="http://schemas.microsoft.com/office/drawing/2014/main" id="{6FCA2AD1-1B5C-4585-B6C1-60977CA143A7}"/>
              </a:ext>
            </a:extLst>
          </p:cNvPr>
          <p:cNvSpPr txBox="1"/>
          <p:nvPr/>
        </p:nvSpPr>
        <p:spPr>
          <a:xfrm>
            <a:off x="6016707" y="3266530"/>
            <a:ext cx="24542594" cy="1460343"/>
          </a:xfrm>
          <a:prstGeom prst="rect">
            <a:avLst/>
          </a:prstGeom>
        </p:spPr>
        <p:txBody>
          <a:bodyPr rot="0" spcFirstLastPara="0" vertOverflow="overflow" horzOverflow="overflow" vert="horz" wrap="square" lIns="91639" tIns="45819" rIns="91639" bIns="45819" numCol="1" spcCol="0" rtlCol="0" fromWordArt="0" anchor="t" anchorCtr="0" forceAA="0" compatLnSpc="1">
            <a:prstTxWarp prst="textNoShape">
              <a:avLst/>
            </a:prstTxWarp>
            <a:spAutoFit/>
          </a:bodyPr>
          <a:lstStyle>
            <a:defPPr>
              <a:defRPr lang="en-US"/>
            </a:defPPr>
            <a:lvl1pPr marL="0" algn="l" defTabSz="1338864" rtl="0" eaLnBrk="1" latinLnBrk="0" hangingPunct="1">
              <a:defRPr sz="2636" kern="1200">
                <a:solidFill>
                  <a:schemeClr val="tx1"/>
                </a:solidFill>
                <a:latin typeface="+mn-lt"/>
                <a:ea typeface="+mn-ea"/>
                <a:cs typeface="+mn-cs"/>
              </a:defRPr>
            </a:lvl1pPr>
            <a:lvl2pPr marL="669432" algn="l" defTabSz="1338864" rtl="0" eaLnBrk="1" latinLnBrk="0" hangingPunct="1">
              <a:defRPr sz="2636" kern="1200">
                <a:solidFill>
                  <a:schemeClr val="tx1"/>
                </a:solidFill>
                <a:latin typeface="+mn-lt"/>
                <a:ea typeface="+mn-ea"/>
                <a:cs typeface="+mn-cs"/>
              </a:defRPr>
            </a:lvl2pPr>
            <a:lvl3pPr marL="1338864" algn="l" defTabSz="1338864" rtl="0" eaLnBrk="1" latinLnBrk="0" hangingPunct="1">
              <a:defRPr sz="2636" kern="1200">
                <a:solidFill>
                  <a:schemeClr val="tx1"/>
                </a:solidFill>
                <a:latin typeface="+mn-lt"/>
                <a:ea typeface="+mn-ea"/>
                <a:cs typeface="+mn-cs"/>
              </a:defRPr>
            </a:lvl3pPr>
            <a:lvl4pPr marL="2008297" algn="l" defTabSz="1338864" rtl="0" eaLnBrk="1" latinLnBrk="0" hangingPunct="1">
              <a:defRPr sz="2636" kern="1200">
                <a:solidFill>
                  <a:schemeClr val="tx1"/>
                </a:solidFill>
                <a:latin typeface="+mn-lt"/>
                <a:ea typeface="+mn-ea"/>
                <a:cs typeface="+mn-cs"/>
              </a:defRPr>
            </a:lvl4pPr>
            <a:lvl5pPr marL="2677729" algn="l" defTabSz="1338864" rtl="0" eaLnBrk="1" latinLnBrk="0" hangingPunct="1">
              <a:defRPr sz="2636" kern="1200">
                <a:solidFill>
                  <a:schemeClr val="tx1"/>
                </a:solidFill>
                <a:latin typeface="+mn-lt"/>
                <a:ea typeface="+mn-ea"/>
                <a:cs typeface="+mn-cs"/>
              </a:defRPr>
            </a:lvl5pPr>
            <a:lvl6pPr marL="3347161" algn="l" defTabSz="1338864" rtl="0" eaLnBrk="1" latinLnBrk="0" hangingPunct="1">
              <a:defRPr sz="2636" kern="1200">
                <a:solidFill>
                  <a:schemeClr val="tx1"/>
                </a:solidFill>
                <a:latin typeface="+mn-lt"/>
                <a:ea typeface="+mn-ea"/>
                <a:cs typeface="+mn-cs"/>
              </a:defRPr>
            </a:lvl6pPr>
            <a:lvl7pPr marL="4016593" algn="l" defTabSz="1338864" rtl="0" eaLnBrk="1" latinLnBrk="0" hangingPunct="1">
              <a:defRPr sz="2636" kern="1200">
                <a:solidFill>
                  <a:schemeClr val="tx1"/>
                </a:solidFill>
                <a:latin typeface="+mn-lt"/>
                <a:ea typeface="+mn-ea"/>
                <a:cs typeface="+mn-cs"/>
              </a:defRPr>
            </a:lvl7pPr>
            <a:lvl8pPr marL="4686026" algn="l" defTabSz="1338864" rtl="0" eaLnBrk="1" latinLnBrk="0" hangingPunct="1">
              <a:defRPr sz="2636" kern="1200">
                <a:solidFill>
                  <a:schemeClr val="tx1"/>
                </a:solidFill>
                <a:latin typeface="+mn-lt"/>
                <a:ea typeface="+mn-ea"/>
                <a:cs typeface="+mn-cs"/>
              </a:defRPr>
            </a:lvl8pPr>
            <a:lvl9pPr marL="5355458" algn="l" defTabSz="1338864" rtl="0" eaLnBrk="1" latinLnBrk="0" hangingPunct="1">
              <a:defRPr sz="2636" kern="1200">
                <a:solidFill>
                  <a:schemeClr val="tx1"/>
                </a:solidFill>
                <a:latin typeface="+mn-lt"/>
                <a:ea typeface="+mn-ea"/>
                <a:cs typeface="+mn-cs"/>
              </a:defRPr>
            </a:lvl9pPr>
          </a:lstStyle>
          <a:p>
            <a:pPr algn="ctr"/>
            <a:r>
              <a:rPr lang="en-US" sz="4444" b="1" dirty="0">
                <a:solidFill>
                  <a:schemeClr val="tx2"/>
                </a:solidFill>
                <a:cs typeface="Arial"/>
              </a:rPr>
              <a:t>Undergraduate Researchers: Kelsey Johnson, Janis Nelson, Sarah Floyd</a:t>
            </a:r>
          </a:p>
          <a:p>
            <a:pPr algn="ctr"/>
            <a:r>
              <a:rPr lang="en-US" sz="4444" b="1" dirty="0">
                <a:solidFill>
                  <a:schemeClr val="tx2"/>
                </a:solidFill>
                <a:cs typeface="Arial"/>
              </a:rPr>
              <a:t>Mentors: Julie A. Wolter PhD, CCC-SLP &amp; Crystle N. Alonzo PhD, CCC-SLP</a:t>
            </a:r>
            <a:endParaRPr lang="en-US" sz="2667" b="1" dirty="0">
              <a:solidFill>
                <a:schemeClr val="tx2"/>
              </a:solidFill>
            </a:endParaRPr>
          </a:p>
        </p:txBody>
      </p:sp>
      <p:sp>
        <p:nvSpPr>
          <p:cNvPr id="7" name="TextBox 6">
            <a:extLst>
              <a:ext uri="{FF2B5EF4-FFF2-40B4-BE49-F238E27FC236}">
                <a16:creationId xmlns:a16="http://schemas.microsoft.com/office/drawing/2014/main" id="{76687F16-0429-41F5-84C5-A050DB5F70AF}"/>
              </a:ext>
            </a:extLst>
          </p:cNvPr>
          <p:cNvSpPr txBox="1"/>
          <p:nvPr/>
        </p:nvSpPr>
        <p:spPr>
          <a:xfrm>
            <a:off x="513601" y="4752329"/>
            <a:ext cx="11064240" cy="837837"/>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pPr algn="ctr"/>
            <a:r>
              <a:rPr lang="en-US" sz="5000" b="1" dirty="0">
                <a:solidFill>
                  <a:srgbClr val="5E001D"/>
                </a:solidFill>
              </a:rPr>
              <a:t>Introduction </a:t>
            </a:r>
            <a:endParaRPr lang="en-US" sz="5000" b="1" dirty="0">
              <a:solidFill>
                <a:srgbClr val="5E001D"/>
              </a:solidFill>
              <a:cs typeface="Calibri"/>
            </a:endParaRPr>
          </a:p>
        </p:txBody>
      </p:sp>
      <p:sp>
        <p:nvSpPr>
          <p:cNvPr id="8" name="TextBox 7">
            <a:extLst>
              <a:ext uri="{FF2B5EF4-FFF2-40B4-BE49-F238E27FC236}">
                <a16:creationId xmlns:a16="http://schemas.microsoft.com/office/drawing/2014/main" id="{B8E9B045-9010-424F-9EAE-D1CC5D523AA9}"/>
              </a:ext>
            </a:extLst>
          </p:cNvPr>
          <p:cNvSpPr txBox="1"/>
          <p:nvPr/>
        </p:nvSpPr>
        <p:spPr>
          <a:xfrm>
            <a:off x="785003" y="5677814"/>
            <a:ext cx="11064240" cy="20997202"/>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r>
              <a:rPr lang="en-US" sz="3600" dirty="0">
                <a:cs typeface="Arial"/>
              </a:rPr>
              <a:t>In this study, we will examine independent contributions of various language components to word reading abilities in young school-age children. Some children develop word reading skills with ease, while others do not. Determining which linguistic components impact word reading development or difficulties can help us identify potential intervention opportunities</a:t>
            </a:r>
            <a:r>
              <a:rPr lang="en-US" sz="3600" dirty="0">
                <a:solidFill>
                  <a:schemeClr val="accent2"/>
                </a:solidFill>
                <a:cs typeface="Arial"/>
              </a:rPr>
              <a:t>.</a:t>
            </a:r>
            <a:r>
              <a:rPr lang="en-US" sz="3600" dirty="0">
                <a:cs typeface="Arial"/>
              </a:rPr>
              <a:t> Successful reading is defined as the product of word reading and comprehension (</a:t>
            </a:r>
            <a:r>
              <a:rPr lang="en-US" sz="3600" b="1" dirty="0">
                <a:cs typeface="Arial"/>
              </a:rPr>
              <a:t>Simple View of Reading </a:t>
            </a:r>
            <a:r>
              <a:rPr lang="en-US" sz="3600" dirty="0">
                <a:cs typeface="Arial"/>
              </a:rPr>
              <a:t>Gough &amp; </a:t>
            </a:r>
            <a:r>
              <a:rPr lang="en-US" sz="3600" dirty="0" err="1">
                <a:cs typeface="Arial"/>
              </a:rPr>
              <a:t>Tunmer</a:t>
            </a:r>
            <a:r>
              <a:rPr lang="en-US" sz="3600" dirty="0">
                <a:cs typeface="Arial"/>
              </a:rPr>
              <a:t>, 1996). </a:t>
            </a:r>
          </a:p>
          <a:p>
            <a:endParaRPr lang="en-US" sz="3600" dirty="0">
              <a:cs typeface="Arial"/>
            </a:endParaRPr>
          </a:p>
          <a:p>
            <a:endParaRPr lang="en-US" sz="3600" dirty="0">
              <a:cs typeface="Arial"/>
            </a:endParaRPr>
          </a:p>
          <a:p>
            <a:endParaRPr lang="en-US" sz="3600" dirty="0">
              <a:cs typeface="Arial"/>
            </a:endParaRPr>
          </a:p>
          <a:p>
            <a:endParaRPr lang="en-US" sz="1200" dirty="0">
              <a:cs typeface="Arial"/>
            </a:endParaRPr>
          </a:p>
          <a:p>
            <a:r>
              <a:rPr lang="en-US" sz="3600" dirty="0">
                <a:cs typeface="Arial"/>
              </a:rPr>
              <a:t>Evidence suggests that word reading success depends on various language components such as,</a:t>
            </a:r>
            <a:r>
              <a:rPr lang="en-US" sz="3600" b="1" dirty="0">
                <a:cs typeface="Arial"/>
              </a:rPr>
              <a:t> Morphological Awareness (MA)</a:t>
            </a:r>
            <a:r>
              <a:rPr lang="en-US" sz="3600" dirty="0">
                <a:cs typeface="Arial"/>
              </a:rPr>
              <a:t>, </a:t>
            </a:r>
            <a:r>
              <a:rPr lang="en-US" sz="3600" b="1" dirty="0">
                <a:cs typeface="Arial"/>
              </a:rPr>
              <a:t>Phonological Awareness (PA)</a:t>
            </a:r>
            <a:r>
              <a:rPr lang="en-US" sz="3600" dirty="0">
                <a:cs typeface="Arial"/>
              </a:rPr>
              <a:t>, and </a:t>
            </a:r>
            <a:r>
              <a:rPr lang="en-US" sz="3600" b="1" dirty="0">
                <a:cs typeface="Arial"/>
              </a:rPr>
              <a:t>Orthographic Awareness (OA)</a:t>
            </a:r>
            <a:r>
              <a:rPr lang="en-US" sz="3600" dirty="0">
                <a:cs typeface="Arial"/>
              </a:rPr>
              <a:t> (see Nagy et al., 2014; Scarborough, 2005). </a:t>
            </a: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3600" b="1" dirty="0">
              <a:cs typeface="Arial"/>
            </a:endParaRPr>
          </a:p>
          <a:p>
            <a:endParaRPr lang="en-US" sz="1600" b="1" dirty="0">
              <a:cs typeface="Arial"/>
            </a:endParaRPr>
          </a:p>
          <a:p>
            <a:r>
              <a:rPr lang="en-US" sz="3600" b="1" dirty="0">
                <a:cs typeface="Arial"/>
              </a:rPr>
              <a:t>Research Question</a:t>
            </a:r>
            <a:r>
              <a:rPr lang="en-US" sz="3600" dirty="0">
                <a:cs typeface="Arial"/>
              </a:rPr>
              <a:t>: Do MA, PA, and OA uniquely predict word reading success in typically developing children (TLD) and those with developmental language disorder (DLD)? </a:t>
            </a:r>
          </a:p>
          <a:p>
            <a:r>
              <a:rPr lang="en-US" sz="3600" b="1" dirty="0">
                <a:cs typeface="Arial" panose="020B0604020202020204" pitchFamily="34" charset="0"/>
              </a:rPr>
              <a:t>Hypothesis: </a:t>
            </a:r>
            <a:r>
              <a:rPr lang="en-US" sz="3600" dirty="0">
                <a:cs typeface="Arial" panose="020B0604020202020204" pitchFamily="34" charset="0"/>
              </a:rPr>
              <a:t>We predicted that all three linguistic factors (PA, MA and OA) would have a different and unique influence on word-reading success in TLD children and in those with DLD.</a:t>
            </a:r>
          </a:p>
        </p:txBody>
      </p:sp>
      <p:sp>
        <p:nvSpPr>
          <p:cNvPr id="65" name="TextBox 64">
            <a:extLst>
              <a:ext uri="{FF2B5EF4-FFF2-40B4-BE49-F238E27FC236}">
                <a16:creationId xmlns:a16="http://schemas.microsoft.com/office/drawing/2014/main" id="{1879B9C7-D93B-4B13-9474-9D6CA85274D1}"/>
              </a:ext>
            </a:extLst>
          </p:cNvPr>
          <p:cNvSpPr txBox="1"/>
          <p:nvPr/>
        </p:nvSpPr>
        <p:spPr>
          <a:xfrm>
            <a:off x="24833664" y="24624132"/>
            <a:ext cx="11742336" cy="2961495"/>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r>
              <a:rPr lang="en-US" sz="2000" b="1" dirty="0">
                <a:solidFill>
                  <a:srgbClr val="5E001D"/>
                </a:solidFill>
                <a:cs typeface="Calibri"/>
              </a:rPr>
              <a:t>References: </a:t>
            </a:r>
            <a:endParaRPr lang="en-US" sz="2000" dirty="0">
              <a:solidFill>
                <a:srgbClr val="5E001D"/>
              </a:solidFill>
              <a:cs typeface="Calibri"/>
            </a:endParaRPr>
          </a:p>
          <a:p>
            <a:pPr marL="342900" indent="-342900">
              <a:buFont typeface="Arial" panose="020B0604020202020204" pitchFamily="34" charset="0"/>
              <a:buChar char="•"/>
            </a:pPr>
            <a:r>
              <a:rPr lang="en-US" sz="2000" dirty="0">
                <a:solidFill>
                  <a:srgbClr val="5E001D"/>
                </a:solidFill>
                <a:cs typeface="Calibri"/>
              </a:rPr>
              <a:t>Gough, Philip B, and William E Tunmer. “Decoding, Reading, and Reading Disability”. </a:t>
            </a:r>
            <a:r>
              <a:rPr lang="en-US" sz="2000" i="1" dirty="0">
                <a:solidFill>
                  <a:srgbClr val="5E001D"/>
                </a:solidFill>
                <a:cs typeface="Calibri"/>
              </a:rPr>
              <a:t>Remedial and Special Education </a:t>
            </a:r>
            <a:r>
              <a:rPr lang="en-US" sz="2000" dirty="0">
                <a:solidFill>
                  <a:srgbClr val="5E001D"/>
                </a:solidFill>
                <a:cs typeface="Calibri"/>
              </a:rPr>
              <a:t>7.1 (1996): 6-10.</a:t>
            </a:r>
          </a:p>
          <a:p>
            <a:pPr marL="342900" indent="-342900">
              <a:buFont typeface="Arial" panose="020B0604020202020204" pitchFamily="34" charset="0"/>
              <a:buChar char="•"/>
            </a:pPr>
            <a:r>
              <a:rPr lang="en-US" sz="2000" dirty="0">
                <a:solidFill>
                  <a:srgbClr val="5E001D"/>
                </a:solidFill>
                <a:cs typeface="Calibri"/>
              </a:rPr>
              <a:t>Nagy, W. E., Carlisle, J. F., &amp; Goodwin, A. P. (2014). Morphological knowledge and literacy acquisition</a:t>
            </a:r>
            <a:r>
              <a:rPr lang="en-US" sz="2000" i="1" dirty="0">
                <a:solidFill>
                  <a:srgbClr val="5E001D"/>
                </a:solidFill>
                <a:cs typeface="Calibri"/>
              </a:rPr>
              <a:t>. Journal of Learning Disabilities</a:t>
            </a:r>
            <a:r>
              <a:rPr lang="en-US" sz="2000" dirty="0">
                <a:solidFill>
                  <a:srgbClr val="5E001D"/>
                </a:solidFill>
                <a:cs typeface="Calibri"/>
              </a:rPr>
              <a:t>, 47(1), 3-12.</a:t>
            </a:r>
          </a:p>
          <a:p>
            <a:pPr marL="342900" indent="-342900">
              <a:buFont typeface="Arial" panose="020B0604020202020204" pitchFamily="34" charset="0"/>
              <a:buChar char="•"/>
            </a:pPr>
            <a:r>
              <a:rPr lang="en-US" sz="2000" dirty="0">
                <a:solidFill>
                  <a:srgbClr val="5E001D"/>
                </a:solidFill>
                <a:cs typeface="Calibri"/>
              </a:rPr>
              <a:t>Scarborough, H. (2005). Developmental relationships between language and reading: Reconciling a beautiful hypothesis with some ugly facts. In H.W. Catts &amp; A.G. </a:t>
            </a:r>
            <a:r>
              <a:rPr lang="en-US" sz="2000" dirty="0" err="1">
                <a:solidFill>
                  <a:srgbClr val="5E001D"/>
                </a:solidFill>
                <a:cs typeface="Calibri"/>
              </a:rPr>
              <a:t>Kamhi</a:t>
            </a:r>
            <a:r>
              <a:rPr lang="en-US" sz="2000" dirty="0">
                <a:solidFill>
                  <a:srgbClr val="5E001D"/>
                </a:solidFill>
                <a:cs typeface="Calibri"/>
              </a:rPr>
              <a:t> (Eds.) </a:t>
            </a:r>
            <a:r>
              <a:rPr lang="en-US" sz="2000" i="1" dirty="0">
                <a:solidFill>
                  <a:srgbClr val="5E001D"/>
                </a:solidFill>
                <a:cs typeface="Calibri"/>
              </a:rPr>
              <a:t>The connections between language and reading disabilities</a:t>
            </a:r>
            <a:r>
              <a:rPr lang="en-US" sz="2000" dirty="0">
                <a:solidFill>
                  <a:srgbClr val="5E001D"/>
                </a:solidFill>
                <a:cs typeface="Calibri"/>
              </a:rPr>
              <a:t> (pp. 3–24). Mahwah, NJ: Erlbaum</a:t>
            </a:r>
          </a:p>
          <a:p>
            <a:endParaRPr lang="en-US" sz="2800" dirty="0">
              <a:cs typeface="Calibri"/>
            </a:endParaRPr>
          </a:p>
        </p:txBody>
      </p:sp>
      <p:graphicFrame>
        <p:nvGraphicFramePr>
          <p:cNvPr id="30" name="Diagram 29">
            <a:extLst>
              <a:ext uri="{FF2B5EF4-FFF2-40B4-BE49-F238E27FC236}">
                <a16:creationId xmlns:a16="http://schemas.microsoft.com/office/drawing/2014/main" id="{5997D0D1-5D69-4BBA-A285-C8CD3A639C23}"/>
              </a:ext>
            </a:extLst>
          </p:cNvPr>
          <p:cNvGraphicFramePr>
            <a:graphicFrameLocks noChangeAspect="1"/>
          </p:cNvGraphicFramePr>
          <p:nvPr>
            <p:extLst>
              <p:ext uri="{D42A27DB-BD31-4B8C-83A1-F6EECF244321}">
                <p14:modId xmlns:p14="http://schemas.microsoft.com/office/powerpoint/2010/main" val="753963439"/>
              </p:ext>
            </p:extLst>
          </p:nvPr>
        </p:nvGraphicFramePr>
        <p:xfrm>
          <a:off x="579762" y="10479657"/>
          <a:ext cx="11540497" cy="20263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Picture 4">
            <a:extLst>
              <a:ext uri="{FF2B5EF4-FFF2-40B4-BE49-F238E27FC236}">
                <a16:creationId xmlns:a16="http://schemas.microsoft.com/office/drawing/2014/main" id="{20EAA5FB-948E-4F41-BB23-45242EA8986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769140" y="782698"/>
            <a:ext cx="3846740" cy="4139050"/>
          </a:xfrm>
          <a:prstGeom prst="rect">
            <a:avLst/>
          </a:prstGeom>
        </p:spPr>
      </p:pic>
      <p:sp>
        <p:nvSpPr>
          <p:cNvPr id="21" name="TextBox 20">
            <a:extLst>
              <a:ext uri="{FF2B5EF4-FFF2-40B4-BE49-F238E27FC236}">
                <a16:creationId xmlns:a16="http://schemas.microsoft.com/office/drawing/2014/main" id="{CA5334DC-3176-264E-8DAB-27EE8774652B}"/>
              </a:ext>
            </a:extLst>
          </p:cNvPr>
          <p:cNvSpPr txBox="1"/>
          <p:nvPr/>
        </p:nvSpPr>
        <p:spPr>
          <a:xfrm>
            <a:off x="12755880" y="4797281"/>
            <a:ext cx="11064240" cy="837837"/>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pPr algn="ctr"/>
            <a:r>
              <a:rPr lang="en-US" sz="5000" b="1" dirty="0">
                <a:solidFill>
                  <a:srgbClr val="5E001D"/>
                </a:solidFill>
              </a:rPr>
              <a:t>Methods  </a:t>
            </a:r>
            <a:endParaRPr lang="en-US" sz="5000" b="1" dirty="0">
              <a:solidFill>
                <a:srgbClr val="5E001D"/>
              </a:solidFill>
              <a:cs typeface="Calibri"/>
            </a:endParaRPr>
          </a:p>
        </p:txBody>
      </p:sp>
      <p:sp>
        <p:nvSpPr>
          <p:cNvPr id="22" name="TextBox 21">
            <a:extLst>
              <a:ext uri="{FF2B5EF4-FFF2-40B4-BE49-F238E27FC236}">
                <a16:creationId xmlns:a16="http://schemas.microsoft.com/office/drawing/2014/main" id="{2751359D-D206-7B4C-84BD-3431C32A4E39}"/>
              </a:ext>
            </a:extLst>
          </p:cNvPr>
          <p:cNvSpPr txBox="1"/>
          <p:nvPr/>
        </p:nvSpPr>
        <p:spPr>
          <a:xfrm>
            <a:off x="24720804" y="13578687"/>
            <a:ext cx="11064240" cy="837837"/>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pPr algn="ctr"/>
            <a:r>
              <a:rPr lang="en-US" sz="5000" b="1" dirty="0">
                <a:solidFill>
                  <a:srgbClr val="5E001D"/>
                </a:solidFill>
              </a:rPr>
              <a:t>Discussion </a:t>
            </a:r>
            <a:endParaRPr lang="en-US" sz="5000" b="1" dirty="0">
              <a:solidFill>
                <a:srgbClr val="5E001D"/>
              </a:solidFill>
              <a:cs typeface="Calibri"/>
            </a:endParaRPr>
          </a:p>
        </p:txBody>
      </p:sp>
      <p:sp>
        <p:nvSpPr>
          <p:cNvPr id="16" name="TextBox 15"/>
          <p:cNvSpPr txBox="1"/>
          <p:nvPr/>
        </p:nvSpPr>
        <p:spPr>
          <a:xfrm>
            <a:off x="12755880" y="5677814"/>
            <a:ext cx="11064240" cy="21421249"/>
          </a:xfrm>
          <a:prstGeom prst="rect">
            <a:avLst/>
          </a:prstGeom>
          <a:noFill/>
        </p:spPr>
        <p:txBody>
          <a:bodyPr wrap="square" rtlCol="0">
            <a:spAutoFit/>
          </a:bodyPr>
          <a:lstStyle/>
          <a:p>
            <a:r>
              <a:rPr lang="en-US" sz="3600" dirty="0">
                <a:cs typeface="Arial" panose="020B0604020202020204" pitchFamily="34" charset="0"/>
              </a:rPr>
              <a:t>The study consisted of 67 first grade children (m=6 years; 7 months), divided in to two groups: 34 students with TLD and 33 students with DLD based on their performance on a standardized language measure.. The children were 80% Caucasian and there were no significant differences between the groups on race. The children were administered the following standardized assessments: </a:t>
            </a: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200" dirty="0">
              <a:cs typeface="Arial" panose="020B0604020202020204" pitchFamily="34" charset="0"/>
            </a:endParaRPr>
          </a:p>
          <a:p>
            <a:endParaRPr lang="en-US" sz="1400" dirty="0">
              <a:cs typeface="Arial" panose="020B0604020202020204" pitchFamily="34" charset="0"/>
            </a:endParaRPr>
          </a:p>
          <a:p>
            <a:endParaRPr lang="en-US" sz="2000" dirty="0">
              <a:cs typeface="Arial" panose="020B0604020202020204" pitchFamily="34" charset="0"/>
            </a:endParaRPr>
          </a:p>
          <a:p>
            <a:r>
              <a:rPr lang="en-US" sz="3600" dirty="0">
                <a:cs typeface="Arial" panose="020B0604020202020204" pitchFamily="34" charset="0"/>
              </a:rPr>
              <a:t>Results of correlational analyses showed a high correlation between all linguistic factors for the total sample but this was not the case when we analyzed by group (Table 2). Further, all of the linguistic measures significantly correlated with the word reading outcome measures for the TLD group but only PA correlated with the outcome measures for the DLD group (Table 2 &amp; Figure 1).</a:t>
            </a: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3600" dirty="0">
              <a:cs typeface="Arial" panose="020B0604020202020204" pitchFamily="34" charset="0"/>
            </a:endParaRPr>
          </a:p>
          <a:p>
            <a:endParaRPr lang="en-US" sz="2400" dirty="0">
              <a:cs typeface="Arial" panose="020B0604020202020204" pitchFamily="34" charset="0"/>
            </a:endParaRPr>
          </a:p>
          <a:p>
            <a:r>
              <a:rPr lang="en-US" sz="3600" dirty="0">
                <a:cs typeface="Arial" panose="020B0604020202020204" pitchFamily="34" charset="0"/>
              </a:rPr>
              <a:t>					    =DLD Correlations              =TLD Correlations </a:t>
            </a:r>
          </a:p>
        </p:txBody>
      </p:sp>
      <p:sp>
        <p:nvSpPr>
          <p:cNvPr id="17" name="TextBox 16"/>
          <p:cNvSpPr txBox="1"/>
          <p:nvPr/>
        </p:nvSpPr>
        <p:spPr>
          <a:xfrm>
            <a:off x="24720804" y="14508444"/>
            <a:ext cx="11064240" cy="10618291"/>
          </a:xfrm>
          <a:prstGeom prst="rect">
            <a:avLst/>
          </a:prstGeom>
          <a:noFill/>
        </p:spPr>
        <p:txBody>
          <a:bodyPr wrap="square" rtlCol="0">
            <a:spAutoFit/>
          </a:bodyPr>
          <a:lstStyle/>
          <a:p>
            <a:r>
              <a:rPr lang="en-US" sz="3600" dirty="0">
                <a:cs typeface="Arial" panose="020B0604020202020204" pitchFamily="34" charset="0"/>
              </a:rPr>
              <a:t>Based on correlational analyses, we were unable to support our hypothesis but found interesting between group differences that have spurred on further research. The linguistic factors were highly correlated with each other for the total sample but when analyzed by group, MA &amp; OA were correlated for DLD and MA &amp; PA and OA &amp; PA were correlated for TLD. For DLD, PA was the only significant correlation with word reading and did not correlate with the other linguistic factors. For TLD, all linguistic factors were significantly correlated with word reading. We were unable to definitively see unique contributions from OA &amp; MA due to possible ceiling effects our experimental measures not being sensitive enough. The group differences could have implications for development; are children with DLD processing differently or are they delayed in acquiring these linguistic skills? Ongoing studies are collecting larger samples from  similar populations and improved measures.</a:t>
            </a:r>
          </a:p>
          <a:p>
            <a:endParaRPr lang="en-US" sz="3600" dirty="0">
              <a:cs typeface="Arial" panose="020B0604020202020204" pitchFamily="34" charset="0"/>
            </a:endParaRPr>
          </a:p>
        </p:txBody>
      </p:sp>
      <p:grpSp>
        <p:nvGrpSpPr>
          <p:cNvPr id="18" name="Group 17"/>
          <p:cNvGrpSpPr/>
          <p:nvPr/>
        </p:nvGrpSpPr>
        <p:grpSpPr>
          <a:xfrm>
            <a:off x="-222957" y="15483750"/>
            <a:ext cx="12537356" cy="6791240"/>
            <a:chOff x="-451556" y="16424276"/>
            <a:chExt cx="12537356" cy="6791240"/>
          </a:xfrm>
        </p:grpSpPr>
        <p:sp>
          <p:nvSpPr>
            <p:cNvPr id="13" name="Rectangle 12"/>
            <p:cNvSpPr/>
            <p:nvPr/>
          </p:nvSpPr>
          <p:spPr>
            <a:xfrm>
              <a:off x="248939" y="18447020"/>
              <a:ext cx="3397373" cy="2144498"/>
            </a:xfrm>
            <a:prstGeom prst="rect">
              <a:avLst/>
            </a:prstGeom>
          </p:spPr>
          <p:txBody>
            <a:bodyPr wrap="square">
              <a:spAutoFit/>
            </a:bodyPr>
            <a:lstStyle/>
            <a:p>
              <a:pPr algn="r"/>
              <a:r>
                <a:rPr lang="en-US" sz="2667" b="1" dirty="0">
                  <a:cs typeface="Arial"/>
                </a:rPr>
                <a:t>MA: </a:t>
              </a:r>
              <a:r>
                <a:rPr lang="en-US" sz="2667" dirty="0">
                  <a:cs typeface="Arial"/>
                </a:rPr>
                <a:t>One’s ability to comprehend, think about, and manipulate parts of words that bear meaning</a:t>
              </a:r>
            </a:p>
          </p:txBody>
        </p:sp>
        <p:graphicFrame>
          <p:nvGraphicFramePr>
            <p:cNvPr id="15" name="Diagram 14"/>
            <p:cNvGraphicFramePr/>
            <p:nvPr>
              <p:extLst>
                <p:ext uri="{D42A27DB-BD31-4B8C-83A1-F6EECF244321}">
                  <p14:modId xmlns:p14="http://schemas.microsoft.com/office/powerpoint/2010/main" val="3538060846"/>
                </p:ext>
              </p:extLst>
            </p:nvPr>
          </p:nvGraphicFramePr>
          <p:xfrm>
            <a:off x="-451556" y="16424276"/>
            <a:ext cx="12537356" cy="647258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20" name="TextBox 19"/>
            <p:cNvSpPr txBox="1"/>
            <p:nvPr/>
          </p:nvSpPr>
          <p:spPr>
            <a:xfrm>
              <a:off x="8672440" y="16921522"/>
              <a:ext cx="3342953" cy="2144498"/>
            </a:xfrm>
            <a:prstGeom prst="rect">
              <a:avLst/>
            </a:prstGeom>
            <a:noFill/>
          </p:spPr>
          <p:txBody>
            <a:bodyPr wrap="square" rtlCol="0">
              <a:spAutoFit/>
            </a:bodyPr>
            <a:lstStyle/>
            <a:p>
              <a:r>
                <a:rPr lang="en-US" sz="2667" b="1" dirty="0">
                  <a:cs typeface="Arial"/>
                </a:rPr>
                <a:t>PA: </a:t>
              </a:r>
              <a:r>
                <a:rPr lang="en-US" sz="2667" dirty="0">
                  <a:cs typeface="Arial"/>
                </a:rPr>
                <a:t>One’s ability to identify and manipulate individual sounds in language. </a:t>
              </a:r>
            </a:p>
            <a:p>
              <a:endParaRPr lang="en-US" sz="2667" dirty="0"/>
            </a:p>
          </p:txBody>
        </p:sp>
        <p:sp>
          <p:nvSpPr>
            <p:cNvPr id="25" name="TextBox 24"/>
            <p:cNvSpPr txBox="1"/>
            <p:nvPr/>
          </p:nvSpPr>
          <p:spPr>
            <a:xfrm>
              <a:off x="7475947" y="19436208"/>
              <a:ext cx="4216666" cy="1734064"/>
            </a:xfrm>
            <a:prstGeom prst="rect">
              <a:avLst/>
            </a:prstGeom>
            <a:noFill/>
          </p:spPr>
          <p:txBody>
            <a:bodyPr wrap="square" rtlCol="0">
              <a:spAutoFit/>
            </a:bodyPr>
            <a:lstStyle/>
            <a:p>
              <a:r>
                <a:rPr lang="en-US" sz="2667" b="1" dirty="0">
                  <a:cs typeface="Arial"/>
                </a:rPr>
                <a:t>OA: </a:t>
              </a:r>
              <a:r>
                <a:rPr lang="en-US" sz="2667" dirty="0">
                  <a:cs typeface="Arial"/>
                </a:rPr>
                <a:t>One’s ability to use stored information to represent spoken language in the written form. </a:t>
              </a:r>
            </a:p>
          </p:txBody>
        </p:sp>
        <p:grpSp>
          <p:nvGrpSpPr>
            <p:cNvPr id="29" name="Group 28"/>
            <p:cNvGrpSpPr/>
            <p:nvPr/>
          </p:nvGrpSpPr>
          <p:grpSpPr>
            <a:xfrm>
              <a:off x="4529667" y="21839683"/>
              <a:ext cx="2518833" cy="1375833"/>
              <a:chOff x="337768" y="468696"/>
              <a:chExt cx="1877811" cy="886315"/>
            </a:xfrm>
          </p:grpSpPr>
          <p:sp>
            <p:nvSpPr>
              <p:cNvPr id="31" name="Oval 30"/>
              <p:cNvSpPr/>
              <p:nvPr/>
            </p:nvSpPr>
            <p:spPr>
              <a:xfrm>
                <a:off x="337768" y="468696"/>
                <a:ext cx="1877811" cy="886315"/>
              </a:xfrm>
              <a:prstGeom prst="ellipse">
                <a:avLst/>
              </a:pr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
            <p:nvSpPr>
              <p:cNvPr id="32" name="Oval 4"/>
              <p:cNvSpPr txBox="1"/>
              <p:nvPr/>
            </p:nvSpPr>
            <p:spPr>
              <a:xfrm>
                <a:off x="612767" y="598494"/>
                <a:ext cx="1327813" cy="626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456" tIns="32456" rIns="32456" bIns="32456" numCol="1" spcCol="1270" anchor="ctr" anchorCtr="0">
                <a:noAutofit/>
              </a:bodyPr>
              <a:lstStyle/>
              <a:p>
                <a:pPr algn="ctr" defTabSz="1135944">
                  <a:lnSpc>
                    <a:spcPct val="90000"/>
                  </a:lnSpc>
                  <a:spcBef>
                    <a:spcPct val="0"/>
                  </a:spcBef>
                  <a:spcAft>
                    <a:spcPct val="35000"/>
                  </a:spcAft>
                </a:pPr>
                <a:r>
                  <a:rPr lang="en-US" sz="3111" b="1" dirty="0">
                    <a:effectLst>
                      <a:outerShdw blurRad="38100" dist="38100" dir="2700000" algn="tl">
                        <a:srgbClr val="000000">
                          <a:alpha val="43137"/>
                        </a:srgbClr>
                      </a:outerShdw>
                    </a:effectLst>
                  </a:rPr>
                  <a:t>Word Reading</a:t>
                </a:r>
              </a:p>
            </p:txBody>
          </p:sp>
        </p:grpSp>
      </p:grpSp>
      <p:graphicFrame>
        <p:nvGraphicFramePr>
          <p:cNvPr id="10" name="Table 9"/>
          <p:cNvGraphicFramePr>
            <a:graphicFrameLocks noGrp="1"/>
          </p:cNvGraphicFramePr>
          <p:nvPr>
            <p:extLst>
              <p:ext uri="{D42A27DB-BD31-4B8C-83A1-F6EECF244321}">
                <p14:modId xmlns:p14="http://schemas.microsoft.com/office/powerpoint/2010/main" val="360340713"/>
              </p:ext>
            </p:extLst>
          </p:nvPr>
        </p:nvGraphicFramePr>
        <p:xfrm>
          <a:off x="12755881" y="9851722"/>
          <a:ext cx="11064239" cy="6692053"/>
        </p:xfrm>
        <a:graphic>
          <a:graphicData uri="http://schemas.openxmlformats.org/drawingml/2006/table">
            <a:tbl>
              <a:tblPr firstRow="1" bandRow="1">
                <a:tableStyleId>{72833802-FEF1-4C79-8D5D-14CF1EAF98D9}</a:tableStyleId>
              </a:tblPr>
              <a:tblGrid>
                <a:gridCol w="6446519">
                  <a:extLst>
                    <a:ext uri="{9D8B030D-6E8A-4147-A177-3AD203B41FA5}">
                      <a16:colId xmlns:a16="http://schemas.microsoft.com/office/drawing/2014/main" val="2216740016"/>
                    </a:ext>
                  </a:extLst>
                </a:gridCol>
                <a:gridCol w="1154430">
                  <a:extLst>
                    <a:ext uri="{9D8B030D-6E8A-4147-A177-3AD203B41FA5}">
                      <a16:colId xmlns:a16="http://schemas.microsoft.com/office/drawing/2014/main" val="2958896882"/>
                    </a:ext>
                  </a:extLst>
                </a:gridCol>
                <a:gridCol w="1154430">
                  <a:extLst>
                    <a:ext uri="{9D8B030D-6E8A-4147-A177-3AD203B41FA5}">
                      <a16:colId xmlns:a16="http://schemas.microsoft.com/office/drawing/2014/main" val="2133469099"/>
                    </a:ext>
                  </a:extLst>
                </a:gridCol>
                <a:gridCol w="1154430">
                  <a:extLst>
                    <a:ext uri="{9D8B030D-6E8A-4147-A177-3AD203B41FA5}">
                      <a16:colId xmlns:a16="http://schemas.microsoft.com/office/drawing/2014/main" val="3512882675"/>
                    </a:ext>
                  </a:extLst>
                </a:gridCol>
                <a:gridCol w="1154430">
                  <a:extLst>
                    <a:ext uri="{9D8B030D-6E8A-4147-A177-3AD203B41FA5}">
                      <a16:colId xmlns:a16="http://schemas.microsoft.com/office/drawing/2014/main" val="1897240597"/>
                    </a:ext>
                  </a:extLst>
                </a:gridCol>
              </a:tblGrid>
              <a:tr h="575733">
                <a:tc>
                  <a:txBody>
                    <a:bodyPr/>
                    <a:lstStyle/>
                    <a:p>
                      <a:r>
                        <a:rPr lang="en-US" sz="3100" dirty="0"/>
                        <a:t>Table 1</a:t>
                      </a:r>
                    </a:p>
                  </a:txBody>
                  <a:tcPr marL="101600" marR="101600" marT="50800" marB="50800">
                    <a:lnL w="12700" cap="flat" cmpd="sng" algn="ctr">
                      <a:solidFill>
                        <a:srgbClr val="6E2405"/>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E2405"/>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5E001D"/>
                    </a:solidFill>
                  </a:tcPr>
                </a:tc>
                <a:tc gridSpan="2">
                  <a:txBody>
                    <a:bodyPr/>
                    <a:lstStyle/>
                    <a:p>
                      <a:pPr algn="ctr"/>
                      <a:r>
                        <a:rPr lang="en-US" sz="3100" dirty="0"/>
                        <a:t>DLD (n=33)</a:t>
                      </a:r>
                    </a:p>
                  </a:txBody>
                  <a:tcPr marL="101600" marR="101600" marT="50800" marB="5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E2405"/>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5E001D"/>
                    </a:solidFill>
                  </a:tcPr>
                </a:tc>
                <a:tc hMerge="1">
                  <a:txBody>
                    <a:bodyPr/>
                    <a:lstStyle/>
                    <a:p>
                      <a:endParaRPr lang="en-US" sz="3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6E2405"/>
                      </a:solidFill>
                      <a:prstDash val="solid"/>
                      <a:round/>
                      <a:headEnd type="none" w="med" len="med"/>
                      <a:tailEnd type="none" w="med" len="med"/>
                    </a:lnT>
                    <a:lnB w="12700" cap="flat" cmpd="sng" algn="ctr">
                      <a:solidFill>
                        <a:srgbClr val="6E2405"/>
                      </a:solidFill>
                      <a:prstDash val="solid"/>
                      <a:round/>
                      <a:headEnd type="none" w="med" len="med"/>
                      <a:tailEnd type="none" w="med" len="med"/>
                    </a:lnB>
                    <a:lnTlToBr w="12700" cmpd="sng">
                      <a:noFill/>
                      <a:prstDash val="solid"/>
                    </a:lnTlToBr>
                    <a:lnBlToTr w="12700" cmpd="sng">
                      <a:noFill/>
                      <a:prstDash val="solid"/>
                    </a:lnBlToTr>
                    <a:solidFill>
                      <a:srgbClr val="6E2405"/>
                    </a:solidFill>
                  </a:tcPr>
                </a:tc>
                <a:tc gridSpan="2">
                  <a:txBody>
                    <a:bodyPr/>
                    <a:lstStyle/>
                    <a:p>
                      <a:pPr algn="ctr"/>
                      <a:r>
                        <a:rPr lang="en-US" sz="3100" dirty="0"/>
                        <a:t>TLD (n=34)</a:t>
                      </a:r>
                    </a:p>
                  </a:txBody>
                  <a:tcPr marL="101600" marR="101600" marT="50800" marB="50800" anchor="ctr">
                    <a:lnL w="12700" cap="flat" cmpd="sng" algn="ctr">
                      <a:noFill/>
                      <a:prstDash val="solid"/>
                      <a:round/>
                      <a:headEnd type="none" w="med" len="med"/>
                      <a:tailEnd type="none" w="med" len="med"/>
                    </a:lnL>
                    <a:lnR w="12700" cap="flat" cmpd="sng" algn="ctr">
                      <a:solidFill>
                        <a:srgbClr val="6E2405"/>
                      </a:solidFill>
                      <a:prstDash val="solid"/>
                      <a:round/>
                      <a:headEnd type="none" w="med" len="med"/>
                      <a:tailEnd type="none" w="med" len="med"/>
                    </a:lnR>
                    <a:lnT w="12700" cap="flat" cmpd="sng" algn="ctr">
                      <a:solidFill>
                        <a:srgbClr val="6E2405"/>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5E001D"/>
                    </a:solidFill>
                  </a:tcPr>
                </a:tc>
                <a:tc hMerge="1">
                  <a:txBody>
                    <a:bodyPr/>
                    <a:lstStyle/>
                    <a:p>
                      <a:endParaRPr lang="en-US" sz="3200" dirty="0"/>
                    </a:p>
                  </a:txBody>
                  <a:tcPr>
                    <a:lnL w="12700" cap="flat" cmpd="sng" algn="ctr">
                      <a:noFill/>
                      <a:prstDash val="solid"/>
                      <a:round/>
                      <a:headEnd type="none" w="med" len="med"/>
                      <a:tailEnd type="none" w="med" len="med"/>
                    </a:lnL>
                    <a:lnR w="12700" cap="flat" cmpd="sng" algn="ctr">
                      <a:solidFill>
                        <a:srgbClr val="6E2405"/>
                      </a:solidFill>
                      <a:prstDash val="solid"/>
                      <a:round/>
                      <a:headEnd type="none" w="med" len="med"/>
                      <a:tailEnd type="none" w="med" len="med"/>
                    </a:lnR>
                    <a:lnT w="12700" cap="flat" cmpd="sng" algn="ctr">
                      <a:solidFill>
                        <a:srgbClr val="6E2405"/>
                      </a:solidFill>
                      <a:prstDash val="solid"/>
                      <a:round/>
                      <a:headEnd type="none" w="med" len="med"/>
                      <a:tailEnd type="none" w="med" len="med"/>
                    </a:lnT>
                    <a:lnB w="12700" cap="flat" cmpd="sng" algn="ctr">
                      <a:solidFill>
                        <a:srgbClr val="6E2405"/>
                      </a:solidFill>
                      <a:prstDash val="solid"/>
                      <a:round/>
                      <a:headEnd type="none" w="med" len="med"/>
                      <a:tailEnd type="none" w="med" len="med"/>
                    </a:lnB>
                    <a:lnTlToBr w="12700" cmpd="sng">
                      <a:noFill/>
                      <a:prstDash val="solid"/>
                    </a:lnTlToBr>
                    <a:lnBlToTr w="12700" cmpd="sng">
                      <a:noFill/>
                      <a:prstDash val="solid"/>
                    </a:lnBlToTr>
                    <a:solidFill>
                      <a:srgbClr val="6E2405"/>
                    </a:solidFill>
                  </a:tcPr>
                </a:tc>
                <a:extLst>
                  <a:ext uri="{0D108BD9-81ED-4DB2-BD59-A6C34878D82A}">
                    <a16:rowId xmlns:a16="http://schemas.microsoft.com/office/drawing/2014/main" val="2176607780"/>
                  </a:ext>
                </a:extLst>
              </a:tr>
              <a:tr h="575733">
                <a:tc>
                  <a:txBody>
                    <a:bodyPr/>
                    <a:lstStyle/>
                    <a:p>
                      <a:endParaRPr lang="en-US" sz="31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100" b="1" dirty="0"/>
                        <a:t>M</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100" b="1" dirty="0"/>
                        <a:t>SD</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100" b="1" dirty="0"/>
                        <a:t>M</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100" b="1" dirty="0"/>
                        <a:t>SD</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82232867"/>
                  </a:ext>
                </a:extLst>
              </a:tr>
              <a:tr h="1049867">
                <a:tc>
                  <a:txBody>
                    <a:bodyPr/>
                    <a:lstStyle/>
                    <a:p>
                      <a:r>
                        <a:rPr lang="en-US" sz="3100" b="1" dirty="0"/>
                        <a:t>Language</a:t>
                      </a:r>
                      <a:r>
                        <a:rPr lang="en-US" sz="3100" dirty="0"/>
                        <a:t> </a:t>
                      </a:r>
                      <a:r>
                        <a:rPr lang="en-US" sz="2800" dirty="0"/>
                        <a:t>(TOLD:P-3</a:t>
                      </a:r>
                      <a:r>
                        <a:rPr lang="en-US" sz="2800" baseline="0" dirty="0"/>
                        <a:t> Sentence Imitation subtest percentile rank)</a:t>
                      </a:r>
                      <a:endParaRPr lang="en-US" sz="28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12.61</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13.68</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50.59</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25.91</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extLst>
                  <a:ext uri="{0D108BD9-81ED-4DB2-BD59-A6C34878D82A}">
                    <a16:rowId xmlns:a16="http://schemas.microsoft.com/office/drawing/2014/main" val="3384840327"/>
                  </a:ext>
                </a:extLst>
              </a:tr>
              <a:tr h="576072">
                <a:tc>
                  <a:txBody>
                    <a:bodyPr/>
                    <a:lstStyle/>
                    <a:p>
                      <a:r>
                        <a:rPr lang="en-US" sz="3100" b="1" dirty="0"/>
                        <a:t>IQ</a:t>
                      </a:r>
                      <a:r>
                        <a:rPr lang="en-US" sz="3100" baseline="0" dirty="0"/>
                        <a:t> </a:t>
                      </a:r>
                      <a:r>
                        <a:rPr lang="en-US" sz="2800" baseline="0" dirty="0"/>
                        <a:t>(KBIT Matrices subtest percentile rank)</a:t>
                      </a:r>
                      <a:endParaRPr lang="en-US" sz="28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ctr">
                        <a:lnSpc>
                          <a:spcPct val="100000"/>
                        </a:lnSpc>
                        <a:spcBef>
                          <a:spcPts val="0"/>
                        </a:spcBef>
                        <a:spcAft>
                          <a:spcPts val="0"/>
                        </a:spcAft>
                      </a:pPr>
                      <a:r>
                        <a:rPr lang="en-US" sz="3200" dirty="0">
                          <a:effectLst/>
                          <a:latin typeface="+mn-lt"/>
                          <a:ea typeface="Calibri" panose="020F0502020204030204" pitchFamily="34" charset="0"/>
                          <a:cs typeface="Times New Roman" panose="02020603050405020304" pitchFamily="18" charset="0"/>
                        </a:rPr>
                        <a:t>40.88</a:t>
                      </a:r>
                    </a:p>
                  </a:txBody>
                  <a:tcPr marL="45720" marR="4572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gn="ctr">
                        <a:lnSpc>
                          <a:spcPct val="100000"/>
                        </a:lnSpc>
                        <a:spcBef>
                          <a:spcPts val="0"/>
                        </a:spcBef>
                        <a:spcAft>
                          <a:spcPts val="0"/>
                        </a:spcAft>
                      </a:pPr>
                      <a:r>
                        <a:rPr lang="en-US" sz="3200" dirty="0">
                          <a:effectLst/>
                          <a:latin typeface="+mn-lt"/>
                          <a:ea typeface="Calibri" panose="020F0502020204030204" pitchFamily="34" charset="0"/>
                          <a:cs typeface="Times New Roman" panose="02020603050405020304" pitchFamily="18" charset="0"/>
                        </a:rPr>
                        <a:t>28.55</a:t>
                      </a:r>
                    </a:p>
                  </a:txBody>
                  <a:tcPr marL="0" marR="0" marT="0" marB="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50.97</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28.59</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1795165"/>
                  </a:ext>
                </a:extLst>
              </a:tr>
              <a:tr h="576072">
                <a:tc>
                  <a:txBody>
                    <a:bodyPr/>
                    <a:lstStyle/>
                    <a:p>
                      <a:r>
                        <a:rPr kumimoji="0" lang="en-US" sz="3100" b="1" i="0" u="none" strike="noStrike" kern="1200" cap="none" spc="0" normalizeH="0" baseline="0" noProof="0" dirty="0">
                          <a:ln>
                            <a:noFill/>
                          </a:ln>
                          <a:solidFill>
                            <a:prstClr val="black"/>
                          </a:solidFill>
                          <a:effectLst/>
                          <a:uLnTx/>
                          <a:uFillTx/>
                          <a:latin typeface="+mn-lt"/>
                          <a:ea typeface="+mn-ea"/>
                          <a:cs typeface="+mn-cs"/>
                        </a:rPr>
                        <a:t>PA</a:t>
                      </a:r>
                      <a:r>
                        <a:rPr kumimoji="0" lang="en-US" sz="3100" b="0" i="0" u="none" strike="noStrike" kern="1200" cap="none" spc="0" normalizeH="0" baseline="0" noProof="0" dirty="0">
                          <a:ln>
                            <a:noFill/>
                          </a:ln>
                          <a:solidFill>
                            <a:prstClr val="black"/>
                          </a:solidFill>
                          <a:effectLst/>
                          <a:uLnTx/>
                          <a:uFillTx/>
                          <a:latin typeface="+mn-lt"/>
                          <a:ea typeface="+mn-ea"/>
                          <a:cs typeface="+mn-cs"/>
                        </a:rPr>
                        <a:t> </a:t>
                      </a:r>
                      <a:r>
                        <a:rPr kumimoji="0" lang="en-US" sz="2800" b="0" i="0" u="none" strike="noStrike" kern="1200" cap="none" spc="0" normalizeH="0" baseline="0" noProof="0" dirty="0">
                          <a:ln>
                            <a:noFill/>
                          </a:ln>
                          <a:solidFill>
                            <a:prstClr val="black"/>
                          </a:solidFill>
                          <a:effectLst/>
                          <a:uLnTx/>
                          <a:uFillTx/>
                          <a:latin typeface="+mn-lt"/>
                          <a:ea typeface="+mn-ea"/>
                          <a:cs typeface="+mn-cs"/>
                        </a:rPr>
                        <a:t>(CTOPP-Elision subtest raw score)</a:t>
                      </a:r>
                      <a:endParaRPr lang="en-US" sz="28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13.52</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5.23</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19.68</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6.53</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extLst>
                  <a:ext uri="{0D108BD9-81ED-4DB2-BD59-A6C34878D82A}">
                    <a16:rowId xmlns:a16="http://schemas.microsoft.com/office/drawing/2014/main" val="2089976473"/>
                  </a:ext>
                </a:extLst>
              </a:tr>
              <a:tr h="576072">
                <a:tc>
                  <a:txBody>
                    <a:bodyPr/>
                    <a:lstStyle/>
                    <a:p>
                      <a:pPr marL="0" marR="0" lvl="0" indent="0" algn="l" defTabSz="3657637" rtl="0" eaLnBrk="1" fontAlgn="auto" latinLnBrk="0" hangingPunct="1">
                        <a:lnSpc>
                          <a:spcPct val="100000"/>
                        </a:lnSpc>
                        <a:spcBef>
                          <a:spcPts val="0"/>
                        </a:spcBef>
                        <a:spcAft>
                          <a:spcPts val="0"/>
                        </a:spcAft>
                        <a:buClrTx/>
                        <a:buSzTx/>
                        <a:buFontTx/>
                        <a:buNone/>
                        <a:tabLst/>
                        <a:defRPr/>
                      </a:pPr>
                      <a:r>
                        <a:rPr lang="en-US" sz="3100" b="1" dirty="0"/>
                        <a:t>OA</a:t>
                      </a:r>
                      <a:r>
                        <a:rPr lang="en-US" sz="3600" dirty="0"/>
                        <a:t> </a:t>
                      </a:r>
                      <a:r>
                        <a:rPr lang="en-US" sz="2800" dirty="0"/>
                        <a:t>(Orthographic knowledge</a:t>
                      </a:r>
                      <a:r>
                        <a:rPr lang="en-US" sz="2800" baseline="0" dirty="0"/>
                        <a:t> task raw)</a:t>
                      </a:r>
                      <a:endParaRPr lang="en-US" sz="32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40.67</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10.50</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46.41</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11.57</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03687918"/>
                  </a:ext>
                </a:extLst>
              </a:tr>
              <a:tr h="576072">
                <a:tc>
                  <a:txBody>
                    <a:bodyPr/>
                    <a:lstStyle/>
                    <a:p>
                      <a:pPr marL="0" marR="0" lvl="0" indent="0" algn="l" defTabSz="3657637" rtl="0" eaLnBrk="1" fontAlgn="auto" latinLnBrk="0" hangingPunct="1">
                        <a:lnSpc>
                          <a:spcPct val="100000"/>
                        </a:lnSpc>
                        <a:spcBef>
                          <a:spcPts val="0"/>
                        </a:spcBef>
                        <a:spcAft>
                          <a:spcPts val="0"/>
                        </a:spcAft>
                        <a:buClrTx/>
                        <a:buSzTx/>
                        <a:buFontTx/>
                        <a:buNone/>
                        <a:tabLst/>
                        <a:defRPr/>
                      </a:pPr>
                      <a:r>
                        <a:rPr lang="en-US" sz="3100" b="1" dirty="0"/>
                        <a:t>MA</a:t>
                      </a:r>
                      <a:r>
                        <a:rPr lang="en-US" sz="3600" dirty="0"/>
                        <a:t> </a:t>
                      </a:r>
                      <a:r>
                        <a:rPr lang="en-US" sz="2800" dirty="0"/>
                        <a:t>(Morphological production</a:t>
                      </a:r>
                      <a:r>
                        <a:rPr lang="en-US" sz="2800" baseline="0" dirty="0"/>
                        <a:t> task raw)</a:t>
                      </a:r>
                      <a:endParaRPr lang="en-US" sz="28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6.00</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2.80</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8.85</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3.04</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extLst>
                  <a:ext uri="{0D108BD9-81ED-4DB2-BD59-A6C34878D82A}">
                    <a16:rowId xmlns:a16="http://schemas.microsoft.com/office/drawing/2014/main" val="415940680"/>
                  </a:ext>
                </a:extLst>
              </a:tr>
              <a:tr h="1005840">
                <a:tc>
                  <a:txBody>
                    <a:bodyPr/>
                    <a:lstStyle/>
                    <a:p>
                      <a:r>
                        <a:rPr lang="en-US" sz="3100" b="1" dirty="0"/>
                        <a:t>Word</a:t>
                      </a:r>
                      <a:r>
                        <a:rPr lang="en-US" sz="3100" b="1" baseline="0" dirty="0"/>
                        <a:t> Reading </a:t>
                      </a:r>
                      <a:r>
                        <a:rPr lang="en-US" sz="2800" baseline="0" dirty="0"/>
                        <a:t>(WRMT Letter/Word ID subtest percentile rank)</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33.15</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23.44</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55.41</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dirty="0"/>
                        <a:t>32.34</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9977746"/>
                  </a:ext>
                </a:extLst>
              </a:tr>
              <a:tr h="1005840">
                <a:tc>
                  <a:txBody>
                    <a:bodyPr/>
                    <a:lstStyle/>
                    <a:p>
                      <a:pPr marL="0" marR="0" lvl="0" indent="0" algn="l" defTabSz="3657637" rtl="0" eaLnBrk="1" fontAlgn="auto" latinLnBrk="0" hangingPunct="1">
                        <a:lnSpc>
                          <a:spcPct val="100000"/>
                        </a:lnSpc>
                        <a:spcBef>
                          <a:spcPts val="0"/>
                        </a:spcBef>
                        <a:spcAft>
                          <a:spcPts val="0"/>
                        </a:spcAft>
                        <a:buClrTx/>
                        <a:buSzTx/>
                        <a:buFontTx/>
                        <a:buNone/>
                        <a:tabLst/>
                        <a:defRPr/>
                      </a:pPr>
                      <a:r>
                        <a:rPr lang="en-US" sz="3100" b="1" baseline="0" dirty="0"/>
                        <a:t>Word Reading </a:t>
                      </a:r>
                      <a:r>
                        <a:rPr lang="en-US" sz="2800" baseline="0" dirty="0"/>
                        <a:t>(WRMT Word Attack subtest percentile rank)</a:t>
                      </a:r>
                      <a:endParaRPr lang="en-US" sz="2800" dirty="0"/>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6.15</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4.24</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11.41</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tc>
                  <a:txBody>
                    <a:bodyPr/>
                    <a:lstStyle/>
                    <a:p>
                      <a:pPr algn="ctr"/>
                      <a:r>
                        <a:rPr lang="en-US" sz="3200" dirty="0"/>
                        <a:t>5.90</a:t>
                      </a:r>
                    </a:p>
                  </a:txBody>
                  <a:tcPr marL="101600" marR="101600" marT="50800" marB="50800" anchor="ctr">
                    <a:lnL w="12700" cap="flat" cmpd="sng" algn="ctr">
                      <a:solidFill>
                        <a:srgbClr val="5E001D"/>
                      </a:solidFill>
                      <a:prstDash val="solid"/>
                      <a:round/>
                      <a:headEnd type="none" w="med" len="med"/>
                      <a:tailEnd type="none" w="med" len="med"/>
                    </a:lnL>
                    <a:lnR w="12700" cap="flat" cmpd="sng" algn="ctr">
                      <a:solidFill>
                        <a:srgbClr val="5E001D"/>
                      </a:solidFill>
                      <a:prstDash val="solid"/>
                      <a:round/>
                      <a:headEnd type="none" w="med" len="med"/>
                      <a:tailEnd type="none" w="med" len="med"/>
                    </a:lnR>
                    <a:lnT w="12700" cap="flat" cmpd="sng" algn="ctr">
                      <a:solidFill>
                        <a:srgbClr val="5E001D"/>
                      </a:solidFill>
                      <a:prstDash val="solid"/>
                      <a:round/>
                      <a:headEnd type="none" w="med" len="med"/>
                      <a:tailEnd type="none" w="med" len="med"/>
                    </a:lnT>
                    <a:lnB w="12700" cap="flat" cmpd="sng" algn="ctr">
                      <a:solidFill>
                        <a:srgbClr val="5E001D"/>
                      </a:solidFill>
                      <a:prstDash val="solid"/>
                      <a:round/>
                      <a:headEnd type="none" w="med" len="med"/>
                      <a:tailEnd type="none" w="med" len="med"/>
                    </a:lnB>
                    <a:lnTlToBr w="12700" cmpd="sng">
                      <a:noFill/>
                      <a:prstDash val="solid"/>
                    </a:lnTlToBr>
                    <a:lnBlToTr w="12700" cmpd="sng">
                      <a:noFill/>
                      <a:prstDash val="solid"/>
                    </a:lnBlToTr>
                    <a:solidFill>
                      <a:srgbClr val="FFEFF4"/>
                    </a:solidFill>
                  </a:tcPr>
                </a:tc>
                <a:extLst>
                  <a:ext uri="{0D108BD9-81ED-4DB2-BD59-A6C34878D82A}">
                    <a16:rowId xmlns:a16="http://schemas.microsoft.com/office/drawing/2014/main" val="3608917776"/>
                  </a:ext>
                </a:extLst>
              </a:tr>
            </a:tbl>
          </a:graphicData>
        </a:graphic>
      </p:graphicFrame>
      <p:sp>
        <p:nvSpPr>
          <p:cNvPr id="34" name="TextBox 33">
            <a:extLst>
              <a:ext uri="{FF2B5EF4-FFF2-40B4-BE49-F238E27FC236}">
                <a16:creationId xmlns:a16="http://schemas.microsoft.com/office/drawing/2014/main" id="{2751359D-D206-7B4C-84BD-3431C32A4E39}"/>
              </a:ext>
            </a:extLst>
          </p:cNvPr>
          <p:cNvSpPr txBox="1"/>
          <p:nvPr/>
        </p:nvSpPr>
        <p:spPr>
          <a:xfrm>
            <a:off x="12755880" y="16711077"/>
            <a:ext cx="11064240" cy="837837"/>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pPr algn="ctr"/>
            <a:r>
              <a:rPr lang="en-US" sz="5000" b="1" dirty="0">
                <a:solidFill>
                  <a:srgbClr val="5E001D"/>
                </a:solidFill>
              </a:rPr>
              <a:t>Results </a:t>
            </a:r>
            <a:endParaRPr lang="en-US" sz="5000" b="1" dirty="0">
              <a:solidFill>
                <a:srgbClr val="5E001D"/>
              </a:solidFill>
              <a:cs typeface="Calibri"/>
            </a:endParaRPr>
          </a:p>
        </p:txBody>
      </p:sp>
      <p:graphicFrame>
        <p:nvGraphicFramePr>
          <p:cNvPr id="26" name="Table 25"/>
          <p:cNvGraphicFramePr>
            <a:graphicFrameLocks noGrp="1"/>
          </p:cNvGraphicFramePr>
          <p:nvPr>
            <p:extLst>
              <p:ext uri="{D42A27DB-BD31-4B8C-83A1-F6EECF244321}">
                <p14:modId xmlns:p14="http://schemas.microsoft.com/office/powerpoint/2010/main" val="3983332154"/>
              </p:ext>
            </p:extLst>
          </p:nvPr>
        </p:nvGraphicFramePr>
        <p:xfrm>
          <a:off x="12869108" y="21933294"/>
          <a:ext cx="10951013" cy="4236720"/>
        </p:xfrm>
        <a:graphic>
          <a:graphicData uri="http://schemas.openxmlformats.org/drawingml/2006/table">
            <a:tbl>
              <a:tblPr firstRow="1" bandRow="1">
                <a:tableStyleId>{5C22544A-7EE6-4342-B048-85BDC9FD1C3A}</a:tableStyleId>
              </a:tblPr>
              <a:tblGrid>
                <a:gridCol w="2845813">
                  <a:extLst>
                    <a:ext uri="{9D8B030D-6E8A-4147-A177-3AD203B41FA5}">
                      <a16:colId xmlns:a16="http://schemas.microsoft.com/office/drawing/2014/main" val="2643378567"/>
                    </a:ext>
                  </a:extLst>
                </a:gridCol>
                <a:gridCol w="1368056">
                  <a:extLst>
                    <a:ext uri="{9D8B030D-6E8A-4147-A177-3AD203B41FA5}">
                      <a16:colId xmlns:a16="http://schemas.microsoft.com/office/drawing/2014/main" val="3740198987"/>
                    </a:ext>
                  </a:extLst>
                </a:gridCol>
                <a:gridCol w="1368056">
                  <a:extLst>
                    <a:ext uri="{9D8B030D-6E8A-4147-A177-3AD203B41FA5}">
                      <a16:colId xmlns:a16="http://schemas.microsoft.com/office/drawing/2014/main" val="1896901289"/>
                    </a:ext>
                  </a:extLst>
                </a:gridCol>
                <a:gridCol w="1368056">
                  <a:extLst>
                    <a:ext uri="{9D8B030D-6E8A-4147-A177-3AD203B41FA5}">
                      <a16:colId xmlns:a16="http://schemas.microsoft.com/office/drawing/2014/main" val="81856306"/>
                    </a:ext>
                  </a:extLst>
                </a:gridCol>
                <a:gridCol w="2000516">
                  <a:extLst>
                    <a:ext uri="{9D8B030D-6E8A-4147-A177-3AD203B41FA5}">
                      <a16:colId xmlns:a16="http://schemas.microsoft.com/office/drawing/2014/main" val="3564697725"/>
                    </a:ext>
                  </a:extLst>
                </a:gridCol>
                <a:gridCol w="2000516">
                  <a:extLst>
                    <a:ext uri="{9D8B030D-6E8A-4147-A177-3AD203B41FA5}">
                      <a16:colId xmlns:a16="http://schemas.microsoft.com/office/drawing/2014/main" val="2146045805"/>
                    </a:ext>
                  </a:extLst>
                </a:gridCol>
              </a:tblGrid>
              <a:tr h="640080">
                <a:tc>
                  <a:txBody>
                    <a:bodyPr/>
                    <a:lstStyle/>
                    <a:p>
                      <a:r>
                        <a:rPr lang="en-US" sz="3100" dirty="0"/>
                        <a:t>Table 2</a:t>
                      </a:r>
                    </a:p>
                  </a:txBody>
                  <a:tcPr>
                    <a:solidFill>
                      <a:schemeClr val="tx2"/>
                    </a:solidFill>
                  </a:tcPr>
                </a:tc>
                <a:tc>
                  <a:txBody>
                    <a:bodyPr/>
                    <a:lstStyle/>
                    <a:p>
                      <a:pPr algn="ctr"/>
                      <a:r>
                        <a:rPr lang="en-US" sz="3100" dirty="0"/>
                        <a:t>PA</a:t>
                      </a:r>
                    </a:p>
                  </a:txBody>
                  <a:tcPr anchor="ctr">
                    <a:solidFill>
                      <a:schemeClr val="tx2"/>
                    </a:solidFill>
                  </a:tcPr>
                </a:tc>
                <a:tc>
                  <a:txBody>
                    <a:bodyPr/>
                    <a:lstStyle/>
                    <a:p>
                      <a:pPr algn="ctr"/>
                      <a:r>
                        <a:rPr lang="en-US" sz="3100" dirty="0"/>
                        <a:t>OA</a:t>
                      </a:r>
                    </a:p>
                  </a:txBody>
                  <a:tcPr anchor="ctr">
                    <a:solidFill>
                      <a:schemeClr val="tx2"/>
                    </a:solidFill>
                  </a:tcPr>
                </a:tc>
                <a:tc>
                  <a:txBody>
                    <a:bodyPr/>
                    <a:lstStyle/>
                    <a:p>
                      <a:pPr algn="ctr"/>
                      <a:r>
                        <a:rPr lang="en-US" sz="3100" dirty="0"/>
                        <a:t>MA</a:t>
                      </a:r>
                    </a:p>
                  </a:txBody>
                  <a:tcPr anchor="ctr">
                    <a:solidFill>
                      <a:schemeClr val="tx2"/>
                    </a:solidFill>
                  </a:tcPr>
                </a:tc>
                <a:tc>
                  <a:txBody>
                    <a:bodyPr/>
                    <a:lstStyle/>
                    <a:p>
                      <a:pPr algn="ctr"/>
                      <a:r>
                        <a:rPr lang="en-US" sz="3100" dirty="0"/>
                        <a:t>Letter/ Word ID</a:t>
                      </a:r>
                    </a:p>
                  </a:txBody>
                  <a:tcPr anchor="ctr">
                    <a:solidFill>
                      <a:schemeClr val="tx2"/>
                    </a:solidFill>
                  </a:tcPr>
                </a:tc>
                <a:tc>
                  <a:txBody>
                    <a:bodyPr/>
                    <a:lstStyle/>
                    <a:p>
                      <a:pPr algn="ctr"/>
                      <a:r>
                        <a:rPr lang="en-US" sz="3100" dirty="0"/>
                        <a:t>Word Attack</a:t>
                      </a:r>
                    </a:p>
                  </a:txBody>
                  <a:tcPr anchor="ctr">
                    <a:solidFill>
                      <a:schemeClr val="tx2"/>
                    </a:solidFill>
                  </a:tcPr>
                </a:tc>
                <a:extLst>
                  <a:ext uri="{0D108BD9-81ED-4DB2-BD59-A6C34878D82A}">
                    <a16:rowId xmlns:a16="http://schemas.microsoft.com/office/drawing/2014/main" val="958894548"/>
                  </a:ext>
                </a:extLst>
              </a:tr>
              <a:tr h="640080">
                <a:tc>
                  <a:txBody>
                    <a:bodyPr/>
                    <a:lstStyle/>
                    <a:p>
                      <a:r>
                        <a:rPr lang="en-US" sz="3100" b="1" dirty="0">
                          <a:solidFill>
                            <a:schemeClr val="bg1"/>
                          </a:solidFill>
                        </a:rPr>
                        <a:t>PA</a:t>
                      </a:r>
                    </a:p>
                  </a:txBody>
                  <a:tcPr>
                    <a:solidFill>
                      <a:schemeClr val="tx2"/>
                    </a:solidFill>
                  </a:tcPr>
                </a:tc>
                <a:tc>
                  <a:txBody>
                    <a:bodyPr/>
                    <a:lstStyle/>
                    <a:p>
                      <a:pPr algn="ctr"/>
                      <a:endParaRPr lang="en-US" sz="3100" dirty="0"/>
                    </a:p>
                  </a:txBody>
                  <a:tcPr anchor="ctr">
                    <a:solidFill>
                      <a:schemeClr val="tx2">
                        <a:lumMod val="20000"/>
                        <a:lumOff val="80000"/>
                      </a:schemeClr>
                    </a:solidFill>
                  </a:tcPr>
                </a:tc>
                <a:tc>
                  <a:txBody>
                    <a:bodyPr/>
                    <a:lstStyle/>
                    <a:p>
                      <a:pPr algn="ctr"/>
                      <a:r>
                        <a:rPr lang="en-US" sz="3100" b="1" dirty="0"/>
                        <a:t>.455**</a:t>
                      </a:r>
                    </a:p>
                  </a:txBody>
                  <a:tcPr anchor="ctr">
                    <a:solidFill>
                      <a:srgbClr val="E1E5D7"/>
                    </a:solidFill>
                  </a:tcPr>
                </a:tc>
                <a:tc>
                  <a:txBody>
                    <a:bodyPr/>
                    <a:lstStyle/>
                    <a:p>
                      <a:pPr algn="ctr"/>
                      <a:r>
                        <a:rPr lang="en-US" sz="3100" b="1" dirty="0"/>
                        <a:t>.542**</a:t>
                      </a:r>
                    </a:p>
                  </a:txBody>
                  <a:tcPr anchor="ctr">
                    <a:solidFill>
                      <a:srgbClr val="E1E5D7"/>
                    </a:solidFill>
                  </a:tcPr>
                </a:tc>
                <a:tc>
                  <a:txBody>
                    <a:bodyPr/>
                    <a:lstStyle/>
                    <a:p>
                      <a:pPr algn="ctr"/>
                      <a:r>
                        <a:rPr lang="en-US" sz="3100" b="1" dirty="0"/>
                        <a:t>.494**</a:t>
                      </a:r>
                    </a:p>
                  </a:txBody>
                  <a:tcPr anchor="ctr">
                    <a:solidFill>
                      <a:srgbClr val="E1E5D7"/>
                    </a:solidFill>
                  </a:tcPr>
                </a:tc>
                <a:tc>
                  <a:txBody>
                    <a:bodyPr/>
                    <a:lstStyle/>
                    <a:p>
                      <a:pPr algn="ctr"/>
                      <a:r>
                        <a:rPr lang="en-US" sz="3100" b="1" dirty="0"/>
                        <a:t>.717**</a:t>
                      </a:r>
                    </a:p>
                  </a:txBody>
                  <a:tcPr anchor="ctr">
                    <a:solidFill>
                      <a:srgbClr val="E1E5D7"/>
                    </a:solidFill>
                  </a:tcPr>
                </a:tc>
                <a:extLst>
                  <a:ext uri="{0D108BD9-81ED-4DB2-BD59-A6C34878D82A}">
                    <a16:rowId xmlns:a16="http://schemas.microsoft.com/office/drawing/2014/main" val="2346434920"/>
                  </a:ext>
                </a:extLst>
              </a:tr>
              <a:tr h="640080">
                <a:tc>
                  <a:txBody>
                    <a:bodyPr/>
                    <a:lstStyle/>
                    <a:p>
                      <a:r>
                        <a:rPr lang="en-US" sz="3100" b="1" dirty="0">
                          <a:solidFill>
                            <a:schemeClr val="bg1"/>
                          </a:solidFill>
                        </a:rPr>
                        <a:t>OA</a:t>
                      </a:r>
                    </a:p>
                  </a:txBody>
                  <a:tcPr>
                    <a:solidFill>
                      <a:schemeClr val="tx2"/>
                    </a:solidFill>
                  </a:tcPr>
                </a:tc>
                <a:tc>
                  <a:txBody>
                    <a:bodyPr/>
                    <a:lstStyle/>
                    <a:p>
                      <a:pPr algn="ctr"/>
                      <a:r>
                        <a:rPr lang="en-US" sz="3100" dirty="0"/>
                        <a:t>.249</a:t>
                      </a:r>
                    </a:p>
                  </a:txBody>
                  <a:tcPr anchor="ctr">
                    <a:solidFill>
                      <a:schemeClr val="accent4">
                        <a:lumMod val="20000"/>
                        <a:lumOff val="80000"/>
                      </a:schemeClr>
                    </a:solidFill>
                  </a:tcPr>
                </a:tc>
                <a:tc>
                  <a:txBody>
                    <a:bodyPr/>
                    <a:lstStyle/>
                    <a:p>
                      <a:pPr algn="ctr"/>
                      <a:endParaRPr lang="en-US" sz="3100" dirty="0"/>
                    </a:p>
                  </a:txBody>
                  <a:tcPr anchor="ctr">
                    <a:solidFill>
                      <a:schemeClr val="tx2">
                        <a:lumMod val="20000"/>
                        <a:lumOff val="80000"/>
                      </a:schemeClr>
                    </a:solidFill>
                  </a:tcPr>
                </a:tc>
                <a:tc>
                  <a:txBody>
                    <a:bodyPr/>
                    <a:lstStyle/>
                    <a:p>
                      <a:pPr algn="ctr"/>
                      <a:r>
                        <a:rPr lang="en-US" sz="3100" dirty="0"/>
                        <a:t>.268</a:t>
                      </a:r>
                    </a:p>
                  </a:txBody>
                  <a:tcPr anchor="ctr">
                    <a:solidFill>
                      <a:srgbClr val="E1E5D7"/>
                    </a:solidFill>
                  </a:tcPr>
                </a:tc>
                <a:tc>
                  <a:txBody>
                    <a:bodyPr/>
                    <a:lstStyle/>
                    <a:p>
                      <a:pPr algn="ctr"/>
                      <a:r>
                        <a:rPr lang="en-US" sz="3100" b="1" dirty="0"/>
                        <a:t>.483**</a:t>
                      </a:r>
                    </a:p>
                  </a:txBody>
                  <a:tcPr anchor="ctr">
                    <a:solidFill>
                      <a:srgbClr val="E1E5D7"/>
                    </a:solidFill>
                  </a:tcPr>
                </a:tc>
                <a:tc>
                  <a:txBody>
                    <a:bodyPr/>
                    <a:lstStyle/>
                    <a:p>
                      <a:pPr algn="ctr"/>
                      <a:r>
                        <a:rPr lang="en-US" sz="3100" b="1" dirty="0"/>
                        <a:t>.556**</a:t>
                      </a:r>
                    </a:p>
                  </a:txBody>
                  <a:tcPr anchor="ctr">
                    <a:solidFill>
                      <a:srgbClr val="E1E5D7"/>
                    </a:solidFill>
                  </a:tcPr>
                </a:tc>
                <a:extLst>
                  <a:ext uri="{0D108BD9-81ED-4DB2-BD59-A6C34878D82A}">
                    <a16:rowId xmlns:a16="http://schemas.microsoft.com/office/drawing/2014/main" val="4211215924"/>
                  </a:ext>
                </a:extLst>
              </a:tr>
              <a:tr h="640080">
                <a:tc>
                  <a:txBody>
                    <a:bodyPr/>
                    <a:lstStyle/>
                    <a:p>
                      <a:r>
                        <a:rPr lang="en-US" sz="3100" b="1" dirty="0">
                          <a:solidFill>
                            <a:schemeClr val="bg1"/>
                          </a:solidFill>
                        </a:rPr>
                        <a:t>MA</a:t>
                      </a:r>
                    </a:p>
                  </a:txBody>
                  <a:tcPr>
                    <a:solidFill>
                      <a:schemeClr val="tx2"/>
                    </a:solidFill>
                  </a:tcPr>
                </a:tc>
                <a:tc>
                  <a:txBody>
                    <a:bodyPr/>
                    <a:lstStyle/>
                    <a:p>
                      <a:pPr algn="ctr"/>
                      <a:r>
                        <a:rPr lang="en-US" sz="3100" dirty="0"/>
                        <a:t>.229</a:t>
                      </a:r>
                    </a:p>
                  </a:txBody>
                  <a:tcPr anchor="ctr">
                    <a:solidFill>
                      <a:schemeClr val="accent4">
                        <a:lumMod val="20000"/>
                        <a:lumOff val="80000"/>
                      </a:schemeClr>
                    </a:solidFill>
                  </a:tcPr>
                </a:tc>
                <a:tc>
                  <a:txBody>
                    <a:bodyPr/>
                    <a:lstStyle/>
                    <a:p>
                      <a:pPr algn="ctr"/>
                      <a:r>
                        <a:rPr lang="en-US" sz="3100" b="1" dirty="0"/>
                        <a:t>.453**</a:t>
                      </a:r>
                    </a:p>
                  </a:txBody>
                  <a:tcPr anchor="ctr">
                    <a:solidFill>
                      <a:schemeClr val="accent4">
                        <a:lumMod val="20000"/>
                        <a:lumOff val="80000"/>
                      </a:schemeClr>
                    </a:solidFill>
                  </a:tcPr>
                </a:tc>
                <a:tc>
                  <a:txBody>
                    <a:bodyPr/>
                    <a:lstStyle/>
                    <a:p>
                      <a:pPr algn="ctr"/>
                      <a:endParaRPr lang="en-US" sz="3100" dirty="0"/>
                    </a:p>
                  </a:txBody>
                  <a:tcPr anchor="ctr">
                    <a:solidFill>
                      <a:schemeClr val="tx2">
                        <a:lumMod val="20000"/>
                        <a:lumOff val="80000"/>
                      </a:schemeClr>
                    </a:solidFill>
                  </a:tcPr>
                </a:tc>
                <a:tc>
                  <a:txBody>
                    <a:bodyPr/>
                    <a:lstStyle/>
                    <a:p>
                      <a:pPr algn="ctr"/>
                      <a:r>
                        <a:rPr lang="en-US" sz="3100" b="1" dirty="0"/>
                        <a:t>.491**</a:t>
                      </a:r>
                    </a:p>
                  </a:txBody>
                  <a:tcPr anchor="ctr">
                    <a:solidFill>
                      <a:srgbClr val="E1E5D7"/>
                    </a:solidFill>
                  </a:tcPr>
                </a:tc>
                <a:tc>
                  <a:txBody>
                    <a:bodyPr/>
                    <a:lstStyle/>
                    <a:p>
                      <a:pPr algn="ctr"/>
                      <a:r>
                        <a:rPr lang="en-US" sz="3100" b="1" dirty="0"/>
                        <a:t>.575**</a:t>
                      </a:r>
                    </a:p>
                  </a:txBody>
                  <a:tcPr anchor="ctr">
                    <a:solidFill>
                      <a:srgbClr val="E1E5D7"/>
                    </a:solidFill>
                  </a:tcPr>
                </a:tc>
                <a:extLst>
                  <a:ext uri="{0D108BD9-81ED-4DB2-BD59-A6C34878D82A}">
                    <a16:rowId xmlns:a16="http://schemas.microsoft.com/office/drawing/2014/main" val="1055429733"/>
                  </a:ext>
                </a:extLst>
              </a:tr>
              <a:tr h="640080">
                <a:tc>
                  <a:txBody>
                    <a:bodyPr/>
                    <a:lstStyle/>
                    <a:p>
                      <a:r>
                        <a:rPr lang="en-US" sz="3100" b="1" dirty="0">
                          <a:solidFill>
                            <a:schemeClr val="bg1"/>
                          </a:solidFill>
                        </a:rPr>
                        <a:t>Letter/ </a:t>
                      </a:r>
                      <a:r>
                        <a:rPr lang="en-US" sz="3100" b="1" baseline="0" dirty="0">
                          <a:solidFill>
                            <a:schemeClr val="bg1"/>
                          </a:solidFill>
                        </a:rPr>
                        <a:t>Word ID</a:t>
                      </a:r>
                      <a:endParaRPr lang="en-US" sz="3100" b="1" dirty="0">
                        <a:solidFill>
                          <a:schemeClr val="bg1"/>
                        </a:solidFill>
                      </a:endParaRPr>
                    </a:p>
                  </a:txBody>
                  <a:tcPr>
                    <a:solidFill>
                      <a:schemeClr val="tx2"/>
                    </a:solidFill>
                  </a:tcPr>
                </a:tc>
                <a:tc>
                  <a:txBody>
                    <a:bodyPr/>
                    <a:lstStyle/>
                    <a:p>
                      <a:pPr algn="ctr"/>
                      <a:r>
                        <a:rPr lang="en-US" sz="3100" b="1" dirty="0"/>
                        <a:t>.384*</a:t>
                      </a:r>
                    </a:p>
                  </a:txBody>
                  <a:tcPr anchor="ctr">
                    <a:solidFill>
                      <a:schemeClr val="accent4">
                        <a:lumMod val="20000"/>
                        <a:lumOff val="80000"/>
                      </a:schemeClr>
                    </a:solidFill>
                  </a:tcPr>
                </a:tc>
                <a:tc>
                  <a:txBody>
                    <a:bodyPr/>
                    <a:lstStyle/>
                    <a:p>
                      <a:pPr algn="ctr"/>
                      <a:r>
                        <a:rPr lang="en-US" sz="3100" dirty="0"/>
                        <a:t>.197</a:t>
                      </a:r>
                    </a:p>
                  </a:txBody>
                  <a:tcPr anchor="ctr">
                    <a:solidFill>
                      <a:schemeClr val="accent4">
                        <a:lumMod val="20000"/>
                        <a:lumOff val="80000"/>
                      </a:schemeClr>
                    </a:solidFill>
                  </a:tcPr>
                </a:tc>
                <a:tc>
                  <a:txBody>
                    <a:bodyPr/>
                    <a:lstStyle/>
                    <a:p>
                      <a:pPr algn="ctr"/>
                      <a:r>
                        <a:rPr lang="en-US" sz="3100" dirty="0"/>
                        <a:t>.023</a:t>
                      </a:r>
                    </a:p>
                  </a:txBody>
                  <a:tcPr anchor="ctr">
                    <a:solidFill>
                      <a:schemeClr val="accent4">
                        <a:lumMod val="20000"/>
                        <a:lumOff val="80000"/>
                      </a:schemeClr>
                    </a:solidFill>
                  </a:tcPr>
                </a:tc>
                <a:tc>
                  <a:txBody>
                    <a:bodyPr/>
                    <a:lstStyle/>
                    <a:p>
                      <a:pPr algn="ctr"/>
                      <a:endParaRPr lang="en-US" sz="3100" dirty="0"/>
                    </a:p>
                  </a:txBody>
                  <a:tcPr anchor="ctr">
                    <a:solidFill>
                      <a:schemeClr val="tx2">
                        <a:lumMod val="20000"/>
                        <a:lumOff val="80000"/>
                      </a:schemeClr>
                    </a:solidFill>
                  </a:tcPr>
                </a:tc>
                <a:tc>
                  <a:txBody>
                    <a:bodyPr/>
                    <a:lstStyle/>
                    <a:p>
                      <a:pPr algn="ctr"/>
                      <a:r>
                        <a:rPr lang="en-US" sz="3100" b="1" dirty="0"/>
                        <a:t>.722**</a:t>
                      </a:r>
                    </a:p>
                  </a:txBody>
                  <a:tcPr anchor="ctr">
                    <a:solidFill>
                      <a:srgbClr val="E1E5D7"/>
                    </a:solidFill>
                  </a:tcPr>
                </a:tc>
                <a:extLst>
                  <a:ext uri="{0D108BD9-81ED-4DB2-BD59-A6C34878D82A}">
                    <a16:rowId xmlns:a16="http://schemas.microsoft.com/office/drawing/2014/main" val="3107166595"/>
                  </a:ext>
                </a:extLst>
              </a:tr>
              <a:tr h="640080">
                <a:tc>
                  <a:txBody>
                    <a:bodyPr/>
                    <a:lstStyle/>
                    <a:p>
                      <a:r>
                        <a:rPr lang="en-US" sz="3100" b="1" dirty="0">
                          <a:solidFill>
                            <a:schemeClr val="bg1"/>
                          </a:solidFill>
                        </a:rPr>
                        <a:t>Word Attack</a:t>
                      </a:r>
                    </a:p>
                  </a:txBody>
                  <a:tcPr>
                    <a:solidFill>
                      <a:schemeClr val="tx2"/>
                    </a:solidFill>
                  </a:tcPr>
                </a:tc>
                <a:tc>
                  <a:txBody>
                    <a:bodyPr/>
                    <a:lstStyle/>
                    <a:p>
                      <a:pPr algn="ctr"/>
                      <a:r>
                        <a:rPr lang="en-US" sz="3100" b="1" dirty="0"/>
                        <a:t>.590**</a:t>
                      </a:r>
                    </a:p>
                  </a:txBody>
                  <a:tcPr anchor="ctr">
                    <a:solidFill>
                      <a:schemeClr val="accent4">
                        <a:lumMod val="20000"/>
                        <a:lumOff val="80000"/>
                      </a:schemeClr>
                    </a:solidFill>
                  </a:tcPr>
                </a:tc>
                <a:tc>
                  <a:txBody>
                    <a:bodyPr/>
                    <a:lstStyle/>
                    <a:p>
                      <a:pPr algn="ctr"/>
                      <a:r>
                        <a:rPr lang="en-US" sz="3100" dirty="0"/>
                        <a:t>.229</a:t>
                      </a:r>
                    </a:p>
                  </a:txBody>
                  <a:tcPr anchor="ctr">
                    <a:solidFill>
                      <a:schemeClr val="accent4">
                        <a:lumMod val="20000"/>
                        <a:lumOff val="80000"/>
                      </a:schemeClr>
                    </a:solidFill>
                  </a:tcPr>
                </a:tc>
                <a:tc>
                  <a:txBody>
                    <a:bodyPr/>
                    <a:lstStyle/>
                    <a:p>
                      <a:pPr algn="ctr"/>
                      <a:r>
                        <a:rPr lang="en-US" sz="3100" dirty="0"/>
                        <a:t>-.229</a:t>
                      </a:r>
                    </a:p>
                  </a:txBody>
                  <a:tcPr anchor="ctr">
                    <a:solidFill>
                      <a:schemeClr val="accent4">
                        <a:lumMod val="20000"/>
                        <a:lumOff val="80000"/>
                      </a:schemeClr>
                    </a:solidFill>
                  </a:tcPr>
                </a:tc>
                <a:tc>
                  <a:txBody>
                    <a:bodyPr/>
                    <a:lstStyle/>
                    <a:p>
                      <a:pPr algn="ctr"/>
                      <a:r>
                        <a:rPr lang="en-US" sz="3100" b="1" dirty="0"/>
                        <a:t>.614**</a:t>
                      </a:r>
                    </a:p>
                  </a:txBody>
                  <a:tcPr anchor="ctr">
                    <a:solidFill>
                      <a:schemeClr val="accent4">
                        <a:lumMod val="20000"/>
                        <a:lumOff val="80000"/>
                      </a:schemeClr>
                    </a:solidFill>
                  </a:tcPr>
                </a:tc>
                <a:tc>
                  <a:txBody>
                    <a:bodyPr/>
                    <a:lstStyle/>
                    <a:p>
                      <a:pPr algn="ctr"/>
                      <a:endParaRPr lang="en-US" sz="3100" dirty="0"/>
                    </a:p>
                  </a:txBody>
                  <a:tcPr anchor="ctr">
                    <a:solidFill>
                      <a:schemeClr val="tx2">
                        <a:lumMod val="20000"/>
                        <a:lumOff val="80000"/>
                      </a:schemeClr>
                    </a:solidFill>
                  </a:tcPr>
                </a:tc>
                <a:extLst>
                  <a:ext uri="{0D108BD9-81ED-4DB2-BD59-A6C34878D82A}">
                    <a16:rowId xmlns:a16="http://schemas.microsoft.com/office/drawing/2014/main" val="3392687007"/>
                  </a:ext>
                </a:extLst>
              </a:tr>
            </a:tbl>
          </a:graphicData>
        </a:graphic>
      </p:graphicFrame>
      <p:sp>
        <p:nvSpPr>
          <p:cNvPr id="2" name="Rectangle 1"/>
          <p:cNvSpPr/>
          <p:nvPr/>
        </p:nvSpPr>
        <p:spPr>
          <a:xfrm>
            <a:off x="19731310" y="26391074"/>
            <a:ext cx="551652" cy="385011"/>
          </a:xfrm>
          <a:prstGeom prst="rect">
            <a:avLst/>
          </a:prstGeom>
          <a:solidFill>
            <a:srgbClr val="E1E5D7"/>
          </a:solidFill>
          <a:ln>
            <a:solidFill>
              <a:srgbClr val="7C8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4931610" y="26364594"/>
            <a:ext cx="551652" cy="385011"/>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extLst>
              <p:ext uri="{D42A27DB-BD31-4B8C-83A1-F6EECF244321}">
                <p14:modId xmlns:p14="http://schemas.microsoft.com/office/powerpoint/2010/main" val="2889504317"/>
              </p:ext>
            </p:extLst>
          </p:nvPr>
        </p:nvGraphicFramePr>
        <p:xfrm>
          <a:off x="24515563" y="5690212"/>
          <a:ext cx="11064240" cy="8321040"/>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35" name="TextBox 34">
            <a:extLst>
              <a:ext uri="{FF2B5EF4-FFF2-40B4-BE49-F238E27FC236}">
                <a16:creationId xmlns:a16="http://schemas.microsoft.com/office/drawing/2014/main" id="{CA5334DC-3176-264E-8DAB-27EE8774652B}"/>
              </a:ext>
            </a:extLst>
          </p:cNvPr>
          <p:cNvSpPr txBox="1"/>
          <p:nvPr/>
        </p:nvSpPr>
        <p:spPr>
          <a:xfrm>
            <a:off x="24515563" y="5710416"/>
            <a:ext cx="11064240" cy="683949"/>
          </a:xfrm>
          <a:prstGeom prst="rect">
            <a:avLst/>
          </a:prstGeom>
        </p:spPr>
        <p:txBody>
          <a:bodyPr rot="0" spcFirstLastPara="0" vertOverflow="overflow" horzOverflow="overflow" vert="horz" wrap="square" lIns="67733" tIns="33867" rIns="67733" bIns="33867" numCol="1" spcCol="0" rtlCol="0" fromWordArt="0" anchor="t" anchorCtr="0" forceAA="0" compatLnSpc="1">
            <a:prstTxWarp prst="textNoShape">
              <a:avLst/>
            </a:prstTxWarp>
            <a:spAutoFit/>
          </a:bodyPr>
          <a:lstStyle/>
          <a:p>
            <a:r>
              <a:rPr lang="en-US" sz="4000" b="1" dirty="0">
                <a:solidFill>
                  <a:schemeClr val="tx2"/>
                </a:solidFill>
              </a:rPr>
              <a:t>Figure 1. Significant Correlations in Each Group </a:t>
            </a:r>
            <a:endParaRPr lang="en-US" sz="4000" b="1" dirty="0">
              <a:solidFill>
                <a:schemeClr val="tx2"/>
              </a:solidFill>
              <a:cs typeface="Calibri"/>
            </a:endParaRPr>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1179</TotalTime>
  <Words>917</Words>
  <Application>Microsoft Macintosh PowerPoint</Application>
  <PresentationFormat>Custom</PresentationFormat>
  <Paragraphs>159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Alonzo, Crystle</dc:creator>
  <cp:lastModifiedBy>Microsoft Office User</cp:lastModifiedBy>
  <cp:revision>300</cp:revision>
  <dcterms:created xsi:type="dcterms:W3CDTF">2013-07-15T20:26:40Z</dcterms:created>
  <dcterms:modified xsi:type="dcterms:W3CDTF">2019-04-15T03:42:13Z</dcterms:modified>
</cp:coreProperties>
</file>