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77" r:id="rId3"/>
    <p:sldId id="259" r:id="rId4"/>
    <p:sldId id="279" r:id="rId5"/>
    <p:sldId id="257" r:id="rId6"/>
    <p:sldId id="274" r:id="rId7"/>
    <p:sldId id="267" r:id="rId8"/>
    <p:sldId id="269" r:id="rId9"/>
    <p:sldId id="268" r:id="rId10"/>
    <p:sldId id="261" r:id="rId11"/>
    <p:sldId id="262" r:id="rId12"/>
    <p:sldId id="263" r:id="rId13"/>
    <p:sldId id="273" r:id="rId14"/>
    <p:sldId id="275" r:id="rId15"/>
    <p:sldId id="280" r:id="rId16"/>
    <p:sldId id="276" r:id="rId17"/>
    <p:sldId id="265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" clrIdx="0">
    <p:extLst>
      <p:ext uri="{19B8F6BF-5375-455C-9EA6-DF929625EA0E}">
        <p15:presenceInfo xmlns:p15="http://schemas.microsoft.com/office/powerpoint/2012/main" userId="S::urn:spo:anon#6bdc54d4b0ff8bfb29001c6910be4791605557180a593d9111a233a01b400523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AB99F-C080-B000-D4E7-97AEFDD45B31}" v="598" dt="2021-03-29T15:12:52.246"/>
    <p1510:client id="{5B2F7FB3-7918-0142-293B-24273A7FE2A3}" v="674" dt="2021-04-10T21:23:33.111"/>
    <p1510:client id="{75AC3E5A-A117-CCE1-AAA6-6631FD69CCE2}" v="624" dt="2021-04-03T04:02:53.475"/>
    <p1510:client id="{890F7744-338F-4D4F-976D-DAF4F163677F}" v="1" dt="2021-04-08T22:06:24.186"/>
    <p1510:client id="{A098735A-C796-70AA-FEDF-42D0688254E8}" v="533" dt="2021-04-10T18:52:27.023"/>
    <p1510:client id="{A5852725-1D0E-4B0A-8766-A5DA14AFCC58}" v="152" dt="2021-03-29T01:53:39.364"/>
    <p1510:client id="{B3F853DD-4333-4281-A9EE-5331BC2CCCC2}" v="273" dt="2021-04-08T16:05:54.881"/>
    <p1510:client id="{B525D962-136B-EDB1-3DB2-A2CE026AF8D2}" v="52" dt="2021-04-11T16:35:56.441"/>
    <p1510:client id="{EC2F2DC8-9420-402D-810A-5A715B07E9A1}" v="906" dt="2021-04-08T15:56:47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6bdc54d4b0ff8bfb29001c6910be4791605557180a593d9111a233a01b400523::" providerId="AD" clId="Web-{890F7744-338F-4D4F-976D-DAF4F163677F}"/>
    <pc:docChg chg="">
      <pc:chgData name="Guest User" userId="S::urn:spo:anon#6bdc54d4b0ff8bfb29001c6910be4791605557180a593d9111a233a01b400523::" providerId="AD" clId="Web-{890F7744-338F-4D4F-976D-DAF4F163677F}" dt="2021-04-08T22:06:24.186" v="0"/>
      <pc:docMkLst>
        <pc:docMk/>
      </pc:docMkLst>
      <pc:sldChg chg="addCm">
        <pc:chgData name="Guest User" userId="S::urn:spo:anon#6bdc54d4b0ff8bfb29001c6910be4791605557180a593d9111a233a01b400523::" providerId="AD" clId="Web-{890F7744-338F-4D4F-976D-DAF4F163677F}" dt="2021-04-08T22:06:24.186" v="0"/>
        <pc:sldMkLst>
          <pc:docMk/>
          <pc:sldMk cId="274760316" sldId="257"/>
        </pc:sldMkLst>
      </pc:sldChg>
    </pc:docChg>
  </pc:docChgLst>
  <pc:docChgLst>
    <pc:chgData name="Bean, Fiona" userId="S::fb117435@umconnect.umt.edu::646cb65d-d9c9-4627-8718-497e2420b379" providerId="AD" clId="Web-{B3F853DD-4333-4281-A9EE-5331BC2CCCC2}"/>
    <pc:docChg chg="addSld delSld modSld">
      <pc:chgData name="Bean, Fiona" userId="S::fb117435@umconnect.umt.edu::646cb65d-d9c9-4627-8718-497e2420b379" providerId="AD" clId="Web-{B3F853DD-4333-4281-A9EE-5331BC2CCCC2}" dt="2021-04-08T16:05:54.881" v="166" actId="20577"/>
      <pc:docMkLst>
        <pc:docMk/>
      </pc:docMkLst>
      <pc:sldChg chg="addSp modSp mod setBg">
        <pc:chgData name="Bean, Fiona" userId="S::fb117435@umconnect.umt.edu::646cb65d-d9c9-4627-8718-497e2420b379" providerId="AD" clId="Web-{B3F853DD-4333-4281-A9EE-5331BC2CCCC2}" dt="2021-04-08T15:59:48.068" v="7" actId="1076"/>
        <pc:sldMkLst>
          <pc:docMk/>
          <pc:sldMk cId="274760316" sldId="257"/>
        </pc:sldMkLst>
        <pc:spChg chg="mod">
          <ac:chgData name="Bean, Fiona" userId="S::fb117435@umconnect.umt.edu::646cb65d-d9c9-4627-8718-497e2420b379" providerId="AD" clId="Web-{B3F853DD-4333-4281-A9EE-5331BC2CCCC2}" dt="2021-04-08T15:59:20.286" v="1"/>
          <ac:spMkLst>
            <pc:docMk/>
            <pc:sldMk cId="274760316" sldId="257"/>
            <ac:spMk id="2" creationId="{AFA2E65E-21DC-416C-A66C-7A6012FA1B8A}"/>
          </ac:spMkLst>
        </pc:spChg>
        <pc:spChg chg="mod">
          <ac:chgData name="Bean, Fiona" userId="S::fb117435@umconnect.umt.edu::646cb65d-d9c9-4627-8718-497e2420b379" providerId="AD" clId="Web-{B3F853DD-4333-4281-A9EE-5331BC2CCCC2}" dt="2021-04-08T15:59:33.693" v="4" actId="20577"/>
          <ac:spMkLst>
            <pc:docMk/>
            <pc:sldMk cId="274760316" sldId="257"/>
            <ac:spMk id="3" creationId="{69AED3D4-F8B4-4DB1-9AFE-4D2236B975FF}"/>
          </ac:spMkLst>
        </pc:spChg>
        <pc:spChg chg="add">
          <ac:chgData name="Bean, Fiona" userId="S::fb117435@umconnect.umt.edu::646cb65d-d9c9-4627-8718-497e2420b379" providerId="AD" clId="Web-{B3F853DD-4333-4281-A9EE-5331BC2CCCC2}" dt="2021-04-08T15:59:20.286" v="1"/>
          <ac:spMkLst>
            <pc:docMk/>
            <pc:sldMk cId="274760316" sldId="257"/>
            <ac:spMk id="10" creationId="{F58FB36D-73B3-45EF-8CD4-221CCC8BE09F}"/>
          </ac:spMkLst>
        </pc:spChg>
        <pc:spChg chg="add">
          <ac:chgData name="Bean, Fiona" userId="S::fb117435@umconnect.umt.edu::646cb65d-d9c9-4627-8718-497e2420b379" providerId="AD" clId="Web-{B3F853DD-4333-4281-A9EE-5331BC2CCCC2}" dt="2021-04-08T15:59:20.286" v="1"/>
          <ac:spMkLst>
            <pc:docMk/>
            <pc:sldMk cId="274760316" sldId="257"/>
            <ac:spMk id="12" creationId="{4D7835D7-DF12-420F-843A-1C5083D2B3F8}"/>
          </ac:spMkLst>
        </pc:spChg>
        <pc:picChg chg="mod">
          <ac:chgData name="Bean, Fiona" userId="S::fb117435@umconnect.umt.edu::646cb65d-d9c9-4627-8718-497e2420b379" providerId="AD" clId="Web-{B3F853DD-4333-4281-A9EE-5331BC2CCCC2}" dt="2021-04-08T15:59:48.068" v="7" actId="1076"/>
          <ac:picMkLst>
            <pc:docMk/>
            <pc:sldMk cId="274760316" sldId="257"/>
            <ac:picMk id="5" creationId="{4B7CB966-D9B8-4694-BB8B-99FB3C1368F3}"/>
          </ac:picMkLst>
        </pc:picChg>
      </pc:sldChg>
      <pc:sldChg chg="del">
        <pc:chgData name="Bean, Fiona" userId="S::fb117435@umconnect.umt.edu::646cb65d-d9c9-4627-8718-497e2420b379" providerId="AD" clId="Web-{B3F853DD-4333-4281-A9EE-5331BC2CCCC2}" dt="2021-04-08T16:02:49.963" v="92"/>
        <pc:sldMkLst>
          <pc:docMk/>
          <pc:sldMk cId="289697345" sldId="264"/>
        </pc:sldMkLst>
      </pc:sldChg>
      <pc:sldChg chg="modSp del">
        <pc:chgData name="Bean, Fiona" userId="S::fb117435@umconnect.umt.edu::646cb65d-d9c9-4627-8718-497e2420b379" providerId="AD" clId="Web-{B3F853DD-4333-4281-A9EE-5331BC2CCCC2}" dt="2021-04-08T16:02:26.509" v="86"/>
        <pc:sldMkLst>
          <pc:docMk/>
          <pc:sldMk cId="518547704" sldId="270"/>
        </pc:sldMkLst>
        <pc:spChg chg="mod">
          <ac:chgData name="Bean, Fiona" userId="S::fb117435@umconnect.umt.edu::646cb65d-d9c9-4627-8718-497e2420b379" providerId="AD" clId="Web-{B3F853DD-4333-4281-A9EE-5331BC2CCCC2}" dt="2021-04-08T16:02:23.197" v="85" actId="1076"/>
          <ac:spMkLst>
            <pc:docMk/>
            <pc:sldMk cId="518547704" sldId="270"/>
            <ac:spMk id="3" creationId="{E7DE88D0-7D96-4AD0-B80E-B1C08F642C5D}"/>
          </ac:spMkLst>
        </pc:spChg>
      </pc:sldChg>
      <pc:sldChg chg="del">
        <pc:chgData name="Bean, Fiona" userId="S::fb117435@umconnect.umt.edu::646cb65d-d9c9-4627-8718-497e2420b379" providerId="AD" clId="Web-{B3F853DD-4333-4281-A9EE-5331BC2CCCC2}" dt="2021-04-08T16:02:44.494" v="90"/>
        <pc:sldMkLst>
          <pc:docMk/>
          <pc:sldMk cId="36567092" sldId="271"/>
        </pc:sldMkLst>
      </pc:sldChg>
      <pc:sldChg chg="del">
        <pc:chgData name="Bean, Fiona" userId="S::fb117435@umconnect.umt.edu::646cb65d-d9c9-4627-8718-497e2420b379" providerId="AD" clId="Web-{B3F853DD-4333-4281-A9EE-5331BC2CCCC2}" dt="2021-04-08T16:02:46.088" v="91"/>
        <pc:sldMkLst>
          <pc:docMk/>
          <pc:sldMk cId="2909452902" sldId="272"/>
        </pc:sldMkLst>
      </pc:sldChg>
      <pc:sldChg chg="addSp modSp">
        <pc:chgData name="Bean, Fiona" userId="S::fb117435@umconnect.umt.edu::646cb65d-d9c9-4627-8718-497e2420b379" providerId="AD" clId="Web-{B3F853DD-4333-4281-A9EE-5331BC2CCCC2}" dt="2021-04-08T16:01:59.478" v="84" actId="14100"/>
        <pc:sldMkLst>
          <pc:docMk/>
          <pc:sldMk cId="148017250" sldId="273"/>
        </pc:sldMkLst>
        <pc:spChg chg="mod">
          <ac:chgData name="Bean, Fiona" userId="S::fb117435@umconnect.umt.edu::646cb65d-d9c9-4627-8718-497e2420b379" providerId="AD" clId="Web-{B3F853DD-4333-4281-A9EE-5331BC2CCCC2}" dt="2021-04-08T16:01:53.790" v="83" actId="14100"/>
          <ac:spMkLst>
            <pc:docMk/>
            <pc:sldMk cId="148017250" sldId="273"/>
            <ac:spMk id="3" creationId="{E73874F5-9E54-40A5-8A55-E1235E06D427}"/>
          </ac:spMkLst>
        </pc:spChg>
        <pc:spChg chg="add mod">
          <ac:chgData name="Bean, Fiona" userId="S::fb117435@umconnect.umt.edu::646cb65d-d9c9-4627-8718-497e2420b379" providerId="AD" clId="Web-{B3F853DD-4333-4281-A9EE-5331BC2CCCC2}" dt="2021-04-08T16:01:13.601" v="51" actId="14100"/>
          <ac:spMkLst>
            <pc:docMk/>
            <pc:sldMk cId="148017250" sldId="273"/>
            <ac:spMk id="20" creationId="{B610E6B0-E1CD-4FF2-A095-790C09CC5BC2}"/>
          </ac:spMkLst>
        </pc:spChg>
        <pc:spChg chg="add mod">
          <ac:chgData name="Bean, Fiona" userId="S::fb117435@umconnect.umt.edu::646cb65d-d9c9-4627-8718-497e2420b379" providerId="AD" clId="Web-{B3F853DD-4333-4281-A9EE-5331BC2CCCC2}" dt="2021-04-08T16:01:59.478" v="84" actId="14100"/>
          <ac:spMkLst>
            <pc:docMk/>
            <pc:sldMk cId="148017250" sldId="273"/>
            <ac:spMk id="22" creationId="{CFA48798-0E05-4515-812D-E5B464612EAF}"/>
          </ac:spMkLst>
        </pc:spChg>
      </pc:sldChg>
      <pc:sldChg chg="modSp add replId">
        <pc:chgData name="Bean, Fiona" userId="S::fb117435@umconnect.umt.edu::646cb65d-d9c9-4627-8718-497e2420b379" providerId="AD" clId="Web-{B3F853DD-4333-4281-A9EE-5331BC2CCCC2}" dt="2021-04-08T16:05:54.881" v="166" actId="20577"/>
        <pc:sldMkLst>
          <pc:docMk/>
          <pc:sldMk cId="814390046" sldId="275"/>
        </pc:sldMkLst>
        <pc:spChg chg="mod">
          <ac:chgData name="Bean, Fiona" userId="S::fb117435@umconnect.umt.edu::646cb65d-d9c9-4627-8718-497e2420b379" providerId="AD" clId="Web-{B3F853DD-4333-4281-A9EE-5331BC2CCCC2}" dt="2021-04-08T16:02:37.338" v="88" actId="20577"/>
          <ac:spMkLst>
            <pc:docMk/>
            <pc:sldMk cId="814390046" sldId="275"/>
            <ac:spMk id="2" creationId="{758D5A69-3A2D-41B2-A73A-19EBD73C9858}"/>
          </ac:spMkLst>
        </pc:spChg>
        <pc:spChg chg="mod">
          <ac:chgData name="Bean, Fiona" userId="S::fb117435@umconnect.umt.edu::646cb65d-d9c9-4627-8718-497e2420b379" providerId="AD" clId="Web-{B3F853DD-4333-4281-A9EE-5331BC2CCCC2}" dt="2021-04-08T16:04:10.184" v="156" actId="14100"/>
          <ac:spMkLst>
            <pc:docMk/>
            <pc:sldMk cId="814390046" sldId="275"/>
            <ac:spMk id="3" creationId="{E73874F5-9E54-40A5-8A55-E1235E06D427}"/>
          </ac:spMkLst>
        </pc:spChg>
        <pc:spChg chg="mod">
          <ac:chgData name="Bean, Fiona" userId="S::fb117435@umconnect.umt.edu::646cb65d-d9c9-4627-8718-497e2420b379" providerId="AD" clId="Web-{B3F853DD-4333-4281-A9EE-5331BC2CCCC2}" dt="2021-04-08T16:05:25.162" v="165" actId="20577"/>
          <ac:spMkLst>
            <pc:docMk/>
            <pc:sldMk cId="814390046" sldId="275"/>
            <ac:spMk id="22" creationId="{CFA48798-0E05-4515-812D-E5B464612EAF}"/>
          </ac:spMkLst>
        </pc:spChg>
        <pc:graphicFrameChg chg="modGraphic">
          <ac:chgData name="Bean, Fiona" userId="S::fb117435@umconnect.umt.edu::646cb65d-d9c9-4627-8718-497e2420b379" providerId="AD" clId="Web-{B3F853DD-4333-4281-A9EE-5331BC2CCCC2}" dt="2021-04-08T16:05:54.881" v="166" actId="20577"/>
          <ac:graphicFrameMkLst>
            <pc:docMk/>
            <pc:sldMk cId="814390046" sldId="275"/>
            <ac:graphicFrameMk id="5" creationId="{6F1838DD-87DA-4D28-8933-A14A44C7A0BF}"/>
          </ac:graphicFrameMkLst>
        </pc:graphicFrameChg>
      </pc:sldChg>
      <pc:sldChg chg="add replId">
        <pc:chgData name="Bean, Fiona" userId="S::fb117435@umconnect.umt.edu::646cb65d-d9c9-4627-8718-497e2420b379" providerId="AD" clId="Web-{B3F853DD-4333-4281-A9EE-5331BC2CCCC2}" dt="2021-04-08T16:02:40.760" v="89"/>
        <pc:sldMkLst>
          <pc:docMk/>
          <pc:sldMk cId="1312050847" sldId="276"/>
        </pc:sldMkLst>
      </pc:sldChg>
    </pc:docChg>
  </pc:docChgLst>
  <pc:docChgLst>
    <pc:chgData name="Bean, Fiona" userId="S::fb117435@umconnect.umt.edu::646cb65d-d9c9-4627-8718-497e2420b379" providerId="AD" clId="Web-{A5852725-1D0E-4B0A-8766-A5DA14AFCC58}"/>
    <pc:docChg chg="modSld">
      <pc:chgData name="Bean, Fiona" userId="S::fb117435@umconnect.umt.edu::646cb65d-d9c9-4627-8718-497e2420b379" providerId="AD" clId="Web-{A5852725-1D0E-4B0A-8766-A5DA14AFCC58}" dt="2021-03-29T01:53:39.364" v="75" actId="20577"/>
      <pc:docMkLst>
        <pc:docMk/>
      </pc:docMkLst>
      <pc:sldChg chg="modSp">
        <pc:chgData name="Bean, Fiona" userId="S::fb117435@umconnect.umt.edu::646cb65d-d9c9-4627-8718-497e2420b379" providerId="AD" clId="Web-{A5852725-1D0E-4B0A-8766-A5DA14AFCC58}" dt="2021-03-29T01:53:39.364" v="75" actId="20577"/>
        <pc:sldMkLst>
          <pc:docMk/>
          <pc:sldMk cId="109857222" sldId="256"/>
        </pc:sldMkLst>
        <pc:spChg chg="mod">
          <ac:chgData name="Bean, Fiona" userId="S::fb117435@umconnect.umt.edu::646cb65d-d9c9-4627-8718-497e2420b379" providerId="AD" clId="Web-{A5852725-1D0E-4B0A-8766-A5DA14AFCC58}" dt="2021-03-29T01:53:27.786" v="4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ean, Fiona" userId="S::fb117435@umconnect.umt.edu::646cb65d-d9c9-4627-8718-497e2420b379" providerId="AD" clId="Web-{A5852725-1D0E-4B0A-8766-A5DA14AFCC58}" dt="2021-03-29T01:53:39.364" v="75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Bean, Fiona" userId="S::fb117435@umconnect.umt.edu::646cb65d-d9c9-4627-8718-497e2420b379" providerId="AD" clId="Web-{A098735A-C796-70AA-FEDF-42D0688254E8}"/>
    <pc:docChg chg="addSld delSld modSld sldOrd">
      <pc:chgData name="Bean, Fiona" userId="S::fb117435@umconnect.umt.edu::646cb65d-d9c9-4627-8718-497e2420b379" providerId="AD" clId="Web-{A098735A-C796-70AA-FEDF-42D0688254E8}" dt="2021-04-10T18:52:27.023" v="293" actId="1076"/>
      <pc:docMkLst>
        <pc:docMk/>
      </pc:docMkLst>
      <pc:sldChg chg="modSp delCm">
        <pc:chgData name="Bean, Fiona" userId="S::fb117435@umconnect.umt.edu::646cb65d-d9c9-4627-8718-497e2420b379" providerId="AD" clId="Web-{A098735A-C796-70AA-FEDF-42D0688254E8}" dt="2021-04-10T15:15:09.332" v="154"/>
        <pc:sldMkLst>
          <pc:docMk/>
          <pc:sldMk cId="274760316" sldId="257"/>
        </pc:sldMkLst>
        <pc:spChg chg="mod">
          <ac:chgData name="Bean, Fiona" userId="S::fb117435@umconnect.umt.edu::646cb65d-d9c9-4627-8718-497e2420b379" providerId="AD" clId="Web-{A098735A-C796-70AA-FEDF-42D0688254E8}" dt="2021-04-10T15:15:03.832" v="153" actId="14100"/>
          <ac:spMkLst>
            <pc:docMk/>
            <pc:sldMk cId="274760316" sldId="257"/>
            <ac:spMk id="3" creationId="{69AED3D4-F8B4-4DB1-9AFE-4D2236B975FF}"/>
          </ac:spMkLst>
        </pc:spChg>
      </pc:sldChg>
      <pc:sldChg chg="modSp">
        <pc:chgData name="Bean, Fiona" userId="S::fb117435@umconnect.umt.edu::646cb65d-d9c9-4627-8718-497e2420b379" providerId="AD" clId="Web-{A098735A-C796-70AA-FEDF-42D0688254E8}" dt="2021-04-08T16:14:15.674" v="49" actId="20577"/>
        <pc:sldMkLst>
          <pc:docMk/>
          <pc:sldMk cId="4182579334" sldId="265"/>
        </pc:sldMkLst>
        <pc:spChg chg="mod">
          <ac:chgData name="Bean, Fiona" userId="S::fb117435@umconnect.umt.edu::646cb65d-d9c9-4627-8718-497e2420b379" providerId="AD" clId="Web-{A098735A-C796-70AA-FEDF-42D0688254E8}" dt="2021-04-08T16:14:13.393" v="48" actId="20577"/>
          <ac:spMkLst>
            <pc:docMk/>
            <pc:sldMk cId="4182579334" sldId="265"/>
            <ac:spMk id="2" creationId="{886756C1-DECE-4E52-AC9A-6FA00506BCAF}"/>
          </ac:spMkLst>
        </pc:spChg>
        <pc:spChg chg="mod">
          <ac:chgData name="Bean, Fiona" userId="S::fb117435@umconnect.umt.edu::646cb65d-d9c9-4627-8718-497e2420b379" providerId="AD" clId="Web-{A098735A-C796-70AA-FEDF-42D0688254E8}" dt="2021-04-08T16:14:15.674" v="49" actId="20577"/>
          <ac:spMkLst>
            <pc:docMk/>
            <pc:sldMk cId="4182579334" sldId="265"/>
            <ac:spMk id="3" creationId="{02340437-3FDC-422A-9F3F-8F586CE6657F}"/>
          </ac:spMkLst>
        </pc:spChg>
      </pc:sldChg>
      <pc:sldChg chg="modSp">
        <pc:chgData name="Bean, Fiona" userId="S::fb117435@umconnect.umt.edu::646cb65d-d9c9-4627-8718-497e2420b379" providerId="AD" clId="Web-{A098735A-C796-70AA-FEDF-42D0688254E8}" dt="2021-04-10T15:15:39.053" v="156" actId="20577"/>
        <pc:sldMkLst>
          <pc:docMk/>
          <pc:sldMk cId="377792365" sldId="267"/>
        </pc:sldMkLst>
        <pc:spChg chg="mod">
          <ac:chgData name="Bean, Fiona" userId="S::fb117435@umconnect.umt.edu::646cb65d-d9c9-4627-8718-497e2420b379" providerId="AD" clId="Web-{A098735A-C796-70AA-FEDF-42D0688254E8}" dt="2021-04-10T15:15:34.506" v="155" actId="20577"/>
          <ac:spMkLst>
            <pc:docMk/>
            <pc:sldMk cId="377792365" sldId="267"/>
            <ac:spMk id="2" creationId="{3A2E1DEB-671E-4621-B503-0A9E5E02B69F}"/>
          </ac:spMkLst>
        </pc:spChg>
        <pc:spChg chg="mod">
          <ac:chgData name="Bean, Fiona" userId="S::fb117435@umconnect.umt.edu::646cb65d-d9c9-4627-8718-497e2420b379" providerId="AD" clId="Web-{A098735A-C796-70AA-FEDF-42D0688254E8}" dt="2021-04-10T15:15:39.053" v="156" actId="20577"/>
          <ac:spMkLst>
            <pc:docMk/>
            <pc:sldMk cId="377792365" sldId="267"/>
            <ac:spMk id="4" creationId="{9C8D3176-7C0B-4451-A687-1FDF16CB70D7}"/>
          </ac:spMkLst>
        </pc:spChg>
      </pc:sldChg>
      <pc:sldChg chg="modSp">
        <pc:chgData name="Bean, Fiona" userId="S::fb117435@umconnect.umt.edu::646cb65d-d9c9-4627-8718-497e2420b379" providerId="AD" clId="Web-{A098735A-C796-70AA-FEDF-42D0688254E8}" dt="2021-04-08T16:07:45.462" v="11" actId="1076"/>
        <pc:sldMkLst>
          <pc:docMk/>
          <pc:sldMk cId="814390046" sldId="275"/>
        </pc:sldMkLst>
        <pc:spChg chg="mod">
          <ac:chgData name="Bean, Fiona" userId="S::fb117435@umconnect.umt.edu::646cb65d-d9c9-4627-8718-497e2420b379" providerId="AD" clId="Web-{A098735A-C796-70AA-FEDF-42D0688254E8}" dt="2021-04-08T16:07:45.462" v="11" actId="1076"/>
          <ac:spMkLst>
            <pc:docMk/>
            <pc:sldMk cId="814390046" sldId="275"/>
            <ac:spMk id="3" creationId="{E73874F5-9E54-40A5-8A55-E1235E06D427}"/>
          </ac:spMkLst>
        </pc:spChg>
        <pc:spChg chg="mod">
          <ac:chgData name="Bean, Fiona" userId="S::fb117435@umconnect.umt.edu::646cb65d-d9c9-4627-8718-497e2420b379" providerId="AD" clId="Web-{A098735A-C796-70AA-FEDF-42D0688254E8}" dt="2021-04-08T16:06:24.382" v="1" actId="20577"/>
          <ac:spMkLst>
            <pc:docMk/>
            <pc:sldMk cId="814390046" sldId="275"/>
            <ac:spMk id="20" creationId="{B610E6B0-E1CD-4FF2-A095-790C09CC5BC2}"/>
          </ac:spMkLst>
        </pc:spChg>
        <pc:spChg chg="mod">
          <ac:chgData name="Bean, Fiona" userId="S::fb117435@umconnect.umt.edu::646cb65d-d9c9-4627-8718-497e2420b379" providerId="AD" clId="Web-{A098735A-C796-70AA-FEDF-42D0688254E8}" dt="2021-04-08T16:07:36.665" v="10" actId="1076"/>
          <ac:spMkLst>
            <pc:docMk/>
            <pc:sldMk cId="814390046" sldId="275"/>
            <ac:spMk id="22" creationId="{CFA48798-0E05-4515-812D-E5B464612EAF}"/>
          </ac:spMkLst>
        </pc:spChg>
        <pc:graphicFrameChg chg="mod">
          <ac:chgData name="Bean, Fiona" userId="S::fb117435@umconnect.umt.edu::646cb65d-d9c9-4627-8718-497e2420b379" providerId="AD" clId="Web-{A098735A-C796-70AA-FEDF-42D0688254E8}" dt="2021-04-08T16:07:20.961" v="8" actId="1076"/>
          <ac:graphicFrameMkLst>
            <pc:docMk/>
            <pc:sldMk cId="814390046" sldId="275"/>
            <ac:graphicFrameMk id="5" creationId="{6F1838DD-87DA-4D28-8933-A14A44C7A0BF}"/>
          </ac:graphicFrameMkLst>
        </pc:graphicFrameChg>
      </pc:sldChg>
      <pc:sldChg chg="modSp new del">
        <pc:chgData name="Bean, Fiona" userId="S::fb117435@umconnect.umt.edu::646cb65d-d9c9-4627-8718-497e2420b379" providerId="AD" clId="Web-{A098735A-C796-70AA-FEDF-42D0688254E8}" dt="2021-04-08T16:22:11.592" v="89"/>
        <pc:sldMkLst>
          <pc:docMk/>
          <pc:sldMk cId="118892577" sldId="276"/>
        </pc:sldMkLst>
        <pc:spChg chg="mod">
          <ac:chgData name="Bean, Fiona" userId="S::fb117435@umconnect.umt.edu::646cb65d-d9c9-4627-8718-497e2420b379" providerId="AD" clId="Web-{A098735A-C796-70AA-FEDF-42D0688254E8}" dt="2021-04-08T16:16:52.819" v="57" actId="20577"/>
          <ac:spMkLst>
            <pc:docMk/>
            <pc:sldMk cId="118892577" sldId="276"/>
            <ac:spMk id="2" creationId="{C500F292-6CC2-472A-8D4E-3AC226BAC805}"/>
          </ac:spMkLst>
        </pc:spChg>
        <pc:spChg chg="mod">
          <ac:chgData name="Bean, Fiona" userId="S::fb117435@umconnect.umt.edu::646cb65d-d9c9-4627-8718-497e2420b379" providerId="AD" clId="Web-{A098735A-C796-70AA-FEDF-42D0688254E8}" dt="2021-04-08T16:22:10.186" v="88" actId="20577"/>
          <ac:spMkLst>
            <pc:docMk/>
            <pc:sldMk cId="118892577" sldId="276"/>
            <ac:spMk id="3" creationId="{C9F024A4-5F29-4D7E-AEF8-EFFCC5B402CE}"/>
          </ac:spMkLst>
        </pc:spChg>
      </pc:sldChg>
      <pc:sldChg chg="del">
        <pc:chgData name="Bean, Fiona" userId="S::fb117435@umconnect.umt.edu::646cb65d-d9c9-4627-8718-497e2420b379" providerId="AD" clId="Web-{A098735A-C796-70AA-FEDF-42D0688254E8}" dt="2021-04-08T16:10:56.388" v="12"/>
        <pc:sldMkLst>
          <pc:docMk/>
          <pc:sldMk cId="1312050847" sldId="276"/>
        </pc:sldMkLst>
      </pc:sldChg>
      <pc:sldChg chg="modSp new del">
        <pc:chgData name="Bean, Fiona" userId="S::fb117435@umconnect.umt.edu::646cb65d-d9c9-4627-8718-497e2420b379" providerId="AD" clId="Web-{A098735A-C796-70AA-FEDF-42D0688254E8}" dt="2021-04-08T16:14:05.065" v="44"/>
        <pc:sldMkLst>
          <pc:docMk/>
          <pc:sldMk cId="3418489119" sldId="276"/>
        </pc:sldMkLst>
        <pc:spChg chg="mod">
          <ac:chgData name="Bean, Fiona" userId="S::fb117435@umconnect.umt.edu::646cb65d-d9c9-4627-8718-497e2420b379" providerId="AD" clId="Web-{A098735A-C796-70AA-FEDF-42D0688254E8}" dt="2021-04-08T16:12:49.485" v="24" actId="20577"/>
          <ac:spMkLst>
            <pc:docMk/>
            <pc:sldMk cId="3418489119" sldId="276"/>
            <ac:spMk id="2" creationId="{912DA2BC-F3A5-4E58-9EA7-2B6677075588}"/>
          </ac:spMkLst>
        </pc:spChg>
      </pc:sldChg>
      <pc:sldChg chg="addSp delSp modSp new">
        <pc:chgData name="Bean, Fiona" userId="S::fb117435@umconnect.umt.edu::646cb65d-d9c9-4627-8718-497e2420b379" providerId="AD" clId="Web-{A098735A-C796-70AA-FEDF-42D0688254E8}" dt="2021-04-10T18:52:27.023" v="293" actId="1076"/>
        <pc:sldMkLst>
          <pc:docMk/>
          <pc:sldMk cId="3749686632" sldId="276"/>
        </pc:sldMkLst>
        <pc:spChg chg="mod">
          <ac:chgData name="Bean, Fiona" userId="S::fb117435@umconnect.umt.edu::646cb65d-d9c9-4627-8718-497e2420b379" providerId="AD" clId="Web-{A098735A-C796-70AA-FEDF-42D0688254E8}" dt="2021-04-10T18:39:13.942" v="165" actId="20577"/>
          <ac:spMkLst>
            <pc:docMk/>
            <pc:sldMk cId="3749686632" sldId="276"/>
            <ac:spMk id="2" creationId="{F69BB2CB-DBF2-44F4-A4BF-74091F876E1E}"/>
          </ac:spMkLst>
        </pc:spChg>
        <pc:spChg chg="del">
          <ac:chgData name="Bean, Fiona" userId="S::fb117435@umconnect.umt.edu::646cb65d-d9c9-4627-8718-497e2420b379" providerId="AD" clId="Web-{A098735A-C796-70AA-FEDF-42D0688254E8}" dt="2021-04-10T18:43:23.058" v="166"/>
          <ac:spMkLst>
            <pc:docMk/>
            <pc:sldMk cId="3749686632" sldId="276"/>
            <ac:spMk id="3" creationId="{FBD51E13-922F-47B5-87A5-9744887EEF6A}"/>
          </ac:spMkLst>
        </pc:spChg>
        <pc:spChg chg="add mod">
          <ac:chgData name="Bean, Fiona" userId="S::fb117435@umconnect.umt.edu::646cb65d-d9c9-4627-8718-497e2420b379" providerId="AD" clId="Web-{A098735A-C796-70AA-FEDF-42D0688254E8}" dt="2021-04-10T18:52:19.961" v="291" actId="1076"/>
          <ac:spMkLst>
            <pc:docMk/>
            <pc:sldMk cId="3749686632" sldId="276"/>
            <ac:spMk id="5" creationId="{30B1B132-00E8-4952-BBEE-6F3628115425}"/>
          </ac:spMkLst>
        </pc:spChg>
        <pc:spChg chg="add mod">
          <ac:chgData name="Bean, Fiona" userId="S::fb117435@umconnect.umt.edu::646cb65d-d9c9-4627-8718-497e2420b379" providerId="AD" clId="Web-{A098735A-C796-70AA-FEDF-42D0688254E8}" dt="2021-04-10T18:52:23.320" v="292" actId="1076"/>
          <ac:spMkLst>
            <pc:docMk/>
            <pc:sldMk cId="3749686632" sldId="276"/>
            <ac:spMk id="6" creationId="{1B0A7771-0FC2-4FA5-8909-83B8B1612C83}"/>
          </ac:spMkLst>
        </pc:spChg>
        <pc:spChg chg="add mod">
          <ac:chgData name="Bean, Fiona" userId="S::fb117435@umconnect.umt.edu::646cb65d-d9c9-4627-8718-497e2420b379" providerId="AD" clId="Web-{A098735A-C796-70AA-FEDF-42D0688254E8}" dt="2021-04-10T18:52:27.023" v="293" actId="1076"/>
          <ac:spMkLst>
            <pc:docMk/>
            <pc:sldMk cId="3749686632" sldId="276"/>
            <ac:spMk id="7" creationId="{10463CBD-D87D-46BA-8DF3-3D064F39AF3B}"/>
          </ac:spMkLst>
        </pc:spChg>
        <pc:spChg chg="add del mod">
          <ac:chgData name="Bean, Fiona" userId="S::fb117435@umconnect.umt.edu::646cb65d-d9c9-4627-8718-497e2420b379" providerId="AD" clId="Web-{A098735A-C796-70AA-FEDF-42D0688254E8}" dt="2021-04-10T18:51:43.007" v="285"/>
          <ac:spMkLst>
            <pc:docMk/>
            <pc:sldMk cId="3749686632" sldId="276"/>
            <ac:spMk id="9" creationId="{B8B43E41-9D0B-4D27-9364-C4FFCF2B9152}"/>
          </ac:spMkLst>
        </pc:spChg>
        <pc:spChg chg="add del mod">
          <ac:chgData name="Bean, Fiona" userId="S::fb117435@umconnect.umt.edu::646cb65d-d9c9-4627-8718-497e2420b379" providerId="AD" clId="Web-{A098735A-C796-70AA-FEDF-42D0688254E8}" dt="2021-04-10T18:52:18.351" v="289"/>
          <ac:spMkLst>
            <pc:docMk/>
            <pc:sldMk cId="3749686632" sldId="276"/>
            <ac:spMk id="12" creationId="{7776969C-D4D7-4DDB-A15C-6BA9131626AE}"/>
          </ac:spMkLst>
        </pc:spChg>
        <pc:picChg chg="add del mod ord">
          <ac:chgData name="Bean, Fiona" userId="S::fb117435@umconnect.umt.edu::646cb65d-d9c9-4627-8718-497e2420b379" providerId="AD" clId="Web-{A098735A-C796-70AA-FEDF-42D0688254E8}" dt="2021-04-10T18:51:27.350" v="284"/>
          <ac:picMkLst>
            <pc:docMk/>
            <pc:sldMk cId="3749686632" sldId="276"/>
            <ac:picMk id="4" creationId="{09777735-84E9-46A2-945D-FCF83CDB1AE7}"/>
          </ac:picMkLst>
        </pc:picChg>
        <pc:picChg chg="add del mod ord">
          <ac:chgData name="Bean, Fiona" userId="S::fb117435@umconnect.umt.edu::646cb65d-d9c9-4627-8718-497e2420b379" providerId="AD" clId="Web-{A098735A-C796-70AA-FEDF-42D0688254E8}" dt="2021-04-10T18:51:45.303" v="288"/>
          <ac:picMkLst>
            <pc:docMk/>
            <pc:sldMk cId="3749686632" sldId="276"/>
            <ac:picMk id="10" creationId="{57DDF5A5-3FCD-4CF9-8778-910E7C00A0BF}"/>
          </ac:picMkLst>
        </pc:picChg>
        <pc:picChg chg="add mod ord">
          <ac:chgData name="Bean, Fiona" userId="S::fb117435@umconnect.umt.edu::646cb65d-d9c9-4627-8718-497e2420b379" providerId="AD" clId="Web-{A098735A-C796-70AA-FEDF-42D0688254E8}" dt="2021-04-10T18:52:18.539" v="290" actId="1076"/>
          <ac:picMkLst>
            <pc:docMk/>
            <pc:sldMk cId="3749686632" sldId="276"/>
            <ac:picMk id="13" creationId="{F314FC7E-DF07-4406-A3DC-4C6040829817}"/>
          </ac:picMkLst>
        </pc:picChg>
      </pc:sldChg>
      <pc:sldChg chg="modSp new del">
        <pc:chgData name="Bean, Fiona" userId="S::fb117435@umconnect.umt.edu::646cb65d-d9c9-4627-8718-497e2420b379" providerId="AD" clId="Web-{A098735A-C796-70AA-FEDF-42D0688254E8}" dt="2021-04-08T16:27:48.631" v="120"/>
        <pc:sldMkLst>
          <pc:docMk/>
          <pc:sldMk cId="4203048216" sldId="276"/>
        </pc:sldMkLst>
        <pc:spChg chg="mod">
          <ac:chgData name="Bean, Fiona" userId="S::fb117435@umconnect.umt.edu::646cb65d-d9c9-4627-8718-497e2420b379" providerId="AD" clId="Web-{A098735A-C796-70AA-FEDF-42D0688254E8}" dt="2021-04-08T16:24:28.923" v="119" actId="20577"/>
          <ac:spMkLst>
            <pc:docMk/>
            <pc:sldMk cId="4203048216" sldId="276"/>
            <ac:spMk id="2" creationId="{925ABC51-0E5B-4CE9-9233-57717C9653CE}"/>
          </ac:spMkLst>
        </pc:spChg>
      </pc:sldChg>
      <pc:sldChg chg="delSp modSp add ord replId">
        <pc:chgData name="Bean, Fiona" userId="S::fb117435@umconnect.umt.edu::646cb65d-d9c9-4627-8718-497e2420b379" providerId="AD" clId="Web-{A098735A-C796-70AA-FEDF-42D0688254E8}" dt="2021-04-10T18:49:16.738" v="283" actId="20577"/>
        <pc:sldMkLst>
          <pc:docMk/>
          <pc:sldMk cId="288507926" sldId="277"/>
        </pc:sldMkLst>
        <pc:spChg chg="mod">
          <ac:chgData name="Bean, Fiona" userId="S::fb117435@umconnect.umt.edu::646cb65d-d9c9-4627-8718-497e2420b379" providerId="AD" clId="Web-{A098735A-C796-70AA-FEDF-42D0688254E8}" dt="2021-04-10T18:49:16.738" v="283" actId="20577"/>
          <ac:spMkLst>
            <pc:docMk/>
            <pc:sldMk cId="288507926" sldId="277"/>
            <ac:spMk id="2" creationId="{F69BB2CB-DBF2-44F4-A4BF-74091F876E1E}"/>
          </ac:spMkLst>
        </pc:spChg>
        <pc:spChg chg="del">
          <ac:chgData name="Bean, Fiona" userId="S::fb117435@umconnect.umt.edu::646cb65d-d9c9-4627-8718-497e2420b379" providerId="AD" clId="Web-{A098735A-C796-70AA-FEDF-42D0688254E8}" dt="2021-04-10T18:48:51.659" v="259"/>
          <ac:spMkLst>
            <pc:docMk/>
            <pc:sldMk cId="288507926" sldId="277"/>
            <ac:spMk id="5" creationId="{30B1B132-00E8-4952-BBEE-6F3628115425}"/>
          </ac:spMkLst>
        </pc:spChg>
        <pc:spChg chg="del">
          <ac:chgData name="Bean, Fiona" userId="S::fb117435@umconnect.umt.edu::646cb65d-d9c9-4627-8718-497e2420b379" providerId="AD" clId="Web-{A098735A-C796-70AA-FEDF-42D0688254E8}" dt="2021-04-10T18:48:55.221" v="261"/>
          <ac:spMkLst>
            <pc:docMk/>
            <pc:sldMk cId="288507926" sldId="277"/>
            <ac:spMk id="6" creationId="{1B0A7771-0FC2-4FA5-8909-83B8B1612C83}"/>
          </ac:spMkLst>
        </pc:spChg>
        <pc:spChg chg="del">
          <ac:chgData name="Bean, Fiona" userId="S::fb117435@umconnect.umt.edu::646cb65d-d9c9-4627-8718-497e2420b379" providerId="AD" clId="Web-{A098735A-C796-70AA-FEDF-42D0688254E8}" dt="2021-04-10T18:48:53.737" v="260"/>
          <ac:spMkLst>
            <pc:docMk/>
            <pc:sldMk cId="288507926" sldId="277"/>
            <ac:spMk id="7" creationId="{10463CBD-D87D-46BA-8DF3-3D064F39AF3B}"/>
          </ac:spMkLst>
        </pc:spChg>
        <pc:picChg chg="mod">
          <ac:chgData name="Bean, Fiona" userId="S::fb117435@umconnect.umt.edu::646cb65d-d9c9-4627-8718-497e2420b379" providerId="AD" clId="Web-{A098735A-C796-70AA-FEDF-42D0688254E8}" dt="2021-04-10T18:49:05.534" v="265" actId="1076"/>
          <ac:picMkLst>
            <pc:docMk/>
            <pc:sldMk cId="288507926" sldId="277"/>
            <ac:picMk id="4" creationId="{09777735-84E9-46A2-945D-FCF83CDB1AE7}"/>
          </ac:picMkLst>
        </pc:picChg>
      </pc:sldChg>
      <pc:sldChg chg="modSp add del replId">
        <pc:chgData name="Bean, Fiona" userId="S::fb117435@umconnect.umt.edu::646cb65d-d9c9-4627-8718-497e2420b379" providerId="AD" clId="Web-{A098735A-C796-70AA-FEDF-42D0688254E8}" dt="2021-04-08T16:14:06.065" v="45"/>
        <pc:sldMkLst>
          <pc:docMk/>
          <pc:sldMk cId="1514514397" sldId="277"/>
        </pc:sldMkLst>
        <pc:spChg chg="mod">
          <ac:chgData name="Bean, Fiona" userId="S::fb117435@umconnect.umt.edu::646cb65d-d9c9-4627-8718-497e2420b379" providerId="AD" clId="Web-{A098735A-C796-70AA-FEDF-42D0688254E8}" dt="2021-04-08T16:12:43.891" v="22" actId="20577"/>
          <ac:spMkLst>
            <pc:docMk/>
            <pc:sldMk cId="1514514397" sldId="277"/>
            <ac:spMk id="2" creationId="{912DA2BC-F3A5-4E58-9EA7-2B6677075588}"/>
          </ac:spMkLst>
        </pc:spChg>
        <pc:spChg chg="mod">
          <ac:chgData name="Bean, Fiona" userId="S::fb117435@umconnect.umt.edu::646cb65d-d9c9-4627-8718-497e2420b379" providerId="AD" clId="Web-{A098735A-C796-70AA-FEDF-42D0688254E8}" dt="2021-04-08T16:13:46.970" v="43" actId="14100"/>
          <ac:spMkLst>
            <pc:docMk/>
            <pc:sldMk cId="1514514397" sldId="277"/>
            <ac:spMk id="3" creationId="{19E4AC01-2138-40CF-B5F1-1A40D54D9558}"/>
          </ac:spMkLst>
        </pc:spChg>
      </pc:sldChg>
      <pc:sldChg chg="modSp new del">
        <pc:chgData name="Bean, Fiona" userId="S::fb117435@umconnect.umt.edu::646cb65d-d9c9-4627-8718-497e2420b379" providerId="AD" clId="Web-{A098735A-C796-70AA-FEDF-42D0688254E8}" dt="2021-04-08T16:22:12.686" v="90"/>
        <pc:sldMkLst>
          <pc:docMk/>
          <pc:sldMk cId="3633534975" sldId="277"/>
        </pc:sldMkLst>
        <pc:spChg chg="mod">
          <ac:chgData name="Bean, Fiona" userId="S::fb117435@umconnect.umt.edu::646cb65d-d9c9-4627-8718-497e2420b379" providerId="AD" clId="Web-{A098735A-C796-70AA-FEDF-42D0688254E8}" dt="2021-04-08T16:16:56.928" v="66" actId="20577"/>
          <ac:spMkLst>
            <pc:docMk/>
            <pc:sldMk cId="3633534975" sldId="277"/>
            <ac:spMk id="2" creationId="{1CA5595C-88AD-4A1D-A5E3-FEF453F5D177}"/>
          </ac:spMkLst>
        </pc:spChg>
      </pc:sldChg>
      <pc:sldChg chg="modSp new del">
        <pc:chgData name="Bean, Fiona" userId="S::fb117435@umconnect.umt.edu::646cb65d-d9c9-4627-8718-497e2420b379" providerId="AD" clId="Web-{A098735A-C796-70AA-FEDF-42D0688254E8}" dt="2021-04-08T16:22:13.670" v="91"/>
        <pc:sldMkLst>
          <pc:docMk/>
          <pc:sldMk cId="666547136" sldId="278"/>
        </pc:sldMkLst>
        <pc:spChg chg="mod">
          <ac:chgData name="Bean, Fiona" userId="S::fb117435@umconnect.umt.edu::646cb65d-d9c9-4627-8718-497e2420b379" providerId="AD" clId="Web-{A098735A-C796-70AA-FEDF-42D0688254E8}" dt="2021-04-08T16:17:03.881" v="81" actId="20577"/>
          <ac:spMkLst>
            <pc:docMk/>
            <pc:sldMk cId="666547136" sldId="278"/>
            <ac:spMk id="2" creationId="{BDECE257-D182-4BFD-A705-5D12691270A2}"/>
          </ac:spMkLst>
        </pc:spChg>
      </pc:sldChg>
      <pc:sldChg chg="modSp add del replId">
        <pc:chgData name="Bean, Fiona" userId="S::fb117435@umconnect.umt.edu::646cb65d-d9c9-4627-8718-497e2420b379" providerId="AD" clId="Web-{A098735A-C796-70AA-FEDF-42D0688254E8}" dt="2021-04-08T16:14:07.565" v="46"/>
        <pc:sldMkLst>
          <pc:docMk/>
          <pc:sldMk cId="2331910833" sldId="278"/>
        </pc:sldMkLst>
        <pc:spChg chg="mod">
          <ac:chgData name="Bean, Fiona" userId="S::fb117435@umconnect.umt.edu::646cb65d-d9c9-4627-8718-497e2420b379" providerId="AD" clId="Web-{A098735A-C796-70AA-FEDF-42D0688254E8}" dt="2021-04-08T16:12:59.719" v="35" actId="20577"/>
          <ac:spMkLst>
            <pc:docMk/>
            <pc:sldMk cId="2331910833" sldId="278"/>
            <ac:spMk id="2" creationId="{912DA2BC-F3A5-4E58-9EA7-2B6677075588}"/>
          </ac:spMkLst>
        </pc:spChg>
      </pc:sldChg>
    </pc:docChg>
  </pc:docChgLst>
  <pc:docChgLst>
    <pc:chgData name="Bean, Fiona" userId="S::fb117435@umconnect.umt.edu::646cb65d-d9c9-4627-8718-497e2420b379" providerId="AD" clId="Web-{EC2F2DC8-9420-402D-810A-5A715B07E9A1}"/>
    <pc:docChg chg="addSld delSld modSld">
      <pc:chgData name="Bean, Fiona" userId="S::fb117435@umconnect.umt.edu::646cb65d-d9c9-4627-8718-497e2420b379" providerId="AD" clId="Web-{EC2F2DC8-9420-402D-810A-5A715B07E9A1}" dt="2021-04-08T15:56:47.947" v="537" actId="20577"/>
      <pc:docMkLst>
        <pc:docMk/>
      </pc:docMkLst>
      <pc:sldChg chg="addSp delSp modSp mod setClrOvrMap">
        <pc:chgData name="Bean, Fiona" userId="S::fb117435@umconnect.umt.edu::646cb65d-d9c9-4627-8718-497e2420b379" providerId="AD" clId="Web-{EC2F2DC8-9420-402D-810A-5A715B07E9A1}" dt="2021-04-08T15:46:26.292" v="420"/>
        <pc:sldMkLst>
          <pc:docMk/>
          <pc:sldMk cId="109857222" sldId="256"/>
        </pc:sldMkLst>
        <pc:spChg chg="mod">
          <ac:chgData name="Bean, Fiona" userId="S::fb117435@umconnect.umt.edu::646cb65d-d9c9-4627-8718-497e2420b379" providerId="AD" clId="Web-{EC2F2DC8-9420-402D-810A-5A715B07E9A1}" dt="2021-04-08T15:46:26.292" v="42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ean, Fiona" userId="S::fb117435@umconnect.umt.edu::646cb65d-d9c9-4627-8718-497e2420b379" providerId="AD" clId="Web-{EC2F2DC8-9420-402D-810A-5A715B07E9A1}" dt="2021-04-08T15:46:26.292" v="420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Bean, Fiona" userId="S::fb117435@umconnect.umt.edu::646cb65d-d9c9-4627-8718-497e2420b379" providerId="AD" clId="Web-{EC2F2DC8-9420-402D-810A-5A715B07E9A1}" dt="2021-04-08T15:46:26.292" v="420"/>
          <ac:spMkLst>
            <pc:docMk/>
            <pc:sldMk cId="109857222" sldId="256"/>
            <ac:spMk id="9" creationId="{4AA13AD3-0A4F-475A-BEBB-DEEFF5C096C3}"/>
          </ac:spMkLst>
        </pc:spChg>
        <pc:spChg chg="del">
          <ac:chgData name="Bean, Fiona" userId="S::fb117435@umconnect.umt.edu::646cb65d-d9c9-4627-8718-497e2420b379" providerId="AD" clId="Web-{EC2F2DC8-9420-402D-810A-5A715B07E9A1}" dt="2021-04-08T15:46:26.292" v="420"/>
          <ac:spMkLst>
            <pc:docMk/>
            <pc:sldMk cId="109857222" sldId="256"/>
            <ac:spMk id="11" creationId="{205BB74C-33FB-4335-8808-49E247F7BF75}"/>
          </ac:spMkLst>
        </pc:spChg>
        <pc:spChg chg="add">
          <ac:chgData name="Bean, Fiona" userId="S::fb117435@umconnect.umt.edu::646cb65d-d9c9-4627-8718-497e2420b379" providerId="AD" clId="Web-{EC2F2DC8-9420-402D-810A-5A715B07E9A1}" dt="2021-04-08T15:46:26.292" v="420"/>
          <ac:spMkLst>
            <pc:docMk/>
            <pc:sldMk cId="109857222" sldId="256"/>
            <ac:spMk id="16" creationId="{4AA13AD3-0A4F-475A-BEBB-DEEFF5C096C3}"/>
          </ac:spMkLst>
        </pc:spChg>
        <pc:spChg chg="add">
          <ac:chgData name="Bean, Fiona" userId="S::fb117435@umconnect.umt.edu::646cb65d-d9c9-4627-8718-497e2420b379" providerId="AD" clId="Web-{EC2F2DC8-9420-402D-810A-5A715B07E9A1}" dt="2021-04-08T15:46:26.292" v="420"/>
          <ac:spMkLst>
            <pc:docMk/>
            <pc:sldMk cId="109857222" sldId="256"/>
            <ac:spMk id="18" creationId="{4AB109E1-45E3-4986-9663-C3EAAC041219}"/>
          </ac:spMkLst>
        </pc:spChg>
        <pc:spChg chg="add">
          <ac:chgData name="Bean, Fiona" userId="S::fb117435@umconnect.umt.edu::646cb65d-d9c9-4627-8718-497e2420b379" providerId="AD" clId="Web-{EC2F2DC8-9420-402D-810A-5A715B07E9A1}" dt="2021-04-08T15:46:26.292" v="420"/>
          <ac:spMkLst>
            <pc:docMk/>
            <pc:sldMk cId="109857222" sldId="256"/>
            <ac:spMk id="20" creationId="{EDEE9D42-BBE7-4427-9BC3-971CE96F1E29}"/>
          </ac:spMkLst>
        </pc:spChg>
        <pc:picChg chg="del">
          <ac:chgData name="Bean, Fiona" userId="S::fb117435@umconnect.umt.edu::646cb65d-d9c9-4627-8718-497e2420b379" providerId="AD" clId="Web-{EC2F2DC8-9420-402D-810A-5A715B07E9A1}" dt="2021-04-08T15:45:10.417" v="416"/>
          <ac:picMkLst>
            <pc:docMk/>
            <pc:sldMk cId="109857222" sldId="256"/>
            <ac:picMk id="4" creationId="{92D284C2-45DE-4A7D-BE34-516D6C24B1F6}"/>
          </ac:picMkLst>
        </pc:picChg>
        <pc:picChg chg="add mod">
          <ac:chgData name="Bean, Fiona" userId="S::fb117435@umconnect.umt.edu::646cb65d-d9c9-4627-8718-497e2420b379" providerId="AD" clId="Web-{EC2F2DC8-9420-402D-810A-5A715B07E9A1}" dt="2021-04-08T15:46:26.292" v="420"/>
          <ac:picMkLst>
            <pc:docMk/>
            <pc:sldMk cId="109857222" sldId="256"/>
            <ac:picMk id="5" creationId="{580FB10C-598D-46C6-996C-6EC10D3A1DA7}"/>
          </ac:picMkLst>
        </pc:picChg>
      </pc:sldChg>
      <pc:sldChg chg="addSp delSp modSp">
        <pc:chgData name="Bean, Fiona" userId="S::fb117435@umconnect.umt.edu::646cb65d-d9c9-4627-8718-497e2420b379" providerId="AD" clId="Web-{EC2F2DC8-9420-402D-810A-5A715B07E9A1}" dt="2021-04-08T15:47:57.980" v="421" actId="14100"/>
        <pc:sldMkLst>
          <pc:docMk/>
          <pc:sldMk cId="274760316" sldId="257"/>
        </pc:sldMkLst>
        <pc:spChg chg="mod">
          <ac:chgData name="Bean, Fiona" userId="S::fb117435@umconnect.umt.edu::646cb65d-d9c9-4627-8718-497e2420b379" providerId="AD" clId="Web-{EC2F2DC8-9420-402D-810A-5A715B07E9A1}" dt="2021-04-08T15:47:57.980" v="421" actId="14100"/>
          <ac:spMkLst>
            <pc:docMk/>
            <pc:sldMk cId="274760316" sldId="257"/>
            <ac:spMk id="3" creationId="{69AED3D4-F8B4-4DB1-9AFE-4D2236B975FF}"/>
          </ac:spMkLst>
        </pc:spChg>
        <pc:spChg chg="add del mod">
          <ac:chgData name="Bean, Fiona" userId="S::fb117435@umconnect.umt.edu::646cb65d-d9c9-4627-8718-497e2420b379" providerId="AD" clId="Web-{EC2F2DC8-9420-402D-810A-5A715B07E9A1}" dt="2021-04-07T15:59:54.778" v="57"/>
          <ac:spMkLst>
            <pc:docMk/>
            <pc:sldMk cId="274760316" sldId="257"/>
            <ac:spMk id="5" creationId="{8028A5C8-CD29-4A08-A044-673A55781225}"/>
          </ac:spMkLst>
        </pc:spChg>
        <pc:picChg chg="add mod">
          <ac:chgData name="Bean, Fiona" userId="S::fb117435@umconnect.umt.edu::646cb65d-d9c9-4627-8718-497e2420b379" providerId="AD" clId="Web-{EC2F2DC8-9420-402D-810A-5A715B07E9A1}" dt="2021-04-08T15:45:06.636" v="415" actId="1076"/>
          <ac:picMkLst>
            <pc:docMk/>
            <pc:sldMk cId="274760316" sldId="257"/>
            <ac:picMk id="5" creationId="{4B7CB966-D9B8-4694-BB8B-99FB3C1368F3}"/>
          </ac:picMkLst>
        </pc:picChg>
      </pc:sldChg>
      <pc:sldChg chg="modSp">
        <pc:chgData name="Bean, Fiona" userId="S::fb117435@umconnect.umt.edu::646cb65d-d9c9-4627-8718-497e2420b379" providerId="AD" clId="Web-{EC2F2DC8-9420-402D-810A-5A715B07E9A1}" dt="2021-04-07T21:43:12.529" v="296" actId="20577"/>
        <pc:sldMkLst>
          <pc:docMk/>
          <pc:sldMk cId="2921319196" sldId="259"/>
        </pc:sldMkLst>
        <pc:spChg chg="mod">
          <ac:chgData name="Bean, Fiona" userId="S::fb117435@umconnect.umt.edu::646cb65d-d9c9-4627-8718-497e2420b379" providerId="AD" clId="Web-{EC2F2DC8-9420-402D-810A-5A715B07E9A1}" dt="2021-04-07T21:43:12.529" v="296" actId="20577"/>
          <ac:spMkLst>
            <pc:docMk/>
            <pc:sldMk cId="2921319196" sldId="259"/>
            <ac:spMk id="2" creationId="{56835427-9830-4E8A-82FA-731C06C99FF3}"/>
          </ac:spMkLst>
        </pc:spChg>
      </pc:sldChg>
      <pc:sldChg chg="addSp delSp modSp del mod setBg addAnim delAnim">
        <pc:chgData name="Bean, Fiona" userId="S::fb117435@umconnect.umt.edu::646cb65d-d9c9-4627-8718-497e2420b379" providerId="AD" clId="Web-{EC2F2DC8-9420-402D-810A-5A715B07E9A1}" dt="2021-04-07T21:49:40.824" v="312"/>
        <pc:sldMkLst>
          <pc:docMk/>
          <pc:sldMk cId="3253835328" sldId="260"/>
        </pc:sldMkLst>
        <pc:spChg chg="mod ord">
          <ac:chgData name="Bean, Fiona" userId="S::fb117435@umconnect.umt.edu::646cb65d-d9c9-4627-8718-497e2420b379" providerId="AD" clId="Web-{EC2F2DC8-9420-402D-810A-5A715B07E9A1}" dt="2021-04-07T21:49:30.402" v="311"/>
          <ac:spMkLst>
            <pc:docMk/>
            <pc:sldMk cId="3253835328" sldId="260"/>
            <ac:spMk id="2" creationId="{E58178AD-DB9E-483F-B346-5DCB75EC4E64}"/>
          </ac:spMkLst>
        </pc:spChg>
        <pc:spChg chg="del">
          <ac:chgData name="Bean, Fiona" userId="S::fb117435@umconnect.umt.edu::646cb65d-d9c9-4627-8718-497e2420b379" providerId="AD" clId="Web-{EC2F2DC8-9420-402D-810A-5A715B07E9A1}" dt="2021-04-07T21:46:29.778" v="297"/>
          <ac:spMkLst>
            <pc:docMk/>
            <pc:sldMk cId="3253835328" sldId="260"/>
            <ac:spMk id="3" creationId="{0FC939EF-93E0-489A-96A1-28942A114BDF}"/>
          </ac:spMkLst>
        </pc:spChg>
        <pc:spChg chg="add del">
          <ac:chgData name="Bean, Fiona" userId="S::fb117435@umconnect.umt.edu::646cb65d-d9c9-4627-8718-497e2420b379" providerId="AD" clId="Web-{EC2F2DC8-9420-402D-810A-5A715B07E9A1}" dt="2021-04-07T21:48:30.699" v="299"/>
          <ac:spMkLst>
            <pc:docMk/>
            <pc:sldMk cId="3253835328" sldId="260"/>
            <ac:spMk id="9" creationId="{09A1C012-8297-4361-ACE8-A2509FB18911}"/>
          </ac:spMkLst>
        </pc:spChg>
        <pc:spChg chg="add del">
          <ac:chgData name="Bean, Fiona" userId="S::fb117435@umconnect.umt.edu::646cb65d-d9c9-4627-8718-497e2420b379" providerId="AD" clId="Web-{EC2F2DC8-9420-402D-810A-5A715B07E9A1}" dt="2021-04-07T21:48:30.699" v="299"/>
          <ac:spMkLst>
            <pc:docMk/>
            <pc:sldMk cId="3253835328" sldId="260"/>
            <ac:spMk id="11" creationId="{4AA13AD3-0A4F-475A-BEBB-DEEFF5C096C3}"/>
          </ac:spMkLst>
        </pc:spChg>
        <pc:spChg chg="add del">
          <ac:chgData name="Bean, Fiona" userId="S::fb117435@umconnect.umt.edu::646cb65d-d9c9-4627-8718-497e2420b379" providerId="AD" clId="Web-{EC2F2DC8-9420-402D-810A-5A715B07E9A1}" dt="2021-04-07T21:48:30.699" v="299"/>
          <ac:spMkLst>
            <pc:docMk/>
            <pc:sldMk cId="3253835328" sldId="260"/>
            <ac:spMk id="13" creationId="{365A786E-9028-443F-8713-B9552D9A2355}"/>
          </ac:spMkLst>
        </pc:spChg>
        <pc:spChg chg="add del">
          <ac:chgData name="Bean, Fiona" userId="S::fb117435@umconnect.umt.edu::646cb65d-d9c9-4627-8718-497e2420b379" providerId="AD" clId="Web-{EC2F2DC8-9420-402D-810A-5A715B07E9A1}" dt="2021-04-07T21:49:30.402" v="311"/>
          <ac:spMkLst>
            <pc:docMk/>
            <pc:sldMk cId="3253835328" sldId="260"/>
            <ac:spMk id="18" creationId="{09A1C012-8297-4361-ACE8-A2509FB18911}"/>
          </ac:spMkLst>
        </pc:spChg>
        <pc:spChg chg="add del">
          <ac:chgData name="Bean, Fiona" userId="S::fb117435@umconnect.umt.edu::646cb65d-d9c9-4627-8718-497e2420b379" providerId="AD" clId="Web-{EC2F2DC8-9420-402D-810A-5A715B07E9A1}" dt="2021-04-07T21:49:30.402" v="311"/>
          <ac:spMkLst>
            <pc:docMk/>
            <pc:sldMk cId="3253835328" sldId="260"/>
            <ac:spMk id="20" creationId="{4AA13AD3-0A4F-475A-BEBB-DEEFF5C096C3}"/>
          </ac:spMkLst>
        </pc:spChg>
        <pc:spChg chg="add del">
          <ac:chgData name="Bean, Fiona" userId="S::fb117435@umconnect.umt.edu::646cb65d-d9c9-4627-8718-497e2420b379" providerId="AD" clId="Web-{EC2F2DC8-9420-402D-810A-5A715B07E9A1}" dt="2021-04-07T21:49:30.402" v="311"/>
          <ac:spMkLst>
            <pc:docMk/>
            <pc:sldMk cId="3253835328" sldId="260"/>
            <ac:spMk id="22" creationId="{365A786E-9028-443F-8713-B9552D9A2355}"/>
          </ac:spMkLst>
        </pc:spChg>
        <pc:spChg chg="add">
          <ac:chgData name="Bean, Fiona" userId="S::fb117435@umconnect.umt.edu::646cb65d-d9c9-4627-8718-497e2420b379" providerId="AD" clId="Web-{EC2F2DC8-9420-402D-810A-5A715B07E9A1}" dt="2021-04-07T21:49:30.402" v="311"/>
          <ac:spMkLst>
            <pc:docMk/>
            <pc:sldMk cId="3253835328" sldId="260"/>
            <ac:spMk id="27" creationId="{09A1C012-8297-4361-ACE8-A2509FB18911}"/>
          </ac:spMkLst>
        </pc:spChg>
        <pc:spChg chg="add">
          <ac:chgData name="Bean, Fiona" userId="S::fb117435@umconnect.umt.edu::646cb65d-d9c9-4627-8718-497e2420b379" providerId="AD" clId="Web-{EC2F2DC8-9420-402D-810A-5A715B07E9A1}" dt="2021-04-07T21:49:30.402" v="311"/>
          <ac:spMkLst>
            <pc:docMk/>
            <pc:sldMk cId="3253835328" sldId="260"/>
            <ac:spMk id="29" creationId="{4AA13AD3-0A4F-475A-BEBB-DEEFF5C096C3}"/>
          </ac:spMkLst>
        </pc:spChg>
        <pc:spChg chg="add">
          <ac:chgData name="Bean, Fiona" userId="S::fb117435@umconnect.umt.edu::646cb65d-d9c9-4627-8718-497e2420b379" providerId="AD" clId="Web-{EC2F2DC8-9420-402D-810A-5A715B07E9A1}" dt="2021-04-07T21:49:30.402" v="311"/>
          <ac:spMkLst>
            <pc:docMk/>
            <pc:sldMk cId="3253835328" sldId="260"/>
            <ac:spMk id="31" creationId="{D65E0E3C-32F3-480B-9842-7611BBE2EE9F}"/>
          </ac:spMkLst>
        </pc:spChg>
        <pc:picChg chg="add mod">
          <ac:chgData name="Bean, Fiona" userId="S::fb117435@umconnect.umt.edu::646cb65d-d9c9-4627-8718-497e2420b379" providerId="AD" clId="Web-{EC2F2DC8-9420-402D-810A-5A715B07E9A1}" dt="2021-04-07T21:49:30.402" v="311"/>
          <ac:picMkLst>
            <pc:docMk/>
            <pc:sldMk cId="3253835328" sldId="260"/>
            <ac:picMk id="4" creationId="{CA023415-23C8-4F80-9C2A-012F59675C71}"/>
          </ac:picMkLst>
        </pc:picChg>
        <pc:picChg chg="add del mod">
          <ac:chgData name="Bean, Fiona" userId="S::fb117435@umconnect.umt.edu::646cb65d-d9c9-4627-8718-497e2420b379" providerId="AD" clId="Web-{EC2F2DC8-9420-402D-810A-5A715B07E9A1}" dt="2021-04-07T21:48:44.402" v="305"/>
          <ac:picMkLst>
            <pc:docMk/>
            <pc:sldMk cId="3253835328" sldId="260"/>
            <ac:picMk id="5" creationId="{25D4FF97-09D6-40C8-B096-B6894DD752D4}"/>
          </ac:picMkLst>
        </pc:picChg>
      </pc:sldChg>
      <pc:sldChg chg="addSp modSp">
        <pc:chgData name="Bean, Fiona" userId="S::fb117435@umconnect.umt.edu::646cb65d-d9c9-4627-8718-497e2420b379" providerId="AD" clId="Web-{EC2F2DC8-9420-402D-810A-5A715B07E9A1}" dt="2021-04-08T15:41:58.324" v="413" actId="1076"/>
        <pc:sldMkLst>
          <pc:docMk/>
          <pc:sldMk cId="3618914158" sldId="261"/>
        </pc:sldMkLst>
        <pc:picChg chg="add mod">
          <ac:chgData name="Bean, Fiona" userId="S::fb117435@umconnect.umt.edu::646cb65d-d9c9-4627-8718-497e2420b379" providerId="AD" clId="Web-{EC2F2DC8-9420-402D-810A-5A715B07E9A1}" dt="2021-04-08T15:41:58.324" v="413" actId="1076"/>
          <ac:picMkLst>
            <pc:docMk/>
            <pc:sldMk cId="3618914158" sldId="261"/>
            <ac:picMk id="7" creationId="{0E56CC6B-6A0F-4E02-9CAA-E8272712D572}"/>
          </ac:picMkLst>
        </pc:picChg>
      </pc:sldChg>
      <pc:sldChg chg="del">
        <pc:chgData name="Bean, Fiona" userId="S::fb117435@umconnect.umt.edu::646cb65d-d9c9-4627-8718-497e2420b379" providerId="AD" clId="Web-{EC2F2DC8-9420-402D-810A-5A715B07E9A1}" dt="2021-04-08T15:48:45.573" v="425"/>
        <pc:sldMkLst>
          <pc:docMk/>
          <pc:sldMk cId="38490364" sldId="266"/>
        </pc:sldMkLst>
      </pc:sldChg>
      <pc:sldChg chg="addSp modSp">
        <pc:chgData name="Bean, Fiona" userId="S::fb117435@umconnect.umt.edu::646cb65d-d9c9-4627-8718-497e2420b379" providerId="AD" clId="Web-{EC2F2DC8-9420-402D-810A-5A715B07E9A1}" dt="2021-04-07T21:55:36.916" v="340" actId="1076"/>
        <pc:sldMkLst>
          <pc:docMk/>
          <pc:sldMk cId="377792365" sldId="267"/>
        </pc:sldMkLst>
        <pc:spChg chg="mod">
          <ac:chgData name="Bean, Fiona" userId="S::fb117435@umconnect.umt.edu::646cb65d-d9c9-4627-8718-497e2420b379" providerId="AD" clId="Web-{EC2F2DC8-9420-402D-810A-5A715B07E9A1}" dt="2021-04-07T21:53:50.261" v="335" actId="20577"/>
          <ac:spMkLst>
            <pc:docMk/>
            <pc:sldMk cId="377792365" sldId="267"/>
            <ac:spMk id="2" creationId="{3A2E1DEB-671E-4621-B503-0A9E5E02B69F}"/>
          </ac:spMkLst>
        </pc:spChg>
        <pc:picChg chg="add mod">
          <ac:chgData name="Bean, Fiona" userId="S::fb117435@umconnect.umt.edu::646cb65d-d9c9-4627-8718-497e2420b379" providerId="AD" clId="Web-{EC2F2DC8-9420-402D-810A-5A715B07E9A1}" dt="2021-04-07T21:55:36.916" v="340" actId="1076"/>
          <ac:picMkLst>
            <pc:docMk/>
            <pc:sldMk cId="377792365" sldId="267"/>
            <ac:picMk id="5" creationId="{DE00F281-C6BB-47B8-8174-2EE9EE978282}"/>
          </ac:picMkLst>
        </pc:picChg>
      </pc:sldChg>
      <pc:sldChg chg="addSp delSp modSp mod setBg">
        <pc:chgData name="Bean, Fiona" userId="S::fb117435@umconnect.umt.edu::646cb65d-d9c9-4627-8718-497e2420b379" providerId="AD" clId="Web-{EC2F2DC8-9420-402D-810A-5A715B07E9A1}" dt="2021-04-08T15:40:16.309" v="407" actId="1076"/>
        <pc:sldMkLst>
          <pc:docMk/>
          <pc:sldMk cId="3361145275" sldId="268"/>
        </pc:sldMkLst>
        <pc:spChg chg="mod">
          <ac:chgData name="Bean, Fiona" userId="S::fb117435@umconnect.umt.edu::646cb65d-d9c9-4627-8718-497e2420b379" providerId="AD" clId="Web-{EC2F2DC8-9420-402D-810A-5A715B07E9A1}" dt="2021-04-08T15:39:33.590" v="396"/>
          <ac:spMkLst>
            <pc:docMk/>
            <pc:sldMk cId="3361145275" sldId="268"/>
            <ac:spMk id="2" creationId="{ADCB92F6-0AF2-4267-8F18-63C2D6218879}"/>
          </ac:spMkLst>
        </pc:spChg>
        <pc:spChg chg="mod">
          <ac:chgData name="Bean, Fiona" userId="S::fb117435@umconnect.umt.edu::646cb65d-d9c9-4627-8718-497e2420b379" providerId="AD" clId="Web-{EC2F2DC8-9420-402D-810A-5A715B07E9A1}" dt="2021-04-08T15:39:33.590" v="396"/>
          <ac:spMkLst>
            <pc:docMk/>
            <pc:sldMk cId="3361145275" sldId="268"/>
            <ac:spMk id="3" creationId="{EFA9B442-A1C0-48CF-8115-0D6DDFFC158F}"/>
          </ac:spMkLst>
        </pc:spChg>
        <pc:spChg chg="del mod">
          <ac:chgData name="Bean, Fiona" userId="S::fb117435@umconnect.umt.edu::646cb65d-d9c9-4627-8718-497e2420b379" providerId="AD" clId="Web-{EC2F2DC8-9420-402D-810A-5A715B07E9A1}" dt="2021-04-07T22:04:13.118" v="367"/>
          <ac:spMkLst>
            <pc:docMk/>
            <pc:sldMk cId="3361145275" sldId="268"/>
            <ac:spMk id="5" creationId="{020D6F95-CF0E-4FBF-BD0D-D8DEEABA9AEB}"/>
          </ac:spMkLst>
        </pc:spChg>
        <pc:spChg chg="del mod">
          <ac:chgData name="Bean, Fiona" userId="S::fb117435@umconnect.umt.edu::646cb65d-d9c9-4627-8718-497e2420b379" providerId="AD" clId="Web-{EC2F2DC8-9420-402D-810A-5A715B07E9A1}" dt="2021-04-07T22:04:11.196" v="366"/>
          <ac:spMkLst>
            <pc:docMk/>
            <pc:sldMk cId="3361145275" sldId="268"/>
            <ac:spMk id="7" creationId="{25548C81-2BE4-4D33-8DE3-E1632C2EBF1B}"/>
          </ac:spMkLst>
        </pc:spChg>
        <pc:spChg chg="add ord">
          <ac:chgData name="Bean, Fiona" userId="S::fb117435@umconnect.umt.edu::646cb65d-d9c9-4627-8718-497e2420b379" providerId="AD" clId="Web-{EC2F2DC8-9420-402D-810A-5A715B07E9A1}" dt="2021-04-08T15:39:45.418" v="400"/>
          <ac:spMkLst>
            <pc:docMk/>
            <pc:sldMk cId="3361145275" sldId="268"/>
            <ac:spMk id="10" creationId="{EB6D1D7F-141C-4D8E-BFBA-D95B68E16385}"/>
          </ac:spMkLst>
        </pc:spChg>
        <pc:spChg chg="add">
          <ac:chgData name="Bean, Fiona" userId="S::fb117435@umconnect.umt.edu::646cb65d-d9c9-4627-8718-497e2420b379" providerId="AD" clId="Web-{EC2F2DC8-9420-402D-810A-5A715B07E9A1}" dt="2021-04-08T15:39:33.590" v="396"/>
          <ac:spMkLst>
            <pc:docMk/>
            <pc:sldMk cId="3361145275" sldId="268"/>
            <ac:spMk id="12" creationId="{B7B54865-0417-4422-B63B-3E74C04CD741}"/>
          </ac:spMkLst>
        </pc:spChg>
        <pc:picChg chg="add del mod">
          <ac:chgData name="Bean, Fiona" userId="S::fb117435@umconnect.umt.edu::646cb65d-d9c9-4627-8718-497e2420b379" providerId="AD" clId="Web-{EC2F2DC8-9420-402D-810A-5A715B07E9A1}" dt="2021-04-08T15:35:40.387" v="380"/>
          <ac:picMkLst>
            <pc:docMk/>
            <pc:sldMk cId="3361145275" sldId="268"/>
            <ac:picMk id="4" creationId="{5CD6612D-21DC-4F1B-88EE-E30353C7DA0D}"/>
          </ac:picMkLst>
        </pc:picChg>
        <pc:picChg chg="add mod ord modCrop">
          <ac:chgData name="Bean, Fiona" userId="S::fb117435@umconnect.umt.edu::646cb65d-d9c9-4627-8718-497e2420b379" providerId="AD" clId="Web-{EC2F2DC8-9420-402D-810A-5A715B07E9A1}" dt="2021-04-08T15:40:16.309" v="407" actId="1076"/>
          <ac:picMkLst>
            <pc:docMk/>
            <pc:sldMk cId="3361145275" sldId="268"/>
            <ac:picMk id="5" creationId="{77B5566B-35F0-4665-B434-F43D559A44AE}"/>
          </ac:picMkLst>
        </pc:picChg>
      </pc:sldChg>
      <pc:sldChg chg="addSp delSp modSp new mod setBg">
        <pc:chgData name="Bean, Fiona" userId="S::fb117435@umconnect.umt.edu::646cb65d-d9c9-4627-8718-497e2420b379" providerId="AD" clId="Web-{EC2F2DC8-9420-402D-810A-5A715B07E9A1}" dt="2021-04-08T15:36:22.309" v="392" actId="1076"/>
        <pc:sldMkLst>
          <pc:docMk/>
          <pc:sldMk cId="3757289909" sldId="269"/>
        </pc:sldMkLst>
        <pc:spChg chg="mod">
          <ac:chgData name="Bean, Fiona" userId="S::fb117435@umconnect.umt.edu::646cb65d-d9c9-4627-8718-497e2420b379" providerId="AD" clId="Web-{EC2F2DC8-9420-402D-810A-5A715B07E9A1}" dt="2021-04-08T15:36:10.262" v="389"/>
          <ac:spMkLst>
            <pc:docMk/>
            <pc:sldMk cId="3757289909" sldId="269"/>
            <ac:spMk id="2" creationId="{DFD24DE9-2720-4A38-9285-2A202995CC15}"/>
          </ac:spMkLst>
        </pc:spChg>
        <pc:spChg chg="mod ord">
          <ac:chgData name="Bean, Fiona" userId="S::fb117435@umconnect.umt.edu::646cb65d-d9c9-4627-8718-497e2420b379" providerId="AD" clId="Web-{EC2F2DC8-9420-402D-810A-5A715B07E9A1}" dt="2021-04-08T15:36:10.262" v="389"/>
          <ac:spMkLst>
            <pc:docMk/>
            <pc:sldMk cId="3757289909" sldId="269"/>
            <ac:spMk id="3" creationId="{C663F8BF-D5F2-49C4-AC1D-237E665E0981}"/>
          </ac:spMkLst>
        </pc:spChg>
        <pc:spChg chg="add del mod">
          <ac:chgData name="Bean, Fiona" userId="S::fb117435@umconnect.umt.edu::646cb65d-d9c9-4627-8718-497e2420b379" providerId="AD" clId="Web-{EC2F2DC8-9420-402D-810A-5A715B07E9A1}" dt="2021-04-08T15:35:52.747" v="385"/>
          <ac:spMkLst>
            <pc:docMk/>
            <pc:sldMk cId="3757289909" sldId="269"/>
            <ac:spMk id="4" creationId="{550DB1B6-C699-4736-9BE6-0D7089155E64}"/>
          </ac:spMkLst>
        </pc:spChg>
        <pc:spChg chg="add">
          <ac:chgData name="Bean, Fiona" userId="S::fb117435@umconnect.umt.edu::646cb65d-d9c9-4627-8718-497e2420b379" providerId="AD" clId="Web-{EC2F2DC8-9420-402D-810A-5A715B07E9A1}" dt="2021-04-08T15:36:10.262" v="389"/>
          <ac:spMkLst>
            <pc:docMk/>
            <pc:sldMk cId="3757289909" sldId="269"/>
            <ac:spMk id="10" creationId="{EB6D1D7F-141C-4D8E-BFBA-D95B68E16385}"/>
          </ac:spMkLst>
        </pc:spChg>
        <pc:spChg chg="add">
          <ac:chgData name="Bean, Fiona" userId="S::fb117435@umconnect.umt.edu::646cb65d-d9c9-4627-8718-497e2420b379" providerId="AD" clId="Web-{EC2F2DC8-9420-402D-810A-5A715B07E9A1}" dt="2021-04-08T15:36:10.262" v="389"/>
          <ac:spMkLst>
            <pc:docMk/>
            <pc:sldMk cId="3757289909" sldId="269"/>
            <ac:spMk id="12" creationId="{245B42B6-26F8-4E25-839B-FB38F13BEFFC}"/>
          </ac:spMkLst>
        </pc:spChg>
        <pc:picChg chg="add mod">
          <ac:chgData name="Bean, Fiona" userId="S::fb117435@umconnect.umt.edu::646cb65d-d9c9-4627-8718-497e2420b379" providerId="AD" clId="Web-{EC2F2DC8-9420-402D-810A-5A715B07E9A1}" dt="2021-04-08T15:36:22.309" v="392" actId="1076"/>
          <ac:picMkLst>
            <pc:docMk/>
            <pc:sldMk cId="3757289909" sldId="269"/>
            <ac:picMk id="5" creationId="{9A321B61-FBE9-4E42-ACE2-F26498A4B114}"/>
          </ac:picMkLst>
        </pc:picChg>
      </pc:sldChg>
      <pc:sldChg chg="modSp new">
        <pc:chgData name="Bean, Fiona" userId="S::fb117435@umconnect.umt.edu::646cb65d-d9c9-4627-8718-497e2420b379" providerId="AD" clId="Web-{EC2F2DC8-9420-402D-810A-5A715B07E9A1}" dt="2021-04-08T15:54:29.198" v="447" actId="20577"/>
        <pc:sldMkLst>
          <pc:docMk/>
          <pc:sldMk cId="518547704" sldId="270"/>
        </pc:sldMkLst>
        <pc:spChg chg="mod">
          <ac:chgData name="Bean, Fiona" userId="S::fb117435@umconnect.umt.edu::646cb65d-d9c9-4627-8718-497e2420b379" providerId="AD" clId="Web-{EC2F2DC8-9420-402D-810A-5A715B07E9A1}" dt="2021-04-08T15:54:29.198" v="447" actId="20577"/>
          <ac:spMkLst>
            <pc:docMk/>
            <pc:sldMk cId="518547704" sldId="270"/>
            <ac:spMk id="2" creationId="{3DC91143-7794-4B6D-8632-B1CA7829207B}"/>
          </ac:spMkLst>
        </pc:spChg>
        <pc:spChg chg="mod">
          <ac:chgData name="Bean, Fiona" userId="S::fb117435@umconnect.umt.edu::646cb65d-d9c9-4627-8718-497e2420b379" providerId="AD" clId="Web-{EC2F2DC8-9420-402D-810A-5A715B07E9A1}" dt="2021-04-08T15:53:27.823" v="432" actId="20577"/>
          <ac:spMkLst>
            <pc:docMk/>
            <pc:sldMk cId="518547704" sldId="270"/>
            <ac:spMk id="3" creationId="{E7DE88D0-7D96-4AD0-B80E-B1C08F642C5D}"/>
          </ac:spMkLst>
        </pc:spChg>
      </pc:sldChg>
      <pc:sldChg chg="modSp new">
        <pc:chgData name="Bean, Fiona" userId="S::fb117435@umconnect.umt.edu::646cb65d-d9c9-4627-8718-497e2420b379" providerId="AD" clId="Web-{EC2F2DC8-9420-402D-810A-5A715B07E9A1}" dt="2021-04-08T15:48:30.870" v="423" actId="20577"/>
        <pc:sldMkLst>
          <pc:docMk/>
          <pc:sldMk cId="36567092" sldId="271"/>
        </pc:sldMkLst>
        <pc:spChg chg="mod">
          <ac:chgData name="Bean, Fiona" userId="S::fb117435@umconnect.umt.edu::646cb65d-d9c9-4627-8718-497e2420b379" providerId="AD" clId="Web-{EC2F2DC8-9420-402D-810A-5A715B07E9A1}" dt="2021-04-08T15:48:30.870" v="423" actId="20577"/>
          <ac:spMkLst>
            <pc:docMk/>
            <pc:sldMk cId="36567092" sldId="271"/>
            <ac:spMk id="2" creationId="{21135C41-6398-42E9-8E4F-FA82AADE8AA8}"/>
          </ac:spMkLst>
        </pc:spChg>
        <pc:spChg chg="mod">
          <ac:chgData name="Bean, Fiona" userId="S::fb117435@umconnect.umt.edu::646cb65d-d9c9-4627-8718-497e2420b379" providerId="AD" clId="Web-{EC2F2DC8-9420-402D-810A-5A715B07E9A1}" dt="2021-04-07T16:11:27.653" v="90" actId="20577"/>
          <ac:spMkLst>
            <pc:docMk/>
            <pc:sldMk cId="36567092" sldId="271"/>
            <ac:spMk id="3" creationId="{8DD9AEF3-7C4D-4D2F-B761-8E7CA49FF4F0}"/>
          </ac:spMkLst>
        </pc:spChg>
      </pc:sldChg>
      <pc:sldChg chg="modSp new">
        <pc:chgData name="Bean, Fiona" userId="S::fb117435@umconnect.umt.edu::646cb65d-d9c9-4627-8718-497e2420b379" providerId="AD" clId="Web-{EC2F2DC8-9420-402D-810A-5A715B07E9A1}" dt="2021-04-08T15:48:34.214" v="424" actId="20577"/>
        <pc:sldMkLst>
          <pc:docMk/>
          <pc:sldMk cId="2909452902" sldId="272"/>
        </pc:sldMkLst>
        <pc:spChg chg="mod">
          <ac:chgData name="Bean, Fiona" userId="S::fb117435@umconnect.umt.edu::646cb65d-d9c9-4627-8718-497e2420b379" providerId="AD" clId="Web-{EC2F2DC8-9420-402D-810A-5A715B07E9A1}" dt="2021-04-08T15:48:34.214" v="424" actId="20577"/>
          <ac:spMkLst>
            <pc:docMk/>
            <pc:sldMk cId="2909452902" sldId="272"/>
            <ac:spMk id="2" creationId="{A3F316BF-013D-4072-9FAC-8649762D33C6}"/>
          </ac:spMkLst>
        </pc:spChg>
      </pc:sldChg>
      <pc:sldChg chg="addSp modSp new">
        <pc:chgData name="Bean, Fiona" userId="S::fb117435@umconnect.umt.edu::646cb65d-d9c9-4627-8718-497e2420b379" providerId="AD" clId="Web-{EC2F2DC8-9420-402D-810A-5A715B07E9A1}" dt="2021-04-08T15:56:47.947" v="537" actId="20577"/>
        <pc:sldMkLst>
          <pc:docMk/>
          <pc:sldMk cId="148017250" sldId="273"/>
        </pc:sldMkLst>
        <pc:spChg chg="mod">
          <ac:chgData name="Bean, Fiona" userId="S::fb117435@umconnect.umt.edu::646cb65d-d9c9-4627-8718-497e2420b379" providerId="AD" clId="Web-{EC2F2DC8-9420-402D-810A-5A715B07E9A1}" dt="2021-04-07T16:14:09.325" v="162" actId="20577"/>
          <ac:spMkLst>
            <pc:docMk/>
            <pc:sldMk cId="148017250" sldId="273"/>
            <ac:spMk id="2" creationId="{758D5A69-3A2D-41B2-A73A-19EBD73C9858}"/>
          </ac:spMkLst>
        </pc:spChg>
        <pc:spChg chg="mod">
          <ac:chgData name="Bean, Fiona" userId="S::fb117435@umconnect.umt.edu::646cb65d-d9c9-4627-8718-497e2420b379" providerId="AD" clId="Web-{EC2F2DC8-9420-402D-810A-5A715B07E9A1}" dt="2021-04-08T15:56:21.135" v="534" actId="1076"/>
          <ac:spMkLst>
            <pc:docMk/>
            <pc:sldMk cId="148017250" sldId="273"/>
            <ac:spMk id="3" creationId="{E73874F5-9E54-40A5-8A55-E1235E06D427}"/>
          </ac:spMkLst>
        </pc:spChg>
        <pc:graphicFrameChg chg="add mod modGraphic">
          <ac:chgData name="Bean, Fiona" userId="S::fb117435@umconnect.umt.edu::646cb65d-d9c9-4627-8718-497e2420b379" providerId="AD" clId="Web-{EC2F2DC8-9420-402D-810A-5A715B07E9A1}" dt="2021-04-08T15:56:47.947" v="537" actId="20577"/>
          <ac:graphicFrameMkLst>
            <pc:docMk/>
            <pc:sldMk cId="148017250" sldId="273"/>
            <ac:graphicFrameMk id="5" creationId="{6F1838DD-87DA-4D28-8933-A14A44C7A0BF}"/>
          </ac:graphicFrameMkLst>
        </pc:graphicFrameChg>
      </pc:sldChg>
      <pc:sldChg chg="addSp delSp modSp new">
        <pc:chgData name="Bean, Fiona" userId="S::fb117435@umconnect.umt.edu::646cb65d-d9c9-4627-8718-497e2420b379" providerId="AD" clId="Web-{EC2F2DC8-9420-402D-810A-5A715B07E9A1}" dt="2021-04-07T21:50:27.605" v="329"/>
        <pc:sldMkLst>
          <pc:docMk/>
          <pc:sldMk cId="784700121" sldId="274"/>
        </pc:sldMkLst>
        <pc:spChg chg="mod">
          <ac:chgData name="Bean, Fiona" userId="S::fb117435@umconnect.umt.edu::646cb65d-d9c9-4627-8718-497e2420b379" providerId="AD" clId="Web-{EC2F2DC8-9420-402D-810A-5A715B07E9A1}" dt="2021-04-07T21:49:49.996" v="322" actId="20577"/>
          <ac:spMkLst>
            <pc:docMk/>
            <pc:sldMk cId="784700121" sldId="274"/>
            <ac:spMk id="2" creationId="{4DF2F9E8-0596-4DB6-A372-2E631649B24D}"/>
          </ac:spMkLst>
        </pc:spChg>
        <pc:spChg chg="del">
          <ac:chgData name="Bean, Fiona" userId="S::fb117435@umconnect.umt.edu::646cb65d-d9c9-4627-8718-497e2420b379" providerId="AD" clId="Web-{EC2F2DC8-9420-402D-810A-5A715B07E9A1}" dt="2021-04-07T21:50:00.324" v="323"/>
          <ac:spMkLst>
            <pc:docMk/>
            <pc:sldMk cId="784700121" sldId="274"/>
            <ac:spMk id="3" creationId="{5A001B25-1814-4318-BC0F-873BB01E91DC}"/>
          </ac:spMkLst>
        </pc:spChg>
        <pc:picChg chg="add mod ord">
          <ac:chgData name="Bean, Fiona" userId="S::fb117435@umconnect.umt.edu::646cb65d-d9c9-4627-8718-497e2420b379" providerId="AD" clId="Web-{EC2F2DC8-9420-402D-810A-5A715B07E9A1}" dt="2021-04-07T21:50:27.605" v="329"/>
          <ac:picMkLst>
            <pc:docMk/>
            <pc:sldMk cId="784700121" sldId="274"/>
            <ac:picMk id="4" creationId="{C2B71ED8-C135-483A-9ACB-EFC6CA0BD012}"/>
          </ac:picMkLst>
        </pc:picChg>
      </pc:sldChg>
    </pc:docChg>
  </pc:docChgLst>
  <pc:docChgLst>
    <pc:chgData name="Bean, Fiona" userId="S::fb117435@umconnect.umt.edu::646cb65d-d9c9-4627-8718-497e2420b379" providerId="AD" clId="Web-{B525D962-136B-EDB1-3DB2-A2CE026AF8D2}"/>
    <pc:docChg chg="modSld">
      <pc:chgData name="Bean, Fiona" userId="S::fb117435@umconnect.umt.edu::646cb65d-d9c9-4627-8718-497e2420b379" providerId="AD" clId="Web-{B525D962-136B-EDB1-3DB2-A2CE026AF8D2}" dt="2021-04-11T16:35:56.441" v="29" actId="14100"/>
      <pc:docMkLst>
        <pc:docMk/>
      </pc:docMkLst>
      <pc:sldChg chg="modSp">
        <pc:chgData name="Bean, Fiona" userId="S::fb117435@umconnect.umt.edu::646cb65d-d9c9-4627-8718-497e2420b379" providerId="AD" clId="Web-{B525D962-136B-EDB1-3DB2-A2CE026AF8D2}" dt="2021-04-11T16:35:56.441" v="29" actId="14100"/>
        <pc:sldMkLst>
          <pc:docMk/>
          <pc:sldMk cId="3361145275" sldId="268"/>
        </pc:sldMkLst>
        <pc:spChg chg="mod">
          <ac:chgData name="Bean, Fiona" userId="S::fb117435@umconnect.umt.edu::646cb65d-d9c9-4627-8718-497e2420b379" providerId="AD" clId="Web-{B525D962-136B-EDB1-3DB2-A2CE026AF8D2}" dt="2021-04-11T16:35:56.441" v="29" actId="14100"/>
          <ac:spMkLst>
            <pc:docMk/>
            <pc:sldMk cId="3361145275" sldId="268"/>
            <ac:spMk id="3" creationId="{EFA9B442-A1C0-48CF-8115-0D6DDFFC158F}"/>
          </ac:spMkLst>
        </pc:spChg>
      </pc:sldChg>
    </pc:docChg>
  </pc:docChgLst>
  <pc:docChgLst>
    <pc:chgData name="Bean, Fiona" userId="S::fb117435@umconnect.umt.edu::646cb65d-d9c9-4627-8718-497e2420b379" providerId="AD" clId="Web-{75AC3E5A-A117-CCE1-AAA6-6631FD69CCE2}"/>
    <pc:docChg chg="addSld delSld modSld">
      <pc:chgData name="Bean, Fiona" userId="S::fb117435@umconnect.umt.edu::646cb65d-d9c9-4627-8718-497e2420b379" providerId="AD" clId="Web-{75AC3E5A-A117-CCE1-AAA6-6631FD69CCE2}" dt="2021-04-03T04:02:53.475" v="328" actId="1076"/>
      <pc:docMkLst>
        <pc:docMk/>
      </pc:docMkLst>
      <pc:sldChg chg="addSp delSp modSp addAnim modAnim">
        <pc:chgData name="Bean, Fiona" userId="S::fb117435@umconnect.umt.edu::646cb65d-d9c9-4627-8718-497e2420b379" providerId="AD" clId="Web-{75AC3E5A-A117-CCE1-AAA6-6631FD69CCE2}" dt="2021-04-03T03:28:50.080" v="74" actId="20577"/>
        <pc:sldMkLst>
          <pc:docMk/>
          <pc:sldMk cId="2921319196" sldId="259"/>
        </pc:sldMkLst>
        <pc:spChg chg="mod">
          <ac:chgData name="Bean, Fiona" userId="S::fb117435@umconnect.umt.edu::646cb65d-d9c9-4627-8718-497e2420b379" providerId="AD" clId="Web-{75AC3E5A-A117-CCE1-AAA6-6631FD69CCE2}" dt="2021-04-03T03:22:37.650" v="23" actId="20577"/>
          <ac:spMkLst>
            <pc:docMk/>
            <pc:sldMk cId="2921319196" sldId="259"/>
            <ac:spMk id="2" creationId="{56835427-9830-4E8A-82FA-731C06C99FF3}"/>
          </ac:spMkLst>
        </pc:spChg>
        <pc:spChg chg="mod">
          <ac:chgData name="Bean, Fiona" userId="S::fb117435@umconnect.umt.edu::646cb65d-d9c9-4627-8718-497e2420b379" providerId="AD" clId="Web-{75AC3E5A-A117-CCE1-AAA6-6631FD69CCE2}" dt="2021-04-03T03:23:32.322" v="49" actId="14100"/>
          <ac:spMkLst>
            <pc:docMk/>
            <pc:sldMk cId="2921319196" sldId="259"/>
            <ac:spMk id="3" creationId="{16F4E07E-4FB2-45C9-8EFB-1A9A0173DF5E}"/>
          </ac:spMkLst>
        </pc:spChg>
        <pc:spChg chg="add mod">
          <ac:chgData name="Bean, Fiona" userId="S::fb117435@umconnect.umt.edu::646cb65d-d9c9-4627-8718-497e2420b379" providerId="AD" clId="Web-{75AC3E5A-A117-CCE1-AAA6-6631FD69CCE2}" dt="2021-04-03T03:28:45.845" v="73" actId="20577"/>
          <ac:spMkLst>
            <pc:docMk/>
            <pc:sldMk cId="2921319196" sldId="259"/>
            <ac:spMk id="5" creationId="{0EE5F867-C9A7-435F-B199-632E1047C946}"/>
          </ac:spMkLst>
        </pc:spChg>
        <pc:spChg chg="add mod">
          <ac:chgData name="Bean, Fiona" userId="S::fb117435@umconnect.umt.edu::646cb65d-d9c9-4627-8718-497e2420b379" providerId="AD" clId="Web-{75AC3E5A-A117-CCE1-AAA6-6631FD69CCE2}" dt="2021-04-03T03:24:25.578" v="57" actId="20577"/>
          <ac:spMkLst>
            <pc:docMk/>
            <pc:sldMk cId="2921319196" sldId="259"/>
            <ac:spMk id="7" creationId="{7741602C-03D5-45A9-9AB5-40CB0315DAFF}"/>
          </ac:spMkLst>
        </pc:spChg>
        <pc:spChg chg="add mod">
          <ac:chgData name="Bean, Fiona" userId="S::fb117435@umconnect.umt.edu::646cb65d-d9c9-4627-8718-497e2420b379" providerId="AD" clId="Web-{75AC3E5A-A117-CCE1-AAA6-6631FD69CCE2}" dt="2021-04-03T03:28:50.080" v="74" actId="20577"/>
          <ac:spMkLst>
            <pc:docMk/>
            <pc:sldMk cId="2921319196" sldId="259"/>
            <ac:spMk id="9" creationId="{359EF9FC-6FCD-4103-8106-DBB2E8D66EFF}"/>
          </ac:spMkLst>
        </pc:spChg>
        <pc:spChg chg="add del">
          <ac:chgData name="Bean, Fiona" userId="S::fb117435@umconnect.umt.edu::646cb65d-d9c9-4627-8718-497e2420b379" providerId="AD" clId="Web-{75AC3E5A-A117-CCE1-AAA6-6631FD69CCE2}" dt="2021-04-03T03:27:27.907" v="64"/>
          <ac:spMkLst>
            <pc:docMk/>
            <pc:sldMk cId="2921319196" sldId="259"/>
            <ac:spMk id="10" creationId="{B226F3A9-9F88-4CEF-933F-C77C1607F6EE}"/>
          </ac:spMkLst>
        </pc:spChg>
        <pc:spChg chg="add del">
          <ac:chgData name="Bean, Fiona" userId="S::fb117435@umconnect.umt.edu::646cb65d-d9c9-4627-8718-497e2420b379" providerId="AD" clId="Web-{75AC3E5A-A117-CCE1-AAA6-6631FD69CCE2}" dt="2021-04-03T03:27:50.986" v="66"/>
          <ac:spMkLst>
            <pc:docMk/>
            <pc:sldMk cId="2921319196" sldId="259"/>
            <ac:spMk id="11" creationId="{74F876D9-8FFB-43D2-83DC-D4DE5AE92CA8}"/>
          </ac:spMkLst>
        </pc:spChg>
        <pc:cxnChg chg="add del">
          <ac:chgData name="Bean, Fiona" userId="S::fb117435@umconnect.umt.edu::646cb65d-d9c9-4627-8718-497e2420b379" providerId="AD" clId="Web-{75AC3E5A-A117-CCE1-AAA6-6631FD69CCE2}" dt="2021-04-03T03:28:11.798" v="72"/>
          <ac:cxnSpMkLst>
            <pc:docMk/>
            <pc:sldMk cId="2921319196" sldId="259"/>
            <ac:cxnSpMk id="12" creationId="{951F6505-BA4A-426D-8C5F-E1EE3B584557}"/>
          </ac:cxnSpMkLst>
        </pc:cxnChg>
      </pc:sldChg>
      <pc:sldChg chg="addSp modSp addAnim modAnim">
        <pc:chgData name="Bean, Fiona" userId="S::fb117435@umconnect.umt.edu::646cb65d-d9c9-4627-8718-497e2420b379" providerId="AD" clId="Web-{75AC3E5A-A117-CCE1-AAA6-6631FD69CCE2}" dt="2021-04-03T03:41:36.979" v="141" actId="20577"/>
        <pc:sldMkLst>
          <pc:docMk/>
          <pc:sldMk cId="3618914158" sldId="261"/>
        </pc:sldMkLst>
        <pc:spChg chg="mod">
          <ac:chgData name="Bean, Fiona" userId="S::fb117435@umconnect.umt.edu::646cb65d-d9c9-4627-8718-497e2420b379" providerId="AD" clId="Web-{75AC3E5A-A117-CCE1-AAA6-6631FD69CCE2}" dt="2021-04-03T03:30:45.018" v="77" actId="14100"/>
          <ac:spMkLst>
            <pc:docMk/>
            <pc:sldMk cId="3618914158" sldId="261"/>
            <ac:spMk id="3" creationId="{15E64484-D2D6-413B-B01F-00AEC5E8441B}"/>
          </ac:spMkLst>
        </pc:spChg>
        <pc:spChg chg="mod">
          <ac:chgData name="Bean, Fiona" userId="S::fb117435@umconnect.umt.edu::646cb65d-d9c9-4627-8718-497e2420b379" providerId="AD" clId="Web-{75AC3E5A-A117-CCE1-AAA6-6631FD69CCE2}" dt="2021-04-03T03:41:06.088" v="138" actId="1076"/>
          <ac:spMkLst>
            <pc:docMk/>
            <pc:sldMk cId="3618914158" sldId="261"/>
            <ac:spMk id="4" creationId="{4A1FBEAB-D61F-46F2-8989-B409B89C0BEE}"/>
          </ac:spMkLst>
        </pc:spChg>
        <pc:spChg chg="mod">
          <ac:chgData name="Bean, Fiona" userId="S::fb117435@umconnect.umt.edu::646cb65d-d9c9-4627-8718-497e2420b379" providerId="AD" clId="Web-{75AC3E5A-A117-CCE1-AAA6-6631FD69CCE2}" dt="2021-04-03T03:41:20.526" v="139" actId="1076"/>
          <ac:spMkLst>
            <pc:docMk/>
            <pc:sldMk cId="3618914158" sldId="261"/>
            <ac:spMk id="5" creationId="{F076C5EE-5D4A-4A8F-89BA-EAAF2815E198}"/>
          </ac:spMkLst>
        </pc:spChg>
        <pc:spChg chg="add mod">
          <ac:chgData name="Bean, Fiona" userId="S::fb117435@umconnect.umt.edu::646cb65d-d9c9-4627-8718-497e2420b379" providerId="AD" clId="Web-{75AC3E5A-A117-CCE1-AAA6-6631FD69CCE2}" dt="2021-04-03T03:40:51.881" v="137" actId="20577"/>
          <ac:spMkLst>
            <pc:docMk/>
            <pc:sldMk cId="3618914158" sldId="261"/>
            <ac:spMk id="8" creationId="{8C9D5FFA-C1EC-48A9-9A98-76BDC66B3827}"/>
          </ac:spMkLst>
        </pc:spChg>
        <pc:spChg chg="add mod">
          <ac:chgData name="Bean, Fiona" userId="S::fb117435@umconnect.umt.edu::646cb65d-d9c9-4627-8718-497e2420b379" providerId="AD" clId="Web-{75AC3E5A-A117-CCE1-AAA6-6631FD69CCE2}" dt="2021-04-03T03:41:36.979" v="141" actId="20577"/>
          <ac:spMkLst>
            <pc:docMk/>
            <pc:sldMk cId="3618914158" sldId="261"/>
            <ac:spMk id="10" creationId="{5377168C-93CB-4C9A-8F96-4CB3A6673C05}"/>
          </ac:spMkLst>
        </pc:spChg>
      </pc:sldChg>
      <pc:sldChg chg="addSp modSp addAnim">
        <pc:chgData name="Bean, Fiona" userId="S::fb117435@umconnect.umt.edu::646cb65d-d9c9-4627-8718-497e2420b379" providerId="AD" clId="Web-{75AC3E5A-A117-CCE1-AAA6-6631FD69CCE2}" dt="2021-04-03T04:02:53.475" v="328" actId="1076"/>
        <pc:sldMkLst>
          <pc:docMk/>
          <pc:sldMk cId="3244875503" sldId="262"/>
        </pc:sldMkLst>
        <pc:spChg chg="mod">
          <ac:chgData name="Bean, Fiona" userId="S::fb117435@umconnect.umt.edu::646cb65d-d9c9-4627-8718-497e2420b379" providerId="AD" clId="Web-{75AC3E5A-A117-CCE1-AAA6-6631FD69CCE2}" dt="2021-04-03T04:02:16.787" v="321" actId="1076"/>
          <ac:spMkLst>
            <pc:docMk/>
            <pc:sldMk cId="3244875503" sldId="262"/>
            <ac:spMk id="3" creationId="{406565A0-E8A1-4011-B152-CEB202F3A7CC}"/>
          </ac:spMkLst>
        </pc:spChg>
        <pc:spChg chg="add mod">
          <ac:chgData name="Bean, Fiona" userId="S::fb117435@umconnect.umt.edu::646cb65d-d9c9-4627-8718-497e2420b379" providerId="AD" clId="Web-{75AC3E5A-A117-CCE1-AAA6-6631FD69CCE2}" dt="2021-04-03T04:02:39.209" v="323" actId="1076"/>
          <ac:spMkLst>
            <pc:docMk/>
            <pc:sldMk cId="3244875503" sldId="262"/>
            <ac:spMk id="5" creationId="{C4A04DED-487E-4C8B-9EC2-0DF23150E9DF}"/>
          </ac:spMkLst>
        </pc:spChg>
        <pc:spChg chg="add mod">
          <ac:chgData name="Bean, Fiona" userId="S::fb117435@umconnect.umt.edu::646cb65d-d9c9-4627-8718-497e2420b379" providerId="AD" clId="Web-{75AC3E5A-A117-CCE1-AAA6-6631FD69CCE2}" dt="2021-04-03T04:02:53.475" v="328" actId="1076"/>
          <ac:spMkLst>
            <pc:docMk/>
            <pc:sldMk cId="3244875503" sldId="262"/>
            <ac:spMk id="7" creationId="{0531FD57-10C7-43EF-B0A3-476B42AC745F}"/>
          </ac:spMkLst>
        </pc:spChg>
      </pc:sldChg>
      <pc:sldChg chg="addSp delSp modSp new">
        <pc:chgData name="Bean, Fiona" userId="S::fb117435@umconnect.umt.edu::646cb65d-d9c9-4627-8718-497e2420b379" providerId="AD" clId="Web-{75AC3E5A-A117-CCE1-AAA6-6631FD69CCE2}" dt="2021-04-03T03:56:44.374" v="229" actId="20577"/>
        <pc:sldMkLst>
          <pc:docMk/>
          <pc:sldMk cId="377792365" sldId="267"/>
        </pc:sldMkLst>
        <pc:spChg chg="mod">
          <ac:chgData name="Bean, Fiona" userId="S::fb117435@umconnect.umt.edu::646cb65d-d9c9-4627-8718-497e2420b379" providerId="AD" clId="Web-{75AC3E5A-A117-CCE1-AAA6-6631FD69CCE2}" dt="2021-04-03T03:53:21.186" v="197" actId="20577"/>
          <ac:spMkLst>
            <pc:docMk/>
            <pc:sldMk cId="377792365" sldId="267"/>
            <ac:spMk id="2" creationId="{3A2E1DEB-671E-4621-B503-0A9E5E02B69F}"/>
          </ac:spMkLst>
        </pc:spChg>
        <pc:spChg chg="mod">
          <ac:chgData name="Bean, Fiona" userId="S::fb117435@umconnect.umt.edu::646cb65d-d9c9-4627-8718-497e2420b379" providerId="AD" clId="Web-{75AC3E5A-A117-CCE1-AAA6-6631FD69CCE2}" dt="2021-04-03T03:53:30.452" v="201" actId="20577"/>
          <ac:spMkLst>
            <pc:docMk/>
            <pc:sldMk cId="377792365" sldId="267"/>
            <ac:spMk id="3" creationId="{97C170CD-19A5-461B-8BCF-B83CDA086FEB}"/>
          </ac:spMkLst>
        </pc:spChg>
        <pc:spChg chg="mod">
          <ac:chgData name="Bean, Fiona" userId="S::fb117435@umconnect.umt.edu::646cb65d-d9c9-4627-8718-497e2420b379" providerId="AD" clId="Web-{75AC3E5A-A117-CCE1-AAA6-6631FD69CCE2}" dt="2021-04-03T03:51:51.670" v="181" actId="20577"/>
          <ac:spMkLst>
            <pc:docMk/>
            <pc:sldMk cId="377792365" sldId="267"/>
            <ac:spMk id="4" creationId="{9C8D3176-7C0B-4451-A687-1FDF16CB70D7}"/>
          </ac:spMkLst>
        </pc:spChg>
        <pc:spChg chg="del mod">
          <ac:chgData name="Bean, Fiona" userId="S::fb117435@umconnect.umt.edu::646cb65d-d9c9-4627-8718-497e2420b379" providerId="AD" clId="Web-{75AC3E5A-A117-CCE1-AAA6-6631FD69CCE2}" dt="2021-04-03T03:53:38.373" v="206"/>
          <ac:spMkLst>
            <pc:docMk/>
            <pc:sldMk cId="377792365" sldId="267"/>
            <ac:spMk id="5" creationId="{7DDB8C0B-472E-4143-BCA8-EB0B29BD117E}"/>
          </ac:spMkLst>
        </pc:spChg>
        <pc:spChg chg="mod">
          <ac:chgData name="Bean, Fiona" userId="S::fb117435@umconnect.umt.edu::646cb65d-d9c9-4627-8718-497e2420b379" providerId="AD" clId="Web-{75AC3E5A-A117-CCE1-AAA6-6631FD69CCE2}" dt="2021-04-03T03:56:44.374" v="229" actId="20577"/>
          <ac:spMkLst>
            <pc:docMk/>
            <pc:sldMk cId="377792365" sldId="267"/>
            <ac:spMk id="6" creationId="{E1604920-7239-4D40-8616-54B901267252}"/>
          </ac:spMkLst>
        </pc:spChg>
        <pc:spChg chg="add mod">
          <ac:chgData name="Bean, Fiona" userId="S::fb117435@umconnect.umt.edu::646cb65d-d9c9-4627-8718-497e2420b379" providerId="AD" clId="Web-{75AC3E5A-A117-CCE1-AAA6-6631FD69CCE2}" dt="2021-04-03T03:54:30.686" v="220" actId="20577"/>
          <ac:spMkLst>
            <pc:docMk/>
            <pc:sldMk cId="377792365" sldId="267"/>
            <ac:spMk id="8" creationId="{23FC3234-8303-4E17-870A-7B1B28442790}"/>
          </ac:spMkLst>
        </pc:spChg>
        <pc:spChg chg="add del mod">
          <ac:chgData name="Bean, Fiona" userId="S::fb117435@umconnect.umt.edu::646cb65d-d9c9-4627-8718-497e2420b379" providerId="AD" clId="Web-{75AC3E5A-A117-CCE1-AAA6-6631FD69CCE2}" dt="2021-04-03T03:53:49.467" v="209"/>
          <ac:spMkLst>
            <pc:docMk/>
            <pc:sldMk cId="377792365" sldId="267"/>
            <ac:spMk id="10" creationId="{4864FB7B-F3FB-4928-BC5A-D052F93823D6}"/>
          </ac:spMkLst>
        </pc:spChg>
        <pc:spChg chg="add mod">
          <ac:chgData name="Bean, Fiona" userId="S::fb117435@umconnect.umt.edu::646cb65d-d9c9-4627-8718-497e2420b379" providerId="AD" clId="Web-{75AC3E5A-A117-CCE1-AAA6-6631FD69CCE2}" dt="2021-04-03T03:54:00.311" v="210" actId="1076"/>
          <ac:spMkLst>
            <pc:docMk/>
            <pc:sldMk cId="377792365" sldId="267"/>
            <ac:spMk id="11" creationId="{121F1270-6602-4833-9237-3BC19B5E96C5}"/>
          </ac:spMkLst>
        </pc:spChg>
        <pc:spChg chg="add mod">
          <ac:chgData name="Bean, Fiona" userId="S::fb117435@umconnect.umt.edu::646cb65d-d9c9-4627-8718-497e2420b379" providerId="AD" clId="Web-{75AC3E5A-A117-CCE1-AAA6-6631FD69CCE2}" dt="2021-04-03T03:54:41.046" v="225" actId="20577"/>
          <ac:spMkLst>
            <pc:docMk/>
            <pc:sldMk cId="377792365" sldId="267"/>
            <ac:spMk id="12" creationId="{93D7BC30-9B97-4BC1-8F06-26306D300801}"/>
          </ac:spMkLst>
        </pc:spChg>
      </pc:sldChg>
      <pc:sldChg chg="modSp new del">
        <pc:chgData name="Bean, Fiona" userId="S::fb117435@umconnect.umt.edu::646cb65d-d9c9-4627-8718-497e2420b379" providerId="AD" clId="Web-{75AC3E5A-A117-CCE1-AAA6-6631FD69CCE2}" dt="2021-04-03T03:50:50.185" v="156"/>
        <pc:sldMkLst>
          <pc:docMk/>
          <pc:sldMk cId="818933372" sldId="267"/>
        </pc:sldMkLst>
        <pc:spChg chg="mod">
          <ac:chgData name="Bean, Fiona" userId="S::fb117435@umconnect.umt.edu::646cb65d-d9c9-4627-8718-497e2420b379" providerId="AD" clId="Web-{75AC3E5A-A117-CCE1-AAA6-6631FD69CCE2}" dt="2021-04-03T03:50:22.013" v="143" actId="20577"/>
          <ac:spMkLst>
            <pc:docMk/>
            <pc:sldMk cId="818933372" sldId="267"/>
            <ac:spMk id="2" creationId="{12EE034D-658D-410F-A150-CD8EE4B4EA0F}"/>
          </ac:spMkLst>
        </pc:spChg>
        <pc:spChg chg="mod">
          <ac:chgData name="Bean, Fiona" userId="S::fb117435@umconnect.umt.edu::646cb65d-d9c9-4627-8718-497e2420b379" providerId="AD" clId="Web-{75AC3E5A-A117-CCE1-AAA6-6631FD69CCE2}" dt="2021-04-03T03:50:48.153" v="155" actId="20577"/>
          <ac:spMkLst>
            <pc:docMk/>
            <pc:sldMk cId="818933372" sldId="267"/>
            <ac:spMk id="3" creationId="{D27A141C-C7B4-40F2-9EC4-62B66AB3D142}"/>
          </ac:spMkLst>
        </pc:spChg>
      </pc:sldChg>
      <pc:sldChg chg="modSp add del replId">
        <pc:chgData name="Bean, Fiona" userId="S::fb117435@umconnect.umt.edu::646cb65d-d9c9-4627-8718-497e2420b379" providerId="AD" clId="Web-{75AC3E5A-A117-CCE1-AAA6-6631FD69CCE2}" dt="2021-04-03T03:40:23.006" v="132"/>
        <pc:sldMkLst>
          <pc:docMk/>
          <pc:sldMk cId="3416986584" sldId="267"/>
        </pc:sldMkLst>
        <pc:spChg chg="mod">
          <ac:chgData name="Bean, Fiona" userId="S::fb117435@umconnect.umt.edu::646cb65d-d9c9-4627-8718-497e2420b379" providerId="AD" clId="Web-{75AC3E5A-A117-CCE1-AAA6-6631FD69CCE2}" dt="2021-04-03T03:40:13.959" v="131" actId="20577"/>
          <ac:spMkLst>
            <pc:docMk/>
            <pc:sldMk cId="3416986584" sldId="267"/>
            <ac:spMk id="2" creationId="{56835427-9830-4E8A-82FA-731C06C99FF3}"/>
          </ac:spMkLst>
        </pc:spChg>
      </pc:sldChg>
      <pc:sldChg chg="addSp modSp new">
        <pc:chgData name="Bean, Fiona" userId="S::fb117435@umconnect.umt.edu::646cb65d-d9c9-4627-8718-497e2420b379" providerId="AD" clId="Web-{75AC3E5A-A117-CCE1-AAA6-6631FD69CCE2}" dt="2021-04-03T04:01:02.176" v="318" actId="20577"/>
        <pc:sldMkLst>
          <pc:docMk/>
          <pc:sldMk cId="3361145275" sldId="268"/>
        </pc:sldMkLst>
        <pc:spChg chg="mod">
          <ac:chgData name="Bean, Fiona" userId="S::fb117435@umconnect.umt.edu::646cb65d-d9c9-4627-8718-497e2420b379" providerId="AD" clId="Web-{75AC3E5A-A117-CCE1-AAA6-6631FD69CCE2}" dt="2021-04-03T03:59:10.735" v="249" actId="20577"/>
          <ac:spMkLst>
            <pc:docMk/>
            <pc:sldMk cId="3361145275" sldId="268"/>
            <ac:spMk id="2" creationId="{ADCB92F6-0AF2-4267-8F18-63C2D6218879}"/>
          </ac:spMkLst>
        </pc:spChg>
        <pc:spChg chg="mod">
          <ac:chgData name="Bean, Fiona" userId="S::fb117435@umconnect.umt.edu::646cb65d-d9c9-4627-8718-497e2420b379" providerId="AD" clId="Web-{75AC3E5A-A117-CCE1-AAA6-6631FD69CCE2}" dt="2021-04-03T03:59:55.766" v="270" actId="14100"/>
          <ac:spMkLst>
            <pc:docMk/>
            <pc:sldMk cId="3361145275" sldId="268"/>
            <ac:spMk id="3" creationId="{EFA9B442-A1C0-48CF-8115-0D6DDFFC158F}"/>
          </ac:spMkLst>
        </pc:spChg>
        <pc:spChg chg="add mod">
          <ac:chgData name="Bean, Fiona" userId="S::fb117435@umconnect.umt.edu::646cb65d-d9c9-4627-8718-497e2420b379" providerId="AD" clId="Web-{75AC3E5A-A117-CCE1-AAA6-6631FD69CCE2}" dt="2021-04-03T04:00:31.422" v="311" actId="20577"/>
          <ac:spMkLst>
            <pc:docMk/>
            <pc:sldMk cId="3361145275" sldId="268"/>
            <ac:spMk id="5" creationId="{020D6F95-CF0E-4FBF-BD0D-D8DEEABA9AEB}"/>
          </ac:spMkLst>
        </pc:spChg>
        <pc:spChg chg="add mod">
          <ac:chgData name="Bean, Fiona" userId="S::fb117435@umconnect.umt.edu::646cb65d-d9c9-4627-8718-497e2420b379" providerId="AD" clId="Web-{75AC3E5A-A117-CCE1-AAA6-6631FD69CCE2}" dt="2021-04-03T04:01:02.176" v="318" actId="20577"/>
          <ac:spMkLst>
            <pc:docMk/>
            <pc:sldMk cId="3361145275" sldId="268"/>
            <ac:spMk id="7" creationId="{25548C81-2BE4-4D33-8DE3-E1632C2EBF1B}"/>
          </ac:spMkLst>
        </pc:spChg>
      </pc:sldChg>
    </pc:docChg>
  </pc:docChgLst>
  <pc:docChgLst>
    <pc:chgData name="Bean, Fiona" userId="S::fb117435@umconnect.umt.edu::646cb65d-d9c9-4627-8718-497e2420b379" providerId="AD" clId="Web-{5B2F7FB3-7918-0142-293B-24273A7FE2A3}"/>
    <pc:docChg chg="addSld delSld modSld">
      <pc:chgData name="Bean, Fiona" userId="S::fb117435@umconnect.umt.edu::646cb65d-d9c9-4627-8718-497e2420b379" providerId="AD" clId="Web-{5B2F7FB3-7918-0142-293B-24273A7FE2A3}" dt="2021-04-10T21:23:33.111" v="461"/>
      <pc:docMkLst>
        <pc:docMk/>
      </pc:docMkLst>
      <pc:sldChg chg="addAnim modAnim">
        <pc:chgData name="Bean, Fiona" userId="S::fb117435@umconnect.umt.edu::646cb65d-d9c9-4627-8718-497e2420b379" providerId="AD" clId="Web-{5B2F7FB3-7918-0142-293B-24273A7FE2A3}" dt="2021-04-10T21:19:25.686" v="413"/>
        <pc:sldMkLst>
          <pc:docMk/>
          <pc:sldMk cId="274760316" sldId="257"/>
        </pc:sldMkLst>
      </pc:sldChg>
      <pc:sldChg chg="addSp delSp modSp delAnim">
        <pc:chgData name="Bean, Fiona" userId="S::fb117435@umconnect.umt.edu::646cb65d-d9c9-4627-8718-497e2420b379" providerId="AD" clId="Web-{5B2F7FB3-7918-0142-293B-24273A7FE2A3}" dt="2021-04-10T19:28:20.008" v="262" actId="1076"/>
        <pc:sldMkLst>
          <pc:docMk/>
          <pc:sldMk cId="2921319196" sldId="259"/>
        </pc:sldMkLst>
        <pc:spChg chg="mod">
          <ac:chgData name="Bean, Fiona" userId="S::fb117435@umconnect.umt.edu::646cb65d-d9c9-4627-8718-497e2420b379" providerId="AD" clId="Web-{5B2F7FB3-7918-0142-293B-24273A7FE2A3}" dt="2021-04-10T19:28:20.008" v="262" actId="1076"/>
          <ac:spMkLst>
            <pc:docMk/>
            <pc:sldMk cId="2921319196" sldId="259"/>
            <ac:spMk id="2" creationId="{56835427-9830-4E8A-82FA-731C06C99FF3}"/>
          </ac:spMkLst>
        </pc:spChg>
        <pc:spChg chg="mod">
          <ac:chgData name="Bean, Fiona" userId="S::fb117435@umconnect.umt.edu::646cb65d-d9c9-4627-8718-497e2420b379" providerId="AD" clId="Web-{5B2F7FB3-7918-0142-293B-24273A7FE2A3}" dt="2021-04-10T19:26:30.242" v="236" actId="1076"/>
          <ac:spMkLst>
            <pc:docMk/>
            <pc:sldMk cId="2921319196" sldId="259"/>
            <ac:spMk id="3" creationId="{16F4E07E-4FB2-45C9-8EFB-1A9A0173DF5E}"/>
          </ac:spMkLst>
        </pc:spChg>
        <pc:spChg chg="mod">
          <ac:chgData name="Bean, Fiona" userId="S::fb117435@umconnect.umt.edu::646cb65d-d9c9-4627-8718-497e2420b379" providerId="AD" clId="Web-{5B2F7FB3-7918-0142-293B-24273A7FE2A3}" dt="2021-04-10T19:26:12.727" v="223" actId="1076"/>
          <ac:spMkLst>
            <pc:docMk/>
            <pc:sldMk cId="2921319196" sldId="259"/>
            <ac:spMk id="5" creationId="{0EE5F867-C9A7-435F-B199-632E1047C946}"/>
          </ac:spMkLst>
        </pc:spChg>
        <pc:spChg chg="mod">
          <ac:chgData name="Bean, Fiona" userId="S::fb117435@umconnect.umt.edu::646cb65d-d9c9-4627-8718-497e2420b379" providerId="AD" clId="Web-{5B2F7FB3-7918-0142-293B-24273A7FE2A3}" dt="2021-04-10T19:26:25.008" v="235" actId="1076"/>
          <ac:spMkLst>
            <pc:docMk/>
            <pc:sldMk cId="2921319196" sldId="259"/>
            <ac:spMk id="7" creationId="{7741602C-03D5-45A9-9AB5-40CB0315DAFF}"/>
          </ac:spMkLst>
        </pc:spChg>
        <pc:spChg chg="del mod">
          <ac:chgData name="Bean, Fiona" userId="S::fb117435@umconnect.umt.edu::646cb65d-d9c9-4627-8718-497e2420b379" providerId="AD" clId="Web-{5B2F7FB3-7918-0142-293B-24273A7FE2A3}" dt="2021-04-10T19:25:23.086" v="212"/>
          <ac:spMkLst>
            <pc:docMk/>
            <pc:sldMk cId="2921319196" sldId="259"/>
            <ac:spMk id="9" creationId="{359EF9FC-6FCD-4103-8106-DBB2E8D66EFF}"/>
          </ac:spMkLst>
        </pc:spChg>
        <pc:spChg chg="add del mod">
          <ac:chgData name="Bean, Fiona" userId="S::fb117435@umconnect.umt.edu::646cb65d-d9c9-4627-8718-497e2420b379" providerId="AD" clId="Web-{5B2F7FB3-7918-0142-293B-24273A7FE2A3}" dt="2021-04-10T19:25:27.821" v="215"/>
          <ac:spMkLst>
            <pc:docMk/>
            <pc:sldMk cId="2921319196" sldId="259"/>
            <ac:spMk id="19" creationId="{4871B76A-DF0D-453B-BCF4-C857AE0A81BB}"/>
          </ac:spMkLst>
        </pc:spChg>
        <pc:picChg chg="add del mod ord">
          <ac:chgData name="Bean, Fiona" userId="S::fb117435@umconnect.umt.edu::646cb65d-d9c9-4627-8718-497e2420b379" providerId="AD" clId="Web-{5B2F7FB3-7918-0142-293B-24273A7FE2A3}" dt="2021-04-10T19:12:54.758" v="80"/>
          <ac:picMkLst>
            <pc:docMk/>
            <pc:sldMk cId="2921319196" sldId="259"/>
            <ac:picMk id="6" creationId="{426D2B47-38E3-4A44-9C6C-B4C30B748552}"/>
          </ac:picMkLst>
        </pc:picChg>
        <pc:picChg chg="add del mod">
          <ac:chgData name="Bean, Fiona" userId="S::fb117435@umconnect.umt.edu::646cb65d-d9c9-4627-8718-497e2420b379" providerId="AD" clId="Web-{5B2F7FB3-7918-0142-293B-24273A7FE2A3}" dt="2021-04-10T19:13:53.712" v="89"/>
          <ac:picMkLst>
            <pc:docMk/>
            <pc:sldMk cId="2921319196" sldId="259"/>
            <ac:picMk id="18" creationId="{B7DA872A-F0AD-4481-986B-1756CB1CF3BE}"/>
          </ac:picMkLst>
        </pc:picChg>
        <pc:inkChg chg="add del">
          <ac:chgData name="Bean, Fiona" userId="S::fb117435@umconnect.umt.edu::646cb65d-d9c9-4627-8718-497e2420b379" providerId="AD" clId="Web-{5B2F7FB3-7918-0142-293B-24273A7FE2A3}" dt="2021-04-10T19:11:32.258" v="68"/>
          <ac:inkMkLst>
            <pc:docMk/>
            <pc:sldMk cId="2921319196" sldId="259"/>
            <ac:inkMk id="8" creationId="{685BAE0C-A7F0-4B64-8F82-3F5097ED2342}"/>
          </ac:inkMkLst>
        </pc:inkChg>
        <pc:inkChg chg="add del">
          <ac:chgData name="Bean, Fiona" userId="S::fb117435@umconnect.umt.edu::646cb65d-d9c9-4627-8718-497e2420b379" providerId="AD" clId="Web-{5B2F7FB3-7918-0142-293B-24273A7FE2A3}" dt="2021-04-10T19:11:30.102" v="67"/>
          <ac:inkMkLst>
            <pc:docMk/>
            <pc:sldMk cId="2921319196" sldId="259"/>
            <ac:inkMk id="10" creationId="{C984EF58-3A83-4B52-ADD4-C73FBEA2D98D}"/>
          </ac:inkMkLst>
        </pc:inkChg>
        <pc:inkChg chg="add del">
          <ac:chgData name="Bean, Fiona" userId="S::fb117435@umconnect.umt.edu::646cb65d-d9c9-4627-8718-497e2420b379" providerId="AD" clId="Web-{5B2F7FB3-7918-0142-293B-24273A7FE2A3}" dt="2021-04-10T19:11:28.962" v="66"/>
          <ac:inkMkLst>
            <pc:docMk/>
            <pc:sldMk cId="2921319196" sldId="259"/>
            <ac:inkMk id="11" creationId="{D20EC08E-770B-42E6-ACA4-182B06014CBE}"/>
          </ac:inkMkLst>
        </pc:inkChg>
        <pc:inkChg chg="add del">
          <ac:chgData name="Bean, Fiona" userId="S::fb117435@umconnect.umt.edu::646cb65d-d9c9-4627-8718-497e2420b379" providerId="AD" clId="Web-{5B2F7FB3-7918-0142-293B-24273A7FE2A3}" dt="2021-04-10T19:11:35.555" v="70"/>
          <ac:inkMkLst>
            <pc:docMk/>
            <pc:sldMk cId="2921319196" sldId="259"/>
            <ac:inkMk id="12" creationId="{BC57C70C-2519-41CC-92C1-B5CA606C56BB}"/>
          </ac:inkMkLst>
        </pc:inkChg>
        <pc:inkChg chg="add del">
          <ac:chgData name="Bean, Fiona" userId="S::fb117435@umconnect.umt.edu::646cb65d-d9c9-4627-8718-497e2420b379" providerId="AD" clId="Web-{5B2F7FB3-7918-0142-293B-24273A7FE2A3}" dt="2021-04-10T19:11:47.321" v="73"/>
          <ac:inkMkLst>
            <pc:docMk/>
            <pc:sldMk cId="2921319196" sldId="259"/>
            <ac:inkMk id="13" creationId="{17B5774F-D781-4032-81D7-BF893B33B3B3}"/>
          </ac:inkMkLst>
        </pc:inkChg>
        <pc:inkChg chg="add del">
          <ac:chgData name="Bean, Fiona" userId="S::fb117435@umconnect.umt.edu::646cb65d-d9c9-4627-8718-497e2420b379" providerId="AD" clId="Web-{5B2F7FB3-7918-0142-293B-24273A7FE2A3}" dt="2021-04-10T19:11:49.899" v="75"/>
          <ac:inkMkLst>
            <pc:docMk/>
            <pc:sldMk cId="2921319196" sldId="259"/>
            <ac:inkMk id="14" creationId="{DF716A5E-6060-412D-B9B0-C2E504EA51E2}"/>
          </ac:inkMkLst>
        </pc:inkChg>
        <pc:inkChg chg="add del">
          <ac:chgData name="Bean, Fiona" userId="S::fb117435@umconnect.umt.edu::646cb65d-d9c9-4627-8718-497e2420b379" providerId="AD" clId="Web-{5B2F7FB3-7918-0142-293B-24273A7FE2A3}" dt="2021-04-10T19:11:57.774" v="77"/>
          <ac:inkMkLst>
            <pc:docMk/>
            <pc:sldMk cId="2921319196" sldId="259"/>
            <ac:inkMk id="15" creationId="{5D170B7C-4A94-44C1-9334-73E2379EC59A}"/>
          </ac:inkMkLst>
        </pc:inkChg>
        <pc:inkChg chg="add del">
          <ac:chgData name="Bean, Fiona" userId="S::fb117435@umconnect.umt.edu::646cb65d-d9c9-4627-8718-497e2420b379" providerId="AD" clId="Web-{5B2F7FB3-7918-0142-293B-24273A7FE2A3}" dt="2021-04-10T19:12:21.227" v="79"/>
          <ac:inkMkLst>
            <pc:docMk/>
            <pc:sldMk cId="2921319196" sldId="259"/>
            <ac:inkMk id="16" creationId="{7A313A68-64DD-431A-A469-1D9D6667D9A0}"/>
          </ac:inkMkLst>
        </pc:inkChg>
        <pc:cxnChg chg="add del mod">
          <ac:chgData name="Bean, Fiona" userId="S::fb117435@umconnect.umt.edu::646cb65d-d9c9-4627-8718-497e2420b379" providerId="AD" clId="Web-{5B2F7FB3-7918-0142-293B-24273A7FE2A3}" dt="2021-04-10T19:05:04.036" v="46"/>
          <ac:cxnSpMkLst>
            <pc:docMk/>
            <pc:sldMk cId="2921319196" sldId="259"/>
            <ac:cxnSpMk id="4" creationId="{DA6ED6C3-9DC3-42F7-B8BB-39760AFFE2CC}"/>
          </ac:cxnSpMkLst>
        </pc:cxnChg>
        <pc:cxnChg chg="add del mod">
          <ac:chgData name="Bean, Fiona" userId="S::fb117435@umconnect.umt.edu::646cb65d-d9c9-4627-8718-497e2420b379" providerId="AD" clId="Web-{5B2F7FB3-7918-0142-293B-24273A7FE2A3}" dt="2021-04-10T19:13:34.228" v="84"/>
          <ac:cxnSpMkLst>
            <pc:docMk/>
            <pc:sldMk cId="2921319196" sldId="259"/>
            <ac:cxnSpMk id="17" creationId="{A4D29A0B-9D53-478A-A657-A24913CC7110}"/>
          </ac:cxnSpMkLst>
        </pc:cxnChg>
        <pc:cxnChg chg="add del mod">
          <ac:chgData name="Bean, Fiona" userId="S::fb117435@umconnect.umt.edu::646cb65d-d9c9-4627-8718-497e2420b379" providerId="AD" clId="Web-{5B2F7FB3-7918-0142-293B-24273A7FE2A3}" dt="2021-04-10T19:25:24.133" v="213"/>
          <ac:cxnSpMkLst>
            <pc:docMk/>
            <pc:sldMk cId="2921319196" sldId="259"/>
            <ac:cxnSpMk id="20" creationId="{65F3426B-818C-42FB-A83E-6DDCB93AE92E}"/>
          </ac:cxnSpMkLst>
        </pc:cxnChg>
      </pc:sldChg>
      <pc:sldChg chg="modSp">
        <pc:chgData name="Bean, Fiona" userId="S::fb117435@umconnect.umt.edu::646cb65d-d9c9-4627-8718-497e2420b379" providerId="AD" clId="Web-{5B2F7FB3-7918-0142-293B-24273A7FE2A3}" dt="2021-04-10T20:02:46.505" v="287" actId="20577"/>
        <pc:sldMkLst>
          <pc:docMk/>
          <pc:sldMk cId="3618914158" sldId="261"/>
        </pc:sldMkLst>
        <pc:spChg chg="mod">
          <ac:chgData name="Bean, Fiona" userId="S::fb117435@umconnect.umt.edu::646cb65d-d9c9-4627-8718-497e2420b379" providerId="AD" clId="Web-{5B2F7FB3-7918-0142-293B-24273A7FE2A3}" dt="2021-04-10T20:02:27.974" v="271" actId="20577"/>
          <ac:spMkLst>
            <pc:docMk/>
            <pc:sldMk cId="3618914158" sldId="261"/>
            <ac:spMk id="3" creationId="{15E64484-D2D6-413B-B01F-00AEC5E8441B}"/>
          </ac:spMkLst>
        </pc:spChg>
        <pc:spChg chg="mod">
          <ac:chgData name="Bean, Fiona" userId="S::fb117435@umconnect.umt.edu::646cb65d-d9c9-4627-8718-497e2420b379" providerId="AD" clId="Web-{5B2F7FB3-7918-0142-293B-24273A7FE2A3}" dt="2021-04-10T20:02:46.505" v="287" actId="20577"/>
          <ac:spMkLst>
            <pc:docMk/>
            <pc:sldMk cId="3618914158" sldId="261"/>
            <ac:spMk id="5" creationId="{F076C5EE-5D4A-4A8F-89BA-EAAF2815E198}"/>
          </ac:spMkLst>
        </pc:spChg>
        <pc:spChg chg="mod">
          <ac:chgData name="Bean, Fiona" userId="S::fb117435@umconnect.umt.edu::646cb65d-d9c9-4627-8718-497e2420b379" providerId="AD" clId="Web-{5B2F7FB3-7918-0142-293B-24273A7FE2A3}" dt="2021-04-10T20:02:31.286" v="274" actId="20577"/>
          <ac:spMkLst>
            <pc:docMk/>
            <pc:sldMk cId="3618914158" sldId="261"/>
            <ac:spMk id="8" creationId="{8C9D5FFA-C1EC-48A9-9A98-76BDC66B3827}"/>
          </ac:spMkLst>
        </pc:spChg>
        <pc:spChg chg="mod">
          <ac:chgData name="Bean, Fiona" userId="S::fb117435@umconnect.umt.edu::646cb65d-d9c9-4627-8718-497e2420b379" providerId="AD" clId="Web-{5B2F7FB3-7918-0142-293B-24273A7FE2A3}" dt="2021-04-10T20:02:34.474" v="277" actId="20577"/>
          <ac:spMkLst>
            <pc:docMk/>
            <pc:sldMk cId="3618914158" sldId="261"/>
            <ac:spMk id="10" creationId="{5377168C-93CB-4C9A-8F96-4CB3A6673C05}"/>
          </ac:spMkLst>
        </pc:spChg>
      </pc:sldChg>
      <pc:sldChg chg="addSp delSp modSp mod setBg addAnim modAnim setClrOvrMap">
        <pc:chgData name="Bean, Fiona" userId="S::fb117435@umconnect.umt.edu::646cb65d-d9c9-4627-8718-497e2420b379" providerId="AD" clId="Web-{5B2F7FB3-7918-0142-293B-24273A7FE2A3}" dt="2021-04-10T21:20:10.217" v="434"/>
        <pc:sldMkLst>
          <pc:docMk/>
          <pc:sldMk cId="3244875503" sldId="262"/>
        </pc:sldMkLst>
        <pc:spChg chg="mod">
          <ac:chgData name="Bean, Fiona" userId="S::fb117435@umconnect.umt.edu::646cb65d-d9c9-4627-8718-497e2420b379" providerId="AD" clId="Web-{5B2F7FB3-7918-0142-293B-24273A7FE2A3}" dt="2021-04-10T20:04:11.396" v="306"/>
          <ac:spMkLst>
            <pc:docMk/>
            <pc:sldMk cId="3244875503" sldId="262"/>
            <ac:spMk id="2" creationId="{1682D31B-30E4-45E9-8CA1-9204E36A4F93}"/>
          </ac:spMkLst>
        </pc:spChg>
        <pc:spChg chg="mod">
          <ac:chgData name="Bean, Fiona" userId="S::fb117435@umconnect.umt.edu::646cb65d-d9c9-4627-8718-497e2420b379" providerId="AD" clId="Web-{5B2F7FB3-7918-0142-293B-24273A7FE2A3}" dt="2021-04-10T20:04:11.396" v="306"/>
          <ac:spMkLst>
            <pc:docMk/>
            <pc:sldMk cId="3244875503" sldId="262"/>
            <ac:spMk id="3" creationId="{406565A0-E8A1-4011-B152-CEB202F3A7CC}"/>
          </ac:spMkLst>
        </pc:spChg>
        <pc:spChg chg="mod">
          <ac:chgData name="Bean, Fiona" userId="S::fb117435@umconnect.umt.edu::646cb65d-d9c9-4627-8718-497e2420b379" providerId="AD" clId="Web-{5B2F7FB3-7918-0142-293B-24273A7FE2A3}" dt="2021-04-10T20:04:25.552" v="309" actId="1076"/>
          <ac:spMkLst>
            <pc:docMk/>
            <pc:sldMk cId="3244875503" sldId="262"/>
            <ac:spMk id="5" creationId="{C4A04DED-487E-4C8B-9EC2-0DF23150E9DF}"/>
          </ac:spMkLst>
        </pc:spChg>
        <pc:spChg chg="add del">
          <ac:chgData name="Bean, Fiona" userId="S::fb117435@umconnect.umt.edu::646cb65d-d9c9-4627-8718-497e2420b379" providerId="AD" clId="Web-{5B2F7FB3-7918-0142-293B-24273A7FE2A3}" dt="2021-04-10T20:04:11.396" v="306"/>
          <ac:spMkLst>
            <pc:docMk/>
            <pc:sldMk cId="3244875503" sldId="262"/>
            <ac:spMk id="12" creationId="{EB6D1D7F-141C-4D8E-BFBA-D95B68E16385}"/>
          </ac:spMkLst>
        </pc:spChg>
        <pc:spChg chg="add del">
          <ac:chgData name="Bean, Fiona" userId="S::fb117435@umconnect.umt.edu::646cb65d-d9c9-4627-8718-497e2420b379" providerId="AD" clId="Web-{5B2F7FB3-7918-0142-293B-24273A7FE2A3}" dt="2021-04-10T20:04:11.396" v="306"/>
          <ac:spMkLst>
            <pc:docMk/>
            <pc:sldMk cId="3244875503" sldId="262"/>
            <ac:spMk id="14" creationId="{B7B54865-0417-4422-B63B-3E74C04CD741}"/>
          </ac:spMkLst>
        </pc:spChg>
        <pc:spChg chg="add">
          <ac:chgData name="Bean, Fiona" userId="S::fb117435@umconnect.umt.edu::646cb65d-d9c9-4627-8718-497e2420b379" providerId="AD" clId="Web-{5B2F7FB3-7918-0142-293B-24273A7FE2A3}" dt="2021-04-10T20:04:11.396" v="306"/>
          <ac:spMkLst>
            <pc:docMk/>
            <pc:sldMk cId="3244875503" sldId="262"/>
            <ac:spMk id="19" creationId="{EB6D1D7F-141C-4D8E-BFBA-D95B68E16385}"/>
          </ac:spMkLst>
        </pc:spChg>
        <pc:spChg chg="add">
          <ac:chgData name="Bean, Fiona" userId="S::fb117435@umconnect.umt.edu::646cb65d-d9c9-4627-8718-497e2420b379" providerId="AD" clId="Web-{5B2F7FB3-7918-0142-293B-24273A7FE2A3}" dt="2021-04-10T20:04:11.396" v="306"/>
          <ac:spMkLst>
            <pc:docMk/>
            <pc:sldMk cId="3244875503" sldId="262"/>
            <ac:spMk id="21" creationId="{558DA214-7FDA-4C9D-A7CF-9AD725E290E1}"/>
          </ac:spMkLst>
        </pc:spChg>
        <pc:picChg chg="add mod ord">
          <ac:chgData name="Bean, Fiona" userId="S::fb117435@umconnect.umt.edu::646cb65d-d9c9-4627-8718-497e2420b379" providerId="AD" clId="Web-{5B2F7FB3-7918-0142-293B-24273A7FE2A3}" dt="2021-04-10T20:04:11.396" v="306"/>
          <ac:picMkLst>
            <pc:docMk/>
            <pc:sldMk cId="3244875503" sldId="262"/>
            <ac:picMk id="4" creationId="{A1BD2025-EC76-4618-AD69-7CA1DC9E41D4}"/>
          </ac:picMkLst>
        </pc:picChg>
        <pc:picChg chg="add mod ord">
          <ac:chgData name="Bean, Fiona" userId="S::fb117435@umconnect.umt.edu::646cb65d-d9c9-4627-8718-497e2420b379" providerId="AD" clId="Web-{5B2F7FB3-7918-0142-293B-24273A7FE2A3}" dt="2021-04-10T20:36:26.526" v="363" actId="1076"/>
          <ac:picMkLst>
            <pc:docMk/>
            <pc:sldMk cId="3244875503" sldId="262"/>
            <ac:picMk id="6" creationId="{666C406C-03B2-4F00-A3A7-9103ED030263}"/>
          </ac:picMkLst>
        </pc:picChg>
      </pc:sldChg>
      <pc:sldChg chg="addAnim modAnim">
        <pc:chgData name="Bean, Fiona" userId="S::fb117435@umconnect.umt.edu::646cb65d-d9c9-4627-8718-497e2420b379" providerId="AD" clId="Web-{5B2F7FB3-7918-0142-293B-24273A7FE2A3}" dt="2021-04-10T21:20:17.467" v="437"/>
        <pc:sldMkLst>
          <pc:docMk/>
          <pc:sldMk cId="714713454" sldId="263"/>
        </pc:sldMkLst>
      </pc:sldChg>
      <pc:sldChg chg="addSp delSp modSp">
        <pc:chgData name="Bean, Fiona" userId="S::fb117435@umconnect.umt.edu::646cb65d-d9c9-4627-8718-497e2420b379" providerId="AD" clId="Web-{5B2F7FB3-7918-0142-293B-24273A7FE2A3}" dt="2021-04-10T20:51:00.315" v="399" actId="1076"/>
        <pc:sldMkLst>
          <pc:docMk/>
          <pc:sldMk cId="4182579334" sldId="265"/>
        </pc:sldMkLst>
        <pc:spChg chg="mod">
          <ac:chgData name="Bean, Fiona" userId="S::fb117435@umconnect.umt.edu::646cb65d-d9c9-4627-8718-497e2420b379" providerId="AD" clId="Web-{5B2F7FB3-7918-0142-293B-24273A7FE2A3}" dt="2021-04-10T20:37:20.651" v="372" actId="20577"/>
          <ac:spMkLst>
            <pc:docMk/>
            <pc:sldMk cId="4182579334" sldId="265"/>
            <ac:spMk id="2" creationId="{886756C1-DECE-4E52-AC9A-6FA00506BCAF}"/>
          </ac:spMkLst>
        </pc:spChg>
        <pc:spChg chg="del mod">
          <ac:chgData name="Bean, Fiona" userId="S::fb117435@umconnect.umt.edu::646cb65d-d9c9-4627-8718-497e2420b379" providerId="AD" clId="Web-{5B2F7FB3-7918-0142-293B-24273A7FE2A3}" dt="2021-04-10T20:39:14.983" v="380"/>
          <ac:spMkLst>
            <pc:docMk/>
            <pc:sldMk cId="4182579334" sldId="265"/>
            <ac:spMk id="3" creationId="{02340437-3FDC-422A-9F3F-8F586CE6657F}"/>
          </ac:spMkLst>
        </pc:spChg>
        <pc:spChg chg="add del mod">
          <ac:chgData name="Bean, Fiona" userId="S::fb117435@umconnect.umt.edu::646cb65d-d9c9-4627-8718-497e2420b379" providerId="AD" clId="Web-{5B2F7FB3-7918-0142-293B-24273A7FE2A3}" dt="2021-04-10T20:41:58.298" v="381"/>
          <ac:spMkLst>
            <pc:docMk/>
            <pc:sldMk cId="4182579334" sldId="265"/>
            <ac:spMk id="5" creationId="{02BC42DD-C0EC-40F4-B8FD-BE06ACF4BCA6}"/>
          </ac:spMkLst>
        </pc:spChg>
        <pc:picChg chg="add mod ord">
          <ac:chgData name="Bean, Fiona" userId="S::fb117435@umconnect.umt.edu::646cb65d-d9c9-4627-8718-497e2420b379" providerId="AD" clId="Web-{5B2F7FB3-7918-0142-293B-24273A7FE2A3}" dt="2021-04-10T20:42:39.142" v="392" actId="14100"/>
          <ac:picMkLst>
            <pc:docMk/>
            <pc:sldMk cId="4182579334" sldId="265"/>
            <ac:picMk id="6" creationId="{38698665-F9C9-48BC-9C2B-8152993F8647}"/>
          </ac:picMkLst>
        </pc:picChg>
        <pc:picChg chg="add mod">
          <ac:chgData name="Bean, Fiona" userId="S::fb117435@umconnect.umt.edu::646cb65d-d9c9-4627-8718-497e2420b379" providerId="AD" clId="Web-{5B2F7FB3-7918-0142-293B-24273A7FE2A3}" dt="2021-04-10T20:51:00.315" v="399" actId="1076"/>
          <ac:picMkLst>
            <pc:docMk/>
            <pc:sldMk cId="4182579334" sldId="265"/>
            <ac:picMk id="7" creationId="{B9217EE7-8B3E-4B40-BBF5-C82CB5C15088}"/>
          </ac:picMkLst>
        </pc:picChg>
        <pc:picChg chg="add mod">
          <ac:chgData name="Bean, Fiona" userId="S::fb117435@umconnect.umt.edu::646cb65d-d9c9-4627-8718-497e2420b379" providerId="AD" clId="Web-{5B2F7FB3-7918-0142-293B-24273A7FE2A3}" dt="2021-04-10T20:42:43.595" v="394" actId="1076"/>
          <ac:picMkLst>
            <pc:docMk/>
            <pc:sldMk cId="4182579334" sldId="265"/>
            <ac:picMk id="8" creationId="{73CF853C-B89A-416D-9245-768F8D409E28}"/>
          </ac:picMkLst>
        </pc:picChg>
        <pc:picChg chg="add mod">
          <ac:chgData name="Bean, Fiona" userId="S::fb117435@umconnect.umt.edu::646cb65d-d9c9-4627-8718-497e2420b379" providerId="AD" clId="Web-{5B2F7FB3-7918-0142-293B-24273A7FE2A3}" dt="2021-04-10T20:42:27.767" v="388" actId="1076"/>
          <ac:picMkLst>
            <pc:docMk/>
            <pc:sldMk cId="4182579334" sldId="265"/>
            <ac:picMk id="9" creationId="{D3A68C72-091A-4717-AEC3-0E920B834028}"/>
          </ac:picMkLst>
        </pc:picChg>
      </pc:sldChg>
      <pc:sldChg chg="addAnim modAnim">
        <pc:chgData name="Bean, Fiona" userId="S::fb117435@umconnect.umt.edu::646cb65d-d9c9-4627-8718-497e2420b379" providerId="AD" clId="Web-{5B2F7FB3-7918-0142-293B-24273A7FE2A3}" dt="2021-04-10T21:19:44.905" v="425"/>
        <pc:sldMkLst>
          <pc:docMk/>
          <pc:sldMk cId="377792365" sldId="267"/>
        </pc:sldMkLst>
      </pc:sldChg>
      <pc:sldChg chg="addAnim modAnim">
        <pc:chgData name="Bean, Fiona" userId="S::fb117435@umconnect.umt.edu::646cb65d-d9c9-4627-8718-497e2420b379" providerId="AD" clId="Web-{5B2F7FB3-7918-0142-293B-24273A7FE2A3}" dt="2021-04-10T21:19:57.186" v="431"/>
        <pc:sldMkLst>
          <pc:docMk/>
          <pc:sldMk cId="3361145275" sldId="268"/>
        </pc:sldMkLst>
      </pc:sldChg>
      <pc:sldChg chg="add del addAnim modAnim">
        <pc:chgData name="Bean, Fiona" userId="S::fb117435@umconnect.umt.edu::646cb65d-d9c9-4627-8718-497e2420b379" providerId="AD" clId="Web-{5B2F7FB3-7918-0142-293B-24273A7FE2A3}" dt="2021-04-10T21:19:50.483" v="428"/>
        <pc:sldMkLst>
          <pc:docMk/>
          <pc:sldMk cId="3757289909" sldId="269"/>
        </pc:sldMkLst>
      </pc:sldChg>
      <pc:sldChg chg="addAnim modAnim">
        <pc:chgData name="Bean, Fiona" userId="S::fb117435@umconnect.umt.edu::646cb65d-d9c9-4627-8718-497e2420b379" providerId="AD" clId="Web-{5B2F7FB3-7918-0142-293B-24273A7FE2A3}" dt="2021-04-10T21:21:13.139" v="443"/>
        <pc:sldMkLst>
          <pc:docMk/>
          <pc:sldMk cId="148017250" sldId="273"/>
        </pc:sldMkLst>
      </pc:sldChg>
      <pc:sldChg chg="addSp delSp modSp addAnim modAnim">
        <pc:chgData name="Bean, Fiona" userId="S::fb117435@umconnect.umt.edu::646cb65d-d9c9-4627-8718-497e2420b379" providerId="AD" clId="Web-{5B2F7FB3-7918-0142-293B-24273A7FE2A3}" dt="2021-04-10T21:23:33.111" v="461"/>
        <pc:sldMkLst>
          <pc:docMk/>
          <pc:sldMk cId="814390046" sldId="275"/>
        </pc:sldMkLst>
        <pc:spChg chg="mod">
          <ac:chgData name="Bean, Fiona" userId="S::fb117435@umconnect.umt.edu::646cb65d-d9c9-4627-8718-497e2420b379" providerId="AD" clId="Web-{5B2F7FB3-7918-0142-293B-24273A7FE2A3}" dt="2021-04-10T21:21:27.360" v="444" actId="1076"/>
          <ac:spMkLst>
            <pc:docMk/>
            <pc:sldMk cId="814390046" sldId="275"/>
            <ac:spMk id="3" creationId="{E73874F5-9E54-40A5-8A55-E1235E06D427}"/>
          </ac:spMkLst>
        </pc:spChg>
        <pc:spChg chg="mod">
          <ac:chgData name="Bean, Fiona" userId="S::fb117435@umconnect.umt.edu::646cb65d-d9c9-4627-8718-497e2420b379" providerId="AD" clId="Web-{5B2F7FB3-7918-0142-293B-24273A7FE2A3}" dt="2021-04-10T21:21:43.548" v="447" actId="1076"/>
          <ac:spMkLst>
            <pc:docMk/>
            <pc:sldMk cId="814390046" sldId="275"/>
            <ac:spMk id="22" creationId="{CFA48798-0E05-4515-812D-E5B464612EAF}"/>
          </ac:spMkLst>
        </pc:spChg>
        <pc:spChg chg="add mod">
          <ac:chgData name="Bean, Fiona" userId="S::fb117435@umconnect.umt.edu::646cb65d-d9c9-4627-8718-497e2420b379" providerId="AD" clId="Web-{5B2F7FB3-7918-0142-293B-24273A7FE2A3}" dt="2021-04-10T21:21:31.157" v="445" actId="1076"/>
          <ac:spMkLst>
            <pc:docMk/>
            <pc:sldMk cId="814390046" sldId="275"/>
            <ac:spMk id="77" creationId="{90C89810-74D7-44F2-B08B-7B18CE5711EB}"/>
          </ac:spMkLst>
        </pc:spChg>
        <pc:graphicFrameChg chg="del">
          <ac:chgData name="Bean, Fiona" userId="S::fb117435@umconnect.umt.edu::646cb65d-d9c9-4627-8718-497e2420b379" providerId="AD" clId="Web-{5B2F7FB3-7918-0142-293B-24273A7FE2A3}" dt="2021-04-10T20:18:17.709" v="315"/>
          <ac:graphicFrameMkLst>
            <pc:docMk/>
            <pc:sldMk cId="814390046" sldId="275"/>
            <ac:graphicFrameMk id="5" creationId="{6F1838DD-87DA-4D28-8933-A14A44C7A0BF}"/>
          </ac:graphicFrameMkLst>
        </pc:graphicFrameChg>
        <pc:graphicFrameChg chg="add del mod">
          <ac:chgData name="Bean, Fiona" userId="S::fb117435@umconnect.umt.edu::646cb65d-d9c9-4627-8718-497e2420b379" providerId="AD" clId="Web-{5B2F7FB3-7918-0142-293B-24273A7FE2A3}" dt="2021-04-10T20:18:12.975" v="314"/>
          <ac:graphicFrameMkLst>
            <pc:docMk/>
            <pc:sldMk cId="814390046" sldId="275"/>
            <ac:graphicFrameMk id="28" creationId="{961FCB46-92C2-4E37-B637-82D8734A86DD}"/>
          </ac:graphicFrameMkLst>
        </pc:graphicFrameChg>
        <pc:graphicFrameChg chg="add mod">
          <ac:chgData name="Bean, Fiona" userId="S::fb117435@umconnect.umt.edu::646cb65d-d9c9-4627-8718-497e2420b379" providerId="AD" clId="Web-{5B2F7FB3-7918-0142-293B-24273A7FE2A3}" dt="2021-04-10T21:21:36.204" v="446" actId="1076"/>
          <ac:graphicFrameMkLst>
            <pc:docMk/>
            <pc:sldMk cId="814390046" sldId="275"/>
            <ac:graphicFrameMk id="61" creationId="{F0B6BD2E-7C69-42B2-B351-0BFBE0424CA5}"/>
          </ac:graphicFrameMkLst>
        </pc:graphicFrameChg>
      </pc:sldChg>
      <pc:sldChg chg="addSp delSp modSp mod setBg setClrOvrMap">
        <pc:chgData name="Bean, Fiona" userId="S::fb117435@umconnect.umt.edu::646cb65d-d9c9-4627-8718-497e2420b379" providerId="AD" clId="Web-{5B2F7FB3-7918-0142-293B-24273A7FE2A3}" dt="2021-04-10T21:22:14.235" v="451" actId="1076"/>
        <pc:sldMkLst>
          <pc:docMk/>
          <pc:sldMk cId="3749686632" sldId="276"/>
        </pc:sldMkLst>
        <pc:spChg chg="del mod">
          <ac:chgData name="Bean, Fiona" userId="S::fb117435@umconnect.umt.edu::646cb65d-d9c9-4627-8718-497e2420b379" providerId="AD" clId="Web-{5B2F7FB3-7918-0142-293B-24273A7FE2A3}" dt="2021-04-10T21:22:05.579" v="448"/>
          <ac:spMkLst>
            <pc:docMk/>
            <pc:sldMk cId="3749686632" sldId="276"/>
            <ac:spMk id="2" creationId="{F69BB2CB-DBF2-44F4-A4BF-74091F876E1E}"/>
          </ac:spMkLst>
        </pc:spChg>
        <pc:spChg chg="add del mod">
          <ac:chgData name="Bean, Fiona" userId="S::fb117435@umconnect.umt.edu::646cb65d-d9c9-4627-8718-497e2420b379" providerId="AD" clId="Web-{5B2F7FB3-7918-0142-293B-24273A7FE2A3}" dt="2021-04-10T21:22:09.548" v="450"/>
          <ac:spMkLst>
            <pc:docMk/>
            <pc:sldMk cId="3749686632" sldId="276"/>
            <ac:spMk id="4" creationId="{8964F56A-246F-4882-B80E-491F8AB704BB}"/>
          </ac:spMkLst>
        </pc:spChg>
        <pc:spChg chg="add del mod">
          <ac:chgData name="Bean, Fiona" userId="S::fb117435@umconnect.umt.edu::646cb65d-d9c9-4627-8718-497e2420b379" providerId="AD" clId="Web-{5B2F7FB3-7918-0142-293B-24273A7FE2A3}" dt="2021-04-10T21:22:14.235" v="451" actId="1076"/>
          <ac:spMkLst>
            <pc:docMk/>
            <pc:sldMk cId="3749686632" sldId="276"/>
            <ac:spMk id="5" creationId="{30B1B132-00E8-4952-BBEE-6F3628115425}"/>
          </ac:spMkLst>
        </pc:spChg>
        <pc:spChg chg="mod">
          <ac:chgData name="Bean, Fiona" userId="S::fb117435@umconnect.umt.edu::646cb65d-d9c9-4627-8718-497e2420b379" providerId="AD" clId="Web-{5B2F7FB3-7918-0142-293B-24273A7FE2A3}" dt="2021-04-10T18:53:04.472" v="7" actId="20577"/>
          <ac:spMkLst>
            <pc:docMk/>
            <pc:sldMk cId="3749686632" sldId="276"/>
            <ac:spMk id="6" creationId="{1B0A7771-0FC2-4FA5-8909-83B8B1612C83}"/>
          </ac:spMkLst>
        </pc:spChg>
        <pc:spChg chg="mod">
          <ac:chgData name="Bean, Fiona" userId="S::fb117435@umconnect.umt.edu::646cb65d-d9c9-4627-8718-497e2420b379" providerId="AD" clId="Web-{5B2F7FB3-7918-0142-293B-24273A7FE2A3}" dt="2021-04-10T18:52:59.097" v="1" actId="20577"/>
          <ac:spMkLst>
            <pc:docMk/>
            <pc:sldMk cId="3749686632" sldId="276"/>
            <ac:spMk id="7" creationId="{10463CBD-D87D-46BA-8DF3-3D064F39AF3B}"/>
          </ac:spMkLst>
        </pc:spChg>
        <pc:spChg chg="add del">
          <ac:chgData name="Bean, Fiona" userId="S::fb117435@umconnect.umt.edu::646cb65d-d9c9-4627-8718-497e2420b379" providerId="AD" clId="Web-{5B2F7FB3-7918-0142-293B-24273A7FE2A3}" dt="2021-04-10T18:53:40.253" v="19"/>
          <ac:spMkLst>
            <pc:docMk/>
            <pc:sldMk cId="3749686632" sldId="276"/>
            <ac:spMk id="17" creationId="{EB6D1D7F-141C-4D8E-BFBA-D95B68E16385}"/>
          </ac:spMkLst>
        </pc:spChg>
        <pc:spChg chg="add del">
          <ac:chgData name="Bean, Fiona" userId="S::fb117435@umconnect.umt.edu::646cb65d-d9c9-4627-8718-497e2420b379" providerId="AD" clId="Web-{5B2F7FB3-7918-0142-293B-24273A7FE2A3}" dt="2021-04-10T18:53:19.956" v="13"/>
          <ac:spMkLst>
            <pc:docMk/>
            <pc:sldMk cId="3749686632" sldId="276"/>
            <ac:spMk id="18" creationId="{EB6D1D7F-141C-4D8E-BFBA-D95B68E16385}"/>
          </ac:spMkLst>
        </pc:spChg>
        <pc:spChg chg="add del">
          <ac:chgData name="Bean, Fiona" userId="S::fb117435@umconnect.umt.edu::646cb65d-d9c9-4627-8718-497e2420b379" providerId="AD" clId="Web-{5B2F7FB3-7918-0142-293B-24273A7FE2A3}" dt="2021-04-10T18:53:40.253" v="19"/>
          <ac:spMkLst>
            <pc:docMk/>
            <pc:sldMk cId="3749686632" sldId="276"/>
            <ac:spMk id="19" creationId="{245B42B6-26F8-4E25-839B-FB38F13BEFFC}"/>
          </ac:spMkLst>
        </pc:spChg>
        <pc:spChg chg="add del">
          <ac:chgData name="Bean, Fiona" userId="S::fb117435@umconnect.umt.edu::646cb65d-d9c9-4627-8718-497e2420b379" providerId="AD" clId="Web-{5B2F7FB3-7918-0142-293B-24273A7FE2A3}" dt="2021-04-10T18:53:19.956" v="13"/>
          <ac:spMkLst>
            <pc:docMk/>
            <pc:sldMk cId="3749686632" sldId="276"/>
            <ac:spMk id="20" creationId="{558DA214-7FDA-4C9D-A7CF-9AD725E290E1}"/>
          </ac:spMkLst>
        </pc:spChg>
        <pc:spChg chg="add del">
          <ac:chgData name="Bean, Fiona" userId="S::fb117435@umconnect.umt.edu::646cb65d-d9c9-4627-8718-497e2420b379" providerId="AD" clId="Web-{5B2F7FB3-7918-0142-293B-24273A7FE2A3}" dt="2021-04-10T18:53:19.956" v="13"/>
          <ac:spMkLst>
            <pc:docMk/>
            <pc:sldMk cId="3749686632" sldId="276"/>
            <ac:spMk id="22" creationId="{A77F89CE-BF52-4AF5-8B0B-7E9693734EDE}"/>
          </ac:spMkLst>
        </pc:spChg>
        <pc:spChg chg="add del">
          <ac:chgData name="Bean, Fiona" userId="S::fb117435@umconnect.umt.edu::646cb65d-d9c9-4627-8718-497e2420b379" providerId="AD" clId="Web-{5B2F7FB3-7918-0142-293B-24273A7FE2A3}" dt="2021-04-10T18:53:57.409" v="23"/>
          <ac:spMkLst>
            <pc:docMk/>
            <pc:sldMk cId="3749686632" sldId="276"/>
            <ac:spMk id="23" creationId="{EB6D1D7F-141C-4D8E-BFBA-D95B68E16385}"/>
          </ac:spMkLst>
        </pc:spChg>
        <pc:spChg chg="add del">
          <ac:chgData name="Bean, Fiona" userId="S::fb117435@umconnect.umt.edu::646cb65d-d9c9-4627-8718-497e2420b379" providerId="AD" clId="Web-{5B2F7FB3-7918-0142-293B-24273A7FE2A3}" dt="2021-04-10T18:53:57.409" v="23"/>
          <ac:spMkLst>
            <pc:docMk/>
            <pc:sldMk cId="3749686632" sldId="276"/>
            <ac:spMk id="24" creationId="{27248369-464E-49D1-91FC-BC34A50A66D2}"/>
          </ac:spMkLst>
        </pc:spChg>
        <pc:spChg chg="add">
          <ac:chgData name="Bean, Fiona" userId="S::fb117435@umconnect.umt.edu::646cb65d-d9c9-4627-8718-497e2420b379" providerId="AD" clId="Web-{5B2F7FB3-7918-0142-293B-24273A7FE2A3}" dt="2021-04-10T18:53:57.425" v="24"/>
          <ac:spMkLst>
            <pc:docMk/>
            <pc:sldMk cId="3749686632" sldId="276"/>
            <ac:spMk id="25" creationId="{EB6D1D7F-141C-4D8E-BFBA-D95B68E16385}"/>
          </ac:spMkLst>
        </pc:spChg>
        <pc:spChg chg="add">
          <ac:chgData name="Bean, Fiona" userId="S::fb117435@umconnect.umt.edu::646cb65d-d9c9-4627-8718-497e2420b379" providerId="AD" clId="Web-{5B2F7FB3-7918-0142-293B-24273A7FE2A3}" dt="2021-04-10T18:53:57.425" v="24"/>
          <ac:spMkLst>
            <pc:docMk/>
            <pc:sldMk cId="3749686632" sldId="276"/>
            <ac:spMk id="26" creationId="{558DA214-7FDA-4C9D-A7CF-9AD725E290E1}"/>
          </ac:spMkLst>
        </pc:spChg>
        <pc:spChg chg="add">
          <ac:chgData name="Bean, Fiona" userId="S::fb117435@umconnect.umt.edu::646cb65d-d9c9-4627-8718-497e2420b379" providerId="AD" clId="Web-{5B2F7FB3-7918-0142-293B-24273A7FE2A3}" dt="2021-04-10T18:53:57.425" v="24"/>
          <ac:spMkLst>
            <pc:docMk/>
            <pc:sldMk cId="3749686632" sldId="276"/>
            <ac:spMk id="27" creationId="{A77F89CE-BF52-4AF5-8B0B-7E9693734EDE}"/>
          </ac:spMkLst>
        </pc:spChg>
        <pc:graphicFrameChg chg="add del">
          <ac:chgData name="Bean, Fiona" userId="S::fb117435@umconnect.umt.edu::646cb65d-d9c9-4627-8718-497e2420b379" providerId="AD" clId="Web-{5B2F7FB3-7918-0142-293B-24273A7FE2A3}" dt="2021-04-10T18:53:22.862" v="15"/>
          <ac:graphicFrameMkLst>
            <pc:docMk/>
            <pc:sldMk cId="3749686632" sldId="276"/>
            <ac:graphicFrameMk id="15" creationId="{C9319153-C4CF-4819-BE34-38E801F92871}"/>
          </ac:graphicFrameMkLst>
        </pc:graphicFrameChg>
        <pc:graphicFrameChg chg="add del">
          <ac:chgData name="Bean, Fiona" userId="S::fb117435@umconnect.umt.edu::646cb65d-d9c9-4627-8718-497e2420b379" providerId="AD" clId="Web-{5B2F7FB3-7918-0142-293B-24273A7FE2A3}" dt="2021-04-10T18:53:35.487" v="17"/>
          <ac:graphicFrameMkLst>
            <pc:docMk/>
            <pc:sldMk cId="3749686632" sldId="276"/>
            <ac:graphicFrameMk id="16" creationId="{D8A7182B-C2BB-480E-97B8-DE5FD6CBE6BF}"/>
          </ac:graphicFrameMkLst>
        </pc:graphicFrameChg>
        <pc:graphicFrameChg chg="add del">
          <ac:chgData name="Bean, Fiona" userId="S::fb117435@umconnect.umt.edu::646cb65d-d9c9-4627-8718-497e2420b379" providerId="AD" clId="Web-{5B2F7FB3-7918-0142-293B-24273A7FE2A3}" dt="2021-04-10T18:53:44.487" v="21"/>
          <ac:graphicFrameMkLst>
            <pc:docMk/>
            <pc:sldMk cId="3749686632" sldId="276"/>
            <ac:graphicFrameMk id="21" creationId="{D8A7182B-C2BB-480E-97B8-DE5FD6CBE6BF}"/>
          </ac:graphicFrameMkLst>
        </pc:graphicFrameChg>
        <pc:picChg chg="mod ord">
          <ac:chgData name="Bean, Fiona" userId="S::fb117435@umconnect.umt.edu::646cb65d-d9c9-4627-8718-497e2420b379" providerId="AD" clId="Web-{5B2F7FB3-7918-0142-293B-24273A7FE2A3}" dt="2021-04-10T18:53:57.425" v="24"/>
          <ac:picMkLst>
            <pc:docMk/>
            <pc:sldMk cId="3749686632" sldId="276"/>
            <ac:picMk id="13" creationId="{F314FC7E-DF07-4406-A3DC-4C6040829817}"/>
          </ac:picMkLst>
        </pc:picChg>
      </pc:sldChg>
      <pc:sldChg chg="modSp">
        <pc:chgData name="Bean, Fiona" userId="S::fb117435@umconnect.umt.edu::646cb65d-d9c9-4627-8718-497e2420b379" providerId="AD" clId="Web-{5B2F7FB3-7918-0142-293B-24273A7FE2A3}" dt="2021-04-10T18:54:54.800" v="31" actId="1076"/>
        <pc:sldMkLst>
          <pc:docMk/>
          <pc:sldMk cId="288507926" sldId="277"/>
        </pc:sldMkLst>
        <pc:picChg chg="mod">
          <ac:chgData name="Bean, Fiona" userId="S::fb117435@umconnect.umt.edu::646cb65d-d9c9-4627-8718-497e2420b379" providerId="AD" clId="Web-{5B2F7FB3-7918-0142-293B-24273A7FE2A3}" dt="2021-04-10T18:54:54.800" v="31" actId="1076"/>
          <ac:picMkLst>
            <pc:docMk/>
            <pc:sldMk cId="288507926" sldId="277"/>
            <ac:picMk id="4" creationId="{09777735-84E9-46A2-945D-FCF83CDB1AE7}"/>
          </ac:picMkLst>
        </pc:picChg>
      </pc:sldChg>
      <pc:sldChg chg="addSp modSp new del addAnim">
        <pc:chgData name="Bean, Fiona" userId="S::fb117435@umconnect.umt.edu::646cb65d-d9c9-4627-8718-497e2420b379" providerId="AD" clId="Web-{5B2F7FB3-7918-0142-293B-24273A7FE2A3}" dt="2021-04-10T19:24:09.992" v="197"/>
        <pc:sldMkLst>
          <pc:docMk/>
          <pc:sldMk cId="2158453826" sldId="278"/>
        </pc:sldMkLst>
        <pc:spChg chg="mod">
          <ac:chgData name="Bean, Fiona" userId="S::fb117435@umconnect.umt.edu::646cb65d-d9c9-4627-8718-497e2420b379" providerId="AD" clId="Web-{5B2F7FB3-7918-0142-293B-24273A7FE2A3}" dt="2021-04-10T19:24:00.914" v="190" actId="20577"/>
          <ac:spMkLst>
            <pc:docMk/>
            <pc:sldMk cId="2158453826" sldId="278"/>
            <ac:spMk id="2" creationId="{8EA97E79-5DCD-40E4-BE4D-03115F483E0A}"/>
          </ac:spMkLst>
        </pc:spChg>
        <pc:spChg chg="mod">
          <ac:chgData name="Bean, Fiona" userId="S::fb117435@umconnect.umt.edu::646cb65d-d9c9-4627-8718-497e2420b379" providerId="AD" clId="Web-{5B2F7FB3-7918-0142-293B-24273A7FE2A3}" dt="2021-04-10T19:21:30.003" v="157" actId="20577"/>
          <ac:spMkLst>
            <pc:docMk/>
            <pc:sldMk cId="2158453826" sldId="278"/>
            <ac:spMk id="3" creationId="{E5473D66-A62B-4A7B-B9A9-E49EB9261345}"/>
          </ac:spMkLst>
        </pc:spChg>
        <pc:spChg chg="add mod">
          <ac:chgData name="Bean, Fiona" userId="S::fb117435@umconnect.umt.edu::646cb65d-d9c9-4627-8718-497e2420b379" providerId="AD" clId="Web-{5B2F7FB3-7918-0142-293B-24273A7FE2A3}" dt="2021-04-10T19:21:45.034" v="162" actId="1076"/>
          <ac:spMkLst>
            <pc:docMk/>
            <pc:sldMk cId="2158453826" sldId="278"/>
            <ac:spMk id="5" creationId="{4FF7D472-2B21-484C-9901-69F300F94F08}"/>
          </ac:spMkLst>
        </pc:spChg>
      </pc:sldChg>
      <pc:sldChg chg="addSp delSp modSp add replId addAnim delAnim modAnim">
        <pc:chgData name="Bean, Fiona" userId="S::fb117435@umconnect.umt.edu::646cb65d-d9c9-4627-8718-497e2420b379" providerId="AD" clId="Web-{5B2F7FB3-7918-0142-293B-24273A7FE2A3}" dt="2021-04-10T21:19:14.045" v="410"/>
        <pc:sldMkLst>
          <pc:docMk/>
          <pc:sldMk cId="1380970874" sldId="279"/>
        </pc:sldMkLst>
        <pc:spChg chg="mod">
          <ac:chgData name="Bean, Fiona" userId="S::fb117435@umconnect.umt.edu::646cb65d-d9c9-4627-8718-497e2420b379" providerId="AD" clId="Web-{5B2F7FB3-7918-0142-293B-24273A7FE2A3}" dt="2021-04-10T19:28:15.930" v="261" actId="1076"/>
          <ac:spMkLst>
            <pc:docMk/>
            <pc:sldMk cId="1380970874" sldId="279"/>
            <ac:spMk id="2" creationId="{56835427-9830-4E8A-82FA-731C06C99FF3}"/>
          </ac:spMkLst>
        </pc:spChg>
        <pc:spChg chg="del">
          <ac:chgData name="Bean, Fiona" userId="S::fb117435@umconnect.umt.edu::646cb65d-d9c9-4627-8718-497e2420b379" providerId="AD" clId="Web-{5B2F7FB3-7918-0142-293B-24273A7FE2A3}" dt="2021-04-10T19:24:13.071" v="198"/>
          <ac:spMkLst>
            <pc:docMk/>
            <pc:sldMk cId="1380970874" sldId="279"/>
            <ac:spMk id="3" creationId="{16F4E07E-4FB2-45C9-8EFB-1A9A0173DF5E}"/>
          </ac:spMkLst>
        </pc:spChg>
        <pc:spChg chg="del">
          <ac:chgData name="Bean, Fiona" userId="S::fb117435@umconnect.umt.edu::646cb65d-d9c9-4627-8718-497e2420b379" providerId="AD" clId="Web-{5B2F7FB3-7918-0142-293B-24273A7FE2A3}" dt="2021-04-10T19:24:21.133" v="201"/>
          <ac:spMkLst>
            <pc:docMk/>
            <pc:sldMk cId="1380970874" sldId="279"/>
            <ac:spMk id="5" creationId="{0EE5F867-C9A7-435F-B199-632E1047C946}"/>
          </ac:spMkLst>
        </pc:spChg>
        <pc:spChg chg="add del mod">
          <ac:chgData name="Bean, Fiona" userId="S::fb117435@umconnect.umt.edu::646cb65d-d9c9-4627-8718-497e2420b379" providerId="AD" clId="Web-{5B2F7FB3-7918-0142-293B-24273A7FE2A3}" dt="2021-04-10T19:24:19.477" v="200"/>
          <ac:spMkLst>
            <pc:docMk/>
            <pc:sldMk cId="1380970874" sldId="279"/>
            <ac:spMk id="6" creationId="{90BBB6E9-A259-49AB-87CA-F9C541DAA680}"/>
          </ac:spMkLst>
        </pc:spChg>
        <pc:spChg chg="mod">
          <ac:chgData name="Bean, Fiona" userId="S::fb117435@umconnect.umt.edu::646cb65d-d9c9-4627-8718-497e2420b379" providerId="AD" clId="Web-{5B2F7FB3-7918-0142-293B-24273A7FE2A3}" dt="2021-04-10T19:25:05.414" v="209" actId="1076"/>
          <ac:spMkLst>
            <pc:docMk/>
            <pc:sldMk cId="1380970874" sldId="279"/>
            <ac:spMk id="7" creationId="{7741602C-03D5-45A9-9AB5-40CB0315DAFF}"/>
          </ac:spMkLst>
        </pc:spChg>
        <pc:spChg chg="add mod">
          <ac:chgData name="Bean, Fiona" userId="S::fb117435@umconnect.umt.edu::646cb65d-d9c9-4627-8718-497e2420b379" providerId="AD" clId="Web-{5B2F7FB3-7918-0142-293B-24273A7FE2A3}" dt="2021-04-10T19:25:38.680" v="218" actId="14100"/>
          <ac:spMkLst>
            <pc:docMk/>
            <pc:sldMk cId="1380970874" sldId="279"/>
            <ac:spMk id="8" creationId="{BC4F41C8-7FC8-43FF-B58F-42A748C4282E}"/>
          </ac:spMkLst>
        </pc:spChg>
        <pc:spChg chg="mod">
          <ac:chgData name="Bean, Fiona" userId="S::fb117435@umconnect.umt.edu::646cb65d-d9c9-4627-8718-497e2420b379" providerId="AD" clId="Web-{5B2F7FB3-7918-0142-293B-24273A7FE2A3}" dt="2021-04-10T19:24:53.430" v="208" actId="1076"/>
          <ac:spMkLst>
            <pc:docMk/>
            <pc:sldMk cId="1380970874" sldId="279"/>
            <ac:spMk id="9" creationId="{359EF9FC-6FCD-4103-8106-DBB2E8D66EFF}"/>
          </ac:spMkLst>
        </pc:spChg>
        <pc:spChg chg="mod">
          <ac:chgData name="Bean, Fiona" userId="S::fb117435@umconnect.umt.edu::646cb65d-d9c9-4627-8718-497e2420b379" providerId="AD" clId="Web-{5B2F7FB3-7918-0142-293B-24273A7FE2A3}" dt="2021-04-10T19:24:32.899" v="204" actId="1076"/>
          <ac:spMkLst>
            <pc:docMk/>
            <pc:sldMk cId="1380970874" sldId="279"/>
            <ac:spMk id="19" creationId="{4871B76A-DF0D-453B-BCF4-C857AE0A81BB}"/>
          </ac:spMkLst>
        </pc:spChg>
        <pc:cxnChg chg="mod">
          <ac:chgData name="Bean, Fiona" userId="S::fb117435@umconnect.umt.edu::646cb65d-d9c9-4627-8718-497e2420b379" providerId="AD" clId="Web-{5B2F7FB3-7918-0142-293B-24273A7FE2A3}" dt="2021-04-10T19:24:49.805" v="207" actId="1076"/>
          <ac:cxnSpMkLst>
            <pc:docMk/>
            <pc:sldMk cId="1380970874" sldId="279"/>
            <ac:cxnSpMk id="20" creationId="{65F3426B-818C-42FB-A83E-6DDCB93AE92E}"/>
          </ac:cxnSpMkLst>
        </pc:cxnChg>
      </pc:sldChg>
      <pc:sldChg chg="addSp delSp modSp new mod setBg">
        <pc:chgData name="Bean, Fiona" userId="S::fb117435@umconnect.umt.edu::646cb65d-d9c9-4627-8718-497e2420b379" providerId="AD" clId="Web-{5B2F7FB3-7918-0142-293B-24273A7FE2A3}" dt="2021-04-10T21:22:30.376" v="455"/>
        <pc:sldMkLst>
          <pc:docMk/>
          <pc:sldMk cId="2652312162" sldId="280"/>
        </pc:sldMkLst>
        <pc:spChg chg="del">
          <ac:chgData name="Bean, Fiona" userId="S::fb117435@umconnect.umt.edu::646cb65d-d9c9-4627-8718-497e2420b379" providerId="AD" clId="Web-{5B2F7FB3-7918-0142-293B-24273A7FE2A3}" dt="2021-04-10T21:22:30.376" v="455"/>
          <ac:spMkLst>
            <pc:docMk/>
            <pc:sldMk cId="2652312162" sldId="280"/>
            <ac:spMk id="2" creationId="{0070B043-39D4-4ABC-BFB7-00CAA6D3FCBC}"/>
          </ac:spMkLst>
        </pc:spChg>
        <pc:spChg chg="del">
          <ac:chgData name="Bean, Fiona" userId="S::fb117435@umconnect.umt.edu::646cb65d-d9c9-4627-8718-497e2420b379" providerId="AD" clId="Web-{5B2F7FB3-7918-0142-293B-24273A7FE2A3}" dt="2021-04-10T20:34:46.463" v="355"/>
          <ac:spMkLst>
            <pc:docMk/>
            <pc:sldMk cId="2652312162" sldId="280"/>
            <ac:spMk id="3" creationId="{25584444-17B1-4144-B019-30DCB4832EE1}"/>
          </ac:spMkLst>
        </pc:spChg>
        <pc:spChg chg="add del mod">
          <ac:chgData name="Bean, Fiona" userId="S::fb117435@umconnect.umt.edu::646cb65d-d9c9-4627-8718-497e2420b379" providerId="AD" clId="Web-{5B2F7FB3-7918-0142-293B-24273A7FE2A3}" dt="2021-04-10T20:36:10.010" v="359"/>
          <ac:spMkLst>
            <pc:docMk/>
            <pc:sldMk cId="2652312162" sldId="280"/>
            <ac:spMk id="6" creationId="{78F95274-4CB4-44EA-83C3-EA97CDB4B84C}"/>
          </ac:spMkLst>
        </pc:spChg>
        <pc:spChg chg="add">
          <ac:chgData name="Bean, Fiona" userId="S::fb117435@umconnect.umt.edu::646cb65d-d9c9-4627-8718-497e2420b379" providerId="AD" clId="Web-{5B2F7FB3-7918-0142-293B-24273A7FE2A3}" dt="2021-04-10T21:22:30.376" v="455"/>
          <ac:spMkLst>
            <pc:docMk/>
            <pc:sldMk cId="2652312162" sldId="280"/>
            <ac:spMk id="12" creationId="{6BC377B7-18F1-42AD-A1DD-E1D6A5B27CE9}"/>
          </ac:spMkLst>
        </pc:spChg>
        <pc:spChg chg="add">
          <ac:chgData name="Bean, Fiona" userId="S::fb117435@umconnect.umt.edu::646cb65d-d9c9-4627-8718-497e2420b379" providerId="AD" clId="Web-{5B2F7FB3-7918-0142-293B-24273A7FE2A3}" dt="2021-04-10T21:22:30.376" v="455"/>
          <ac:spMkLst>
            <pc:docMk/>
            <pc:sldMk cId="2652312162" sldId="280"/>
            <ac:spMk id="14" creationId="{D8CD3F60-224B-4A33-8366-65BAA0E6ECD1}"/>
          </ac:spMkLst>
        </pc:spChg>
        <pc:picChg chg="add del mod ord">
          <ac:chgData name="Bean, Fiona" userId="S::fb117435@umconnect.umt.edu::646cb65d-d9c9-4627-8718-497e2420b379" providerId="AD" clId="Web-{5B2F7FB3-7918-0142-293B-24273A7FE2A3}" dt="2021-04-10T20:34:52.151" v="358"/>
          <ac:picMkLst>
            <pc:docMk/>
            <pc:sldMk cId="2652312162" sldId="280"/>
            <ac:picMk id="4" creationId="{FC72150E-63E6-4DF2-8335-2E515F0D1C3D}"/>
          </ac:picMkLst>
        </pc:picChg>
        <pc:picChg chg="add mod ord">
          <ac:chgData name="Bean, Fiona" userId="S::fb117435@umconnect.umt.edu::646cb65d-d9c9-4627-8718-497e2420b379" providerId="AD" clId="Web-{5B2F7FB3-7918-0142-293B-24273A7FE2A3}" dt="2021-04-10T21:22:30.376" v="455"/>
          <ac:picMkLst>
            <pc:docMk/>
            <pc:sldMk cId="2652312162" sldId="280"/>
            <ac:picMk id="7" creationId="{3CF04A77-35E0-4DA0-9CF0-CD09F563364C}"/>
          </ac:picMkLst>
        </pc:picChg>
      </pc:sldChg>
      <pc:sldChg chg="addSp delSp modSp new">
        <pc:chgData name="Bean, Fiona" userId="S::fb117435@umconnect.umt.edu::646cb65d-d9c9-4627-8718-497e2420b379" providerId="AD" clId="Web-{5B2F7FB3-7918-0142-293B-24273A7FE2A3}" dt="2021-04-10T20:51:10.815" v="406" actId="20577"/>
        <pc:sldMkLst>
          <pc:docMk/>
          <pc:sldMk cId="2206767781" sldId="281"/>
        </pc:sldMkLst>
        <pc:spChg chg="mod">
          <ac:chgData name="Bean, Fiona" userId="S::fb117435@umconnect.umt.edu::646cb65d-d9c9-4627-8718-497e2420b379" providerId="AD" clId="Web-{5B2F7FB3-7918-0142-293B-24273A7FE2A3}" dt="2021-04-10T20:37:28.874" v="375" actId="20577"/>
          <ac:spMkLst>
            <pc:docMk/>
            <pc:sldMk cId="2206767781" sldId="281"/>
            <ac:spMk id="2" creationId="{78C94D7C-00FA-4DF6-B369-325F2683C19B}"/>
          </ac:spMkLst>
        </pc:spChg>
        <pc:spChg chg="add del mod">
          <ac:chgData name="Bean, Fiona" userId="S::fb117435@umconnect.umt.edu::646cb65d-d9c9-4627-8718-497e2420b379" providerId="AD" clId="Web-{5B2F7FB3-7918-0142-293B-24273A7FE2A3}" dt="2021-04-10T20:51:10.815" v="406" actId="20577"/>
          <ac:spMkLst>
            <pc:docMk/>
            <pc:sldMk cId="2206767781" sldId="281"/>
            <ac:spMk id="3" creationId="{0531FE61-9F5F-41C2-8DB9-914284DA150F}"/>
          </ac:spMkLst>
        </pc:spChg>
      </pc:sldChg>
    </pc:docChg>
  </pc:docChgLst>
  <pc:docChgLst>
    <pc:chgData name="Bean, Fiona" userId="S::fb117435@umconnect.umt.edu::646cb65d-d9c9-4627-8718-497e2420b379" providerId="AD" clId="Web-{3E0AB99F-C080-B000-D4E7-97AEFDD45B31}"/>
    <pc:docChg chg="addSld delSld modSld sldOrd addMainMaster delMainMaster">
      <pc:chgData name="Bean, Fiona" userId="S::fb117435@umconnect.umt.edu::646cb65d-d9c9-4627-8718-497e2420b379" providerId="AD" clId="Web-{3E0AB99F-C080-B000-D4E7-97AEFDD45B31}" dt="2021-03-29T15:12:49.449" v="291" actId="20577"/>
      <pc:docMkLst>
        <pc:docMk/>
      </pc:docMkLst>
      <pc:sldChg chg="addSp modSp mod setBg modClrScheme chgLayout">
        <pc:chgData name="Bean, Fiona" userId="S::fb117435@umconnect.umt.edu::646cb65d-d9c9-4627-8718-497e2420b379" providerId="AD" clId="Web-{3E0AB99F-C080-B000-D4E7-97AEFDD45B31}" dt="2021-03-29T14:55:08.292" v="16" actId="1076"/>
        <pc:sldMkLst>
          <pc:docMk/>
          <pc:sldMk cId="109857222" sldId="256"/>
        </pc:sldMkLst>
        <pc:spChg chg="mod">
          <ac:chgData name="Bean, Fiona" userId="S::fb117435@umconnect.umt.edu::646cb65d-d9c9-4627-8718-497e2420b379" providerId="AD" clId="Web-{3E0AB99F-C080-B000-D4E7-97AEFDD45B31}" dt="2021-03-29T14:54:26.886" v="9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ean, Fiona" userId="S::fb117435@umconnect.umt.edu::646cb65d-d9c9-4627-8718-497e2420b379" providerId="AD" clId="Web-{3E0AB99F-C080-B000-D4E7-97AEFDD45B31}" dt="2021-03-29T14:55:08.292" v="16" actId="1076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Bean, Fiona" userId="S::fb117435@umconnect.umt.edu::646cb65d-d9c9-4627-8718-497e2420b379" providerId="AD" clId="Web-{3E0AB99F-C080-B000-D4E7-97AEFDD45B31}" dt="2021-03-29T14:50:58.854" v="0"/>
          <ac:spMkLst>
            <pc:docMk/>
            <pc:sldMk cId="109857222" sldId="256"/>
            <ac:spMk id="9" creationId="{4AA13AD3-0A4F-475A-BEBB-DEEFF5C096C3}"/>
          </ac:spMkLst>
        </pc:spChg>
        <pc:spChg chg="add">
          <ac:chgData name="Bean, Fiona" userId="S::fb117435@umconnect.umt.edu::646cb65d-d9c9-4627-8718-497e2420b379" providerId="AD" clId="Web-{3E0AB99F-C080-B000-D4E7-97AEFDD45B31}" dt="2021-03-29T14:50:58.854" v="0"/>
          <ac:spMkLst>
            <pc:docMk/>
            <pc:sldMk cId="109857222" sldId="256"/>
            <ac:spMk id="11" creationId="{205BB74C-33FB-4335-8808-49E247F7BF75}"/>
          </ac:spMkLst>
        </pc:spChg>
        <pc:picChg chg="add mod modCrop">
          <ac:chgData name="Bean, Fiona" userId="S::fb117435@umconnect.umt.edu::646cb65d-d9c9-4627-8718-497e2420b379" providerId="AD" clId="Web-{3E0AB99F-C080-B000-D4E7-97AEFDD45B31}" dt="2021-03-29T14:55:02.323" v="15" actId="14100"/>
          <ac:picMkLst>
            <pc:docMk/>
            <pc:sldMk cId="109857222" sldId="256"/>
            <ac:picMk id="4" creationId="{92D284C2-45DE-4A7D-BE34-516D6C24B1F6}"/>
          </ac:picMkLst>
        </pc:picChg>
      </pc:sldChg>
      <pc:sldChg chg="addSp delSp modSp new ord">
        <pc:chgData name="Bean, Fiona" userId="S::fb117435@umconnect.umt.edu::646cb65d-d9c9-4627-8718-497e2420b379" providerId="AD" clId="Web-{3E0AB99F-C080-B000-D4E7-97AEFDD45B31}" dt="2021-03-29T15:00:12.980" v="106"/>
        <pc:sldMkLst>
          <pc:docMk/>
          <pc:sldMk cId="274760316" sldId="257"/>
        </pc:sldMkLst>
        <pc:spChg chg="mod">
          <ac:chgData name="Bean, Fiona" userId="S::fb117435@umconnect.umt.edu::646cb65d-d9c9-4627-8718-497e2420b379" providerId="AD" clId="Web-{3E0AB99F-C080-B000-D4E7-97AEFDD45B31}" dt="2021-03-29T14:59:49.214" v="93" actId="20577"/>
          <ac:spMkLst>
            <pc:docMk/>
            <pc:sldMk cId="274760316" sldId="257"/>
            <ac:spMk id="2" creationId="{AFA2E65E-21DC-416C-A66C-7A6012FA1B8A}"/>
          </ac:spMkLst>
        </pc:spChg>
        <pc:spChg chg="add del mod">
          <ac:chgData name="Bean, Fiona" userId="S::fb117435@umconnect.umt.edu::646cb65d-d9c9-4627-8718-497e2420b379" providerId="AD" clId="Web-{3E0AB99F-C080-B000-D4E7-97AEFDD45B31}" dt="2021-03-29T15:00:12.808" v="105" actId="20577"/>
          <ac:spMkLst>
            <pc:docMk/>
            <pc:sldMk cId="274760316" sldId="257"/>
            <ac:spMk id="3" creationId="{69AED3D4-F8B4-4DB1-9AFE-4D2236B975FF}"/>
          </ac:spMkLst>
        </pc:spChg>
        <pc:graphicFrameChg chg="add del mod ord modGraphic">
          <ac:chgData name="Bean, Fiona" userId="S::fb117435@umconnect.umt.edu::646cb65d-d9c9-4627-8718-497e2420b379" providerId="AD" clId="Web-{3E0AB99F-C080-B000-D4E7-97AEFDD45B31}" dt="2021-03-29T14:59:51.480" v="95"/>
          <ac:graphicFrameMkLst>
            <pc:docMk/>
            <pc:sldMk cId="274760316" sldId="257"/>
            <ac:graphicFrameMk id="4" creationId="{F3346B2E-1C80-43C4-AF64-F783A1F384EA}"/>
          </ac:graphicFrameMkLst>
        </pc:graphicFrameChg>
      </pc:sldChg>
      <pc:sldChg chg="modSp new del">
        <pc:chgData name="Bean, Fiona" userId="S::fb117435@umconnect.umt.edu::646cb65d-d9c9-4627-8718-497e2420b379" providerId="AD" clId="Web-{3E0AB99F-C080-B000-D4E7-97AEFDD45B31}" dt="2021-03-29T15:00:50.042" v="114"/>
        <pc:sldMkLst>
          <pc:docMk/>
          <pc:sldMk cId="1144070126" sldId="258"/>
        </pc:sldMkLst>
        <pc:spChg chg="mod">
          <ac:chgData name="Bean, Fiona" userId="S::fb117435@umconnect.umt.edu::646cb65d-d9c9-4627-8718-497e2420b379" providerId="AD" clId="Web-{3E0AB99F-C080-B000-D4E7-97AEFDD45B31}" dt="2021-03-29T14:57:20.183" v="31" actId="20577"/>
          <ac:spMkLst>
            <pc:docMk/>
            <pc:sldMk cId="1144070126" sldId="258"/>
            <ac:spMk id="2" creationId="{9B4D0EE5-8BD7-43CA-9C9E-2E71AA73F3A7}"/>
          </ac:spMkLst>
        </pc:spChg>
        <pc:spChg chg="mod">
          <ac:chgData name="Bean, Fiona" userId="S::fb117435@umconnect.umt.edu::646cb65d-d9c9-4627-8718-497e2420b379" providerId="AD" clId="Web-{3E0AB99F-C080-B000-D4E7-97AEFDD45B31}" dt="2021-03-29T14:58:36.792" v="65" actId="20577"/>
          <ac:spMkLst>
            <pc:docMk/>
            <pc:sldMk cId="1144070126" sldId="258"/>
            <ac:spMk id="3" creationId="{D473A2D8-4BBD-47F0-A75B-1BBA8F88658B}"/>
          </ac:spMkLst>
        </pc:spChg>
        <pc:spChg chg="mod">
          <ac:chgData name="Bean, Fiona" userId="S::fb117435@umconnect.umt.edu::646cb65d-d9c9-4627-8718-497e2420b379" providerId="AD" clId="Web-{3E0AB99F-C080-B000-D4E7-97AEFDD45B31}" dt="2021-03-29T14:57:33.151" v="43" actId="20577"/>
          <ac:spMkLst>
            <pc:docMk/>
            <pc:sldMk cId="1144070126" sldId="258"/>
            <ac:spMk id="4" creationId="{DD6D2B23-2CD8-4675-A5CE-7B032AFCFF60}"/>
          </ac:spMkLst>
        </pc:spChg>
        <pc:spChg chg="mod">
          <ac:chgData name="Bean, Fiona" userId="S::fb117435@umconnect.umt.edu::646cb65d-d9c9-4627-8718-497e2420b379" providerId="AD" clId="Web-{3E0AB99F-C080-B000-D4E7-97AEFDD45B31}" dt="2021-03-29T14:58:46.276" v="77" actId="20577"/>
          <ac:spMkLst>
            <pc:docMk/>
            <pc:sldMk cId="1144070126" sldId="258"/>
            <ac:spMk id="5" creationId="{1A4CC3E7-2E6F-4814-AC81-C5B431813E99}"/>
          </ac:spMkLst>
        </pc:spChg>
        <pc:spChg chg="mod">
          <ac:chgData name="Bean, Fiona" userId="S::fb117435@umconnect.umt.edu::646cb65d-d9c9-4627-8718-497e2420b379" providerId="AD" clId="Web-{3E0AB99F-C080-B000-D4E7-97AEFDD45B31}" dt="2021-03-29T14:58:25.745" v="56" actId="20577"/>
          <ac:spMkLst>
            <pc:docMk/>
            <pc:sldMk cId="1144070126" sldId="258"/>
            <ac:spMk id="6" creationId="{04B9F5C1-A64B-4B4F-9D95-3D3E29DDD1B2}"/>
          </ac:spMkLst>
        </pc:spChg>
      </pc:sldChg>
      <pc:sldChg chg="modSp new">
        <pc:chgData name="Bean, Fiona" userId="S::fb117435@umconnect.umt.edu::646cb65d-d9c9-4627-8718-497e2420b379" providerId="AD" clId="Web-{3E0AB99F-C080-B000-D4E7-97AEFDD45B31}" dt="2021-03-29T15:02:22.089" v="126" actId="20577"/>
        <pc:sldMkLst>
          <pc:docMk/>
          <pc:sldMk cId="2921319196" sldId="259"/>
        </pc:sldMkLst>
        <pc:spChg chg="mod">
          <ac:chgData name="Bean, Fiona" userId="S::fb117435@umconnect.umt.edu::646cb65d-d9c9-4627-8718-497e2420b379" providerId="AD" clId="Web-{3E0AB99F-C080-B000-D4E7-97AEFDD45B31}" dt="2021-03-29T15:00:47.370" v="113" actId="20577"/>
          <ac:spMkLst>
            <pc:docMk/>
            <pc:sldMk cId="2921319196" sldId="259"/>
            <ac:spMk id="2" creationId="{56835427-9830-4E8A-82FA-731C06C99FF3}"/>
          </ac:spMkLst>
        </pc:spChg>
        <pc:spChg chg="mod">
          <ac:chgData name="Bean, Fiona" userId="S::fb117435@umconnect.umt.edu::646cb65d-d9c9-4627-8718-497e2420b379" providerId="AD" clId="Web-{3E0AB99F-C080-B000-D4E7-97AEFDD45B31}" dt="2021-03-29T15:02:22.089" v="126" actId="20577"/>
          <ac:spMkLst>
            <pc:docMk/>
            <pc:sldMk cId="2921319196" sldId="259"/>
            <ac:spMk id="3" creationId="{16F4E07E-4FB2-45C9-8EFB-1A9A0173DF5E}"/>
          </ac:spMkLst>
        </pc:spChg>
      </pc:sldChg>
      <pc:sldChg chg="modSp new">
        <pc:chgData name="Bean, Fiona" userId="S::fb117435@umconnect.umt.edu::646cb65d-d9c9-4627-8718-497e2420b379" providerId="AD" clId="Web-{3E0AB99F-C080-B000-D4E7-97AEFDD45B31}" dt="2021-03-29T15:03:09.230" v="161" actId="20577"/>
        <pc:sldMkLst>
          <pc:docMk/>
          <pc:sldMk cId="3253835328" sldId="260"/>
        </pc:sldMkLst>
        <pc:spChg chg="mod">
          <ac:chgData name="Bean, Fiona" userId="S::fb117435@umconnect.umt.edu::646cb65d-d9c9-4627-8718-497e2420b379" providerId="AD" clId="Web-{3E0AB99F-C080-B000-D4E7-97AEFDD45B31}" dt="2021-03-29T15:03:09.230" v="161" actId="20577"/>
          <ac:spMkLst>
            <pc:docMk/>
            <pc:sldMk cId="3253835328" sldId="260"/>
            <ac:spMk id="2" creationId="{E58178AD-DB9E-483F-B346-5DCB75EC4E64}"/>
          </ac:spMkLst>
        </pc:spChg>
      </pc:sldChg>
      <pc:sldChg chg="modSp new">
        <pc:chgData name="Bean, Fiona" userId="S::fb117435@umconnect.umt.edu::646cb65d-d9c9-4627-8718-497e2420b379" providerId="AD" clId="Web-{3E0AB99F-C080-B000-D4E7-97AEFDD45B31}" dt="2021-03-29T15:07:50.574" v="213" actId="20577"/>
        <pc:sldMkLst>
          <pc:docMk/>
          <pc:sldMk cId="3618914158" sldId="261"/>
        </pc:sldMkLst>
        <pc:spChg chg="mod">
          <ac:chgData name="Bean, Fiona" userId="S::fb117435@umconnect.umt.edu::646cb65d-d9c9-4627-8718-497e2420b379" providerId="AD" clId="Web-{3E0AB99F-C080-B000-D4E7-97AEFDD45B31}" dt="2021-03-29T15:05:55.324" v="165" actId="20577"/>
          <ac:spMkLst>
            <pc:docMk/>
            <pc:sldMk cId="3618914158" sldId="261"/>
            <ac:spMk id="2" creationId="{92A40DA5-814D-416A-9052-174483102181}"/>
          </ac:spMkLst>
        </pc:spChg>
        <pc:spChg chg="mod">
          <ac:chgData name="Bean, Fiona" userId="S::fb117435@umconnect.umt.edu::646cb65d-d9c9-4627-8718-497e2420b379" providerId="AD" clId="Web-{3E0AB99F-C080-B000-D4E7-97AEFDD45B31}" dt="2021-03-29T15:07:50.574" v="213" actId="20577"/>
          <ac:spMkLst>
            <pc:docMk/>
            <pc:sldMk cId="3618914158" sldId="261"/>
            <ac:spMk id="3" creationId="{15E64484-D2D6-413B-B01F-00AEC5E8441B}"/>
          </ac:spMkLst>
        </pc:spChg>
        <pc:spChg chg="mod">
          <ac:chgData name="Bean, Fiona" userId="S::fb117435@umconnect.umt.edu::646cb65d-d9c9-4627-8718-497e2420b379" providerId="AD" clId="Web-{3E0AB99F-C080-B000-D4E7-97AEFDD45B31}" dt="2021-03-29T15:05:58.136" v="166" actId="20577"/>
          <ac:spMkLst>
            <pc:docMk/>
            <pc:sldMk cId="3618914158" sldId="261"/>
            <ac:spMk id="4" creationId="{4A1FBEAB-D61F-46F2-8989-B409B89C0BEE}"/>
          </ac:spMkLst>
        </pc:spChg>
        <pc:spChg chg="mod">
          <ac:chgData name="Bean, Fiona" userId="S::fb117435@umconnect.umt.edu::646cb65d-d9c9-4627-8718-497e2420b379" providerId="AD" clId="Web-{3E0AB99F-C080-B000-D4E7-97AEFDD45B31}" dt="2021-03-29T15:07:24.761" v="190" actId="20577"/>
          <ac:spMkLst>
            <pc:docMk/>
            <pc:sldMk cId="3618914158" sldId="261"/>
            <ac:spMk id="5" creationId="{F076C5EE-5D4A-4A8F-89BA-EAAF2815E198}"/>
          </ac:spMkLst>
        </pc:spChg>
        <pc:spChg chg="mod">
          <ac:chgData name="Bean, Fiona" userId="S::fb117435@umconnect.umt.edu::646cb65d-d9c9-4627-8718-497e2420b379" providerId="AD" clId="Web-{3E0AB99F-C080-B000-D4E7-97AEFDD45B31}" dt="2021-03-29T15:05:50.777" v="164" actId="20577"/>
          <ac:spMkLst>
            <pc:docMk/>
            <pc:sldMk cId="3618914158" sldId="261"/>
            <ac:spMk id="6" creationId="{C9038609-25A2-43C3-BD63-FBFE4E412C36}"/>
          </ac:spMkLst>
        </pc:spChg>
      </pc:sldChg>
      <pc:sldChg chg="modSp new">
        <pc:chgData name="Bean, Fiona" userId="S::fb117435@umconnect.umt.edu::646cb65d-d9c9-4627-8718-497e2420b379" providerId="AD" clId="Web-{3E0AB99F-C080-B000-D4E7-97AEFDD45B31}" dt="2021-03-29T15:08:24.714" v="234" actId="20577"/>
        <pc:sldMkLst>
          <pc:docMk/>
          <pc:sldMk cId="3244875503" sldId="262"/>
        </pc:sldMkLst>
        <pc:spChg chg="mod">
          <ac:chgData name="Bean, Fiona" userId="S::fb117435@umconnect.umt.edu::646cb65d-d9c9-4627-8718-497e2420b379" providerId="AD" clId="Web-{3E0AB99F-C080-B000-D4E7-97AEFDD45B31}" dt="2021-03-29T15:06:08.011" v="168" actId="20577"/>
          <ac:spMkLst>
            <pc:docMk/>
            <pc:sldMk cId="3244875503" sldId="262"/>
            <ac:spMk id="2" creationId="{1682D31B-30E4-45E9-8CA1-9204E36A4F93}"/>
          </ac:spMkLst>
        </pc:spChg>
        <pc:spChg chg="mod">
          <ac:chgData name="Bean, Fiona" userId="S::fb117435@umconnect.umt.edu::646cb65d-d9c9-4627-8718-497e2420b379" providerId="AD" clId="Web-{3E0AB99F-C080-B000-D4E7-97AEFDD45B31}" dt="2021-03-29T15:08:24.714" v="234" actId="20577"/>
          <ac:spMkLst>
            <pc:docMk/>
            <pc:sldMk cId="3244875503" sldId="262"/>
            <ac:spMk id="3" creationId="{406565A0-E8A1-4011-B152-CEB202F3A7CC}"/>
          </ac:spMkLst>
        </pc:spChg>
      </pc:sldChg>
      <pc:sldChg chg="addSp delSp modSp new">
        <pc:chgData name="Bean, Fiona" userId="S::fb117435@umconnect.umt.edu::646cb65d-d9c9-4627-8718-497e2420b379" providerId="AD" clId="Web-{3E0AB99F-C080-B000-D4E7-97AEFDD45B31}" dt="2021-03-29T15:10:11.668" v="283"/>
        <pc:sldMkLst>
          <pc:docMk/>
          <pc:sldMk cId="714713454" sldId="263"/>
        </pc:sldMkLst>
        <pc:spChg chg="mod">
          <ac:chgData name="Bean, Fiona" userId="S::fb117435@umconnect.umt.edu::646cb65d-d9c9-4627-8718-497e2420b379" providerId="AD" clId="Web-{3E0AB99F-C080-B000-D4E7-97AEFDD45B31}" dt="2021-03-29T15:08:27.839" v="236" actId="20577"/>
          <ac:spMkLst>
            <pc:docMk/>
            <pc:sldMk cId="714713454" sldId="263"/>
            <ac:spMk id="2" creationId="{23E20BE4-251F-4F76-A676-B06FCDDE7E80}"/>
          </ac:spMkLst>
        </pc:spChg>
        <pc:spChg chg="del mod">
          <ac:chgData name="Bean, Fiona" userId="S::fb117435@umconnect.umt.edu::646cb65d-d9c9-4627-8718-497e2420b379" providerId="AD" clId="Web-{3E0AB99F-C080-B000-D4E7-97AEFDD45B31}" dt="2021-03-29T15:09:46.371" v="282"/>
          <ac:spMkLst>
            <pc:docMk/>
            <pc:sldMk cId="714713454" sldId="263"/>
            <ac:spMk id="3" creationId="{B6CE7A0E-7C83-413E-BB32-2841C2066AC6}"/>
          </ac:spMkLst>
        </pc:spChg>
        <pc:graphicFrameChg chg="add modGraphic">
          <ac:chgData name="Bean, Fiona" userId="S::fb117435@umconnect.umt.edu::646cb65d-d9c9-4627-8718-497e2420b379" providerId="AD" clId="Web-{3E0AB99F-C080-B000-D4E7-97AEFDD45B31}" dt="2021-03-29T15:10:11.668" v="283"/>
          <ac:graphicFrameMkLst>
            <pc:docMk/>
            <pc:sldMk cId="714713454" sldId="263"/>
            <ac:graphicFrameMk id="5" creationId="{F8548347-61F4-47CA-9FF0-EF4E0E73CCE9}"/>
          </ac:graphicFrameMkLst>
        </pc:graphicFrameChg>
      </pc:sldChg>
      <pc:sldChg chg="modSp new">
        <pc:chgData name="Bean, Fiona" userId="S::fb117435@umconnect.umt.edu::646cb65d-d9c9-4627-8718-497e2420b379" providerId="AD" clId="Web-{3E0AB99F-C080-B000-D4E7-97AEFDD45B31}" dt="2021-03-29T15:09:04.574" v="276" actId="20577"/>
        <pc:sldMkLst>
          <pc:docMk/>
          <pc:sldMk cId="289697345" sldId="264"/>
        </pc:sldMkLst>
        <pc:spChg chg="mod">
          <ac:chgData name="Bean, Fiona" userId="S::fb117435@umconnect.umt.edu::646cb65d-d9c9-4627-8718-497e2420b379" providerId="AD" clId="Web-{3E0AB99F-C080-B000-D4E7-97AEFDD45B31}" dt="2021-03-29T15:09:04.574" v="276" actId="20577"/>
          <ac:spMkLst>
            <pc:docMk/>
            <pc:sldMk cId="289697345" sldId="264"/>
            <ac:spMk id="2" creationId="{01D57CF3-F9CA-4D8E-A683-5B97D6C4A095}"/>
          </ac:spMkLst>
        </pc:spChg>
      </pc:sldChg>
      <pc:sldChg chg="modSp new">
        <pc:chgData name="Bean, Fiona" userId="S::fb117435@umconnect.umt.edu::646cb65d-d9c9-4627-8718-497e2420b379" providerId="AD" clId="Web-{3E0AB99F-C080-B000-D4E7-97AEFDD45B31}" dt="2021-03-29T15:09:10.355" v="281" actId="20577"/>
        <pc:sldMkLst>
          <pc:docMk/>
          <pc:sldMk cId="4182579334" sldId="265"/>
        </pc:sldMkLst>
        <pc:spChg chg="mod">
          <ac:chgData name="Bean, Fiona" userId="S::fb117435@umconnect.umt.edu::646cb65d-d9c9-4627-8718-497e2420b379" providerId="AD" clId="Web-{3E0AB99F-C080-B000-D4E7-97AEFDD45B31}" dt="2021-03-29T15:09:10.355" v="281" actId="20577"/>
          <ac:spMkLst>
            <pc:docMk/>
            <pc:sldMk cId="4182579334" sldId="265"/>
            <ac:spMk id="2" creationId="{886756C1-DECE-4E52-AC9A-6FA00506BCAF}"/>
          </ac:spMkLst>
        </pc:spChg>
      </pc:sldChg>
      <pc:sldChg chg="modSp new">
        <pc:chgData name="Bean, Fiona" userId="S::fb117435@umconnect.umt.edu::646cb65d-d9c9-4627-8718-497e2420b379" providerId="AD" clId="Web-{3E0AB99F-C080-B000-D4E7-97AEFDD45B31}" dt="2021-03-29T15:12:49.449" v="291" actId="20577"/>
        <pc:sldMkLst>
          <pc:docMk/>
          <pc:sldMk cId="38490364" sldId="266"/>
        </pc:sldMkLst>
        <pc:spChg chg="mod">
          <ac:chgData name="Bean, Fiona" userId="S::fb117435@umconnect.umt.edu::646cb65d-d9c9-4627-8718-497e2420b379" providerId="AD" clId="Web-{3E0AB99F-C080-B000-D4E7-97AEFDD45B31}" dt="2021-03-29T15:12:49.449" v="291" actId="20577"/>
          <ac:spMkLst>
            <pc:docMk/>
            <pc:sldMk cId="38490364" sldId="266"/>
            <ac:spMk id="2" creationId="{B99632F6-689E-4216-94F6-B2E524127A95}"/>
          </ac:spMkLst>
        </pc:spChg>
      </pc:sldChg>
      <pc:sldMasterChg chg="del delSldLayout">
        <pc:chgData name="Bean, Fiona" userId="S::fb117435@umconnect.umt.edu::646cb65d-d9c9-4627-8718-497e2420b379" providerId="AD" clId="Web-{3E0AB99F-C080-B000-D4E7-97AEFDD45B31}" dt="2021-03-29T14:50:58.854" v="0"/>
        <pc:sldMasterMkLst>
          <pc:docMk/>
          <pc:sldMasterMk cId="2460954070" sldId="2147483660"/>
        </pc:sldMasterMkLst>
        <pc:sldLayoutChg chg="del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Bean, Fiona" userId="S::fb117435@umconnect.umt.edu::646cb65d-d9c9-4627-8718-497e2420b379" providerId="AD" clId="Web-{3E0AB99F-C080-B000-D4E7-97AEFDD45B31}" dt="2021-03-29T14:50:58.854" v="0"/>
        <pc:sldMasterMkLst>
          <pc:docMk/>
          <pc:sldMasterMk cId="1740914067" sldId="2147483698"/>
        </pc:sldMasterMkLst>
        <pc:sldLayoutChg chg="add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1740914067" sldId="2147483698"/>
            <pc:sldLayoutMk cId="3180145175" sldId="2147483687"/>
          </pc:sldLayoutMkLst>
        </pc:sldLayoutChg>
        <pc:sldLayoutChg chg="add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1740914067" sldId="2147483698"/>
            <pc:sldLayoutMk cId="593456159" sldId="2147483688"/>
          </pc:sldLayoutMkLst>
        </pc:sldLayoutChg>
        <pc:sldLayoutChg chg="add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1740914067" sldId="2147483698"/>
            <pc:sldLayoutMk cId="294432810" sldId="2147483689"/>
          </pc:sldLayoutMkLst>
        </pc:sldLayoutChg>
        <pc:sldLayoutChg chg="add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1740914067" sldId="2147483698"/>
            <pc:sldLayoutMk cId="3092966694" sldId="2147483690"/>
          </pc:sldLayoutMkLst>
        </pc:sldLayoutChg>
        <pc:sldLayoutChg chg="add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1740914067" sldId="2147483698"/>
            <pc:sldLayoutMk cId="737422819" sldId="2147483691"/>
          </pc:sldLayoutMkLst>
        </pc:sldLayoutChg>
        <pc:sldLayoutChg chg="add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1740914067" sldId="2147483698"/>
            <pc:sldLayoutMk cId="3459595790" sldId="2147483692"/>
          </pc:sldLayoutMkLst>
        </pc:sldLayoutChg>
        <pc:sldLayoutChg chg="add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1740914067" sldId="2147483698"/>
            <pc:sldLayoutMk cId="3420375478" sldId="2147483693"/>
          </pc:sldLayoutMkLst>
        </pc:sldLayoutChg>
        <pc:sldLayoutChg chg="add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1740914067" sldId="2147483698"/>
            <pc:sldLayoutMk cId="3368693998" sldId="2147483694"/>
          </pc:sldLayoutMkLst>
        </pc:sldLayoutChg>
        <pc:sldLayoutChg chg="add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1740914067" sldId="2147483698"/>
            <pc:sldLayoutMk cId="958360461" sldId="2147483695"/>
          </pc:sldLayoutMkLst>
        </pc:sldLayoutChg>
        <pc:sldLayoutChg chg="add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1740914067" sldId="2147483698"/>
            <pc:sldLayoutMk cId="4292545314" sldId="2147483696"/>
          </pc:sldLayoutMkLst>
        </pc:sldLayoutChg>
        <pc:sldLayoutChg chg="add">
          <pc:chgData name="Bean, Fiona" userId="S::fb117435@umconnect.umt.edu::646cb65d-d9c9-4627-8718-497e2420b379" providerId="AD" clId="Web-{3E0AB99F-C080-B000-D4E7-97AEFDD45B31}" dt="2021-03-29T14:50:58.854" v="0"/>
          <pc:sldLayoutMkLst>
            <pc:docMk/>
            <pc:sldMasterMk cId="1740914067" sldId="2147483698"/>
            <pc:sldLayoutMk cId="4210573264" sldId="2147483697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04F26-FD58-42D9-A780-8C6DC17F068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1278F9-920B-43C9-9E35-B90BAADA70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Colloquial speech</a:t>
          </a:r>
          <a:endParaRPr lang="en-US"/>
        </a:p>
      </dgm:t>
    </dgm:pt>
    <dgm:pt modelId="{33CD7531-A1E9-4714-A16F-CF4E1909B5FE}" type="parTrans" cxnId="{371D817C-5857-45EB-8A46-88EF9026EB3D}">
      <dgm:prSet/>
      <dgm:spPr/>
      <dgm:t>
        <a:bodyPr/>
        <a:lstStyle/>
        <a:p>
          <a:endParaRPr lang="en-US"/>
        </a:p>
      </dgm:t>
    </dgm:pt>
    <dgm:pt modelId="{223EEBDD-698F-432F-AE56-F552CFBEA04A}" type="sibTrans" cxnId="{371D817C-5857-45EB-8A46-88EF9026EB3D}">
      <dgm:prSet/>
      <dgm:spPr/>
      <dgm:t>
        <a:bodyPr/>
        <a:lstStyle/>
        <a:p>
          <a:endParaRPr lang="en-US"/>
        </a:p>
      </dgm:t>
    </dgm:pt>
    <dgm:pt modelId="{AD56741F-A344-4FC7-8552-7C6746A93F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Written language</a:t>
          </a:r>
          <a:endParaRPr lang="en-US"/>
        </a:p>
      </dgm:t>
    </dgm:pt>
    <dgm:pt modelId="{7EB9BE89-CD65-4BF1-A9C1-A4AEA0247F48}" type="parTrans" cxnId="{553459F8-61FA-48A5-A1C6-43A98FF1A7ED}">
      <dgm:prSet/>
      <dgm:spPr/>
      <dgm:t>
        <a:bodyPr/>
        <a:lstStyle/>
        <a:p>
          <a:endParaRPr lang="en-US"/>
        </a:p>
      </dgm:t>
    </dgm:pt>
    <dgm:pt modelId="{39B730E3-032B-4529-A7F1-BB55CC7C8C93}" type="sibTrans" cxnId="{553459F8-61FA-48A5-A1C6-43A98FF1A7ED}">
      <dgm:prSet/>
      <dgm:spPr/>
      <dgm:t>
        <a:bodyPr/>
        <a:lstStyle/>
        <a:p>
          <a:endParaRPr lang="en-US"/>
        </a:p>
      </dgm:t>
    </dgm:pt>
    <dgm:pt modelId="{818AADC4-B698-49DD-AB96-243B756209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Official change </a:t>
          </a:r>
          <a:endParaRPr lang="en-US"/>
        </a:p>
      </dgm:t>
    </dgm:pt>
    <dgm:pt modelId="{EBE74168-448E-4077-B783-D8A11212D463}" type="parTrans" cxnId="{261B35BE-B28A-446D-BBB3-FD225FE67D0F}">
      <dgm:prSet/>
      <dgm:spPr/>
      <dgm:t>
        <a:bodyPr/>
        <a:lstStyle/>
        <a:p>
          <a:endParaRPr lang="en-US"/>
        </a:p>
      </dgm:t>
    </dgm:pt>
    <dgm:pt modelId="{C85E3558-1C49-4047-85CB-B376E9F25150}" type="sibTrans" cxnId="{261B35BE-B28A-446D-BBB3-FD225FE67D0F}">
      <dgm:prSet/>
      <dgm:spPr/>
      <dgm:t>
        <a:bodyPr/>
        <a:lstStyle/>
        <a:p>
          <a:endParaRPr lang="en-US"/>
        </a:p>
      </dgm:t>
    </dgm:pt>
    <dgm:pt modelId="{AD2DA247-0DA1-4DB0-91F8-D0E9E03B3DB5}" type="pres">
      <dgm:prSet presAssocID="{9AC04F26-FD58-42D9-A780-8C6DC17F068F}" presName="root" presStyleCnt="0">
        <dgm:presLayoutVars>
          <dgm:dir/>
          <dgm:resizeHandles val="exact"/>
        </dgm:presLayoutVars>
      </dgm:prSet>
      <dgm:spPr/>
    </dgm:pt>
    <dgm:pt modelId="{8F1E86B2-9C37-46BB-A330-F812370FEFCE}" type="pres">
      <dgm:prSet presAssocID="{6C1278F9-920B-43C9-9E35-B90BAADA7067}" presName="compNode" presStyleCnt="0"/>
      <dgm:spPr/>
    </dgm:pt>
    <dgm:pt modelId="{68F9431B-B246-4AE8-96E4-2AF37DCC89BB}" type="pres">
      <dgm:prSet presAssocID="{6C1278F9-920B-43C9-9E35-B90BAADA706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CC0E89BD-F2A2-4C71-A4F4-E6FB211D3A22}" type="pres">
      <dgm:prSet presAssocID="{6C1278F9-920B-43C9-9E35-B90BAADA7067}" presName="spaceRect" presStyleCnt="0"/>
      <dgm:spPr/>
    </dgm:pt>
    <dgm:pt modelId="{358696DC-970B-4060-899B-E949B7D2D948}" type="pres">
      <dgm:prSet presAssocID="{6C1278F9-920B-43C9-9E35-B90BAADA7067}" presName="textRect" presStyleLbl="revTx" presStyleIdx="0" presStyleCnt="3">
        <dgm:presLayoutVars>
          <dgm:chMax val="1"/>
          <dgm:chPref val="1"/>
        </dgm:presLayoutVars>
      </dgm:prSet>
      <dgm:spPr/>
    </dgm:pt>
    <dgm:pt modelId="{D1DF8A23-3C7E-4B6F-8EB5-09A8018D79E5}" type="pres">
      <dgm:prSet presAssocID="{223EEBDD-698F-432F-AE56-F552CFBEA04A}" presName="sibTrans" presStyleCnt="0"/>
      <dgm:spPr/>
    </dgm:pt>
    <dgm:pt modelId="{451C9113-E802-4691-9481-FD29C375AD00}" type="pres">
      <dgm:prSet presAssocID="{AD56741F-A344-4FC7-8552-7C6746A93FDB}" presName="compNode" presStyleCnt="0"/>
      <dgm:spPr/>
    </dgm:pt>
    <dgm:pt modelId="{BB6F744A-F321-480C-90EE-0E061A295634}" type="pres">
      <dgm:prSet presAssocID="{AD56741F-A344-4FC7-8552-7C6746A93F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B74AF66-26C6-4B11-A4BA-9C9153BA7962}" type="pres">
      <dgm:prSet presAssocID="{AD56741F-A344-4FC7-8552-7C6746A93FDB}" presName="spaceRect" presStyleCnt="0"/>
      <dgm:spPr/>
    </dgm:pt>
    <dgm:pt modelId="{E3193910-8DB6-40E9-924F-BBED23EE5E90}" type="pres">
      <dgm:prSet presAssocID="{AD56741F-A344-4FC7-8552-7C6746A93FDB}" presName="textRect" presStyleLbl="revTx" presStyleIdx="1" presStyleCnt="3">
        <dgm:presLayoutVars>
          <dgm:chMax val="1"/>
          <dgm:chPref val="1"/>
        </dgm:presLayoutVars>
      </dgm:prSet>
      <dgm:spPr/>
    </dgm:pt>
    <dgm:pt modelId="{8BC34727-5C3B-4428-85D1-117616BE0083}" type="pres">
      <dgm:prSet presAssocID="{39B730E3-032B-4529-A7F1-BB55CC7C8C93}" presName="sibTrans" presStyleCnt="0"/>
      <dgm:spPr/>
    </dgm:pt>
    <dgm:pt modelId="{B7C075D6-65A2-49F1-831C-D0043633E6CE}" type="pres">
      <dgm:prSet presAssocID="{818AADC4-B698-49DD-AB96-243B75620942}" presName="compNode" presStyleCnt="0"/>
      <dgm:spPr/>
    </dgm:pt>
    <dgm:pt modelId="{A1FA3916-5FDF-41F6-AD04-954E999271A1}" type="pres">
      <dgm:prSet presAssocID="{818AADC4-B698-49DD-AB96-243B756209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5578264-0BB4-4A7A-BC1E-D8C5F0D51962}" type="pres">
      <dgm:prSet presAssocID="{818AADC4-B698-49DD-AB96-243B75620942}" presName="spaceRect" presStyleCnt="0"/>
      <dgm:spPr/>
    </dgm:pt>
    <dgm:pt modelId="{D46AD80B-A694-4099-8E77-9F83A5ADE0E8}" type="pres">
      <dgm:prSet presAssocID="{818AADC4-B698-49DD-AB96-243B7562094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350B703-A872-487D-9220-D539B0A0F323}" type="presOf" srcId="{AD56741F-A344-4FC7-8552-7C6746A93FDB}" destId="{E3193910-8DB6-40E9-924F-BBED23EE5E90}" srcOrd="0" destOrd="0" presId="urn:microsoft.com/office/officeart/2018/2/layout/IconLabelList"/>
    <dgm:cxn modelId="{637C1C46-535E-42BA-A900-68969401DADE}" type="presOf" srcId="{9AC04F26-FD58-42D9-A780-8C6DC17F068F}" destId="{AD2DA247-0DA1-4DB0-91F8-D0E9E03B3DB5}" srcOrd="0" destOrd="0" presId="urn:microsoft.com/office/officeart/2018/2/layout/IconLabelList"/>
    <dgm:cxn modelId="{41513650-3B92-44D0-8D2C-B34084CAE7C9}" type="presOf" srcId="{818AADC4-B698-49DD-AB96-243B75620942}" destId="{D46AD80B-A694-4099-8E77-9F83A5ADE0E8}" srcOrd="0" destOrd="0" presId="urn:microsoft.com/office/officeart/2018/2/layout/IconLabelList"/>
    <dgm:cxn modelId="{371D817C-5857-45EB-8A46-88EF9026EB3D}" srcId="{9AC04F26-FD58-42D9-A780-8C6DC17F068F}" destId="{6C1278F9-920B-43C9-9E35-B90BAADA7067}" srcOrd="0" destOrd="0" parTransId="{33CD7531-A1E9-4714-A16F-CF4E1909B5FE}" sibTransId="{223EEBDD-698F-432F-AE56-F552CFBEA04A}"/>
    <dgm:cxn modelId="{261B35BE-B28A-446D-BBB3-FD225FE67D0F}" srcId="{9AC04F26-FD58-42D9-A780-8C6DC17F068F}" destId="{818AADC4-B698-49DD-AB96-243B75620942}" srcOrd="2" destOrd="0" parTransId="{EBE74168-448E-4077-B783-D8A11212D463}" sibTransId="{C85E3558-1C49-4047-85CB-B376E9F25150}"/>
    <dgm:cxn modelId="{B11F38E8-523B-48CA-A4EB-ABC10659542F}" type="presOf" srcId="{6C1278F9-920B-43C9-9E35-B90BAADA7067}" destId="{358696DC-970B-4060-899B-E949B7D2D948}" srcOrd="0" destOrd="0" presId="urn:microsoft.com/office/officeart/2018/2/layout/IconLabelList"/>
    <dgm:cxn modelId="{553459F8-61FA-48A5-A1C6-43A98FF1A7ED}" srcId="{9AC04F26-FD58-42D9-A780-8C6DC17F068F}" destId="{AD56741F-A344-4FC7-8552-7C6746A93FDB}" srcOrd="1" destOrd="0" parTransId="{7EB9BE89-CD65-4BF1-A9C1-A4AEA0247F48}" sibTransId="{39B730E3-032B-4529-A7F1-BB55CC7C8C93}"/>
    <dgm:cxn modelId="{2C7C8C58-CAAC-469C-85F8-CCD402277A04}" type="presParOf" srcId="{AD2DA247-0DA1-4DB0-91F8-D0E9E03B3DB5}" destId="{8F1E86B2-9C37-46BB-A330-F812370FEFCE}" srcOrd="0" destOrd="0" presId="urn:microsoft.com/office/officeart/2018/2/layout/IconLabelList"/>
    <dgm:cxn modelId="{715D40FD-F16A-4A01-822A-C63207B1B623}" type="presParOf" srcId="{8F1E86B2-9C37-46BB-A330-F812370FEFCE}" destId="{68F9431B-B246-4AE8-96E4-2AF37DCC89BB}" srcOrd="0" destOrd="0" presId="urn:microsoft.com/office/officeart/2018/2/layout/IconLabelList"/>
    <dgm:cxn modelId="{7C0A8EBD-1E8D-4F96-9905-68B5E72275F5}" type="presParOf" srcId="{8F1E86B2-9C37-46BB-A330-F812370FEFCE}" destId="{CC0E89BD-F2A2-4C71-A4F4-E6FB211D3A22}" srcOrd="1" destOrd="0" presId="urn:microsoft.com/office/officeart/2018/2/layout/IconLabelList"/>
    <dgm:cxn modelId="{B61414C8-D5DB-4F4B-B147-133A66FD8CB6}" type="presParOf" srcId="{8F1E86B2-9C37-46BB-A330-F812370FEFCE}" destId="{358696DC-970B-4060-899B-E949B7D2D948}" srcOrd="2" destOrd="0" presId="urn:microsoft.com/office/officeart/2018/2/layout/IconLabelList"/>
    <dgm:cxn modelId="{B13531E5-FB31-4799-9188-41A97F14AD5D}" type="presParOf" srcId="{AD2DA247-0DA1-4DB0-91F8-D0E9E03B3DB5}" destId="{D1DF8A23-3C7E-4B6F-8EB5-09A8018D79E5}" srcOrd="1" destOrd="0" presId="urn:microsoft.com/office/officeart/2018/2/layout/IconLabelList"/>
    <dgm:cxn modelId="{1431A54D-E060-46DB-A9C9-D325D88B4CA7}" type="presParOf" srcId="{AD2DA247-0DA1-4DB0-91F8-D0E9E03B3DB5}" destId="{451C9113-E802-4691-9481-FD29C375AD00}" srcOrd="2" destOrd="0" presId="urn:microsoft.com/office/officeart/2018/2/layout/IconLabelList"/>
    <dgm:cxn modelId="{11F72336-8511-43F3-B82F-DE1F7B7F4BE3}" type="presParOf" srcId="{451C9113-E802-4691-9481-FD29C375AD00}" destId="{BB6F744A-F321-480C-90EE-0E061A295634}" srcOrd="0" destOrd="0" presId="urn:microsoft.com/office/officeart/2018/2/layout/IconLabelList"/>
    <dgm:cxn modelId="{0F56243E-A143-4908-BEF0-B1A17C209E4A}" type="presParOf" srcId="{451C9113-E802-4691-9481-FD29C375AD00}" destId="{6B74AF66-26C6-4B11-A4BA-9C9153BA7962}" srcOrd="1" destOrd="0" presId="urn:microsoft.com/office/officeart/2018/2/layout/IconLabelList"/>
    <dgm:cxn modelId="{E0647B01-6082-4A03-AFA7-04F36C4C3F84}" type="presParOf" srcId="{451C9113-E802-4691-9481-FD29C375AD00}" destId="{E3193910-8DB6-40E9-924F-BBED23EE5E90}" srcOrd="2" destOrd="0" presId="urn:microsoft.com/office/officeart/2018/2/layout/IconLabelList"/>
    <dgm:cxn modelId="{23E0C0AE-D1EA-4F2D-A33E-FA9752FA7652}" type="presParOf" srcId="{AD2DA247-0DA1-4DB0-91F8-D0E9E03B3DB5}" destId="{8BC34727-5C3B-4428-85D1-117616BE0083}" srcOrd="3" destOrd="0" presId="urn:microsoft.com/office/officeart/2018/2/layout/IconLabelList"/>
    <dgm:cxn modelId="{8775C0BD-C577-401D-B9AC-C4AC3C08B6F7}" type="presParOf" srcId="{AD2DA247-0DA1-4DB0-91F8-D0E9E03B3DB5}" destId="{B7C075D6-65A2-49F1-831C-D0043633E6CE}" srcOrd="4" destOrd="0" presId="urn:microsoft.com/office/officeart/2018/2/layout/IconLabelList"/>
    <dgm:cxn modelId="{C3D09C9D-6DC7-4756-8DEF-A4F92D527603}" type="presParOf" srcId="{B7C075D6-65A2-49F1-831C-D0043633E6CE}" destId="{A1FA3916-5FDF-41F6-AD04-954E999271A1}" srcOrd="0" destOrd="0" presId="urn:microsoft.com/office/officeart/2018/2/layout/IconLabelList"/>
    <dgm:cxn modelId="{49135AFA-73B5-4BB5-8A30-7A2408103059}" type="presParOf" srcId="{B7C075D6-65A2-49F1-831C-D0043633E6CE}" destId="{A5578264-0BB4-4A7A-BC1E-D8C5F0D51962}" srcOrd="1" destOrd="0" presId="urn:microsoft.com/office/officeart/2018/2/layout/IconLabelList"/>
    <dgm:cxn modelId="{B6B36A3D-ACF7-4902-94D5-5A5798820E00}" type="presParOf" srcId="{B7C075D6-65A2-49F1-831C-D0043633E6CE}" destId="{D46AD80B-A694-4099-8E77-9F83A5ADE0E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04F26-FD58-42D9-A780-8C6DC17F068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1278F9-920B-43C9-9E35-B90BAADA70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Colloquial speech</a:t>
          </a:r>
          <a:endParaRPr lang="en-US"/>
        </a:p>
      </dgm:t>
    </dgm:pt>
    <dgm:pt modelId="{33CD7531-A1E9-4714-A16F-CF4E1909B5FE}" type="parTrans" cxnId="{371D817C-5857-45EB-8A46-88EF9026EB3D}">
      <dgm:prSet/>
      <dgm:spPr/>
      <dgm:t>
        <a:bodyPr/>
        <a:lstStyle/>
        <a:p>
          <a:endParaRPr lang="en-US"/>
        </a:p>
      </dgm:t>
    </dgm:pt>
    <dgm:pt modelId="{223EEBDD-698F-432F-AE56-F552CFBEA04A}" type="sibTrans" cxnId="{371D817C-5857-45EB-8A46-88EF9026EB3D}">
      <dgm:prSet/>
      <dgm:spPr/>
      <dgm:t>
        <a:bodyPr/>
        <a:lstStyle/>
        <a:p>
          <a:endParaRPr lang="en-US"/>
        </a:p>
      </dgm:t>
    </dgm:pt>
    <dgm:pt modelId="{AD56741F-A344-4FC7-8552-7C6746A93F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Written language</a:t>
          </a:r>
          <a:endParaRPr lang="en-US"/>
        </a:p>
      </dgm:t>
    </dgm:pt>
    <dgm:pt modelId="{7EB9BE89-CD65-4BF1-A9C1-A4AEA0247F48}" type="parTrans" cxnId="{553459F8-61FA-48A5-A1C6-43A98FF1A7ED}">
      <dgm:prSet/>
      <dgm:spPr/>
      <dgm:t>
        <a:bodyPr/>
        <a:lstStyle/>
        <a:p>
          <a:endParaRPr lang="en-US"/>
        </a:p>
      </dgm:t>
    </dgm:pt>
    <dgm:pt modelId="{39B730E3-032B-4529-A7F1-BB55CC7C8C93}" type="sibTrans" cxnId="{553459F8-61FA-48A5-A1C6-43A98FF1A7ED}">
      <dgm:prSet/>
      <dgm:spPr/>
      <dgm:t>
        <a:bodyPr/>
        <a:lstStyle/>
        <a:p>
          <a:endParaRPr lang="en-US"/>
        </a:p>
      </dgm:t>
    </dgm:pt>
    <dgm:pt modelId="{818AADC4-B698-49DD-AB96-243B756209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Official change </a:t>
          </a:r>
          <a:endParaRPr lang="en-US"/>
        </a:p>
      </dgm:t>
    </dgm:pt>
    <dgm:pt modelId="{EBE74168-448E-4077-B783-D8A11212D463}" type="parTrans" cxnId="{261B35BE-B28A-446D-BBB3-FD225FE67D0F}">
      <dgm:prSet/>
      <dgm:spPr/>
      <dgm:t>
        <a:bodyPr/>
        <a:lstStyle/>
        <a:p>
          <a:endParaRPr lang="en-US"/>
        </a:p>
      </dgm:t>
    </dgm:pt>
    <dgm:pt modelId="{C85E3558-1C49-4047-85CB-B376E9F25150}" type="sibTrans" cxnId="{261B35BE-B28A-446D-BBB3-FD225FE67D0F}">
      <dgm:prSet/>
      <dgm:spPr/>
      <dgm:t>
        <a:bodyPr/>
        <a:lstStyle/>
        <a:p>
          <a:endParaRPr lang="en-US"/>
        </a:p>
      </dgm:t>
    </dgm:pt>
    <dgm:pt modelId="{41471430-AB0C-40BF-97DD-71CF65ACF4E2}">
      <dgm:prSet phldr="0"/>
      <dgm:spPr/>
      <dgm:t>
        <a:bodyPr/>
        <a:lstStyle/>
        <a:p>
          <a:endParaRPr lang="en-US"/>
        </a:p>
      </dgm:t>
    </dgm:pt>
    <dgm:pt modelId="{D7DB4654-B8D6-4DFB-9016-D6004785D522}" type="parTrans" cxnId="{D98F3F38-A523-4564-B063-D815395A8FAC}">
      <dgm:prSet/>
      <dgm:spPr/>
    </dgm:pt>
    <dgm:pt modelId="{4EF5BD96-41DA-4566-AF42-FF0C3FB875F6}" type="sibTrans" cxnId="{D98F3F38-A523-4564-B063-D815395A8FAC}">
      <dgm:prSet/>
      <dgm:spPr/>
    </dgm:pt>
    <dgm:pt modelId="{9D44D74B-AE7D-4F95-836B-00A32C6667E8}">
      <dgm:prSet phldr="0"/>
      <dgm:spPr/>
      <dgm:t>
        <a:bodyPr/>
        <a:lstStyle/>
        <a:p>
          <a:pPr rtl="0">
            <a:lnSpc>
              <a:spcPct val="100000"/>
            </a:lnSpc>
          </a:pPr>
          <a:endParaRPr lang="en-US" baseline="0" dirty="0">
            <a:latin typeface="Franklin Gothic Demi Cond"/>
          </a:endParaRPr>
        </a:p>
      </dgm:t>
    </dgm:pt>
    <dgm:pt modelId="{823537A8-E601-4F30-A72D-F1CF21E23F60}" type="parTrans" cxnId="{C6358F99-B592-45DA-8DB8-7309F765B37B}">
      <dgm:prSet/>
      <dgm:spPr/>
    </dgm:pt>
    <dgm:pt modelId="{8D59B476-9A00-4954-BAA2-2E56DEB3BD40}" type="sibTrans" cxnId="{C6358F99-B592-45DA-8DB8-7309F765B37B}">
      <dgm:prSet/>
      <dgm:spPr/>
    </dgm:pt>
    <dgm:pt modelId="{B2232942-3BB5-4B53-998D-B9D8F3BB5E0D}">
      <dgm:prSet phldr="0"/>
      <dgm:spPr/>
      <dgm:t>
        <a:bodyPr/>
        <a:lstStyle/>
        <a:p>
          <a:endParaRPr lang="en-US" dirty="0">
            <a:latin typeface="Franklin Gothic Demi Cond"/>
          </a:endParaRPr>
        </a:p>
      </dgm:t>
    </dgm:pt>
    <dgm:pt modelId="{D043F468-9765-4F05-9A45-D56EBBA67ACB}" type="parTrans" cxnId="{3B053654-EED3-4FF1-8B18-159546B64FE2}">
      <dgm:prSet/>
      <dgm:spPr/>
    </dgm:pt>
    <dgm:pt modelId="{3688C98C-7342-4DAC-977F-84B15C48A2BE}" type="sibTrans" cxnId="{3B053654-EED3-4FF1-8B18-159546B64FE2}">
      <dgm:prSet/>
      <dgm:spPr/>
    </dgm:pt>
    <dgm:pt modelId="{AD2DA247-0DA1-4DB0-91F8-D0E9E03B3DB5}" type="pres">
      <dgm:prSet presAssocID="{9AC04F26-FD58-42D9-A780-8C6DC17F068F}" presName="root" presStyleCnt="0">
        <dgm:presLayoutVars>
          <dgm:dir/>
          <dgm:resizeHandles val="exact"/>
        </dgm:presLayoutVars>
      </dgm:prSet>
      <dgm:spPr/>
    </dgm:pt>
    <dgm:pt modelId="{8F1E86B2-9C37-46BB-A330-F812370FEFCE}" type="pres">
      <dgm:prSet presAssocID="{6C1278F9-920B-43C9-9E35-B90BAADA7067}" presName="compNode" presStyleCnt="0"/>
      <dgm:spPr/>
    </dgm:pt>
    <dgm:pt modelId="{68F9431B-B246-4AE8-96E4-2AF37DCC89BB}" type="pres">
      <dgm:prSet presAssocID="{6C1278F9-920B-43C9-9E35-B90BAADA706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CC0E89BD-F2A2-4C71-A4F4-E6FB211D3A22}" type="pres">
      <dgm:prSet presAssocID="{6C1278F9-920B-43C9-9E35-B90BAADA7067}" presName="spaceRect" presStyleCnt="0"/>
      <dgm:spPr/>
    </dgm:pt>
    <dgm:pt modelId="{358696DC-970B-4060-899B-E949B7D2D948}" type="pres">
      <dgm:prSet presAssocID="{6C1278F9-920B-43C9-9E35-B90BAADA7067}" presName="textRect" presStyleLbl="revTx" presStyleIdx="0" presStyleCnt="3">
        <dgm:presLayoutVars>
          <dgm:chMax val="1"/>
          <dgm:chPref val="1"/>
        </dgm:presLayoutVars>
      </dgm:prSet>
      <dgm:spPr/>
    </dgm:pt>
    <dgm:pt modelId="{D1DF8A23-3C7E-4B6F-8EB5-09A8018D79E5}" type="pres">
      <dgm:prSet presAssocID="{223EEBDD-698F-432F-AE56-F552CFBEA04A}" presName="sibTrans" presStyleCnt="0"/>
      <dgm:spPr/>
    </dgm:pt>
    <dgm:pt modelId="{451C9113-E802-4691-9481-FD29C375AD00}" type="pres">
      <dgm:prSet presAssocID="{AD56741F-A344-4FC7-8552-7C6746A93FDB}" presName="compNode" presStyleCnt="0"/>
      <dgm:spPr/>
    </dgm:pt>
    <dgm:pt modelId="{BB6F744A-F321-480C-90EE-0E061A295634}" type="pres">
      <dgm:prSet presAssocID="{AD56741F-A344-4FC7-8552-7C6746A93F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B74AF66-26C6-4B11-A4BA-9C9153BA7962}" type="pres">
      <dgm:prSet presAssocID="{AD56741F-A344-4FC7-8552-7C6746A93FDB}" presName="spaceRect" presStyleCnt="0"/>
      <dgm:spPr/>
    </dgm:pt>
    <dgm:pt modelId="{E3193910-8DB6-40E9-924F-BBED23EE5E90}" type="pres">
      <dgm:prSet presAssocID="{AD56741F-A344-4FC7-8552-7C6746A93FDB}" presName="textRect" presStyleLbl="revTx" presStyleIdx="1" presStyleCnt="3">
        <dgm:presLayoutVars>
          <dgm:chMax val="1"/>
          <dgm:chPref val="1"/>
        </dgm:presLayoutVars>
      </dgm:prSet>
      <dgm:spPr/>
    </dgm:pt>
    <dgm:pt modelId="{8BC34727-5C3B-4428-85D1-117616BE0083}" type="pres">
      <dgm:prSet presAssocID="{39B730E3-032B-4529-A7F1-BB55CC7C8C93}" presName="sibTrans" presStyleCnt="0"/>
      <dgm:spPr/>
    </dgm:pt>
    <dgm:pt modelId="{B7C075D6-65A2-49F1-831C-D0043633E6CE}" type="pres">
      <dgm:prSet presAssocID="{818AADC4-B698-49DD-AB96-243B75620942}" presName="compNode" presStyleCnt="0"/>
      <dgm:spPr/>
    </dgm:pt>
    <dgm:pt modelId="{A1FA3916-5FDF-41F6-AD04-954E999271A1}" type="pres">
      <dgm:prSet presAssocID="{818AADC4-B698-49DD-AB96-243B756209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5578264-0BB4-4A7A-BC1E-D8C5F0D51962}" type="pres">
      <dgm:prSet presAssocID="{818AADC4-B698-49DD-AB96-243B75620942}" presName="spaceRect" presStyleCnt="0"/>
      <dgm:spPr/>
    </dgm:pt>
    <dgm:pt modelId="{D46AD80B-A694-4099-8E77-9F83A5ADE0E8}" type="pres">
      <dgm:prSet presAssocID="{818AADC4-B698-49DD-AB96-243B7562094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98F3F38-A523-4564-B063-D815395A8FAC}" srcId="{6C1278F9-920B-43C9-9E35-B90BAADA7067}" destId="{41471430-AB0C-40BF-97DD-71CF65ACF4E2}" srcOrd="0" destOrd="0" parTransId="{D7DB4654-B8D6-4DFB-9016-D6004785D522}" sibTransId="{4EF5BD96-41DA-4566-AF42-FF0C3FB875F6}"/>
    <dgm:cxn modelId="{637C1C46-535E-42BA-A900-68969401DADE}" type="presOf" srcId="{9AC04F26-FD58-42D9-A780-8C6DC17F068F}" destId="{AD2DA247-0DA1-4DB0-91F8-D0E9E03B3DB5}" srcOrd="0" destOrd="0" presId="urn:microsoft.com/office/officeart/2018/2/layout/IconLabelList"/>
    <dgm:cxn modelId="{3B053654-EED3-4FF1-8B18-159546B64FE2}" srcId="{818AADC4-B698-49DD-AB96-243B75620942}" destId="{B2232942-3BB5-4B53-998D-B9D8F3BB5E0D}" srcOrd="0" destOrd="0" parTransId="{D043F468-9765-4F05-9A45-D56EBBA67ACB}" sibTransId="{3688C98C-7342-4DAC-977F-84B15C48A2BE}"/>
    <dgm:cxn modelId="{371D817C-5857-45EB-8A46-88EF9026EB3D}" srcId="{9AC04F26-FD58-42D9-A780-8C6DC17F068F}" destId="{6C1278F9-920B-43C9-9E35-B90BAADA7067}" srcOrd="0" destOrd="0" parTransId="{33CD7531-A1E9-4714-A16F-CF4E1909B5FE}" sibTransId="{223EEBDD-698F-432F-AE56-F552CFBEA04A}"/>
    <dgm:cxn modelId="{C6358F99-B592-45DA-8DB8-7309F765B37B}" srcId="{AD56741F-A344-4FC7-8552-7C6746A93FDB}" destId="{9D44D74B-AE7D-4F95-836B-00A32C6667E8}" srcOrd="0" destOrd="0" parTransId="{823537A8-E601-4F30-A72D-F1CF21E23F60}" sibTransId="{8D59B476-9A00-4954-BAA2-2E56DEB3BD40}"/>
    <dgm:cxn modelId="{BE9687A1-E32A-4BEA-AE24-52C7B42784D2}" type="presOf" srcId="{6C1278F9-920B-43C9-9E35-B90BAADA7067}" destId="{358696DC-970B-4060-899B-E949B7D2D948}" srcOrd="0" destOrd="0" presId="urn:microsoft.com/office/officeart/2018/2/layout/IconLabelList"/>
    <dgm:cxn modelId="{E92A78B3-45A2-4A59-89D5-B905BF35406B}" type="presOf" srcId="{AD56741F-A344-4FC7-8552-7C6746A93FDB}" destId="{E3193910-8DB6-40E9-924F-BBED23EE5E90}" srcOrd="0" destOrd="0" presId="urn:microsoft.com/office/officeart/2018/2/layout/IconLabelList"/>
    <dgm:cxn modelId="{555318BA-5D4C-4A49-9B8E-BA56208DD7A6}" type="presOf" srcId="{818AADC4-B698-49DD-AB96-243B75620942}" destId="{D46AD80B-A694-4099-8E77-9F83A5ADE0E8}" srcOrd="0" destOrd="0" presId="urn:microsoft.com/office/officeart/2018/2/layout/IconLabelList"/>
    <dgm:cxn modelId="{261B35BE-B28A-446D-BBB3-FD225FE67D0F}" srcId="{9AC04F26-FD58-42D9-A780-8C6DC17F068F}" destId="{818AADC4-B698-49DD-AB96-243B75620942}" srcOrd="2" destOrd="0" parTransId="{EBE74168-448E-4077-B783-D8A11212D463}" sibTransId="{C85E3558-1C49-4047-85CB-B376E9F25150}"/>
    <dgm:cxn modelId="{553459F8-61FA-48A5-A1C6-43A98FF1A7ED}" srcId="{9AC04F26-FD58-42D9-A780-8C6DC17F068F}" destId="{AD56741F-A344-4FC7-8552-7C6746A93FDB}" srcOrd="1" destOrd="0" parTransId="{7EB9BE89-CD65-4BF1-A9C1-A4AEA0247F48}" sibTransId="{39B730E3-032B-4529-A7F1-BB55CC7C8C93}"/>
    <dgm:cxn modelId="{F936DF85-38AC-4E95-8FD0-BE99D4529596}" type="presParOf" srcId="{AD2DA247-0DA1-4DB0-91F8-D0E9E03B3DB5}" destId="{8F1E86B2-9C37-46BB-A330-F812370FEFCE}" srcOrd="0" destOrd="0" presId="urn:microsoft.com/office/officeart/2018/2/layout/IconLabelList"/>
    <dgm:cxn modelId="{820BFB62-93BC-496E-9BF5-20CA39EC73F8}" type="presParOf" srcId="{8F1E86B2-9C37-46BB-A330-F812370FEFCE}" destId="{68F9431B-B246-4AE8-96E4-2AF37DCC89BB}" srcOrd="0" destOrd="0" presId="urn:microsoft.com/office/officeart/2018/2/layout/IconLabelList"/>
    <dgm:cxn modelId="{5E7F0405-F4E3-4ABA-B161-24419F5DDD19}" type="presParOf" srcId="{8F1E86B2-9C37-46BB-A330-F812370FEFCE}" destId="{CC0E89BD-F2A2-4C71-A4F4-E6FB211D3A22}" srcOrd="1" destOrd="0" presId="urn:microsoft.com/office/officeart/2018/2/layout/IconLabelList"/>
    <dgm:cxn modelId="{11AE8AE8-185A-43C5-87EA-63A8A1B1CD61}" type="presParOf" srcId="{8F1E86B2-9C37-46BB-A330-F812370FEFCE}" destId="{358696DC-970B-4060-899B-E949B7D2D948}" srcOrd="2" destOrd="0" presId="urn:microsoft.com/office/officeart/2018/2/layout/IconLabelList"/>
    <dgm:cxn modelId="{2FF37406-5F86-45F8-BEA9-41D238099A64}" type="presParOf" srcId="{AD2DA247-0DA1-4DB0-91F8-D0E9E03B3DB5}" destId="{D1DF8A23-3C7E-4B6F-8EB5-09A8018D79E5}" srcOrd="1" destOrd="0" presId="urn:microsoft.com/office/officeart/2018/2/layout/IconLabelList"/>
    <dgm:cxn modelId="{6AE1A009-9849-4982-96A7-6F2D5638C299}" type="presParOf" srcId="{AD2DA247-0DA1-4DB0-91F8-D0E9E03B3DB5}" destId="{451C9113-E802-4691-9481-FD29C375AD00}" srcOrd="2" destOrd="0" presId="urn:microsoft.com/office/officeart/2018/2/layout/IconLabelList"/>
    <dgm:cxn modelId="{495475C9-E7B7-45DD-978D-D7C6A25DA637}" type="presParOf" srcId="{451C9113-E802-4691-9481-FD29C375AD00}" destId="{BB6F744A-F321-480C-90EE-0E061A295634}" srcOrd="0" destOrd="0" presId="urn:microsoft.com/office/officeart/2018/2/layout/IconLabelList"/>
    <dgm:cxn modelId="{08FBFBC0-21B0-4BAD-BA8A-5BEFB4E64561}" type="presParOf" srcId="{451C9113-E802-4691-9481-FD29C375AD00}" destId="{6B74AF66-26C6-4B11-A4BA-9C9153BA7962}" srcOrd="1" destOrd="0" presId="urn:microsoft.com/office/officeart/2018/2/layout/IconLabelList"/>
    <dgm:cxn modelId="{A3FDCBD7-860F-418A-9FC4-8D1569A977CB}" type="presParOf" srcId="{451C9113-E802-4691-9481-FD29C375AD00}" destId="{E3193910-8DB6-40E9-924F-BBED23EE5E90}" srcOrd="2" destOrd="0" presId="urn:microsoft.com/office/officeart/2018/2/layout/IconLabelList"/>
    <dgm:cxn modelId="{B80CA353-D8A5-4A90-A056-DF0ACC0D3620}" type="presParOf" srcId="{AD2DA247-0DA1-4DB0-91F8-D0E9E03B3DB5}" destId="{8BC34727-5C3B-4428-85D1-117616BE0083}" srcOrd="3" destOrd="0" presId="urn:microsoft.com/office/officeart/2018/2/layout/IconLabelList"/>
    <dgm:cxn modelId="{BD6BFA76-4787-488C-8499-AC80F25CFE5F}" type="presParOf" srcId="{AD2DA247-0DA1-4DB0-91F8-D0E9E03B3DB5}" destId="{B7C075D6-65A2-49F1-831C-D0043633E6CE}" srcOrd="4" destOrd="0" presId="urn:microsoft.com/office/officeart/2018/2/layout/IconLabelList"/>
    <dgm:cxn modelId="{6FEE7E8F-B38C-46DB-8E4E-83451C0F5A1B}" type="presParOf" srcId="{B7C075D6-65A2-49F1-831C-D0043633E6CE}" destId="{A1FA3916-5FDF-41F6-AD04-954E999271A1}" srcOrd="0" destOrd="0" presId="urn:microsoft.com/office/officeart/2018/2/layout/IconLabelList"/>
    <dgm:cxn modelId="{00DC9801-F00F-4114-8C3B-261EF468B518}" type="presParOf" srcId="{B7C075D6-65A2-49F1-831C-D0043633E6CE}" destId="{A5578264-0BB4-4A7A-BC1E-D8C5F0D51962}" srcOrd="1" destOrd="0" presId="urn:microsoft.com/office/officeart/2018/2/layout/IconLabelList"/>
    <dgm:cxn modelId="{C336728B-A798-4B9E-9891-7DAF46C772F6}" type="presParOf" srcId="{B7C075D6-65A2-49F1-831C-D0043633E6CE}" destId="{D46AD80B-A694-4099-8E77-9F83A5ADE0E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C04F26-FD58-42D9-A780-8C6DC17F068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1278F9-920B-43C9-9E35-B90BAADA70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Colloquial speech</a:t>
          </a:r>
          <a:endParaRPr lang="en-US"/>
        </a:p>
      </dgm:t>
    </dgm:pt>
    <dgm:pt modelId="{33CD7531-A1E9-4714-A16F-CF4E1909B5FE}" type="parTrans" cxnId="{371D817C-5857-45EB-8A46-88EF9026EB3D}">
      <dgm:prSet/>
      <dgm:spPr/>
      <dgm:t>
        <a:bodyPr/>
        <a:lstStyle/>
        <a:p>
          <a:endParaRPr lang="en-US"/>
        </a:p>
      </dgm:t>
    </dgm:pt>
    <dgm:pt modelId="{223EEBDD-698F-432F-AE56-F552CFBEA04A}" type="sibTrans" cxnId="{371D817C-5857-45EB-8A46-88EF9026EB3D}">
      <dgm:prSet/>
      <dgm:spPr/>
      <dgm:t>
        <a:bodyPr/>
        <a:lstStyle/>
        <a:p>
          <a:endParaRPr lang="en-US"/>
        </a:p>
      </dgm:t>
    </dgm:pt>
    <dgm:pt modelId="{AD56741F-A344-4FC7-8552-7C6746A93F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Written language</a:t>
          </a:r>
          <a:endParaRPr lang="en-US"/>
        </a:p>
      </dgm:t>
    </dgm:pt>
    <dgm:pt modelId="{7EB9BE89-CD65-4BF1-A9C1-A4AEA0247F48}" type="parTrans" cxnId="{553459F8-61FA-48A5-A1C6-43A98FF1A7ED}">
      <dgm:prSet/>
      <dgm:spPr/>
      <dgm:t>
        <a:bodyPr/>
        <a:lstStyle/>
        <a:p>
          <a:endParaRPr lang="en-US"/>
        </a:p>
      </dgm:t>
    </dgm:pt>
    <dgm:pt modelId="{39B730E3-032B-4529-A7F1-BB55CC7C8C93}" type="sibTrans" cxnId="{553459F8-61FA-48A5-A1C6-43A98FF1A7ED}">
      <dgm:prSet/>
      <dgm:spPr/>
      <dgm:t>
        <a:bodyPr/>
        <a:lstStyle/>
        <a:p>
          <a:endParaRPr lang="en-US"/>
        </a:p>
      </dgm:t>
    </dgm:pt>
    <dgm:pt modelId="{818AADC4-B698-49DD-AB96-243B756209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Official change </a:t>
          </a:r>
          <a:endParaRPr lang="en-US"/>
        </a:p>
      </dgm:t>
    </dgm:pt>
    <dgm:pt modelId="{EBE74168-448E-4077-B783-D8A11212D463}" type="parTrans" cxnId="{261B35BE-B28A-446D-BBB3-FD225FE67D0F}">
      <dgm:prSet/>
      <dgm:spPr/>
      <dgm:t>
        <a:bodyPr/>
        <a:lstStyle/>
        <a:p>
          <a:endParaRPr lang="en-US"/>
        </a:p>
      </dgm:t>
    </dgm:pt>
    <dgm:pt modelId="{C85E3558-1C49-4047-85CB-B376E9F25150}" type="sibTrans" cxnId="{261B35BE-B28A-446D-BBB3-FD225FE67D0F}">
      <dgm:prSet/>
      <dgm:spPr/>
      <dgm:t>
        <a:bodyPr/>
        <a:lstStyle/>
        <a:p>
          <a:endParaRPr lang="en-US"/>
        </a:p>
      </dgm:t>
    </dgm:pt>
    <dgm:pt modelId="{41471430-AB0C-40BF-97DD-71CF65ACF4E2}">
      <dgm:prSet phldr="0"/>
      <dgm:spPr/>
      <dgm:t>
        <a:bodyPr/>
        <a:lstStyle/>
        <a:p>
          <a:endParaRPr lang="en-US"/>
        </a:p>
      </dgm:t>
    </dgm:pt>
    <dgm:pt modelId="{D7DB4654-B8D6-4DFB-9016-D6004785D522}" type="parTrans" cxnId="{D98F3F38-A523-4564-B063-D815395A8FAC}">
      <dgm:prSet/>
      <dgm:spPr/>
    </dgm:pt>
    <dgm:pt modelId="{4EF5BD96-41DA-4566-AF42-FF0C3FB875F6}" type="sibTrans" cxnId="{D98F3F38-A523-4564-B063-D815395A8FAC}">
      <dgm:prSet/>
      <dgm:spPr/>
    </dgm:pt>
    <dgm:pt modelId="{9D44D74B-AE7D-4F95-836B-00A32C6667E8}">
      <dgm:prSet phldr="0"/>
      <dgm:spPr/>
      <dgm:t>
        <a:bodyPr/>
        <a:lstStyle/>
        <a:p>
          <a:pPr rtl="0">
            <a:lnSpc>
              <a:spcPct val="100000"/>
            </a:lnSpc>
          </a:pPr>
          <a:endParaRPr lang="en-US" baseline="0" dirty="0">
            <a:latin typeface="Franklin Gothic Demi Cond"/>
          </a:endParaRPr>
        </a:p>
      </dgm:t>
    </dgm:pt>
    <dgm:pt modelId="{823537A8-E601-4F30-A72D-F1CF21E23F60}" type="parTrans" cxnId="{C6358F99-B592-45DA-8DB8-7309F765B37B}">
      <dgm:prSet/>
      <dgm:spPr/>
    </dgm:pt>
    <dgm:pt modelId="{8D59B476-9A00-4954-BAA2-2E56DEB3BD40}" type="sibTrans" cxnId="{C6358F99-B592-45DA-8DB8-7309F765B37B}">
      <dgm:prSet/>
      <dgm:spPr/>
    </dgm:pt>
    <dgm:pt modelId="{B2232942-3BB5-4B53-998D-B9D8F3BB5E0D}">
      <dgm:prSet phldr="0"/>
      <dgm:spPr/>
      <dgm:t>
        <a:bodyPr/>
        <a:lstStyle/>
        <a:p>
          <a:endParaRPr lang="en-US" dirty="0">
            <a:latin typeface="Franklin Gothic Demi Cond"/>
          </a:endParaRPr>
        </a:p>
      </dgm:t>
    </dgm:pt>
    <dgm:pt modelId="{D043F468-9765-4F05-9A45-D56EBBA67ACB}" type="parTrans" cxnId="{3B053654-EED3-4FF1-8B18-159546B64FE2}">
      <dgm:prSet/>
      <dgm:spPr/>
    </dgm:pt>
    <dgm:pt modelId="{3688C98C-7342-4DAC-977F-84B15C48A2BE}" type="sibTrans" cxnId="{3B053654-EED3-4FF1-8B18-159546B64FE2}">
      <dgm:prSet/>
      <dgm:spPr/>
    </dgm:pt>
    <dgm:pt modelId="{AD2DA247-0DA1-4DB0-91F8-D0E9E03B3DB5}" type="pres">
      <dgm:prSet presAssocID="{9AC04F26-FD58-42D9-A780-8C6DC17F068F}" presName="root" presStyleCnt="0">
        <dgm:presLayoutVars>
          <dgm:dir/>
          <dgm:resizeHandles val="exact"/>
        </dgm:presLayoutVars>
      </dgm:prSet>
      <dgm:spPr/>
    </dgm:pt>
    <dgm:pt modelId="{8F1E86B2-9C37-46BB-A330-F812370FEFCE}" type="pres">
      <dgm:prSet presAssocID="{6C1278F9-920B-43C9-9E35-B90BAADA7067}" presName="compNode" presStyleCnt="0"/>
      <dgm:spPr/>
    </dgm:pt>
    <dgm:pt modelId="{68F9431B-B246-4AE8-96E4-2AF37DCC89BB}" type="pres">
      <dgm:prSet presAssocID="{6C1278F9-920B-43C9-9E35-B90BAADA706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CC0E89BD-F2A2-4C71-A4F4-E6FB211D3A22}" type="pres">
      <dgm:prSet presAssocID="{6C1278F9-920B-43C9-9E35-B90BAADA7067}" presName="spaceRect" presStyleCnt="0"/>
      <dgm:spPr/>
    </dgm:pt>
    <dgm:pt modelId="{358696DC-970B-4060-899B-E949B7D2D948}" type="pres">
      <dgm:prSet presAssocID="{6C1278F9-920B-43C9-9E35-B90BAADA7067}" presName="textRect" presStyleLbl="revTx" presStyleIdx="0" presStyleCnt="3">
        <dgm:presLayoutVars>
          <dgm:chMax val="1"/>
          <dgm:chPref val="1"/>
        </dgm:presLayoutVars>
      </dgm:prSet>
      <dgm:spPr/>
    </dgm:pt>
    <dgm:pt modelId="{D1DF8A23-3C7E-4B6F-8EB5-09A8018D79E5}" type="pres">
      <dgm:prSet presAssocID="{223EEBDD-698F-432F-AE56-F552CFBEA04A}" presName="sibTrans" presStyleCnt="0"/>
      <dgm:spPr/>
    </dgm:pt>
    <dgm:pt modelId="{451C9113-E802-4691-9481-FD29C375AD00}" type="pres">
      <dgm:prSet presAssocID="{AD56741F-A344-4FC7-8552-7C6746A93FDB}" presName="compNode" presStyleCnt="0"/>
      <dgm:spPr/>
    </dgm:pt>
    <dgm:pt modelId="{BB6F744A-F321-480C-90EE-0E061A295634}" type="pres">
      <dgm:prSet presAssocID="{AD56741F-A344-4FC7-8552-7C6746A93F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B74AF66-26C6-4B11-A4BA-9C9153BA7962}" type="pres">
      <dgm:prSet presAssocID="{AD56741F-A344-4FC7-8552-7C6746A93FDB}" presName="spaceRect" presStyleCnt="0"/>
      <dgm:spPr/>
    </dgm:pt>
    <dgm:pt modelId="{E3193910-8DB6-40E9-924F-BBED23EE5E90}" type="pres">
      <dgm:prSet presAssocID="{AD56741F-A344-4FC7-8552-7C6746A93FDB}" presName="textRect" presStyleLbl="revTx" presStyleIdx="1" presStyleCnt="3">
        <dgm:presLayoutVars>
          <dgm:chMax val="1"/>
          <dgm:chPref val="1"/>
        </dgm:presLayoutVars>
      </dgm:prSet>
      <dgm:spPr/>
    </dgm:pt>
    <dgm:pt modelId="{8BC34727-5C3B-4428-85D1-117616BE0083}" type="pres">
      <dgm:prSet presAssocID="{39B730E3-032B-4529-A7F1-BB55CC7C8C93}" presName="sibTrans" presStyleCnt="0"/>
      <dgm:spPr/>
    </dgm:pt>
    <dgm:pt modelId="{B7C075D6-65A2-49F1-831C-D0043633E6CE}" type="pres">
      <dgm:prSet presAssocID="{818AADC4-B698-49DD-AB96-243B75620942}" presName="compNode" presStyleCnt="0"/>
      <dgm:spPr/>
    </dgm:pt>
    <dgm:pt modelId="{A1FA3916-5FDF-41F6-AD04-954E999271A1}" type="pres">
      <dgm:prSet presAssocID="{818AADC4-B698-49DD-AB96-243B756209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5578264-0BB4-4A7A-BC1E-D8C5F0D51962}" type="pres">
      <dgm:prSet presAssocID="{818AADC4-B698-49DD-AB96-243B75620942}" presName="spaceRect" presStyleCnt="0"/>
      <dgm:spPr/>
    </dgm:pt>
    <dgm:pt modelId="{D46AD80B-A694-4099-8E77-9F83A5ADE0E8}" type="pres">
      <dgm:prSet presAssocID="{818AADC4-B698-49DD-AB96-243B7562094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98F3F38-A523-4564-B063-D815395A8FAC}" srcId="{6C1278F9-920B-43C9-9E35-B90BAADA7067}" destId="{41471430-AB0C-40BF-97DD-71CF65ACF4E2}" srcOrd="0" destOrd="0" parTransId="{D7DB4654-B8D6-4DFB-9016-D6004785D522}" sibTransId="{4EF5BD96-41DA-4566-AF42-FF0C3FB875F6}"/>
    <dgm:cxn modelId="{637C1C46-535E-42BA-A900-68969401DADE}" type="presOf" srcId="{9AC04F26-FD58-42D9-A780-8C6DC17F068F}" destId="{AD2DA247-0DA1-4DB0-91F8-D0E9E03B3DB5}" srcOrd="0" destOrd="0" presId="urn:microsoft.com/office/officeart/2018/2/layout/IconLabelList"/>
    <dgm:cxn modelId="{3B053654-EED3-4FF1-8B18-159546B64FE2}" srcId="{818AADC4-B698-49DD-AB96-243B75620942}" destId="{B2232942-3BB5-4B53-998D-B9D8F3BB5E0D}" srcOrd="0" destOrd="0" parTransId="{D043F468-9765-4F05-9A45-D56EBBA67ACB}" sibTransId="{3688C98C-7342-4DAC-977F-84B15C48A2BE}"/>
    <dgm:cxn modelId="{371D817C-5857-45EB-8A46-88EF9026EB3D}" srcId="{9AC04F26-FD58-42D9-A780-8C6DC17F068F}" destId="{6C1278F9-920B-43C9-9E35-B90BAADA7067}" srcOrd="0" destOrd="0" parTransId="{33CD7531-A1E9-4714-A16F-CF4E1909B5FE}" sibTransId="{223EEBDD-698F-432F-AE56-F552CFBEA04A}"/>
    <dgm:cxn modelId="{C6358F99-B592-45DA-8DB8-7309F765B37B}" srcId="{AD56741F-A344-4FC7-8552-7C6746A93FDB}" destId="{9D44D74B-AE7D-4F95-836B-00A32C6667E8}" srcOrd="0" destOrd="0" parTransId="{823537A8-E601-4F30-A72D-F1CF21E23F60}" sibTransId="{8D59B476-9A00-4954-BAA2-2E56DEB3BD40}"/>
    <dgm:cxn modelId="{BE9687A1-E32A-4BEA-AE24-52C7B42784D2}" type="presOf" srcId="{6C1278F9-920B-43C9-9E35-B90BAADA7067}" destId="{358696DC-970B-4060-899B-E949B7D2D948}" srcOrd="0" destOrd="0" presId="urn:microsoft.com/office/officeart/2018/2/layout/IconLabelList"/>
    <dgm:cxn modelId="{E92A78B3-45A2-4A59-89D5-B905BF35406B}" type="presOf" srcId="{AD56741F-A344-4FC7-8552-7C6746A93FDB}" destId="{E3193910-8DB6-40E9-924F-BBED23EE5E90}" srcOrd="0" destOrd="0" presId="urn:microsoft.com/office/officeart/2018/2/layout/IconLabelList"/>
    <dgm:cxn modelId="{555318BA-5D4C-4A49-9B8E-BA56208DD7A6}" type="presOf" srcId="{818AADC4-B698-49DD-AB96-243B75620942}" destId="{D46AD80B-A694-4099-8E77-9F83A5ADE0E8}" srcOrd="0" destOrd="0" presId="urn:microsoft.com/office/officeart/2018/2/layout/IconLabelList"/>
    <dgm:cxn modelId="{261B35BE-B28A-446D-BBB3-FD225FE67D0F}" srcId="{9AC04F26-FD58-42D9-A780-8C6DC17F068F}" destId="{818AADC4-B698-49DD-AB96-243B75620942}" srcOrd="2" destOrd="0" parTransId="{EBE74168-448E-4077-B783-D8A11212D463}" sibTransId="{C85E3558-1C49-4047-85CB-B376E9F25150}"/>
    <dgm:cxn modelId="{553459F8-61FA-48A5-A1C6-43A98FF1A7ED}" srcId="{9AC04F26-FD58-42D9-A780-8C6DC17F068F}" destId="{AD56741F-A344-4FC7-8552-7C6746A93FDB}" srcOrd="1" destOrd="0" parTransId="{7EB9BE89-CD65-4BF1-A9C1-A4AEA0247F48}" sibTransId="{39B730E3-032B-4529-A7F1-BB55CC7C8C93}"/>
    <dgm:cxn modelId="{F936DF85-38AC-4E95-8FD0-BE99D4529596}" type="presParOf" srcId="{AD2DA247-0DA1-4DB0-91F8-D0E9E03B3DB5}" destId="{8F1E86B2-9C37-46BB-A330-F812370FEFCE}" srcOrd="0" destOrd="0" presId="urn:microsoft.com/office/officeart/2018/2/layout/IconLabelList"/>
    <dgm:cxn modelId="{820BFB62-93BC-496E-9BF5-20CA39EC73F8}" type="presParOf" srcId="{8F1E86B2-9C37-46BB-A330-F812370FEFCE}" destId="{68F9431B-B246-4AE8-96E4-2AF37DCC89BB}" srcOrd="0" destOrd="0" presId="urn:microsoft.com/office/officeart/2018/2/layout/IconLabelList"/>
    <dgm:cxn modelId="{5E7F0405-F4E3-4ABA-B161-24419F5DDD19}" type="presParOf" srcId="{8F1E86B2-9C37-46BB-A330-F812370FEFCE}" destId="{CC0E89BD-F2A2-4C71-A4F4-E6FB211D3A22}" srcOrd="1" destOrd="0" presId="urn:microsoft.com/office/officeart/2018/2/layout/IconLabelList"/>
    <dgm:cxn modelId="{11AE8AE8-185A-43C5-87EA-63A8A1B1CD61}" type="presParOf" srcId="{8F1E86B2-9C37-46BB-A330-F812370FEFCE}" destId="{358696DC-970B-4060-899B-E949B7D2D948}" srcOrd="2" destOrd="0" presId="urn:microsoft.com/office/officeart/2018/2/layout/IconLabelList"/>
    <dgm:cxn modelId="{2FF37406-5F86-45F8-BEA9-41D238099A64}" type="presParOf" srcId="{AD2DA247-0DA1-4DB0-91F8-D0E9E03B3DB5}" destId="{D1DF8A23-3C7E-4B6F-8EB5-09A8018D79E5}" srcOrd="1" destOrd="0" presId="urn:microsoft.com/office/officeart/2018/2/layout/IconLabelList"/>
    <dgm:cxn modelId="{6AE1A009-9849-4982-96A7-6F2D5638C299}" type="presParOf" srcId="{AD2DA247-0DA1-4DB0-91F8-D0E9E03B3DB5}" destId="{451C9113-E802-4691-9481-FD29C375AD00}" srcOrd="2" destOrd="0" presId="urn:microsoft.com/office/officeart/2018/2/layout/IconLabelList"/>
    <dgm:cxn modelId="{495475C9-E7B7-45DD-978D-D7C6A25DA637}" type="presParOf" srcId="{451C9113-E802-4691-9481-FD29C375AD00}" destId="{BB6F744A-F321-480C-90EE-0E061A295634}" srcOrd="0" destOrd="0" presId="urn:microsoft.com/office/officeart/2018/2/layout/IconLabelList"/>
    <dgm:cxn modelId="{08FBFBC0-21B0-4BAD-BA8A-5BEFB4E64561}" type="presParOf" srcId="{451C9113-E802-4691-9481-FD29C375AD00}" destId="{6B74AF66-26C6-4B11-A4BA-9C9153BA7962}" srcOrd="1" destOrd="0" presId="urn:microsoft.com/office/officeart/2018/2/layout/IconLabelList"/>
    <dgm:cxn modelId="{A3FDCBD7-860F-418A-9FC4-8D1569A977CB}" type="presParOf" srcId="{451C9113-E802-4691-9481-FD29C375AD00}" destId="{E3193910-8DB6-40E9-924F-BBED23EE5E90}" srcOrd="2" destOrd="0" presId="urn:microsoft.com/office/officeart/2018/2/layout/IconLabelList"/>
    <dgm:cxn modelId="{B80CA353-D8A5-4A90-A056-DF0ACC0D3620}" type="presParOf" srcId="{AD2DA247-0DA1-4DB0-91F8-D0E9E03B3DB5}" destId="{8BC34727-5C3B-4428-85D1-117616BE0083}" srcOrd="3" destOrd="0" presId="urn:microsoft.com/office/officeart/2018/2/layout/IconLabelList"/>
    <dgm:cxn modelId="{BD6BFA76-4787-488C-8499-AC80F25CFE5F}" type="presParOf" srcId="{AD2DA247-0DA1-4DB0-91F8-D0E9E03B3DB5}" destId="{B7C075D6-65A2-49F1-831C-D0043633E6CE}" srcOrd="4" destOrd="0" presId="urn:microsoft.com/office/officeart/2018/2/layout/IconLabelList"/>
    <dgm:cxn modelId="{6FEE7E8F-B38C-46DB-8E4E-83451C0F5A1B}" type="presParOf" srcId="{B7C075D6-65A2-49F1-831C-D0043633E6CE}" destId="{A1FA3916-5FDF-41F6-AD04-954E999271A1}" srcOrd="0" destOrd="0" presId="urn:microsoft.com/office/officeart/2018/2/layout/IconLabelList"/>
    <dgm:cxn modelId="{00DC9801-F00F-4114-8C3B-261EF468B518}" type="presParOf" srcId="{B7C075D6-65A2-49F1-831C-D0043633E6CE}" destId="{A5578264-0BB4-4A7A-BC1E-D8C5F0D51962}" srcOrd="1" destOrd="0" presId="urn:microsoft.com/office/officeart/2018/2/layout/IconLabelList"/>
    <dgm:cxn modelId="{C336728B-A798-4B9E-9891-7DAF46C772F6}" type="presParOf" srcId="{B7C075D6-65A2-49F1-831C-D0043633E6CE}" destId="{D46AD80B-A694-4099-8E77-9F83A5ADE0E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9431B-B246-4AE8-96E4-2AF37DCC89BB}">
      <dsp:nvSpPr>
        <dsp:cNvPr id="0" name=""/>
        <dsp:cNvSpPr/>
      </dsp:nvSpPr>
      <dsp:spPr>
        <a:xfrm>
          <a:off x="1132331" y="616530"/>
          <a:ext cx="1286365" cy="12863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696DC-970B-4060-899B-E949B7D2D948}">
      <dsp:nvSpPr>
        <dsp:cNvPr id="0" name=""/>
        <dsp:cNvSpPr/>
      </dsp:nvSpPr>
      <dsp:spPr>
        <a:xfrm>
          <a:off x="346219" y="2257061"/>
          <a:ext cx="28585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Colloquial speech</a:t>
          </a:r>
          <a:endParaRPr lang="en-US" sz="2900" kern="1200"/>
        </a:p>
      </dsp:txBody>
      <dsp:txXfrm>
        <a:off x="346219" y="2257061"/>
        <a:ext cx="2858589" cy="720000"/>
      </dsp:txXfrm>
    </dsp:sp>
    <dsp:sp modelId="{BB6F744A-F321-480C-90EE-0E061A295634}">
      <dsp:nvSpPr>
        <dsp:cNvPr id="0" name=""/>
        <dsp:cNvSpPr/>
      </dsp:nvSpPr>
      <dsp:spPr>
        <a:xfrm>
          <a:off x="4491173" y="616530"/>
          <a:ext cx="1286365" cy="12863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93910-8DB6-40E9-924F-BBED23EE5E90}">
      <dsp:nvSpPr>
        <dsp:cNvPr id="0" name=""/>
        <dsp:cNvSpPr/>
      </dsp:nvSpPr>
      <dsp:spPr>
        <a:xfrm>
          <a:off x="3705061" y="2257061"/>
          <a:ext cx="28585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Written language</a:t>
          </a:r>
          <a:endParaRPr lang="en-US" sz="2900" kern="1200"/>
        </a:p>
      </dsp:txBody>
      <dsp:txXfrm>
        <a:off x="3705061" y="2257061"/>
        <a:ext cx="2858589" cy="720000"/>
      </dsp:txXfrm>
    </dsp:sp>
    <dsp:sp modelId="{A1FA3916-5FDF-41F6-AD04-954E999271A1}">
      <dsp:nvSpPr>
        <dsp:cNvPr id="0" name=""/>
        <dsp:cNvSpPr/>
      </dsp:nvSpPr>
      <dsp:spPr>
        <a:xfrm>
          <a:off x="7850015" y="616530"/>
          <a:ext cx="1286365" cy="12863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AD80B-A694-4099-8E77-9F83A5ADE0E8}">
      <dsp:nvSpPr>
        <dsp:cNvPr id="0" name=""/>
        <dsp:cNvSpPr/>
      </dsp:nvSpPr>
      <dsp:spPr>
        <a:xfrm>
          <a:off x="7063903" y="2257061"/>
          <a:ext cx="28585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Official change </a:t>
          </a:r>
          <a:endParaRPr lang="en-US" sz="2900" kern="1200"/>
        </a:p>
      </dsp:txBody>
      <dsp:txXfrm>
        <a:off x="7063903" y="2257061"/>
        <a:ext cx="285858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9431B-B246-4AE8-96E4-2AF37DCC89BB}">
      <dsp:nvSpPr>
        <dsp:cNvPr id="0" name=""/>
        <dsp:cNvSpPr/>
      </dsp:nvSpPr>
      <dsp:spPr>
        <a:xfrm>
          <a:off x="1132331" y="616530"/>
          <a:ext cx="1286365" cy="12863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696DC-970B-4060-899B-E949B7D2D948}">
      <dsp:nvSpPr>
        <dsp:cNvPr id="0" name=""/>
        <dsp:cNvSpPr/>
      </dsp:nvSpPr>
      <dsp:spPr>
        <a:xfrm>
          <a:off x="346219" y="2257061"/>
          <a:ext cx="28585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Colloquial speech</a:t>
          </a:r>
          <a:endParaRPr lang="en-US" sz="2900" kern="1200"/>
        </a:p>
      </dsp:txBody>
      <dsp:txXfrm>
        <a:off x="346219" y="2257061"/>
        <a:ext cx="2858589" cy="720000"/>
      </dsp:txXfrm>
    </dsp:sp>
    <dsp:sp modelId="{BB6F744A-F321-480C-90EE-0E061A295634}">
      <dsp:nvSpPr>
        <dsp:cNvPr id="0" name=""/>
        <dsp:cNvSpPr/>
      </dsp:nvSpPr>
      <dsp:spPr>
        <a:xfrm>
          <a:off x="4491173" y="616530"/>
          <a:ext cx="1286365" cy="12863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93910-8DB6-40E9-924F-BBED23EE5E90}">
      <dsp:nvSpPr>
        <dsp:cNvPr id="0" name=""/>
        <dsp:cNvSpPr/>
      </dsp:nvSpPr>
      <dsp:spPr>
        <a:xfrm>
          <a:off x="3705061" y="2257061"/>
          <a:ext cx="28585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Written language</a:t>
          </a:r>
          <a:endParaRPr lang="en-US" sz="2900" kern="1200"/>
        </a:p>
      </dsp:txBody>
      <dsp:txXfrm>
        <a:off x="3705061" y="2257061"/>
        <a:ext cx="2858589" cy="720000"/>
      </dsp:txXfrm>
    </dsp:sp>
    <dsp:sp modelId="{A1FA3916-5FDF-41F6-AD04-954E999271A1}">
      <dsp:nvSpPr>
        <dsp:cNvPr id="0" name=""/>
        <dsp:cNvSpPr/>
      </dsp:nvSpPr>
      <dsp:spPr>
        <a:xfrm>
          <a:off x="7850015" y="616530"/>
          <a:ext cx="1286365" cy="12863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AD80B-A694-4099-8E77-9F83A5ADE0E8}">
      <dsp:nvSpPr>
        <dsp:cNvPr id="0" name=""/>
        <dsp:cNvSpPr/>
      </dsp:nvSpPr>
      <dsp:spPr>
        <a:xfrm>
          <a:off x="7063903" y="2257061"/>
          <a:ext cx="28585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Official change </a:t>
          </a:r>
          <a:endParaRPr lang="en-US" sz="2900" kern="1200"/>
        </a:p>
      </dsp:txBody>
      <dsp:txXfrm>
        <a:off x="7063903" y="2257061"/>
        <a:ext cx="2858589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9431B-B246-4AE8-96E4-2AF37DCC89BB}">
      <dsp:nvSpPr>
        <dsp:cNvPr id="0" name=""/>
        <dsp:cNvSpPr/>
      </dsp:nvSpPr>
      <dsp:spPr>
        <a:xfrm>
          <a:off x="1132331" y="616530"/>
          <a:ext cx="1286365" cy="12863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696DC-970B-4060-899B-E949B7D2D948}">
      <dsp:nvSpPr>
        <dsp:cNvPr id="0" name=""/>
        <dsp:cNvSpPr/>
      </dsp:nvSpPr>
      <dsp:spPr>
        <a:xfrm>
          <a:off x="346219" y="2257061"/>
          <a:ext cx="28585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Colloquial speech</a:t>
          </a:r>
          <a:endParaRPr lang="en-US" sz="2900" kern="1200"/>
        </a:p>
      </dsp:txBody>
      <dsp:txXfrm>
        <a:off x="346219" y="2257061"/>
        <a:ext cx="2858589" cy="720000"/>
      </dsp:txXfrm>
    </dsp:sp>
    <dsp:sp modelId="{BB6F744A-F321-480C-90EE-0E061A295634}">
      <dsp:nvSpPr>
        <dsp:cNvPr id="0" name=""/>
        <dsp:cNvSpPr/>
      </dsp:nvSpPr>
      <dsp:spPr>
        <a:xfrm>
          <a:off x="4491173" y="616530"/>
          <a:ext cx="1286365" cy="12863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93910-8DB6-40E9-924F-BBED23EE5E90}">
      <dsp:nvSpPr>
        <dsp:cNvPr id="0" name=""/>
        <dsp:cNvSpPr/>
      </dsp:nvSpPr>
      <dsp:spPr>
        <a:xfrm>
          <a:off x="3705061" y="2257061"/>
          <a:ext cx="28585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Written language</a:t>
          </a:r>
          <a:endParaRPr lang="en-US" sz="2900" kern="1200"/>
        </a:p>
      </dsp:txBody>
      <dsp:txXfrm>
        <a:off x="3705061" y="2257061"/>
        <a:ext cx="2858589" cy="720000"/>
      </dsp:txXfrm>
    </dsp:sp>
    <dsp:sp modelId="{A1FA3916-5FDF-41F6-AD04-954E999271A1}">
      <dsp:nvSpPr>
        <dsp:cNvPr id="0" name=""/>
        <dsp:cNvSpPr/>
      </dsp:nvSpPr>
      <dsp:spPr>
        <a:xfrm>
          <a:off x="7850015" y="616530"/>
          <a:ext cx="1286365" cy="12863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AD80B-A694-4099-8E77-9F83A5ADE0E8}">
      <dsp:nvSpPr>
        <dsp:cNvPr id="0" name=""/>
        <dsp:cNvSpPr/>
      </dsp:nvSpPr>
      <dsp:spPr>
        <a:xfrm>
          <a:off x="7063903" y="2257061"/>
          <a:ext cx="28585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Official change </a:t>
          </a:r>
          <a:endParaRPr lang="en-US" sz="2900" kern="1200"/>
        </a:p>
      </dsp:txBody>
      <dsp:txXfrm>
        <a:off x="7063903" y="2257061"/>
        <a:ext cx="28585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4/11/2021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7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6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9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9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4/11/2021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6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4/11/2021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57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2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4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45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43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4/11/2021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1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documents1.worldbank.org/curated/en/405621528167411253/pdf/WPS8464.pdf" TargetMode="External"/><Relationship Id="rId3" Type="http://schemas.openxmlformats.org/officeDocument/2006/relationships/hyperlink" Target="https://www.youtube.com/watch?v=kdwQDYfBHq8&amp;t=2s" TargetMode="External"/><Relationship Id="rId7" Type="http://schemas.openxmlformats.org/officeDocument/2006/relationships/hyperlink" Target="https://search-proquest-com.weblib.lib.umt.edu:2443/scholarly-journals/when-language-affects-cognition-does-not-analysis/docview/614378582/se-2?accountid=14593" TargetMode="External"/><Relationship Id="rId12" Type="http://schemas.openxmlformats.org/officeDocument/2006/relationships/hyperlink" Target="https://www.lavoz.com.ar/ciudadanos/lenguaje-inclusivo-en-unc-avanza-uso-oficial-del-todes" TargetMode="External"/><Relationship Id="rId2" Type="http://schemas.openxmlformats.org/officeDocument/2006/relationships/hyperlink" Target="https://commongroundinternational.com/spanish-teachers/inclusive-language-in-spanis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d.com/talks/lera_boroditsky_how_language_shapes_the_way_we_think/transcript?language=en" TargetMode="External"/><Relationship Id="rId11" Type="http://schemas.openxmlformats.org/officeDocument/2006/relationships/hyperlink" Target="https://www.versionrosario.com/lenguaje-inclusivo/por-que-produce-tanto-rechazo-la-e-la-igualdad-n2151" TargetMode="External"/><Relationship Id="rId5" Type="http://schemas.openxmlformats.org/officeDocument/2006/relationships/hyperlink" Target="https://libguides.wustl.edu/psycholinguistics" TargetMode="External"/><Relationship Id="rId10" Type="http://schemas.openxmlformats.org/officeDocument/2006/relationships/hyperlink" Target="https://misionesonline.net/2018/10/15/la-ede-la-discordia-se-usa-sirve-lenguaje-inclusivo/" TargetMode="External"/><Relationship Id="rId4" Type="http://schemas.openxmlformats.org/officeDocument/2006/relationships/hyperlink" Target="https://www.hudsonmckenzie.com/passports-gender-neutral/gender-neutral-symbol/" TargetMode="External"/><Relationship Id="rId9" Type="http://schemas.openxmlformats.org/officeDocument/2006/relationships/hyperlink" Target="https://www.goodhousekeeping.com/life/a33806428/what-latinx-mea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wQDYfBHq8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B109E1-45E3-4986-9663-C3EAAC0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EE9D42-BBE7-4427-9BC3-971CE96F1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46441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1" y="1240403"/>
            <a:ext cx="5943600" cy="2941983"/>
          </a:xfrm>
        </p:spPr>
        <p:txBody>
          <a:bodyPr anchor="ctr">
            <a:normAutofit/>
          </a:bodyPr>
          <a:lstStyle/>
          <a:p>
            <a:pPr algn="l"/>
            <a:r>
              <a:rPr lang="en-US" sz="3500">
                <a:cs typeface="Calibri Light"/>
              </a:rPr>
              <a:t>Les Chiques: The Addition of a Third Gender-Neutral Option in the Spanish Language</a:t>
            </a:r>
            <a:endParaRPr lang="en-US" sz="35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5206247"/>
            <a:ext cx="10268712" cy="1013577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1000"/>
              </a:lnSpc>
            </a:pPr>
            <a:r>
              <a:rPr lang="en-US" sz="1200">
                <a:cs typeface="Calibri"/>
              </a:rPr>
              <a:t>Fiona Bean</a:t>
            </a:r>
          </a:p>
          <a:p>
            <a:pPr algn="l">
              <a:lnSpc>
                <a:spcPct val="91000"/>
              </a:lnSpc>
            </a:pPr>
            <a:r>
              <a:rPr lang="en-US" sz="1200">
                <a:cs typeface="Calibri"/>
              </a:rPr>
              <a:t>Davidson Honors College</a:t>
            </a:r>
          </a:p>
          <a:p>
            <a:pPr algn="l">
              <a:lnSpc>
                <a:spcPct val="91000"/>
              </a:lnSpc>
            </a:pPr>
            <a:r>
              <a:rPr lang="en-US" sz="1200">
                <a:cs typeface="Calibri"/>
              </a:rPr>
              <a:t>University of Montana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580FB10C-598D-46C6-996C-6EC10D3A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387" y="1289905"/>
            <a:ext cx="3992895" cy="26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A40DA5-814D-416A-9052-174483102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"X"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64484-D2D6-413B-B01F-00AEC5E84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586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/>
              <a:t>"La </a:t>
            </a:r>
            <a:r>
              <a:rPr lang="en-US" dirty="0" err="1"/>
              <a:t>chica</a:t>
            </a:r>
            <a:r>
              <a:rPr lang="en-US" dirty="0"/>
              <a:t>" and "el chico"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FBEAB-D61F-46F2-8989-B409B89C0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9047" y="4492752"/>
            <a:ext cx="4818888" cy="892048"/>
          </a:xfrm>
        </p:spPr>
        <p:txBody>
          <a:bodyPr/>
          <a:lstStyle/>
          <a:p>
            <a:r>
              <a:rPr lang="en-US" dirty="0"/>
              <a:t>"@"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76C5EE-5D4A-4A8F-89BA-EAAF2815E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59046" y="5525516"/>
            <a:ext cx="4818888" cy="586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"La </a:t>
            </a:r>
            <a:r>
              <a:rPr lang="en-US" dirty="0" err="1">
                <a:ea typeface="+mn-lt"/>
                <a:cs typeface="+mn-lt"/>
              </a:rPr>
              <a:t>chica</a:t>
            </a:r>
            <a:r>
              <a:rPr lang="en-US" dirty="0">
                <a:ea typeface="+mn-lt"/>
                <a:cs typeface="+mn-lt"/>
              </a:rPr>
              <a:t>" and "el chico" 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038609-25A2-43C3-BD63-FBFE4E41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9D5FFA-C1EC-48A9-9A98-76BDC66B3827}"/>
              </a:ext>
            </a:extLst>
          </p:cNvPr>
          <p:cNvSpPr txBox="1">
            <a:spLocks/>
          </p:cNvSpPr>
          <p:nvPr/>
        </p:nvSpPr>
        <p:spPr>
          <a:xfrm>
            <a:off x="5844713" y="3595404"/>
            <a:ext cx="4818888" cy="586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dirty="0"/>
              <a:t>"Lx </a:t>
            </a:r>
            <a:r>
              <a:rPr lang="en-US" dirty="0" err="1"/>
              <a:t>chicx</a:t>
            </a:r>
            <a:r>
              <a:rPr lang="en-US" dirty="0"/>
              <a:t>"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77168C-93CB-4C9A-8F96-4CB3A6673C05}"/>
              </a:ext>
            </a:extLst>
          </p:cNvPr>
          <p:cNvSpPr txBox="1">
            <a:spLocks/>
          </p:cNvSpPr>
          <p:nvPr/>
        </p:nvSpPr>
        <p:spPr>
          <a:xfrm>
            <a:off x="5814407" y="5526381"/>
            <a:ext cx="4818888" cy="586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dirty="0"/>
              <a:t>"L@ chic@"</a:t>
            </a:r>
          </a:p>
          <a:p>
            <a:endParaRPr lang="en-US" dirty="0"/>
          </a:p>
        </p:txBody>
      </p:sp>
      <p:pic>
        <p:nvPicPr>
          <p:cNvPr id="7" name="Picture 8" descr="Text&#10;&#10;Description automatically generated">
            <a:extLst>
              <a:ext uri="{FF2B5EF4-FFF2-40B4-BE49-F238E27FC236}">
                <a16:creationId xmlns:a16="http://schemas.microsoft.com/office/drawing/2014/main" id="{0E56CC6B-6A0F-4E02-9CAA-E8272712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194" y="3477210"/>
            <a:ext cx="3275479" cy="229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2D31B-30E4-45E9-8CA1-9204E36A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65A0-E8A1-4011-B152-CEB202F3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587625"/>
            <a:ext cx="4500737" cy="35941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Char char="•"/>
            </a:pPr>
            <a:r>
              <a:rPr lang="en-US" dirty="0"/>
              <a:t>"El chico" and "la </a:t>
            </a:r>
            <a:r>
              <a:rPr lang="en-US" dirty="0" err="1"/>
              <a:t>chica</a:t>
            </a:r>
            <a:r>
              <a:rPr lang="en-US" dirty="0"/>
              <a:t>"</a:t>
            </a:r>
          </a:p>
          <a:p>
            <a:pPr marL="457200" indent="-457200">
              <a:buChar char="•"/>
            </a:pPr>
            <a:endParaRPr lang="en-US" dirty="0"/>
          </a:p>
          <a:p>
            <a:pPr marL="457200" indent="-457200">
              <a:buChar char="•"/>
            </a:pPr>
            <a:endParaRPr lang="en-US" dirty="0"/>
          </a:p>
        </p:txBody>
      </p:sp>
      <p:pic>
        <p:nvPicPr>
          <p:cNvPr id="4" name="Picture 5" descr="Company name&#10;&#10;Description automatically generated">
            <a:extLst>
              <a:ext uri="{FF2B5EF4-FFF2-40B4-BE49-F238E27FC236}">
                <a16:creationId xmlns:a16="http://schemas.microsoft.com/office/drawing/2014/main" id="{A1BD2025-EC76-4618-AD69-7CA1DC9E4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08" r="1" b="4071"/>
          <a:stretch/>
        </p:blipFill>
        <p:spPr>
          <a:xfrm>
            <a:off x="6094474" y="10"/>
            <a:ext cx="6097526" cy="342899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66C406C-03B2-4F00-A3A7-9103ED030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74" b="4574"/>
          <a:stretch/>
        </p:blipFill>
        <p:spPr>
          <a:xfrm>
            <a:off x="6092952" y="3160059"/>
            <a:ext cx="6099048" cy="369794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A04DED-487E-4C8B-9EC2-0DF23150E9DF}"/>
              </a:ext>
            </a:extLst>
          </p:cNvPr>
          <p:cNvSpPr txBox="1">
            <a:spLocks/>
          </p:cNvSpPr>
          <p:nvPr/>
        </p:nvSpPr>
        <p:spPr>
          <a:xfrm>
            <a:off x="858757" y="4490243"/>
            <a:ext cx="4818888" cy="586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har char="•"/>
            </a:pPr>
            <a:r>
              <a:rPr lang="en-US" dirty="0"/>
              <a:t>"Le </a:t>
            </a:r>
            <a:r>
              <a:rPr lang="en-US" dirty="0" err="1"/>
              <a:t>chique</a:t>
            </a:r>
            <a:r>
              <a:rPr lang="en-US" dirty="0"/>
              <a:t>"</a:t>
            </a:r>
            <a:endParaRPr lang="en-US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31FD57-10C7-43EF-B0A3-476B42AC745F}"/>
              </a:ext>
            </a:extLst>
          </p:cNvPr>
          <p:cNvSpPr txBox="1">
            <a:spLocks/>
          </p:cNvSpPr>
          <p:nvPr/>
        </p:nvSpPr>
        <p:spPr>
          <a:xfrm>
            <a:off x="960120" y="2704650"/>
            <a:ext cx="10268712" cy="684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"E"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75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0BE4-251F-4F76-A676-B06FCDDE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548347-61F4-47CA-9FF0-EF4E0E73CC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0120" y="2587752"/>
          <a:ext cx="10268712" cy="359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71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F9431B-B246-4AE8-96E4-2AF37DCC8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8696DC-970B-4060-899B-E949B7D2D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6F744A-F321-480C-90EE-0E061A295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193910-8DB6-40E9-924F-BBED23EE5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FA3916-5FDF-41F6-AD04-954E99927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6AD80B-A694-4099-8E77-9F83A5ADE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5A69-3A2D-41B2-A73A-19EBD73C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Sweden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74F5-9E54-40A5-8A55-E1235E06D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826" y="4750488"/>
            <a:ext cx="2682331" cy="85936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Char char="•"/>
            </a:pPr>
            <a:r>
              <a:rPr lang="en-US" dirty="0"/>
              <a:t>"Hen" in daily speech</a:t>
            </a:r>
          </a:p>
          <a:p>
            <a:pPr marL="457200" indent="-457200">
              <a:buChar char="•"/>
            </a:pPr>
            <a:endParaRPr lang="en-US" dirty="0"/>
          </a:p>
          <a:p>
            <a:pPr marL="457200" indent="-457200">
              <a:buChar char="•"/>
            </a:pP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1838DD-87DA-4D28-8933-A14A44C7A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611162"/>
              </p:ext>
            </p:extLst>
          </p:nvPr>
        </p:nvGraphicFramePr>
        <p:xfrm>
          <a:off x="854785" y="1714814"/>
          <a:ext cx="10268712" cy="359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610E6B0-E1CD-4FF2-A095-790C09CC5BC2}"/>
              </a:ext>
            </a:extLst>
          </p:cNvPr>
          <p:cNvSpPr txBox="1">
            <a:spLocks/>
          </p:cNvSpPr>
          <p:nvPr/>
        </p:nvSpPr>
        <p:spPr>
          <a:xfrm>
            <a:off x="4474285" y="4751609"/>
            <a:ext cx="2805596" cy="20135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Book published in 2012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Immediate backlash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FA48798-0E05-4515-812D-E5B464612EAF}"/>
              </a:ext>
            </a:extLst>
          </p:cNvPr>
          <p:cNvSpPr txBox="1">
            <a:spLocks/>
          </p:cNvSpPr>
          <p:nvPr/>
        </p:nvSpPr>
        <p:spPr>
          <a:xfrm>
            <a:off x="7948108" y="4751609"/>
            <a:ext cx="2996094" cy="17054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2013: use with caution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2014: officially recognized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5A69-3A2D-41B2-A73A-19EBD73C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Argentina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74F5-9E54-40A5-8A55-E1235E06D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693" y="4750488"/>
            <a:ext cx="2973683" cy="15429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/>
              <a:t>Judge uses neutral "e" in 2019</a:t>
            </a:r>
          </a:p>
          <a:p>
            <a:pPr marL="457200" indent="-457200">
              <a:buChar char="•"/>
            </a:pPr>
            <a:endParaRPr lang="en-US" dirty="0"/>
          </a:p>
          <a:p>
            <a:pPr marL="457200" indent="-457200">
              <a:buChar char="•"/>
            </a:pP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610E6B0-E1CD-4FF2-A095-790C09CC5BC2}"/>
              </a:ext>
            </a:extLst>
          </p:cNvPr>
          <p:cNvSpPr txBox="1">
            <a:spLocks/>
          </p:cNvSpPr>
          <p:nvPr/>
        </p:nvSpPr>
        <p:spPr>
          <a:xfrm>
            <a:off x="4474285" y="4751609"/>
            <a:ext cx="2805596" cy="2013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FA48798-0E05-4515-812D-E5B464612EAF}"/>
              </a:ext>
            </a:extLst>
          </p:cNvPr>
          <p:cNvSpPr txBox="1">
            <a:spLocks/>
          </p:cNvSpPr>
          <p:nvPr/>
        </p:nvSpPr>
        <p:spPr>
          <a:xfrm>
            <a:off x="8200750" y="4751609"/>
            <a:ext cx="3091344" cy="1705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2020: officially accepted</a:t>
            </a:r>
          </a:p>
          <a:p>
            <a:pPr marL="457200" indent="-457200"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1" name="Content Placeholder 2">
            <a:extLst>
              <a:ext uri="{FF2B5EF4-FFF2-40B4-BE49-F238E27FC236}">
                <a16:creationId xmlns:a16="http://schemas.microsoft.com/office/drawing/2014/main" id="{F0B6BD2E-7C69-42B2-B351-0BFBE0424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000491"/>
              </p:ext>
            </p:extLst>
          </p:nvPr>
        </p:nvGraphicFramePr>
        <p:xfrm>
          <a:off x="962514" y="1714814"/>
          <a:ext cx="10268712" cy="359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90C89810-74D7-44F2-B08B-7B18CE5711EB}"/>
              </a:ext>
            </a:extLst>
          </p:cNvPr>
          <p:cNvSpPr txBox="1">
            <a:spLocks/>
          </p:cNvSpPr>
          <p:nvPr/>
        </p:nvSpPr>
        <p:spPr>
          <a:xfrm>
            <a:off x="4750866" y="4751609"/>
            <a:ext cx="3018506" cy="1386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Inclusive language manual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9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erson holding a sign&#10;&#10;Description automatically generated">
            <a:extLst>
              <a:ext uri="{FF2B5EF4-FFF2-40B4-BE49-F238E27FC236}">
                <a16:creationId xmlns:a16="http://schemas.microsoft.com/office/drawing/2014/main" id="{3CF04A77-35E0-4DA0-9CF0-CD09F5633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12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B1B132-00E8-4952-BBEE-6F3628115425}"/>
              </a:ext>
            </a:extLst>
          </p:cNvPr>
          <p:cNvSpPr txBox="1"/>
          <p:nvPr/>
        </p:nvSpPr>
        <p:spPr>
          <a:xfrm>
            <a:off x="588097" y="1457370"/>
            <a:ext cx="5094648" cy="39479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1000"/>
              </a:lnSpc>
              <a:spcAft>
                <a:spcPts val="600"/>
              </a:spcAft>
            </a:pPr>
            <a:r>
              <a:rPr lang="en-US" sz="2600" spc="50" dirty="0">
                <a:solidFill>
                  <a:schemeClr val="bg1"/>
                </a:solidFill>
              </a:rPr>
              <a:t>"It's not a little word, it's a right"</a:t>
            </a:r>
          </a:p>
          <a:p>
            <a:pPr>
              <a:lnSpc>
                <a:spcPct val="101000"/>
              </a:lnSpc>
              <a:spcAft>
                <a:spcPts val="600"/>
              </a:spcAft>
            </a:pPr>
            <a:endParaRPr lang="en-US" sz="2600" spc="50" dirty="0">
              <a:solidFill>
                <a:schemeClr val="bg1"/>
              </a:solidFill>
            </a:endParaRPr>
          </a:p>
          <a:p>
            <a:pPr>
              <a:lnSpc>
                <a:spcPct val="101000"/>
              </a:lnSpc>
              <a:spcAft>
                <a:spcPts val="600"/>
              </a:spcAft>
            </a:pPr>
            <a:r>
              <a:rPr lang="en-US" sz="2600" spc="50" dirty="0">
                <a:solidFill>
                  <a:schemeClr val="bg1"/>
                </a:solidFill>
              </a:rPr>
              <a:t>"You don't have to be a lawyer to defend someone else's rights"</a:t>
            </a:r>
          </a:p>
          <a:p>
            <a:pPr>
              <a:lnSpc>
                <a:spcPct val="101000"/>
              </a:lnSpc>
              <a:spcAft>
                <a:spcPts val="600"/>
              </a:spcAft>
            </a:pPr>
            <a:endParaRPr lang="en-US" sz="2600" spc="50" dirty="0">
              <a:solidFill>
                <a:schemeClr val="bg1"/>
              </a:solidFill>
            </a:endParaRPr>
          </a:p>
          <a:p>
            <a:pPr>
              <a:lnSpc>
                <a:spcPct val="101000"/>
              </a:lnSpc>
              <a:spcAft>
                <a:spcPts val="600"/>
              </a:spcAft>
            </a:pPr>
            <a:r>
              <a:rPr lang="en-US" sz="2600" spc="50" dirty="0">
                <a:solidFill>
                  <a:schemeClr val="bg1"/>
                </a:solidFill>
              </a:rPr>
              <a:t>"We respect how we want to be identified- we should also respect how they want to be identified"</a:t>
            </a:r>
          </a:p>
        </p:txBody>
      </p:sp>
      <p:pic>
        <p:nvPicPr>
          <p:cNvPr id="13" name="Picture 1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314FC7E-DF07-4406-A3DC-4C6040829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1822" y="1852638"/>
            <a:ext cx="4795019" cy="3152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0A7771-0FC2-4FA5-8909-83B8B1612C83}"/>
              </a:ext>
            </a:extLst>
          </p:cNvPr>
          <p:cNvSpPr txBox="1"/>
          <p:nvPr/>
        </p:nvSpPr>
        <p:spPr>
          <a:xfrm>
            <a:off x="6029631" y="5164740"/>
            <a:ext cx="4119994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63CBD-D87D-46BA-8DF3-3D064F39AF3B}"/>
              </a:ext>
            </a:extLst>
          </p:cNvPr>
          <p:cNvSpPr txBox="1"/>
          <p:nvPr/>
        </p:nvSpPr>
        <p:spPr>
          <a:xfrm>
            <a:off x="6092791" y="3680724"/>
            <a:ext cx="4119994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4968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56C1-DECE-4E52-AC9A-6FA00506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Sources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38698665-F9C9-48BC-9C2B-8152993F8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76" y="2716620"/>
            <a:ext cx="3014052" cy="3694445"/>
          </a:xfr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B9217EE7-8B3E-4B40-BBF5-C82CB5C15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647" y="2718267"/>
            <a:ext cx="2743200" cy="3629025"/>
          </a:xfrm>
          <a:prstGeom prst="rect">
            <a:avLst/>
          </a:prstGeom>
        </p:spPr>
      </p:pic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73CF853C-B89A-416D-9245-768F8D409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194" y="2717583"/>
            <a:ext cx="2743200" cy="3607981"/>
          </a:xfrm>
          <a:prstGeom prst="rect">
            <a:avLst/>
          </a:prstGeom>
        </p:spPr>
      </p:pic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D3A68C72-091A-4717-AEC3-0E920B834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9165" y="2718115"/>
            <a:ext cx="2743200" cy="348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79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94D7C-00FA-4DF6-B369-325F2683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1FE61-9F5F-41C2-8DB9-914284DA1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Slide 1: </a:t>
            </a:r>
            <a:r>
              <a:rPr lang="en-US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https://commongroundinternational.com/spanish-teachers/inclusive-language-in-spanish/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Slide 2: </a:t>
            </a:r>
            <a:r>
              <a:rPr lang="en-US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https://www.youtube.com/watch?v=kdwQDYfBHq8&amp;t=2s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Slide 5: </a:t>
            </a:r>
            <a:r>
              <a:rPr lang="en-US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https://www.hudsonmckenzie.com/passports-gender-neutral/gender-neutral-symbol/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Slide 6: </a:t>
            </a:r>
            <a:r>
              <a:rPr lang="en-US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https://libguides.wustl.edu/psycholinguistics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Slide 7: </a:t>
            </a:r>
            <a:r>
              <a:rPr lang="en-US" dirty="0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https://www.ted.com/talks/lera_boroditsky_how_language_shapes_the_way_we_think/transcript?language=en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Slide 8: </a:t>
            </a:r>
            <a:r>
              <a:rPr lang="en-US" dirty="0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https://search-proquest-com.weblib.lib.umt.edu:2443/scholarly-journals/when-language-affects-cognition-does-not-analysis/docview/614378582/se-2?accountid=14593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Slide 9: </a:t>
            </a:r>
            <a:r>
              <a:rPr lang="en-US" dirty="0"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http://documents1.worldbank.org/curated/en/405621528167411253/pdf/WPS8464.pdf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Slide 10: </a:t>
            </a:r>
            <a:r>
              <a:rPr lang="en-US" dirty="0"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https://www.goodhousekeeping.com/life/a33806428/what-latinx-means/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Slide 11: </a:t>
            </a:r>
            <a:r>
              <a:rPr lang="en-US" dirty="0"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https://misionesonline.net/2018/10/15/la-ede-la-discordia-se-usa-sirve-lenguaje-inclusivo/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https://www.versionrosario.com/lenguaje-inclusivo/por-que-produce-tanto-rechazo-la-e-la-igualdad-n2151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Side 15: </a:t>
            </a:r>
            <a:r>
              <a:rPr lang="en-US" dirty="0"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https://www.lavoz.com.ar/ciudadanos/lenguaje-inclusivo-en-unc-avanza-uso-oficial-del-todes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Slide 16: </a:t>
            </a:r>
            <a:r>
              <a:rPr lang="en-US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https://www.youtube.com/watch?v=kdwQDYfBHq8&amp;t=2s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6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B2CB-DBF2-44F4-A4BF-74091F87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Inclusive language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09777735-84E9-46A2-945D-FCF83CDB1AE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29757" y="2297834"/>
            <a:ext cx="6936441" cy="4560794"/>
          </a:xfrm>
        </p:spPr>
      </p:pic>
    </p:spTree>
    <p:extLst>
      <p:ext uri="{BB962C8B-B14F-4D97-AF65-F5344CB8AC3E}">
        <p14:creationId xmlns:p14="http://schemas.microsoft.com/office/powerpoint/2010/main" val="28850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5427-9830-4E8A-82FA-731C06C9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11" y="317814"/>
            <a:ext cx="11064329" cy="1700784"/>
          </a:xfrm>
        </p:spPr>
        <p:txBody>
          <a:bodyPr>
            <a:normAutofit fontScale="90000"/>
          </a:bodyPr>
          <a:lstStyle/>
          <a:p>
            <a:r>
              <a:rPr lang="en-US" dirty="0"/>
              <a:t>Gender in the English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4E07E-4FB2-45C9-8EFB-1A9A0173D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502" y="2654987"/>
            <a:ext cx="5170035" cy="697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/>
              <a:t>"The tall boy"/ "the tall girl"</a:t>
            </a:r>
          </a:p>
          <a:p>
            <a:pPr marL="457200" indent="-457200">
              <a:buChar char="•"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E5F867-C9A7-435F-B199-632E1047C946}"/>
              </a:ext>
            </a:extLst>
          </p:cNvPr>
          <p:cNvSpPr txBox="1">
            <a:spLocks/>
          </p:cNvSpPr>
          <p:nvPr/>
        </p:nvSpPr>
        <p:spPr>
          <a:xfrm>
            <a:off x="959203" y="3916515"/>
            <a:ext cx="3029712" cy="675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har char="•"/>
            </a:pPr>
            <a:r>
              <a:rPr lang="en-US" dirty="0"/>
              <a:t>"The tall child"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41602C-03D5-45A9-9AB5-40CB0315DAFF}"/>
              </a:ext>
            </a:extLst>
          </p:cNvPr>
          <p:cNvSpPr txBox="1">
            <a:spLocks/>
          </p:cNvSpPr>
          <p:nvPr/>
        </p:nvSpPr>
        <p:spPr>
          <a:xfrm>
            <a:off x="960986" y="5165462"/>
            <a:ext cx="4721800" cy="843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"The tall children"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5427-9830-4E8A-82FA-731C06C9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66" y="340226"/>
            <a:ext cx="11232418" cy="1700784"/>
          </a:xfrm>
        </p:spPr>
        <p:txBody>
          <a:bodyPr>
            <a:normAutofit fontScale="90000"/>
          </a:bodyPr>
          <a:lstStyle/>
          <a:p>
            <a:r>
              <a:rPr lang="en-US" dirty="0"/>
              <a:t>Gender in the Spanish language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41602C-03D5-45A9-9AB5-40CB0315DAFF}"/>
              </a:ext>
            </a:extLst>
          </p:cNvPr>
          <p:cNvSpPr txBox="1">
            <a:spLocks/>
          </p:cNvSpPr>
          <p:nvPr/>
        </p:nvSpPr>
        <p:spPr>
          <a:xfrm>
            <a:off x="966589" y="2756196"/>
            <a:ext cx="3029712" cy="675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"El chico alto"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EF9FC-6FCD-4103-8106-DBB2E8D66EFF}"/>
              </a:ext>
            </a:extLst>
          </p:cNvPr>
          <p:cNvSpPr txBox="1">
            <a:spLocks/>
          </p:cNvSpPr>
          <p:nvPr/>
        </p:nvSpPr>
        <p:spPr>
          <a:xfrm>
            <a:off x="959203" y="3675080"/>
            <a:ext cx="3029712" cy="675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"La </a:t>
            </a:r>
            <a:r>
              <a:rPr lang="es-ES_tradnl" dirty="0"/>
              <a:t>chica</a:t>
            </a:r>
            <a:r>
              <a:rPr lang="en-US" dirty="0"/>
              <a:t> alta"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71B76A-DF0D-453B-BCF4-C857AE0A81BB}"/>
              </a:ext>
            </a:extLst>
          </p:cNvPr>
          <p:cNvSpPr txBox="1"/>
          <p:nvPr/>
        </p:nvSpPr>
        <p:spPr>
          <a:xfrm>
            <a:off x="6959974" y="2275915"/>
            <a:ext cx="448011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"</a:t>
            </a:r>
            <a:r>
              <a:rPr lang="en-US" sz="4800" dirty="0">
                <a:highlight>
                  <a:srgbClr val="FFFF00"/>
                </a:highlight>
              </a:rPr>
              <a:t>El</a:t>
            </a:r>
            <a:r>
              <a:rPr lang="en-US" sz="4800" dirty="0"/>
              <a:t> chic</a:t>
            </a:r>
            <a:r>
              <a:rPr lang="en-US" sz="4800" dirty="0">
                <a:highlight>
                  <a:srgbClr val="FFFF00"/>
                </a:highlight>
              </a:rPr>
              <a:t>o</a:t>
            </a:r>
            <a:r>
              <a:rPr lang="en-US" sz="4800" dirty="0"/>
              <a:t> alt</a:t>
            </a:r>
            <a:r>
              <a:rPr lang="en-US" sz="4800" dirty="0">
                <a:highlight>
                  <a:srgbClr val="FFFF00"/>
                </a:highlight>
              </a:rPr>
              <a:t>o</a:t>
            </a:r>
            <a:r>
              <a:rPr lang="en-US" sz="4800" dirty="0"/>
              <a:t>"</a:t>
            </a:r>
          </a:p>
          <a:p>
            <a:endParaRPr lang="en-US" sz="4800" dirty="0"/>
          </a:p>
          <a:p>
            <a:r>
              <a:rPr lang="en-US" sz="4800" dirty="0"/>
              <a:t>"</a:t>
            </a:r>
            <a:r>
              <a:rPr lang="en-US" sz="4800" dirty="0">
                <a:highlight>
                  <a:srgbClr val="FFFF00"/>
                </a:highlight>
              </a:rPr>
              <a:t>La</a:t>
            </a:r>
            <a:r>
              <a:rPr lang="en-US" sz="4800" dirty="0"/>
              <a:t> </a:t>
            </a:r>
            <a:r>
              <a:rPr lang="en-US" sz="4800" dirty="0" err="1"/>
              <a:t>chic</a:t>
            </a:r>
            <a:r>
              <a:rPr lang="en-US" sz="4800" dirty="0" err="1">
                <a:highlight>
                  <a:srgbClr val="FFFF00"/>
                </a:highlight>
              </a:rPr>
              <a:t>a</a:t>
            </a:r>
            <a:r>
              <a:rPr lang="en-US" sz="4800" dirty="0"/>
              <a:t> </a:t>
            </a:r>
            <a:r>
              <a:rPr lang="en-US" sz="4800" dirty="0" err="1"/>
              <a:t>alt</a:t>
            </a:r>
            <a:r>
              <a:rPr lang="en-US" sz="4800" dirty="0" err="1">
                <a:highlight>
                  <a:srgbClr val="FFFF00"/>
                </a:highlight>
              </a:rPr>
              <a:t>a</a:t>
            </a:r>
            <a:r>
              <a:rPr lang="en-US" sz="4800" dirty="0"/>
              <a:t>"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F3426B-818C-42FB-A83E-6DDCB93AE92E}"/>
              </a:ext>
            </a:extLst>
          </p:cNvPr>
          <p:cNvCxnSpPr/>
          <p:nvPr/>
        </p:nvCxnSpPr>
        <p:spPr>
          <a:xfrm>
            <a:off x="3893484" y="3428439"/>
            <a:ext cx="2897841" cy="11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4F41C8-7FC8-43FF-B58F-42A748C4282E}"/>
              </a:ext>
            </a:extLst>
          </p:cNvPr>
          <p:cNvSpPr txBox="1">
            <a:spLocks/>
          </p:cNvSpPr>
          <p:nvPr/>
        </p:nvSpPr>
        <p:spPr>
          <a:xfrm>
            <a:off x="960325" y="5093745"/>
            <a:ext cx="4861872" cy="944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"Los chicos altos"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8FB36D-73B3-45EF-8CD4-221CCC8B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7835D7-DF12-420F-843A-1C5083D2B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2E65E-21DC-416C-A66C-7A6012FA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US" dirty="0"/>
              <a:t>WHO DOES THIS affect?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ED3D4-F8B4-4DB1-9AFE-4D2236B97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3534937"/>
            <a:ext cx="5139480" cy="25800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/>
              <a:t>Women</a:t>
            </a:r>
            <a:br>
              <a:rPr lang="en-US" dirty="0"/>
            </a:br>
            <a:endParaRPr lang="en-US" dirty="0"/>
          </a:p>
          <a:p>
            <a:pPr marL="457200" indent="-457200">
              <a:buChar char="•"/>
            </a:pPr>
            <a:r>
              <a:rPr lang="en-US"/>
              <a:t>Non-binary people and others who identify outside the gender binary  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B7CB966-D9B8-4694-BB8B-99FB3C136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8" t="436" r="3388" b="-436"/>
          <a:stretch/>
        </p:blipFill>
        <p:spPr>
          <a:xfrm>
            <a:off x="6468577" y="2680011"/>
            <a:ext cx="4808487" cy="37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2B71ED8-C135-483A-9ACB-EFC6CA0BD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287" y="1577475"/>
            <a:ext cx="12195921" cy="54068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2F9E8-0596-4DB6-A372-2E631649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Psycholinguistics </a:t>
            </a:r>
          </a:p>
        </p:txBody>
      </p:sp>
    </p:spTree>
    <p:extLst>
      <p:ext uri="{BB962C8B-B14F-4D97-AF65-F5344CB8AC3E}">
        <p14:creationId xmlns:p14="http://schemas.microsoft.com/office/powerpoint/2010/main" val="78470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E1DEB-671E-4621-B503-0A9E5E02B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Spanish: el </a:t>
            </a:r>
            <a:r>
              <a:rPr lang="en-US"/>
              <a:t>Puente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170CD-19A5-461B-8BCF-B83CDA086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6471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/>
              <a:t>Masculine </a:t>
            </a:r>
          </a:p>
          <a:p>
            <a:pPr marL="457200" indent="-457200"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D3176-7C0B-4451-A687-1FDF16CB7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German: die brücke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604920-7239-4D40-8616-54B90126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"The Bridge"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FC3234-8303-4E17-870A-7B1B28442790}"/>
              </a:ext>
            </a:extLst>
          </p:cNvPr>
          <p:cNvSpPr txBox="1">
            <a:spLocks/>
          </p:cNvSpPr>
          <p:nvPr/>
        </p:nvSpPr>
        <p:spPr>
          <a:xfrm>
            <a:off x="960986" y="4331427"/>
            <a:ext cx="4818888" cy="647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"Strong", "large"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1F1270-6602-4833-9237-3BC19B5E96C5}"/>
              </a:ext>
            </a:extLst>
          </p:cNvPr>
          <p:cNvSpPr txBox="1">
            <a:spLocks/>
          </p:cNvSpPr>
          <p:nvPr/>
        </p:nvSpPr>
        <p:spPr>
          <a:xfrm>
            <a:off x="6411883" y="3595403"/>
            <a:ext cx="4818888" cy="647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Feminine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D7BC30-9B97-4BC1-8F06-26306D300801}"/>
              </a:ext>
            </a:extLst>
          </p:cNvPr>
          <p:cNvSpPr txBox="1">
            <a:spLocks/>
          </p:cNvSpPr>
          <p:nvPr/>
        </p:nvSpPr>
        <p:spPr>
          <a:xfrm>
            <a:off x="6411883" y="4331426"/>
            <a:ext cx="4818888" cy="647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"Elegant", "beautiful"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E00F281-C6BB-47B8-8174-2EE9EE978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399" y="-2188"/>
            <a:ext cx="4037479" cy="226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24DE9-2720-4A38-9285-2A202995C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US" dirty="0"/>
              <a:t>Classification of objects</a:t>
            </a:r>
          </a:p>
        </p:txBody>
      </p:sp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9A321B61-FBE9-4E42-ACE2-F26498A4B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4" y="2966713"/>
            <a:ext cx="4803558" cy="2473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3F8BF-D5F2-49C4-AC1D-237E665E0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240" y="2835776"/>
            <a:ext cx="5932591" cy="327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Char char="•"/>
            </a:pPr>
            <a:r>
              <a:rPr lang="en-US" dirty="0"/>
              <a:t>Assigning voices to inanimate objects</a:t>
            </a:r>
          </a:p>
          <a:p>
            <a:pPr marL="457200" indent="-457200">
              <a:buChar char="•"/>
            </a:pPr>
            <a:r>
              <a:rPr lang="en-US" dirty="0"/>
              <a:t>Non-gendered language: arbitrary</a:t>
            </a:r>
          </a:p>
          <a:p>
            <a:pPr marL="457200" indent="-457200">
              <a:buChar char="•"/>
            </a:pPr>
            <a:r>
              <a:rPr lang="en-US" dirty="0"/>
              <a:t>Gendered language: 93% influence</a:t>
            </a:r>
          </a:p>
          <a:p>
            <a:pPr marL="457200" indent="-45720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8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77B5566B-35F0-4665-B434-F43D559A4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2" r="11709" b="154"/>
          <a:stretch/>
        </p:blipFill>
        <p:spPr>
          <a:xfrm>
            <a:off x="6047838" y="2199637"/>
            <a:ext cx="6100866" cy="3908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B54865-0417-4422-B63B-3E74C04C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64432"/>
            <a:ext cx="6255757" cy="2060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B92F6-0AF2-4267-8F18-63C2D621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90599"/>
            <a:ext cx="4857751" cy="1563989"/>
          </a:xfrm>
        </p:spPr>
        <p:txBody>
          <a:bodyPr>
            <a:normAutofit/>
          </a:bodyPr>
          <a:lstStyle/>
          <a:p>
            <a:r>
              <a:rPr lang="en-US" sz="5100"/>
              <a:t>Women in the work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B442-A1C0-48CF-8115-0D6DDFFC1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3071909"/>
            <a:ext cx="5093278" cy="38605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lnSpc>
                <a:spcPct val="91000"/>
              </a:lnSpc>
              <a:buChar char="•"/>
            </a:pPr>
            <a:r>
              <a:rPr lang="en-US"/>
              <a:t>Gendered vs. non-gendered languages</a:t>
            </a:r>
          </a:p>
          <a:p>
            <a:pPr marL="457200" indent="-457200">
              <a:lnSpc>
                <a:spcPct val="91000"/>
              </a:lnSpc>
              <a:buChar char="•"/>
            </a:pPr>
            <a:r>
              <a:rPr lang="en-US">
                <a:ea typeface="+mn-lt"/>
                <a:cs typeface="+mn-lt"/>
              </a:rPr>
              <a:t>15% gap in female participation in the work force </a:t>
            </a:r>
            <a:r>
              <a:rPr lang="en-US" dirty="0"/>
              <a:t> </a:t>
            </a:r>
            <a:endParaRPr lang="en-US"/>
          </a:p>
          <a:p>
            <a:pPr marL="457200" indent="-457200">
              <a:lnSpc>
                <a:spcPct val="91000"/>
              </a:lnSpc>
              <a:buFont typeface="Arial,Sans-Serif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125 million women</a:t>
            </a:r>
          </a:p>
          <a:p>
            <a:pPr marL="457200" indent="-457200">
              <a:lnSpc>
                <a:spcPct val="91000"/>
              </a:lnSpc>
              <a:buFont typeface="Arial,Sans-Serif" panose="020B0604020202020204" pitchFamily="34" charset="0"/>
              <a:buChar char="•"/>
            </a:pPr>
            <a:r>
              <a:rPr lang="en-US"/>
              <a:t>Confounding factors: education, religion, development, geography</a:t>
            </a:r>
            <a:endParaRPr lang="en-US" dirty="0"/>
          </a:p>
          <a:p>
            <a:pPr marL="457200" indent="-457200">
              <a:lnSpc>
                <a:spcPct val="91000"/>
              </a:lnSpc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Juxtapos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JuxtaposeVTI</vt:lpstr>
      <vt:lpstr>Les Chiques: The Addition of a Third Gender-Neutral Option in the Spanish Language</vt:lpstr>
      <vt:lpstr>Inclusive language</vt:lpstr>
      <vt:lpstr>Gender in the English language</vt:lpstr>
      <vt:lpstr>Gender in the Spanish language</vt:lpstr>
      <vt:lpstr>WHO DOES THIS affect?</vt:lpstr>
      <vt:lpstr>Psycholinguistics </vt:lpstr>
      <vt:lpstr>"The Bridge"</vt:lpstr>
      <vt:lpstr>Classification of objects</vt:lpstr>
      <vt:lpstr>Women in the work force</vt:lpstr>
      <vt:lpstr>Options</vt:lpstr>
      <vt:lpstr>Options</vt:lpstr>
      <vt:lpstr>Implementation</vt:lpstr>
      <vt:lpstr>Case study: Sweden</vt:lpstr>
      <vt:lpstr>Case study: Argentina</vt:lpstr>
      <vt:lpstr>PowerPoint Presentation</vt:lpstr>
      <vt:lpstr>PowerPoint Presentation</vt:lpstr>
      <vt:lpstr>Research Sources</vt:lpstr>
      <vt:lpstr>Image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596</cp:revision>
  <dcterms:created xsi:type="dcterms:W3CDTF">2021-03-29T01:52:58Z</dcterms:created>
  <dcterms:modified xsi:type="dcterms:W3CDTF">2021-04-11T16:36:03Z</dcterms:modified>
</cp:coreProperties>
</file>