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4" r:id="rId9"/>
    <p:sldId id="262" r:id="rId10"/>
    <p:sldId id="270" r:id="rId11"/>
    <p:sldId id="263" r:id="rId12"/>
    <p:sldId id="265" r:id="rId13"/>
    <p:sldId id="266" r:id="rId14"/>
    <p:sldId id="267"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ke Leonard" initials="DL" lastIdx="1" clrIdx="0">
    <p:extLst>
      <p:ext uri="{19B8F6BF-5375-455C-9EA6-DF929625EA0E}">
        <p15:presenceInfo xmlns:p15="http://schemas.microsoft.com/office/powerpoint/2012/main" userId="6e9aab08c1edb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wner\Documents\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Most Challenging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5CE-4577-9385-C10814857D1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5CE-4577-9385-C10814857D1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5CE-4577-9385-C10814857D1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5CE-4577-9385-C10814857D1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5CE-4577-9385-C10814857D1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5CE-4577-9385-C10814857D1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5CE-4577-9385-C10814857D18}"/>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05CE-4577-9385-C10814857D18}"/>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05CE-4577-9385-C10814857D18}"/>
              </c:ext>
            </c:extLst>
          </c:dPt>
          <c:dLbls>
            <c:dLbl>
              <c:idx val="3"/>
              <c:layout>
                <c:manualLayout>
                  <c:x val="-5.2924540682414749E-2"/>
                  <c:y val="-8.44987605715953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5CE-4577-9385-C10814857D18}"/>
                </c:ext>
              </c:extLst>
            </c:dLbl>
            <c:dLbl>
              <c:idx val="6"/>
              <c:layout>
                <c:manualLayout>
                  <c:x val="8.9697506561679796E-2"/>
                  <c:y val="0.1347320647419072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5CE-4577-9385-C10814857D18}"/>
                </c:ext>
              </c:extLst>
            </c:dLbl>
            <c:dLbl>
              <c:idx val="8"/>
              <c:layout>
                <c:manualLayout>
                  <c:x val="3.4001093613298339E-2"/>
                  <c:y val="0.156936789151356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5CE-4577-9385-C10814857D1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9"/>
                <c:pt idx="0">
                  <c:v>In person</c:v>
                </c:pt>
                <c:pt idx="1">
                  <c:v>Date/time</c:v>
                </c:pt>
                <c:pt idx="2">
                  <c:v>Pace</c:v>
                </c:pt>
                <c:pt idx="3">
                  <c:v>Procrastination </c:v>
                </c:pt>
                <c:pt idx="4">
                  <c:v>Focus/ motivation</c:v>
                </c:pt>
                <c:pt idx="5">
                  <c:v>Money</c:v>
                </c:pt>
                <c:pt idx="6">
                  <c:v>Mental Health</c:v>
                </c:pt>
                <c:pt idx="7">
                  <c:v>Contact with professor</c:v>
                </c:pt>
                <c:pt idx="8">
                  <c:v>Unknown/Uncertainty</c:v>
                </c:pt>
              </c:strCache>
            </c:strRef>
          </c:cat>
          <c:val>
            <c:numRef>
              <c:f>Sheet1!$B$2:$B$10</c:f>
              <c:numCache>
                <c:formatCode>General</c:formatCode>
                <c:ptCount val="9"/>
                <c:pt idx="0">
                  <c:v>10</c:v>
                </c:pt>
                <c:pt idx="1">
                  <c:v>7</c:v>
                </c:pt>
                <c:pt idx="2">
                  <c:v>3</c:v>
                </c:pt>
                <c:pt idx="3">
                  <c:v>1</c:v>
                </c:pt>
                <c:pt idx="4">
                  <c:v>11</c:v>
                </c:pt>
                <c:pt idx="5">
                  <c:v>10</c:v>
                </c:pt>
                <c:pt idx="6">
                  <c:v>5</c:v>
                </c:pt>
                <c:pt idx="7">
                  <c:v>2</c:v>
                </c:pt>
                <c:pt idx="8">
                  <c:v>3</c:v>
                </c:pt>
              </c:numCache>
            </c:numRef>
          </c:val>
          <c:extLst>
            <c:ext xmlns:c16="http://schemas.microsoft.com/office/drawing/2014/chart" uri="{C3380CC4-5D6E-409C-BE32-E72D297353CC}">
              <c16:uniqueId val="{00000012-05CE-4577-9385-C10814857D1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Topic that were seen in positive comments</a:t>
            </a:r>
          </a:p>
        </c:rich>
      </c:tx>
      <c:layout>
        <c:manualLayout>
          <c:xMode val="edge"/>
          <c:yMode val="edge"/>
          <c:x val="0.12571522309711286"/>
          <c:y val="4.629629629629629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F8-4D44-B777-C9F2D7ABCD8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F8-4D44-B777-C9F2D7ABCD8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8F8-4D44-B777-C9F2D7ABCD8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8F8-4D44-B777-C9F2D7ABCD8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Sheet1!$G$22:$G$25</c:f>
              <c:strCache>
                <c:ptCount val="4"/>
                <c:pt idx="0">
                  <c:v>Communication </c:v>
                </c:pt>
                <c:pt idx="1">
                  <c:v>Transition </c:v>
                </c:pt>
                <c:pt idx="2">
                  <c:v>remote learning </c:v>
                </c:pt>
                <c:pt idx="3">
                  <c:v>General Praise</c:v>
                </c:pt>
              </c:strCache>
            </c:strRef>
          </c:cat>
          <c:val>
            <c:numRef>
              <c:f>Sheet1!$H$22:$H$25</c:f>
              <c:numCache>
                <c:formatCode>General</c:formatCode>
                <c:ptCount val="4"/>
                <c:pt idx="0">
                  <c:v>2</c:v>
                </c:pt>
                <c:pt idx="1">
                  <c:v>2</c:v>
                </c:pt>
                <c:pt idx="2">
                  <c:v>1</c:v>
                </c:pt>
                <c:pt idx="3">
                  <c:v>8</c:v>
                </c:pt>
              </c:numCache>
            </c:numRef>
          </c:val>
          <c:extLst>
            <c:ext xmlns:c16="http://schemas.microsoft.com/office/drawing/2014/chart" uri="{C3380CC4-5D6E-409C-BE32-E72D297353CC}">
              <c16:uniqueId val="{00000008-D8F8-4D44-B777-C9F2D7ABCD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Topic that were seen in the negative comments</a:t>
            </a:r>
          </a:p>
        </c:rich>
      </c:tx>
      <c:layout>
        <c:manualLayout>
          <c:xMode val="edge"/>
          <c:yMode val="edge"/>
          <c:x val="0.14784711286089239"/>
          <c:y val="3.70370370370370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DDA-4C7D-AFC3-0265F4420B3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DDA-4C7D-AFC3-0265F4420B3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DDA-4C7D-AFC3-0265F4420B3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DDA-4C7D-AFC3-0265F4420B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Sheet1!$G$16:$G$19</c:f>
              <c:strCache>
                <c:ptCount val="4"/>
                <c:pt idx="0">
                  <c:v>Remote learning </c:v>
                </c:pt>
                <c:pt idx="1">
                  <c:v>Transition </c:v>
                </c:pt>
                <c:pt idx="2">
                  <c:v>Non-academic</c:v>
                </c:pt>
                <c:pt idx="3">
                  <c:v>Acommodation</c:v>
                </c:pt>
              </c:strCache>
            </c:strRef>
          </c:cat>
          <c:val>
            <c:numRef>
              <c:f>Sheet1!$H$16:$H$19</c:f>
              <c:numCache>
                <c:formatCode>General</c:formatCode>
                <c:ptCount val="4"/>
                <c:pt idx="0">
                  <c:v>9</c:v>
                </c:pt>
                <c:pt idx="1">
                  <c:v>4</c:v>
                </c:pt>
                <c:pt idx="2">
                  <c:v>6</c:v>
                </c:pt>
                <c:pt idx="3">
                  <c:v>7</c:v>
                </c:pt>
              </c:numCache>
            </c:numRef>
          </c:val>
          <c:extLst>
            <c:ext xmlns:c16="http://schemas.microsoft.com/office/drawing/2014/chart" uri="{C3380CC4-5D6E-409C-BE32-E72D297353CC}">
              <c16:uniqueId val="{00000008-FDDA-4C7D-AFC3-0265F4420B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Topics that were seen in the negative comments</a:t>
            </a:r>
          </a:p>
        </c:rich>
      </c:tx>
      <c:layout>
        <c:manualLayout>
          <c:xMode val="edge"/>
          <c:yMode val="edge"/>
          <c:x val="0.12855555555555556"/>
          <c:y val="2.314814814814814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51-4C2B-8C91-D67897C6BD2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151-4C2B-8C91-D67897C6BD2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151-4C2B-8C91-D67897C6BD2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151-4C2B-8C91-D67897C6BD2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151-4C2B-8C91-D67897C6BD2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151-4C2B-8C91-D67897C6BD2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151-4C2B-8C91-D67897C6BD2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151-4C2B-8C91-D67897C6BD2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151-4C2B-8C91-D67897C6BD2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151-4C2B-8C91-D67897C6BD20}"/>
              </c:ext>
            </c:extLst>
          </c:dPt>
          <c:dLbls>
            <c:dLbl>
              <c:idx val="2"/>
              <c:layout>
                <c:manualLayout>
                  <c:x val="-0.11041907261592301"/>
                  <c:y val="1.00663458734324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51-4C2B-8C91-D67897C6BD20}"/>
                </c:ext>
              </c:extLst>
            </c:dLbl>
            <c:dLbl>
              <c:idx val="3"/>
              <c:layout>
                <c:manualLayout>
                  <c:x val="-6.86078302712161E-2"/>
                  <c:y val="-5.2279454651501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51-4C2B-8C91-D67897C6BD20}"/>
                </c:ext>
              </c:extLst>
            </c:dLbl>
            <c:dLbl>
              <c:idx val="4"/>
              <c:layout>
                <c:manualLayout>
                  <c:x val="-5.755883639545057E-2"/>
                  <c:y val="-8.57731846019247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151-4C2B-8C91-D67897C6BD20}"/>
                </c:ext>
              </c:extLst>
            </c:dLbl>
            <c:dLbl>
              <c:idx val="5"/>
              <c:layout>
                <c:manualLayout>
                  <c:x val="-5.6570428696412947E-2"/>
                  <c:y val="-9.555737824438612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151-4C2B-8C91-D67897C6BD20}"/>
                </c:ext>
              </c:extLst>
            </c:dLbl>
            <c:dLbl>
              <c:idx val="6"/>
              <c:layout>
                <c:manualLayout>
                  <c:x val="-5.3312335958005302E-2"/>
                  <c:y val="-0.16707640711577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151-4C2B-8C91-D67897C6BD20}"/>
                </c:ext>
              </c:extLst>
            </c:dLbl>
            <c:dLbl>
              <c:idx val="7"/>
              <c:layout>
                <c:manualLayout>
                  <c:x val="4.8295056867891512E-2"/>
                  <c:y val="-0.144379921259842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151-4C2B-8C91-D67897C6BD2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Sheet1!$L$3:$L$12</c:f>
              <c:strCache>
                <c:ptCount val="10"/>
                <c:pt idx="0">
                  <c:v>Training</c:v>
                </c:pt>
                <c:pt idx="1">
                  <c:v>Development</c:v>
                </c:pt>
                <c:pt idx="2">
                  <c:v>Communicate</c:v>
                </c:pt>
                <c:pt idx="3">
                  <c:v>Not ideal</c:v>
                </c:pt>
                <c:pt idx="4">
                  <c:v>In-person</c:v>
                </c:pt>
                <c:pt idx="5">
                  <c:v>transition</c:v>
                </c:pt>
                <c:pt idx="6">
                  <c:v>Consitency </c:v>
                </c:pt>
                <c:pt idx="7">
                  <c:v>Tution</c:v>
                </c:pt>
                <c:pt idx="8">
                  <c:v>retain information</c:v>
                </c:pt>
                <c:pt idx="9">
                  <c:v>difficult</c:v>
                </c:pt>
              </c:strCache>
            </c:strRef>
          </c:cat>
          <c:val>
            <c:numRef>
              <c:f>Sheet1!$M$3:$M$12</c:f>
              <c:numCache>
                <c:formatCode>General</c:formatCode>
                <c:ptCount val="10"/>
                <c:pt idx="0">
                  <c:v>5</c:v>
                </c:pt>
                <c:pt idx="1">
                  <c:v>1</c:v>
                </c:pt>
                <c:pt idx="2">
                  <c:v>4</c:v>
                </c:pt>
                <c:pt idx="3">
                  <c:v>1</c:v>
                </c:pt>
                <c:pt idx="4">
                  <c:v>2</c:v>
                </c:pt>
                <c:pt idx="5">
                  <c:v>1</c:v>
                </c:pt>
                <c:pt idx="6">
                  <c:v>2</c:v>
                </c:pt>
                <c:pt idx="7">
                  <c:v>5</c:v>
                </c:pt>
                <c:pt idx="8">
                  <c:v>7</c:v>
                </c:pt>
                <c:pt idx="9">
                  <c:v>5</c:v>
                </c:pt>
              </c:numCache>
            </c:numRef>
          </c:val>
          <c:extLst>
            <c:ext xmlns:c16="http://schemas.microsoft.com/office/drawing/2014/chart" uri="{C3380CC4-5D6E-409C-BE32-E72D297353CC}">
              <c16:uniqueId val="{00000014-1151-4C2B-8C91-D67897C6BD2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Topics</a:t>
            </a:r>
            <a:r>
              <a:rPr lang="en-US" baseline="0"/>
              <a:t> seen in postive reponses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6E-46D8-8782-F392A238EEF2}"/>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6E-46D8-8782-F392A238EEF2}"/>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6E-46D8-8782-F392A238EEF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Sheet1!$N$3:$N$5</c:f>
              <c:strCache>
                <c:ptCount val="3"/>
                <c:pt idx="0">
                  <c:v>CCR grading</c:v>
                </c:pt>
                <c:pt idx="1">
                  <c:v>Proud</c:v>
                </c:pt>
                <c:pt idx="2">
                  <c:v>Good job </c:v>
                </c:pt>
              </c:strCache>
            </c:strRef>
          </c:cat>
          <c:val>
            <c:numRef>
              <c:f>Sheet1!$O$3:$O$5</c:f>
              <c:numCache>
                <c:formatCode>General</c:formatCode>
                <c:ptCount val="3"/>
                <c:pt idx="0">
                  <c:v>3</c:v>
                </c:pt>
                <c:pt idx="1">
                  <c:v>1</c:v>
                </c:pt>
                <c:pt idx="2">
                  <c:v>7</c:v>
                </c:pt>
              </c:numCache>
            </c:numRef>
          </c:val>
          <c:extLst>
            <c:ext xmlns:c16="http://schemas.microsoft.com/office/drawing/2014/chart" uri="{C3380CC4-5D6E-409C-BE32-E72D297353CC}">
              <c16:uniqueId val="{00000006-156E-46D8-8782-F392A238EEF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5D091-5574-42C0-A442-5BCE0698FB1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27940A-7087-483C-BC73-3A526A1CA4FB}">
      <dgm:prSet/>
      <dgm:spPr/>
      <dgm:t>
        <a:bodyPr/>
        <a:lstStyle/>
        <a:p>
          <a:pPr>
            <a:defRPr cap="all"/>
          </a:pPr>
          <a:r>
            <a:rPr lang="en-US" dirty="0"/>
            <a:t>Class moved to an online Asynchronous lecture </a:t>
          </a:r>
        </a:p>
      </dgm:t>
    </dgm:pt>
    <dgm:pt modelId="{D85D18C2-67D0-4F50-9088-9A259D670528}" type="parTrans" cxnId="{AD056DBC-8683-410C-B4F5-309032E619AB}">
      <dgm:prSet/>
      <dgm:spPr/>
      <dgm:t>
        <a:bodyPr/>
        <a:lstStyle/>
        <a:p>
          <a:endParaRPr lang="en-US"/>
        </a:p>
      </dgm:t>
    </dgm:pt>
    <dgm:pt modelId="{CCAE3095-96FF-4E0B-BE14-22CE8B77242A}" type="sibTrans" cxnId="{AD056DBC-8683-410C-B4F5-309032E619AB}">
      <dgm:prSet/>
      <dgm:spPr/>
      <dgm:t>
        <a:bodyPr/>
        <a:lstStyle/>
        <a:p>
          <a:endParaRPr lang="en-US"/>
        </a:p>
      </dgm:t>
    </dgm:pt>
    <dgm:pt modelId="{70F8B907-E96B-4940-8CB2-43B100853D8C}">
      <dgm:prSet/>
      <dgm:spPr/>
      <dgm:t>
        <a:bodyPr/>
        <a:lstStyle/>
        <a:p>
          <a:pPr>
            <a:defRPr cap="all"/>
          </a:pPr>
          <a:r>
            <a:rPr lang="en-US"/>
            <a:t>Face to Face interaction prohibited </a:t>
          </a:r>
        </a:p>
      </dgm:t>
    </dgm:pt>
    <dgm:pt modelId="{2B44AA95-D349-42EB-A41E-052EFFBCE29F}" type="parTrans" cxnId="{75851B0A-EB30-4E74-8425-154A63AC7FB6}">
      <dgm:prSet/>
      <dgm:spPr/>
      <dgm:t>
        <a:bodyPr/>
        <a:lstStyle/>
        <a:p>
          <a:endParaRPr lang="en-US"/>
        </a:p>
      </dgm:t>
    </dgm:pt>
    <dgm:pt modelId="{38DE1EF4-8980-4698-BAA3-CC9C9CCDB842}" type="sibTrans" cxnId="{75851B0A-EB30-4E74-8425-154A63AC7FB6}">
      <dgm:prSet/>
      <dgm:spPr/>
      <dgm:t>
        <a:bodyPr/>
        <a:lstStyle/>
        <a:p>
          <a:endParaRPr lang="en-US"/>
        </a:p>
      </dgm:t>
    </dgm:pt>
    <dgm:pt modelId="{69503B6B-4B29-4213-87BB-1A2BAAF40948}">
      <dgm:prSet/>
      <dgm:spPr/>
      <dgm:t>
        <a:bodyPr/>
        <a:lstStyle/>
        <a:p>
          <a:pPr>
            <a:defRPr cap="all"/>
          </a:pPr>
          <a:r>
            <a:rPr lang="en-US"/>
            <a:t>Recorded lectures/ Review sessions</a:t>
          </a:r>
        </a:p>
      </dgm:t>
    </dgm:pt>
    <dgm:pt modelId="{499636E8-ABFC-4E86-AB2D-7947794F15B5}" type="parTrans" cxnId="{7CFF989A-EE46-4030-BD3D-9E87BA5386BF}">
      <dgm:prSet/>
      <dgm:spPr/>
      <dgm:t>
        <a:bodyPr/>
        <a:lstStyle/>
        <a:p>
          <a:endParaRPr lang="en-US"/>
        </a:p>
      </dgm:t>
    </dgm:pt>
    <dgm:pt modelId="{8F819BC0-F2E2-47A0-8A86-A522A4DE9D8F}" type="sibTrans" cxnId="{7CFF989A-EE46-4030-BD3D-9E87BA5386BF}">
      <dgm:prSet/>
      <dgm:spPr/>
      <dgm:t>
        <a:bodyPr/>
        <a:lstStyle/>
        <a:p>
          <a:endParaRPr lang="en-US"/>
        </a:p>
      </dgm:t>
    </dgm:pt>
    <dgm:pt modelId="{2B721C66-6FCB-4197-95B2-EB07FC9E6ABD}" type="pres">
      <dgm:prSet presAssocID="{E825D091-5574-42C0-A442-5BCE0698FB16}" presName="root" presStyleCnt="0">
        <dgm:presLayoutVars>
          <dgm:dir/>
          <dgm:resizeHandles val="exact"/>
        </dgm:presLayoutVars>
      </dgm:prSet>
      <dgm:spPr/>
    </dgm:pt>
    <dgm:pt modelId="{06E4EEFA-7D1D-4701-9567-BB49EB9AC1BA}" type="pres">
      <dgm:prSet presAssocID="{CA27940A-7087-483C-BC73-3A526A1CA4FB}" presName="compNode" presStyleCnt="0"/>
      <dgm:spPr/>
    </dgm:pt>
    <dgm:pt modelId="{3957F3F7-8999-4587-837C-C34C0CB0CB5F}" type="pres">
      <dgm:prSet presAssocID="{CA27940A-7087-483C-BC73-3A526A1CA4FB}" presName="iconBgRect" presStyleLbl="bgShp" presStyleIdx="0" presStyleCnt="3"/>
      <dgm:spPr/>
    </dgm:pt>
    <dgm:pt modelId="{30AA1E9D-B931-4988-8F36-D557AD1CC526}" type="pres">
      <dgm:prSet presAssocID="{CA27940A-7087-483C-BC73-3A526A1CA4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BBB5796-B0EA-4D25-A070-C7DBC8B5EB71}" type="pres">
      <dgm:prSet presAssocID="{CA27940A-7087-483C-BC73-3A526A1CA4FB}" presName="spaceRect" presStyleCnt="0"/>
      <dgm:spPr/>
    </dgm:pt>
    <dgm:pt modelId="{133A1E5E-A29D-426E-8A03-F732DDB80C40}" type="pres">
      <dgm:prSet presAssocID="{CA27940A-7087-483C-BC73-3A526A1CA4FB}" presName="textRect" presStyleLbl="revTx" presStyleIdx="0" presStyleCnt="3">
        <dgm:presLayoutVars>
          <dgm:chMax val="1"/>
          <dgm:chPref val="1"/>
        </dgm:presLayoutVars>
      </dgm:prSet>
      <dgm:spPr/>
    </dgm:pt>
    <dgm:pt modelId="{EF781319-17D1-4E2F-96A0-D5F8A9DC6539}" type="pres">
      <dgm:prSet presAssocID="{CCAE3095-96FF-4E0B-BE14-22CE8B77242A}" presName="sibTrans" presStyleCnt="0"/>
      <dgm:spPr/>
    </dgm:pt>
    <dgm:pt modelId="{C11F0C0E-1467-438E-8613-3A90983713C0}" type="pres">
      <dgm:prSet presAssocID="{70F8B907-E96B-4940-8CB2-43B100853D8C}" presName="compNode" presStyleCnt="0"/>
      <dgm:spPr/>
    </dgm:pt>
    <dgm:pt modelId="{02BCAAA9-D223-4DDF-A994-87B7D28C6C5D}" type="pres">
      <dgm:prSet presAssocID="{70F8B907-E96B-4940-8CB2-43B100853D8C}" presName="iconBgRect" presStyleLbl="bgShp" presStyleIdx="1" presStyleCnt="3"/>
      <dgm:spPr/>
    </dgm:pt>
    <dgm:pt modelId="{AA825BA9-6D86-486B-A0E8-B5358BAB7432}" type="pres">
      <dgm:prSet presAssocID="{70F8B907-E96B-4940-8CB2-43B100853D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7BBFD9B0-CE44-4562-9F09-1A71691F900D}" type="pres">
      <dgm:prSet presAssocID="{70F8B907-E96B-4940-8CB2-43B100853D8C}" presName="spaceRect" presStyleCnt="0"/>
      <dgm:spPr/>
    </dgm:pt>
    <dgm:pt modelId="{EFE12B39-E2E7-47EB-A3D2-66E5C35A1BF1}" type="pres">
      <dgm:prSet presAssocID="{70F8B907-E96B-4940-8CB2-43B100853D8C}" presName="textRect" presStyleLbl="revTx" presStyleIdx="1" presStyleCnt="3">
        <dgm:presLayoutVars>
          <dgm:chMax val="1"/>
          <dgm:chPref val="1"/>
        </dgm:presLayoutVars>
      </dgm:prSet>
      <dgm:spPr/>
    </dgm:pt>
    <dgm:pt modelId="{B4F95B93-9533-404C-88EC-D65ACD5D74BC}" type="pres">
      <dgm:prSet presAssocID="{38DE1EF4-8980-4698-BAA3-CC9C9CCDB842}" presName="sibTrans" presStyleCnt="0"/>
      <dgm:spPr/>
    </dgm:pt>
    <dgm:pt modelId="{D2A79490-05A4-4BEA-9D04-07AD767E5023}" type="pres">
      <dgm:prSet presAssocID="{69503B6B-4B29-4213-87BB-1A2BAAF40948}" presName="compNode" presStyleCnt="0"/>
      <dgm:spPr/>
    </dgm:pt>
    <dgm:pt modelId="{E3C51B97-8525-410A-8A12-7ABA63E34D97}" type="pres">
      <dgm:prSet presAssocID="{69503B6B-4B29-4213-87BB-1A2BAAF40948}" presName="iconBgRect" presStyleLbl="bgShp" presStyleIdx="2" presStyleCnt="3"/>
      <dgm:spPr/>
    </dgm:pt>
    <dgm:pt modelId="{043C9493-5765-4D9B-802F-46FA7C85E598}" type="pres">
      <dgm:prSet presAssocID="{69503B6B-4B29-4213-87BB-1A2BAAF409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5FF4580D-C0F3-4AEA-8703-39D0C9F9E9BB}" type="pres">
      <dgm:prSet presAssocID="{69503B6B-4B29-4213-87BB-1A2BAAF40948}" presName="spaceRect" presStyleCnt="0"/>
      <dgm:spPr/>
    </dgm:pt>
    <dgm:pt modelId="{7BC8A9F7-2E6F-4F2D-B2B4-C4AC147F259C}" type="pres">
      <dgm:prSet presAssocID="{69503B6B-4B29-4213-87BB-1A2BAAF40948}" presName="textRect" presStyleLbl="revTx" presStyleIdx="2" presStyleCnt="3">
        <dgm:presLayoutVars>
          <dgm:chMax val="1"/>
          <dgm:chPref val="1"/>
        </dgm:presLayoutVars>
      </dgm:prSet>
      <dgm:spPr/>
    </dgm:pt>
  </dgm:ptLst>
  <dgm:cxnLst>
    <dgm:cxn modelId="{75851B0A-EB30-4E74-8425-154A63AC7FB6}" srcId="{E825D091-5574-42C0-A442-5BCE0698FB16}" destId="{70F8B907-E96B-4940-8CB2-43B100853D8C}" srcOrd="1" destOrd="0" parTransId="{2B44AA95-D349-42EB-A41E-052EFFBCE29F}" sibTransId="{38DE1EF4-8980-4698-BAA3-CC9C9CCDB842}"/>
    <dgm:cxn modelId="{6FF28435-AF4E-4AD1-8730-CDC78439CF5B}" type="presOf" srcId="{69503B6B-4B29-4213-87BB-1A2BAAF40948}" destId="{7BC8A9F7-2E6F-4F2D-B2B4-C4AC147F259C}" srcOrd="0" destOrd="0" presId="urn:microsoft.com/office/officeart/2018/5/layout/IconCircleLabelList"/>
    <dgm:cxn modelId="{54B97F85-5690-4BE1-8088-CA94B747CCEE}" type="presOf" srcId="{E825D091-5574-42C0-A442-5BCE0698FB16}" destId="{2B721C66-6FCB-4197-95B2-EB07FC9E6ABD}" srcOrd="0" destOrd="0" presId="urn:microsoft.com/office/officeart/2018/5/layout/IconCircleLabelList"/>
    <dgm:cxn modelId="{7CFF989A-EE46-4030-BD3D-9E87BA5386BF}" srcId="{E825D091-5574-42C0-A442-5BCE0698FB16}" destId="{69503B6B-4B29-4213-87BB-1A2BAAF40948}" srcOrd="2" destOrd="0" parTransId="{499636E8-ABFC-4E86-AB2D-7947794F15B5}" sibTransId="{8F819BC0-F2E2-47A0-8A86-A522A4DE9D8F}"/>
    <dgm:cxn modelId="{AD056DBC-8683-410C-B4F5-309032E619AB}" srcId="{E825D091-5574-42C0-A442-5BCE0698FB16}" destId="{CA27940A-7087-483C-BC73-3A526A1CA4FB}" srcOrd="0" destOrd="0" parTransId="{D85D18C2-67D0-4F50-9088-9A259D670528}" sibTransId="{CCAE3095-96FF-4E0B-BE14-22CE8B77242A}"/>
    <dgm:cxn modelId="{20606CF5-9EE3-4486-8C4C-E98E2754EEE7}" type="presOf" srcId="{70F8B907-E96B-4940-8CB2-43B100853D8C}" destId="{EFE12B39-E2E7-47EB-A3D2-66E5C35A1BF1}" srcOrd="0" destOrd="0" presId="urn:microsoft.com/office/officeart/2018/5/layout/IconCircleLabelList"/>
    <dgm:cxn modelId="{B4440AFA-8509-4646-B335-2D42D32B0C4F}" type="presOf" srcId="{CA27940A-7087-483C-BC73-3A526A1CA4FB}" destId="{133A1E5E-A29D-426E-8A03-F732DDB80C40}" srcOrd="0" destOrd="0" presId="urn:microsoft.com/office/officeart/2018/5/layout/IconCircleLabelList"/>
    <dgm:cxn modelId="{2531B723-578F-4133-AC82-55B8511F94A8}" type="presParOf" srcId="{2B721C66-6FCB-4197-95B2-EB07FC9E6ABD}" destId="{06E4EEFA-7D1D-4701-9567-BB49EB9AC1BA}" srcOrd="0" destOrd="0" presId="urn:microsoft.com/office/officeart/2018/5/layout/IconCircleLabelList"/>
    <dgm:cxn modelId="{D011E0C7-0918-4F6B-943E-3FEB8612BC12}" type="presParOf" srcId="{06E4EEFA-7D1D-4701-9567-BB49EB9AC1BA}" destId="{3957F3F7-8999-4587-837C-C34C0CB0CB5F}" srcOrd="0" destOrd="0" presId="urn:microsoft.com/office/officeart/2018/5/layout/IconCircleLabelList"/>
    <dgm:cxn modelId="{7C1AE9C4-37F5-42E7-A521-FF94D00D452F}" type="presParOf" srcId="{06E4EEFA-7D1D-4701-9567-BB49EB9AC1BA}" destId="{30AA1E9D-B931-4988-8F36-D557AD1CC526}" srcOrd="1" destOrd="0" presId="urn:microsoft.com/office/officeart/2018/5/layout/IconCircleLabelList"/>
    <dgm:cxn modelId="{D3991118-2E46-41E5-ABA1-61ED0A0A0FE1}" type="presParOf" srcId="{06E4EEFA-7D1D-4701-9567-BB49EB9AC1BA}" destId="{5BBB5796-B0EA-4D25-A070-C7DBC8B5EB71}" srcOrd="2" destOrd="0" presId="urn:microsoft.com/office/officeart/2018/5/layout/IconCircleLabelList"/>
    <dgm:cxn modelId="{BF3EAD07-D36D-431B-8DB9-5D494E82B3F6}" type="presParOf" srcId="{06E4EEFA-7D1D-4701-9567-BB49EB9AC1BA}" destId="{133A1E5E-A29D-426E-8A03-F732DDB80C40}" srcOrd="3" destOrd="0" presId="urn:microsoft.com/office/officeart/2018/5/layout/IconCircleLabelList"/>
    <dgm:cxn modelId="{1532A183-CDB2-4947-A11F-857A55F3E488}" type="presParOf" srcId="{2B721C66-6FCB-4197-95B2-EB07FC9E6ABD}" destId="{EF781319-17D1-4E2F-96A0-D5F8A9DC6539}" srcOrd="1" destOrd="0" presId="urn:microsoft.com/office/officeart/2018/5/layout/IconCircleLabelList"/>
    <dgm:cxn modelId="{C6C55468-9645-4200-A9BA-0192645FB474}" type="presParOf" srcId="{2B721C66-6FCB-4197-95B2-EB07FC9E6ABD}" destId="{C11F0C0E-1467-438E-8613-3A90983713C0}" srcOrd="2" destOrd="0" presId="urn:microsoft.com/office/officeart/2018/5/layout/IconCircleLabelList"/>
    <dgm:cxn modelId="{300C396D-9D6B-4A0B-8DD3-EC4DD49054D2}" type="presParOf" srcId="{C11F0C0E-1467-438E-8613-3A90983713C0}" destId="{02BCAAA9-D223-4DDF-A994-87B7D28C6C5D}" srcOrd="0" destOrd="0" presId="urn:microsoft.com/office/officeart/2018/5/layout/IconCircleLabelList"/>
    <dgm:cxn modelId="{1EB4C4C3-4C21-48F6-8F98-83F9B86F6EF9}" type="presParOf" srcId="{C11F0C0E-1467-438E-8613-3A90983713C0}" destId="{AA825BA9-6D86-486B-A0E8-B5358BAB7432}" srcOrd="1" destOrd="0" presId="urn:microsoft.com/office/officeart/2018/5/layout/IconCircleLabelList"/>
    <dgm:cxn modelId="{BF1AB100-F926-45D4-8A3E-CBADFCB144C6}" type="presParOf" srcId="{C11F0C0E-1467-438E-8613-3A90983713C0}" destId="{7BBFD9B0-CE44-4562-9F09-1A71691F900D}" srcOrd="2" destOrd="0" presId="urn:microsoft.com/office/officeart/2018/5/layout/IconCircleLabelList"/>
    <dgm:cxn modelId="{8B30B489-8264-4D50-94FE-32EA9005B97E}" type="presParOf" srcId="{C11F0C0E-1467-438E-8613-3A90983713C0}" destId="{EFE12B39-E2E7-47EB-A3D2-66E5C35A1BF1}" srcOrd="3" destOrd="0" presId="urn:microsoft.com/office/officeart/2018/5/layout/IconCircleLabelList"/>
    <dgm:cxn modelId="{33F5430A-5E7B-44EF-A6E2-AD986E8BD0B3}" type="presParOf" srcId="{2B721C66-6FCB-4197-95B2-EB07FC9E6ABD}" destId="{B4F95B93-9533-404C-88EC-D65ACD5D74BC}" srcOrd="3" destOrd="0" presId="urn:microsoft.com/office/officeart/2018/5/layout/IconCircleLabelList"/>
    <dgm:cxn modelId="{F5328A41-1793-4335-BFC7-F39F74CF87B6}" type="presParOf" srcId="{2B721C66-6FCB-4197-95B2-EB07FC9E6ABD}" destId="{D2A79490-05A4-4BEA-9D04-07AD767E5023}" srcOrd="4" destOrd="0" presId="urn:microsoft.com/office/officeart/2018/5/layout/IconCircleLabelList"/>
    <dgm:cxn modelId="{13B411DF-E64F-4729-9C65-58AE8B08CEA2}" type="presParOf" srcId="{D2A79490-05A4-4BEA-9D04-07AD767E5023}" destId="{E3C51B97-8525-410A-8A12-7ABA63E34D97}" srcOrd="0" destOrd="0" presId="urn:microsoft.com/office/officeart/2018/5/layout/IconCircleLabelList"/>
    <dgm:cxn modelId="{7F99A904-844E-4842-B443-98F58D30C8F9}" type="presParOf" srcId="{D2A79490-05A4-4BEA-9D04-07AD767E5023}" destId="{043C9493-5765-4D9B-802F-46FA7C85E598}" srcOrd="1" destOrd="0" presId="urn:microsoft.com/office/officeart/2018/5/layout/IconCircleLabelList"/>
    <dgm:cxn modelId="{6CB2E3B5-A3A5-4037-825C-9AD1F951A50A}" type="presParOf" srcId="{D2A79490-05A4-4BEA-9D04-07AD767E5023}" destId="{5FF4580D-C0F3-4AEA-8703-39D0C9F9E9BB}" srcOrd="2" destOrd="0" presId="urn:microsoft.com/office/officeart/2018/5/layout/IconCircleLabelList"/>
    <dgm:cxn modelId="{A94BD014-B4CA-4DC5-BA3F-3F1A1AF5D3BA}" type="presParOf" srcId="{D2A79490-05A4-4BEA-9D04-07AD767E5023}" destId="{7BC8A9F7-2E6F-4F2D-B2B4-C4AC147F259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B3AF9-12C1-4FB9-9E69-70B33044FD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4AA2BF-FA9A-4226-B679-5638131146F4}">
      <dgm:prSet phldrT="[Text]"/>
      <dgm:spPr>
        <a:xfrm>
          <a:off x="4357645" y="447372"/>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All students (n=50)</a:t>
          </a:r>
        </a:p>
      </dgm:t>
    </dgm:pt>
    <dgm:pt modelId="{716B2A70-59D9-4CAD-9955-F91815EF0809}" type="parTrans" cxnId="{ABAF2A90-FE4C-465A-B3CF-13A3CC3252D1}">
      <dgm:prSet/>
      <dgm:spPr/>
      <dgm:t>
        <a:bodyPr/>
        <a:lstStyle/>
        <a:p>
          <a:endParaRPr lang="en-US"/>
        </a:p>
      </dgm:t>
    </dgm:pt>
    <dgm:pt modelId="{2355C486-BD72-4012-834C-7D1B2E854AA6}" type="sibTrans" cxnId="{ABAF2A90-FE4C-465A-B3CF-13A3CC3252D1}">
      <dgm:prSet/>
      <dgm:spPr/>
      <dgm:t>
        <a:bodyPr/>
        <a:lstStyle/>
        <a:p>
          <a:endParaRPr lang="en-US"/>
        </a:p>
      </dgm:t>
    </dgm:pt>
    <dgm:pt modelId="{45973943-668D-4B6D-91ED-4FA5A8FB2993}" type="asst">
      <dgm:prSet phldrT="[Text]"/>
      <dgm:spPr>
        <a:xfrm>
          <a:off x="3268458" y="172559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Responses that were included (n=52)</a:t>
          </a:r>
        </a:p>
      </dgm:t>
    </dgm:pt>
    <dgm:pt modelId="{6BF64354-3EF4-4CFD-AD01-F4C57BFECD0E}" type="parTrans" cxnId="{6434B523-6596-415B-9DC2-952149903DB1}">
      <dgm:prSet/>
      <dgm:spPr>
        <a:xfrm>
          <a:off x="5068767" y="1347526"/>
          <a:ext cx="189032" cy="828142"/>
        </a:xfrm>
        <a:custGeom>
          <a:avLst/>
          <a:gdLst/>
          <a:ahLst/>
          <a:cxnLst/>
          <a:rect l="0" t="0" r="0" b="0"/>
          <a:pathLst>
            <a:path>
              <a:moveTo>
                <a:pt x="189032" y="0"/>
              </a:moveTo>
              <a:lnTo>
                <a:pt x="189032" y="828142"/>
              </a:lnTo>
              <a:lnTo>
                <a:pt x="0" y="828142"/>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2A756973-3626-4828-AAB0-A347E1CB8BE9}" type="sibTrans" cxnId="{6434B523-6596-415B-9DC2-952149903DB1}">
      <dgm:prSet/>
      <dgm:spPr/>
      <dgm:t>
        <a:bodyPr/>
        <a:lstStyle/>
        <a:p>
          <a:endParaRPr lang="en-US"/>
        </a:p>
      </dgm:t>
    </dgm:pt>
    <dgm:pt modelId="{9D03D12C-7968-4A56-9046-203460A06F82}">
      <dgm:prSet phldrT="[Text]"/>
      <dgm:spPr>
        <a:xfrm>
          <a:off x="898"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In-Person (n=10)</a:t>
          </a:r>
        </a:p>
      </dgm:t>
    </dgm:pt>
    <dgm:pt modelId="{9119C926-4AB6-4DC9-9EB0-B09E44E62EB3}" type="parTrans" cxnId="{1AAB692D-2DE0-4FAD-82D4-850662088F02}">
      <dgm:prSet/>
      <dgm:spPr>
        <a:xfrm>
          <a:off x="901052" y="1347526"/>
          <a:ext cx="4356747" cy="1656284"/>
        </a:xfrm>
        <a:custGeom>
          <a:avLst/>
          <a:gdLst/>
          <a:ahLst/>
          <a:cxnLst/>
          <a:rect l="0" t="0" r="0" b="0"/>
          <a:pathLst>
            <a:path>
              <a:moveTo>
                <a:pt x="4356747" y="0"/>
              </a:moveTo>
              <a:lnTo>
                <a:pt x="4356747" y="1467251"/>
              </a:lnTo>
              <a:lnTo>
                <a:pt x="0" y="1467251"/>
              </a:lnTo>
              <a:lnTo>
                <a:pt x="0" y="165628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368B956B-5C02-45E9-898C-C7F00BDD891E}" type="sibTrans" cxnId="{1AAB692D-2DE0-4FAD-82D4-850662088F02}">
      <dgm:prSet/>
      <dgm:spPr/>
      <dgm:t>
        <a:bodyPr/>
        <a:lstStyle/>
        <a:p>
          <a:endParaRPr lang="en-US"/>
        </a:p>
      </dgm:t>
    </dgm:pt>
    <dgm:pt modelId="{A15B8988-28C4-43BC-B27B-DC8FC5553CE7}">
      <dgm:prSet phldrT="[Text]"/>
      <dgm:spPr>
        <a:xfrm>
          <a:off x="2179272"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Date/ Time (n=7)</a:t>
          </a:r>
        </a:p>
      </dgm:t>
    </dgm:pt>
    <dgm:pt modelId="{CD7B6306-37B4-427B-972F-4B03E98E2ADA}" type="parTrans" cxnId="{CEF410DE-0AD7-4578-9CB7-AE8C5B80650E}">
      <dgm:prSet/>
      <dgm:spPr>
        <a:xfrm>
          <a:off x="3079426" y="1347526"/>
          <a:ext cx="2178373" cy="1656284"/>
        </a:xfrm>
        <a:custGeom>
          <a:avLst/>
          <a:gdLst/>
          <a:ahLst/>
          <a:cxnLst/>
          <a:rect l="0" t="0" r="0" b="0"/>
          <a:pathLst>
            <a:path>
              <a:moveTo>
                <a:pt x="2178373" y="0"/>
              </a:moveTo>
              <a:lnTo>
                <a:pt x="2178373" y="1467251"/>
              </a:lnTo>
              <a:lnTo>
                <a:pt x="0" y="1467251"/>
              </a:lnTo>
              <a:lnTo>
                <a:pt x="0" y="165628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9E9526F5-305D-405D-A128-6CC363348EC9}" type="sibTrans" cxnId="{CEF410DE-0AD7-4578-9CB7-AE8C5B80650E}">
      <dgm:prSet/>
      <dgm:spPr/>
      <dgm:t>
        <a:bodyPr/>
        <a:lstStyle/>
        <a:p>
          <a:endParaRPr lang="en-US"/>
        </a:p>
      </dgm:t>
    </dgm:pt>
    <dgm:pt modelId="{6CCD5FC5-B421-46BE-88C5-7CEA1E24F25D}">
      <dgm:prSet phldrT="[Text]"/>
      <dgm:spPr>
        <a:xfrm>
          <a:off x="4357645"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Pace (n=3)</a:t>
          </a:r>
        </a:p>
      </dgm:t>
    </dgm:pt>
    <dgm:pt modelId="{F7C7AC23-DDEA-4CCE-A285-2FFA251089CC}" type="parTrans" cxnId="{DE270C09-4627-47CA-878D-848D98DD8E78}">
      <dgm:prSet/>
      <dgm:spPr>
        <a:xfrm>
          <a:off x="5212080" y="1347526"/>
          <a:ext cx="91440" cy="1656284"/>
        </a:xfrm>
        <a:custGeom>
          <a:avLst/>
          <a:gdLst/>
          <a:ahLst/>
          <a:cxnLst/>
          <a:rect l="0" t="0" r="0" b="0"/>
          <a:pathLst>
            <a:path>
              <a:moveTo>
                <a:pt x="45720" y="0"/>
              </a:moveTo>
              <a:lnTo>
                <a:pt x="45720" y="165628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FEBE6717-540C-4447-B364-3C3A7FCCB561}" type="sibTrans" cxnId="{DE270C09-4627-47CA-878D-848D98DD8E78}">
      <dgm:prSet/>
      <dgm:spPr/>
      <dgm:t>
        <a:bodyPr/>
        <a:lstStyle/>
        <a:p>
          <a:endParaRPr lang="en-US"/>
        </a:p>
      </dgm:t>
    </dgm:pt>
    <dgm:pt modelId="{A6E731EE-365D-42A9-823D-3DDD596B139A}">
      <dgm:prSet/>
      <dgm:spPr>
        <a:xfrm>
          <a:off x="6536019"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Procrastination (n=1)</a:t>
          </a:r>
        </a:p>
      </dgm:t>
    </dgm:pt>
    <dgm:pt modelId="{7495F69A-D2EB-4AD9-B4DA-4AECA9D1E49F}" type="parTrans" cxnId="{596C2EEE-4A14-4CB5-8181-20DA8FA2A834}">
      <dgm:prSet/>
      <dgm:spPr>
        <a:xfrm>
          <a:off x="5257800" y="1347526"/>
          <a:ext cx="2178373" cy="1656284"/>
        </a:xfrm>
        <a:custGeom>
          <a:avLst/>
          <a:gdLst/>
          <a:ahLst/>
          <a:cxnLst/>
          <a:rect l="0" t="0" r="0" b="0"/>
          <a:pathLst>
            <a:path>
              <a:moveTo>
                <a:pt x="0" y="0"/>
              </a:moveTo>
              <a:lnTo>
                <a:pt x="0" y="1467251"/>
              </a:lnTo>
              <a:lnTo>
                <a:pt x="2178373" y="1467251"/>
              </a:lnTo>
              <a:lnTo>
                <a:pt x="2178373" y="165628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30841EBE-B10F-4276-A9B7-39AE31D430A4}" type="sibTrans" cxnId="{596C2EEE-4A14-4CB5-8181-20DA8FA2A834}">
      <dgm:prSet/>
      <dgm:spPr/>
      <dgm:t>
        <a:bodyPr/>
        <a:lstStyle/>
        <a:p>
          <a:endParaRPr lang="en-US"/>
        </a:p>
      </dgm:t>
    </dgm:pt>
    <dgm:pt modelId="{473D7242-E717-40A8-A346-EFC0C537709B}">
      <dgm:prSet/>
      <dgm:spPr>
        <a:xfrm>
          <a:off x="8714392"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Focus/motivation (n=11)</a:t>
          </a:r>
        </a:p>
      </dgm:t>
    </dgm:pt>
    <dgm:pt modelId="{B1E64DB4-1ADE-4C78-861D-97FC750535E8}" type="parTrans" cxnId="{E2AB89CB-2E69-4E05-8312-60B204F412AA}">
      <dgm:prSet/>
      <dgm:spPr>
        <a:xfrm>
          <a:off x="5257800" y="1347526"/>
          <a:ext cx="4356747" cy="1656284"/>
        </a:xfrm>
        <a:custGeom>
          <a:avLst/>
          <a:gdLst/>
          <a:ahLst/>
          <a:cxnLst/>
          <a:rect l="0" t="0" r="0" b="0"/>
          <a:pathLst>
            <a:path>
              <a:moveTo>
                <a:pt x="0" y="0"/>
              </a:moveTo>
              <a:lnTo>
                <a:pt x="0" y="1467251"/>
              </a:lnTo>
              <a:lnTo>
                <a:pt x="4356747" y="1467251"/>
              </a:lnTo>
              <a:lnTo>
                <a:pt x="4356747" y="165628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783FDFE9-EA67-459B-97FD-E98E4856BB5C}" type="sibTrans" cxnId="{E2AB89CB-2E69-4E05-8312-60B204F412AA}">
      <dgm:prSet/>
      <dgm:spPr/>
      <dgm:t>
        <a:bodyPr/>
        <a:lstStyle/>
        <a:p>
          <a:endParaRPr lang="en-US"/>
        </a:p>
      </dgm:t>
    </dgm:pt>
    <dgm:pt modelId="{785C26BD-2959-4911-8047-851F5184A14E}" type="pres">
      <dgm:prSet presAssocID="{46EB3AF9-12C1-4FB9-9E69-70B33044FD22}" presName="hierChild1" presStyleCnt="0">
        <dgm:presLayoutVars>
          <dgm:orgChart val="1"/>
          <dgm:chPref val="1"/>
          <dgm:dir/>
          <dgm:animOne val="branch"/>
          <dgm:animLvl val="lvl"/>
          <dgm:resizeHandles/>
        </dgm:presLayoutVars>
      </dgm:prSet>
      <dgm:spPr/>
    </dgm:pt>
    <dgm:pt modelId="{72BC1BE8-2522-4BB5-A35E-5E3BC2F3887A}" type="pres">
      <dgm:prSet presAssocID="{E94AA2BF-FA9A-4226-B679-5638131146F4}" presName="hierRoot1" presStyleCnt="0">
        <dgm:presLayoutVars>
          <dgm:hierBranch val="init"/>
        </dgm:presLayoutVars>
      </dgm:prSet>
      <dgm:spPr/>
    </dgm:pt>
    <dgm:pt modelId="{CAD6FE3F-1DD3-4A3E-9C8B-44BC2C33E8CE}" type="pres">
      <dgm:prSet presAssocID="{E94AA2BF-FA9A-4226-B679-5638131146F4}" presName="rootComposite1" presStyleCnt="0"/>
      <dgm:spPr/>
    </dgm:pt>
    <dgm:pt modelId="{43E3D2C9-E197-46AE-A2D3-E41BDA0A18F2}" type="pres">
      <dgm:prSet presAssocID="{E94AA2BF-FA9A-4226-B679-5638131146F4}" presName="rootText1" presStyleLbl="node0" presStyleIdx="0" presStyleCnt="1">
        <dgm:presLayoutVars>
          <dgm:chPref val="3"/>
        </dgm:presLayoutVars>
      </dgm:prSet>
      <dgm:spPr/>
    </dgm:pt>
    <dgm:pt modelId="{6D4181F5-B51C-4444-BE95-63BBC61F1591}" type="pres">
      <dgm:prSet presAssocID="{E94AA2BF-FA9A-4226-B679-5638131146F4}" presName="rootConnector1" presStyleLbl="node1" presStyleIdx="0" presStyleCnt="0"/>
      <dgm:spPr/>
    </dgm:pt>
    <dgm:pt modelId="{03A34B49-4D14-4C7D-91BA-D3F83410E2D7}" type="pres">
      <dgm:prSet presAssocID="{E94AA2BF-FA9A-4226-B679-5638131146F4}" presName="hierChild2" presStyleCnt="0"/>
      <dgm:spPr/>
    </dgm:pt>
    <dgm:pt modelId="{5F8C63C8-F21B-4635-A1DA-121977BF2D4C}" type="pres">
      <dgm:prSet presAssocID="{9119C926-4AB6-4DC9-9EB0-B09E44E62EB3}" presName="Name37" presStyleLbl="parChTrans1D2" presStyleIdx="0" presStyleCnt="6"/>
      <dgm:spPr/>
    </dgm:pt>
    <dgm:pt modelId="{FE32475D-5A96-48F4-B715-28163688B01A}" type="pres">
      <dgm:prSet presAssocID="{9D03D12C-7968-4A56-9046-203460A06F82}" presName="hierRoot2" presStyleCnt="0">
        <dgm:presLayoutVars>
          <dgm:hierBranch val="init"/>
        </dgm:presLayoutVars>
      </dgm:prSet>
      <dgm:spPr/>
    </dgm:pt>
    <dgm:pt modelId="{4513CF2A-697A-4A16-A302-D40392E7C05F}" type="pres">
      <dgm:prSet presAssocID="{9D03D12C-7968-4A56-9046-203460A06F82}" presName="rootComposite" presStyleCnt="0"/>
      <dgm:spPr/>
    </dgm:pt>
    <dgm:pt modelId="{8399BCD8-0553-4734-9268-93A634429E89}" type="pres">
      <dgm:prSet presAssocID="{9D03D12C-7968-4A56-9046-203460A06F82}" presName="rootText" presStyleLbl="node2" presStyleIdx="0" presStyleCnt="5">
        <dgm:presLayoutVars>
          <dgm:chPref val="3"/>
        </dgm:presLayoutVars>
      </dgm:prSet>
      <dgm:spPr/>
    </dgm:pt>
    <dgm:pt modelId="{6F0B7BD3-0018-47C5-A1F8-D67D24909108}" type="pres">
      <dgm:prSet presAssocID="{9D03D12C-7968-4A56-9046-203460A06F82}" presName="rootConnector" presStyleLbl="node2" presStyleIdx="0" presStyleCnt="5"/>
      <dgm:spPr/>
    </dgm:pt>
    <dgm:pt modelId="{29AFF101-B946-4B85-83A2-9DF043EA1919}" type="pres">
      <dgm:prSet presAssocID="{9D03D12C-7968-4A56-9046-203460A06F82}" presName="hierChild4" presStyleCnt="0"/>
      <dgm:spPr/>
    </dgm:pt>
    <dgm:pt modelId="{12A6A3C2-A19E-4FA9-8D8A-453AB6AB1BD8}" type="pres">
      <dgm:prSet presAssocID="{9D03D12C-7968-4A56-9046-203460A06F82}" presName="hierChild5" presStyleCnt="0"/>
      <dgm:spPr/>
    </dgm:pt>
    <dgm:pt modelId="{3D7534ED-BB48-4C2E-A9B4-9F451DF581DF}" type="pres">
      <dgm:prSet presAssocID="{CD7B6306-37B4-427B-972F-4B03E98E2ADA}" presName="Name37" presStyleLbl="parChTrans1D2" presStyleIdx="1" presStyleCnt="6"/>
      <dgm:spPr/>
    </dgm:pt>
    <dgm:pt modelId="{45B0C3ED-0726-4347-865C-F03DDD08AC52}" type="pres">
      <dgm:prSet presAssocID="{A15B8988-28C4-43BC-B27B-DC8FC5553CE7}" presName="hierRoot2" presStyleCnt="0">
        <dgm:presLayoutVars>
          <dgm:hierBranch val="init"/>
        </dgm:presLayoutVars>
      </dgm:prSet>
      <dgm:spPr/>
    </dgm:pt>
    <dgm:pt modelId="{EE52F0CB-D199-4640-BDAF-E00602559D2E}" type="pres">
      <dgm:prSet presAssocID="{A15B8988-28C4-43BC-B27B-DC8FC5553CE7}" presName="rootComposite" presStyleCnt="0"/>
      <dgm:spPr/>
    </dgm:pt>
    <dgm:pt modelId="{2755ADF2-325D-4619-A730-D053BC9149B5}" type="pres">
      <dgm:prSet presAssocID="{A15B8988-28C4-43BC-B27B-DC8FC5553CE7}" presName="rootText" presStyleLbl="node2" presStyleIdx="1" presStyleCnt="5">
        <dgm:presLayoutVars>
          <dgm:chPref val="3"/>
        </dgm:presLayoutVars>
      </dgm:prSet>
      <dgm:spPr/>
    </dgm:pt>
    <dgm:pt modelId="{D87F9C1A-850E-41DD-B390-518681EA58DE}" type="pres">
      <dgm:prSet presAssocID="{A15B8988-28C4-43BC-B27B-DC8FC5553CE7}" presName="rootConnector" presStyleLbl="node2" presStyleIdx="1" presStyleCnt="5"/>
      <dgm:spPr/>
    </dgm:pt>
    <dgm:pt modelId="{B7BF2775-C19A-46CE-BE14-CEF3F72D8BB1}" type="pres">
      <dgm:prSet presAssocID="{A15B8988-28C4-43BC-B27B-DC8FC5553CE7}" presName="hierChild4" presStyleCnt="0"/>
      <dgm:spPr/>
    </dgm:pt>
    <dgm:pt modelId="{302847D5-FC77-4C82-B756-66779320BD23}" type="pres">
      <dgm:prSet presAssocID="{A15B8988-28C4-43BC-B27B-DC8FC5553CE7}" presName="hierChild5" presStyleCnt="0"/>
      <dgm:spPr/>
    </dgm:pt>
    <dgm:pt modelId="{187B9BC0-99E2-4312-81A9-FC77137CC337}" type="pres">
      <dgm:prSet presAssocID="{F7C7AC23-DDEA-4CCE-A285-2FFA251089CC}" presName="Name37" presStyleLbl="parChTrans1D2" presStyleIdx="2" presStyleCnt="6"/>
      <dgm:spPr/>
    </dgm:pt>
    <dgm:pt modelId="{883B9A5D-121A-41F7-9FD3-B1003749DD89}" type="pres">
      <dgm:prSet presAssocID="{6CCD5FC5-B421-46BE-88C5-7CEA1E24F25D}" presName="hierRoot2" presStyleCnt="0">
        <dgm:presLayoutVars>
          <dgm:hierBranch val="init"/>
        </dgm:presLayoutVars>
      </dgm:prSet>
      <dgm:spPr/>
    </dgm:pt>
    <dgm:pt modelId="{EF50B846-AE99-4588-86F0-A6FF189BA332}" type="pres">
      <dgm:prSet presAssocID="{6CCD5FC5-B421-46BE-88C5-7CEA1E24F25D}" presName="rootComposite" presStyleCnt="0"/>
      <dgm:spPr/>
    </dgm:pt>
    <dgm:pt modelId="{A2DB5D45-7BE0-4393-B09C-F5BA012A484F}" type="pres">
      <dgm:prSet presAssocID="{6CCD5FC5-B421-46BE-88C5-7CEA1E24F25D}" presName="rootText" presStyleLbl="node2" presStyleIdx="2" presStyleCnt="5">
        <dgm:presLayoutVars>
          <dgm:chPref val="3"/>
        </dgm:presLayoutVars>
      </dgm:prSet>
      <dgm:spPr/>
    </dgm:pt>
    <dgm:pt modelId="{C6C1E642-0181-406E-93B8-C5B8F3707997}" type="pres">
      <dgm:prSet presAssocID="{6CCD5FC5-B421-46BE-88C5-7CEA1E24F25D}" presName="rootConnector" presStyleLbl="node2" presStyleIdx="2" presStyleCnt="5"/>
      <dgm:spPr/>
    </dgm:pt>
    <dgm:pt modelId="{FC305ECC-B5F7-4EB8-8BF8-90B6B4E6A4B1}" type="pres">
      <dgm:prSet presAssocID="{6CCD5FC5-B421-46BE-88C5-7CEA1E24F25D}" presName="hierChild4" presStyleCnt="0"/>
      <dgm:spPr/>
    </dgm:pt>
    <dgm:pt modelId="{C4C9A4F1-EBA7-4A79-AF15-18D23F4880F8}" type="pres">
      <dgm:prSet presAssocID="{6CCD5FC5-B421-46BE-88C5-7CEA1E24F25D}" presName="hierChild5" presStyleCnt="0"/>
      <dgm:spPr/>
    </dgm:pt>
    <dgm:pt modelId="{6BF28D85-0599-4F10-AC73-68AE68236BE1}" type="pres">
      <dgm:prSet presAssocID="{7495F69A-D2EB-4AD9-B4DA-4AECA9D1E49F}" presName="Name37" presStyleLbl="parChTrans1D2" presStyleIdx="3" presStyleCnt="6"/>
      <dgm:spPr/>
    </dgm:pt>
    <dgm:pt modelId="{1DBD4A39-5EC7-4CFB-B636-805B4C7ED319}" type="pres">
      <dgm:prSet presAssocID="{A6E731EE-365D-42A9-823D-3DDD596B139A}" presName="hierRoot2" presStyleCnt="0">
        <dgm:presLayoutVars>
          <dgm:hierBranch val="init"/>
        </dgm:presLayoutVars>
      </dgm:prSet>
      <dgm:spPr/>
    </dgm:pt>
    <dgm:pt modelId="{68B75323-DD2E-405D-A2EB-C026B5E66D18}" type="pres">
      <dgm:prSet presAssocID="{A6E731EE-365D-42A9-823D-3DDD596B139A}" presName="rootComposite" presStyleCnt="0"/>
      <dgm:spPr/>
    </dgm:pt>
    <dgm:pt modelId="{0C32C7D1-98A8-4793-8BF1-8F81BC367238}" type="pres">
      <dgm:prSet presAssocID="{A6E731EE-365D-42A9-823D-3DDD596B139A}" presName="rootText" presStyleLbl="node2" presStyleIdx="3" presStyleCnt="5">
        <dgm:presLayoutVars>
          <dgm:chPref val="3"/>
        </dgm:presLayoutVars>
      </dgm:prSet>
      <dgm:spPr/>
    </dgm:pt>
    <dgm:pt modelId="{5440C19F-CC19-4013-A34C-1E67EE36957A}" type="pres">
      <dgm:prSet presAssocID="{A6E731EE-365D-42A9-823D-3DDD596B139A}" presName="rootConnector" presStyleLbl="node2" presStyleIdx="3" presStyleCnt="5"/>
      <dgm:spPr/>
    </dgm:pt>
    <dgm:pt modelId="{C1ABE3A2-D1E7-4BA0-8CCE-5272D96F49B2}" type="pres">
      <dgm:prSet presAssocID="{A6E731EE-365D-42A9-823D-3DDD596B139A}" presName="hierChild4" presStyleCnt="0"/>
      <dgm:spPr/>
    </dgm:pt>
    <dgm:pt modelId="{15E27FD4-70C7-408F-A1AF-4F3224391738}" type="pres">
      <dgm:prSet presAssocID="{A6E731EE-365D-42A9-823D-3DDD596B139A}" presName="hierChild5" presStyleCnt="0"/>
      <dgm:spPr/>
    </dgm:pt>
    <dgm:pt modelId="{3CFADCA0-9805-47F3-ADFC-B3ED85B539A8}" type="pres">
      <dgm:prSet presAssocID="{B1E64DB4-1ADE-4C78-861D-97FC750535E8}" presName="Name37" presStyleLbl="parChTrans1D2" presStyleIdx="4" presStyleCnt="6"/>
      <dgm:spPr/>
    </dgm:pt>
    <dgm:pt modelId="{A611CCF5-B91B-4626-BF41-00E9DB9D5B8A}" type="pres">
      <dgm:prSet presAssocID="{473D7242-E717-40A8-A346-EFC0C537709B}" presName="hierRoot2" presStyleCnt="0">
        <dgm:presLayoutVars>
          <dgm:hierBranch val="init"/>
        </dgm:presLayoutVars>
      </dgm:prSet>
      <dgm:spPr/>
    </dgm:pt>
    <dgm:pt modelId="{7E413EFB-F072-418E-A7EF-4DAE28FF0FC2}" type="pres">
      <dgm:prSet presAssocID="{473D7242-E717-40A8-A346-EFC0C537709B}" presName="rootComposite" presStyleCnt="0"/>
      <dgm:spPr/>
    </dgm:pt>
    <dgm:pt modelId="{AAF61AE4-F43B-45E9-B481-67C03FCCD539}" type="pres">
      <dgm:prSet presAssocID="{473D7242-E717-40A8-A346-EFC0C537709B}" presName="rootText" presStyleLbl="node2" presStyleIdx="4" presStyleCnt="5">
        <dgm:presLayoutVars>
          <dgm:chPref val="3"/>
        </dgm:presLayoutVars>
      </dgm:prSet>
      <dgm:spPr/>
    </dgm:pt>
    <dgm:pt modelId="{9A378F30-BFD9-4279-8937-E438EA837D43}" type="pres">
      <dgm:prSet presAssocID="{473D7242-E717-40A8-A346-EFC0C537709B}" presName="rootConnector" presStyleLbl="node2" presStyleIdx="4" presStyleCnt="5"/>
      <dgm:spPr/>
    </dgm:pt>
    <dgm:pt modelId="{8E60EEA7-1751-48E9-A46B-F1C7B9D2BBDC}" type="pres">
      <dgm:prSet presAssocID="{473D7242-E717-40A8-A346-EFC0C537709B}" presName="hierChild4" presStyleCnt="0"/>
      <dgm:spPr/>
    </dgm:pt>
    <dgm:pt modelId="{284A9DEF-259D-4D28-AF7C-4AAA5A0E89B6}" type="pres">
      <dgm:prSet presAssocID="{473D7242-E717-40A8-A346-EFC0C537709B}" presName="hierChild5" presStyleCnt="0"/>
      <dgm:spPr/>
    </dgm:pt>
    <dgm:pt modelId="{89ED0D7F-299E-46E8-BCB2-09BF49AF68C6}" type="pres">
      <dgm:prSet presAssocID="{E94AA2BF-FA9A-4226-B679-5638131146F4}" presName="hierChild3" presStyleCnt="0"/>
      <dgm:spPr/>
    </dgm:pt>
    <dgm:pt modelId="{DB504D56-FA8E-44B4-9587-82BE592B3CD6}" type="pres">
      <dgm:prSet presAssocID="{6BF64354-3EF4-4CFD-AD01-F4C57BFECD0E}" presName="Name111" presStyleLbl="parChTrans1D2" presStyleIdx="5" presStyleCnt="6"/>
      <dgm:spPr/>
    </dgm:pt>
    <dgm:pt modelId="{A19FF622-A704-496E-BCA6-E6C2A23C032B}" type="pres">
      <dgm:prSet presAssocID="{45973943-668D-4B6D-91ED-4FA5A8FB2993}" presName="hierRoot3" presStyleCnt="0">
        <dgm:presLayoutVars>
          <dgm:hierBranch val="init"/>
        </dgm:presLayoutVars>
      </dgm:prSet>
      <dgm:spPr/>
    </dgm:pt>
    <dgm:pt modelId="{C210F19F-9D74-4D10-9DE2-4C787BDD1E69}" type="pres">
      <dgm:prSet presAssocID="{45973943-668D-4B6D-91ED-4FA5A8FB2993}" presName="rootComposite3" presStyleCnt="0"/>
      <dgm:spPr/>
    </dgm:pt>
    <dgm:pt modelId="{D990FC80-DCA2-4A08-B30A-A57EAC9FC052}" type="pres">
      <dgm:prSet presAssocID="{45973943-668D-4B6D-91ED-4FA5A8FB2993}" presName="rootText3" presStyleLbl="asst1" presStyleIdx="0" presStyleCnt="1">
        <dgm:presLayoutVars>
          <dgm:chPref val="3"/>
        </dgm:presLayoutVars>
      </dgm:prSet>
      <dgm:spPr/>
    </dgm:pt>
    <dgm:pt modelId="{4D7D13B3-D425-4F73-9509-44A6C1ECD001}" type="pres">
      <dgm:prSet presAssocID="{45973943-668D-4B6D-91ED-4FA5A8FB2993}" presName="rootConnector3" presStyleLbl="asst1" presStyleIdx="0" presStyleCnt="1"/>
      <dgm:spPr/>
    </dgm:pt>
    <dgm:pt modelId="{25971122-7F8B-4CA0-869F-15A486FBA4C8}" type="pres">
      <dgm:prSet presAssocID="{45973943-668D-4B6D-91ED-4FA5A8FB2993}" presName="hierChild6" presStyleCnt="0"/>
      <dgm:spPr/>
    </dgm:pt>
    <dgm:pt modelId="{2C406052-28D6-44BA-9CD6-4EF22541A56C}" type="pres">
      <dgm:prSet presAssocID="{45973943-668D-4B6D-91ED-4FA5A8FB2993}" presName="hierChild7" presStyleCnt="0"/>
      <dgm:spPr/>
    </dgm:pt>
  </dgm:ptLst>
  <dgm:cxnLst>
    <dgm:cxn modelId="{C5163901-7E42-4929-AC18-42D9D9858DAE}" type="presOf" srcId="{F7C7AC23-DDEA-4CCE-A285-2FFA251089CC}" destId="{187B9BC0-99E2-4312-81A9-FC77137CC337}" srcOrd="0" destOrd="0" presId="urn:microsoft.com/office/officeart/2005/8/layout/orgChart1"/>
    <dgm:cxn modelId="{DE270C09-4627-47CA-878D-848D98DD8E78}" srcId="{E94AA2BF-FA9A-4226-B679-5638131146F4}" destId="{6CCD5FC5-B421-46BE-88C5-7CEA1E24F25D}" srcOrd="3" destOrd="0" parTransId="{F7C7AC23-DDEA-4CCE-A285-2FFA251089CC}" sibTransId="{FEBE6717-540C-4447-B364-3C3A7FCCB561}"/>
    <dgm:cxn modelId="{4A978E0B-C6A4-42A9-B1E9-883E2F8A7FF2}" type="presOf" srcId="{6CCD5FC5-B421-46BE-88C5-7CEA1E24F25D}" destId="{A2DB5D45-7BE0-4393-B09C-F5BA012A484F}" srcOrd="0" destOrd="0" presId="urn:microsoft.com/office/officeart/2005/8/layout/orgChart1"/>
    <dgm:cxn modelId="{B812D30F-19DA-4C86-A197-5E3933BEB541}" type="presOf" srcId="{A15B8988-28C4-43BC-B27B-DC8FC5553CE7}" destId="{D87F9C1A-850E-41DD-B390-518681EA58DE}" srcOrd="1" destOrd="0" presId="urn:microsoft.com/office/officeart/2005/8/layout/orgChart1"/>
    <dgm:cxn modelId="{66724C15-6E96-4502-B2E1-8722B0DDEA52}" type="presOf" srcId="{CD7B6306-37B4-427B-972F-4B03E98E2ADA}" destId="{3D7534ED-BB48-4C2E-A9B4-9F451DF581DF}" srcOrd="0" destOrd="0" presId="urn:microsoft.com/office/officeart/2005/8/layout/orgChart1"/>
    <dgm:cxn modelId="{3A2C2F21-B075-488B-A12C-147ED24A0F2E}" type="presOf" srcId="{A15B8988-28C4-43BC-B27B-DC8FC5553CE7}" destId="{2755ADF2-325D-4619-A730-D053BC9149B5}" srcOrd="0" destOrd="0" presId="urn:microsoft.com/office/officeart/2005/8/layout/orgChart1"/>
    <dgm:cxn modelId="{6434B523-6596-415B-9DC2-952149903DB1}" srcId="{E94AA2BF-FA9A-4226-B679-5638131146F4}" destId="{45973943-668D-4B6D-91ED-4FA5A8FB2993}" srcOrd="0" destOrd="0" parTransId="{6BF64354-3EF4-4CFD-AD01-F4C57BFECD0E}" sibTransId="{2A756973-3626-4828-AAB0-A347E1CB8BE9}"/>
    <dgm:cxn modelId="{1AAB692D-2DE0-4FAD-82D4-850662088F02}" srcId="{E94AA2BF-FA9A-4226-B679-5638131146F4}" destId="{9D03D12C-7968-4A56-9046-203460A06F82}" srcOrd="1" destOrd="0" parTransId="{9119C926-4AB6-4DC9-9EB0-B09E44E62EB3}" sibTransId="{368B956B-5C02-45E9-898C-C7F00BDD891E}"/>
    <dgm:cxn modelId="{AE56AA3B-FCF0-434D-BB9C-5D0E1C2A2271}" type="presOf" srcId="{9D03D12C-7968-4A56-9046-203460A06F82}" destId="{8399BCD8-0553-4734-9268-93A634429E89}" srcOrd="0" destOrd="0" presId="urn:microsoft.com/office/officeart/2005/8/layout/orgChart1"/>
    <dgm:cxn modelId="{4863E53B-8A09-4758-B2C4-6508A0F9F0DC}" type="presOf" srcId="{E94AA2BF-FA9A-4226-B679-5638131146F4}" destId="{6D4181F5-B51C-4444-BE95-63BBC61F1591}" srcOrd="1" destOrd="0" presId="urn:microsoft.com/office/officeart/2005/8/layout/orgChart1"/>
    <dgm:cxn modelId="{9E11C54A-F18C-4E35-B122-A95D581A912E}" type="presOf" srcId="{6BF64354-3EF4-4CFD-AD01-F4C57BFECD0E}" destId="{DB504D56-FA8E-44B4-9587-82BE592B3CD6}" srcOrd="0" destOrd="0" presId="urn:microsoft.com/office/officeart/2005/8/layout/orgChart1"/>
    <dgm:cxn modelId="{C158ED4A-D17D-49B6-BADB-6BA3F613535A}" type="presOf" srcId="{473D7242-E717-40A8-A346-EFC0C537709B}" destId="{AAF61AE4-F43B-45E9-B481-67C03FCCD539}" srcOrd="0" destOrd="0" presId="urn:microsoft.com/office/officeart/2005/8/layout/orgChart1"/>
    <dgm:cxn modelId="{650E634F-28F3-47A8-9306-B11D13F08426}" type="presOf" srcId="{A6E731EE-365D-42A9-823D-3DDD596B139A}" destId="{5440C19F-CC19-4013-A34C-1E67EE36957A}" srcOrd="1" destOrd="0" presId="urn:microsoft.com/office/officeart/2005/8/layout/orgChart1"/>
    <dgm:cxn modelId="{35C7E172-3450-4529-B83C-EB4B7B3E8D6A}" type="presOf" srcId="{9119C926-4AB6-4DC9-9EB0-B09E44E62EB3}" destId="{5F8C63C8-F21B-4635-A1DA-121977BF2D4C}" srcOrd="0" destOrd="0" presId="urn:microsoft.com/office/officeart/2005/8/layout/orgChart1"/>
    <dgm:cxn modelId="{FC281877-D0F3-4E19-ACA7-85E20AB42085}" type="presOf" srcId="{6CCD5FC5-B421-46BE-88C5-7CEA1E24F25D}" destId="{C6C1E642-0181-406E-93B8-C5B8F3707997}" srcOrd="1" destOrd="0" presId="urn:microsoft.com/office/officeart/2005/8/layout/orgChart1"/>
    <dgm:cxn modelId="{93B0867F-4367-4891-BAFB-E7111477D157}" type="presOf" srcId="{473D7242-E717-40A8-A346-EFC0C537709B}" destId="{9A378F30-BFD9-4279-8937-E438EA837D43}" srcOrd="1" destOrd="0" presId="urn:microsoft.com/office/officeart/2005/8/layout/orgChart1"/>
    <dgm:cxn modelId="{ABAF2A90-FE4C-465A-B3CF-13A3CC3252D1}" srcId="{46EB3AF9-12C1-4FB9-9E69-70B33044FD22}" destId="{E94AA2BF-FA9A-4226-B679-5638131146F4}" srcOrd="0" destOrd="0" parTransId="{716B2A70-59D9-4CAD-9955-F91815EF0809}" sibTransId="{2355C486-BD72-4012-834C-7D1B2E854AA6}"/>
    <dgm:cxn modelId="{5408B493-91E6-41D8-9346-B480035261D1}" type="presOf" srcId="{46EB3AF9-12C1-4FB9-9E69-70B33044FD22}" destId="{785C26BD-2959-4911-8047-851F5184A14E}" srcOrd="0" destOrd="0" presId="urn:microsoft.com/office/officeart/2005/8/layout/orgChart1"/>
    <dgm:cxn modelId="{FEA769A6-DB82-4BF0-A3AE-AC473558C9A9}" type="presOf" srcId="{E94AA2BF-FA9A-4226-B679-5638131146F4}" destId="{43E3D2C9-E197-46AE-A2D3-E41BDA0A18F2}" srcOrd="0" destOrd="0" presId="urn:microsoft.com/office/officeart/2005/8/layout/orgChart1"/>
    <dgm:cxn modelId="{07C0ADA8-DBD5-4EC5-8852-FF841AADAB28}" type="presOf" srcId="{7495F69A-D2EB-4AD9-B4DA-4AECA9D1E49F}" destId="{6BF28D85-0599-4F10-AC73-68AE68236BE1}" srcOrd="0" destOrd="0" presId="urn:microsoft.com/office/officeart/2005/8/layout/orgChart1"/>
    <dgm:cxn modelId="{18A891AC-477C-4D69-BFD2-FDD0991C0A12}" type="presOf" srcId="{A6E731EE-365D-42A9-823D-3DDD596B139A}" destId="{0C32C7D1-98A8-4793-8BF1-8F81BC367238}" srcOrd="0" destOrd="0" presId="urn:microsoft.com/office/officeart/2005/8/layout/orgChart1"/>
    <dgm:cxn modelId="{07A503B7-51EF-4D67-A8B6-B1E504C26A84}" type="presOf" srcId="{B1E64DB4-1ADE-4C78-861D-97FC750535E8}" destId="{3CFADCA0-9805-47F3-ADFC-B3ED85B539A8}" srcOrd="0" destOrd="0" presId="urn:microsoft.com/office/officeart/2005/8/layout/orgChart1"/>
    <dgm:cxn modelId="{E2AB89CB-2E69-4E05-8312-60B204F412AA}" srcId="{E94AA2BF-FA9A-4226-B679-5638131146F4}" destId="{473D7242-E717-40A8-A346-EFC0C537709B}" srcOrd="5" destOrd="0" parTransId="{B1E64DB4-1ADE-4C78-861D-97FC750535E8}" sibTransId="{783FDFE9-EA67-459B-97FD-E98E4856BB5C}"/>
    <dgm:cxn modelId="{221DE8D3-87A4-49B4-9F7F-941EFEE00452}" type="presOf" srcId="{45973943-668D-4B6D-91ED-4FA5A8FB2993}" destId="{4D7D13B3-D425-4F73-9509-44A6C1ECD001}" srcOrd="1" destOrd="0" presId="urn:microsoft.com/office/officeart/2005/8/layout/orgChart1"/>
    <dgm:cxn modelId="{D43493DB-FFD4-4903-BCEB-1618D0EEBDEA}" type="presOf" srcId="{45973943-668D-4B6D-91ED-4FA5A8FB2993}" destId="{D990FC80-DCA2-4A08-B30A-A57EAC9FC052}" srcOrd="0" destOrd="0" presId="urn:microsoft.com/office/officeart/2005/8/layout/orgChart1"/>
    <dgm:cxn modelId="{CEF410DE-0AD7-4578-9CB7-AE8C5B80650E}" srcId="{E94AA2BF-FA9A-4226-B679-5638131146F4}" destId="{A15B8988-28C4-43BC-B27B-DC8FC5553CE7}" srcOrd="2" destOrd="0" parTransId="{CD7B6306-37B4-427B-972F-4B03E98E2ADA}" sibTransId="{9E9526F5-305D-405D-A128-6CC363348EC9}"/>
    <dgm:cxn modelId="{596C2EEE-4A14-4CB5-8181-20DA8FA2A834}" srcId="{E94AA2BF-FA9A-4226-B679-5638131146F4}" destId="{A6E731EE-365D-42A9-823D-3DDD596B139A}" srcOrd="4" destOrd="0" parTransId="{7495F69A-D2EB-4AD9-B4DA-4AECA9D1E49F}" sibTransId="{30841EBE-B10F-4276-A9B7-39AE31D430A4}"/>
    <dgm:cxn modelId="{F8CBFEF3-540F-49F0-A199-5E9ABFEF145A}" type="presOf" srcId="{9D03D12C-7968-4A56-9046-203460A06F82}" destId="{6F0B7BD3-0018-47C5-A1F8-D67D24909108}" srcOrd="1" destOrd="0" presId="urn:microsoft.com/office/officeart/2005/8/layout/orgChart1"/>
    <dgm:cxn modelId="{CBF7E4F8-53BC-475C-9672-4881410C09AD}" type="presParOf" srcId="{785C26BD-2959-4911-8047-851F5184A14E}" destId="{72BC1BE8-2522-4BB5-A35E-5E3BC2F3887A}" srcOrd="0" destOrd="0" presId="urn:microsoft.com/office/officeart/2005/8/layout/orgChart1"/>
    <dgm:cxn modelId="{F15E7BCC-DE11-4DBC-A2B6-54DFE6C83DF3}" type="presParOf" srcId="{72BC1BE8-2522-4BB5-A35E-5E3BC2F3887A}" destId="{CAD6FE3F-1DD3-4A3E-9C8B-44BC2C33E8CE}" srcOrd="0" destOrd="0" presId="urn:microsoft.com/office/officeart/2005/8/layout/orgChart1"/>
    <dgm:cxn modelId="{950E92A6-6C27-4555-802D-906B9F827818}" type="presParOf" srcId="{CAD6FE3F-1DD3-4A3E-9C8B-44BC2C33E8CE}" destId="{43E3D2C9-E197-46AE-A2D3-E41BDA0A18F2}" srcOrd="0" destOrd="0" presId="urn:microsoft.com/office/officeart/2005/8/layout/orgChart1"/>
    <dgm:cxn modelId="{B369D589-EA32-491C-981D-8A1A3E079C1E}" type="presParOf" srcId="{CAD6FE3F-1DD3-4A3E-9C8B-44BC2C33E8CE}" destId="{6D4181F5-B51C-4444-BE95-63BBC61F1591}" srcOrd="1" destOrd="0" presId="urn:microsoft.com/office/officeart/2005/8/layout/orgChart1"/>
    <dgm:cxn modelId="{39DF1A95-AD6E-4316-ADAA-9F4252662616}" type="presParOf" srcId="{72BC1BE8-2522-4BB5-A35E-5E3BC2F3887A}" destId="{03A34B49-4D14-4C7D-91BA-D3F83410E2D7}" srcOrd="1" destOrd="0" presId="urn:microsoft.com/office/officeart/2005/8/layout/orgChart1"/>
    <dgm:cxn modelId="{7488F072-DB9F-4DAF-B3AA-BEDDBFFE1D43}" type="presParOf" srcId="{03A34B49-4D14-4C7D-91BA-D3F83410E2D7}" destId="{5F8C63C8-F21B-4635-A1DA-121977BF2D4C}" srcOrd="0" destOrd="0" presId="urn:microsoft.com/office/officeart/2005/8/layout/orgChart1"/>
    <dgm:cxn modelId="{091C2E9D-58A5-422B-9411-3F62F33A899C}" type="presParOf" srcId="{03A34B49-4D14-4C7D-91BA-D3F83410E2D7}" destId="{FE32475D-5A96-48F4-B715-28163688B01A}" srcOrd="1" destOrd="0" presId="urn:microsoft.com/office/officeart/2005/8/layout/orgChart1"/>
    <dgm:cxn modelId="{148A62DB-62BE-4C6A-A8A1-BC0A426559B9}" type="presParOf" srcId="{FE32475D-5A96-48F4-B715-28163688B01A}" destId="{4513CF2A-697A-4A16-A302-D40392E7C05F}" srcOrd="0" destOrd="0" presId="urn:microsoft.com/office/officeart/2005/8/layout/orgChart1"/>
    <dgm:cxn modelId="{ADF14D94-B83B-4F86-8E4F-D0ACEFBF4905}" type="presParOf" srcId="{4513CF2A-697A-4A16-A302-D40392E7C05F}" destId="{8399BCD8-0553-4734-9268-93A634429E89}" srcOrd="0" destOrd="0" presId="urn:microsoft.com/office/officeart/2005/8/layout/orgChart1"/>
    <dgm:cxn modelId="{18D40BD4-04FA-4DEA-83F6-094BAEF6E844}" type="presParOf" srcId="{4513CF2A-697A-4A16-A302-D40392E7C05F}" destId="{6F0B7BD3-0018-47C5-A1F8-D67D24909108}" srcOrd="1" destOrd="0" presId="urn:microsoft.com/office/officeart/2005/8/layout/orgChart1"/>
    <dgm:cxn modelId="{E2ABB8E1-4375-44AF-A03F-68ABBC524325}" type="presParOf" srcId="{FE32475D-5A96-48F4-B715-28163688B01A}" destId="{29AFF101-B946-4B85-83A2-9DF043EA1919}" srcOrd="1" destOrd="0" presId="urn:microsoft.com/office/officeart/2005/8/layout/orgChart1"/>
    <dgm:cxn modelId="{B24DA655-B9C4-4B12-B29C-CAE625A412A6}" type="presParOf" srcId="{FE32475D-5A96-48F4-B715-28163688B01A}" destId="{12A6A3C2-A19E-4FA9-8D8A-453AB6AB1BD8}" srcOrd="2" destOrd="0" presId="urn:microsoft.com/office/officeart/2005/8/layout/orgChart1"/>
    <dgm:cxn modelId="{1DEA0CB9-7C8F-4757-993D-DAE837F4AF8A}" type="presParOf" srcId="{03A34B49-4D14-4C7D-91BA-D3F83410E2D7}" destId="{3D7534ED-BB48-4C2E-A9B4-9F451DF581DF}" srcOrd="2" destOrd="0" presId="urn:microsoft.com/office/officeart/2005/8/layout/orgChart1"/>
    <dgm:cxn modelId="{3FD74308-21D3-40EC-95EA-FC9478AA0544}" type="presParOf" srcId="{03A34B49-4D14-4C7D-91BA-D3F83410E2D7}" destId="{45B0C3ED-0726-4347-865C-F03DDD08AC52}" srcOrd="3" destOrd="0" presId="urn:microsoft.com/office/officeart/2005/8/layout/orgChart1"/>
    <dgm:cxn modelId="{74835294-526F-4080-A961-73EF172E3A46}" type="presParOf" srcId="{45B0C3ED-0726-4347-865C-F03DDD08AC52}" destId="{EE52F0CB-D199-4640-BDAF-E00602559D2E}" srcOrd="0" destOrd="0" presId="urn:microsoft.com/office/officeart/2005/8/layout/orgChart1"/>
    <dgm:cxn modelId="{E19B9660-04F3-4519-A500-775B99C70188}" type="presParOf" srcId="{EE52F0CB-D199-4640-BDAF-E00602559D2E}" destId="{2755ADF2-325D-4619-A730-D053BC9149B5}" srcOrd="0" destOrd="0" presId="urn:microsoft.com/office/officeart/2005/8/layout/orgChart1"/>
    <dgm:cxn modelId="{6907FBF0-BD13-498B-8768-BFB19390956E}" type="presParOf" srcId="{EE52F0CB-D199-4640-BDAF-E00602559D2E}" destId="{D87F9C1A-850E-41DD-B390-518681EA58DE}" srcOrd="1" destOrd="0" presId="urn:microsoft.com/office/officeart/2005/8/layout/orgChart1"/>
    <dgm:cxn modelId="{9F7DFE4B-6951-4E63-BB91-B2E3E34AAF7C}" type="presParOf" srcId="{45B0C3ED-0726-4347-865C-F03DDD08AC52}" destId="{B7BF2775-C19A-46CE-BE14-CEF3F72D8BB1}" srcOrd="1" destOrd="0" presId="urn:microsoft.com/office/officeart/2005/8/layout/orgChart1"/>
    <dgm:cxn modelId="{DAFD998B-90B3-4E00-B285-C6C9E7A74B13}" type="presParOf" srcId="{45B0C3ED-0726-4347-865C-F03DDD08AC52}" destId="{302847D5-FC77-4C82-B756-66779320BD23}" srcOrd="2" destOrd="0" presId="urn:microsoft.com/office/officeart/2005/8/layout/orgChart1"/>
    <dgm:cxn modelId="{CC046247-B92A-4D2A-BAED-5ECF443ED591}" type="presParOf" srcId="{03A34B49-4D14-4C7D-91BA-D3F83410E2D7}" destId="{187B9BC0-99E2-4312-81A9-FC77137CC337}" srcOrd="4" destOrd="0" presId="urn:microsoft.com/office/officeart/2005/8/layout/orgChart1"/>
    <dgm:cxn modelId="{C9C339A1-DE3E-4461-A47C-12818F5A2988}" type="presParOf" srcId="{03A34B49-4D14-4C7D-91BA-D3F83410E2D7}" destId="{883B9A5D-121A-41F7-9FD3-B1003749DD89}" srcOrd="5" destOrd="0" presId="urn:microsoft.com/office/officeart/2005/8/layout/orgChart1"/>
    <dgm:cxn modelId="{863BAFBD-9501-4815-AD53-E82B6A1994F7}" type="presParOf" srcId="{883B9A5D-121A-41F7-9FD3-B1003749DD89}" destId="{EF50B846-AE99-4588-86F0-A6FF189BA332}" srcOrd="0" destOrd="0" presId="urn:microsoft.com/office/officeart/2005/8/layout/orgChart1"/>
    <dgm:cxn modelId="{6D186FFA-9AC4-4FC1-8B18-AFE3388EB66C}" type="presParOf" srcId="{EF50B846-AE99-4588-86F0-A6FF189BA332}" destId="{A2DB5D45-7BE0-4393-B09C-F5BA012A484F}" srcOrd="0" destOrd="0" presId="urn:microsoft.com/office/officeart/2005/8/layout/orgChart1"/>
    <dgm:cxn modelId="{79E909C9-C550-4B22-A2C6-4F52EC238355}" type="presParOf" srcId="{EF50B846-AE99-4588-86F0-A6FF189BA332}" destId="{C6C1E642-0181-406E-93B8-C5B8F3707997}" srcOrd="1" destOrd="0" presId="urn:microsoft.com/office/officeart/2005/8/layout/orgChart1"/>
    <dgm:cxn modelId="{F9792C80-66F1-4D55-B7A3-5B4A02AA5FA4}" type="presParOf" srcId="{883B9A5D-121A-41F7-9FD3-B1003749DD89}" destId="{FC305ECC-B5F7-4EB8-8BF8-90B6B4E6A4B1}" srcOrd="1" destOrd="0" presId="urn:microsoft.com/office/officeart/2005/8/layout/orgChart1"/>
    <dgm:cxn modelId="{C9FFE34B-7998-452D-8706-7E570AE063D7}" type="presParOf" srcId="{883B9A5D-121A-41F7-9FD3-B1003749DD89}" destId="{C4C9A4F1-EBA7-4A79-AF15-18D23F4880F8}" srcOrd="2" destOrd="0" presId="urn:microsoft.com/office/officeart/2005/8/layout/orgChart1"/>
    <dgm:cxn modelId="{8C9A406F-1C0E-423F-A7ED-A7146018AD5D}" type="presParOf" srcId="{03A34B49-4D14-4C7D-91BA-D3F83410E2D7}" destId="{6BF28D85-0599-4F10-AC73-68AE68236BE1}" srcOrd="6" destOrd="0" presId="urn:microsoft.com/office/officeart/2005/8/layout/orgChart1"/>
    <dgm:cxn modelId="{502A4561-0917-44CF-A34D-0E2DF91B772C}" type="presParOf" srcId="{03A34B49-4D14-4C7D-91BA-D3F83410E2D7}" destId="{1DBD4A39-5EC7-4CFB-B636-805B4C7ED319}" srcOrd="7" destOrd="0" presId="urn:microsoft.com/office/officeart/2005/8/layout/orgChart1"/>
    <dgm:cxn modelId="{C2EAAC41-2AAB-42BB-8DDD-FBFFE5F55938}" type="presParOf" srcId="{1DBD4A39-5EC7-4CFB-B636-805B4C7ED319}" destId="{68B75323-DD2E-405D-A2EB-C026B5E66D18}" srcOrd="0" destOrd="0" presId="urn:microsoft.com/office/officeart/2005/8/layout/orgChart1"/>
    <dgm:cxn modelId="{B2876BF8-C4D7-4F8F-B003-F6A4DA7C4B8A}" type="presParOf" srcId="{68B75323-DD2E-405D-A2EB-C026B5E66D18}" destId="{0C32C7D1-98A8-4793-8BF1-8F81BC367238}" srcOrd="0" destOrd="0" presId="urn:microsoft.com/office/officeart/2005/8/layout/orgChart1"/>
    <dgm:cxn modelId="{11E944D0-6944-4412-A604-0E1EB8A48758}" type="presParOf" srcId="{68B75323-DD2E-405D-A2EB-C026B5E66D18}" destId="{5440C19F-CC19-4013-A34C-1E67EE36957A}" srcOrd="1" destOrd="0" presId="urn:microsoft.com/office/officeart/2005/8/layout/orgChart1"/>
    <dgm:cxn modelId="{65FD661F-557B-4CB3-ACC7-A9C1139C9232}" type="presParOf" srcId="{1DBD4A39-5EC7-4CFB-B636-805B4C7ED319}" destId="{C1ABE3A2-D1E7-4BA0-8CCE-5272D96F49B2}" srcOrd="1" destOrd="0" presId="urn:microsoft.com/office/officeart/2005/8/layout/orgChart1"/>
    <dgm:cxn modelId="{A73AA3E4-1079-4556-8332-7C0FEE5E0223}" type="presParOf" srcId="{1DBD4A39-5EC7-4CFB-B636-805B4C7ED319}" destId="{15E27FD4-70C7-408F-A1AF-4F3224391738}" srcOrd="2" destOrd="0" presId="urn:microsoft.com/office/officeart/2005/8/layout/orgChart1"/>
    <dgm:cxn modelId="{2CCFEA80-220C-4D2C-9A72-8EE87C8FACDD}" type="presParOf" srcId="{03A34B49-4D14-4C7D-91BA-D3F83410E2D7}" destId="{3CFADCA0-9805-47F3-ADFC-B3ED85B539A8}" srcOrd="8" destOrd="0" presId="urn:microsoft.com/office/officeart/2005/8/layout/orgChart1"/>
    <dgm:cxn modelId="{F5AFD1BC-7C6A-4CBE-A47B-0BFE1E151D0C}" type="presParOf" srcId="{03A34B49-4D14-4C7D-91BA-D3F83410E2D7}" destId="{A611CCF5-B91B-4626-BF41-00E9DB9D5B8A}" srcOrd="9" destOrd="0" presId="urn:microsoft.com/office/officeart/2005/8/layout/orgChart1"/>
    <dgm:cxn modelId="{DB6422C3-2638-4811-8BF8-E4868933BB0C}" type="presParOf" srcId="{A611CCF5-B91B-4626-BF41-00E9DB9D5B8A}" destId="{7E413EFB-F072-418E-A7EF-4DAE28FF0FC2}" srcOrd="0" destOrd="0" presId="urn:microsoft.com/office/officeart/2005/8/layout/orgChart1"/>
    <dgm:cxn modelId="{768CDB23-8CFC-47BF-8AB6-08B14313E55F}" type="presParOf" srcId="{7E413EFB-F072-418E-A7EF-4DAE28FF0FC2}" destId="{AAF61AE4-F43B-45E9-B481-67C03FCCD539}" srcOrd="0" destOrd="0" presId="urn:microsoft.com/office/officeart/2005/8/layout/orgChart1"/>
    <dgm:cxn modelId="{1E55F852-B9A0-4D4B-BE38-E778E7D746E3}" type="presParOf" srcId="{7E413EFB-F072-418E-A7EF-4DAE28FF0FC2}" destId="{9A378F30-BFD9-4279-8937-E438EA837D43}" srcOrd="1" destOrd="0" presId="urn:microsoft.com/office/officeart/2005/8/layout/orgChart1"/>
    <dgm:cxn modelId="{D3BEF13E-C2F0-4CFA-94AC-86CA14021F17}" type="presParOf" srcId="{A611CCF5-B91B-4626-BF41-00E9DB9D5B8A}" destId="{8E60EEA7-1751-48E9-A46B-F1C7B9D2BBDC}" srcOrd="1" destOrd="0" presId="urn:microsoft.com/office/officeart/2005/8/layout/orgChart1"/>
    <dgm:cxn modelId="{38C69A3F-9122-4FED-AAEC-631D47F608B4}" type="presParOf" srcId="{A611CCF5-B91B-4626-BF41-00E9DB9D5B8A}" destId="{284A9DEF-259D-4D28-AF7C-4AAA5A0E89B6}" srcOrd="2" destOrd="0" presId="urn:microsoft.com/office/officeart/2005/8/layout/orgChart1"/>
    <dgm:cxn modelId="{868E13E7-FCD9-4925-BD0A-19C24541DA74}" type="presParOf" srcId="{72BC1BE8-2522-4BB5-A35E-5E3BC2F3887A}" destId="{89ED0D7F-299E-46E8-BCB2-09BF49AF68C6}" srcOrd="2" destOrd="0" presId="urn:microsoft.com/office/officeart/2005/8/layout/orgChart1"/>
    <dgm:cxn modelId="{0351434C-AD39-4E12-8D38-4A8FB1AAD19A}" type="presParOf" srcId="{89ED0D7F-299E-46E8-BCB2-09BF49AF68C6}" destId="{DB504D56-FA8E-44B4-9587-82BE592B3CD6}" srcOrd="0" destOrd="0" presId="urn:microsoft.com/office/officeart/2005/8/layout/orgChart1"/>
    <dgm:cxn modelId="{AC629231-A2AC-4569-859D-67B30B2DCBBA}" type="presParOf" srcId="{89ED0D7F-299E-46E8-BCB2-09BF49AF68C6}" destId="{A19FF622-A704-496E-BCA6-E6C2A23C032B}" srcOrd="1" destOrd="0" presId="urn:microsoft.com/office/officeart/2005/8/layout/orgChart1"/>
    <dgm:cxn modelId="{DEED516D-7EDE-4F78-BD80-A91F183F30A5}" type="presParOf" srcId="{A19FF622-A704-496E-BCA6-E6C2A23C032B}" destId="{C210F19F-9D74-4D10-9DE2-4C787BDD1E69}" srcOrd="0" destOrd="0" presId="urn:microsoft.com/office/officeart/2005/8/layout/orgChart1"/>
    <dgm:cxn modelId="{09D676AB-25E7-4C1B-922B-D907572A36D3}" type="presParOf" srcId="{C210F19F-9D74-4D10-9DE2-4C787BDD1E69}" destId="{D990FC80-DCA2-4A08-B30A-A57EAC9FC052}" srcOrd="0" destOrd="0" presId="urn:microsoft.com/office/officeart/2005/8/layout/orgChart1"/>
    <dgm:cxn modelId="{DF535997-CA23-4F02-BF9D-0A0A9386F22E}" type="presParOf" srcId="{C210F19F-9D74-4D10-9DE2-4C787BDD1E69}" destId="{4D7D13B3-D425-4F73-9509-44A6C1ECD001}" srcOrd="1" destOrd="0" presId="urn:microsoft.com/office/officeart/2005/8/layout/orgChart1"/>
    <dgm:cxn modelId="{93521E51-0E46-4A5F-95B8-D9EB4948338D}" type="presParOf" srcId="{A19FF622-A704-496E-BCA6-E6C2A23C032B}" destId="{25971122-7F8B-4CA0-869F-15A486FBA4C8}" srcOrd="1" destOrd="0" presId="urn:microsoft.com/office/officeart/2005/8/layout/orgChart1"/>
    <dgm:cxn modelId="{E83F5F9F-7320-4674-8B8A-4E7B95E4E122}" type="presParOf" srcId="{A19FF622-A704-496E-BCA6-E6C2A23C032B}" destId="{2C406052-28D6-44BA-9CD6-4EF22541A5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7E4897-2F20-46A9-877F-8F349B200A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106604-DBE6-4C0D-A262-05BA978C461A}">
      <dgm:prSet phldrT="[Text]"/>
      <dgm:spPr>
        <a:xfrm>
          <a:off x="4643640" y="2750"/>
          <a:ext cx="1228319"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All students (n=47)</a:t>
          </a:r>
        </a:p>
      </dgm:t>
    </dgm:pt>
    <dgm:pt modelId="{99DCAE99-6431-48D6-AC1E-5E7A6B57ACB8}" type="parTrans" cxnId="{6B380552-6912-4B72-8EFA-2F0F9C849E25}">
      <dgm:prSet/>
      <dgm:spPr/>
      <dgm:t>
        <a:bodyPr/>
        <a:lstStyle/>
        <a:p>
          <a:endParaRPr lang="en-US"/>
        </a:p>
      </dgm:t>
    </dgm:pt>
    <dgm:pt modelId="{ABD95F63-14D2-45A3-AA8C-D69EF2DBC1C1}" type="sibTrans" cxnId="{6B380552-6912-4B72-8EFA-2F0F9C849E25}">
      <dgm:prSet/>
      <dgm:spPr/>
      <dgm:t>
        <a:bodyPr/>
        <a:lstStyle/>
        <a:p>
          <a:endParaRPr lang="en-US"/>
        </a:p>
      </dgm:t>
    </dgm:pt>
    <dgm:pt modelId="{27D379D6-AF80-45E8-963E-2F01E54A9687}" type="asst">
      <dgm:prSet phldrT="[Text]"/>
      <dgm:spPr>
        <a:xfrm>
          <a:off x="4248945" y="650974"/>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Students who were included</a:t>
          </a:r>
        </a:p>
        <a:p>
          <a:pPr>
            <a:buNone/>
          </a:pPr>
          <a:r>
            <a:rPr lang="en-US">
              <a:solidFill>
                <a:sysClr val="window" lastClr="FFFFFF"/>
              </a:solidFill>
              <a:latin typeface="Calibri" panose="020F0502020204030204"/>
              <a:ea typeface="+mn-ea"/>
              <a:cs typeface="+mn-cs"/>
            </a:rPr>
            <a:t>(n=39)</a:t>
          </a:r>
        </a:p>
      </dgm:t>
    </dgm:pt>
    <dgm:pt modelId="{6AFA3564-2BD5-40FC-9385-FEE7CAF086DF}" type="parTrans" cxnId="{303719B8-0C75-417A-AC94-D890DAA4733D}">
      <dgm:prSet/>
      <dgm:spPr>
        <a:xfrm>
          <a:off x="5161935" y="459246"/>
          <a:ext cx="95864" cy="419975"/>
        </a:xfrm>
        <a:custGeom>
          <a:avLst/>
          <a:gdLst/>
          <a:ahLst/>
          <a:cxnLst/>
          <a:rect l="0" t="0" r="0" b="0"/>
          <a:pathLst>
            <a:path>
              <a:moveTo>
                <a:pt x="95864" y="0"/>
              </a:moveTo>
              <a:lnTo>
                <a:pt x="95864" y="419975"/>
              </a:lnTo>
              <a:lnTo>
                <a:pt x="0" y="41997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1A7A9B59-8F45-49C2-BC7A-2815A40506FE}" type="sibTrans" cxnId="{303719B8-0C75-417A-AC94-D890DAA4733D}">
      <dgm:prSet/>
      <dgm:spPr/>
      <dgm:t>
        <a:bodyPr/>
        <a:lstStyle/>
        <a:p>
          <a:endParaRPr lang="en-US"/>
        </a:p>
      </dgm:t>
    </dgm:pt>
    <dgm:pt modelId="{F8B16FD9-0162-4F31-A7CE-2222E70680E5}">
      <dgm:prSet phldrT="[Text]"/>
      <dgm:spPr>
        <a:xfrm>
          <a:off x="4231548" y="1360947"/>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Postive responses</a:t>
          </a:r>
        </a:p>
        <a:p>
          <a:pPr>
            <a:buNone/>
          </a:pPr>
          <a:r>
            <a:rPr lang="en-US">
              <a:solidFill>
                <a:sysClr val="window" lastClr="FFFFFF"/>
              </a:solidFill>
              <a:latin typeface="Calibri" panose="020F0502020204030204"/>
              <a:ea typeface="+mn-ea"/>
              <a:cs typeface="+mn-cs"/>
            </a:rPr>
            <a:t>(n=13)</a:t>
          </a:r>
        </a:p>
      </dgm:t>
    </dgm:pt>
    <dgm:pt modelId="{50307854-488A-443D-AB74-A35177533A62}" type="parTrans" cxnId="{E25789E8-0920-46BC-AE61-69A1C0596FE6}">
      <dgm:prSet/>
      <dgm:spPr>
        <a:xfrm>
          <a:off x="4688043" y="459246"/>
          <a:ext cx="569756" cy="901701"/>
        </a:xfrm>
        <a:custGeom>
          <a:avLst/>
          <a:gdLst/>
          <a:ahLst/>
          <a:cxnLst/>
          <a:rect l="0" t="0" r="0" b="0"/>
          <a:pathLst>
            <a:path>
              <a:moveTo>
                <a:pt x="569756" y="0"/>
              </a:moveTo>
              <a:lnTo>
                <a:pt x="569756" y="805837"/>
              </a:lnTo>
              <a:lnTo>
                <a:pt x="0" y="805837"/>
              </a:lnTo>
              <a:lnTo>
                <a:pt x="0" y="90170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C1881337-3813-48DE-B4E6-896AE54A3086}" type="sibTrans" cxnId="{E25789E8-0920-46BC-AE61-69A1C0596FE6}">
      <dgm:prSet/>
      <dgm:spPr/>
      <dgm:t>
        <a:bodyPr/>
        <a:lstStyle/>
        <a:p>
          <a:endParaRPr lang="en-US"/>
        </a:p>
      </dgm:t>
    </dgm:pt>
    <dgm:pt modelId="{5F9B6735-A82B-489D-8263-C12139686C0E}">
      <dgm:prSet phldrT="[Text]"/>
      <dgm:spPr>
        <a:xfrm>
          <a:off x="5286344" y="1360742"/>
          <a:ext cx="1057243"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Negative responses (n=26)</a:t>
          </a:r>
        </a:p>
      </dgm:t>
    </dgm:pt>
    <dgm:pt modelId="{198954A8-4A33-40D9-91EE-B14AB2EEB6DF}" type="parTrans" cxnId="{54E6535D-4106-4E06-B38F-057BE0864F5D}">
      <dgm:prSet/>
      <dgm:spPr>
        <a:xfrm>
          <a:off x="5257800" y="459246"/>
          <a:ext cx="557166" cy="901496"/>
        </a:xfrm>
        <a:custGeom>
          <a:avLst/>
          <a:gdLst/>
          <a:ahLst/>
          <a:cxnLst/>
          <a:rect l="0" t="0" r="0" b="0"/>
          <a:pathLst>
            <a:path>
              <a:moveTo>
                <a:pt x="0" y="0"/>
              </a:moveTo>
              <a:lnTo>
                <a:pt x="0" y="805632"/>
              </a:lnTo>
              <a:lnTo>
                <a:pt x="557166" y="805632"/>
              </a:lnTo>
              <a:lnTo>
                <a:pt x="557166" y="90149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F1E21ECF-4C4D-40BC-826B-D400A7F335FE}" type="sibTrans" cxnId="{54E6535D-4106-4E06-B38F-057BE0864F5D}">
      <dgm:prSet/>
      <dgm:spPr/>
      <dgm:t>
        <a:bodyPr/>
        <a:lstStyle/>
        <a:p>
          <a:endParaRPr lang="en-US"/>
        </a:p>
      </dgm:t>
    </dgm:pt>
    <dgm:pt modelId="{8A56D85D-9330-4E67-9B51-62A71AC93119}">
      <dgm:prSet/>
      <dgm:spPr>
        <a:xfrm>
          <a:off x="6938520" y="191078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Remote learning (n=9)</a:t>
          </a:r>
        </a:p>
      </dgm:t>
    </dgm:pt>
    <dgm:pt modelId="{DC2C3225-1E7E-4F59-A4F1-4CCF6D3614C3}" type="parTrans" cxnId="{68AEC96A-E76A-4748-8F7F-4C25F851EB24}">
      <dgm:prSet/>
      <dgm:spPr>
        <a:xfrm>
          <a:off x="6237863" y="1817237"/>
          <a:ext cx="700656" cy="321792"/>
        </a:xfrm>
        <a:custGeom>
          <a:avLst/>
          <a:gdLst/>
          <a:ahLst/>
          <a:cxnLst/>
          <a:rect l="0" t="0" r="0" b="0"/>
          <a:pathLst>
            <a:path>
              <a:moveTo>
                <a:pt x="0" y="0"/>
              </a:moveTo>
              <a:lnTo>
                <a:pt x="0" y="321792"/>
              </a:lnTo>
              <a:lnTo>
                <a:pt x="700656" y="321792"/>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AFDE64FE-45AB-4943-B065-9331E43203F7}" type="sibTrans" cxnId="{68AEC96A-E76A-4748-8F7F-4C25F851EB24}">
      <dgm:prSet/>
      <dgm:spPr/>
      <dgm:t>
        <a:bodyPr/>
        <a:lstStyle/>
        <a:p>
          <a:endParaRPr lang="en-US"/>
        </a:p>
      </dgm:t>
    </dgm:pt>
    <dgm:pt modelId="{3097BEB3-74A0-4B83-B3A1-8B98066A60E7}">
      <dgm:prSet/>
      <dgm:spPr>
        <a:xfrm>
          <a:off x="6946874" y="3191101"/>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Non-academic </a:t>
          </a:r>
        </a:p>
        <a:p>
          <a:pPr>
            <a:buNone/>
          </a:pPr>
          <a:r>
            <a:rPr lang="en-US">
              <a:solidFill>
                <a:sysClr val="window" lastClr="FFFFFF"/>
              </a:solidFill>
              <a:latin typeface="Calibri" panose="020F0502020204030204"/>
              <a:ea typeface="+mn-ea"/>
              <a:cs typeface="+mn-cs"/>
            </a:rPr>
            <a:t>(n=6)</a:t>
          </a:r>
        </a:p>
      </dgm:t>
    </dgm:pt>
    <dgm:pt modelId="{3AA5DD03-D444-40E4-94A0-C105F0FF12E2}" type="parTrans" cxnId="{197C9C92-EA76-44B8-8228-21ABF1151796}">
      <dgm:prSet/>
      <dgm:spPr>
        <a:xfrm>
          <a:off x="6237863" y="1817237"/>
          <a:ext cx="709010" cy="1602111"/>
        </a:xfrm>
        <a:custGeom>
          <a:avLst/>
          <a:gdLst/>
          <a:ahLst/>
          <a:cxnLst/>
          <a:rect l="0" t="0" r="0" b="0"/>
          <a:pathLst>
            <a:path>
              <a:moveTo>
                <a:pt x="0" y="0"/>
              </a:moveTo>
              <a:lnTo>
                <a:pt x="0" y="1602111"/>
              </a:lnTo>
              <a:lnTo>
                <a:pt x="709010" y="160211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3950956-7AF5-4827-8666-3DBFABAF67B0}" type="sibTrans" cxnId="{197C9C92-EA76-44B8-8228-21ABF1151796}">
      <dgm:prSet/>
      <dgm:spPr/>
      <dgm:t>
        <a:bodyPr/>
        <a:lstStyle/>
        <a:p>
          <a:endParaRPr lang="en-US"/>
        </a:p>
      </dgm:t>
    </dgm:pt>
    <dgm:pt modelId="{F8FFAA3D-FFDA-49D4-9E3C-ABCE2EFBCA84}">
      <dgm:prSet/>
      <dgm:spPr>
        <a:xfrm>
          <a:off x="6923291" y="378636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Acommodation (n=7)</a:t>
          </a:r>
        </a:p>
      </dgm:t>
    </dgm:pt>
    <dgm:pt modelId="{60950573-4864-490A-AB33-79D6F037E189}" type="parTrans" cxnId="{4A270992-6FDB-423C-B667-17C03506D199}">
      <dgm:prSet/>
      <dgm:spPr>
        <a:xfrm>
          <a:off x="6237863" y="1817237"/>
          <a:ext cx="685427" cy="2197372"/>
        </a:xfrm>
        <a:custGeom>
          <a:avLst/>
          <a:gdLst/>
          <a:ahLst/>
          <a:cxnLst/>
          <a:rect l="0" t="0" r="0" b="0"/>
          <a:pathLst>
            <a:path>
              <a:moveTo>
                <a:pt x="0" y="0"/>
              </a:moveTo>
              <a:lnTo>
                <a:pt x="0" y="2197372"/>
              </a:lnTo>
              <a:lnTo>
                <a:pt x="685427" y="2197372"/>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28A7146F-2594-4ECE-A36A-1A6068A21EA1}" type="sibTrans" cxnId="{4A270992-6FDB-423C-B667-17C03506D199}">
      <dgm:prSet/>
      <dgm:spPr/>
      <dgm:t>
        <a:bodyPr/>
        <a:lstStyle/>
        <a:p>
          <a:endParaRPr lang="en-US"/>
        </a:p>
      </dgm:t>
    </dgm:pt>
    <dgm:pt modelId="{4DD875EB-E91B-4959-BEDA-EEF101C658B7}">
      <dgm:prSet/>
      <dgm:spPr>
        <a:xfrm>
          <a:off x="6935982" y="2554907"/>
          <a:ext cx="915538"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Transition </a:t>
          </a:r>
        </a:p>
        <a:p>
          <a:pPr>
            <a:buNone/>
          </a:pPr>
          <a:r>
            <a:rPr lang="en-US">
              <a:solidFill>
                <a:sysClr val="window" lastClr="FFFFFF"/>
              </a:solidFill>
              <a:latin typeface="Calibri" panose="020F0502020204030204"/>
              <a:ea typeface="+mn-ea"/>
              <a:cs typeface="+mn-cs"/>
            </a:rPr>
            <a:t> (n=4)</a:t>
          </a:r>
        </a:p>
      </dgm:t>
    </dgm:pt>
    <dgm:pt modelId="{16AC5A33-162F-4709-AFB5-FD795A3686B3}" type="parTrans" cxnId="{8B01B1A2-CD6B-4EE4-AC14-63E3BDB7C78B}">
      <dgm:prSet/>
      <dgm:spPr>
        <a:xfrm>
          <a:off x="6237863" y="1817237"/>
          <a:ext cx="698118" cy="965916"/>
        </a:xfrm>
        <a:custGeom>
          <a:avLst/>
          <a:gdLst/>
          <a:ahLst/>
          <a:cxnLst/>
          <a:rect l="0" t="0" r="0" b="0"/>
          <a:pathLst>
            <a:path>
              <a:moveTo>
                <a:pt x="0" y="0"/>
              </a:moveTo>
              <a:lnTo>
                <a:pt x="0" y="965916"/>
              </a:lnTo>
              <a:lnTo>
                <a:pt x="698118" y="965916"/>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95403981-66A5-402E-8B40-B77643E4D3D9}" type="sibTrans" cxnId="{8B01B1A2-CD6B-4EE4-AC14-63E3BDB7C78B}">
      <dgm:prSet/>
      <dgm:spPr/>
      <dgm:t>
        <a:bodyPr/>
        <a:lstStyle/>
        <a:p>
          <a:endParaRPr lang="en-US"/>
        </a:p>
      </dgm:t>
    </dgm:pt>
    <dgm:pt modelId="{63FE6F82-0817-4A35-A1C6-8D9B8E574270}">
      <dgm:prSet/>
      <dgm:spPr>
        <a:xfrm>
          <a:off x="2713573" y="1914640"/>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Communication (n=2)</a:t>
          </a:r>
        </a:p>
      </dgm:t>
    </dgm:pt>
    <dgm:pt modelId="{3A263F3F-207C-4B16-8650-C62E21EB2D8B}" type="parTrans" cxnId="{9C11993F-61AE-4A58-B396-85DD23973E6F}">
      <dgm:prSet/>
      <dgm:spPr>
        <a:xfrm>
          <a:off x="3626563" y="1817443"/>
          <a:ext cx="696283" cy="325444"/>
        </a:xfrm>
        <a:custGeom>
          <a:avLst/>
          <a:gdLst/>
          <a:ahLst/>
          <a:cxnLst/>
          <a:rect l="0" t="0" r="0" b="0"/>
          <a:pathLst>
            <a:path>
              <a:moveTo>
                <a:pt x="696283" y="0"/>
              </a:moveTo>
              <a:lnTo>
                <a:pt x="696283" y="325444"/>
              </a:lnTo>
              <a:lnTo>
                <a:pt x="0" y="325444"/>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0C1D356D-0111-4E6E-B68E-4D9A2B5D048C}" type="sibTrans" cxnId="{9C11993F-61AE-4A58-B396-85DD23973E6F}">
      <dgm:prSet/>
      <dgm:spPr/>
      <dgm:t>
        <a:bodyPr/>
        <a:lstStyle/>
        <a:p>
          <a:endParaRPr lang="en-US"/>
        </a:p>
      </dgm:t>
    </dgm:pt>
    <dgm:pt modelId="{5F8A4ADB-1737-43AD-AB66-A51C213501CF}">
      <dgm:prSet/>
      <dgm:spPr>
        <a:xfrm>
          <a:off x="2729952" y="261203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Transition </a:t>
          </a:r>
        </a:p>
        <a:p>
          <a:pPr>
            <a:buNone/>
          </a:pPr>
          <a:r>
            <a:rPr lang="en-US">
              <a:solidFill>
                <a:sysClr val="window" lastClr="FFFFFF"/>
              </a:solidFill>
              <a:latin typeface="Calibri" panose="020F0502020204030204"/>
              <a:ea typeface="+mn-ea"/>
              <a:cs typeface="+mn-cs"/>
            </a:rPr>
            <a:t>(n=4)</a:t>
          </a:r>
        </a:p>
      </dgm:t>
    </dgm:pt>
    <dgm:pt modelId="{4785EA44-695C-4969-89E2-C08BF520DCAF}" type="parTrans" cxnId="{D9AE857A-6722-4592-85B6-900C39193052}">
      <dgm:prSet/>
      <dgm:spPr>
        <a:xfrm>
          <a:off x="3642942" y="1817443"/>
          <a:ext cx="679904" cy="1022837"/>
        </a:xfrm>
        <a:custGeom>
          <a:avLst/>
          <a:gdLst/>
          <a:ahLst/>
          <a:cxnLst/>
          <a:rect l="0" t="0" r="0" b="0"/>
          <a:pathLst>
            <a:path>
              <a:moveTo>
                <a:pt x="679904" y="0"/>
              </a:moveTo>
              <a:lnTo>
                <a:pt x="679904" y="1022837"/>
              </a:lnTo>
              <a:lnTo>
                <a:pt x="0" y="102283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183ACDC6-3FC9-4581-BD26-977ADE70C762}" type="sibTrans" cxnId="{D9AE857A-6722-4592-85B6-900C39193052}">
      <dgm:prSet/>
      <dgm:spPr/>
      <dgm:t>
        <a:bodyPr/>
        <a:lstStyle/>
        <a:p>
          <a:endParaRPr lang="en-US"/>
        </a:p>
      </dgm:t>
    </dgm:pt>
    <dgm:pt modelId="{2C3F462A-81AD-4839-88BE-FF49E2180EC7}">
      <dgm:prSet/>
      <dgm:spPr>
        <a:xfrm>
          <a:off x="2746340" y="3268455"/>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remote learning</a:t>
          </a:r>
        </a:p>
        <a:p>
          <a:pPr>
            <a:buNone/>
          </a:pPr>
          <a:r>
            <a:rPr lang="en-US">
              <a:solidFill>
                <a:sysClr val="window" lastClr="FFFFFF"/>
              </a:solidFill>
              <a:latin typeface="Calibri" panose="020F0502020204030204"/>
              <a:ea typeface="+mn-ea"/>
              <a:cs typeface="+mn-cs"/>
            </a:rPr>
            <a:t> (n=1)</a:t>
          </a:r>
        </a:p>
      </dgm:t>
    </dgm:pt>
    <dgm:pt modelId="{7533DAF6-000E-4967-8D9D-B2523304A171}" type="parTrans" cxnId="{15E4154C-3CC7-4427-BED0-96ADA25B172A}">
      <dgm:prSet/>
      <dgm:spPr>
        <a:xfrm>
          <a:off x="3659331" y="1817443"/>
          <a:ext cx="663516" cy="1679259"/>
        </a:xfrm>
        <a:custGeom>
          <a:avLst/>
          <a:gdLst/>
          <a:ahLst/>
          <a:cxnLst/>
          <a:rect l="0" t="0" r="0" b="0"/>
          <a:pathLst>
            <a:path>
              <a:moveTo>
                <a:pt x="663516" y="0"/>
              </a:moveTo>
              <a:lnTo>
                <a:pt x="663516" y="1679259"/>
              </a:lnTo>
              <a:lnTo>
                <a:pt x="0" y="1679259"/>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3636BFBA-CB9D-4405-8C2D-BCD8A4465228}" type="sibTrans" cxnId="{15E4154C-3CC7-4427-BED0-96ADA25B172A}">
      <dgm:prSet/>
      <dgm:spPr/>
      <dgm:t>
        <a:bodyPr/>
        <a:lstStyle/>
        <a:p>
          <a:endParaRPr lang="en-US"/>
        </a:p>
      </dgm:t>
    </dgm:pt>
    <dgm:pt modelId="{F430BEFF-F32F-433C-A8BB-837D72ED3670}">
      <dgm:prSet/>
      <dgm:spPr>
        <a:xfrm>
          <a:off x="2746340" y="3851116"/>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General Praise (n=8)</a:t>
          </a:r>
        </a:p>
      </dgm:t>
    </dgm:pt>
    <dgm:pt modelId="{6A4FEB3E-4277-4130-AE64-578F4B338AFF}" type="parTrans" cxnId="{02AF7210-B0B2-4388-A56E-61821955E5A9}">
      <dgm:prSet/>
      <dgm:spPr>
        <a:xfrm>
          <a:off x="3659331" y="1817443"/>
          <a:ext cx="663516" cy="2261920"/>
        </a:xfrm>
        <a:custGeom>
          <a:avLst/>
          <a:gdLst/>
          <a:ahLst/>
          <a:cxnLst/>
          <a:rect l="0" t="0" r="0" b="0"/>
          <a:pathLst>
            <a:path>
              <a:moveTo>
                <a:pt x="663516" y="0"/>
              </a:moveTo>
              <a:lnTo>
                <a:pt x="663516" y="2261920"/>
              </a:lnTo>
              <a:lnTo>
                <a:pt x="0" y="226192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00897E4-2AD7-4BB4-BCA1-F2537F08B58B}" type="sibTrans" cxnId="{02AF7210-B0B2-4388-A56E-61821955E5A9}">
      <dgm:prSet/>
      <dgm:spPr/>
      <dgm:t>
        <a:bodyPr/>
        <a:lstStyle/>
        <a:p>
          <a:endParaRPr lang="en-US"/>
        </a:p>
      </dgm:t>
    </dgm:pt>
    <dgm:pt modelId="{8948F4C2-A8B1-41B3-8C40-39C95BDD0838}" type="pres">
      <dgm:prSet presAssocID="{2B7E4897-2F20-46A9-877F-8F349B200AF5}" presName="hierChild1" presStyleCnt="0">
        <dgm:presLayoutVars>
          <dgm:orgChart val="1"/>
          <dgm:chPref val="1"/>
          <dgm:dir/>
          <dgm:animOne val="branch"/>
          <dgm:animLvl val="lvl"/>
          <dgm:resizeHandles/>
        </dgm:presLayoutVars>
      </dgm:prSet>
      <dgm:spPr/>
    </dgm:pt>
    <dgm:pt modelId="{BD72C82E-46BA-4BC9-B9D3-F9E4A3796C6F}" type="pres">
      <dgm:prSet presAssocID="{09106604-DBE6-4C0D-A262-05BA978C461A}" presName="hierRoot1" presStyleCnt="0">
        <dgm:presLayoutVars>
          <dgm:hierBranch val="init"/>
        </dgm:presLayoutVars>
      </dgm:prSet>
      <dgm:spPr/>
    </dgm:pt>
    <dgm:pt modelId="{968F6CD8-C434-4D71-AC38-36AD688717F7}" type="pres">
      <dgm:prSet presAssocID="{09106604-DBE6-4C0D-A262-05BA978C461A}" presName="rootComposite1" presStyleCnt="0"/>
      <dgm:spPr/>
    </dgm:pt>
    <dgm:pt modelId="{6745B3BC-39CE-4A21-AED1-51080012BB36}" type="pres">
      <dgm:prSet presAssocID="{09106604-DBE6-4C0D-A262-05BA978C461A}" presName="rootText1" presStyleLbl="node0" presStyleIdx="0" presStyleCnt="1" custScaleX="134538">
        <dgm:presLayoutVars>
          <dgm:chPref val="3"/>
        </dgm:presLayoutVars>
      </dgm:prSet>
      <dgm:spPr/>
    </dgm:pt>
    <dgm:pt modelId="{5365E4D5-453B-4729-9439-9A6868727F78}" type="pres">
      <dgm:prSet presAssocID="{09106604-DBE6-4C0D-A262-05BA978C461A}" presName="rootConnector1" presStyleLbl="node1" presStyleIdx="0" presStyleCnt="0"/>
      <dgm:spPr/>
    </dgm:pt>
    <dgm:pt modelId="{FBD9F55F-2DEA-45B7-8AD4-457202FEC977}" type="pres">
      <dgm:prSet presAssocID="{09106604-DBE6-4C0D-A262-05BA978C461A}" presName="hierChild2" presStyleCnt="0"/>
      <dgm:spPr/>
    </dgm:pt>
    <dgm:pt modelId="{FFB48C51-3909-4269-A01F-536E689BC05B}" type="pres">
      <dgm:prSet presAssocID="{50307854-488A-443D-AB74-A35177533A62}" presName="Name37" presStyleLbl="parChTrans1D2" presStyleIdx="0" presStyleCnt="3"/>
      <dgm:spPr/>
    </dgm:pt>
    <dgm:pt modelId="{93663AEB-4AF0-45EC-86B9-D0A7C8CBFBF7}" type="pres">
      <dgm:prSet presAssocID="{F8B16FD9-0162-4F31-A7CE-2222E70680E5}" presName="hierRoot2" presStyleCnt="0">
        <dgm:presLayoutVars>
          <dgm:hierBranch val="r"/>
        </dgm:presLayoutVars>
      </dgm:prSet>
      <dgm:spPr/>
    </dgm:pt>
    <dgm:pt modelId="{09CC9987-AFF6-4DB1-880F-5260D44D7811}" type="pres">
      <dgm:prSet presAssocID="{F8B16FD9-0162-4F31-A7CE-2222E70680E5}" presName="rootComposite" presStyleCnt="0"/>
      <dgm:spPr/>
    </dgm:pt>
    <dgm:pt modelId="{4D8C694E-4451-4F82-A039-B11BD2B73E3E}" type="pres">
      <dgm:prSet presAssocID="{F8B16FD9-0162-4F31-A7CE-2222E70680E5}" presName="rootText" presStyleLbl="node2" presStyleIdx="0" presStyleCnt="2" custLinFactNeighborX="25209" custLinFactNeighborY="13527">
        <dgm:presLayoutVars>
          <dgm:chPref val="3"/>
        </dgm:presLayoutVars>
      </dgm:prSet>
      <dgm:spPr/>
    </dgm:pt>
    <dgm:pt modelId="{3353E77D-7191-43D8-B1B6-2C11F96BA908}" type="pres">
      <dgm:prSet presAssocID="{F8B16FD9-0162-4F31-A7CE-2222E70680E5}" presName="rootConnector" presStyleLbl="node2" presStyleIdx="0" presStyleCnt="2"/>
      <dgm:spPr/>
    </dgm:pt>
    <dgm:pt modelId="{0C3AD020-3722-4EC0-A1CA-E0147DC70199}" type="pres">
      <dgm:prSet presAssocID="{F8B16FD9-0162-4F31-A7CE-2222E70680E5}" presName="hierChild4" presStyleCnt="0"/>
      <dgm:spPr/>
    </dgm:pt>
    <dgm:pt modelId="{1DD23A6A-7E7F-41F2-A3C8-F7A6C3699A8B}" type="pres">
      <dgm:prSet presAssocID="{3A263F3F-207C-4B16-8650-C62E21EB2D8B}" presName="Name50" presStyleLbl="parChTrans1D3" presStyleIdx="0" presStyleCnt="8"/>
      <dgm:spPr/>
    </dgm:pt>
    <dgm:pt modelId="{BD2977EA-716A-46EB-8915-BD4E5C8AE82A}" type="pres">
      <dgm:prSet presAssocID="{63FE6F82-0817-4A35-A1C6-8D9B8E574270}" presName="hierRoot2" presStyleCnt="0">
        <dgm:presLayoutVars>
          <dgm:hierBranch val="init"/>
        </dgm:presLayoutVars>
      </dgm:prSet>
      <dgm:spPr/>
    </dgm:pt>
    <dgm:pt modelId="{0767DEA6-1B69-46D0-AF9A-63427DC0FA4A}" type="pres">
      <dgm:prSet presAssocID="{63FE6F82-0817-4A35-A1C6-8D9B8E574270}" presName="rootComposite" presStyleCnt="0"/>
      <dgm:spPr/>
    </dgm:pt>
    <dgm:pt modelId="{7BE75DF1-E283-4CCA-A43A-D1A3007910E0}" type="pres">
      <dgm:prSet presAssocID="{63FE6F82-0817-4A35-A1C6-8D9B8E574270}" presName="rootText" presStyleLbl="node3" presStyleIdx="0" presStyleCnt="8" custLinFactX="-66055" custLinFactNeighborX="-100000" custLinFactNeighborY="-7181">
        <dgm:presLayoutVars>
          <dgm:chPref val="3"/>
        </dgm:presLayoutVars>
      </dgm:prSet>
      <dgm:spPr/>
    </dgm:pt>
    <dgm:pt modelId="{7F3BF70D-250D-4589-9352-DACF181DB933}" type="pres">
      <dgm:prSet presAssocID="{63FE6F82-0817-4A35-A1C6-8D9B8E574270}" presName="rootConnector" presStyleLbl="node3" presStyleIdx="0" presStyleCnt="8"/>
      <dgm:spPr/>
    </dgm:pt>
    <dgm:pt modelId="{C3B9C6D7-97B3-424B-BAB0-B669476E646A}" type="pres">
      <dgm:prSet presAssocID="{63FE6F82-0817-4A35-A1C6-8D9B8E574270}" presName="hierChild4" presStyleCnt="0"/>
      <dgm:spPr/>
    </dgm:pt>
    <dgm:pt modelId="{FF0F0BB9-B16E-4B71-B3F7-DF093D504EFC}" type="pres">
      <dgm:prSet presAssocID="{63FE6F82-0817-4A35-A1C6-8D9B8E574270}" presName="hierChild5" presStyleCnt="0"/>
      <dgm:spPr/>
    </dgm:pt>
    <dgm:pt modelId="{EC965F1A-0FF9-45DB-9075-2C242FFFA994}" type="pres">
      <dgm:prSet presAssocID="{4785EA44-695C-4969-89E2-C08BF520DCAF}" presName="Name50" presStyleLbl="parChTrans1D3" presStyleIdx="1" presStyleCnt="8"/>
      <dgm:spPr/>
    </dgm:pt>
    <dgm:pt modelId="{917EF79F-0B32-4035-B27F-5017C7F33228}" type="pres">
      <dgm:prSet presAssocID="{5F8A4ADB-1737-43AD-AB66-A51C213501CF}" presName="hierRoot2" presStyleCnt="0">
        <dgm:presLayoutVars>
          <dgm:hierBranch val="init"/>
        </dgm:presLayoutVars>
      </dgm:prSet>
      <dgm:spPr/>
    </dgm:pt>
    <dgm:pt modelId="{EC23AA2E-595E-4977-8539-7172F298F9A8}" type="pres">
      <dgm:prSet presAssocID="{5F8A4ADB-1737-43AD-AB66-A51C213501CF}" presName="rootComposite" presStyleCnt="0"/>
      <dgm:spPr/>
    </dgm:pt>
    <dgm:pt modelId="{B16958A4-FCA6-46FB-A758-EEB1D4D2461A}" type="pres">
      <dgm:prSet presAssocID="{5F8A4ADB-1737-43AD-AB66-A51C213501CF}" presName="rootText" presStyleLbl="node3" presStyleIdx="1" presStyleCnt="8" custLinFactX="-64261" custLinFactNeighborX="-100000" custLinFactNeighborY="3590">
        <dgm:presLayoutVars>
          <dgm:chPref val="3"/>
        </dgm:presLayoutVars>
      </dgm:prSet>
      <dgm:spPr/>
    </dgm:pt>
    <dgm:pt modelId="{C71B7374-454C-47B4-B025-86794C97F334}" type="pres">
      <dgm:prSet presAssocID="{5F8A4ADB-1737-43AD-AB66-A51C213501CF}" presName="rootConnector" presStyleLbl="node3" presStyleIdx="1" presStyleCnt="8"/>
      <dgm:spPr/>
    </dgm:pt>
    <dgm:pt modelId="{8AEC2EB4-DEF9-4EDB-B886-13DCD3DD0559}" type="pres">
      <dgm:prSet presAssocID="{5F8A4ADB-1737-43AD-AB66-A51C213501CF}" presName="hierChild4" presStyleCnt="0"/>
      <dgm:spPr/>
    </dgm:pt>
    <dgm:pt modelId="{CEF2B5C3-048E-4B3A-B862-EFD5297557A5}" type="pres">
      <dgm:prSet presAssocID="{5F8A4ADB-1737-43AD-AB66-A51C213501CF}" presName="hierChild5" presStyleCnt="0"/>
      <dgm:spPr/>
    </dgm:pt>
    <dgm:pt modelId="{278539A9-99B2-4714-A0E7-B9E0231817E9}" type="pres">
      <dgm:prSet presAssocID="{7533DAF6-000E-4967-8D9D-B2523304A171}" presName="Name50" presStyleLbl="parChTrans1D3" presStyleIdx="2" presStyleCnt="8"/>
      <dgm:spPr/>
    </dgm:pt>
    <dgm:pt modelId="{72B9600B-CC88-467C-8441-3409E30DFA73}" type="pres">
      <dgm:prSet presAssocID="{2C3F462A-81AD-4839-88BE-FF49E2180EC7}" presName="hierRoot2" presStyleCnt="0">
        <dgm:presLayoutVars>
          <dgm:hierBranch val="init"/>
        </dgm:presLayoutVars>
      </dgm:prSet>
      <dgm:spPr/>
    </dgm:pt>
    <dgm:pt modelId="{1CD45295-C17D-4E72-81F3-5866FA3A3021}" type="pres">
      <dgm:prSet presAssocID="{2C3F462A-81AD-4839-88BE-FF49E2180EC7}" presName="rootComposite" presStyleCnt="0"/>
      <dgm:spPr/>
    </dgm:pt>
    <dgm:pt modelId="{E5B3B646-1A7E-4CF9-AD2E-BD0CAD0C72EA}" type="pres">
      <dgm:prSet presAssocID="{2C3F462A-81AD-4839-88BE-FF49E2180EC7}" presName="rootText" presStyleLbl="node3" presStyleIdx="2" presStyleCnt="8" custLinFactX="-62466" custLinFactNeighborX="-100000" custLinFactNeighborY="5386">
        <dgm:presLayoutVars>
          <dgm:chPref val="3"/>
        </dgm:presLayoutVars>
      </dgm:prSet>
      <dgm:spPr/>
    </dgm:pt>
    <dgm:pt modelId="{AB90CD6D-2114-4050-BF31-9785F4A83371}" type="pres">
      <dgm:prSet presAssocID="{2C3F462A-81AD-4839-88BE-FF49E2180EC7}" presName="rootConnector" presStyleLbl="node3" presStyleIdx="2" presStyleCnt="8"/>
      <dgm:spPr/>
    </dgm:pt>
    <dgm:pt modelId="{1D25B842-4565-4335-95DD-28FAA57A0EA3}" type="pres">
      <dgm:prSet presAssocID="{2C3F462A-81AD-4839-88BE-FF49E2180EC7}" presName="hierChild4" presStyleCnt="0"/>
      <dgm:spPr/>
    </dgm:pt>
    <dgm:pt modelId="{8F827CEF-90EB-40F2-AAF0-E28106FE9E6D}" type="pres">
      <dgm:prSet presAssocID="{2C3F462A-81AD-4839-88BE-FF49E2180EC7}" presName="hierChild5" presStyleCnt="0"/>
      <dgm:spPr/>
    </dgm:pt>
    <dgm:pt modelId="{9A563FB9-682B-496D-B4B8-488371BBD186}" type="pres">
      <dgm:prSet presAssocID="{6A4FEB3E-4277-4130-AE64-578F4B338AFF}" presName="Name50" presStyleLbl="parChTrans1D3" presStyleIdx="3" presStyleCnt="8"/>
      <dgm:spPr/>
    </dgm:pt>
    <dgm:pt modelId="{ED9A2740-B163-47DE-8C8D-4582B7C08BA1}" type="pres">
      <dgm:prSet presAssocID="{F430BEFF-F32F-433C-A8BB-837D72ED3670}" presName="hierRoot2" presStyleCnt="0">
        <dgm:presLayoutVars>
          <dgm:hierBranch val="init"/>
        </dgm:presLayoutVars>
      </dgm:prSet>
      <dgm:spPr/>
    </dgm:pt>
    <dgm:pt modelId="{AFDBDD50-F314-40A1-AF65-9741CF51A0C1}" type="pres">
      <dgm:prSet presAssocID="{F430BEFF-F32F-433C-A8BB-837D72ED3670}" presName="rootComposite" presStyleCnt="0"/>
      <dgm:spPr/>
    </dgm:pt>
    <dgm:pt modelId="{A0579709-A73B-4172-82D1-30DE26257B3A}" type="pres">
      <dgm:prSet presAssocID="{F430BEFF-F32F-433C-A8BB-837D72ED3670}" presName="rootText" presStyleLbl="node3" presStyleIdx="3" presStyleCnt="8" custLinFactX="-62466" custLinFactNeighborX="-100000" custLinFactNeighborY="-8976">
        <dgm:presLayoutVars>
          <dgm:chPref val="3"/>
        </dgm:presLayoutVars>
      </dgm:prSet>
      <dgm:spPr/>
    </dgm:pt>
    <dgm:pt modelId="{4A70421A-7E15-47E2-BBBD-6C206287EE8B}" type="pres">
      <dgm:prSet presAssocID="{F430BEFF-F32F-433C-A8BB-837D72ED3670}" presName="rootConnector" presStyleLbl="node3" presStyleIdx="3" presStyleCnt="8"/>
      <dgm:spPr/>
    </dgm:pt>
    <dgm:pt modelId="{9917B1B7-20EF-4F2B-8F09-745DE150950B}" type="pres">
      <dgm:prSet presAssocID="{F430BEFF-F32F-433C-A8BB-837D72ED3670}" presName="hierChild4" presStyleCnt="0"/>
      <dgm:spPr/>
    </dgm:pt>
    <dgm:pt modelId="{AB02A0FA-86AA-4C7A-BA78-78DE939A6DE9}" type="pres">
      <dgm:prSet presAssocID="{F430BEFF-F32F-433C-A8BB-837D72ED3670}" presName="hierChild5" presStyleCnt="0"/>
      <dgm:spPr/>
    </dgm:pt>
    <dgm:pt modelId="{6BC77FBB-20AF-47EF-88CF-0184968EEAF0}" type="pres">
      <dgm:prSet presAssocID="{F8B16FD9-0162-4F31-A7CE-2222E70680E5}" presName="hierChild5" presStyleCnt="0"/>
      <dgm:spPr/>
    </dgm:pt>
    <dgm:pt modelId="{5768ACEB-98EF-4477-B855-508E92B721FF}" type="pres">
      <dgm:prSet presAssocID="{198954A8-4A33-40D9-91EE-B14AB2EEB6DF}" presName="Name37" presStyleLbl="parChTrans1D2" presStyleIdx="1" presStyleCnt="3"/>
      <dgm:spPr/>
    </dgm:pt>
    <dgm:pt modelId="{257AB807-CBD7-46E5-9C34-AA41A80E872C}" type="pres">
      <dgm:prSet presAssocID="{5F9B6735-A82B-489D-8263-C12139686C0E}" presName="hierRoot2" presStyleCnt="0">
        <dgm:presLayoutVars>
          <dgm:hierBranch val="l"/>
        </dgm:presLayoutVars>
      </dgm:prSet>
      <dgm:spPr/>
    </dgm:pt>
    <dgm:pt modelId="{D348C48E-DAB0-4E01-8B8D-6094979F5B5A}" type="pres">
      <dgm:prSet presAssocID="{5F9B6735-A82B-489D-8263-C12139686C0E}" presName="rootComposite" presStyleCnt="0"/>
      <dgm:spPr/>
    </dgm:pt>
    <dgm:pt modelId="{8C837150-9EF4-421D-9E8F-2441A6C06674}" type="pres">
      <dgm:prSet presAssocID="{5F9B6735-A82B-489D-8263-C12139686C0E}" presName="rootText" presStyleLbl="node2" presStyleIdx="1" presStyleCnt="2" custScaleX="115800" custLinFactNeighborX="-18688" custLinFactNeighborY="13482">
        <dgm:presLayoutVars>
          <dgm:chPref val="3"/>
        </dgm:presLayoutVars>
      </dgm:prSet>
      <dgm:spPr/>
    </dgm:pt>
    <dgm:pt modelId="{CADF2DE9-BB23-4037-8C6C-1BC308830041}" type="pres">
      <dgm:prSet presAssocID="{5F9B6735-A82B-489D-8263-C12139686C0E}" presName="rootConnector" presStyleLbl="node2" presStyleIdx="1" presStyleCnt="2"/>
      <dgm:spPr/>
    </dgm:pt>
    <dgm:pt modelId="{E2F382B1-14B7-4BDB-B5C4-69681E999917}" type="pres">
      <dgm:prSet presAssocID="{5F9B6735-A82B-489D-8263-C12139686C0E}" presName="hierChild4" presStyleCnt="0"/>
      <dgm:spPr/>
    </dgm:pt>
    <dgm:pt modelId="{887C92D9-142F-49A9-BCB0-A81BD84D21F4}" type="pres">
      <dgm:prSet presAssocID="{DC2C3225-1E7E-4F59-A4F1-4CCF6D3614C3}" presName="Name50" presStyleLbl="parChTrans1D3" presStyleIdx="4" presStyleCnt="8"/>
      <dgm:spPr/>
    </dgm:pt>
    <dgm:pt modelId="{195B263B-1C01-4186-ADB0-190E488F8C83}" type="pres">
      <dgm:prSet presAssocID="{8A56D85D-9330-4E67-9B51-62A71AC93119}" presName="hierRoot2" presStyleCnt="0">
        <dgm:presLayoutVars>
          <dgm:hierBranch val="init"/>
        </dgm:presLayoutVars>
      </dgm:prSet>
      <dgm:spPr/>
    </dgm:pt>
    <dgm:pt modelId="{1143F525-CF78-416A-9A61-FE008DC79810}" type="pres">
      <dgm:prSet presAssocID="{8A56D85D-9330-4E67-9B51-62A71AC93119}" presName="rootComposite" presStyleCnt="0"/>
      <dgm:spPr/>
    </dgm:pt>
    <dgm:pt modelId="{64867DDE-4B8D-46E2-8B1C-EEFC68560C80}" type="pres">
      <dgm:prSet presAssocID="{8A56D85D-9330-4E67-9B51-62A71AC93119}" presName="rootText" presStyleLbl="node3" presStyleIdx="4" presStyleCnt="8" custLinFactX="75425" custLinFactNeighborX="100000" custLinFactNeighborY="-8026">
        <dgm:presLayoutVars>
          <dgm:chPref val="3"/>
        </dgm:presLayoutVars>
      </dgm:prSet>
      <dgm:spPr/>
    </dgm:pt>
    <dgm:pt modelId="{F291A9D0-239D-4511-98EB-1B012FFADAB8}" type="pres">
      <dgm:prSet presAssocID="{8A56D85D-9330-4E67-9B51-62A71AC93119}" presName="rootConnector" presStyleLbl="node3" presStyleIdx="4" presStyleCnt="8"/>
      <dgm:spPr/>
    </dgm:pt>
    <dgm:pt modelId="{80FF90D1-AC66-4991-956B-156B833A7E98}" type="pres">
      <dgm:prSet presAssocID="{8A56D85D-9330-4E67-9B51-62A71AC93119}" presName="hierChild4" presStyleCnt="0"/>
      <dgm:spPr/>
    </dgm:pt>
    <dgm:pt modelId="{EC707BBE-E30B-455D-BAD5-B797F256B955}" type="pres">
      <dgm:prSet presAssocID="{8A56D85D-9330-4E67-9B51-62A71AC93119}" presName="hierChild5" presStyleCnt="0"/>
      <dgm:spPr/>
    </dgm:pt>
    <dgm:pt modelId="{F3388B2B-1600-4E32-BFA5-E6FBD7EF1065}" type="pres">
      <dgm:prSet presAssocID="{16AC5A33-162F-4709-AFB5-FD795A3686B3}" presName="Name50" presStyleLbl="parChTrans1D3" presStyleIdx="5" presStyleCnt="8"/>
      <dgm:spPr/>
    </dgm:pt>
    <dgm:pt modelId="{DE2D2A9E-FA89-4C32-B341-48BD3EDD755B}" type="pres">
      <dgm:prSet presAssocID="{4DD875EB-E91B-4959-BEDA-EEF101C658B7}" presName="hierRoot2" presStyleCnt="0">
        <dgm:presLayoutVars>
          <dgm:hierBranch val="init"/>
        </dgm:presLayoutVars>
      </dgm:prSet>
      <dgm:spPr/>
    </dgm:pt>
    <dgm:pt modelId="{40DA1E05-3B41-4AF8-AD7E-9F7C0703BAAD}" type="pres">
      <dgm:prSet presAssocID="{4DD875EB-E91B-4959-BEDA-EEF101C658B7}" presName="rootComposite" presStyleCnt="0"/>
      <dgm:spPr/>
    </dgm:pt>
    <dgm:pt modelId="{00AE7BEA-B6F4-411E-9DDD-231CA598BE52}" type="pres">
      <dgm:prSet presAssocID="{4DD875EB-E91B-4959-BEDA-EEF101C658B7}" presName="rootText" presStyleLbl="node3" presStyleIdx="5" presStyleCnt="8" custScaleX="100279" custLinFactX="75426" custLinFactNeighborX="100000" custLinFactNeighborY="-8924">
        <dgm:presLayoutVars>
          <dgm:chPref val="3"/>
        </dgm:presLayoutVars>
      </dgm:prSet>
      <dgm:spPr/>
    </dgm:pt>
    <dgm:pt modelId="{E6E5CB4D-217B-4A30-947E-4A9272EB9B2A}" type="pres">
      <dgm:prSet presAssocID="{4DD875EB-E91B-4959-BEDA-EEF101C658B7}" presName="rootConnector" presStyleLbl="node3" presStyleIdx="5" presStyleCnt="8"/>
      <dgm:spPr/>
    </dgm:pt>
    <dgm:pt modelId="{C20FC78E-F6A2-4A15-8AB3-35F2CF481B89}" type="pres">
      <dgm:prSet presAssocID="{4DD875EB-E91B-4959-BEDA-EEF101C658B7}" presName="hierChild4" presStyleCnt="0"/>
      <dgm:spPr/>
    </dgm:pt>
    <dgm:pt modelId="{D87F9C8B-7E64-4F40-8B68-0C088A16F1BD}" type="pres">
      <dgm:prSet presAssocID="{4DD875EB-E91B-4959-BEDA-EEF101C658B7}" presName="hierChild5" presStyleCnt="0"/>
      <dgm:spPr/>
    </dgm:pt>
    <dgm:pt modelId="{EA8BFA80-9C4E-4815-AE6C-A1B1A8060C4F}" type="pres">
      <dgm:prSet presAssocID="{3AA5DD03-D444-40E4-94A0-C105F0FF12E2}" presName="Name50" presStyleLbl="parChTrans1D3" presStyleIdx="6" presStyleCnt="8"/>
      <dgm:spPr/>
    </dgm:pt>
    <dgm:pt modelId="{57CFB6B5-33D7-465C-B9FB-BD16D8C067D8}" type="pres">
      <dgm:prSet presAssocID="{3097BEB3-74A0-4B83-B3A1-8B98066A60E7}" presName="hierRoot2" presStyleCnt="0">
        <dgm:presLayoutVars>
          <dgm:hierBranch val="init"/>
        </dgm:presLayoutVars>
      </dgm:prSet>
      <dgm:spPr/>
    </dgm:pt>
    <dgm:pt modelId="{8B362D20-434B-4EF2-8D24-58ADB33159D7}" type="pres">
      <dgm:prSet presAssocID="{3097BEB3-74A0-4B83-B3A1-8B98066A60E7}" presName="rootComposite" presStyleCnt="0"/>
      <dgm:spPr/>
    </dgm:pt>
    <dgm:pt modelId="{738F8989-F4A2-41E8-AEB9-EC274AE624B7}" type="pres">
      <dgm:prSet presAssocID="{3097BEB3-74A0-4B83-B3A1-8B98066A60E7}" presName="rootText" presStyleLbl="node3" presStyleIdx="6" presStyleCnt="8" custLinFactX="76340" custLinFactNeighborX="100000" custLinFactNeighborY="-11559">
        <dgm:presLayoutVars>
          <dgm:chPref val="3"/>
        </dgm:presLayoutVars>
      </dgm:prSet>
      <dgm:spPr/>
    </dgm:pt>
    <dgm:pt modelId="{E8C91E45-B9E7-442A-9711-4ABD4DCBDF31}" type="pres">
      <dgm:prSet presAssocID="{3097BEB3-74A0-4B83-B3A1-8B98066A60E7}" presName="rootConnector" presStyleLbl="node3" presStyleIdx="6" presStyleCnt="8"/>
      <dgm:spPr/>
    </dgm:pt>
    <dgm:pt modelId="{EDBB4C62-7B2E-467C-97C1-3F1FB0FB101A}" type="pres">
      <dgm:prSet presAssocID="{3097BEB3-74A0-4B83-B3A1-8B98066A60E7}" presName="hierChild4" presStyleCnt="0"/>
      <dgm:spPr/>
    </dgm:pt>
    <dgm:pt modelId="{69EF4077-B437-4CB8-A87F-CE2B20B4BF7C}" type="pres">
      <dgm:prSet presAssocID="{3097BEB3-74A0-4B83-B3A1-8B98066A60E7}" presName="hierChild5" presStyleCnt="0"/>
      <dgm:spPr/>
    </dgm:pt>
    <dgm:pt modelId="{D1C25DD2-F8F3-4003-A2FC-EA3145121860}" type="pres">
      <dgm:prSet presAssocID="{60950573-4864-490A-AB33-79D6F037E189}" presName="Name50" presStyleLbl="parChTrans1D3" presStyleIdx="7" presStyleCnt="8"/>
      <dgm:spPr/>
    </dgm:pt>
    <dgm:pt modelId="{6951BB1D-3E60-4E41-BC3D-041C678B487C}" type="pres">
      <dgm:prSet presAssocID="{F8FFAA3D-FFDA-49D4-9E3C-ABCE2EFBCA84}" presName="hierRoot2" presStyleCnt="0">
        <dgm:presLayoutVars>
          <dgm:hierBranch val="init"/>
        </dgm:presLayoutVars>
      </dgm:prSet>
      <dgm:spPr/>
    </dgm:pt>
    <dgm:pt modelId="{618396E8-23AF-4691-AF46-2DD3465C63B9}" type="pres">
      <dgm:prSet presAssocID="{F8FFAA3D-FFDA-49D4-9E3C-ABCE2EFBCA84}" presName="rootComposite" presStyleCnt="0"/>
      <dgm:spPr/>
    </dgm:pt>
    <dgm:pt modelId="{094661BB-4EED-4875-907A-BE91D760B276}" type="pres">
      <dgm:prSet presAssocID="{F8FFAA3D-FFDA-49D4-9E3C-ABCE2EFBCA84}" presName="rootText" presStyleLbl="node3" presStyleIdx="7" presStyleCnt="8" custLinFactX="73757" custLinFactNeighborX="100000" custLinFactNeighborY="-23161">
        <dgm:presLayoutVars>
          <dgm:chPref val="3"/>
        </dgm:presLayoutVars>
      </dgm:prSet>
      <dgm:spPr/>
    </dgm:pt>
    <dgm:pt modelId="{BD635B99-D742-45A4-8960-40F6EED23EBE}" type="pres">
      <dgm:prSet presAssocID="{F8FFAA3D-FFDA-49D4-9E3C-ABCE2EFBCA84}" presName="rootConnector" presStyleLbl="node3" presStyleIdx="7" presStyleCnt="8"/>
      <dgm:spPr/>
    </dgm:pt>
    <dgm:pt modelId="{F2EE283B-15AD-497B-977F-90D6349B6BF5}" type="pres">
      <dgm:prSet presAssocID="{F8FFAA3D-FFDA-49D4-9E3C-ABCE2EFBCA84}" presName="hierChild4" presStyleCnt="0"/>
      <dgm:spPr/>
    </dgm:pt>
    <dgm:pt modelId="{3C81B9A0-BB98-47A3-A8AE-92615826AE8B}" type="pres">
      <dgm:prSet presAssocID="{F8FFAA3D-FFDA-49D4-9E3C-ABCE2EFBCA84}" presName="hierChild5" presStyleCnt="0"/>
      <dgm:spPr/>
    </dgm:pt>
    <dgm:pt modelId="{64BA9DBB-364D-4778-81AB-437C6F52207F}" type="pres">
      <dgm:prSet presAssocID="{5F9B6735-A82B-489D-8263-C12139686C0E}" presName="hierChild5" presStyleCnt="0"/>
      <dgm:spPr/>
    </dgm:pt>
    <dgm:pt modelId="{79FDF20C-127B-444C-ACFE-BF319EA59C04}" type="pres">
      <dgm:prSet presAssocID="{09106604-DBE6-4C0D-A262-05BA978C461A}" presName="hierChild3" presStyleCnt="0"/>
      <dgm:spPr/>
    </dgm:pt>
    <dgm:pt modelId="{019EE630-CF19-45D4-9420-87E87720B8FA}" type="pres">
      <dgm:prSet presAssocID="{6AFA3564-2BD5-40FC-9385-FEE7CAF086DF}" presName="Name111" presStyleLbl="parChTrans1D2" presStyleIdx="2" presStyleCnt="3"/>
      <dgm:spPr/>
    </dgm:pt>
    <dgm:pt modelId="{F03BA34B-3A4C-44BA-8FDB-F4D1BC91C266}" type="pres">
      <dgm:prSet presAssocID="{27D379D6-AF80-45E8-963E-2F01E54A9687}" presName="hierRoot3" presStyleCnt="0">
        <dgm:presLayoutVars>
          <dgm:hierBranch val="init"/>
        </dgm:presLayoutVars>
      </dgm:prSet>
      <dgm:spPr/>
    </dgm:pt>
    <dgm:pt modelId="{94204EFB-F5D9-4384-BF7A-7135E5283BCB}" type="pres">
      <dgm:prSet presAssocID="{27D379D6-AF80-45E8-963E-2F01E54A9687}" presName="rootComposite3" presStyleCnt="0"/>
      <dgm:spPr/>
    </dgm:pt>
    <dgm:pt modelId="{FFAC4028-697B-453C-BDFD-42F4490C2F96}" type="pres">
      <dgm:prSet presAssocID="{27D379D6-AF80-45E8-963E-2F01E54A9687}" presName="rootText3" presStyleLbl="asst1" presStyleIdx="0" presStyleCnt="1">
        <dgm:presLayoutVars>
          <dgm:chPref val="3"/>
        </dgm:presLayoutVars>
      </dgm:prSet>
      <dgm:spPr/>
    </dgm:pt>
    <dgm:pt modelId="{28A13B89-37C6-492D-A0C4-930B8B0A358C}" type="pres">
      <dgm:prSet presAssocID="{27D379D6-AF80-45E8-963E-2F01E54A9687}" presName="rootConnector3" presStyleLbl="asst1" presStyleIdx="0" presStyleCnt="1"/>
      <dgm:spPr/>
    </dgm:pt>
    <dgm:pt modelId="{6679D94E-2827-4D49-AA54-EB354304BDFC}" type="pres">
      <dgm:prSet presAssocID="{27D379D6-AF80-45E8-963E-2F01E54A9687}" presName="hierChild6" presStyleCnt="0"/>
      <dgm:spPr/>
    </dgm:pt>
    <dgm:pt modelId="{55ABCCD5-60DA-416B-B7CA-4C5E3F7EBD49}" type="pres">
      <dgm:prSet presAssocID="{27D379D6-AF80-45E8-963E-2F01E54A9687}" presName="hierChild7" presStyleCnt="0"/>
      <dgm:spPr/>
    </dgm:pt>
  </dgm:ptLst>
  <dgm:cxnLst>
    <dgm:cxn modelId="{FE385300-2BAF-400F-B69D-44C5421D60D0}" type="presOf" srcId="{60950573-4864-490A-AB33-79D6F037E189}" destId="{D1C25DD2-F8F3-4003-A2FC-EA3145121860}" srcOrd="0" destOrd="0" presId="urn:microsoft.com/office/officeart/2005/8/layout/orgChart1"/>
    <dgm:cxn modelId="{E129CD07-9EB8-4FB0-B1D0-0CE7A45C0B1E}" type="presOf" srcId="{5F9B6735-A82B-489D-8263-C12139686C0E}" destId="{CADF2DE9-BB23-4037-8C6C-1BC308830041}" srcOrd="1" destOrd="0" presId="urn:microsoft.com/office/officeart/2005/8/layout/orgChart1"/>
    <dgm:cxn modelId="{8B1A500E-A080-4ED7-BB6E-5A6D50F2B8E6}" type="presOf" srcId="{198954A8-4A33-40D9-91EE-B14AB2EEB6DF}" destId="{5768ACEB-98EF-4477-B855-508E92B721FF}" srcOrd="0" destOrd="0" presId="urn:microsoft.com/office/officeart/2005/8/layout/orgChart1"/>
    <dgm:cxn modelId="{02AF7210-B0B2-4388-A56E-61821955E5A9}" srcId="{F8B16FD9-0162-4F31-A7CE-2222E70680E5}" destId="{F430BEFF-F32F-433C-A8BB-837D72ED3670}" srcOrd="3" destOrd="0" parTransId="{6A4FEB3E-4277-4130-AE64-578F4B338AFF}" sibTransId="{F00897E4-2AD7-4BB4-BCA1-F2537F08B58B}"/>
    <dgm:cxn modelId="{F7C95313-17C3-48B7-A3E6-12191F9CDF0E}" type="presOf" srcId="{2C3F462A-81AD-4839-88BE-FF49E2180EC7}" destId="{AB90CD6D-2114-4050-BF31-9785F4A83371}" srcOrd="1" destOrd="0" presId="urn:microsoft.com/office/officeart/2005/8/layout/orgChart1"/>
    <dgm:cxn modelId="{F6B1BF14-942A-40E5-B330-90FD4681D591}" type="presOf" srcId="{3097BEB3-74A0-4B83-B3A1-8B98066A60E7}" destId="{E8C91E45-B9E7-442A-9711-4ABD4DCBDF31}" srcOrd="1" destOrd="0" presId="urn:microsoft.com/office/officeart/2005/8/layout/orgChart1"/>
    <dgm:cxn modelId="{B3AFFC14-A35F-46AE-A124-7F904D69A97C}" type="presOf" srcId="{4785EA44-695C-4969-89E2-C08BF520DCAF}" destId="{EC965F1A-0FF9-45DB-9075-2C242FFFA994}" srcOrd="0" destOrd="0" presId="urn:microsoft.com/office/officeart/2005/8/layout/orgChart1"/>
    <dgm:cxn modelId="{CDDD5E15-F84A-4B3B-8599-26E63CC22A29}" type="presOf" srcId="{6AFA3564-2BD5-40FC-9385-FEE7CAF086DF}" destId="{019EE630-CF19-45D4-9420-87E87720B8FA}" srcOrd="0" destOrd="0" presId="urn:microsoft.com/office/officeart/2005/8/layout/orgChart1"/>
    <dgm:cxn modelId="{096E9E18-918E-408A-B19F-4566E02C20C4}" type="presOf" srcId="{27D379D6-AF80-45E8-963E-2F01E54A9687}" destId="{28A13B89-37C6-492D-A0C4-930B8B0A358C}" srcOrd="1" destOrd="0" presId="urn:microsoft.com/office/officeart/2005/8/layout/orgChart1"/>
    <dgm:cxn modelId="{54F4F71B-E745-407F-AD3F-7875A227BB24}" type="presOf" srcId="{F430BEFF-F32F-433C-A8BB-837D72ED3670}" destId="{4A70421A-7E15-47E2-BBBD-6C206287EE8B}" srcOrd="1" destOrd="0" presId="urn:microsoft.com/office/officeart/2005/8/layout/orgChart1"/>
    <dgm:cxn modelId="{6D8D5A24-C6C3-4120-9914-7BB0732010E7}" type="presOf" srcId="{2C3F462A-81AD-4839-88BE-FF49E2180EC7}" destId="{E5B3B646-1A7E-4CF9-AD2E-BD0CAD0C72EA}" srcOrd="0" destOrd="0" presId="urn:microsoft.com/office/officeart/2005/8/layout/orgChart1"/>
    <dgm:cxn modelId="{62B22A26-DA5F-4FFF-B7C6-94E103E54A35}" type="presOf" srcId="{DC2C3225-1E7E-4F59-A4F1-4CCF6D3614C3}" destId="{887C92D9-142F-49A9-BCB0-A81BD84D21F4}" srcOrd="0" destOrd="0" presId="urn:microsoft.com/office/officeart/2005/8/layout/orgChart1"/>
    <dgm:cxn modelId="{0257CD29-2778-4675-BE23-35CE1DEE07FE}" type="presOf" srcId="{F8FFAA3D-FFDA-49D4-9E3C-ABCE2EFBCA84}" destId="{BD635B99-D742-45A4-8960-40F6EED23EBE}" srcOrd="1" destOrd="0" presId="urn:microsoft.com/office/officeart/2005/8/layout/orgChart1"/>
    <dgm:cxn modelId="{16CF7336-4917-4212-96D3-BFCA73B19F9E}" type="presOf" srcId="{5F8A4ADB-1737-43AD-AB66-A51C213501CF}" destId="{C71B7374-454C-47B4-B025-86794C97F334}" srcOrd="1" destOrd="0" presId="urn:microsoft.com/office/officeart/2005/8/layout/orgChart1"/>
    <dgm:cxn modelId="{50517639-4F35-4C03-BC61-DFB2F5364658}" type="presOf" srcId="{09106604-DBE6-4C0D-A262-05BA978C461A}" destId="{5365E4D5-453B-4729-9439-9A6868727F78}" srcOrd="1" destOrd="0" presId="urn:microsoft.com/office/officeart/2005/8/layout/orgChart1"/>
    <dgm:cxn modelId="{9C11993F-61AE-4A58-B396-85DD23973E6F}" srcId="{F8B16FD9-0162-4F31-A7CE-2222E70680E5}" destId="{63FE6F82-0817-4A35-A1C6-8D9B8E574270}" srcOrd="0" destOrd="0" parTransId="{3A263F3F-207C-4B16-8650-C62E21EB2D8B}" sibTransId="{0C1D356D-0111-4E6E-B68E-4D9A2B5D048C}"/>
    <dgm:cxn modelId="{4457185C-AFDF-4624-BCFB-50ABD574A15E}" type="presOf" srcId="{27D379D6-AF80-45E8-963E-2F01E54A9687}" destId="{FFAC4028-697B-453C-BDFD-42F4490C2F96}" srcOrd="0" destOrd="0" presId="urn:microsoft.com/office/officeart/2005/8/layout/orgChart1"/>
    <dgm:cxn modelId="{54E6535D-4106-4E06-B38F-057BE0864F5D}" srcId="{09106604-DBE6-4C0D-A262-05BA978C461A}" destId="{5F9B6735-A82B-489D-8263-C12139686C0E}" srcOrd="2" destOrd="0" parTransId="{198954A8-4A33-40D9-91EE-B14AB2EEB6DF}" sibTransId="{F1E21ECF-4C4D-40BC-826B-D400A7F335FE}"/>
    <dgm:cxn modelId="{E014485E-6EE5-44A4-8487-9DE7B7799C51}" type="presOf" srcId="{5F8A4ADB-1737-43AD-AB66-A51C213501CF}" destId="{B16958A4-FCA6-46FB-A758-EEB1D4D2461A}" srcOrd="0" destOrd="0" presId="urn:microsoft.com/office/officeart/2005/8/layout/orgChart1"/>
    <dgm:cxn modelId="{5C002467-BDBC-4B40-8231-699D7C8E57B5}" type="presOf" srcId="{F430BEFF-F32F-433C-A8BB-837D72ED3670}" destId="{A0579709-A73B-4172-82D1-30DE26257B3A}" srcOrd="0" destOrd="0" presId="urn:microsoft.com/office/officeart/2005/8/layout/orgChart1"/>
    <dgm:cxn modelId="{68AEC96A-E76A-4748-8F7F-4C25F851EB24}" srcId="{5F9B6735-A82B-489D-8263-C12139686C0E}" destId="{8A56D85D-9330-4E67-9B51-62A71AC93119}" srcOrd="0" destOrd="0" parTransId="{DC2C3225-1E7E-4F59-A4F1-4CCF6D3614C3}" sibTransId="{AFDE64FE-45AB-4943-B065-9331E43203F7}"/>
    <dgm:cxn modelId="{15E4154C-3CC7-4427-BED0-96ADA25B172A}" srcId="{F8B16FD9-0162-4F31-A7CE-2222E70680E5}" destId="{2C3F462A-81AD-4839-88BE-FF49E2180EC7}" srcOrd="2" destOrd="0" parTransId="{7533DAF6-000E-4967-8D9D-B2523304A171}" sibTransId="{3636BFBA-CB9D-4405-8C2D-BCD8A4465228}"/>
    <dgm:cxn modelId="{F6704B4F-10CD-488C-B3EA-7CDB9C0ADAB3}" type="presOf" srcId="{F8B16FD9-0162-4F31-A7CE-2222E70680E5}" destId="{4D8C694E-4451-4F82-A039-B11BD2B73E3E}" srcOrd="0" destOrd="0" presId="urn:microsoft.com/office/officeart/2005/8/layout/orgChart1"/>
    <dgm:cxn modelId="{D1171E51-6325-4908-BA33-F3B2D59E4C31}" type="presOf" srcId="{3AA5DD03-D444-40E4-94A0-C105F0FF12E2}" destId="{EA8BFA80-9C4E-4815-AE6C-A1B1A8060C4F}" srcOrd="0" destOrd="0" presId="urn:microsoft.com/office/officeart/2005/8/layout/orgChart1"/>
    <dgm:cxn modelId="{6B380552-6912-4B72-8EFA-2F0F9C849E25}" srcId="{2B7E4897-2F20-46A9-877F-8F349B200AF5}" destId="{09106604-DBE6-4C0D-A262-05BA978C461A}" srcOrd="0" destOrd="0" parTransId="{99DCAE99-6431-48D6-AC1E-5E7A6B57ACB8}" sibTransId="{ABD95F63-14D2-45A3-AA8C-D69EF2DBC1C1}"/>
    <dgm:cxn modelId="{AC683B75-0D88-4BFB-8BA1-D96479DC0FE7}" type="presOf" srcId="{4DD875EB-E91B-4959-BEDA-EEF101C658B7}" destId="{00AE7BEA-B6F4-411E-9DDD-231CA598BE52}" srcOrd="0" destOrd="0" presId="urn:microsoft.com/office/officeart/2005/8/layout/orgChart1"/>
    <dgm:cxn modelId="{D9AE857A-6722-4592-85B6-900C39193052}" srcId="{F8B16FD9-0162-4F31-A7CE-2222E70680E5}" destId="{5F8A4ADB-1737-43AD-AB66-A51C213501CF}" srcOrd="1" destOrd="0" parTransId="{4785EA44-695C-4969-89E2-C08BF520DCAF}" sibTransId="{183ACDC6-3FC9-4581-BD26-977ADE70C762}"/>
    <dgm:cxn modelId="{FE586581-D0B3-4564-B9BA-576F668F3783}" type="presOf" srcId="{50307854-488A-443D-AB74-A35177533A62}" destId="{FFB48C51-3909-4269-A01F-536E689BC05B}" srcOrd="0" destOrd="0" presId="urn:microsoft.com/office/officeart/2005/8/layout/orgChart1"/>
    <dgm:cxn modelId="{4A270992-6FDB-423C-B667-17C03506D199}" srcId="{5F9B6735-A82B-489D-8263-C12139686C0E}" destId="{F8FFAA3D-FFDA-49D4-9E3C-ABCE2EFBCA84}" srcOrd="3" destOrd="0" parTransId="{60950573-4864-490A-AB33-79D6F037E189}" sibTransId="{28A7146F-2594-4ECE-A36A-1A6068A21EA1}"/>
    <dgm:cxn modelId="{197C9C92-EA76-44B8-8228-21ABF1151796}" srcId="{5F9B6735-A82B-489D-8263-C12139686C0E}" destId="{3097BEB3-74A0-4B83-B3A1-8B98066A60E7}" srcOrd="2" destOrd="0" parTransId="{3AA5DD03-D444-40E4-94A0-C105F0FF12E2}" sibTransId="{F3950956-7AF5-4827-8666-3DBFABAF67B0}"/>
    <dgm:cxn modelId="{72ADC597-59D0-459B-831E-3B8CDF235E5F}" type="presOf" srcId="{63FE6F82-0817-4A35-A1C6-8D9B8E574270}" destId="{7BE75DF1-E283-4CCA-A43A-D1A3007910E0}" srcOrd="0" destOrd="0" presId="urn:microsoft.com/office/officeart/2005/8/layout/orgChart1"/>
    <dgm:cxn modelId="{09B2D89F-8E2D-4C18-96FF-747945F1366D}" type="presOf" srcId="{3097BEB3-74A0-4B83-B3A1-8B98066A60E7}" destId="{738F8989-F4A2-41E8-AEB9-EC274AE624B7}" srcOrd="0" destOrd="0" presId="urn:microsoft.com/office/officeart/2005/8/layout/orgChart1"/>
    <dgm:cxn modelId="{7D2685A2-C18C-44CD-B1E8-BDA93E93DD0C}" type="presOf" srcId="{5F9B6735-A82B-489D-8263-C12139686C0E}" destId="{8C837150-9EF4-421D-9E8F-2441A6C06674}" srcOrd="0" destOrd="0" presId="urn:microsoft.com/office/officeart/2005/8/layout/orgChart1"/>
    <dgm:cxn modelId="{8B01B1A2-CD6B-4EE4-AC14-63E3BDB7C78B}" srcId="{5F9B6735-A82B-489D-8263-C12139686C0E}" destId="{4DD875EB-E91B-4959-BEDA-EEF101C658B7}" srcOrd="1" destOrd="0" parTransId="{16AC5A33-162F-4709-AFB5-FD795A3686B3}" sibTransId="{95403981-66A5-402E-8B40-B77643E4D3D9}"/>
    <dgm:cxn modelId="{6824E4A7-9658-4D4F-A367-13071C2903F1}" type="presOf" srcId="{09106604-DBE6-4C0D-A262-05BA978C461A}" destId="{6745B3BC-39CE-4A21-AED1-51080012BB36}" srcOrd="0" destOrd="0" presId="urn:microsoft.com/office/officeart/2005/8/layout/orgChart1"/>
    <dgm:cxn modelId="{32F27FAD-4F8F-47D6-B274-3E6C90B2FBC6}" type="presOf" srcId="{8A56D85D-9330-4E67-9B51-62A71AC93119}" destId="{F291A9D0-239D-4511-98EB-1B012FFADAB8}" srcOrd="1" destOrd="0" presId="urn:microsoft.com/office/officeart/2005/8/layout/orgChart1"/>
    <dgm:cxn modelId="{303719B8-0C75-417A-AC94-D890DAA4733D}" srcId="{09106604-DBE6-4C0D-A262-05BA978C461A}" destId="{27D379D6-AF80-45E8-963E-2F01E54A9687}" srcOrd="0" destOrd="0" parTransId="{6AFA3564-2BD5-40FC-9385-FEE7CAF086DF}" sibTransId="{1A7A9B59-8F45-49C2-BC7A-2815A40506FE}"/>
    <dgm:cxn modelId="{769E75BB-BE37-494E-9D63-CC1C84895014}" type="presOf" srcId="{2B7E4897-2F20-46A9-877F-8F349B200AF5}" destId="{8948F4C2-A8B1-41B3-8C40-39C95BDD0838}" srcOrd="0" destOrd="0" presId="urn:microsoft.com/office/officeart/2005/8/layout/orgChart1"/>
    <dgm:cxn modelId="{D1E1B4C0-8550-40C6-89B7-097F3C5D6B17}" type="presOf" srcId="{F8B16FD9-0162-4F31-A7CE-2222E70680E5}" destId="{3353E77D-7191-43D8-B1B6-2C11F96BA908}" srcOrd="1" destOrd="0" presId="urn:microsoft.com/office/officeart/2005/8/layout/orgChart1"/>
    <dgm:cxn modelId="{286ADBC1-F8B9-4F72-8DB0-73B11746D533}" type="presOf" srcId="{3A263F3F-207C-4B16-8650-C62E21EB2D8B}" destId="{1DD23A6A-7E7F-41F2-A3C8-F7A6C3699A8B}" srcOrd="0" destOrd="0" presId="urn:microsoft.com/office/officeart/2005/8/layout/orgChart1"/>
    <dgm:cxn modelId="{7D872ACF-7E7D-4965-A4A0-55EA4A3C4432}" type="presOf" srcId="{4DD875EB-E91B-4959-BEDA-EEF101C658B7}" destId="{E6E5CB4D-217B-4A30-947E-4A9272EB9B2A}" srcOrd="1" destOrd="0" presId="urn:microsoft.com/office/officeart/2005/8/layout/orgChart1"/>
    <dgm:cxn modelId="{FAF063D2-3432-44B0-9856-A363A64F9308}" type="presOf" srcId="{F8FFAA3D-FFDA-49D4-9E3C-ABCE2EFBCA84}" destId="{094661BB-4EED-4875-907A-BE91D760B276}" srcOrd="0" destOrd="0" presId="urn:microsoft.com/office/officeart/2005/8/layout/orgChart1"/>
    <dgm:cxn modelId="{4DD785D2-7FCD-470A-B867-8733C8CEC144}" type="presOf" srcId="{7533DAF6-000E-4967-8D9D-B2523304A171}" destId="{278539A9-99B2-4714-A0E7-B9E0231817E9}" srcOrd="0" destOrd="0" presId="urn:microsoft.com/office/officeart/2005/8/layout/orgChart1"/>
    <dgm:cxn modelId="{A1CEDEDF-F4CB-494A-89A4-2FAE05DF406D}" type="presOf" srcId="{6A4FEB3E-4277-4130-AE64-578F4B338AFF}" destId="{9A563FB9-682B-496D-B4B8-488371BBD186}" srcOrd="0" destOrd="0" presId="urn:microsoft.com/office/officeart/2005/8/layout/orgChart1"/>
    <dgm:cxn modelId="{E25789E8-0920-46BC-AE61-69A1C0596FE6}" srcId="{09106604-DBE6-4C0D-A262-05BA978C461A}" destId="{F8B16FD9-0162-4F31-A7CE-2222E70680E5}" srcOrd="1" destOrd="0" parTransId="{50307854-488A-443D-AB74-A35177533A62}" sibTransId="{C1881337-3813-48DE-B4E6-896AE54A3086}"/>
    <dgm:cxn modelId="{B547FEEA-BDAA-4673-B79D-8B55A526A7DD}" type="presOf" srcId="{63FE6F82-0817-4A35-A1C6-8D9B8E574270}" destId="{7F3BF70D-250D-4589-9352-DACF181DB933}" srcOrd="1" destOrd="0" presId="urn:microsoft.com/office/officeart/2005/8/layout/orgChart1"/>
    <dgm:cxn modelId="{88FB2DF3-1E8E-46CA-9926-C04E9D8E0D01}" type="presOf" srcId="{8A56D85D-9330-4E67-9B51-62A71AC93119}" destId="{64867DDE-4B8D-46E2-8B1C-EEFC68560C80}" srcOrd="0" destOrd="0" presId="urn:microsoft.com/office/officeart/2005/8/layout/orgChart1"/>
    <dgm:cxn modelId="{A85B42FD-41D2-4DA5-9EB1-C9E85DDFC23C}" type="presOf" srcId="{16AC5A33-162F-4709-AFB5-FD795A3686B3}" destId="{F3388B2B-1600-4E32-BFA5-E6FBD7EF1065}" srcOrd="0" destOrd="0" presId="urn:microsoft.com/office/officeart/2005/8/layout/orgChart1"/>
    <dgm:cxn modelId="{0B0351AA-DE69-468A-B80B-F05664F3153F}" type="presParOf" srcId="{8948F4C2-A8B1-41B3-8C40-39C95BDD0838}" destId="{BD72C82E-46BA-4BC9-B9D3-F9E4A3796C6F}" srcOrd="0" destOrd="0" presId="urn:microsoft.com/office/officeart/2005/8/layout/orgChart1"/>
    <dgm:cxn modelId="{D90D955E-7979-4CC2-B477-2292D7BC2FF1}" type="presParOf" srcId="{BD72C82E-46BA-4BC9-B9D3-F9E4A3796C6F}" destId="{968F6CD8-C434-4D71-AC38-36AD688717F7}" srcOrd="0" destOrd="0" presId="urn:microsoft.com/office/officeart/2005/8/layout/orgChart1"/>
    <dgm:cxn modelId="{FF93436D-6EED-4762-B2A5-39469C1397CA}" type="presParOf" srcId="{968F6CD8-C434-4D71-AC38-36AD688717F7}" destId="{6745B3BC-39CE-4A21-AED1-51080012BB36}" srcOrd="0" destOrd="0" presId="urn:microsoft.com/office/officeart/2005/8/layout/orgChart1"/>
    <dgm:cxn modelId="{A56FC3ED-28AA-48F2-9EC8-EB6C72F679FC}" type="presParOf" srcId="{968F6CD8-C434-4D71-AC38-36AD688717F7}" destId="{5365E4D5-453B-4729-9439-9A6868727F78}" srcOrd="1" destOrd="0" presId="urn:microsoft.com/office/officeart/2005/8/layout/orgChart1"/>
    <dgm:cxn modelId="{0DF206E1-FCBA-4F78-9F9A-F0905546D05A}" type="presParOf" srcId="{BD72C82E-46BA-4BC9-B9D3-F9E4A3796C6F}" destId="{FBD9F55F-2DEA-45B7-8AD4-457202FEC977}" srcOrd="1" destOrd="0" presId="urn:microsoft.com/office/officeart/2005/8/layout/orgChart1"/>
    <dgm:cxn modelId="{80BF9E3F-E001-4901-B37A-9ACAD779D1C9}" type="presParOf" srcId="{FBD9F55F-2DEA-45B7-8AD4-457202FEC977}" destId="{FFB48C51-3909-4269-A01F-536E689BC05B}" srcOrd="0" destOrd="0" presId="urn:microsoft.com/office/officeart/2005/8/layout/orgChart1"/>
    <dgm:cxn modelId="{DCDCBC59-1F88-4454-A4F2-3345A90A1F6A}" type="presParOf" srcId="{FBD9F55F-2DEA-45B7-8AD4-457202FEC977}" destId="{93663AEB-4AF0-45EC-86B9-D0A7C8CBFBF7}" srcOrd="1" destOrd="0" presId="urn:microsoft.com/office/officeart/2005/8/layout/orgChart1"/>
    <dgm:cxn modelId="{CD7072D0-A395-4BAC-8F27-A7652A714DDE}" type="presParOf" srcId="{93663AEB-4AF0-45EC-86B9-D0A7C8CBFBF7}" destId="{09CC9987-AFF6-4DB1-880F-5260D44D7811}" srcOrd="0" destOrd="0" presId="urn:microsoft.com/office/officeart/2005/8/layout/orgChart1"/>
    <dgm:cxn modelId="{91852FD1-5DB2-4FEF-9B92-92C2DAE83CEA}" type="presParOf" srcId="{09CC9987-AFF6-4DB1-880F-5260D44D7811}" destId="{4D8C694E-4451-4F82-A039-B11BD2B73E3E}" srcOrd="0" destOrd="0" presId="urn:microsoft.com/office/officeart/2005/8/layout/orgChart1"/>
    <dgm:cxn modelId="{6F5297BA-F85F-479B-B93C-2DA18DA4FF64}" type="presParOf" srcId="{09CC9987-AFF6-4DB1-880F-5260D44D7811}" destId="{3353E77D-7191-43D8-B1B6-2C11F96BA908}" srcOrd="1" destOrd="0" presId="urn:microsoft.com/office/officeart/2005/8/layout/orgChart1"/>
    <dgm:cxn modelId="{4E1CD833-EC8A-41E8-A3A9-1D8F6BADC93D}" type="presParOf" srcId="{93663AEB-4AF0-45EC-86B9-D0A7C8CBFBF7}" destId="{0C3AD020-3722-4EC0-A1CA-E0147DC70199}" srcOrd="1" destOrd="0" presId="urn:microsoft.com/office/officeart/2005/8/layout/orgChart1"/>
    <dgm:cxn modelId="{DCA90446-769F-4B68-9AAB-6F486B0844C5}" type="presParOf" srcId="{0C3AD020-3722-4EC0-A1CA-E0147DC70199}" destId="{1DD23A6A-7E7F-41F2-A3C8-F7A6C3699A8B}" srcOrd="0" destOrd="0" presId="urn:microsoft.com/office/officeart/2005/8/layout/orgChart1"/>
    <dgm:cxn modelId="{B2BF6CD7-790C-465C-A082-4DD6FC0BBA9C}" type="presParOf" srcId="{0C3AD020-3722-4EC0-A1CA-E0147DC70199}" destId="{BD2977EA-716A-46EB-8915-BD4E5C8AE82A}" srcOrd="1" destOrd="0" presId="urn:microsoft.com/office/officeart/2005/8/layout/orgChart1"/>
    <dgm:cxn modelId="{3755CB5E-42F4-415D-B5E6-3E53EE9F0879}" type="presParOf" srcId="{BD2977EA-716A-46EB-8915-BD4E5C8AE82A}" destId="{0767DEA6-1B69-46D0-AF9A-63427DC0FA4A}" srcOrd="0" destOrd="0" presId="urn:microsoft.com/office/officeart/2005/8/layout/orgChart1"/>
    <dgm:cxn modelId="{4966AC85-2A2F-4F37-B14C-F3898C851782}" type="presParOf" srcId="{0767DEA6-1B69-46D0-AF9A-63427DC0FA4A}" destId="{7BE75DF1-E283-4CCA-A43A-D1A3007910E0}" srcOrd="0" destOrd="0" presId="urn:microsoft.com/office/officeart/2005/8/layout/orgChart1"/>
    <dgm:cxn modelId="{0DA41069-1093-442B-9509-666BF845AD58}" type="presParOf" srcId="{0767DEA6-1B69-46D0-AF9A-63427DC0FA4A}" destId="{7F3BF70D-250D-4589-9352-DACF181DB933}" srcOrd="1" destOrd="0" presId="urn:microsoft.com/office/officeart/2005/8/layout/orgChart1"/>
    <dgm:cxn modelId="{45CF3F81-8627-4B9F-B063-DA2D93AFDAC7}" type="presParOf" srcId="{BD2977EA-716A-46EB-8915-BD4E5C8AE82A}" destId="{C3B9C6D7-97B3-424B-BAB0-B669476E646A}" srcOrd="1" destOrd="0" presId="urn:microsoft.com/office/officeart/2005/8/layout/orgChart1"/>
    <dgm:cxn modelId="{1AE65F16-0A4F-4B01-853D-1945D8E628FE}" type="presParOf" srcId="{BD2977EA-716A-46EB-8915-BD4E5C8AE82A}" destId="{FF0F0BB9-B16E-4B71-B3F7-DF093D504EFC}" srcOrd="2" destOrd="0" presId="urn:microsoft.com/office/officeart/2005/8/layout/orgChart1"/>
    <dgm:cxn modelId="{94220BDC-1CEC-455A-B125-D1A3379E548D}" type="presParOf" srcId="{0C3AD020-3722-4EC0-A1CA-E0147DC70199}" destId="{EC965F1A-0FF9-45DB-9075-2C242FFFA994}" srcOrd="2" destOrd="0" presId="urn:microsoft.com/office/officeart/2005/8/layout/orgChart1"/>
    <dgm:cxn modelId="{A762A27C-8233-4FE2-B75A-7682291AC857}" type="presParOf" srcId="{0C3AD020-3722-4EC0-A1CA-E0147DC70199}" destId="{917EF79F-0B32-4035-B27F-5017C7F33228}" srcOrd="3" destOrd="0" presId="urn:microsoft.com/office/officeart/2005/8/layout/orgChart1"/>
    <dgm:cxn modelId="{DC2532AC-9021-469C-90DD-D8E2EB52C4ED}" type="presParOf" srcId="{917EF79F-0B32-4035-B27F-5017C7F33228}" destId="{EC23AA2E-595E-4977-8539-7172F298F9A8}" srcOrd="0" destOrd="0" presId="urn:microsoft.com/office/officeart/2005/8/layout/orgChart1"/>
    <dgm:cxn modelId="{5D76B252-BC25-4653-98F0-7E155CD4CA10}" type="presParOf" srcId="{EC23AA2E-595E-4977-8539-7172F298F9A8}" destId="{B16958A4-FCA6-46FB-A758-EEB1D4D2461A}" srcOrd="0" destOrd="0" presId="urn:microsoft.com/office/officeart/2005/8/layout/orgChart1"/>
    <dgm:cxn modelId="{7F9A8DD1-C669-4B69-A3CB-4D7ECCBE0C82}" type="presParOf" srcId="{EC23AA2E-595E-4977-8539-7172F298F9A8}" destId="{C71B7374-454C-47B4-B025-86794C97F334}" srcOrd="1" destOrd="0" presId="urn:microsoft.com/office/officeart/2005/8/layout/orgChart1"/>
    <dgm:cxn modelId="{4C1401DE-1825-4B7F-8AC8-D5080996E383}" type="presParOf" srcId="{917EF79F-0B32-4035-B27F-5017C7F33228}" destId="{8AEC2EB4-DEF9-4EDB-B886-13DCD3DD0559}" srcOrd="1" destOrd="0" presId="urn:microsoft.com/office/officeart/2005/8/layout/orgChart1"/>
    <dgm:cxn modelId="{DA019461-5380-4BCB-83CA-56D7C6CA4AA6}" type="presParOf" srcId="{917EF79F-0B32-4035-B27F-5017C7F33228}" destId="{CEF2B5C3-048E-4B3A-B862-EFD5297557A5}" srcOrd="2" destOrd="0" presId="urn:microsoft.com/office/officeart/2005/8/layout/orgChart1"/>
    <dgm:cxn modelId="{21B486AC-0243-4174-B2A3-A0A14A7A37E4}" type="presParOf" srcId="{0C3AD020-3722-4EC0-A1CA-E0147DC70199}" destId="{278539A9-99B2-4714-A0E7-B9E0231817E9}" srcOrd="4" destOrd="0" presId="urn:microsoft.com/office/officeart/2005/8/layout/orgChart1"/>
    <dgm:cxn modelId="{54D234C2-43DC-4A18-A27B-A6A92C45736B}" type="presParOf" srcId="{0C3AD020-3722-4EC0-A1CA-E0147DC70199}" destId="{72B9600B-CC88-467C-8441-3409E30DFA73}" srcOrd="5" destOrd="0" presId="urn:microsoft.com/office/officeart/2005/8/layout/orgChart1"/>
    <dgm:cxn modelId="{8219F4B8-EEB4-42D7-8BAB-2B2719816CEF}" type="presParOf" srcId="{72B9600B-CC88-467C-8441-3409E30DFA73}" destId="{1CD45295-C17D-4E72-81F3-5866FA3A3021}" srcOrd="0" destOrd="0" presId="urn:microsoft.com/office/officeart/2005/8/layout/orgChart1"/>
    <dgm:cxn modelId="{120171E1-27F8-4922-ACF7-3B23BF495B1B}" type="presParOf" srcId="{1CD45295-C17D-4E72-81F3-5866FA3A3021}" destId="{E5B3B646-1A7E-4CF9-AD2E-BD0CAD0C72EA}" srcOrd="0" destOrd="0" presId="urn:microsoft.com/office/officeart/2005/8/layout/orgChart1"/>
    <dgm:cxn modelId="{9018668D-454A-49B9-AE6A-C7A24BDA4134}" type="presParOf" srcId="{1CD45295-C17D-4E72-81F3-5866FA3A3021}" destId="{AB90CD6D-2114-4050-BF31-9785F4A83371}" srcOrd="1" destOrd="0" presId="urn:microsoft.com/office/officeart/2005/8/layout/orgChart1"/>
    <dgm:cxn modelId="{F39C1007-9906-44A2-A5F6-A6F6FCD0F91F}" type="presParOf" srcId="{72B9600B-CC88-467C-8441-3409E30DFA73}" destId="{1D25B842-4565-4335-95DD-28FAA57A0EA3}" srcOrd="1" destOrd="0" presId="urn:microsoft.com/office/officeart/2005/8/layout/orgChart1"/>
    <dgm:cxn modelId="{1BE95586-32A6-4F26-954A-5E1607D4CD5E}" type="presParOf" srcId="{72B9600B-CC88-467C-8441-3409E30DFA73}" destId="{8F827CEF-90EB-40F2-AAF0-E28106FE9E6D}" srcOrd="2" destOrd="0" presId="urn:microsoft.com/office/officeart/2005/8/layout/orgChart1"/>
    <dgm:cxn modelId="{9D420BE2-3DC6-4335-B8F6-5A245B465D3E}" type="presParOf" srcId="{0C3AD020-3722-4EC0-A1CA-E0147DC70199}" destId="{9A563FB9-682B-496D-B4B8-488371BBD186}" srcOrd="6" destOrd="0" presId="urn:microsoft.com/office/officeart/2005/8/layout/orgChart1"/>
    <dgm:cxn modelId="{1DA922CF-BD8F-486F-B9DD-E19A939CC14D}" type="presParOf" srcId="{0C3AD020-3722-4EC0-A1CA-E0147DC70199}" destId="{ED9A2740-B163-47DE-8C8D-4582B7C08BA1}" srcOrd="7" destOrd="0" presId="urn:microsoft.com/office/officeart/2005/8/layout/orgChart1"/>
    <dgm:cxn modelId="{B9E08A20-B7C5-4C32-A1BA-22677306D31F}" type="presParOf" srcId="{ED9A2740-B163-47DE-8C8D-4582B7C08BA1}" destId="{AFDBDD50-F314-40A1-AF65-9741CF51A0C1}" srcOrd="0" destOrd="0" presId="urn:microsoft.com/office/officeart/2005/8/layout/orgChart1"/>
    <dgm:cxn modelId="{759E4CD7-F65C-4E69-A5D8-4AE7AD50D53D}" type="presParOf" srcId="{AFDBDD50-F314-40A1-AF65-9741CF51A0C1}" destId="{A0579709-A73B-4172-82D1-30DE26257B3A}" srcOrd="0" destOrd="0" presId="urn:microsoft.com/office/officeart/2005/8/layout/orgChart1"/>
    <dgm:cxn modelId="{29627D87-6FEB-4215-80AE-E5585221E990}" type="presParOf" srcId="{AFDBDD50-F314-40A1-AF65-9741CF51A0C1}" destId="{4A70421A-7E15-47E2-BBBD-6C206287EE8B}" srcOrd="1" destOrd="0" presId="urn:microsoft.com/office/officeart/2005/8/layout/orgChart1"/>
    <dgm:cxn modelId="{DFC01196-9955-46D6-AB9A-AD18472A8ED1}" type="presParOf" srcId="{ED9A2740-B163-47DE-8C8D-4582B7C08BA1}" destId="{9917B1B7-20EF-4F2B-8F09-745DE150950B}" srcOrd="1" destOrd="0" presId="urn:microsoft.com/office/officeart/2005/8/layout/orgChart1"/>
    <dgm:cxn modelId="{0C0E8E8B-BC50-446D-9226-F359680DF660}" type="presParOf" srcId="{ED9A2740-B163-47DE-8C8D-4582B7C08BA1}" destId="{AB02A0FA-86AA-4C7A-BA78-78DE939A6DE9}" srcOrd="2" destOrd="0" presId="urn:microsoft.com/office/officeart/2005/8/layout/orgChart1"/>
    <dgm:cxn modelId="{EF4BE686-B448-4506-8D5B-8FD055104EE2}" type="presParOf" srcId="{93663AEB-4AF0-45EC-86B9-D0A7C8CBFBF7}" destId="{6BC77FBB-20AF-47EF-88CF-0184968EEAF0}" srcOrd="2" destOrd="0" presId="urn:microsoft.com/office/officeart/2005/8/layout/orgChart1"/>
    <dgm:cxn modelId="{A30400BD-4AF8-44C3-81F8-D0F932031916}" type="presParOf" srcId="{FBD9F55F-2DEA-45B7-8AD4-457202FEC977}" destId="{5768ACEB-98EF-4477-B855-508E92B721FF}" srcOrd="2" destOrd="0" presId="urn:microsoft.com/office/officeart/2005/8/layout/orgChart1"/>
    <dgm:cxn modelId="{216B2CC1-43D8-41A1-BF3B-AC6181B3279F}" type="presParOf" srcId="{FBD9F55F-2DEA-45B7-8AD4-457202FEC977}" destId="{257AB807-CBD7-46E5-9C34-AA41A80E872C}" srcOrd="3" destOrd="0" presId="urn:microsoft.com/office/officeart/2005/8/layout/orgChart1"/>
    <dgm:cxn modelId="{DCB6A896-706B-4408-A029-C4798B000313}" type="presParOf" srcId="{257AB807-CBD7-46E5-9C34-AA41A80E872C}" destId="{D348C48E-DAB0-4E01-8B8D-6094979F5B5A}" srcOrd="0" destOrd="0" presId="urn:microsoft.com/office/officeart/2005/8/layout/orgChart1"/>
    <dgm:cxn modelId="{001731B4-3877-4B60-A483-A75FB7E59DB3}" type="presParOf" srcId="{D348C48E-DAB0-4E01-8B8D-6094979F5B5A}" destId="{8C837150-9EF4-421D-9E8F-2441A6C06674}" srcOrd="0" destOrd="0" presId="urn:microsoft.com/office/officeart/2005/8/layout/orgChart1"/>
    <dgm:cxn modelId="{7085DFA7-6EA5-48F4-8D52-EF1E316A70A7}" type="presParOf" srcId="{D348C48E-DAB0-4E01-8B8D-6094979F5B5A}" destId="{CADF2DE9-BB23-4037-8C6C-1BC308830041}" srcOrd="1" destOrd="0" presId="urn:microsoft.com/office/officeart/2005/8/layout/orgChart1"/>
    <dgm:cxn modelId="{26101AEC-78C0-48C7-B1E4-145D640776A6}" type="presParOf" srcId="{257AB807-CBD7-46E5-9C34-AA41A80E872C}" destId="{E2F382B1-14B7-4BDB-B5C4-69681E999917}" srcOrd="1" destOrd="0" presId="urn:microsoft.com/office/officeart/2005/8/layout/orgChart1"/>
    <dgm:cxn modelId="{A5EE7C0D-699F-414C-AC17-7C19434F96C3}" type="presParOf" srcId="{E2F382B1-14B7-4BDB-B5C4-69681E999917}" destId="{887C92D9-142F-49A9-BCB0-A81BD84D21F4}" srcOrd="0" destOrd="0" presId="urn:microsoft.com/office/officeart/2005/8/layout/orgChart1"/>
    <dgm:cxn modelId="{7A917B2A-A5DA-4FB0-9C1B-CF17B4B7DE5A}" type="presParOf" srcId="{E2F382B1-14B7-4BDB-B5C4-69681E999917}" destId="{195B263B-1C01-4186-ADB0-190E488F8C83}" srcOrd="1" destOrd="0" presId="urn:microsoft.com/office/officeart/2005/8/layout/orgChart1"/>
    <dgm:cxn modelId="{35C04201-49EC-46EF-91FE-FD462F0AA59E}" type="presParOf" srcId="{195B263B-1C01-4186-ADB0-190E488F8C83}" destId="{1143F525-CF78-416A-9A61-FE008DC79810}" srcOrd="0" destOrd="0" presId="urn:microsoft.com/office/officeart/2005/8/layout/orgChart1"/>
    <dgm:cxn modelId="{C1807E62-14E7-4744-ABA7-1127EE1A822D}" type="presParOf" srcId="{1143F525-CF78-416A-9A61-FE008DC79810}" destId="{64867DDE-4B8D-46E2-8B1C-EEFC68560C80}" srcOrd="0" destOrd="0" presId="urn:microsoft.com/office/officeart/2005/8/layout/orgChart1"/>
    <dgm:cxn modelId="{E8424A7A-7507-4C80-B9E7-DDA608220CE1}" type="presParOf" srcId="{1143F525-CF78-416A-9A61-FE008DC79810}" destId="{F291A9D0-239D-4511-98EB-1B012FFADAB8}" srcOrd="1" destOrd="0" presId="urn:microsoft.com/office/officeart/2005/8/layout/orgChart1"/>
    <dgm:cxn modelId="{EA33177A-1C06-4406-8CE8-334D9735D16E}" type="presParOf" srcId="{195B263B-1C01-4186-ADB0-190E488F8C83}" destId="{80FF90D1-AC66-4991-956B-156B833A7E98}" srcOrd="1" destOrd="0" presId="urn:microsoft.com/office/officeart/2005/8/layout/orgChart1"/>
    <dgm:cxn modelId="{0E3D7CBF-F15A-44C6-8D41-2806D9BA018A}" type="presParOf" srcId="{195B263B-1C01-4186-ADB0-190E488F8C83}" destId="{EC707BBE-E30B-455D-BAD5-B797F256B955}" srcOrd="2" destOrd="0" presId="urn:microsoft.com/office/officeart/2005/8/layout/orgChart1"/>
    <dgm:cxn modelId="{4E99C8EF-1D48-463F-969C-41BD9E29B3FC}" type="presParOf" srcId="{E2F382B1-14B7-4BDB-B5C4-69681E999917}" destId="{F3388B2B-1600-4E32-BFA5-E6FBD7EF1065}" srcOrd="2" destOrd="0" presId="urn:microsoft.com/office/officeart/2005/8/layout/orgChart1"/>
    <dgm:cxn modelId="{E793DC2A-E9B1-4159-9829-865AA6E8422F}" type="presParOf" srcId="{E2F382B1-14B7-4BDB-B5C4-69681E999917}" destId="{DE2D2A9E-FA89-4C32-B341-48BD3EDD755B}" srcOrd="3" destOrd="0" presId="urn:microsoft.com/office/officeart/2005/8/layout/orgChart1"/>
    <dgm:cxn modelId="{FDBE71F8-12EA-44B7-A31C-39900D27A69C}" type="presParOf" srcId="{DE2D2A9E-FA89-4C32-B341-48BD3EDD755B}" destId="{40DA1E05-3B41-4AF8-AD7E-9F7C0703BAAD}" srcOrd="0" destOrd="0" presId="urn:microsoft.com/office/officeart/2005/8/layout/orgChart1"/>
    <dgm:cxn modelId="{4C94D73A-8986-4CD8-8275-7644860DA771}" type="presParOf" srcId="{40DA1E05-3B41-4AF8-AD7E-9F7C0703BAAD}" destId="{00AE7BEA-B6F4-411E-9DDD-231CA598BE52}" srcOrd="0" destOrd="0" presId="urn:microsoft.com/office/officeart/2005/8/layout/orgChart1"/>
    <dgm:cxn modelId="{2B2DD525-C812-4F61-8E43-7F20761A0844}" type="presParOf" srcId="{40DA1E05-3B41-4AF8-AD7E-9F7C0703BAAD}" destId="{E6E5CB4D-217B-4A30-947E-4A9272EB9B2A}" srcOrd="1" destOrd="0" presId="urn:microsoft.com/office/officeart/2005/8/layout/orgChart1"/>
    <dgm:cxn modelId="{BB329197-1723-460A-9ED2-59E8A91AA7BD}" type="presParOf" srcId="{DE2D2A9E-FA89-4C32-B341-48BD3EDD755B}" destId="{C20FC78E-F6A2-4A15-8AB3-35F2CF481B89}" srcOrd="1" destOrd="0" presId="urn:microsoft.com/office/officeart/2005/8/layout/orgChart1"/>
    <dgm:cxn modelId="{3B8AFC19-B5B3-489E-BD3F-E14A1DBFE023}" type="presParOf" srcId="{DE2D2A9E-FA89-4C32-B341-48BD3EDD755B}" destId="{D87F9C8B-7E64-4F40-8B68-0C088A16F1BD}" srcOrd="2" destOrd="0" presId="urn:microsoft.com/office/officeart/2005/8/layout/orgChart1"/>
    <dgm:cxn modelId="{5C8B56C7-472D-4824-A858-B0B702A8736B}" type="presParOf" srcId="{E2F382B1-14B7-4BDB-B5C4-69681E999917}" destId="{EA8BFA80-9C4E-4815-AE6C-A1B1A8060C4F}" srcOrd="4" destOrd="0" presId="urn:microsoft.com/office/officeart/2005/8/layout/orgChart1"/>
    <dgm:cxn modelId="{930597EF-8482-43A8-8DD4-1BAE3BF39CCB}" type="presParOf" srcId="{E2F382B1-14B7-4BDB-B5C4-69681E999917}" destId="{57CFB6B5-33D7-465C-B9FB-BD16D8C067D8}" srcOrd="5" destOrd="0" presId="urn:microsoft.com/office/officeart/2005/8/layout/orgChart1"/>
    <dgm:cxn modelId="{C93258CE-6265-48A4-9BDF-715AA29FB020}" type="presParOf" srcId="{57CFB6B5-33D7-465C-B9FB-BD16D8C067D8}" destId="{8B362D20-434B-4EF2-8D24-58ADB33159D7}" srcOrd="0" destOrd="0" presId="urn:microsoft.com/office/officeart/2005/8/layout/orgChart1"/>
    <dgm:cxn modelId="{53AC17A3-EC34-4526-A975-10A6834980C3}" type="presParOf" srcId="{8B362D20-434B-4EF2-8D24-58ADB33159D7}" destId="{738F8989-F4A2-41E8-AEB9-EC274AE624B7}" srcOrd="0" destOrd="0" presId="urn:microsoft.com/office/officeart/2005/8/layout/orgChart1"/>
    <dgm:cxn modelId="{E671F187-3752-4F8D-B88E-9F552215BB3E}" type="presParOf" srcId="{8B362D20-434B-4EF2-8D24-58ADB33159D7}" destId="{E8C91E45-B9E7-442A-9711-4ABD4DCBDF31}" srcOrd="1" destOrd="0" presId="urn:microsoft.com/office/officeart/2005/8/layout/orgChart1"/>
    <dgm:cxn modelId="{CFD3BB1F-52FB-4370-B353-9D92CAA88B16}" type="presParOf" srcId="{57CFB6B5-33D7-465C-B9FB-BD16D8C067D8}" destId="{EDBB4C62-7B2E-467C-97C1-3F1FB0FB101A}" srcOrd="1" destOrd="0" presId="urn:microsoft.com/office/officeart/2005/8/layout/orgChart1"/>
    <dgm:cxn modelId="{302D068C-07D9-4593-9515-A861FDF5627E}" type="presParOf" srcId="{57CFB6B5-33D7-465C-B9FB-BD16D8C067D8}" destId="{69EF4077-B437-4CB8-A87F-CE2B20B4BF7C}" srcOrd="2" destOrd="0" presId="urn:microsoft.com/office/officeart/2005/8/layout/orgChart1"/>
    <dgm:cxn modelId="{A2170927-218A-475F-B5D2-19A21AC81DE8}" type="presParOf" srcId="{E2F382B1-14B7-4BDB-B5C4-69681E999917}" destId="{D1C25DD2-F8F3-4003-A2FC-EA3145121860}" srcOrd="6" destOrd="0" presId="urn:microsoft.com/office/officeart/2005/8/layout/orgChart1"/>
    <dgm:cxn modelId="{F12006DB-E289-46DE-AB67-AADA4F93D6BF}" type="presParOf" srcId="{E2F382B1-14B7-4BDB-B5C4-69681E999917}" destId="{6951BB1D-3E60-4E41-BC3D-041C678B487C}" srcOrd="7" destOrd="0" presId="urn:microsoft.com/office/officeart/2005/8/layout/orgChart1"/>
    <dgm:cxn modelId="{A1B25562-08EE-4560-8501-9F46787B95E5}" type="presParOf" srcId="{6951BB1D-3E60-4E41-BC3D-041C678B487C}" destId="{618396E8-23AF-4691-AF46-2DD3465C63B9}" srcOrd="0" destOrd="0" presId="urn:microsoft.com/office/officeart/2005/8/layout/orgChart1"/>
    <dgm:cxn modelId="{09286A22-52A3-4227-96CC-BD696CF3D8E0}" type="presParOf" srcId="{618396E8-23AF-4691-AF46-2DD3465C63B9}" destId="{094661BB-4EED-4875-907A-BE91D760B276}" srcOrd="0" destOrd="0" presId="urn:microsoft.com/office/officeart/2005/8/layout/orgChart1"/>
    <dgm:cxn modelId="{6D05FFCC-8ED7-4347-97F8-E526203D1802}" type="presParOf" srcId="{618396E8-23AF-4691-AF46-2DD3465C63B9}" destId="{BD635B99-D742-45A4-8960-40F6EED23EBE}" srcOrd="1" destOrd="0" presId="urn:microsoft.com/office/officeart/2005/8/layout/orgChart1"/>
    <dgm:cxn modelId="{B6B9B0DC-EA8F-41EA-8883-3F44AC353C88}" type="presParOf" srcId="{6951BB1D-3E60-4E41-BC3D-041C678B487C}" destId="{F2EE283B-15AD-497B-977F-90D6349B6BF5}" srcOrd="1" destOrd="0" presId="urn:microsoft.com/office/officeart/2005/8/layout/orgChart1"/>
    <dgm:cxn modelId="{C72C8159-1F87-4715-926D-E878BD7A64AB}" type="presParOf" srcId="{6951BB1D-3E60-4E41-BC3D-041C678B487C}" destId="{3C81B9A0-BB98-47A3-A8AE-92615826AE8B}" srcOrd="2" destOrd="0" presId="urn:microsoft.com/office/officeart/2005/8/layout/orgChart1"/>
    <dgm:cxn modelId="{9B21779B-3723-4D90-9B19-A30894D859E3}" type="presParOf" srcId="{257AB807-CBD7-46E5-9C34-AA41A80E872C}" destId="{64BA9DBB-364D-4778-81AB-437C6F52207F}" srcOrd="2" destOrd="0" presId="urn:microsoft.com/office/officeart/2005/8/layout/orgChart1"/>
    <dgm:cxn modelId="{E720DEE5-04C2-4318-8AD2-650F12E8BCCE}" type="presParOf" srcId="{BD72C82E-46BA-4BC9-B9D3-F9E4A3796C6F}" destId="{79FDF20C-127B-444C-ACFE-BF319EA59C04}" srcOrd="2" destOrd="0" presId="urn:microsoft.com/office/officeart/2005/8/layout/orgChart1"/>
    <dgm:cxn modelId="{F2926EC6-08D4-4464-B953-B554F9661A63}" type="presParOf" srcId="{79FDF20C-127B-444C-ACFE-BF319EA59C04}" destId="{019EE630-CF19-45D4-9420-87E87720B8FA}" srcOrd="0" destOrd="0" presId="urn:microsoft.com/office/officeart/2005/8/layout/orgChart1"/>
    <dgm:cxn modelId="{9D9FC935-FAE3-473C-8D63-B197D930BAFF}" type="presParOf" srcId="{79FDF20C-127B-444C-ACFE-BF319EA59C04}" destId="{F03BA34B-3A4C-44BA-8FDB-F4D1BC91C266}" srcOrd="1" destOrd="0" presId="urn:microsoft.com/office/officeart/2005/8/layout/orgChart1"/>
    <dgm:cxn modelId="{B7046A44-A014-4A24-86C2-7A0094A1FA47}" type="presParOf" srcId="{F03BA34B-3A4C-44BA-8FDB-F4D1BC91C266}" destId="{94204EFB-F5D9-4384-BF7A-7135E5283BCB}" srcOrd="0" destOrd="0" presId="urn:microsoft.com/office/officeart/2005/8/layout/orgChart1"/>
    <dgm:cxn modelId="{A31E42B5-4032-47A2-9451-227C4BA16867}" type="presParOf" srcId="{94204EFB-F5D9-4384-BF7A-7135E5283BCB}" destId="{FFAC4028-697B-453C-BDFD-42F4490C2F96}" srcOrd="0" destOrd="0" presId="urn:microsoft.com/office/officeart/2005/8/layout/orgChart1"/>
    <dgm:cxn modelId="{C5AA003F-35AE-42D2-842C-3ED9F6EDF1F6}" type="presParOf" srcId="{94204EFB-F5D9-4384-BF7A-7135E5283BCB}" destId="{28A13B89-37C6-492D-A0C4-930B8B0A358C}" srcOrd="1" destOrd="0" presId="urn:microsoft.com/office/officeart/2005/8/layout/orgChart1"/>
    <dgm:cxn modelId="{640EF039-1B5B-44F3-BFCB-3E54411FB9AF}" type="presParOf" srcId="{F03BA34B-3A4C-44BA-8FDB-F4D1BC91C266}" destId="{6679D94E-2827-4D49-AA54-EB354304BDFC}" srcOrd="1" destOrd="0" presId="urn:microsoft.com/office/officeart/2005/8/layout/orgChart1"/>
    <dgm:cxn modelId="{FEE632BD-0D90-4447-AD0E-84038BF19396}" type="presParOf" srcId="{F03BA34B-3A4C-44BA-8FDB-F4D1BC91C266}" destId="{55ABCCD5-60DA-416B-B7CA-4C5E3F7EBD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0AB69-54B8-4CB4-BCDB-355AB63584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3B4DC45-B5EC-46C5-841F-7090146636CE}">
      <dgm:prSet phldrT="[Text]"/>
      <dgm:spPr>
        <a:xfrm>
          <a:off x="4721076" y="1940"/>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All students (n=50)</a:t>
          </a:r>
        </a:p>
      </dgm:t>
    </dgm:pt>
    <dgm:pt modelId="{A3F87869-D563-4DF1-BACC-00581EA791C5}" type="parTrans" cxnId="{33B281DB-646C-4F97-9339-2FC68BC1DEC7}">
      <dgm:prSet/>
      <dgm:spPr/>
      <dgm:t>
        <a:bodyPr/>
        <a:lstStyle/>
        <a:p>
          <a:endParaRPr lang="en-US"/>
        </a:p>
      </dgm:t>
    </dgm:pt>
    <dgm:pt modelId="{5C17CEE6-03BE-4852-B9C7-18753981C684}" type="sibTrans" cxnId="{33B281DB-646C-4F97-9339-2FC68BC1DEC7}">
      <dgm:prSet/>
      <dgm:spPr/>
      <dgm:t>
        <a:bodyPr/>
        <a:lstStyle/>
        <a:p>
          <a:endParaRPr lang="en-US"/>
        </a:p>
      </dgm:t>
    </dgm:pt>
    <dgm:pt modelId="{900B7990-1D25-45B6-B7D7-9EA4A4CCE0A7}" type="asst">
      <dgm:prSet phldrT="[Text]"/>
      <dgm:spPr>
        <a:xfrm>
          <a:off x="4071642" y="764087"/>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Responses that were included (n=44)</a:t>
          </a:r>
        </a:p>
      </dgm:t>
    </dgm:pt>
    <dgm:pt modelId="{D776C715-EAD8-4240-9026-5689AC012E26}" type="parTrans" cxnId="{30DF4AA0-B342-4C30-9856-D2A344C72841}">
      <dgm:prSet/>
      <dgm:spPr>
        <a:xfrm>
          <a:off x="5145088" y="538663"/>
          <a:ext cx="112711" cy="493785"/>
        </a:xfrm>
        <a:custGeom>
          <a:avLst/>
          <a:gdLst/>
          <a:ahLst/>
          <a:cxnLst/>
          <a:rect l="0" t="0" r="0" b="0"/>
          <a:pathLst>
            <a:path>
              <a:moveTo>
                <a:pt x="112711" y="0"/>
              </a:moveTo>
              <a:lnTo>
                <a:pt x="112711" y="493785"/>
              </a:lnTo>
              <a:lnTo>
                <a:pt x="0" y="49378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D1705C22-B7A3-4386-A68C-280C1BAED8AA}" type="sibTrans" cxnId="{30DF4AA0-B342-4C30-9856-D2A344C72841}">
      <dgm:prSet/>
      <dgm:spPr/>
      <dgm:t>
        <a:bodyPr/>
        <a:lstStyle/>
        <a:p>
          <a:endParaRPr lang="en-US"/>
        </a:p>
      </dgm:t>
    </dgm:pt>
    <dgm:pt modelId="{EFC1978B-8465-419C-B07F-DF3D252CCBFD}">
      <dgm:prSet phldrT="[Text]"/>
      <dgm:spPr>
        <a:xfrm>
          <a:off x="3803280" y="152623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Postive</a:t>
          </a:r>
          <a:r>
            <a:rPr lang="en-US" dirty="0">
              <a:solidFill>
                <a:sysClr val="window" lastClr="FFFFFF"/>
              </a:solidFill>
              <a:latin typeface="Calibri" panose="020F0502020204030204"/>
              <a:ea typeface="+mn-ea"/>
              <a:cs typeface="+mn-cs"/>
            </a:rPr>
            <a:t> responses (n=33)</a:t>
          </a:r>
        </a:p>
      </dgm:t>
    </dgm:pt>
    <dgm:pt modelId="{D977C1CE-7E5C-4030-A2D3-C497074C64A9}" type="parTrans" cxnId="{9500841A-7AF0-4BA5-B209-F0F0E4D385E9}">
      <dgm:prSet/>
      <dgm:spPr>
        <a:xfrm>
          <a:off x="4340003" y="538663"/>
          <a:ext cx="917796" cy="987570"/>
        </a:xfrm>
        <a:custGeom>
          <a:avLst/>
          <a:gdLst/>
          <a:ahLst/>
          <a:cxnLst/>
          <a:rect l="0" t="0" r="0" b="0"/>
          <a:pathLst>
            <a:path>
              <a:moveTo>
                <a:pt x="917796" y="0"/>
              </a:moveTo>
              <a:lnTo>
                <a:pt x="917796" y="874858"/>
              </a:lnTo>
              <a:lnTo>
                <a:pt x="0" y="874858"/>
              </a:lnTo>
              <a:lnTo>
                <a:pt x="0" y="98757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2CBA54FB-2A9B-4C7C-A840-F36EB1288844}" type="sibTrans" cxnId="{9500841A-7AF0-4BA5-B209-F0F0E4D385E9}">
      <dgm:prSet/>
      <dgm:spPr/>
      <dgm:t>
        <a:bodyPr/>
        <a:lstStyle/>
        <a:p>
          <a:endParaRPr lang="en-US"/>
        </a:p>
      </dgm:t>
    </dgm:pt>
    <dgm:pt modelId="{AA81DB73-61FC-4568-AE15-1D40CA084337}">
      <dgm:prSet phldrT="[Text]"/>
      <dgm:spPr>
        <a:xfrm>
          <a:off x="5638873" y="152623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Negative responses (n=11)</a:t>
          </a:r>
        </a:p>
      </dgm:t>
    </dgm:pt>
    <dgm:pt modelId="{6C4ECDC8-3C47-4A85-BB6E-0A12390305A2}" type="parTrans" cxnId="{A12907B9-9473-4161-95BD-2FD39AAC4FDE}">
      <dgm:prSet/>
      <dgm:spPr>
        <a:xfrm>
          <a:off x="5257800" y="538663"/>
          <a:ext cx="917796" cy="987570"/>
        </a:xfrm>
        <a:custGeom>
          <a:avLst/>
          <a:gdLst/>
          <a:ahLst/>
          <a:cxnLst/>
          <a:rect l="0" t="0" r="0" b="0"/>
          <a:pathLst>
            <a:path>
              <a:moveTo>
                <a:pt x="0" y="0"/>
              </a:moveTo>
              <a:lnTo>
                <a:pt x="0" y="874858"/>
              </a:lnTo>
              <a:lnTo>
                <a:pt x="917796" y="874858"/>
              </a:lnTo>
              <a:lnTo>
                <a:pt x="917796" y="98757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A0BC60AA-31F7-4FA5-8179-30125D40F109}" type="sibTrans" cxnId="{A12907B9-9473-4161-95BD-2FD39AAC4FDE}">
      <dgm:prSet/>
      <dgm:spPr/>
      <dgm:t>
        <a:bodyPr/>
        <a:lstStyle/>
        <a:p>
          <a:endParaRPr lang="en-US"/>
        </a:p>
      </dgm:t>
    </dgm:pt>
    <dgm:pt modelId="{55193EF5-43D3-44C7-BF92-2E6CE433D43A}">
      <dgm:prSet/>
      <dgm:spPr>
        <a:xfrm>
          <a:off x="2588375" y="230407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CCR grading (n=3)</a:t>
          </a:r>
        </a:p>
      </dgm:t>
    </dgm:pt>
    <dgm:pt modelId="{CD707CBA-E6C5-4A77-83D6-ED6DAA24A9F1}" type="parTrans" cxnId="{69E4E665-0A24-424F-841F-F7D3FE0C2E44}">
      <dgm:prSet/>
      <dgm:spPr>
        <a:xfrm>
          <a:off x="3661821" y="2062957"/>
          <a:ext cx="248803" cy="509478"/>
        </a:xfrm>
        <a:custGeom>
          <a:avLst/>
          <a:gdLst/>
          <a:ahLst/>
          <a:cxnLst/>
          <a:rect l="0" t="0" r="0" b="0"/>
          <a:pathLst>
            <a:path>
              <a:moveTo>
                <a:pt x="248803" y="0"/>
              </a:moveTo>
              <a:lnTo>
                <a:pt x="248803" y="509478"/>
              </a:lnTo>
              <a:lnTo>
                <a:pt x="0" y="509478"/>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EE36E11F-8BC6-42B9-B125-37F2AC6CC05E}" type="sibTrans" cxnId="{69E4E665-0A24-424F-841F-F7D3FE0C2E44}">
      <dgm:prSet/>
      <dgm:spPr/>
      <dgm:t>
        <a:bodyPr/>
        <a:lstStyle/>
        <a:p>
          <a:endParaRPr lang="en-US"/>
        </a:p>
      </dgm:t>
    </dgm:pt>
    <dgm:pt modelId="{28C16AD3-8048-44A0-8A4F-7C21483762CB}">
      <dgm:prSet/>
      <dgm:spPr>
        <a:xfrm>
          <a:off x="2606033" y="3100378"/>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Proud (n=1)</a:t>
          </a:r>
        </a:p>
      </dgm:t>
    </dgm:pt>
    <dgm:pt modelId="{1B903878-957D-45FE-84E7-614B8E9C5E3A}" type="parTrans" cxnId="{767B2387-D0DA-4DA2-8CBD-9724E8287327}">
      <dgm:prSet/>
      <dgm:spPr>
        <a:xfrm>
          <a:off x="3679479" y="2062957"/>
          <a:ext cx="231145" cy="1305782"/>
        </a:xfrm>
        <a:custGeom>
          <a:avLst/>
          <a:gdLst/>
          <a:ahLst/>
          <a:cxnLst/>
          <a:rect l="0" t="0" r="0" b="0"/>
          <a:pathLst>
            <a:path>
              <a:moveTo>
                <a:pt x="231145" y="0"/>
              </a:moveTo>
              <a:lnTo>
                <a:pt x="231145" y="1305782"/>
              </a:lnTo>
              <a:lnTo>
                <a:pt x="0" y="1305782"/>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3748E62A-870C-4404-BD77-F2BDA5420911}" type="sibTrans" cxnId="{767B2387-D0DA-4DA2-8CBD-9724E8287327}">
      <dgm:prSet/>
      <dgm:spPr/>
      <dgm:t>
        <a:bodyPr/>
        <a:lstStyle/>
        <a:p>
          <a:endParaRPr lang="en-US"/>
        </a:p>
      </dgm:t>
    </dgm:pt>
    <dgm:pt modelId="{7B13CD7D-ABB7-49A3-9848-5DC04932F77A}">
      <dgm:prSet/>
      <dgm:spPr>
        <a:xfrm>
          <a:off x="2594977" y="381461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Good Job (7)</a:t>
          </a:r>
        </a:p>
      </dgm:t>
    </dgm:pt>
    <dgm:pt modelId="{F87EEA6E-B4EE-42C1-A618-417173F162FC}" type="parTrans" cxnId="{CDCDBDFD-1517-469A-BB2F-76B770ED1D57}">
      <dgm:prSet/>
      <dgm:spPr>
        <a:xfrm>
          <a:off x="3668423" y="2062957"/>
          <a:ext cx="242201" cy="2020019"/>
        </a:xfrm>
        <a:custGeom>
          <a:avLst/>
          <a:gdLst/>
          <a:ahLst/>
          <a:cxnLst/>
          <a:rect l="0" t="0" r="0" b="0"/>
          <a:pathLst>
            <a:path>
              <a:moveTo>
                <a:pt x="242201" y="0"/>
              </a:moveTo>
              <a:lnTo>
                <a:pt x="242201" y="2020019"/>
              </a:lnTo>
              <a:lnTo>
                <a:pt x="0" y="2020019"/>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5009F3AD-0574-49EF-AF9D-CA0B567E139E}" type="sibTrans" cxnId="{CDCDBDFD-1517-469A-BB2F-76B770ED1D57}">
      <dgm:prSet/>
      <dgm:spPr/>
      <dgm:t>
        <a:bodyPr/>
        <a:lstStyle/>
        <a:p>
          <a:endParaRPr lang="en-US"/>
        </a:p>
      </dgm:t>
    </dgm:pt>
    <dgm:pt modelId="{198255D1-BD38-4256-BE2D-6EF047DFD379}">
      <dgm:prSet/>
      <dgm:spPr>
        <a:xfrm>
          <a:off x="6985286" y="230962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Training (n=5)</a:t>
          </a:r>
        </a:p>
      </dgm:t>
    </dgm:pt>
    <dgm:pt modelId="{25EC0BAF-3A6B-465D-AC01-4A44D7B2EE6D}" type="parTrans" cxnId="{F6A73AA6-8555-44B9-8160-6D7D21749508}">
      <dgm:prSet/>
      <dgm:spPr>
        <a:xfrm>
          <a:off x="6604974" y="2062957"/>
          <a:ext cx="380311" cy="515028"/>
        </a:xfrm>
        <a:custGeom>
          <a:avLst/>
          <a:gdLst/>
          <a:ahLst/>
          <a:cxnLst/>
          <a:rect l="0" t="0" r="0" b="0"/>
          <a:pathLst>
            <a:path>
              <a:moveTo>
                <a:pt x="0" y="0"/>
              </a:moveTo>
              <a:lnTo>
                <a:pt x="0" y="515028"/>
              </a:lnTo>
              <a:lnTo>
                <a:pt x="380311" y="515028"/>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B909F0FB-C4E5-4786-A1A4-2FF502D98246}" type="sibTrans" cxnId="{F6A73AA6-8555-44B9-8160-6D7D21749508}">
      <dgm:prSet/>
      <dgm:spPr/>
      <dgm:t>
        <a:bodyPr/>
        <a:lstStyle/>
        <a:p>
          <a:endParaRPr lang="en-US"/>
        </a:p>
      </dgm:t>
    </dgm:pt>
    <dgm:pt modelId="{567094B4-51F6-4D48-871D-709BD4097F1A}">
      <dgm:prSet/>
      <dgm:spPr>
        <a:xfrm>
          <a:off x="6995902" y="3061149"/>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Tution (n=5)</a:t>
          </a:r>
        </a:p>
      </dgm:t>
    </dgm:pt>
    <dgm:pt modelId="{ACACA487-C8E5-451B-A421-268AEA0F5C90}" type="parTrans" cxnId="{41A68B02-396E-49C1-9288-19F5162703BD}">
      <dgm:prSet/>
      <dgm:spPr>
        <a:xfrm>
          <a:off x="6604974" y="2062957"/>
          <a:ext cx="390927" cy="1266553"/>
        </a:xfrm>
        <a:custGeom>
          <a:avLst/>
          <a:gdLst/>
          <a:ahLst/>
          <a:cxnLst/>
          <a:rect l="0" t="0" r="0" b="0"/>
          <a:pathLst>
            <a:path>
              <a:moveTo>
                <a:pt x="0" y="0"/>
              </a:moveTo>
              <a:lnTo>
                <a:pt x="0" y="1266553"/>
              </a:lnTo>
              <a:lnTo>
                <a:pt x="390927" y="126655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0194A2EA-5F75-4C06-8B47-A64E881A219A}" type="sibTrans" cxnId="{41A68B02-396E-49C1-9288-19F5162703BD}">
      <dgm:prSet/>
      <dgm:spPr/>
      <dgm:t>
        <a:bodyPr/>
        <a:lstStyle/>
        <a:p>
          <a:endParaRPr lang="en-US"/>
        </a:p>
      </dgm:t>
    </dgm:pt>
    <dgm:pt modelId="{0A12956A-8D9B-4B9E-9712-F6969F212C7B}">
      <dgm:prSet/>
      <dgm:spPr>
        <a:xfrm>
          <a:off x="7027773" y="381461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Retain Information (n=7)</a:t>
          </a:r>
        </a:p>
      </dgm:t>
    </dgm:pt>
    <dgm:pt modelId="{4E279980-FA40-4999-A9F1-7F166D89656F}" type="parTrans" cxnId="{B2ABB587-41C5-4966-8065-A0AD5837F05B}">
      <dgm:prSet/>
      <dgm:spPr>
        <a:xfrm>
          <a:off x="6604974" y="2062957"/>
          <a:ext cx="422798" cy="2020019"/>
        </a:xfrm>
        <a:custGeom>
          <a:avLst/>
          <a:gdLst/>
          <a:ahLst/>
          <a:cxnLst/>
          <a:rect l="0" t="0" r="0" b="0"/>
          <a:pathLst>
            <a:path>
              <a:moveTo>
                <a:pt x="0" y="0"/>
              </a:moveTo>
              <a:lnTo>
                <a:pt x="0" y="2020019"/>
              </a:lnTo>
              <a:lnTo>
                <a:pt x="422798" y="2020019"/>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0A605330-7898-4DE5-AC24-FAAF834E1073}" type="sibTrans" cxnId="{B2ABB587-41C5-4966-8065-A0AD5837F05B}">
      <dgm:prSet/>
      <dgm:spPr/>
      <dgm:t>
        <a:bodyPr/>
        <a:lstStyle/>
        <a:p>
          <a:endParaRPr lang="en-US"/>
        </a:p>
      </dgm:t>
    </dgm:pt>
    <dgm:pt modelId="{5C67DFFE-3F27-4D19-A7B1-841CF60D588A}" type="pres">
      <dgm:prSet presAssocID="{3690AB69-54B8-4CB4-BCDB-355AB6358465}" presName="hierChild1" presStyleCnt="0">
        <dgm:presLayoutVars>
          <dgm:orgChart val="1"/>
          <dgm:chPref val="1"/>
          <dgm:dir/>
          <dgm:animOne val="branch"/>
          <dgm:animLvl val="lvl"/>
          <dgm:resizeHandles/>
        </dgm:presLayoutVars>
      </dgm:prSet>
      <dgm:spPr/>
    </dgm:pt>
    <dgm:pt modelId="{974C5563-8DD5-4F89-8E63-B071FD055F07}" type="pres">
      <dgm:prSet presAssocID="{A3B4DC45-B5EC-46C5-841F-7090146636CE}" presName="hierRoot1" presStyleCnt="0">
        <dgm:presLayoutVars>
          <dgm:hierBranch val="init"/>
        </dgm:presLayoutVars>
      </dgm:prSet>
      <dgm:spPr/>
    </dgm:pt>
    <dgm:pt modelId="{71AA1D76-D0FD-4E79-AC78-3EEB68D7421E}" type="pres">
      <dgm:prSet presAssocID="{A3B4DC45-B5EC-46C5-841F-7090146636CE}" presName="rootComposite1" presStyleCnt="0"/>
      <dgm:spPr/>
    </dgm:pt>
    <dgm:pt modelId="{088740B3-4241-4636-A6E2-4AECE0168298}" type="pres">
      <dgm:prSet presAssocID="{A3B4DC45-B5EC-46C5-841F-7090146636CE}" presName="rootText1" presStyleLbl="node0" presStyleIdx="0" presStyleCnt="1">
        <dgm:presLayoutVars>
          <dgm:chPref val="3"/>
        </dgm:presLayoutVars>
      </dgm:prSet>
      <dgm:spPr/>
    </dgm:pt>
    <dgm:pt modelId="{13BCAF79-AEBB-4E47-B49C-4019E622803F}" type="pres">
      <dgm:prSet presAssocID="{A3B4DC45-B5EC-46C5-841F-7090146636CE}" presName="rootConnector1" presStyleLbl="node1" presStyleIdx="0" presStyleCnt="0"/>
      <dgm:spPr/>
    </dgm:pt>
    <dgm:pt modelId="{A1875EA8-805C-4A8F-B71F-F8B861AC4431}" type="pres">
      <dgm:prSet presAssocID="{A3B4DC45-B5EC-46C5-841F-7090146636CE}" presName="hierChild2" presStyleCnt="0"/>
      <dgm:spPr/>
    </dgm:pt>
    <dgm:pt modelId="{C94C293C-A356-44B9-B31F-5854C02F9A15}" type="pres">
      <dgm:prSet presAssocID="{D977C1CE-7E5C-4030-A2D3-C497074C64A9}" presName="Name37" presStyleLbl="parChTrans1D2" presStyleIdx="0" presStyleCnt="3"/>
      <dgm:spPr/>
    </dgm:pt>
    <dgm:pt modelId="{F2739EE9-EE05-4A63-B4C2-40D41D39B763}" type="pres">
      <dgm:prSet presAssocID="{EFC1978B-8465-419C-B07F-DF3D252CCBFD}" presName="hierRoot2" presStyleCnt="0">
        <dgm:presLayoutVars>
          <dgm:hierBranch val="init"/>
        </dgm:presLayoutVars>
      </dgm:prSet>
      <dgm:spPr/>
    </dgm:pt>
    <dgm:pt modelId="{B940EC67-E8BF-4885-B823-471D322F0DD0}" type="pres">
      <dgm:prSet presAssocID="{EFC1978B-8465-419C-B07F-DF3D252CCBFD}" presName="rootComposite" presStyleCnt="0"/>
      <dgm:spPr/>
    </dgm:pt>
    <dgm:pt modelId="{40CE5444-EB19-4294-8E7D-6C4474B8895C}" type="pres">
      <dgm:prSet presAssocID="{EFC1978B-8465-419C-B07F-DF3D252CCBFD}" presName="rootText" presStyleLbl="node2" presStyleIdx="0" presStyleCnt="2">
        <dgm:presLayoutVars>
          <dgm:chPref val="3"/>
        </dgm:presLayoutVars>
      </dgm:prSet>
      <dgm:spPr/>
    </dgm:pt>
    <dgm:pt modelId="{49D10199-D8E7-4703-92DE-1038154FBCB7}" type="pres">
      <dgm:prSet presAssocID="{EFC1978B-8465-419C-B07F-DF3D252CCBFD}" presName="rootConnector" presStyleLbl="node2" presStyleIdx="0" presStyleCnt="2"/>
      <dgm:spPr/>
    </dgm:pt>
    <dgm:pt modelId="{2843B306-3905-49E9-8724-F30484935FC5}" type="pres">
      <dgm:prSet presAssocID="{EFC1978B-8465-419C-B07F-DF3D252CCBFD}" presName="hierChild4" presStyleCnt="0"/>
      <dgm:spPr/>
    </dgm:pt>
    <dgm:pt modelId="{01B8B352-B57C-4D2D-B7B6-B15BC1BF3F1C}" type="pres">
      <dgm:prSet presAssocID="{CD707CBA-E6C5-4A77-83D6-ED6DAA24A9F1}" presName="Name37" presStyleLbl="parChTrans1D3" presStyleIdx="0" presStyleCnt="6"/>
      <dgm:spPr/>
    </dgm:pt>
    <dgm:pt modelId="{EBBBAFD3-C776-45E5-AD6E-1BE6FD1AADE8}" type="pres">
      <dgm:prSet presAssocID="{55193EF5-43D3-44C7-BF92-2E6CE433D43A}" presName="hierRoot2" presStyleCnt="0">
        <dgm:presLayoutVars>
          <dgm:hierBranch/>
        </dgm:presLayoutVars>
      </dgm:prSet>
      <dgm:spPr/>
    </dgm:pt>
    <dgm:pt modelId="{CB85605A-1627-433D-9075-E15945597290}" type="pres">
      <dgm:prSet presAssocID="{55193EF5-43D3-44C7-BF92-2E6CE433D43A}" presName="rootComposite" presStyleCnt="0"/>
      <dgm:spPr/>
    </dgm:pt>
    <dgm:pt modelId="{9C86967B-EB5F-453D-B04D-57AC9996903B}" type="pres">
      <dgm:prSet presAssocID="{55193EF5-43D3-44C7-BF92-2E6CE433D43A}" presName="rootText" presStyleLbl="node3" presStyleIdx="0" presStyleCnt="6" custLinFactX="-38178" custLinFactNeighborX="-100000" custLinFactNeighborY="2924">
        <dgm:presLayoutVars>
          <dgm:chPref val="3"/>
        </dgm:presLayoutVars>
      </dgm:prSet>
      <dgm:spPr/>
    </dgm:pt>
    <dgm:pt modelId="{8B636EE6-5686-4CC7-8B09-B52D5ED47858}" type="pres">
      <dgm:prSet presAssocID="{55193EF5-43D3-44C7-BF92-2E6CE433D43A}" presName="rootConnector" presStyleLbl="node3" presStyleIdx="0" presStyleCnt="6"/>
      <dgm:spPr/>
    </dgm:pt>
    <dgm:pt modelId="{7FF0939B-CDD5-422B-B945-8DE8D8720714}" type="pres">
      <dgm:prSet presAssocID="{55193EF5-43D3-44C7-BF92-2E6CE433D43A}" presName="hierChild4" presStyleCnt="0"/>
      <dgm:spPr/>
    </dgm:pt>
    <dgm:pt modelId="{2500C9BF-ACDE-4017-B4C6-C9DB4636C4ED}" type="pres">
      <dgm:prSet presAssocID="{55193EF5-43D3-44C7-BF92-2E6CE433D43A}" presName="hierChild5" presStyleCnt="0"/>
      <dgm:spPr/>
    </dgm:pt>
    <dgm:pt modelId="{D51647BF-0728-406A-817B-6107D798E200}" type="pres">
      <dgm:prSet presAssocID="{1B903878-957D-45FE-84E7-614B8E9C5E3A}" presName="Name37" presStyleLbl="parChTrans1D3" presStyleIdx="1" presStyleCnt="6"/>
      <dgm:spPr/>
    </dgm:pt>
    <dgm:pt modelId="{66E46824-2D3D-4E47-B518-2A3832AA9A0C}" type="pres">
      <dgm:prSet presAssocID="{28C16AD3-8048-44A0-8A4F-7C21483762CB}" presName="hierRoot2" presStyleCnt="0">
        <dgm:presLayoutVars>
          <dgm:hierBranch val="init"/>
        </dgm:presLayoutVars>
      </dgm:prSet>
      <dgm:spPr/>
    </dgm:pt>
    <dgm:pt modelId="{67D11E85-BEE8-4E8C-858B-F9EC3ACA56C1}" type="pres">
      <dgm:prSet presAssocID="{28C16AD3-8048-44A0-8A4F-7C21483762CB}" presName="rootComposite" presStyleCnt="0"/>
      <dgm:spPr/>
    </dgm:pt>
    <dgm:pt modelId="{48B74A6B-CBF8-4B8B-B53E-69201EF06DB6}" type="pres">
      <dgm:prSet presAssocID="{28C16AD3-8048-44A0-8A4F-7C21483762CB}" presName="rootText" presStyleLbl="node3" presStyleIdx="1" presStyleCnt="6" custLinFactX="-36533" custLinFactNeighborX="-100000" custLinFactNeighborY="9288">
        <dgm:presLayoutVars>
          <dgm:chPref val="3"/>
        </dgm:presLayoutVars>
      </dgm:prSet>
      <dgm:spPr/>
    </dgm:pt>
    <dgm:pt modelId="{B948F125-0D33-435F-8F07-0DA67FEB30D6}" type="pres">
      <dgm:prSet presAssocID="{28C16AD3-8048-44A0-8A4F-7C21483762CB}" presName="rootConnector" presStyleLbl="node3" presStyleIdx="1" presStyleCnt="6"/>
      <dgm:spPr/>
    </dgm:pt>
    <dgm:pt modelId="{4983A109-B318-4EED-9002-8C56A12D866B}" type="pres">
      <dgm:prSet presAssocID="{28C16AD3-8048-44A0-8A4F-7C21483762CB}" presName="hierChild4" presStyleCnt="0"/>
      <dgm:spPr/>
    </dgm:pt>
    <dgm:pt modelId="{0D5FD0F6-762E-4E25-85EA-CEB85B908CA6}" type="pres">
      <dgm:prSet presAssocID="{28C16AD3-8048-44A0-8A4F-7C21483762CB}" presName="hierChild5" presStyleCnt="0"/>
      <dgm:spPr/>
    </dgm:pt>
    <dgm:pt modelId="{ED3E99DE-BCBE-400A-A290-13BE8B280020}" type="pres">
      <dgm:prSet presAssocID="{F87EEA6E-B4EE-42C1-A618-417173F162FC}" presName="Name37" presStyleLbl="parChTrans1D3" presStyleIdx="2" presStyleCnt="6"/>
      <dgm:spPr/>
    </dgm:pt>
    <dgm:pt modelId="{23585C43-2C1B-4327-985F-F1E3048913C3}" type="pres">
      <dgm:prSet presAssocID="{7B13CD7D-ABB7-49A3-9848-5DC04932F77A}" presName="hierRoot2" presStyleCnt="0">
        <dgm:presLayoutVars>
          <dgm:hierBranch val="init"/>
        </dgm:presLayoutVars>
      </dgm:prSet>
      <dgm:spPr/>
    </dgm:pt>
    <dgm:pt modelId="{C293B1EE-4F3C-4220-A487-C75A52BE2FE9}" type="pres">
      <dgm:prSet presAssocID="{7B13CD7D-ABB7-49A3-9848-5DC04932F77A}" presName="rootComposite" presStyleCnt="0"/>
      <dgm:spPr/>
    </dgm:pt>
    <dgm:pt modelId="{73DACFB0-02E8-4D40-A3E7-98D2368CBEA2}" type="pres">
      <dgm:prSet presAssocID="{7B13CD7D-ABB7-49A3-9848-5DC04932F77A}" presName="rootText" presStyleLbl="node3" presStyleIdx="2" presStyleCnt="6" custLinFactX="-37563" custLinFactNeighborX="-100000" custLinFactNeighborY="15835">
        <dgm:presLayoutVars>
          <dgm:chPref val="3"/>
        </dgm:presLayoutVars>
      </dgm:prSet>
      <dgm:spPr/>
    </dgm:pt>
    <dgm:pt modelId="{83248CA1-E0D5-4488-B5BB-845A94ABC302}" type="pres">
      <dgm:prSet presAssocID="{7B13CD7D-ABB7-49A3-9848-5DC04932F77A}" presName="rootConnector" presStyleLbl="node3" presStyleIdx="2" presStyleCnt="6"/>
      <dgm:spPr/>
    </dgm:pt>
    <dgm:pt modelId="{8FE2D407-0A91-4CBF-B2B4-312E313AB9E0}" type="pres">
      <dgm:prSet presAssocID="{7B13CD7D-ABB7-49A3-9848-5DC04932F77A}" presName="hierChild4" presStyleCnt="0"/>
      <dgm:spPr/>
    </dgm:pt>
    <dgm:pt modelId="{843C775C-7720-417C-BDEC-304A78342F4E}" type="pres">
      <dgm:prSet presAssocID="{7B13CD7D-ABB7-49A3-9848-5DC04932F77A}" presName="hierChild5" presStyleCnt="0"/>
      <dgm:spPr/>
    </dgm:pt>
    <dgm:pt modelId="{19FC8172-C54D-4C59-B7AD-8D2BA0EC0D45}" type="pres">
      <dgm:prSet presAssocID="{EFC1978B-8465-419C-B07F-DF3D252CCBFD}" presName="hierChild5" presStyleCnt="0"/>
      <dgm:spPr/>
    </dgm:pt>
    <dgm:pt modelId="{30C6BBB9-C853-4272-AF76-BA26732B994C}" type="pres">
      <dgm:prSet presAssocID="{6C4ECDC8-3C47-4A85-BB6E-0A12390305A2}" presName="Name37" presStyleLbl="parChTrans1D2" presStyleIdx="1" presStyleCnt="3"/>
      <dgm:spPr/>
    </dgm:pt>
    <dgm:pt modelId="{16726E42-5314-48C9-869E-A1CA14B43D9A}" type="pres">
      <dgm:prSet presAssocID="{AA81DB73-61FC-4568-AE15-1D40CA084337}" presName="hierRoot2" presStyleCnt="0">
        <dgm:presLayoutVars>
          <dgm:hierBranch val="l"/>
        </dgm:presLayoutVars>
      </dgm:prSet>
      <dgm:spPr/>
    </dgm:pt>
    <dgm:pt modelId="{08ED1BF9-7762-4C47-8B19-3F48FB83175E}" type="pres">
      <dgm:prSet presAssocID="{AA81DB73-61FC-4568-AE15-1D40CA084337}" presName="rootComposite" presStyleCnt="0"/>
      <dgm:spPr/>
    </dgm:pt>
    <dgm:pt modelId="{F5F3B51D-CA3E-4D3F-BC6D-A1DF602271C2}" type="pres">
      <dgm:prSet presAssocID="{AA81DB73-61FC-4568-AE15-1D40CA084337}" presName="rootText" presStyleLbl="node2" presStyleIdx="1" presStyleCnt="2">
        <dgm:presLayoutVars>
          <dgm:chPref val="3"/>
        </dgm:presLayoutVars>
      </dgm:prSet>
      <dgm:spPr/>
    </dgm:pt>
    <dgm:pt modelId="{595E9F1E-5CB9-4785-B2F4-5C5220C8E8AD}" type="pres">
      <dgm:prSet presAssocID="{AA81DB73-61FC-4568-AE15-1D40CA084337}" presName="rootConnector" presStyleLbl="node2" presStyleIdx="1" presStyleCnt="2"/>
      <dgm:spPr/>
    </dgm:pt>
    <dgm:pt modelId="{E77D5BF8-41BA-4472-AB52-4F5B0C0BEC14}" type="pres">
      <dgm:prSet presAssocID="{AA81DB73-61FC-4568-AE15-1D40CA084337}" presName="hierChild4" presStyleCnt="0"/>
      <dgm:spPr/>
    </dgm:pt>
    <dgm:pt modelId="{232250AA-D314-414A-B6F9-C0F688758A33}" type="pres">
      <dgm:prSet presAssocID="{25EC0BAF-3A6B-465D-AC01-4A44D7B2EE6D}" presName="Name50" presStyleLbl="parChTrans1D3" presStyleIdx="3" presStyleCnt="6"/>
      <dgm:spPr/>
    </dgm:pt>
    <dgm:pt modelId="{5CB1AE43-2884-4E70-81D1-2D5FD8846465}" type="pres">
      <dgm:prSet presAssocID="{198255D1-BD38-4256-BE2D-6EF047DFD379}" presName="hierRoot2" presStyleCnt="0">
        <dgm:presLayoutVars>
          <dgm:hierBranch val="l"/>
        </dgm:presLayoutVars>
      </dgm:prSet>
      <dgm:spPr/>
    </dgm:pt>
    <dgm:pt modelId="{91ADC344-5A7E-4CE9-A4DF-FFA1E4B65B43}" type="pres">
      <dgm:prSet presAssocID="{198255D1-BD38-4256-BE2D-6EF047DFD379}" presName="rootComposite" presStyleCnt="0"/>
      <dgm:spPr/>
    </dgm:pt>
    <dgm:pt modelId="{DFFFEA0C-8328-4437-BCF6-D8C0DFD77FF4}" type="pres">
      <dgm:prSet presAssocID="{198255D1-BD38-4256-BE2D-6EF047DFD379}" presName="rootText" presStyleLbl="node3" presStyleIdx="3" presStyleCnt="6" custLinFactX="50429" custLinFactNeighborX="100000" custLinFactNeighborY="3958">
        <dgm:presLayoutVars>
          <dgm:chPref val="3"/>
        </dgm:presLayoutVars>
      </dgm:prSet>
      <dgm:spPr/>
    </dgm:pt>
    <dgm:pt modelId="{BD037326-AEA9-45B9-A446-1BEF9FAB1187}" type="pres">
      <dgm:prSet presAssocID="{198255D1-BD38-4256-BE2D-6EF047DFD379}" presName="rootConnector" presStyleLbl="node3" presStyleIdx="3" presStyleCnt="6"/>
      <dgm:spPr/>
    </dgm:pt>
    <dgm:pt modelId="{E9639E06-1131-4730-BF69-78EDF4D8A756}" type="pres">
      <dgm:prSet presAssocID="{198255D1-BD38-4256-BE2D-6EF047DFD379}" presName="hierChild4" presStyleCnt="0"/>
      <dgm:spPr/>
    </dgm:pt>
    <dgm:pt modelId="{49E1830B-957F-4916-92F9-A785FA4BC40A}" type="pres">
      <dgm:prSet presAssocID="{198255D1-BD38-4256-BE2D-6EF047DFD379}" presName="hierChild5" presStyleCnt="0"/>
      <dgm:spPr/>
    </dgm:pt>
    <dgm:pt modelId="{15F7AF81-A7CF-4294-9998-B7D99ADDC91D}" type="pres">
      <dgm:prSet presAssocID="{ACACA487-C8E5-451B-A421-268AEA0F5C90}" presName="Name50" presStyleLbl="parChTrans1D3" presStyleIdx="4" presStyleCnt="6"/>
      <dgm:spPr/>
    </dgm:pt>
    <dgm:pt modelId="{DB820B26-F9EF-4ACB-9902-4D4D75589C35}" type="pres">
      <dgm:prSet presAssocID="{567094B4-51F6-4D48-871D-709BD4097F1A}" presName="hierRoot2" presStyleCnt="0">
        <dgm:presLayoutVars>
          <dgm:hierBranch val="init"/>
        </dgm:presLayoutVars>
      </dgm:prSet>
      <dgm:spPr/>
    </dgm:pt>
    <dgm:pt modelId="{0CA1AADA-640B-4C25-BC06-710307850364}" type="pres">
      <dgm:prSet presAssocID="{567094B4-51F6-4D48-871D-709BD4097F1A}" presName="rootComposite" presStyleCnt="0"/>
      <dgm:spPr/>
    </dgm:pt>
    <dgm:pt modelId="{FCDA7316-D4F5-4326-9B63-C91BBCFB4A03}" type="pres">
      <dgm:prSet presAssocID="{567094B4-51F6-4D48-871D-709BD4097F1A}" presName="rootText" presStyleLbl="node3" presStyleIdx="4" presStyleCnt="6" custLinFactX="51418" custLinFactNeighborX="100000" custLinFactNeighborY="1979">
        <dgm:presLayoutVars>
          <dgm:chPref val="3"/>
        </dgm:presLayoutVars>
      </dgm:prSet>
      <dgm:spPr/>
    </dgm:pt>
    <dgm:pt modelId="{D8C68445-FF03-4F23-BAB0-E429D7DF1C50}" type="pres">
      <dgm:prSet presAssocID="{567094B4-51F6-4D48-871D-709BD4097F1A}" presName="rootConnector" presStyleLbl="node3" presStyleIdx="4" presStyleCnt="6"/>
      <dgm:spPr/>
    </dgm:pt>
    <dgm:pt modelId="{D55760B4-B9AE-49C6-9F3E-9D8681534334}" type="pres">
      <dgm:prSet presAssocID="{567094B4-51F6-4D48-871D-709BD4097F1A}" presName="hierChild4" presStyleCnt="0"/>
      <dgm:spPr/>
    </dgm:pt>
    <dgm:pt modelId="{B615AEE9-5A31-4524-98F1-BE547759D28A}" type="pres">
      <dgm:prSet presAssocID="{567094B4-51F6-4D48-871D-709BD4097F1A}" presName="hierChild5" presStyleCnt="0"/>
      <dgm:spPr/>
    </dgm:pt>
    <dgm:pt modelId="{A0B3889A-8138-4554-93E7-041E2C2AC7E4}" type="pres">
      <dgm:prSet presAssocID="{4E279980-FA40-4999-A9F1-7F166D89656F}" presName="Name50" presStyleLbl="parChTrans1D3" presStyleIdx="5" presStyleCnt="6"/>
      <dgm:spPr/>
    </dgm:pt>
    <dgm:pt modelId="{BFAA294C-4B85-4257-9C27-54BFE8E094B5}" type="pres">
      <dgm:prSet presAssocID="{0A12956A-8D9B-4B9E-9712-F6969F212C7B}" presName="hierRoot2" presStyleCnt="0">
        <dgm:presLayoutVars>
          <dgm:hierBranch val="init"/>
        </dgm:presLayoutVars>
      </dgm:prSet>
      <dgm:spPr/>
    </dgm:pt>
    <dgm:pt modelId="{F0530CD2-48DA-447E-95D3-1C44C22920D3}" type="pres">
      <dgm:prSet presAssocID="{0A12956A-8D9B-4B9E-9712-F6969F212C7B}" presName="rootComposite" presStyleCnt="0"/>
      <dgm:spPr/>
    </dgm:pt>
    <dgm:pt modelId="{E1292F95-F65E-48C0-8A3C-257A7057C4F3}" type="pres">
      <dgm:prSet presAssocID="{0A12956A-8D9B-4B9E-9712-F6969F212C7B}" presName="rootText" presStyleLbl="node3" presStyleIdx="5" presStyleCnt="6" custLinFactX="54387" custLinFactNeighborX="100000" custLinFactNeighborY="2246">
        <dgm:presLayoutVars>
          <dgm:chPref val="3"/>
        </dgm:presLayoutVars>
      </dgm:prSet>
      <dgm:spPr/>
    </dgm:pt>
    <dgm:pt modelId="{0A532DA0-494F-4AD2-9DFB-FC1022F38881}" type="pres">
      <dgm:prSet presAssocID="{0A12956A-8D9B-4B9E-9712-F6969F212C7B}" presName="rootConnector" presStyleLbl="node3" presStyleIdx="5" presStyleCnt="6"/>
      <dgm:spPr/>
    </dgm:pt>
    <dgm:pt modelId="{80C8F679-45CC-432A-9740-34DF65CDC0CC}" type="pres">
      <dgm:prSet presAssocID="{0A12956A-8D9B-4B9E-9712-F6969F212C7B}" presName="hierChild4" presStyleCnt="0"/>
      <dgm:spPr/>
    </dgm:pt>
    <dgm:pt modelId="{8B6CA5A9-C74A-49ED-99D3-20E631343A61}" type="pres">
      <dgm:prSet presAssocID="{0A12956A-8D9B-4B9E-9712-F6969F212C7B}" presName="hierChild5" presStyleCnt="0"/>
      <dgm:spPr/>
    </dgm:pt>
    <dgm:pt modelId="{E433D046-3776-4AE2-875D-06FC3C754F9A}" type="pres">
      <dgm:prSet presAssocID="{AA81DB73-61FC-4568-AE15-1D40CA084337}" presName="hierChild5" presStyleCnt="0"/>
      <dgm:spPr/>
    </dgm:pt>
    <dgm:pt modelId="{28954949-31FC-4D15-9039-A3C1C511F92C}" type="pres">
      <dgm:prSet presAssocID="{A3B4DC45-B5EC-46C5-841F-7090146636CE}" presName="hierChild3" presStyleCnt="0"/>
      <dgm:spPr/>
    </dgm:pt>
    <dgm:pt modelId="{CE5A60D2-E5C9-4D00-9315-DCDB20150EAD}" type="pres">
      <dgm:prSet presAssocID="{D776C715-EAD8-4240-9026-5689AC012E26}" presName="Name111" presStyleLbl="parChTrans1D2" presStyleIdx="2" presStyleCnt="3"/>
      <dgm:spPr/>
    </dgm:pt>
    <dgm:pt modelId="{998A6D0A-8D5A-435D-B36F-22AB9DEB2EEF}" type="pres">
      <dgm:prSet presAssocID="{900B7990-1D25-45B6-B7D7-9EA4A4CCE0A7}" presName="hierRoot3" presStyleCnt="0">
        <dgm:presLayoutVars>
          <dgm:hierBranch val="init"/>
        </dgm:presLayoutVars>
      </dgm:prSet>
      <dgm:spPr/>
    </dgm:pt>
    <dgm:pt modelId="{34E02F55-2FE9-42E1-A58B-6DB46413F6FA}" type="pres">
      <dgm:prSet presAssocID="{900B7990-1D25-45B6-B7D7-9EA4A4CCE0A7}" presName="rootComposite3" presStyleCnt="0"/>
      <dgm:spPr/>
    </dgm:pt>
    <dgm:pt modelId="{DE978B54-57FF-4078-9E6D-CF58B74ED85F}" type="pres">
      <dgm:prSet presAssocID="{900B7990-1D25-45B6-B7D7-9EA4A4CCE0A7}" presName="rootText3" presStyleLbl="asst1" presStyleIdx="0" presStyleCnt="1">
        <dgm:presLayoutVars>
          <dgm:chPref val="3"/>
        </dgm:presLayoutVars>
      </dgm:prSet>
      <dgm:spPr/>
    </dgm:pt>
    <dgm:pt modelId="{7FC38057-CE20-4343-9356-EA74CB674062}" type="pres">
      <dgm:prSet presAssocID="{900B7990-1D25-45B6-B7D7-9EA4A4CCE0A7}" presName="rootConnector3" presStyleLbl="asst1" presStyleIdx="0" presStyleCnt="1"/>
      <dgm:spPr/>
    </dgm:pt>
    <dgm:pt modelId="{3E265FA3-4650-494B-AF2C-930390685395}" type="pres">
      <dgm:prSet presAssocID="{900B7990-1D25-45B6-B7D7-9EA4A4CCE0A7}" presName="hierChild6" presStyleCnt="0"/>
      <dgm:spPr/>
    </dgm:pt>
    <dgm:pt modelId="{4196DABF-5FDD-4A82-81D9-4DFF683D07CD}" type="pres">
      <dgm:prSet presAssocID="{900B7990-1D25-45B6-B7D7-9EA4A4CCE0A7}" presName="hierChild7" presStyleCnt="0"/>
      <dgm:spPr/>
    </dgm:pt>
  </dgm:ptLst>
  <dgm:cxnLst>
    <dgm:cxn modelId="{5FD24F00-CC97-4B3F-8EFF-26A77D3B23F9}" type="presOf" srcId="{55193EF5-43D3-44C7-BF92-2E6CE433D43A}" destId="{8B636EE6-5686-4CC7-8B09-B52D5ED47858}" srcOrd="1" destOrd="0" presId="urn:microsoft.com/office/officeart/2005/8/layout/orgChart1"/>
    <dgm:cxn modelId="{41A68B02-396E-49C1-9288-19F5162703BD}" srcId="{AA81DB73-61FC-4568-AE15-1D40CA084337}" destId="{567094B4-51F6-4D48-871D-709BD4097F1A}" srcOrd="1" destOrd="0" parTransId="{ACACA487-C8E5-451B-A421-268AEA0F5C90}" sibTransId="{0194A2EA-5F75-4C06-8B47-A64E881A219A}"/>
    <dgm:cxn modelId="{3FE85C0C-A334-4C98-8729-B8FB49370963}" type="presOf" srcId="{55193EF5-43D3-44C7-BF92-2E6CE433D43A}" destId="{9C86967B-EB5F-453D-B04D-57AC9996903B}" srcOrd="0" destOrd="0" presId="urn:microsoft.com/office/officeart/2005/8/layout/orgChart1"/>
    <dgm:cxn modelId="{A9F37619-B3D1-48C8-A628-453B67946C0F}" type="presOf" srcId="{567094B4-51F6-4D48-871D-709BD4097F1A}" destId="{FCDA7316-D4F5-4326-9B63-C91BBCFB4A03}" srcOrd="0" destOrd="0" presId="urn:microsoft.com/office/officeart/2005/8/layout/orgChart1"/>
    <dgm:cxn modelId="{9500841A-7AF0-4BA5-B209-F0F0E4D385E9}" srcId="{A3B4DC45-B5EC-46C5-841F-7090146636CE}" destId="{EFC1978B-8465-419C-B07F-DF3D252CCBFD}" srcOrd="1" destOrd="0" parTransId="{D977C1CE-7E5C-4030-A2D3-C497074C64A9}" sibTransId="{2CBA54FB-2A9B-4C7C-A840-F36EB1288844}"/>
    <dgm:cxn modelId="{D3EB1021-246F-4301-B65F-09C08ABE4EBD}" type="presOf" srcId="{900B7990-1D25-45B6-B7D7-9EA4A4CCE0A7}" destId="{DE978B54-57FF-4078-9E6D-CF58B74ED85F}" srcOrd="0" destOrd="0" presId="urn:microsoft.com/office/officeart/2005/8/layout/orgChart1"/>
    <dgm:cxn modelId="{CD83952A-11E0-4997-9235-8200A072146F}" type="presOf" srcId="{ACACA487-C8E5-451B-A421-268AEA0F5C90}" destId="{15F7AF81-A7CF-4294-9998-B7D99ADDC91D}" srcOrd="0" destOrd="0" presId="urn:microsoft.com/office/officeart/2005/8/layout/orgChart1"/>
    <dgm:cxn modelId="{51C40731-52FF-42AD-90F7-4A8209B05651}" type="presOf" srcId="{EFC1978B-8465-419C-B07F-DF3D252CCBFD}" destId="{49D10199-D8E7-4703-92DE-1038154FBCB7}" srcOrd="1" destOrd="0" presId="urn:microsoft.com/office/officeart/2005/8/layout/orgChart1"/>
    <dgm:cxn modelId="{1652205D-90A7-41B7-A387-E066B505BD14}" type="presOf" srcId="{198255D1-BD38-4256-BE2D-6EF047DFD379}" destId="{DFFFEA0C-8328-4437-BCF6-D8C0DFD77FF4}" srcOrd="0" destOrd="0" presId="urn:microsoft.com/office/officeart/2005/8/layout/orgChart1"/>
    <dgm:cxn modelId="{57E03541-EC21-4C0A-AB45-A3E2635CE735}" type="presOf" srcId="{198255D1-BD38-4256-BE2D-6EF047DFD379}" destId="{BD037326-AEA9-45B9-A446-1BEF9FAB1187}" srcOrd="1" destOrd="0" presId="urn:microsoft.com/office/officeart/2005/8/layout/orgChart1"/>
    <dgm:cxn modelId="{EF1B1242-F784-4CF5-A7DA-9BD434A21DFB}" type="presOf" srcId="{28C16AD3-8048-44A0-8A4F-7C21483762CB}" destId="{48B74A6B-CBF8-4B8B-B53E-69201EF06DB6}" srcOrd="0" destOrd="0" presId="urn:microsoft.com/office/officeart/2005/8/layout/orgChart1"/>
    <dgm:cxn modelId="{69E4E665-0A24-424F-841F-F7D3FE0C2E44}" srcId="{EFC1978B-8465-419C-B07F-DF3D252CCBFD}" destId="{55193EF5-43D3-44C7-BF92-2E6CE433D43A}" srcOrd="0" destOrd="0" parTransId="{CD707CBA-E6C5-4A77-83D6-ED6DAA24A9F1}" sibTransId="{EE36E11F-8BC6-42B9-B125-37F2AC6CC05E}"/>
    <dgm:cxn modelId="{9CBCE277-BC0C-497C-B815-672B6E000763}" type="presOf" srcId="{F87EEA6E-B4EE-42C1-A618-417173F162FC}" destId="{ED3E99DE-BCBE-400A-A290-13BE8B280020}" srcOrd="0" destOrd="0" presId="urn:microsoft.com/office/officeart/2005/8/layout/orgChart1"/>
    <dgm:cxn modelId="{80DF1F59-5567-4004-93FF-1B21B93E9431}" type="presOf" srcId="{D977C1CE-7E5C-4030-A2D3-C497074C64A9}" destId="{C94C293C-A356-44B9-B31F-5854C02F9A15}" srcOrd="0" destOrd="0" presId="urn:microsoft.com/office/officeart/2005/8/layout/orgChart1"/>
    <dgm:cxn modelId="{FFBCBB79-8D6C-4A29-9E55-1CF9C3C91F8B}" type="presOf" srcId="{900B7990-1D25-45B6-B7D7-9EA4A4CCE0A7}" destId="{7FC38057-CE20-4343-9356-EA74CB674062}" srcOrd="1" destOrd="0" presId="urn:microsoft.com/office/officeart/2005/8/layout/orgChart1"/>
    <dgm:cxn modelId="{0B1E7C7B-76A9-4245-8221-885ABE18183D}" type="presOf" srcId="{A3B4DC45-B5EC-46C5-841F-7090146636CE}" destId="{088740B3-4241-4636-A6E2-4AECE0168298}" srcOrd="0" destOrd="0" presId="urn:microsoft.com/office/officeart/2005/8/layout/orgChart1"/>
    <dgm:cxn modelId="{B823B780-6DAD-451C-8240-1F1E359E4790}" type="presOf" srcId="{0A12956A-8D9B-4B9E-9712-F6969F212C7B}" destId="{E1292F95-F65E-48C0-8A3C-257A7057C4F3}" srcOrd="0" destOrd="0" presId="urn:microsoft.com/office/officeart/2005/8/layout/orgChart1"/>
    <dgm:cxn modelId="{FE073B86-BDBB-400C-8F24-09892250B097}" type="presOf" srcId="{D776C715-EAD8-4240-9026-5689AC012E26}" destId="{CE5A60D2-E5C9-4D00-9315-DCDB20150EAD}" srcOrd="0" destOrd="0" presId="urn:microsoft.com/office/officeart/2005/8/layout/orgChart1"/>
    <dgm:cxn modelId="{767B2387-D0DA-4DA2-8CBD-9724E8287327}" srcId="{EFC1978B-8465-419C-B07F-DF3D252CCBFD}" destId="{28C16AD3-8048-44A0-8A4F-7C21483762CB}" srcOrd="1" destOrd="0" parTransId="{1B903878-957D-45FE-84E7-614B8E9C5E3A}" sibTransId="{3748E62A-870C-4404-BD77-F2BDA5420911}"/>
    <dgm:cxn modelId="{B2ABB587-41C5-4966-8065-A0AD5837F05B}" srcId="{AA81DB73-61FC-4568-AE15-1D40CA084337}" destId="{0A12956A-8D9B-4B9E-9712-F6969F212C7B}" srcOrd="2" destOrd="0" parTransId="{4E279980-FA40-4999-A9F1-7F166D89656F}" sibTransId="{0A605330-7898-4DE5-AC24-FAAF834E1073}"/>
    <dgm:cxn modelId="{BD0EBB90-25B7-40FE-AF7D-E693E81426FF}" type="presOf" srcId="{6C4ECDC8-3C47-4A85-BB6E-0A12390305A2}" destId="{30C6BBB9-C853-4272-AF76-BA26732B994C}" srcOrd="0" destOrd="0" presId="urn:microsoft.com/office/officeart/2005/8/layout/orgChart1"/>
    <dgm:cxn modelId="{BB107A99-2D6E-4D07-9F42-CE2C5CCA66D7}" type="presOf" srcId="{CD707CBA-E6C5-4A77-83D6-ED6DAA24A9F1}" destId="{01B8B352-B57C-4D2D-B7B6-B15BC1BF3F1C}" srcOrd="0" destOrd="0" presId="urn:microsoft.com/office/officeart/2005/8/layout/orgChart1"/>
    <dgm:cxn modelId="{127D409F-09B7-45B2-8BE0-2181213D6C74}" type="presOf" srcId="{4E279980-FA40-4999-A9F1-7F166D89656F}" destId="{A0B3889A-8138-4554-93E7-041E2C2AC7E4}" srcOrd="0" destOrd="0" presId="urn:microsoft.com/office/officeart/2005/8/layout/orgChart1"/>
    <dgm:cxn modelId="{F26FC09F-DEA5-4EAE-B6B5-8617244D05DF}" type="presOf" srcId="{EFC1978B-8465-419C-B07F-DF3D252CCBFD}" destId="{40CE5444-EB19-4294-8E7D-6C4474B8895C}" srcOrd="0" destOrd="0" presId="urn:microsoft.com/office/officeart/2005/8/layout/orgChart1"/>
    <dgm:cxn modelId="{30DF4AA0-B342-4C30-9856-D2A344C72841}" srcId="{A3B4DC45-B5EC-46C5-841F-7090146636CE}" destId="{900B7990-1D25-45B6-B7D7-9EA4A4CCE0A7}" srcOrd="0" destOrd="0" parTransId="{D776C715-EAD8-4240-9026-5689AC012E26}" sibTransId="{D1705C22-B7A3-4386-A68C-280C1BAED8AA}"/>
    <dgm:cxn modelId="{F6A73AA6-8555-44B9-8160-6D7D21749508}" srcId="{AA81DB73-61FC-4568-AE15-1D40CA084337}" destId="{198255D1-BD38-4256-BE2D-6EF047DFD379}" srcOrd="0" destOrd="0" parTransId="{25EC0BAF-3A6B-465D-AC01-4A44D7B2EE6D}" sibTransId="{B909F0FB-C4E5-4786-A1A4-2FF502D98246}"/>
    <dgm:cxn modelId="{2DB0EBA6-A082-46B6-A759-7C968A36866C}" type="presOf" srcId="{1B903878-957D-45FE-84E7-614B8E9C5E3A}" destId="{D51647BF-0728-406A-817B-6107D798E200}" srcOrd="0" destOrd="0" presId="urn:microsoft.com/office/officeart/2005/8/layout/orgChart1"/>
    <dgm:cxn modelId="{A12907B9-9473-4161-95BD-2FD39AAC4FDE}" srcId="{A3B4DC45-B5EC-46C5-841F-7090146636CE}" destId="{AA81DB73-61FC-4568-AE15-1D40CA084337}" srcOrd="2" destOrd="0" parTransId="{6C4ECDC8-3C47-4A85-BB6E-0A12390305A2}" sibTransId="{A0BC60AA-31F7-4FA5-8179-30125D40F109}"/>
    <dgm:cxn modelId="{2E3118BF-762F-4C4C-8BCA-8E3AFA580F41}" type="presOf" srcId="{A3B4DC45-B5EC-46C5-841F-7090146636CE}" destId="{13BCAF79-AEBB-4E47-B49C-4019E622803F}" srcOrd="1" destOrd="0" presId="urn:microsoft.com/office/officeart/2005/8/layout/orgChart1"/>
    <dgm:cxn modelId="{AEFEB4C0-8F86-43AF-B8D1-FE61E649FCE4}" type="presOf" srcId="{0A12956A-8D9B-4B9E-9712-F6969F212C7B}" destId="{0A532DA0-494F-4AD2-9DFB-FC1022F38881}" srcOrd="1" destOrd="0" presId="urn:microsoft.com/office/officeart/2005/8/layout/orgChart1"/>
    <dgm:cxn modelId="{57C1FBC4-93C9-4789-8779-7C9BE3823232}" type="presOf" srcId="{AA81DB73-61FC-4568-AE15-1D40CA084337}" destId="{F5F3B51D-CA3E-4D3F-BC6D-A1DF602271C2}" srcOrd="0" destOrd="0" presId="urn:microsoft.com/office/officeart/2005/8/layout/orgChart1"/>
    <dgm:cxn modelId="{0F3AD0D0-0A66-452A-84E4-C7555A9BE4F1}" type="presOf" srcId="{AA81DB73-61FC-4568-AE15-1D40CA084337}" destId="{595E9F1E-5CB9-4785-B2F4-5C5220C8E8AD}" srcOrd="1" destOrd="0" presId="urn:microsoft.com/office/officeart/2005/8/layout/orgChart1"/>
    <dgm:cxn modelId="{213904D2-23C7-4C31-8C7A-2EAA42964433}" type="presOf" srcId="{567094B4-51F6-4D48-871D-709BD4097F1A}" destId="{D8C68445-FF03-4F23-BAB0-E429D7DF1C50}" srcOrd="1" destOrd="0" presId="urn:microsoft.com/office/officeart/2005/8/layout/orgChart1"/>
    <dgm:cxn modelId="{79EDFAD3-0A9B-4AF0-A686-D9BB71BCA3C2}" type="presOf" srcId="{3690AB69-54B8-4CB4-BCDB-355AB6358465}" destId="{5C67DFFE-3F27-4D19-A7B1-841CF60D588A}" srcOrd="0" destOrd="0" presId="urn:microsoft.com/office/officeart/2005/8/layout/orgChart1"/>
    <dgm:cxn modelId="{9F4BE5D6-C459-494A-B4DD-7D4C45317D7B}" type="presOf" srcId="{7B13CD7D-ABB7-49A3-9848-5DC04932F77A}" destId="{73DACFB0-02E8-4D40-A3E7-98D2368CBEA2}" srcOrd="0" destOrd="0" presId="urn:microsoft.com/office/officeart/2005/8/layout/orgChart1"/>
    <dgm:cxn modelId="{33B281DB-646C-4F97-9339-2FC68BC1DEC7}" srcId="{3690AB69-54B8-4CB4-BCDB-355AB6358465}" destId="{A3B4DC45-B5EC-46C5-841F-7090146636CE}" srcOrd="0" destOrd="0" parTransId="{A3F87869-D563-4DF1-BACC-00581EA791C5}" sibTransId="{5C17CEE6-03BE-4852-B9C7-18753981C684}"/>
    <dgm:cxn modelId="{190663E0-F190-435A-8458-E72A5A277A67}" type="presOf" srcId="{28C16AD3-8048-44A0-8A4F-7C21483762CB}" destId="{B948F125-0D33-435F-8F07-0DA67FEB30D6}" srcOrd="1" destOrd="0" presId="urn:microsoft.com/office/officeart/2005/8/layout/orgChart1"/>
    <dgm:cxn modelId="{701FC7F1-3E25-4ADF-B57E-289F92960F84}" type="presOf" srcId="{7B13CD7D-ABB7-49A3-9848-5DC04932F77A}" destId="{83248CA1-E0D5-4488-B5BB-845A94ABC302}" srcOrd="1" destOrd="0" presId="urn:microsoft.com/office/officeart/2005/8/layout/orgChart1"/>
    <dgm:cxn modelId="{CDCDBDFD-1517-469A-BB2F-76B770ED1D57}" srcId="{EFC1978B-8465-419C-B07F-DF3D252CCBFD}" destId="{7B13CD7D-ABB7-49A3-9848-5DC04932F77A}" srcOrd="2" destOrd="0" parTransId="{F87EEA6E-B4EE-42C1-A618-417173F162FC}" sibTransId="{5009F3AD-0574-49EF-AF9D-CA0B567E139E}"/>
    <dgm:cxn modelId="{3EB324FE-F7ED-4649-98AC-96D4FF491098}" type="presOf" srcId="{25EC0BAF-3A6B-465D-AC01-4A44D7B2EE6D}" destId="{232250AA-D314-414A-B6F9-C0F688758A33}" srcOrd="0" destOrd="0" presId="urn:microsoft.com/office/officeart/2005/8/layout/orgChart1"/>
    <dgm:cxn modelId="{A6E0F6BE-2FE6-4BDD-9EB5-0785D2B15DCA}" type="presParOf" srcId="{5C67DFFE-3F27-4D19-A7B1-841CF60D588A}" destId="{974C5563-8DD5-4F89-8E63-B071FD055F07}" srcOrd="0" destOrd="0" presId="urn:microsoft.com/office/officeart/2005/8/layout/orgChart1"/>
    <dgm:cxn modelId="{629996B7-153F-4B66-9EB1-C62971DE1657}" type="presParOf" srcId="{974C5563-8DD5-4F89-8E63-B071FD055F07}" destId="{71AA1D76-D0FD-4E79-AC78-3EEB68D7421E}" srcOrd="0" destOrd="0" presId="urn:microsoft.com/office/officeart/2005/8/layout/orgChart1"/>
    <dgm:cxn modelId="{7FD5E296-A632-4329-8582-FADE07FE389D}" type="presParOf" srcId="{71AA1D76-D0FD-4E79-AC78-3EEB68D7421E}" destId="{088740B3-4241-4636-A6E2-4AECE0168298}" srcOrd="0" destOrd="0" presId="urn:microsoft.com/office/officeart/2005/8/layout/orgChart1"/>
    <dgm:cxn modelId="{3DE3CE8A-AB97-439B-A398-55FC8905650D}" type="presParOf" srcId="{71AA1D76-D0FD-4E79-AC78-3EEB68D7421E}" destId="{13BCAF79-AEBB-4E47-B49C-4019E622803F}" srcOrd="1" destOrd="0" presId="urn:microsoft.com/office/officeart/2005/8/layout/orgChart1"/>
    <dgm:cxn modelId="{154AF786-F858-462E-A11C-273BA6314FF6}" type="presParOf" srcId="{974C5563-8DD5-4F89-8E63-B071FD055F07}" destId="{A1875EA8-805C-4A8F-B71F-F8B861AC4431}" srcOrd="1" destOrd="0" presId="urn:microsoft.com/office/officeart/2005/8/layout/orgChart1"/>
    <dgm:cxn modelId="{412BE816-D1B4-4685-9B58-D45FA9016E2C}" type="presParOf" srcId="{A1875EA8-805C-4A8F-B71F-F8B861AC4431}" destId="{C94C293C-A356-44B9-B31F-5854C02F9A15}" srcOrd="0" destOrd="0" presId="urn:microsoft.com/office/officeart/2005/8/layout/orgChart1"/>
    <dgm:cxn modelId="{B1E4D43A-1A0A-4481-BFB9-468F7BC1A359}" type="presParOf" srcId="{A1875EA8-805C-4A8F-B71F-F8B861AC4431}" destId="{F2739EE9-EE05-4A63-B4C2-40D41D39B763}" srcOrd="1" destOrd="0" presId="urn:microsoft.com/office/officeart/2005/8/layout/orgChart1"/>
    <dgm:cxn modelId="{CBFD5E66-F11A-4312-ADBE-902A933D7029}" type="presParOf" srcId="{F2739EE9-EE05-4A63-B4C2-40D41D39B763}" destId="{B940EC67-E8BF-4885-B823-471D322F0DD0}" srcOrd="0" destOrd="0" presId="urn:microsoft.com/office/officeart/2005/8/layout/orgChart1"/>
    <dgm:cxn modelId="{4A29C19C-4E4C-448B-8F94-D901CF1A9426}" type="presParOf" srcId="{B940EC67-E8BF-4885-B823-471D322F0DD0}" destId="{40CE5444-EB19-4294-8E7D-6C4474B8895C}" srcOrd="0" destOrd="0" presId="urn:microsoft.com/office/officeart/2005/8/layout/orgChart1"/>
    <dgm:cxn modelId="{F86409B1-2D0A-4041-990D-BDC514B13BC8}" type="presParOf" srcId="{B940EC67-E8BF-4885-B823-471D322F0DD0}" destId="{49D10199-D8E7-4703-92DE-1038154FBCB7}" srcOrd="1" destOrd="0" presId="urn:microsoft.com/office/officeart/2005/8/layout/orgChart1"/>
    <dgm:cxn modelId="{A5391356-D4B4-4E24-B894-32FCF7713BFA}" type="presParOf" srcId="{F2739EE9-EE05-4A63-B4C2-40D41D39B763}" destId="{2843B306-3905-49E9-8724-F30484935FC5}" srcOrd="1" destOrd="0" presId="urn:microsoft.com/office/officeart/2005/8/layout/orgChart1"/>
    <dgm:cxn modelId="{0B25C7A0-0370-4D69-9E9E-01F35943DA7F}" type="presParOf" srcId="{2843B306-3905-49E9-8724-F30484935FC5}" destId="{01B8B352-B57C-4D2D-B7B6-B15BC1BF3F1C}" srcOrd="0" destOrd="0" presId="urn:microsoft.com/office/officeart/2005/8/layout/orgChart1"/>
    <dgm:cxn modelId="{CB20855E-3BE3-4C5D-A689-E076A29EC3B0}" type="presParOf" srcId="{2843B306-3905-49E9-8724-F30484935FC5}" destId="{EBBBAFD3-C776-45E5-AD6E-1BE6FD1AADE8}" srcOrd="1" destOrd="0" presId="urn:microsoft.com/office/officeart/2005/8/layout/orgChart1"/>
    <dgm:cxn modelId="{19707D24-4C47-4E52-B94A-B787370562C7}" type="presParOf" srcId="{EBBBAFD3-C776-45E5-AD6E-1BE6FD1AADE8}" destId="{CB85605A-1627-433D-9075-E15945597290}" srcOrd="0" destOrd="0" presId="urn:microsoft.com/office/officeart/2005/8/layout/orgChart1"/>
    <dgm:cxn modelId="{F674329A-E2ED-491A-82AA-896EDD3106C3}" type="presParOf" srcId="{CB85605A-1627-433D-9075-E15945597290}" destId="{9C86967B-EB5F-453D-B04D-57AC9996903B}" srcOrd="0" destOrd="0" presId="urn:microsoft.com/office/officeart/2005/8/layout/orgChart1"/>
    <dgm:cxn modelId="{F331A724-1C46-4B19-AAF1-181F3DAB9DEC}" type="presParOf" srcId="{CB85605A-1627-433D-9075-E15945597290}" destId="{8B636EE6-5686-4CC7-8B09-B52D5ED47858}" srcOrd="1" destOrd="0" presId="urn:microsoft.com/office/officeart/2005/8/layout/orgChart1"/>
    <dgm:cxn modelId="{3BA7E5D7-7245-441A-9BB9-58822031674B}" type="presParOf" srcId="{EBBBAFD3-C776-45E5-AD6E-1BE6FD1AADE8}" destId="{7FF0939B-CDD5-422B-B945-8DE8D8720714}" srcOrd="1" destOrd="0" presId="urn:microsoft.com/office/officeart/2005/8/layout/orgChart1"/>
    <dgm:cxn modelId="{5FD823CA-5123-4E56-962A-9138D2A569C1}" type="presParOf" srcId="{EBBBAFD3-C776-45E5-AD6E-1BE6FD1AADE8}" destId="{2500C9BF-ACDE-4017-B4C6-C9DB4636C4ED}" srcOrd="2" destOrd="0" presId="urn:microsoft.com/office/officeart/2005/8/layout/orgChart1"/>
    <dgm:cxn modelId="{643D811D-79C6-482E-8996-A76D8D4174B3}" type="presParOf" srcId="{2843B306-3905-49E9-8724-F30484935FC5}" destId="{D51647BF-0728-406A-817B-6107D798E200}" srcOrd="2" destOrd="0" presId="urn:microsoft.com/office/officeart/2005/8/layout/orgChart1"/>
    <dgm:cxn modelId="{6D3DA29E-C05F-4CEE-B291-D986F640B7B1}" type="presParOf" srcId="{2843B306-3905-49E9-8724-F30484935FC5}" destId="{66E46824-2D3D-4E47-B518-2A3832AA9A0C}" srcOrd="3" destOrd="0" presId="urn:microsoft.com/office/officeart/2005/8/layout/orgChart1"/>
    <dgm:cxn modelId="{78E40158-91F8-407A-9ABC-E4518813C56F}" type="presParOf" srcId="{66E46824-2D3D-4E47-B518-2A3832AA9A0C}" destId="{67D11E85-BEE8-4E8C-858B-F9EC3ACA56C1}" srcOrd="0" destOrd="0" presId="urn:microsoft.com/office/officeart/2005/8/layout/orgChart1"/>
    <dgm:cxn modelId="{2D9D3087-7FBB-4F81-9D39-110937EDDC37}" type="presParOf" srcId="{67D11E85-BEE8-4E8C-858B-F9EC3ACA56C1}" destId="{48B74A6B-CBF8-4B8B-B53E-69201EF06DB6}" srcOrd="0" destOrd="0" presId="urn:microsoft.com/office/officeart/2005/8/layout/orgChart1"/>
    <dgm:cxn modelId="{D80E716F-7A57-4774-B1B1-18897ECD4BF3}" type="presParOf" srcId="{67D11E85-BEE8-4E8C-858B-F9EC3ACA56C1}" destId="{B948F125-0D33-435F-8F07-0DA67FEB30D6}" srcOrd="1" destOrd="0" presId="urn:microsoft.com/office/officeart/2005/8/layout/orgChart1"/>
    <dgm:cxn modelId="{B7601803-AD52-4EE8-BE8C-B03F6EBCC3DD}" type="presParOf" srcId="{66E46824-2D3D-4E47-B518-2A3832AA9A0C}" destId="{4983A109-B318-4EED-9002-8C56A12D866B}" srcOrd="1" destOrd="0" presId="urn:microsoft.com/office/officeart/2005/8/layout/orgChart1"/>
    <dgm:cxn modelId="{FD171A16-1433-4A61-9A38-198C5A2223D2}" type="presParOf" srcId="{66E46824-2D3D-4E47-B518-2A3832AA9A0C}" destId="{0D5FD0F6-762E-4E25-85EA-CEB85B908CA6}" srcOrd="2" destOrd="0" presId="urn:microsoft.com/office/officeart/2005/8/layout/orgChart1"/>
    <dgm:cxn modelId="{C9EF0899-7324-48A9-9CF3-19BD65C0C784}" type="presParOf" srcId="{2843B306-3905-49E9-8724-F30484935FC5}" destId="{ED3E99DE-BCBE-400A-A290-13BE8B280020}" srcOrd="4" destOrd="0" presId="urn:microsoft.com/office/officeart/2005/8/layout/orgChart1"/>
    <dgm:cxn modelId="{91365C81-BEB7-4A29-8F3C-6F76437C1F98}" type="presParOf" srcId="{2843B306-3905-49E9-8724-F30484935FC5}" destId="{23585C43-2C1B-4327-985F-F1E3048913C3}" srcOrd="5" destOrd="0" presId="urn:microsoft.com/office/officeart/2005/8/layout/orgChart1"/>
    <dgm:cxn modelId="{E4795192-1BDA-413D-8941-0F7BAE733910}" type="presParOf" srcId="{23585C43-2C1B-4327-985F-F1E3048913C3}" destId="{C293B1EE-4F3C-4220-A487-C75A52BE2FE9}" srcOrd="0" destOrd="0" presId="urn:microsoft.com/office/officeart/2005/8/layout/orgChart1"/>
    <dgm:cxn modelId="{87FFD188-F694-4C8B-880E-C639B35FBBFA}" type="presParOf" srcId="{C293B1EE-4F3C-4220-A487-C75A52BE2FE9}" destId="{73DACFB0-02E8-4D40-A3E7-98D2368CBEA2}" srcOrd="0" destOrd="0" presId="urn:microsoft.com/office/officeart/2005/8/layout/orgChart1"/>
    <dgm:cxn modelId="{0B1E76B2-F1FB-4EE0-9B6B-423F1BD8E1B3}" type="presParOf" srcId="{C293B1EE-4F3C-4220-A487-C75A52BE2FE9}" destId="{83248CA1-E0D5-4488-B5BB-845A94ABC302}" srcOrd="1" destOrd="0" presId="urn:microsoft.com/office/officeart/2005/8/layout/orgChart1"/>
    <dgm:cxn modelId="{694957A0-1CF6-440B-B939-967EFBC3D0D8}" type="presParOf" srcId="{23585C43-2C1B-4327-985F-F1E3048913C3}" destId="{8FE2D407-0A91-4CBF-B2B4-312E313AB9E0}" srcOrd="1" destOrd="0" presId="urn:microsoft.com/office/officeart/2005/8/layout/orgChart1"/>
    <dgm:cxn modelId="{92C95837-84DF-4A07-91AA-58021598A798}" type="presParOf" srcId="{23585C43-2C1B-4327-985F-F1E3048913C3}" destId="{843C775C-7720-417C-BDEC-304A78342F4E}" srcOrd="2" destOrd="0" presId="urn:microsoft.com/office/officeart/2005/8/layout/orgChart1"/>
    <dgm:cxn modelId="{76B219D7-1FD9-4CD0-A0D5-91F196AB7733}" type="presParOf" srcId="{F2739EE9-EE05-4A63-B4C2-40D41D39B763}" destId="{19FC8172-C54D-4C59-B7AD-8D2BA0EC0D45}" srcOrd="2" destOrd="0" presId="urn:microsoft.com/office/officeart/2005/8/layout/orgChart1"/>
    <dgm:cxn modelId="{A815DEB6-080E-4489-96F0-4266B2CD74FA}" type="presParOf" srcId="{A1875EA8-805C-4A8F-B71F-F8B861AC4431}" destId="{30C6BBB9-C853-4272-AF76-BA26732B994C}" srcOrd="2" destOrd="0" presId="urn:microsoft.com/office/officeart/2005/8/layout/orgChart1"/>
    <dgm:cxn modelId="{C25A1DEF-BAAF-4385-A3C8-54B68513ADBC}" type="presParOf" srcId="{A1875EA8-805C-4A8F-B71F-F8B861AC4431}" destId="{16726E42-5314-48C9-869E-A1CA14B43D9A}" srcOrd="3" destOrd="0" presId="urn:microsoft.com/office/officeart/2005/8/layout/orgChart1"/>
    <dgm:cxn modelId="{1897D6A5-1269-4882-A623-2E68038A8C3F}" type="presParOf" srcId="{16726E42-5314-48C9-869E-A1CA14B43D9A}" destId="{08ED1BF9-7762-4C47-8B19-3F48FB83175E}" srcOrd="0" destOrd="0" presId="urn:microsoft.com/office/officeart/2005/8/layout/orgChart1"/>
    <dgm:cxn modelId="{649E87FC-7C2F-4A0D-B76F-B51BD11F0D65}" type="presParOf" srcId="{08ED1BF9-7762-4C47-8B19-3F48FB83175E}" destId="{F5F3B51D-CA3E-4D3F-BC6D-A1DF602271C2}" srcOrd="0" destOrd="0" presId="urn:microsoft.com/office/officeart/2005/8/layout/orgChart1"/>
    <dgm:cxn modelId="{D896B385-184B-447F-9067-8E98D2A98DA0}" type="presParOf" srcId="{08ED1BF9-7762-4C47-8B19-3F48FB83175E}" destId="{595E9F1E-5CB9-4785-B2F4-5C5220C8E8AD}" srcOrd="1" destOrd="0" presId="urn:microsoft.com/office/officeart/2005/8/layout/orgChart1"/>
    <dgm:cxn modelId="{E8E4373D-8233-4C3F-841A-FE4D776D8B7D}" type="presParOf" srcId="{16726E42-5314-48C9-869E-A1CA14B43D9A}" destId="{E77D5BF8-41BA-4472-AB52-4F5B0C0BEC14}" srcOrd="1" destOrd="0" presId="urn:microsoft.com/office/officeart/2005/8/layout/orgChart1"/>
    <dgm:cxn modelId="{DA0F4368-D180-4AF5-8EAD-225E78891A5D}" type="presParOf" srcId="{E77D5BF8-41BA-4472-AB52-4F5B0C0BEC14}" destId="{232250AA-D314-414A-B6F9-C0F688758A33}" srcOrd="0" destOrd="0" presId="urn:microsoft.com/office/officeart/2005/8/layout/orgChart1"/>
    <dgm:cxn modelId="{C517E0B4-D72A-4146-8964-3F31F66F5E39}" type="presParOf" srcId="{E77D5BF8-41BA-4472-AB52-4F5B0C0BEC14}" destId="{5CB1AE43-2884-4E70-81D1-2D5FD8846465}" srcOrd="1" destOrd="0" presId="urn:microsoft.com/office/officeart/2005/8/layout/orgChart1"/>
    <dgm:cxn modelId="{F10FB4B5-C020-4B89-9AE4-1D74D8A8EE9D}" type="presParOf" srcId="{5CB1AE43-2884-4E70-81D1-2D5FD8846465}" destId="{91ADC344-5A7E-4CE9-A4DF-FFA1E4B65B43}" srcOrd="0" destOrd="0" presId="urn:microsoft.com/office/officeart/2005/8/layout/orgChart1"/>
    <dgm:cxn modelId="{F649451D-0E85-4FDB-8F96-531DD183CD1F}" type="presParOf" srcId="{91ADC344-5A7E-4CE9-A4DF-FFA1E4B65B43}" destId="{DFFFEA0C-8328-4437-BCF6-D8C0DFD77FF4}" srcOrd="0" destOrd="0" presId="urn:microsoft.com/office/officeart/2005/8/layout/orgChart1"/>
    <dgm:cxn modelId="{3F8E98DA-AA70-4ADF-B36F-27896F1EAF6F}" type="presParOf" srcId="{91ADC344-5A7E-4CE9-A4DF-FFA1E4B65B43}" destId="{BD037326-AEA9-45B9-A446-1BEF9FAB1187}" srcOrd="1" destOrd="0" presId="urn:microsoft.com/office/officeart/2005/8/layout/orgChart1"/>
    <dgm:cxn modelId="{15840598-3727-432D-BC80-EA9DE66D7893}" type="presParOf" srcId="{5CB1AE43-2884-4E70-81D1-2D5FD8846465}" destId="{E9639E06-1131-4730-BF69-78EDF4D8A756}" srcOrd="1" destOrd="0" presId="urn:microsoft.com/office/officeart/2005/8/layout/orgChart1"/>
    <dgm:cxn modelId="{7AA50754-C638-4FF3-BC02-B280ACB48F23}" type="presParOf" srcId="{5CB1AE43-2884-4E70-81D1-2D5FD8846465}" destId="{49E1830B-957F-4916-92F9-A785FA4BC40A}" srcOrd="2" destOrd="0" presId="urn:microsoft.com/office/officeart/2005/8/layout/orgChart1"/>
    <dgm:cxn modelId="{5E4D3047-F12D-4689-90B3-200516A231A7}" type="presParOf" srcId="{E77D5BF8-41BA-4472-AB52-4F5B0C0BEC14}" destId="{15F7AF81-A7CF-4294-9998-B7D99ADDC91D}" srcOrd="2" destOrd="0" presId="urn:microsoft.com/office/officeart/2005/8/layout/orgChart1"/>
    <dgm:cxn modelId="{3BEB0DA3-0F45-4576-8867-1C5C31D9F105}" type="presParOf" srcId="{E77D5BF8-41BA-4472-AB52-4F5B0C0BEC14}" destId="{DB820B26-F9EF-4ACB-9902-4D4D75589C35}" srcOrd="3" destOrd="0" presId="urn:microsoft.com/office/officeart/2005/8/layout/orgChart1"/>
    <dgm:cxn modelId="{E57DA976-8F1C-4EFA-B3A6-376BCFFB4408}" type="presParOf" srcId="{DB820B26-F9EF-4ACB-9902-4D4D75589C35}" destId="{0CA1AADA-640B-4C25-BC06-710307850364}" srcOrd="0" destOrd="0" presId="urn:microsoft.com/office/officeart/2005/8/layout/orgChart1"/>
    <dgm:cxn modelId="{FCF9106D-21EF-45E5-83FA-7E1A2805E243}" type="presParOf" srcId="{0CA1AADA-640B-4C25-BC06-710307850364}" destId="{FCDA7316-D4F5-4326-9B63-C91BBCFB4A03}" srcOrd="0" destOrd="0" presId="urn:microsoft.com/office/officeart/2005/8/layout/orgChart1"/>
    <dgm:cxn modelId="{63862171-99D1-4418-B422-559A0C3C58BD}" type="presParOf" srcId="{0CA1AADA-640B-4C25-BC06-710307850364}" destId="{D8C68445-FF03-4F23-BAB0-E429D7DF1C50}" srcOrd="1" destOrd="0" presId="urn:microsoft.com/office/officeart/2005/8/layout/orgChart1"/>
    <dgm:cxn modelId="{ECC68576-01A4-4FBE-8C27-CA1F73C19D12}" type="presParOf" srcId="{DB820B26-F9EF-4ACB-9902-4D4D75589C35}" destId="{D55760B4-B9AE-49C6-9F3E-9D8681534334}" srcOrd="1" destOrd="0" presId="urn:microsoft.com/office/officeart/2005/8/layout/orgChart1"/>
    <dgm:cxn modelId="{A67B7B0E-2D63-42F8-AA1D-97C1C3A8212E}" type="presParOf" srcId="{DB820B26-F9EF-4ACB-9902-4D4D75589C35}" destId="{B615AEE9-5A31-4524-98F1-BE547759D28A}" srcOrd="2" destOrd="0" presId="urn:microsoft.com/office/officeart/2005/8/layout/orgChart1"/>
    <dgm:cxn modelId="{1C3CC3FC-3A9E-4717-8789-12AD33ACD991}" type="presParOf" srcId="{E77D5BF8-41BA-4472-AB52-4F5B0C0BEC14}" destId="{A0B3889A-8138-4554-93E7-041E2C2AC7E4}" srcOrd="4" destOrd="0" presId="urn:microsoft.com/office/officeart/2005/8/layout/orgChart1"/>
    <dgm:cxn modelId="{F80AD048-F881-4936-90D1-B23A34D0482C}" type="presParOf" srcId="{E77D5BF8-41BA-4472-AB52-4F5B0C0BEC14}" destId="{BFAA294C-4B85-4257-9C27-54BFE8E094B5}" srcOrd="5" destOrd="0" presId="urn:microsoft.com/office/officeart/2005/8/layout/orgChart1"/>
    <dgm:cxn modelId="{C011D95E-0B89-44C7-8798-F2F03DDC5EEA}" type="presParOf" srcId="{BFAA294C-4B85-4257-9C27-54BFE8E094B5}" destId="{F0530CD2-48DA-447E-95D3-1C44C22920D3}" srcOrd="0" destOrd="0" presId="urn:microsoft.com/office/officeart/2005/8/layout/orgChart1"/>
    <dgm:cxn modelId="{EAD1C959-8342-4F8B-8182-B48EBF7C285F}" type="presParOf" srcId="{F0530CD2-48DA-447E-95D3-1C44C22920D3}" destId="{E1292F95-F65E-48C0-8A3C-257A7057C4F3}" srcOrd="0" destOrd="0" presId="urn:microsoft.com/office/officeart/2005/8/layout/orgChart1"/>
    <dgm:cxn modelId="{60733B5D-88F9-407A-AC99-DA043F0BAC31}" type="presParOf" srcId="{F0530CD2-48DA-447E-95D3-1C44C22920D3}" destId="{0A532DA0-494F-4AD2-9DFB-FC1022F38881}" srcOrd="1" destOrd="0" presId="urn:microsoft.com/office/officeart/2005/8/layout/orgChart1"/>
    <dgm:cxn modelId="{FF76C8E0-7D95-42E5-80C3-47233730C1A5}" type="presParOf" srcId="{BFAA294C-4B85-4257-9C27-54BFE8E094B5}" destId="{80C8F679-45CC-432A-9740-34DF65CDC0CC}" srcOrd="1" destOrd="0" presId="urn:microsoft.com/office/officeart/2005/8/layout/orgChart1"/>
    <dgm:cxn modelId="{CFFBE446-E94C-4620-B99B-CC173CE05A92}" type="presParOf" srcId="{BFAA294C-4B85-4257-9C27-54BFE8E094B5}" destId="{8B6CA5A9-C74A-49ED-99D3-20E631343A61}" srcOrd="2" destOrd="0" presId="urn:microsoft.com/office/officeart/2005/8/layout/orgChart1"/>
    <dgm:cxn modelId="{41A7481C-4059-4A84-B696-FE77F41D09CD}" type="presParOf" srcId="{16726E42-5314-48C9-869E-A1CA14B43D9A}" destId="{E433D046-3776-4AE2-875D-06FC3C754F9A}" srcOrd="2" destOrd="0" presId="urn:microsoft.com/office/officeart/2005/8/layout/orgChart1"/>
    <dgm:cxn modelId="{4C2C3DEC-3658-4722-86D3-8AA6E590D81A}" type="presParOf" srcId="{974C5563-8DD5-4F89-8E63-B071FD055F07}" destId="{28954949-31FC-4D15-9039-A3C1C511F92C}" srcOrd="2" destOrd="0" presId="urn:microsoft.com/office/officeart/2005/8/layout/orgChart1"/>
    <dgm:cxn modelId="{B2E9699D-79BA-466A-BDCC-7F20072BFBAB}" type="presParOf" srcId="{28954949-31FC-4D15-9039-A3C1C511F92C}" destId="{CE5A60D2-E5C9-4D00-9315-DCDB20150EAD}" srcOrd="0" destOrd="0" presId="urn:microsoft.com/office/officeart/2005/8/layout/orgChart1"/>
    <dgm:cxn modelId="{049BBBD1-2497-4768-8CB5-3C976BDAD6DD}" type="presParOf" srcId="{28954949-31FC-4D15-9039-A3C1C511F92C}" destId="{998A6D0A-8D5A-435D-B36F-22AB9DEB2EEF}" srcOrd="1" destOrd="0" presId="urn:microsoft.com/office/officeart/2005/8/layout/orgChart1"/>
    <dgm:cxn modelId="{63A2E207-C991-4ECF-91D8-7FFDE3566BCA}" type="presParOf" srcId="{998A6D0A-8D5A-435D-B36F-22AB9DEB2EEF}" destId="{34E02F55-2FE9-42E1-A58B-6DB46413F6FA}" srcOrd="0" destOrd="0" presId="urn:microsoft.com/office/officeart/2005/8/layout/orgChart1"/>
    <dgm:cxn modelId="{2F6CFA96-AD76-4F6C-AA4D-0C6F0B921D97}" type="presParOf" srcId="{34E02F55-2FE9-42E1-A58B-6DB46413F6FA}" destId="{DE978B54-57FF-4078-9E6D-CF58B74ED85F}" srcOrd="0" destOrd="0" presId="urn:microsoft.com/office/officeart/2005/8/layout/orgChart1"/>
    <dgm:cxn modelId="{AB674C22-ECB2-4179-92B2-2E520E72263E}" type="presParOf" srcId="{34E02F55-2FE9-42E1-A58B-6DB46413F6FA}" destId="{7FC38057-CE20-4343-9356-EA74CB674062}" srcOrd="1" destOrd="0" presId="urn:microsoft.com/office/officeart/2005/8/layout/orgChart1"/>
    <dgm:cxn modelId="{0720864D-3870-4AB6-AC4C-230E0E224768}" type="presParOf" srcId="{998A6D0A-8D5A-435D-B36F-22AB9DEB2EEF}" destId="{3E265FA3-4650-494B-AF2C-930390685395}" srcOrd="1" destOrd="0" presId="urn:microsoft.com/office/officeart/2005/8/layout/orgChart1"/>
    <dgm:cxn modelId="{CA5CA3B4-9023-40D9-84EA-1ADF4B2E888A}" type="presParOf" srcId="{998A6D0A-8D5A-435D-B36F-22AB9DEB2EEF}" destId="{4196DABF-5FDD-4A82-81D9-4DFF683D07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CE5DF1-4B3A-4C35-93C1-FA7B0D2F1F4E}"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EBACFF12-8EA7-42ED-A2BE-EFBE2D7A3883}">
      <dgm:prSet/>
      <dgm:spPr>
        <a:solidFill>
          <a:schemeClr val="accent1"/>
        </a:solidFill>
      </dgm:spPr>
      <dgm:t>
        <a:bodyPr/>
        <a:lstStyle/>
        <a:p>
          <a:r>
            <a:rPr lang="en-US"/>
            <a:t>The 3 most seen terms were: In-Person (10), Focus/ Motivation (11), and Money (10).</a:t>
          </a:r>
        </a:p>
      </dgm:t>
    </dgm:pt>
    <dgm:pt modelId="{63E32F04-8B73-43DD-B99F-2B7E4043AB21}" type="parTrans" cxnId="{FFAF73C5-5A96-4A29-943A-81982D29B2E7}">
      <dgm:prSet/>
      <dgm:spPr/>
      <dgm:t>
        <a:bodyPr/>
        <a:lstStyle/>
        <a:p>
          <a:endParaRPr lang="en-US"/>
        </a:p>
      </dgm:t>
    </dgm:pt>
    <dgm:pt modelId="{1358F5EB-6315-45ED-BFB5-22CD3C19CF84}" type="sibTrans" cxnId="{FFAF73C5-5A96-4A29-943A-81982D29B2E7}">
      <dgm:prSet/>
      <dgm:spPr/>
      <dgm:t>
        <a:bodyPr/>
        <a:lstStyle/>
        <a:p>
          <a:endParaRPr lang="en-US"/>
        </a:p>
      </dgm:t>
    </dgm:pt>
    <dgm:pt modelId="{4E24F028-5375-48DA-8900-C5F3173D2ABC}">
      <dgm:prSet/>
      <dgm:spPr/>
      <dgm:t>
        <a:bodyPr/>
        <a:lstStyle/>
        <a:p>
          <a:r>
            <a:rPr lang="en-US"/>
            <a:t>We can see that 2 of those terms are directly connected to academics. </a:t>
          </a:r>
        </a:p>
      </dgm:t>
    </dgm:pt>
    <dgm:pt modelId="{E02F4382-4328-4E3D-93DA-7F47B5871B43}" type="parTrans" cxnId="{22BB2B5E-0CDD-4589-9E35-67EB8ACAFEFC}">
      <dgm:prSet/>
      <dgm:spPr/>
      <dgm:t>
        <a:bodyPr/>
        <a:lstStyle/>
        <a:p>
          <a:endParaRPr lang="en-US"/>
        </a:p>
      </dgm:t>
    </dgm:pt>
    <dgm:pt modelId="{DEBA72B1-66B8-468F-83FF-8A57D86C377A}" type="sibTrans" cxnId="{22BB2B5E-0CDD-4589-9E35-67EB8ACAFEFC}">
      <dgm:prSet/>
      <dgm:spPr/>
      <dgm:t>
        <a:bodyPr/>
        <a:lstStyle/>
        <a:p>
          <a:endParaRPr lang="en-US"/>
        </a:p>
      </dgm:t>
    </dgm:pt>
    <dgm:pt modelId="{B3138D99-2C64-4F38-B121-916683099DAB}">
      <dgm:prSet/>
      <dgm:spPr/>
      <dgm:t>
        <a:bodyPr/>
        <a:lstStyle/>
        <a:p>
          <a:r>
            <a:rPr lang="en-US"/>
            <a:t>Some students lost their jobs and housing, which added challenges on top of normal academic challenges.</a:t>
          </a:r>
        </a:p>
      </dgm:t>
    </dgm:pt>
    <dgm:pt modelId="{1221C250-C9E3-4050-8B83-C92E7107F50A}" type="parTrans" cxnId="{18496300-4469-4E42-AE6D-836CB230563D}">
      <dgm:prSet/>
      <dgm:spPr/>
      <dgm:t>
        <a:bodyPr/>
        <a:lstStyle/>
        <a:p>
          <a:endParaRPr lang="en-US"/>
        </a:p>
      </dgm:t>
    </dgm:pt>
    <dgm:pt modelId="{A869BF2D-614C-4F02-8014-4BA928628860}" type="sibTrans" cxnId="{18496300-4469-4E42-AE6D-836CB230563D}">
      <dgm:prSet/>
      <dgm:spPr/>
      <dgm:t>
        <a:bodyPr/>
        <a:lstStyle/>
        <a:p>
          <a:endParaRPr lang="en-US"/>
        </a:p>
      </dgm:t>
    </dgm:pt>
    <dgm:pt modelId="{8A69D877-8B6C-4D4E-B315-B19AC6B527F2}">
      <dgm:prSet/>
      <dgm:spPr>
        <a:solidFill>
          <a:schemeClr val="accent3"/>
        </a:solidFill>
      </dgm:spPr>
      <dgm:t>
        <a:bodyPr/>
        <a:lstStyle/>
        <a:p>
          <a:r>
            <a:rPr lang="en-US" dirty="0"/>
            <a:t>Some other topics that should be considered, was the topic of mental health (5), and just the overall uncertainty or fear at the time (3).</a:t>
          </a:r>
        </a:p>
      </dgm:t>
    </dgm:pt>
    <dgm:pt modelId="{97294588-B50E-4CC7-9F2B-6A58B325AE8D}" type="parTrans" cxnId="{70DD09A3-CB7E-4C0C-907E-86A6FAB30F49}">
      <dgm:prSet/>
      <dgm:spPr/>
      <dgm:t>
        <a:bodyPr/>
        <a:lstStyle/>
        <a:p>
          <a:endParaRPr lang="en-US"/>
        </a:p>
      </dgm:t>
    </dgm:pt>
    <dgm:pt modelId="{01800B1B-80E0-480A-85D1-E275F505CC87}" type="sibTrans" cxnId="{70DD09A3-CB7E-4C0C-907E-86A6FAB30F49}">
      <dgm:prSet/>
      <dgm:spPr/>
      <dgm:t>
        <a:bodyPr/>
        <a:lstStyle/>
        <a:p>
          <a:endParaRPr lang="en-US"/>
        </a:p>
      </dgm:t>
    </dgm:pt>
    <dgm:pt modelId="{8CD945CD-3368-4BFD-8CB2-255BB2B1FCB3}">
      <dgm:prSet/>
      <dgm:spPr/>
      <dgm:t>
        <a:bodyPr/>
        <a:lstStyle/>
        <a:p>
          <a:r>
            <a:rPr lang="en-US"/>
            <a:t>These may not directly link to academic performance, but these are significant challenges students faced, along with pursuing education.</a:t>
          </a:r>
        </a:p>
      </dgm:t>
    </dgm:pt>
    <dgm:pt modelId="{2F1597D8-4905-4977-8D46-CF6AAEB54368}" type="parTrans" cxnId="{9D1597FD-4C85-46F0-B271-D5D5A7226519}">
      <dgm:prSet/>
      <dgm:spPr/>
      <dgm:t>
        <a:bodyPr/>
        <a:lstStyle/>
        <a:p>
          <a:endParaRPr lang="en-US"/>
        </a:p>
      </dgm:t>
    </dgm:pt>
    <dgm:pt modelId="{C07FE737-052A-4E8C-A255-94798037204A}" type="sibTrans" cxnId="{9D1597FD-4C85-46F0-B271-D5D5A7226519}">
      <dgm:prSet/>
      <dgm:spPr/>
      <dgm:t>
        <a:bodyPr/>
        <a:lstStyle/>
        <a:p>
          <a:endParaRPr lang="en-US"/>
        </a:p>
      </dgm:t>
    </dgm:pt>
    <dgm:pt modelId="{58513994-7379-45F4-8C7A-870AA1D13D03}">
      <dgm:prSet/>
      <dgm:spPr>
        <a:solidFill>
          <a:schemeClr val="accent5"/>
        </a:solidFill>
      </dgm:spPr>
      <dgm:t>
        <a:bodyPr/>
        <a:lstStyle/>
        <a:p>
          <a:r>
            <a:rPr lang="en-US" dirty="0"/>
            <a:t>From these results, if Universities are forced to make a similar transition in future housing and financial burdens should be taken into consideration.</a:t>
          </a:r>
        </a:p>
      </dgm:t>
    </dgm:pt>
    <dgm:pt modelId="{D60BB229-CCE2-40A2-A1D3-25D0ABE7F6BE}" type="parTrans" cxnId="{8EC50A06-0538-40BC-876A-02704E6144AA}">
      <dgm:prSet/>
      <dgm:spPr/>
      <dgm:t>
        <a:bodyPr/>
        <a:lstStyle/>
        <a:p>
          <a:endParaRPr lang="en-US"/>
        </a:p>
      </dgm:t>
    </dgm:pt>
    <dgm:pt modelId="{EAD57B87-FBD0-4E65-A9C8-69748A98E6BD}" type="sibTrans" cxnId="{8EC50A06-0538-40BC-876A-02704E6144AA}">
      <dgm:prSet/>
      <dgm:spPr/>
      <dgm:t>
        <a:bodyPr/>
        <a:lstStyle/>
        <a:p>
          <a:endParaRPr lang="en-US"/>
        </a:p>
      </dgm:t>
    </dgm:pt>
    <dgm:pt modelId="{1CC9626C-FFAA-4187-A27C-405FADEF4987}">
      <dgm:prSet/>
      <dgm:spPr/>
      <dgm:t>
        <a:bodyPr/>
        <a:lstStyle/>
        <a:p>
          <a:r>
            <a:rPr lang="en-US"/>
            <a:t>Offering students housing at reduced costs</a:t>
          </a:r>
        </a:p>
      </dgm:t>
    </dgm:pt>
    <dgm:pt modelId="{2DA58423-0E70-43CC-B5C9-2A01CB6A08C4}" type="parTrans" cxnId="{279482FC-AFFF-48B6-82A8-98DD8A667AE1}">
      <dgm:prSet/>
      <dgm:spPr/>
      <dgm:t>
        <a:bodyPr/>
        <a:lstStyle/>
        <a:p>
          <a:endParaRPr lang="en-US"/>
        </a:p>
      </dgm:t>
    </dgm:pt>
    <dgm:pt modelId="{BB98FD8E-19D2-454A-B483-55CA9B38CECE}" type="sibTrans" cxnId="{279482FC-AFFF-48B6-82A8-98DD8A667AE1}">
      <dgm:prSet/>
      <dgm:spPr/>
      <dgm:t>
        <a:bodyPr/>
        <a:lstStyle/>
        <a:p>
          <a:endParaRPr lang="en-US"/>
        </a:p>
      </dgm:t>
    </dgm:pt>
    <dgm:pt modelId="{B19F233A-C4FC-49EE-9A72-EDA6EDD5A47A}">
      <dgm:prSet/>
      <dgm:spPr/>
      <dgm:t>
        <a:bodyPr/>
        <a:lstStyle/>
        <a:p>
          <a:r>
            <a:rPr lang="en-US"/>
            <a:t>Creating jobs on campus that can be done remotely to create income. </a:t>
          </a:r>
        </a:p>
      </dgm:t>
    </dgm:pt>
    <dgm:pt modelId="{EA1E2658-19C6-4AB0-B837-413854DBA533}" type="parTrans" cxnId="{BC4CFEE4-32AE-415F-948E-4A1BC777BC40}">
      <dgm:prSet/>
      <dgm:spPr/>
      <dgm:t>
        <a:bodyPr/>
        <a:lstStyle/>
        <a:p>
          <a:endParaRPr lang="en-US"/>
        </a:p>
      </dgm:t>
    </dgm:pt>
    <dgm:pt modelId="{7BE5614A-5010-40AB-8C55-A8BF3B2F381B}" type="sibTrans" cxnId="{BC4CFEE4-32AE-415F-948E-4A1BC777BC40}">
      <dgm:prSet/>
      <dgm:spPr/>
      <dgm:t>
        <a:bodyPr/>
        <a:lstStyle/>
        <a:p>
          <a:endParaRPr lang="en-US"/>
        </a:p>
      </dgm:t>
    </dgm:pt>
    <dgm:pt modelId="{6C0C9275-6662-4B60-BA51-494F9E8D6423}" type="pres">
      <dgm:prSet presAssocID="{02CE5DF1-4B3A-4C35-93C1-FA7B0D2F1F4E}" presName="linear" presStyleCnt="0">
        <dgm:presLayoutVars>
          <dgm:animLvl val="lvl"/>
          <dgm:resizeHandles val="exact"/>
        </dgm:presLayoutVars>
      </dgm:prSet>
      <dgm:spPr/>
    </dgm:pt>
    <dgm:pt modelId="{494DD79C-9484-4578-B2D3-DD66D4EE1B26}" type="pres">
      <dgm:prSet presAssocID="{EBACFF12-8EA7-42ED-A2BE-EFBE2D7A3883}" presName="parentText" presStyleLbl="node1" presStyleIdx="0" presStyleCnt="3">
        <dgm:presLayoutVars>
          <dgm:chMax val="0"/>
          <dgm:bulletEnabled val="1"/>
        </dgm:presLayoutVars>
      </dgm:prSet>
      <dgm:spPr/>
    </dgm:pt>
    <dgm:pt modelId="{4E1693EB-BD9C-4A7B-A54C-294C9F719615}" type="pres">
      <dgm:prSet presAssocID="{EBACFF12-8EA7-42ED-A2BE-EFBE2D7A3883}" presName="childText" presStyleLbl="revTx" presStyleIdx="0" presStyleCnt="3">
        <dgm:presLayoutVars>
          <dgm:bulletEnabled val="1"/>
        </dgm:presLayoutVars>
      </dgm:prSet>
      <dgm:spPr/>
    </dgm:pt>
    <dgm:pt modelId="{78EF4CCB-45FF-4B45-AEE6-3A56D5D3A139}" type="pres">
      <dgm:prSet presAssocID="{8A69D877-8B6C-4D4E-B315-B19AC6B527F2}" presName="parentText" presStyleLbl="node1" presStyleIdx="1" presStyleCnt="3">
        <dgm:presLayoutVars>
          <dgm:chMax val="0"/>
          <dgm:bulletEnabled val="1"/>
        </dgm:presLayoutVars>
      </dgm:prSet>
      <dgm:spPr/>
    </dgm:pt>
    <dgm:pt modelId="{7374B505-6DD6-4B08-AE94-E489F099488E}" type="pres">
      <dgm:prSet presAssocID="{8A69D877-8B6C-4D4E-B315-B19AC6B527F2}" presName="childText" presStyleLbl="revTx" presStyleIdx="1" presStyleCnt="3">
        <dgm:presLayoutVars>
          <dgm:bulletEnabled val="1"/>
        </dgm:presLayoutVars>
      </dgm:prSet>
      <dgm:spPr/>
    </dgm:pt>
    <dgm:pt modelId="{3D084E41-0DF7-4A62-BE5D-42E362582D6A}" type="pres">
      <dgm:prSet presAssocID="{58513994-7379-45F4-8C7A-870AA1D13D03}" presName="parentText" presStyleLbl="node1" presStyleIdx="2" presStyleCnt="3">
        <dgm:presLayoutVars>
          <dgm:chMax val="0"/>
          <dgm:bulletEnabled val="1"/>
        </dgm:presLayoutVars>
      </dgm:prSet>
      <dgm:spPr/>
    </dgm:pt>
    <dgm:pt modelId="{A3AAFE9A-F341-4D3C-9EA0-BF589850CAC4}" type="pres">
      <dgm:prSet presAssocID="{58513994-7379-45F4-8C7A-870AA1D13D03}" presName="childText" presStyleLbl="revTx" presStyleIdx="2" presStyleCnt="3">
        <dgm:presLayoutVars>
          <dgm:bulletEnabled val="1"/>
        </dgm:presLayoutVars>
      </dgm:prSet>
      <dgm:spPr/>
    </dgm:pt>
  </dgm:ptLst>
  <dgm:cxnLst>
    <dgm:cxn modelId="{18496300-4469-4E42-AE6D-836CB230563D}" srcId="{EBACFF12-8EA7-42ED-A2BE-EFBE2D7A3883}" destId="{B3138D99-2C64-4F38-B121-916683099DAB}" srcOrd="1" destOrd="0" parTransId="{1221C250-C9E3-4050-8B83-C92E7107F50A}" sibTransId="{A869BF2D-614C-4F02-8014-4BA928628860}"/>
    <dgm:cxn modelId="{8EC50A06-0538-40BC-876A-02704E6144AA}" srcId="{02CE5DF1-4B3A-4C35-93C1-FA7B0D2F1F4E}" destId="{58513994-7379-45F4-8C7A-870AA1D13D03}" srcOrd="2" destOrd="0" parTransId="{D60BB229-CCE2-40A2-A1D3-25D0ABE7F6BE}" sibTransId="{EAD57B87-FBD0-4E65-A9C8-69748A98E6BD}"/>
    <dgm:cxn modelId="{64F62A1F-8014-4069-913E-6952B8E8EACD}" type="presOf" srcId="{B19F233A-C4FC-49EE-9A72-EDA6EDD5A47A}" destId="{A3AAFE9A-F341-4D3C-9EA0-BF589850CAC4}" srcOrd="0" destOrd="1" presId="urn:microsoft.com/office/officeart/2005/8/layout/vList2"/>
    <dgm:cxn modelId="{288D7530-836D-4FAA-9656-009D386E9468}" type="presOf" srcId="{8A69D877-8B6C-4D4E-B315-B19AC6B527F2}" destId="{78EF4CCB-45FF-4B45-AEE6-3A56D5D3A139}" srcOrd="0" destOrd="0" presId="urn:microsoft.com/office/officeart/2005/8/layout/vList2"/>
    <dgm:cxn modelId="{3751555D-0732-4BD8-AF96-28217044B669}" type="presOf" srcId="{EBACFF12-8EA7-42ED-A2BE-EFBE2D7A3883}" destId="{494DD79C-9484-4578-B2D3-DD66D4EE1B26}" srcOrd="0" destOrd="0" presId="urn:microsoft.com/office/officeart/2005/8/layout/vList2"/>
    <dgm:cxn modelId="{22BB2B5E-0CDD-4589-9E35-67EB8ACAFEFC}" srcId="{EBACFF12-8EA7-42ED-A2BE-EFBE2D7A3883}" destId="{4E24F028-5375-48DA-8900-C5F3173D2ABC}" srcOrd="0" destOrd="0" parTransId="{E02F4382-4328-4E3D-93DA-7F47B5871B43}" sibTransId="{DEBA72B1-66B8-468F-83FF-8A57D86C377A}"/>
    <dgm:cxn modelId="{4C07CE80-5BB6-4FE0-8817-6B6464A58027}" type="presOf" srcId="{1CC9626C-FFAA-4187-A27C-405FADEF4987}" destId="{A3AAFE9A-F341-4D3C-9EA0-BF589850CAC4}" srcOrd="0" destOrd="0" presId="urn:microsoft.com/office/officeart/2005/8/layout/vList2"/>
    <dgm:cxn modelId="{492D0582-2547-4102-8C8D-7E3D88F3C05D}" type="presOf" srcId="{8CD945CD-3368-4BFD-8CB2-255BB2B1FCB3}" destId="{7374B505-6DD6-4B08-AE94-E489F099488E}" srcOrd="0" destOrd="0" presId="urn:microsoft.com/office/officeart/2005/8/layout/vList2"/>
    <dgm:cxn modelId="{C9236590-70CB-48B0-936A-DC8EF0F34B99}" type="presOf" srcId="{B3138D99-2C64-4F38-B121-916683099DAB}" destId="{4E1693EB-BD9C-4A7B-A54C-294C9F719615}" srcOrd="0" destOrd="1" presId="urn:microsoft.com/office/officeart/2005/8/layout/vList2"/>
    <dgm:cxn modelId="{70DD09A3-CB7E-4C0C-907E-86A6FAB30F49}" srcId="{02CE5DF1-4B3A-4C35-93C1-FA7B0D2F1F4E}" destId="{8A69D877-8B6C-4D4E-B315-B19AC6B527F2}" srcOrd="1" destOrd="0" parTransId="{97294588-B50E-4CC7-9F2B-6A58B325AE8D}" sibTransId="{01800B1B-80E0-480A-85D1-E275F505CC87}"/>
    <dgm:cxn modelId="{FFAF73C5-5A96-4A29-943A-81982D29B2E7}" srcId="{02CE5DF1-4B3A-4C35-93C1-FA7B0D2F1F4E}" destId="{EBACFF12-8EA7-42ED-A2BE-EFBE2D7A3883}" srcOrd="0" destOrd="0" parTransId="{63E32F04-8B73-43DD-B99F-2B7E4043AB21}" sibTransId="{1358F5EB-6315-45ED-BFB5-22CD3C19CF84}"/>
    <dgm:cxn modelId="{FF92F7CE-A070-446B-AF48-2E2AAC12511F}" type="presOf" srcId="{58513994-7379-45F4-8C7A-870AA1D13D03}" destId="{3D084E41-0DF7-4A62-BE5D-42E362582D6A}" srcOrd="0" destOrd="0" presId="urn:microsoft.com/office/officeart/2005/8/layout/vList2"/>
    <dgm:cxn modelId="{BC4CFEE4-32AE-415F-948E-4A1BC777BC40}" srcId="{58513994-7379-45F4-8C7A-870AA1D13D03}" destId="{B19F233A-C4FC-49EE-9A72-EDA6EDD5A47A}" srcOrd="1" destOrd="0" parTransId="{EA1E2658-19C6-4AB0-B837-413854DBA533}" sibTransId="{7BE5614A-5010-40AB-8C55-A8BF3B2F381B}"/>
    <dgm:cxn modelId="{5D274FF8-39F5-4C8B-9690-A43CA568F3EF}" type="presOf" srcId="{02CE5DF1-4B3A-4C35-93C1-FA7B0D2F1F4E}" destId="{6C0C9275-6662-4B60-BA51-494F9E8D6423}" srcOrd="0" destOrd="0" presId="urn:microsoft.com/office/officeart/2005/8/layout/vList2"/>
    <dgm:cxn modelId="{A40461FC-0402-4AE4-A715-5A3DBC8A7B32}" type="presOf" srcId="{4E24F028-5375-48DA-8900-C5F3173D2ABC}" destId="{4E1693EB-BD9C-4A7B-A54C-294C9F719615}" srcOrd="0" destOrd="0" presId="urn:microsoft.com/office/officeart/2005/8/layout/vList2"/>
    <dgm:cxn modelId="{279482FC-AFFF-48B6-82A8-98DD8A667AE1}" srcId="{58513994-7379-45F4-8C7A-870AA1D13D03}" destId="{1CC9626C-FFAA-4187-A27C-405FADEF4987}" srcOrd="0" destOrd="0" parTransId="{2DA58423-0E70-43CC-B5C9-2A01CB6A08C4}" sibTransId="{BB98FD8E-19D2-454A-B483-55CA9B38CECE}"/>
    <dgm:cxn modelId="{9D1597FD-4C85-46F0-B271-D5D5A7226519}" srcId="{8A69D877-8B6C-4D4E-B315-B19AC6B527F2}" destId="{8CD945CD-3368-4BFD-8CB2-255BB2B1FCB3}" srcOrd="0" destOrd="0" parTransId="{2F1597D8-4905-4977-8D46-CF6AAEB54368}" sibTransId="{C07FE737-052A-4E8C-A255-94798037204A}"/>
    <dgm:cxn modelId="{38863222-648B-4A20-A0B0-389E1FE90CAD}" type="presParOf" srcId="{6C0C9275-6662-4B60-BA51-494F9E8D6423}" destId="{494DD79C-9484-4578-B2D3-DD66D4EE1B26}" srcOrd="0" destOrd="0" presId="urn:microsoft.com/office/officeart/2005/8/layout/vList2"/>
    <dgm:cxn modelId="{E92A66B1-2589-4684-BFC4-479DB14C7588}" type="presParOf" srcId="{6C0C9275-6662-4B60-BA51-494F9E8D6423}" destId="{4E1693EB-BD9C-4A7B-A54C-294C9F719615}" srcOrd="1" destOrd="0" presId="urn:microsoft.com/office/officeart/2005/8/layout/vList2"/>
    <dgm:cxn modelId="{FDB8AB52-15BD-4855-BDB2-F12C2981CCD5}" type="presParOf" srcId="{6C0C9275-6662-4B60-BA51-494F9E8D6423}" destId="{78EF4CCB-45FF-4B45-AEE6-3A56D5D3A139}" srcOrd="2" destOrd="0" presId="urn:microsoft.com/office/officeart/2005/8/layout/vList2"/>
    <dgm:cxn modelId="{3A06C53F-4AC3-4DE3-8D21-6AA4C0AEF7E0}" type="presParOf" srcId="{6C0C9275-6662-4B60-BA51-494F9E8D6423}" destId="{7374B505-6DD6-4B08-AE94-E489F099488E}" srcOrd="3" destOrd="0" presId="urn:microsoft.com/office/officeart/2005/8/layout/vList2"/>
    <dgm:cxn modelId="{49C89B27-7344-470A-9187-3491106DB31C}" type="presParOf" srcId="{6C0C9275-6662-4B60-BA51-494F9E8D6423}" destId="{3D084E41-0DF7-4A62-BE5D-42E362582D6A}" srcOrd="4" destOrd="0" presId="urn:microsoft.com/office/officeart/2005/8/layout/vList2"/>
    <dgm:cxn modelId="{4969910A-4B6E-4931-ABF2-8B9164A28170}" type="presParOf" srcId="{6C0C9275-6662-4B60-BA51-494F9E8D6423}" destId="{A3AAFE9A-F341-4D3C-9EA0-BF589850CAC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90C12A-25C4-43C3-91C8-12A0CA9835A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4FFFF6-DB55-41DB-B59F-5585778FC4D3}">
      <dgm:prSet/>
      <dgm:spPr/>
      <dgm:t>
        <a:bodyPr/>
        <a:lstStyle/>
        <a:p>
          <a:r>
            <a:rPr lang="en-US" dirty="0"/>
            <a:t>When looking at the negative comments we saw that students were concerned about the transition to remote instruction (9) and professors being accommodating (7).</a:t>
          </a:r>
        </a:p>
      </dgm:t>
    </dgm:pt>
    <dgm:pt modelId="{1E7E818A-22CC-455C-AD64-C93833BDB881}" type="parTrans" cxnId="{9B2916A8-071D-4A51-B5A3-ED3A3A5C8770}">
      <dgm:prSet/>
      <dgm:spPr/>
      <dgm:t>
        <a:bodyPr/>
        <a:lstStyle/>
        <a:p>
          <a:endParaRPr lang="en-US"/>
        </a:p>
      </dgm:t>
    </dgm:pt>
    <dgm:pt modelId="{FAF4DE55-150B-4417-BA11-677344E1CFDE}" type="sibTrans" cxnId="{9B2916A8-071D-4A51-B5A3-ED3A3A5C8770}">
      <dgm:prSet/>
      <dgm:spPr/>
      <dgm:t>
        <a:bodyPr/>
        <a:lstStyle/>
        <a:p>
          <a:endParaRPr lang="en-US"/>
        </a:p>
      </dgm:t>
    </dgm:pt>
    <dgm:pt modelId="{EA89F425-5B1B-46E7-A2B4-D1BA72C8BFCB}">
      <dgm:prSet/>
      <dgm:spPr/>
      <dgm:t>
        <a:bodyPr/>
        <a:lstStyle/>
        <a:p>
          <a:r>
            <a:rPr lang="en-US" dirty="0"/>
            <a:t>A lot of students mentioned the change of workload seen through out the transition and felt that professors had an unrealistic expectation.</a:t>
          </a:r>
        </a:p>
      </dgm:t>
    </dgm:pt>
    <dgm:pt modelId="{94010203-C06C-4815-8075-8E38A4052894}" type="parTrans" cxnId="{3BB8ADFB-A831-444E-B9C5-7DF24DD53168}">
      <dgm:prSet/>
      <dgm:spPr/>
      <dgm:t>
        <a:bodyPr/>
        <a:lstStyle/>
        <a:p>
          <a:endParaRPr lang="en-US"/>
        </a:p>
      </dgm:t>
    </dgm:pt>
    <dgm:pt modelId="{28200E6A-1B2E-4FFC-B567-C621C669C708}" type="sibTrans" cxnId="{3BB8ADFB-A831-444E-B9C5-7DF24DD53168}">
      <dgm:prSet/>
      <dgm:spPr/>
      <dgm:t>
        <a:bodyPr/>
        <a:lstStyle/>
        <a:p>
          <a:endParaRPr lang="en-US"/>
        </a:p>
      </dgm:t>
    </dgm:pt>
    <dgm:pt modelId="{4D273E78-4EF7-4F52-97EC-62958FB12855}">
      <dgm:prSet/>
      <dgm:spPr/>
      <dgm:t>
        <a:bodyPr/>
        <a:lstStyle/>
        <a:p>
          <a:r>
            <a:rPr lang="en-US"/>
            <a:t>When looking at the positive comments we see the highest response being general praise (8) and then the transition (2) and communication (2)</a:t>
          </a:r>
        </a:p>
      </dgm:t>
    </dgm:pt>
    <dgm:pt modelId="{95C93568-8145-41F2-B7D3-AF5AC4884092}" type="parTrans" cxnId="{AB87C99C-3FFA-4611-B23C-EDF826DB3674}">
      <dgm:prSet/>
      <dgm:spPr/>
      <dgm:t>
        <a:bodyPr/>
        <a:lstStyle/>
        <a:p>
          <a:endParaRPr lang="en-US"/>
        </a:p>
      </dgm:t>
    </dgm:pt>
    <dgm:pt modelId="{57E10E35-479A-4983-B191-B7AD005CA79F}" type="sibTrans" cxnId="{AB87C99C-3FFA-4611-B23C-EDF826DB3674}">
      <dgm:prSet/>
      <dgm:spPr/>
      <dgm:t>
        <a:bodyPr/>
        <a:lstStyle/>
        <a:p>
          <a:endParaRPr lang="en-US"/>
        </a:p>
      </dgm:t>
    </dgm:pt>
    <dgm:pt modelId="{45503231-A5D1-4F7A-9A27-3B8DE6E18486}">
      <dgm:prSet/>
      <dgm:spPr/>
      <dgm:t>
        <a:bodyPr/>
        <a:lstStyle/>
        <a:p>
          <a:r>
            <a:rPr lang="en-US" dirty="0"/>
            <a:t>Most of the general praise was directed towards the Professor of BIOH370.</a:t>
          </a:r>
        </a:p>
      </dgm:t>
    </dgm:pt>
    <dgm:pt modelId="{007E1E73-014A-49B3-A9FE-B5BE06F3598D}" type="parTrans" cxnId="{F758DADB-D91A-4DCA-BB9C-5B2E66A54C7A}">
      <dgm:prSet/>
      <dgm:spPr/>
      <dgm:t>
        <a:bodyPr/>
        <a:lstStyle/>
        <a:p>
          <a:endParaRPr lang="en-US"/>
        </a:p>
      </dgm:t>
    </dgm:pt>
    <dgm:pt modelId="{582D45CD-89D0-4274-914B-CB821E989938}" type="sibTrans" cxnId="{F758DADB-D91A-4DCA-BB9C-5B2E66A54C7A}">
      <dgm:prSet/>
      <dgm:spPr/>
      <dgm:t>
        <a:bodyPr/>
        <a:lstStyle/>
        <a:p>
          <a:endParaRPr lang="en-US"/>
        </a:p>
      </dgm:t>
    </dgm:pt>
    <dgm:pt modelId="{07355C19-3898-4CAE-B6A0-62188789021E}">
      <dgm:prSet/>
      <dgm:spPr/>
      <dgm:t>
        <a:bodyPr/>
        <a:lstStyle/>
        <a:p>
          <a:r>
            <a:rPr lang="en-US"/>
            <a:t>Moving forward, we can see that just because a course has moved online does not make it necessarily easier. Also, we can see that for students at the University of Montana remote learning is not the ideal form of instruction.</a:t>
          </a:r>
        </a:p>
      </dgm:t>
    </dgm:pt>
    <dgm:pt modelId="{255E2F21-024F-471A-A618-F21097A6C88B}" type="parTrans" cxnId="{85294FED-CDD8-47CB-A30A-AC1754550DCC}">
      <dgm:prSet/>
      <dgm:spPr/>
      <dgm:t>
        <a:bodyPr/>
        <a:lstStyle/>
        <a:p>
          <a:endParaRPr lang="en-US"/>
        </a:p>
      </dgm:t>
    </dgm:pt>
    <dgm:pt modelId="{87F4C942-CE8B-4035-8AC6-04AAB1F14608}" type="sibTrans" cxnId="{85294FED-CDD8-47CB-A30A-AC1754550DCC}">
      <dgm:prSet/>
      <dgm:spPr/>
      <dgm:t>
        <a:bodyPr/>
        <a:lstStyle/>
        <a:p>
          <a:endParaRPr lang="en-US"/>
        </a:p>
      </dgm:t>
    </dgm:pt>
    <dgm:pt modelId="{975BA33C-037B-4439-A302-0BB1FD633852}" type="pres">
      <dgm:prSet presAssocID="{1290C12A-25C4-43C3-91C8-12A0CA9835A3}" presName="root" presStyleCnt="0">
        <dgm:presLayoutVars>
          <dgm:dir/>
          <dgm:resizeHandles val="exact"/>
        </dgm:presLayoutVars>
      </dgm:prSet>
      <dgm:spPr/>
    </dgm:pt>
    <dgm:pt modelId="{165BE9FB-48A1-4E88-988F-A1159F5FE9F1}" type="pres">
      <dgm:prSet presAssocID="{194FFFF6-DB55-41DB-B59F-5585778FC4D3}" presName="compNode" presStyleCnt="0"/>
      <dgm:spPr/>
    </dgm:pt>
    <dgm:pt modelId="{0C97023F-E196-40AA-BDE5-B2BB5F970B2F}" type="pres">
      <dgm:prSet presAssocID="{194FFFF6-DB55-41DB-B59F-5585778FC4D3}" presName="bgRect" presStyleLbl="bgShp" presStyleIdx="0" presStyleCnt="3"/>
      <dgm:spPr>
        <a:solidFill>
          <a:schemeClr val="accent1"/>
        </a:solidFill>
      </dgm:spPr>
    </dgm:pt>
    <dgm:pt modelId="{0EB560E8-1C64-41CC-8381-4A3AC4B8AC10}" type="pres">
      <dgm:prSet presAssocID="{194FFFF6-DB55-41DB-B59F-5585778FC4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AAC5483-4689-47F8-AFB3-F7876799BF50}" type="pres">
      <dgm:prSet presAssocID="{194FFFF6-DB55-41DB-B59F-5585778FC4D3}" presName="spaceRect" presStyleCnt="0"/>
      <dgm:spPr/>
    </dgm:pt>
    <dgm:pt modelId="{DA0A81AD-4FE9-40FE-BA80-8B2C92E5761A}" type="pres">
      <dgm:prSet presAssocID="{194FFFF6-DB55-41DB-B59F-5585778FC4D3}" presName="parTx" presStyleLbl="revTx" presStyleIdx="0" presStyleCnt="5">
        <dgm:presLayoutVars>
          <dgm:chMax val="0"/>
          <dgm:chPref val="0"/>
        </dgm:presLayoutVars>
      </dgm:prSet>
      <dgm:spPr/>
    </dgm:pt>
    <dgm:pt modelId="{0B6C5FEF-EE0D-42CC-9A18-6CE5844A6269}" type="pres">
      <dgm:prSet presAssocID="{194FFFF6-DB55-41DB-B59F-5585778FC4D3}" presName="desTx" presStyleLbl="revTx" presStyleIdx="1" presStyleCnt="5">
        <dgm:presLayoutVars/>
      </dgm:prSet>
      <dgm:spPr/>
    </dgm:pt>
    <dgm:pt modelId="{CD0C600A-195B-445D-893B-5D342745DD17}" type="pres">
      <dgm:prSet presAssocID="{FAF4DE55-150B-4417-BA11-677344E1CFDE}" presName="sibTrans" presStyleCnt="0"/>
      <dgm:spPr/>
    </dgm:pt>
    <dgm:pt modelId="{B54F0C9B-0CF4-4353-A7E7-38FD170DECE6}" type="pres">
      <dgm:prSet presAssocID="{4D273E78-4EF7-4F52-97EC-62958FB12855}" presName="compNode" presStyleCnt="0"/>
      <dgm:spPr/>
    </dgm:pt>
    <dgm:pt modelId="{C8966E76-5EA0-476A-AED4-9E07434BAE55}" type="pres">
      <dgm:prSet presAssocID="{4D273E78-4EF7-4F52-97EC-62958FB12855}" presName="bgRect" presStyleLbl="bgShp" presStyleIdx="1" presStyleCnt="3"/>
      <dgm:spPr/>
    </dgm:pt>
    <dgm:pt modelId="{824CE724-A70E-4119-AF24-16B9787256F9}" type="pres">
      <dgm:prSet presAssocID="{4D273E78-4EF7-4F52-97EC-62958FB128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Outline"/>
        </a:ext>
      </dgm:extLst>
    </dgm:pt>
    <dgm:pt modelId="{2957A2A1-AE3C-4BE8-80CB-48A33CA13CDC}" type="pres">
      <dgm:prSet presAssocID="{4D273E78-4EF7-4F52-97EC-62958FB12855}" presName="spaceRect" presStyleCnt="0"/>
      <dgm:spPr/>
    </dgm:pt>
    <dgm:pt modelId="{74F3D7D0-78F4-494E-B268-0E0900C5B4EB}" type="pres">
      <dgm:prSet presAssocID="{4D273E78-4EF7-4F52-97EC-62958FB12855}" presName="parTx" presStyleLbl="revTx" presStyleIdx="2" presStyleCnt="5">
        <dgm:presLayoutVars>
          <dgm:chMax val="0"/>
          <dgm:chPref val="0"/>
        </dgm:presLayoutVars>
      </dgm:prSet>
      <dgm:spPr/>
    </dgm:pt>
    <dgm:pt modelId="{65AED8BC-090E-43DF-868D-BF4569FB3AED}" type="pres">
      <dgm:prSet presAssocID="{4D273E78-4EF7-4F52-97EC-62958FB12855}" presName="desTx" presStyleLbl="revTx" presStyleIdx="3" presStyleCnt="5">
        <dgm:presLayoutVars/>
      </dgm:prSet>
      <dgm:spPr/>
    </dgm:pt>
    <dgm:pt modelId="{FDDCF889-885C-44F8-B82A-7D96339750CF}" type="pres">
      <dgm:prSet presAssocID="{57E10E35-479A-4983-B191-B7AD005CA79F}" presName="sibTrans" presStyleCnt="0"/>
      <dgm:spPr/>
    </dgm:pt>
    <dgm:pt modelId="{49733A89-6581-49EF-A3BE-17411DC692CA}" type="pres">
      <dgm:prSet presAssocID="{07355C19-3898-4CAE-B6A0-62188789021E}" presName="compNode" presStyleCnt="0"/>
      <dgm:spPr/>
    </dgm:pt>
    <dgm:pt modelId="{71C09B5C-99A8-4F1D-B07E-2E2B183BCD76}" type="pres">
      <dgm:prSet presAssocID="{07355C19-3898-4CAE-B6A0-62188789021E}" presName="bgRect" presStyleLbl="bgShp" presStyleIdx="2" presStyleCnt="3"/>
      <dgm:spPr>
        <a:solidFill>
          <a:schemeClr val="accent5"/>
        </a:solidFill>
      </dgm:spPr>
    </dgm:pt>
    <dgm:pt modelId="{EC48314D-A86B-4830-8716-BF08A25EF970}" type="pres">
      <dgm:prSet presAssocID="{07355C19-3898-4CAE-B6A0-6218878902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9DEBC972-C017-4A61-8F65-4C4060A06D9B}" type="pres">
      <dgm:prSet presAssocID="{07355C19-3898-4CAE-B6A0-62188789021E}" presName="spaceRect" presStyleCnt="0"/>
      <dgm:spPr/>
    </dgm:pt>
    <dgm:pt modelId="{8F3BA708-F7B8-4589-8B5C-37D1ECC252FE}" type="pres">
      <dgm:prSet presAssocID="{07355C19-3898-4CAE-B6A0-62188789021E}" presName="parTx" presStyleLbl="revTx" presStyleIdx="4" presStyleCnt="5">
        <dgm:presLayoutVars>
          <dgm:chMax val="0"/>
          <dgm:chPref val="0"/>
        </dgm:presLayoutVars>
      </dgm:prSet>
      <dgm:spPr/>
    </dgm:pt>
  </dgm:ptLst>
  <dgm:cxnLst>
    <dgm:cxn modelId="{E71F995F-BAFD-45F9-B120-17A4C7E3F3AC}" type="presOf" srcId="{194FFFF6-DB55-41DB-B59F-5585778FC4D3}" destId="{DA0A81AD-4FE9-40FE-BA80-8B2C92E5761A}" srcOrd="0" destOrd="0" presId="urn:microsoft.com/office/officeart/2018/2/layout/IconVerticalSolidList"/>
    <dgm:cxn modelId="{3ED8DA49-FC7B-434B-B655-339CDB89D463}" type="presOf" srcId="{45503231-A5D1-4F7A-9A27-3B8DE6E18486}" destId="{65AED8BC-090E-43DF-868D-BF4569FB3AED}" srcOrd="0" destOrd="0" presId="urn:microsoft.com/office/officeart/2018/2/layout/IconVerticalSolidList"/>
    <dgm:cxn modelId="{8CBAB06B-C4C4-44AF-A8A8-FEC181D36B58}" type="presOf" srcId="{1290C12A-25C4-43C3-91C8-12A0CA9835A3}" destId="{975BA33C-037B-4439-A302-0BB1FD633852}" srcOrd="0" destOrd="0" presId="urn:microsoft.com/office/officeart/2018/2/layout/IconVerticalSolidList"/>
    <dgm:cxn modelId="{CABE604D-90EC-400A-9684-9944C35D09C2}" type="presOf" srcId="{07355C19-3898-4CAE-B6A0-62188789021E}" destId="{8F3BA708-F7B8-4589-8B5C-37D1ECC252FE}" srcOrd="0" destOrd="0" presId="urn:microsoft.com/office/officeart/2018/2/layout/IconVerticalSolidList"/>
    <dgm:cxn modelId="{AB87C99C-3FFA-4611-B23C-EDF826DB3674}" srcId="{1290C12A-25C4-43C3-91C8-12A0CA9835A3}" destId="{4D273E78-4EF7-4F52-97EC-62958FB12855}" srcOrd="1" destOrd="0" parTransId="{95C93568-8145-41F2-B7D3-AF5AC4884092}" sibTransId="{57E10E35-479A-4983-B191-B7AD005CA79F}"/>
    <dgm:cxn modelId="{7A9DA1A4-EEA2-4907-B67F-FB00B1D7DA70}" type="presOf" srcId="{EA89F425-5B1B-46E7-A2B4-D1BA72C8BFCB}" destId="{0B6C5FEF-EE0D-42CC-9A18-6CE5844A6269}" srcOrd="0" destOrd="0" presId="urn:microsoft.com/office/officeart/2018/2/layout/IconVerticalSolidList"/>
    <dgm:cxn modelId="{9B2916A8-071D-4A51-B5A3-ED3A3A5C8770}" srcId="{1290C12A-25C4-43C3-91C8-12A0CA9835A3}" destId="{194FFFF6-DB55-41DB-B59F-5585778FC4D3}" srcOrd="0" destOrd="0" parTransId="{1E7E818A-22CC-455C-AD64-C93833BDB881}" sibTransId="{FAF4DE55-150B-4417-BA11-677344E1CFDE}"/>
    <dgm:cxn modelId="{CD2CFFA9-F58A-4B71-B83C-1926CE51ED7E}" type="presOf" srcId="{4D273E78-4EF7-4F52-97EC-62958FB12855}" destId="{74F3D7D0-78F4-494E-B268-0E0900C5B4EB}" srcOrd="0" destOrd="0" presId="urn:microsoft.com/office/officeart/2018/2/layout/IconVerticalSolidList"/>
    <dgm:cxn modelId="{F758DADB-D91A-4DCA-BB9C-5B2E66A54C7A}" srcId="{4D273E78-4EF7-4F52-97EC-62958FB12855}" destId="{45503231-A5D1-4F7A-9A27-3B8DE6E18486}" srcOrd="0" destOrd="0" parTransId="{007E1E73-014A-49B3-A9FE-B5BE06F3598D}" sibTransId="{582D45CD-89D0-4274-914B-CB821E989938}"/>
    <dgm:cxn modelId="{85294FED-CDD8-47CB-A30A-AC1754550DCC}" srcId="{1290C12A-25C4-43C3-91C8-12A0CA9835A3}" destId="{07355C19-3898-4CAE-B6A0-62188789021E}" srcOrd="2" destOrd="0" parTransId="{255E2F21-024F-471A-A618-F21097A6C88B}" sibTransId="{87F4C942-CE8B-4035-8AC6-04AAB1F14608}"/>
    <dgm:cxn modelId="{3BB8ADFB-A831-444E-B9C5-7DF24DD53168}" srcId="{194FFFF6-DB55-41DB-B59F-5585778FC4D3}" destId="{EA89F425-5B1B-46E7-A2B4-D1BA72C8BFCB}" srcOrd="0" destOrd="0" parTransId="{94010203-C06C-4815-8075-8E38A4052894}" sibTransId="{28200E6A-1B2E-4FFC-B567-C621C669C708}"/>
    <dgm:cxn modelId="{3D04018B-0A5C-470C-9E2B-D8D843B66FE6}" type="presParOf" srcId="{975BA33C-037B-4439-A302-0BB1FD633852}" destId="{165BE9FB-48A1-4E88-988F-A1159F5FE9F1}" srcOrd="0" destOrd="0" presId="urn:microsoft.com/office/officeart/2018/2/layout/IconVerticalSolidList"/>
    <dgm:cxn modelId="{BB08666C-6F15-4367-9F2C-57B63687257F}" type="presParOf" srcId="{165BE9FB-48A1-4E88-988F-A1159F5FE9F1}" destId="{0C97023F-E196-40AA-BDE5-B2BB5F970B2F}" srcOrd="0" destOrd="0" presId="urn:microsoft.com/office/officeart/2018/2/layout/IconVerticalSolidList"/>
    <dgm:cxn modelId="{6311CBAD-D5B3-4FC3-A47B-15BC3D4102A6}" type="presParOf" srcId="{165BE9FB-48A1-4E88-988F-A1159F5FE9F1}" destId="{0EB560E8-1C64-41CC-8381-4A3AC4B8AC10}" srcOrd="1" destOrd="0" presId="urn:microsoft.com/office/officeart/2018/2/layout/IconVerticalSolidList"/>
    <dgm:cxn modelId="{299A1D05-3E82-4788-9EE6-35D18516ED92}" type="presParOf" srcId="{165BE9FB-48A1-4E88-988F-A1159F5FE9F1}" destId="{4AAC5483-4689-47F8-AFB3-F7876799BF50}" srcOrd="2" destOrd="0" presId="urn:microsoft.com/office/officeart/2018/2/layout/IconVerticalSolidList"/>
    <dgm:cxn modelId="{5CEC5590-547C-468A-889E-08D52CCB342E}" type="presParOf" srcId="{165BE9FB-48A1-4E88-988F-A1159F5FE9F1}" destId="{DA0A81AD-4FE9-40FE-BA80-8B2C92E5761A}" srcOrd="3" destOrd="0" presId="urn:microsoft.com/office/officeart/2018/2/layout/IconVerticalSolidList"/>
    <dgm:cxn modelId="{6D18C83B-F608-418F-94AD-7A2E54442506}" type="presParOf" srcId="{165BE9FB-48A1-4E88-988F-A1159F5FE9F1}" destId="{0B6C5FEF-EE0D-42CC-9A18-6CE5844A6269}" srcOrd="4" destOrd="0" presId="urn:microsoft.com/office/officeart/2018/2/layout/IconVerticalSolidList"/>
    <dgm:cxn modelId="{D3AFE3E7-818E-4D31-9663-78DA3834F0A6}" type="presParOf" srcId="{975BA33C-037B-4439-A302-0BB1FD633852}" destId="{CD0C600A-195B-445D-893B-5D342745DD17}" srcOrd="1" destOrd="0" presId="urn:microsoft.com/office/officeart/2018/2/layout/IconVerticalSolidList"/>
    <dgm:cxn modelId="{7FA3B576-3A5A-426E-96CD-33E05E72EC75}" type="presParOf" srcId="{975BA33C-037B-4439-A302-0BB1FD633852}" destId="{B54F0C9B-0CF4-4353-A7E7-38FD170DECE6}" srcOrd="2" destOrd="0" presId="urn:microsoft.com/office/officeart/2018/2/layout/IconVerticalSolidList"/>
    <dgm:cxn modelId="{03348D0E-0C49-4568-97A2-3D8F9F97B9DD}" type="presParOf" srcId="{B54F0C9B-0CF4-4353-A7E7-38FD170DECE6}" destId="{C8966E76-5EA0-476A-AED4-9E07434BAE55}" srcOrd="0" destOrd="0" presId="urn:microsoft.com/office/officeart/2018/2/layout/IconVerticalSolidList"/>
    <dgm:cxn modelId="{29C78D79-1DAB-4E75-93CA-24A764921FBD}" type="presParOf" srcId="{B54F0C9B-0CF4-4353-A7E7-38FD170DECE6}" destId="{824CE724-A70E-4119-AF24-16B9787256F9}" srcOrd="1" destOrd="0" presId="urn:microsoft.com/office/officeart/2018/2/layout/IconVerticalSolidList"/>
    <dgm:cxn modelId="{3FD5B1FB-C066-413A-B6B3-D9C14864DE2A}" type="presParOf" srcId="{B54F0C9B-0CF4-4353-A7E7-38FD170DECE6}" destId="{2957A2A1-AE3C-4BE8-80CB-48A33CA13CDC}" srcOrd="2" destOrd="0" presId="urn:microsoft.com/office/officeart/2018/2/layout/IconVerticalSolidList"/>
    <dgm:cxn modelId="{6759119C-3F32-4361-823F-BC192B96863F}" type="presParOf" srcId="{B54F0C9B-0CF4-4353-A7E7-38FD170DECE6}" destId="{74F3D7D0-78F4-494E-B268-0E0900C5B4EB}" srcOrd="3" destOrd="0" presId="urn:microsoft.com/office/officeart/2018/2/layout/IconVerticalSolidList"/>
    <dgm:cxn modelId="{553633AF-4A2B-4F89-B001-3C688BE918AC}" type="presParOf" srcId="{B54F0C9B-0CF4-4353-A7E7-38FD170DECE6}" destId="{65AED8BC-090E-43DF-868D-BF4569FB3AED}" srcOrd="4" destOrd="0" presId="urn:microsoft.com/office/officeart/2018/2/layout/IconVerticalSolidList"/>
    <dgm:cxn modelId="{A15A73F4-3711-4011-8805-0332855AADC4}" type="presParOf" srcId="{975BA33C-037B-4439-A302-0BB1FD633852}" destId="{FDDCF889-885C-44F8-B82A-7D96339750CF}" srcOrd="3" destOrd="0" presId="urn:microsoft.com/office/officeart/2018/2/layout/IconVerticalSolidList"/>
    <dgm:cxn modelId="{3132DC18-F6D7-49A3-B426-47630B8B8A68}" type="presParOf" srcId="{975BA33C-037B-4439-A302-0BB1FD633852}" destId="{49733A89-6581-49EF-A3BE-17411DC692CA}" srcOrd="4" destOrd="0" presId="urn:microsoft.com/office/officeart/2018/2/layout/IconVerticalSolidList"/>
    <dgm:cxn modelId="{BA43A466-03BB-4797-98F6-9037C466B4C8}" type="presParOf" srcId="{49733A89-6581-49EF-A3BE-17411DC692CA}" destId="{71C09B5C-99A8-4F1D-B07E-2E2B183BCD76}" srcOrd="0" destOrd="0" presId="urn:microsoft.com/office/officeart/2018/2/layout/IconVerticalSolidList"/>
    <dgm:cxn modelId="{D953412D-5DDD-46D7-A798-2168055A75AC}" type="presParOf" srcId="{49733A89-6581-49EF-A3BE-17411DC692CA}" destId="{EC48314D-A86B-4830-8716-BF08A25EF970}" srcOrd="1" destOrd="0" presId="urn:microsoft.com/office/officeart/2018/2/layout/IconVerticalSolidList"/>
    <dgm:cxn modelId="{F4BE7330-5825-4257-9922-C11500285EB0}" type="presParOf" srcId="{49733A89-6581-49EF-A3BE-17411DC692CA}" destId="{9DEBC972-C017-4A61-8F65-4C4060A06D9B}" srcOrd="2" destOrd="0" presId="urn:microsoft.com/office/officeart/2018/2/layout/IconVerticalSolidList"/>
    <dgm:cxn modelId="{087F89B5-AB25-4EAC-AA80-E7B93F44FBAE}" type="presParOf" srcId="{49733A89-6581-49EF-A3BE-17411DC692CA}" destId="{8F3BA708-F7B8-4589-8B5C-37D1ECC252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3CAA68-5773-43CD-9FAD-66E5ECD64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70E5EF-4887-4BAE-9264-3ABA5739B1D6}">
      <dgm:prSet/>
      <dgm:spPr/>
      <dgm:t>
        <a:bodyPr/>
        <a:lstStyle/>
        <a:p>
          <a:pPr>
            <a:lnSpc>
              <a:spcPct val="100000"/>
            </a:lnSpc>
          </a:pPr>
          <a:r>
            <a:rPr lang="en-US"/>
            <a:t>When looking at the positive responses we see the highest response being general praise (8). The only other positive topic that was brought up was CCR grading.(3)</a:t>
          </a:r>
        </a:p>
      </dgm:t>
    </dgm:pt>
    <dgm:pt modelId="{A7AC23D7-0055-4E73-9D87-0AB9614C311D}" type="parTrans" cxnId="{1689F404-9078-4FE5-A502-6F2FE6CCA01F}">
      <dgm:prSet/>
      <dgm:spPr/>
      <dgm:t>
        <a:bodyPr/>
        <a:lstStyle/>
        <a:p>
          <a:endParaRPr lang="en-US"/>
        </a:p>
      </dgm:t>
    </dgm:pt>
    <dgm:pt modelId="{658B2CFD-D58C-42C7-A8C8-E6285270CF91}" type="sibTrans" cxnId="{1689F404-9078-4FE5-A502-6F2FE6CCA01F}">
      <dgm:prSet/>
      <dgm:spPr/>
      <dgm:t>
        <a:bodyPr/>
        <a:lstStyle/>
        <a:p>
          <a:endParaRPr lang="en-US"/>
        </a:p>
      </dgm:t>
    </dgm:pt>
    <dgm:pt modelId="{D62410A0-7591-41CC-AE59-883AF522E63E}">
      <dgm:prSet/>
      <dgm:spPr/>
      <dgm:t>
        <a:bodyPr/>
        <a:lstStyle/>
        <a:p>
          <a:pPr>
            <a:lnSpc>
              <a:spcPct val="100000"/>
            </a:lnSpc>
          </a:pPr>
          <a:r>
            <a:rPr lang="en-US"/>
            <a:t>Students appreciated the Credit-No credit option. It is the only accommodation mentioned by students.</a:t>
          </a:r>
        </a:p>
      </dgm:t>
    </dgm:pt>
    <dgm:pt modelId="{D3DBC4CF-9F9A-4819-95DA-92D8795582FA}" type="parTrans" cxnId="{9FFA0DC3-BE66-48D9-8FDD-42A169AB2CB6}">
      <dgm:prSet/>
      <dgm:spPr/>
      <dgm:t>
        <a:bodyPr/>
        <a:lstStyle/>
        <a:p>
          <a:endParaRPr lang="en-US"/>
        </a:p>
      </dgm:t>
    </dgm:pt>
    <dgm:pt modelId="{37CDED9A-44F7-4CED-8CEF-98AC76B646FA}" type="sibTrans" cxnId="{9FFA0DC3-BE66-48D9-8FDD-42A169AB2CB6}">
      <dgm:prSet/>
      <dgm:spPr/>
      <dgm:t>
        <a:bodyPr/>
        <a:lstStyle/>
        <a:p>
          <a:endParaRPr lang="en-US"/>
        </a:p>
      </dgm:t>
    </dgm:pt>
    <dgm:pt modelId="{9ED12EAE-CD6B-4926-A194-7CED8200BA33}">
      <dgm:prSet/>
      <dgm:spPr/>
      <dgm:t>
        <a:bodyPr/>
        <a:lstStyle/>
        <a:p>
          <a:pPr>
            <a:lnSpc>
              <a:spcPct val="100000"/>
            </a:lnSpc>
          </a:pPr>
          <a:r>
            <a:rPr lang="en-US"/>
            <a:t>When looking at the negative responses we see the biggest concern being retention of information. (7) Followed by concerns regarding tuition(5), and consistent training for administration and professors.(5)</a:t>
          </a:r>
        </a:p>
      </dgm:t>
    </dgm:pt>
    <dgm:pt modelId="{87702958-22AE-4890-8884-8B864A9F812D}" type="parTrans" cxnId="{29D87841-1DB3-449B-A945-87049D55440D}">
      <dgm:prSet/>
      <dgm:spPr/>
      <dgm:t>
        <a:bodyPr/>
        <a:lstStyle/>
        <a:p>
          <a:endParaRPr lang="en-US"/>
        </a:p>
      </dgm:t>
    </dgm:pt>
    <dgm:pt modelId="{B9DDF114-39B3-4E41-8AA2-47174E2DAFF6}" type="sibTrans" cxnId="{29D87841-1DB3-449B-A945-87049D55440D}">
      <dgm:prSet/>
      <dgm:spPr/>
      <dgm:t>
        <a:bodyPr/>
        <a:lstStyle/>
        <a:p>
          <a:endParaRPr lang="en-US"/>
        </a:p>
      </dgm:t>
    </dgm:pt>
    <dgm:pt modelId="{16B7AC2A-387D-40AA-9006-187FD14BDDA6}">
      <dgm:prSet/>
      <dgm:spPr/>
      <dgm:t>
        <a:bodyPr/>
        <a:lstStyle/>
        <a:p>
          <a:pPr>
            <a:lnSpc>
              <a:spcPct val="100000"/>
            </a:lnSpc>
          </a:pPr>
          <a:r>
            <a:rPr lang="en-US"/>
            <a:t>Students showed concerns with retention were directed towards preparation for graduate schools/programs. Students also felt like they should have been given part of their tuition back.</a:t>
          </a:r>
        </a:p>
      </dgm:t>
    </dgm:pt>
    <dgm:pt modelId="{D8D8A3DC-FC0D-4223-A82E-87F56B547001}" type="parTrans" cxnId="{76286585-D52E-492D-AF87-56F8467242A3}">
      <dgm:prSet/>
      <dgm:spPr/>
      <dgm:t>
        <a:bodyPr/>
        <a:lstStyle/>
        <a:p>
          <a:endParaRPr lang="en-US"/>
        </a:p>
      </dgm:t>
    </dgm:pt>
    <dgm:pt modelId="{4148C566-5518-40C2-B60C-77D5E5B35559}" type="sibTrans" cxnId="{76286585-D52E-492D-AF87-56F8467242A3}">
      <dgm:prSet/>
      <dgm:spPr/>
      <dgm:t>
        <a:bodyPr/>
        <a:lstStyle/>
        <a:p>
          <a:endParaRPr lang="en-US"/>
        </a:p>
      </dgm:t>
    </dgm:pt>
    <dgm:pt modelId="{EF9BCB5B-9C77-4E33-AA32-7C7507A300BC}">
      <dgm:prSet/>
      <dgm:spPr/>
      <dgm:t>
        <a:bodyPr/>
        <a:lstStyle/>
        <a:p>
          <a:pPr>
            <a:lnSpc>
              <a:spcPct val="100000"/>
            </a:lnSpc>
          </a:pPr>
          <a:r>
            <a:rPr lang="en-US"/>
            <a:t>Moving forward consistent training amongst professors/ administration. Also, returning a portion of tuition back to students may help relive some of the stress students encountered due to the transition.</a:t>
          </a:r>
        </a:p>
      </dgm:t>
    </dgm:pt>
    <dgm:pt modelId="{FB2D8819-3ADD-44EE-BF33-F305F5D19BDC}" type="parTrans" cxnId="{CF13EB43-804C-4928-B6B5-7C28B88CECF9}">
      <dgm:prSet/>
      <dgm:spPr/>
      <dgm:t>
        <a:bodyPr/>
        <a:lstStyle/>
        <a:p>
          <a:endParaRPr lang="en-US"/>
        </a:p>
      </dgm:t>
    </dgm:pt>
    <dgm:pt modelId="{091C2ADF-DCD5-48A0-8432-6360B2937869}" type="sibTrans" cxnId="{CF13EB43-804C-4928-B6B5-7C28B88CECF9}">
      <dgm:prSet/>
      <dgm:spPr/>
      <dgm:t>
        <a:bodyPr/>
        <a:lstStyle/>
        <a:p>
          <a:endParaRPr lang="en-US"/>
        </a:p>
      </dgm:t>
    </dgm:pt>
    <dgm:pt modelId="{1AD2C6DE-A944-48C3-939D-47C641D7D093}" type="pres">
      <dgm:prSet presAssocID="{6E3CAA68-5773-43CD-9FAD-66E5ECD642A7}" presName="root" presStyleCnt="0">
        <dgm:presLayoutVars>
          <dgm:dir/>
          <dgm:resizeHandles val="exact"/>
        </dgm:presLayoutVars>
      </dgm:prSet>
      <dgm:spPr/>
    </dgm:pt>
    <dgm:pt modelId="{E60EA398-5093-447E-BA33-342EE381A82A}" type="pres">
      <dgm:prSet presAssocID="{EB70E5EF-4887-4BAE-9264-3ABA5739B1D6}" presName="compNode" presStyleCnt="0"/>
      <dgm:spPr/>
    </dgm:pt>
    <dgm:pt modelId="{4E67D32D-4078-4605-B62E-C87727B9B85B}" type="pres">
      <dgm:prSet presAssocID="{EB70E5EF-4887-4BAE-9264-3ABA5739B1D6}" presName="bgRect" presStyleLbl="bgShp" presStyleIdx="0" presStyleCnt="3"/>
      <dgm:spPr/>
    </dgm:pt>
    <dgm:pt modelId="{6400EA14-96A2-49FB-AF1C-6BBC2F673FF3}" type="pres">
      <dgm:prSet presAssocID="{EB70E5EF-4887-4BAE-9264-3ABA5739B1D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6496A630-8FAC-4583-81AD-60971F48DBB3}" type="pres">
      <dgm:prSet presAssocID="{EB70E5EF-4887-4BAE-9264-3ABA5739B1D6}" presName="spaceRect" presStyleCnt="0"/>
      <dgm:spPr/>
    </dgm:pt>
    <dgm:pt modelId="{70B99EBE-1455-4761-AAE1-3A7C011D3561}" type="pres">
      <dgm:prSet presAssocID="{EB70E5EF-4887-4BAE-9264-3ABA5739B1D6}" presName="parTx" presStyleLbl="revTx" presStyleIdx="0" presStyleCnt="5">
        <dgm:presLayoutVars>
          <dgm:chMax val="0"/>
          <dgm:chPref val="0"/>
        </dgm:presLayoutVars>
      </dgm:prSet>
      <dgm:spPr/>
    </dgm:pt>
    <dgm:pt modelId="{5A1D6C9B-C5C8-4506-A7BA-763044E33454}" type="pres">
      <dgm:prSet presAssocID="{EB70E5EF-4887-4BAE-9264-3ABA5739B1D6}" presName="desTx" presStyleLbl="revTx" presStyleIdx="1" presStyleCnt="5">
        <dgm:presLayoutVars/>
      </dgm:prSet>
      <dgm:spPr/>
    </dgm:pt>
    <dgm:pt modelId="{5F584924-59BB-4302-BD13-AFADF5BA7243}" type="pres">
      <dgm:prSet presAssocID="{658B2CFD-D58C-42C7-A8C8-E6285270CF91}" presName="sibTrans" presStyleCnt="0"/>
      <dgm:spPr/>
    </dgm:pt>
    <dgm:pt modelId="{989038C6-75C0-4BE4-B453-CDDC68DDC04D}" type="pres">
      <dgm:prSet presAssocID="{9ED12EAE-CD6B-4926-A194-7CED8200BA33}" presName="compNode" presStyleCnt="0"/>
      <dgm:spPr/>
    </dgm:pt>
    <dgm:pt modelId="{92EA5C7C-F2E1-4CE8-B317-0238BCFC3847}" type="pres">
      <dgm:prSet presAssocID="{9ED12EAE-CD6B-4926-A194-7CED8200BA33}" presName="bgRect" presStyleLbl="bgShp" presStyleIdx="1" presStyleCnt="3"/>
      <dgm:spPr/>
    </dgm:pt>
    <dgm:pt modelId="{450E0678-A8BF-4922-B99A-C5350C07D430}" type="pres">
      <dgm:prSet presAssocID="{9ED12EAE-CD6B-4926-A194-7CED8200BA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llar"/>
        </a:ext>
      </dgm:extLst>
    </dgm:pt>
    <dgm:pt modelId="{33575B03-8AB8-4A89-ACCB-9B8A413C0BFB}" type="pres">
      <dgm:prSet presAssocID="{9ED12EAE-CD6B-4926-A194-7CED8200BA33}" presName="spaceRect" presStyleCnt="0"/>
      <dgm:spPr/>
    </dgm:pt>
    <dgm:pt modelId="{729FDDE5-A77F-4C68-90CC-B04BE384715A}" type="pres">
      <dgm:prSet presAssocID="{9ED12EAE-CD6B-4926-A194-7CED8200BA33}" presName="parTx" presStyleLbl="revTx" presStyleIdx="2" presStyleCnt="5">
        <dgm:presLayoutVars>
          <dgm:chMax val="0"/>
          <dgm:chPref val="0"/>
        </dgm:presLayoutVars>
      </dgm:prSet>
      <dgm:spPr/>
    </dgm:pt>
    <dgm:pt modelId="{CE581B11-0200-467E-A41D-66E447A16D96}" type="pres">
      <dgm:prSet presAssocID="{9ED12EAE-CD6B-4926-A194-7CED8200BA33}" presName="desTx" presStyleLbl="revTx" presStyleIdx="3" presStyleCnt="5">
        <dgm:presLayoutVars/>
      </dgm:prSet>
      <dgm:spPr/>
    </dgm:pt>
    <dgm:pt modelId="{7599F495-27A1-465D-923C-C32905521B95}" type="pres">
      <dgm:prSet presAssocID="{B9DDF114-39B3-4E41-8AA2-47174E2DAFF6}" presName="sibTrans" presStyleCnt="0"/>
      <dgm:spPr/>
    </dgm:pt>
    <dgm:pt modelId="{505F0087-CB11-4657-B909-0D7BF6450D01}" type="pres">
      <dgm:prSet presAssocID="{EF9BCB5B-9C77-4E33-AA32-7C7507A300BC}" presName="compNode" presStyleCnt="0"/>
      <dgm:spPr/>
    </dgm:pt>
    <dgm:pt modelId="{E67500C7-CD3C-4E28-A612-121A0ABD390F}" type="pres">
      <dgm:prSet presAssocID="{EF9BCB5B-9C77-4E33-AA32-7C7507A300BC}" presName="bgRect" presStyleLbl="bgShp" presStyleIdx="2" presStyleCnt="3"/>
      <dgm:spPr/>
    </dgm:pt>
    <dgm:pt modelId="{A85B4402-E77E-4830-97B7-BFDA481F9C6E}" type="pres">
      <dgm:prSet presAssocID="{EF9BCB5B-9C77-4E33-AA32-7C7507A300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8083559-C6B5-44B2-B78A-F0FA43BC4963}" type="pres">
      <dgm:prSet presAssocID="{EF9BCB5B-9C77-4E33-AA32-7C7507A300BC}" presName="spaceRect" presStyleCnt="0"/>
      <dgm:spPr/>
    </dgm:pt>
    <dgm:pt modelId="{D425EB11-4898-49C4-B63A-D080E4914C27}" type="pres">
      <dgm:prSet presAssocID="{EF9BCB5B-9C77-4E33-AA32-7C7507A300BC}" presName="parTx" presStyleLbl="revTx" presStyleIdx="4" presStyleCnt="5">
        <dgm:presLayoutVars>
          <dgm:chMax val="0"/>
          <dgm:chPref val="0"/>
        </dgm:presLayoutVars>
      </dgm:prSet>
      <dgm:spPr/>
    </dgm:pt>
  </dgm:ptLst>
  <dgm:cxnLst>
    <dgm:cxn modelId="{E994C704-2023-4574-906A-089065A2A428}" type="presOf" srcId="{9ED12EAE-CD6B-4926-A194-7CED8200BA33}" destId="{729FDDE5-A77F-4C68-90CC-B04BE384715A}" srcOrd="0" destOrd="0" presId="urn:microsoft.com/office/officeart/2018/2/layout/IconVerticalSolidList"/>
    <dgm:cxn modelId="{1689F404-9078-4FE5-A502-6F2FE6CCA01F}" srcId="{6E3CAA68-5773-43CD-9FAD-66E5ECD642A7}" destId="{EB70E5EF-4887-4BAE-9264-3ABA5739B1D6}" srcOrd="0" destOrd="0" parTransId="{A7AC23D7-0055-4E73-9D87-0AB9614C311D}" sibTransId="{658B2CFD-D58C-42C7-A8C8-E6285270CF91}"/>
    <dgm:cxn modelId="{E370FA15-B3A3-4B49-B72A-FF07F226E096}" type="presOf" srcId="{16B7AC2A-387D-40AA-9006-187FD14BDDA6}" destId="{CE581B11-0200-467E-A41D-66E447A16D96}" srcOrd="0" destOrd="0" presId="urn:microsoft.com/office/officeart/2018/2/layout/IconVerticalSolidList"/>
    <dgm:cxn modelId="{BD6D923F-4BF3-4922-B9B5-062EE9CFAA21}" type="presOf" srcId="{D62410A0-7591-41CC-AE59-883AF522E63E}" destId="{5A1D6C9B-C5C8-4506-A7BA-763044E33454}" srcOrd="0" destOrd="0" presId="urn:microsoft.com/office/officeart/2018/2/layout/IconVerticalSolidList"/>
    <dgm:cxn modelId="{29D87841-1DB3-449B-A945-87049D55440D}" srcId="{6E3CAA68-5773-43CD-9FAD-66E5ECD642A7}" destId="{9ED12EAE-CD6B-4926-A194-7CED8200BA33}" srcOrd="1" destOrd="0" parTransId="{87702958-22AE-4890-8884-8B864A9F812D}" sibTransId="{B9DDF114-39B3-4E41-8AA2-47174E2DAFF6}"/>
    <dgm:cxn modelId="{CF13EB43-804C-4928-B6B5-7C28B88CECF9}" srcId="{6E3CAA68-5773-43CD-9FAD-66E5ECD642A7}" destId="{EF9BCB5B-9C77-4E33-AA32-7C7507A300BC}" srcOrd="2" destOrd="0" parTransId="{FB2D8819-3ADD-44EE-BF33-F305F5D19BDC}" sibTransId="{091C2ADF-DCD5-48A0-8432-6360B2937869}"/>
    <dgm:cxn modelId="{336BBE4F-8496-4FA2-BBC0-EBF57F3395A9}" type="presOf" srcId="{6E3CAA68-5773-43CD-9FAD-66E5ECD642A7}" destId="{1AD2C6DE-A944-48C3-939D-47C641D7D093}" srcOrd="0" destOrd="0" presId="urn:microsoft.com/office/officeart/2018/2/layout/IconVerticalSolidList"/>
    <dgm:cxn modelId="{76286585-D52E-492D-AF87-56F8467242A3}" srcId="{9ED12EAE-CD6B-4926-A194-7CED8200BA33}" destId="{16B7AC2A-387D-40AA-9006-187FD14BDDA6}" srcOrd="0" destOrd="0" parTransId="{D8D8A3DC-FC0D-4223-A82E-87F56B547001}" sibTransId="{4148C566-5518-40C2-B60C-77D5E5B35559}"/>
    <dgm:cxn modelId="{A8318C86-6C96-4886-8A97-2ADFC7086C9C}" type="presOf" srcId="{EF9BCB5B-9C77-4E33-AA32-7C7507A300BC}" destId="{D425EB11-4898-49C4-B63A-D080E4914C27}" srcOrd="0" destOrd="0" presId="urn:microsoft.com/office/officeart/2018/2/layout/IconVerticalSolidList"/>
    <dgm:cxn modelId="{9FFA0DC3-BE66-48D9-8FDD-42A169AB2CB6}" srcId="{EB70E5EF-4887-4BAE-9264-3ABA5739B1D6}" destId="{D62410A0-7591-41CC-AE59-883AF522E63E}" srcOrd="0" destOrd="0" parTransId="{D3DBC4CF-9F9A-4819-95DA-92D8795582FA}" sibTransId="{37CDED9A-44F7-4CED-8CEF-98AC76B646FA}"/>
    <dgm:cxn modelId="{0C1C93EB-AFA5-490A-9827-5FC738F72A17}" type="presOf" srcId="{EB70E5EF-4887-4BAE-9264-3ABA5739B1D6}" destId="{70B99EBE-1455-4761-AAE1-3A7C011D3561}" srcOrd="0" destOrd="0" presId="urn:microsoft.com/office/officeart/2018/2/layout/IconVerticalSolidList"/>
    <dgm:cxn modelId="{D28C9B1D-E8B0-40FB-88DC-057A05EF9781}" type="presParOf" srcId="{1AD2C6DE-A944-48C3-939D-47C641D7D093}" destId="{E60EA398-5093-447E-BA33-342EE381A82A}" srcOrd="0" destOrd="0" presId="urn:microsoft.com/office/officeart/2018/2/layout/IconVerticalSolidList"/>
    <dgm:cxn modelId="{55240A86-7DD5-44EB-A084-D2D87DBF4BB5}" type="presParOf" srcId="{E60EA398-5093-447E-BA33-342EE381A82A}" destId="{4E67D32D-4078-4605-B62E-C87727B9B85B}" srcOrd="0" destOrd="0" presId="urn:microsoft.com/office/officeart/2018/2/layout/IconVerticalSolidList"/>
    <dgm:cxn modelId="{D0D29FEE-518B-4C11-9C7F-129480EB39A7}" type="presParOf" srcId="{E60EA398-5093-447E-BA33-342EE381A82A}" destId="{6400EA14-96A2-49FB-AF1C-6BBC2F673FF3}" srcOrd="1" destOrd="0" presId="urn:microsoft.com/office/officeart/2018/2/layout/IconVerticalSolidList"/>
    <dgm:cxn modelId="{1CA5A90A-D312-47B7-BE3E-FB6D0A97C16E}" type="presParOf" srcId="{E60EA398-5093-447E-BA33-342EE381A82A}" destId="{6496A630-8FAC-4583-81AD-60971F48DBB3}" srcOrd="2" destOrd="0" presId="urn:microsoft.com/office/officeart/2018/2/layout/IconVerticalSolidList"/>
    <dgm:cxn modelId="{296AFA9A-F017-47EF-A0A1-A860A06778CE}" type="presParOf" srcId="{E60EA398-5093-447E-BA33-342EE381A82A}" destId="{70B99EBE-1455-4761-AAE1-3A7C011D3561}" srcOrd="3" destOrd="0" presId="urn:microsoft.com/office/officeart/2018/2/layout/IconVerticalSolidList"/>
    <dgm:cxn modelId="{9808C219-C593-4E92-AF52-18026EE32D1D}" type="presParOf" srcId="{E60EA398-5093-447E-BA33-342EE381A82A}" destId="{5A1D6C9B-C5C8-4506-A7BA-763044E33454}" srcOrd="4" destOrd="0" presId="urn:microsoft.com/office/officeart/2018/2/layout/IconVerticalSolidList"/>
    <dgm:cxn modelId="{AB2E9CD7-4583-43B1-9E3C-60AD68A2B2A6}" type="presParOf" srcId="{1AD2C6DE-A944-48C3-939D-47C641D7D093}" destId="{5F584924-59BB-4302-BD13-AFADF5BA7243}" srcOrd="1" destOrd="0" presId="urn:microsoft.com/office/officeart/2018/2/layout/IconVerticalSolidList"/>
    <dgm:cxn modelId="{E0E8DADC-D83F-4CAF-9ABD-77ACC22346DB}" type="presParOf" srcId="{1AD2C6DE-A944-48C3-939D-47C641D7D093}" destId="{989038C6-75C0-4BE4-B453-CDDC68DDC04D}" srcOrd="2" destOrd="0" presId="urn:microsoft.com/office/officeart/2018/2/layout/IconVerticalSolidList"/>
    <dgm:cxn modelId="{C04E51CC-183E-46DD-B9F7-15C35B76AD81}" type="presParOf" srcId="{989038C6-75C0-4BE4-B453-CDDC68DDC04D}" destId="{92EA5C7C-F2E1-4CE8-B317-0238BCFC3847}" srcOrd="0" destOrd="0" presId="urn:microsoft.com/office/officeart/2018/2/layout/IconVerticalSolidList"/>
    <dgm:cxn modelId="{2A5F4148-4B56-4BE7-B643-E12612E9CC93}" type="presParOf" srcId="{989038C6-75C0-4BE4-B453-CDDC68DDC04D}" destId="{450E0678-A8BF-4922-B99A-C5350C07D430}" srcOrd="1" destOrd="0" presId="urn:microsoft.com/office/officeart/2018/2/layout/IconVerticalSolidList"/>
    <dgm:cxn modelId="{39288B78-DCA4-446E-8E7F-9C79ECDA9113}" type="presParOf" srcId="{989038C6-75C0-4BE4-B453-CDDC68DDC04D}" destId="{33575B03-8AB8-4A89-ACCB-9B8A413C0BFB}" srcOrd="2" destOrd="0" presId="urn:microsoft.com/office/officeart/2018/2/layout/IconVerticalSolidList"/>
    <dgm:cxn modelId="{D81F06F3-E920-450D-8035-D10140E2AAB1}" type="presParOf" srcId="{989038C6-75C0-4BE4-B453-CDDC68DDC04D}" destId="{729FDDE5-A77F-4C68-90CC-B04BE384715A}" srcOrd="3" destOrd="0" presId="urn:microsoft.com/office/officeart/2018/2/layout/IconVerticalSolidList"/>
    <dgm:cxn modelId="{4AA756A3-7319-48B6-8409-99AA37EE6B63}" type="presParOf" srcId="{989038C6-75C0-4BE4-B453-CDDC68DDC04D}" destId="{CE581B11-0200-467E-A41D-66E447A16D96}" srcOrd="4" destOrd="0" presId="urn:microsoft.com/office/officeart/2018/2/layout/IconVerticalSolidList"/>
    <dgm:cxn modelId="{D4AE85C5-F2AF-415A-9FCF-A0377464C899}" type="presParOf" srcId="{1AD2C6DE-A944-48C3-939D-47C641D7D093}" destId="{7599F495-27A1-465D-923C-C32905521B95}" srcOrd="3" destOrd="0" presId="urn:microsoft.com/office/officeart/2018/2/layout/IconVerticalSolidList"/>
    <dgm:cxn modelId="{F00995F3-7FD3-498F-A914-88C671362181}" type="presParOf" srcId="{1AD2C6DE-A944-48C3-939D-47C641D7D093}" destId="{505F0087-CB11-4657-B909-0D7BF6450D01}" srcOrd="4" destOrd="0" presId="urn:microsoft.com/office/officeart/2018/2/layout/IconVerticalSolidList"/>
    <dgm:cxn modelId="{5DD2EEDF-D58C-47FC-9B57-C56D39BBD8C8}" type="presParOf" srcId="{505F0087-CB11-4657-B909-0D7BF6450D01}" destId="{E67500C7-CD3C-4E28-A612-121A0ABD390F}" srcOrd="0" destOrd="0" presId="urn:microsoft.com/office/officeart/2018/2/layout/IconVerticalSolidList"/>
    <dgm:cxn modelId="{AE3B1D79-C3A7-4AB4-8184-CB1FB550D950}" type="presParOf" srcId="{505F0087-CB11-4657-B909-0D7BF6450D01}" destId="{A85B4402-E77E-4830-97B7-BFDA481F9C6E}" srcOrd="1" destOrd="0" presId="urn:microsoft.com/office/officeart/2018/2/layout/IconVerticalSolidList"/>
    <dgm:cxn modelId="{C78E71F6-9CB6-4268-823A-803A6B317840}" type="presParOf" srcId="{505F0087-CB11-4657-B909-0D7BF6450D01}" destId="{D8083559-C6B5-44B2-B78A-F0FA43BC4963}" srcOrd="2" destOrd="0" presId="urn:microsoft.com/office/officeart/2018/2/layout/IconVerticalSolidList"/>
    <dgm:cxn modelId="{951D0BFA-4B7F-4490-90D6-501C4493B0E6}" type="presParOf" srcId="{505F0087-CB11-4657-B909-0D7BF6450D01}" destId="{D425EB11-4898-49C4-B63A-D080E4914C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48105B-FFED-4549-B444-424D0D12893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B61100-7F40-4E3A-B272-554C57384AA2}">
      <dgm:prSet/>
      <dgm:spPr/>
      <dgm:t>
        <a:bodyPr/>
        <a:lstStyle/>
        <a:p>
          <a:r>
            <a:rPr lang="en-US"/>
            <a:t>Very special thank you to: </a:t>
          </a:r>
        </a:p>
      </dgm:t>
    </dgm:pt>
    <dgm:pt modelId="{C9B80201-0BEF-4F7C-82DE-66F1EDCB2548}" type="parTrans" cxnId="{15EAD82D-B436-4BAA-BC75-FA02DF3B108D}">
      <dgm:prSet/>
      <dgm:spPr/>
      <dgm:t>
        <a:bodyPr/>
        <a:lstStyle/>
        <a:p>
          <a:endParaRPr lang="en-US"/>
        </a:p>
      </dgm:t>
    </dgm:pt>
    <dgm:pt modelId="{8B2AD788-89B4-4FDE-A7B4-3A2CCE38F0F7}" type="sibTrans" cxnId="{15EAD82D-B436-4BAA-BC75-FA02DF3B108D}">
      <dgm:prSet/>
      <dgm:spPr/>
      <dgm:t>
        <a:bodyPr/>
        <a:lstStyle/>
        <a:p>
          <a:endParaRPr lang="en-US"/>
        </a:p>
      </dgm:t>
    </dgm:pt>
    <dgm:pt modelId="{EC5C6C16-8287-4208-90EC-1077162C420E}">
      <dgm:prSet/>
      <dgm:spPr/>
      <dgm:t>
        <a:bodyPr/>
        <a:lstStyle/>
        <a:p>
          <a:r>
            <a:rPr lang="en-US"/>
            <a:t>Dr. Laurie Minns</a:t>
          </a:r>
        </a:p>
      </dgm:t>
    </dgm:pt>
    <dgm:pt modelId="{4439F18D-D9F4-437C-ACDC-15B02A693171}" type="parTrans" cxnId="{E15B8C5A-64D9-4C90-B508-BE62B250B685}">
      <dgm:prSet/>
      <dgm:spPr/>
      <dgm:t>
        <a:bodyPr/>
        <a:lstStyle/>
        <a:p>
          <a:endParaRPr lang="en-US"/>
        </a:p>
      </dgm:t>
    </dgm:pt>
    <dgm:pt modelId="{68B27144-04F5-400C-93A4-2454CAFC3ED7}" type="sibTrans" cxnId="{E15B8C5A-64D9-4C90-B508-BE62B250B685}">
      <dgm:prSet/>
      <dgm:spPr/>
      <dgm:t>
        <a:bodyPr/>
        <a:lstStyle/>
        <a:p>
          <a:endParaRPr lang="en-US"/>
        </a:p>
      </dgm:t>
    </dgm:pt>
    <dgm:pt modelId="{84B7049F-EFFA-4177-BF96-BFF48465F94D}">
      <dgm:prSet/>
      <dgm:spPr/>
      <dgm:t>
        <a:bodyPr/>
        <a:lstStyle/>
        <a:p>
          <a:r>
            <a:rPr lang="en-US"/>
            <a:t>Alex Stuczynski</a:t>
          </a:r>
        </a:p>
      </dgm:t>
    </dgm:pt>
    <dgm:pt modelId="{0C292005-6BA4-4B10-BE47-203825A013FD}" type="parTrans" cxnId="{F03F401A-8549-4642-A664-23E3D6B79F3D}">
      <dgm:prSet/>
      <dgm:spPr/>
      <dgm:t>
        <a:bodyPr/>
        <a:lstStyle/>
        <a:p>
          <a:endParaRPr lang="en-US"/>
        </a:p>
      </dgm:t>
    </dgm:pt>
    <dgm:pt modelId="{5CF45E45-0D6E-489F-9F90-C177B9C98530}" type="sibTrans" cxnId="{F03F401A-8549-4642-A664-23E3D6B79F3D}">
      <dgm:prSet/>
      <dgm:spPr/>
      <dgm:t>
        <a:bodyPr/>
        <a:lstStyle/>
        <a:p>
          <a:endParaRPr lang="en-US"/>
        </a:p>
      </dgm:t>
    </dgm:pt>
    <dgm:pt modelId="{C4BD0F41-0E9E-4625-ADF4-F576B017D89A}">
      <dgm:prSet/>
      <dgm:spPr/>
      <dgm:t>
        <a:bodyPr/>
        <a:lstStyle/>
        <a:p>
          <a:r>
            <a:rPr lang="en-US"/>
            <a:t>Baylee Dye</a:t>
          </a:r>
        </a:p>
      </dgm:t>
    </dgm:pt>
    <dgm:pt modelId="{EC768BF6-7751-4727-9AEB-2797E4BC825B}" type="parTrans" cxnId="{4E7D8B67-BDFF-4BA7-A108-B667FB8668DA}">
      <dgm:prSet/>
      <dgm:spPr/>
      <dgm:t>
        <a:bodyPr/>
        <a:lstStyle/>
        <a:p>
          <a:endParaRPr lang="en-US"/>
        </a:p>
      </dgm:t>
    </dgm:pt>
    <dgm:pt modelId="{0ACA9FA5-186C-4803-BA33-ACABC03A2122}" type="sibTrans" cxnId="{4E7D8B67-BDFF-4BA7-A108-B667FB8668DA}">
      <dgm:prSet/>
      <dgm:spPr/>
      <dgm:t>
        <a:bodyPr/>
        <a:lstStyle/>
        <a:p>
          <a:endParaRPr lang="en-US"/>
        </a:p>
      </dgm:t>
    </dgm:pt>
    <dgm:pt modelId="{FBA36F3D-A107-47A9-984E-BCB86B34A45E}">
      <dgm:prSet/>
      <dgm:spPr/>
      <dgm:t>
        <a:bodyPr/>
        <a:lstStyle/>
        <a:p>
          <a:r>
            <a:rPr lang="en-US"/>
            <a:t>Jadyn Petersen</a:t>
          </a:r>
        </a:p>
      </dgm:t>
    </dgm:pt>
    <dgm:pt modelId="{62BC8A15-FFA1-4672-9AA0-2763AA53D0D0}" type="parTrans" cxnId="{449C2A38-AA11-4349-9347-28304095724E}">
      <dgm:prSet/>
      <dgm:spPr/>
      <dgm:t>
        <a:bodyPr/>
        <a:lstStyle/>
        <a:p>
          <a:endParaRPr lang="en-US"/>
        </a:p>
      </dgm:t>
    </dgm:pt>
    <dgm:pt modelId="{1DA08656-32DC-4373-BF48-4BC7D650C3CA}" type="sibTrans" cxnId="{449C2A38-AA11-4349-9347-28304095724E}">
      <dgm:prSet/>
      <dgm:spPr/>
      <dgm:t>
        <a:bodyPr/>
        <a:lstStyle/>
        <a:p>
          <a:endParaRPr lang="en-US"/>
        </a:p>
      </dgm:t>
    </dgm:pt>
    <dgm:pt modelId="{302175AB-CAFC-4F9F-BAA0-D9D830400399}">
      <dgm:prSet/>
      <dgm:spPr/>
      <dgm:t>
        <a:bodyPr/>
        <a:lstStyle/>
        <a:p>
          <a:r>
            <a:rPr lang="en-US"/>
            <a:t>Raegan Hauschildt</a:t>
          </a:r>
        </a:p>
      </dgm:t>
    </dgm:pt>
    <dgm:pt modelId="{43314754-B8E5-47B8-9A85-CC794587CADE}" type="parTrans" cxnId="{D86D2BEC-C85D-4A72-9408-DE892AB0EDB1}">
      <dgm:prSet/>
      <dgm:spPr/>
      <dgm:t>
        <a:bodyPr/>
        <a:lstStyle/>
        <a:p>
          <a:endParaRPr lang="en-US"/>
        </a:p>
      </dgm:t>
    </dgm:pt>
    <dgm:pt modelId="{7A05028F-3745-49ED-9AB9-C9DAC80C8277}" type="sibTrans" cxnId="{D86D2BEC-C85D-4A72-9408-DE892AB0EDB1}">
      <dgm:prSet/>
      <dgm:spPr/>
      <dgm:t>
        <a:bodyPr/>
        <a:lstStyle/>
        <a:p>
          <a:endParaRPr lang="en-US"/>
        </a:p>
      </dgm:t>
    </dgm:pt>
    <dgm:pt modelId="{FE553D13-DA9A-4E85-83B4-DD0073587529}" type="pres">
      <dgm:prSet presAssocID="{AE48105B-FFED-4549-B444-424D0D12893A}" presName="vert0" presStyleCnt="0">
        <dgm:presLayoutVars>
          <dgm:dir/>
          <dgm:animOne val="branch"/>
          <dgm:animLvl val="lvl"/>
        </dgm:presLayoutVars>
      </dgm:prSet>
      <dgm:spPr/>
    </dgm:pt>
    <dgm:pt modelId="{C588C0AA-AA02-4001-8A49-C07B9B37C672}" type="pres">
      <dgm:prSet presAssocID="{2DB61100-7F40-4E3A-B272-554C57384AA2}" presName="thickLine" presStyleLbl="alignNode1" presStyleIdx="0" presStyleCnt="6"/>
      <dgm:spPr/>
    </dgm:pt>
    <dgm:pt modelId="{88C8C48C-EBAC-4171-B1DE-F038570C47AE}" type="pres">
      <dgm:prSet presAssocID="{2DB61100-7F40-4E3A-B272-554C57384AA2}" presName="horz1" presStyleCnt="0"/>
      <dgm:spPr/>
    </dgm:pt>
    <dgm:pt modelId="{53652AF1-A030-4DE5-9B60-87BA92EA60CE}" type="pres">
      <dgm:prSet presAssocID="{2DB61100-7F40-4E3A-B272-554C57384AA2}" presName="tx1" presStyleLbl="revTx" presStyleIdx="0" presStyleCnt="6"/>
      <dgm:spPr/>
    </dgm:pt>
    <dgm:pt modelId="{55859BAB-7CC7-4BE3-8779-593AE04C5522}" type="pres">
      <dgm:prSet presAssocID="{2DB61100-7F40-4E3A-B272-554C57384AA2}" presName="vert1" presStyleCnt="0"/>
      <dgm:spPr/>
    </dgm:pt>
    <dgm:pt modelId="{3502912B-ECA4-4990-8244-3D7998443725}" type="pres">
      <dgm:prSet presAssocID="{EC5C6C16-8287-4208-90EC-1077162C420E}" presName="thickLine" presStyleLbl="alignNode1" presStyleIdx="1" presStyleCnt="6"/>
      <dgm:spPr/>
    </dgm:pt>
    <dgm:pt modelId="{E1E5DC34-8EDF-48BA-B3C7-6B8A4323A3C1}" type="pres">
      <dgm:prSet presAssocID="{EC5C6C16-8287-4208-90EC-1077162C420E}" presName="horz1" presStyleCnt="0"/>
      <dgm:spPr/>
    </dgm:pt>
    <dgm:pt modelId="{1C87035B-7BF9-4AEE-B704-C048E2C76864}" type="pres">
      <dgm:prSet presAssocID="{EC5C6C16-8287-4208-90EC-1077162C420E}" presName="tx1" presStyleLbl="revTx" presStyleIdx="1" presStyleCnt="6"/>
      <dgm:spPr/>
    </dgm:pt>
    <dgm:pt modelId="{F683F1A3-0C3B-4321-8A56-09414200738B}" type="pres">
      <dgm:prSet presAssocID="{EC5C6C16-8287-4208-90EC-1077162C420E}" presName="vert1" presStyleCnt="0"/>
      <dgm:spPr/>
    </dgm:pt>
    <dgm:pt modelId="{E62CDAC6-9628-40B4-B239-A30BD784D226}" type="pres">
      <dgm:prSet presAssocID="{84B7049F-EFFA-4177-BF96-BFF48465F94D}" presName="thickLine" presStyleLbl="alignNode1" presStyleIdx="2" presStyleCnt="6"/>
      <dgm:spPr/>
    </dgm:pt>
    <dgm:pt modelId="{13163DB5-EE9A-40A6-882B-202E1F3857D7}" type="pres">
      <dgm:prSet presAssocID="{84B7049F-EFFA-4177-BF96-BFF48465F94D}" presName="horz1" presStyleCnt="0"/>
      <dgm:spPr/>
    </dgm:pt>
    <dgm:pt modelId="{DD5BEE39-BDBD-41A8-AA77-3BCB689E4887}" type="pres">
      <dgm:prSet presAssocID="{84B7049F-EFFA-4177-BF96-BFF48465F94D}" presName="tx1" presStyleLbl="revTx" presStyleIdx="2" presStyleCnt="6"/>
      <dgm:spPr/>
    </dgm:pt>
    <dgm:pt modelId="{1DDBBD09-D0C9-420A-B6AB-AB806DD13347}" type="pres">
      <dgm:prSet presAssocID="{84B7049F-EFFA-4177-BF96-BFF48465F94D}" presName="vert1" presStyleCnt="0"/>
      <dgm:spPr/>
    </dgm:pt>
    <dgm:pt modelId="{8154CE08-2EFC-475A-AC17-D9E34A86F8BC}" type="pres">
      <dgm:prSet presAssocID="{C4BD0F41-0E9E-4625-ADF4-F576B017D89A}" presName="thickLine" presStyleLbl="alignNode1" presStyleIdx="3" presStyleCnt="6"/>
      <dgm:spPr/>
    </dgm:pt>
    <dgm:pt modelId="{B1046A27-C7FE-4AE1-AB62-137A340CF091}" type="pres">
      <dgm:prSet presAssocID="{C4BD0F41-0E9E-4625-ADF4-F576B017D89A}" presName="horz1" presStyleCnt="0"/>
      <dgm:spPr/>
    </dgm:pt>
    <dgm:pt modelId="{1DBC802D-237B-4590-BC9F-00A5CF104107}" type="pres">
      <dgm:prSet presAssocID="{C4BD0F41-0E9E-4625-ADF4-F576B017D89A}" presName="tx1" presStyleLbl="revTx" presStyleIdx="3" presStyleCnt="6"/>
      <dgm:spPr/>
    </dgm:pt>
    <dgm:pt modelId="{992C2925-1C50-45D0-94CD-9C308EFE35EC}" type="pres">
      <dgm:prSet presAssocID="{C4BD0F41-0E9E-4625-ADF4-F576B017D89A}" presName="vert1" presStyleCnt="0"/>
      <dgm:spPr/>
    </dgm:pt>
    <dgm:pt modelId="{07C3400F-3CAA-45F3-ACCF-D6AD29BFEDB4}" type="pres">
      <dgm:prSet presAssocID="{FBA36F3D-A107-47A9-984E-BCB86B34A45E}" presName="thickLine" presStyleLbl="alignNode1" presStyleIdx="4" presStyleCnt="6"/>
      <dgm:spPr/>
    </dgm:pt>
    <dgm:pt modelId="{C26B2C87-FE34-4645-A170-8A3A42130458}" type="pres">
      <dgm:prSet presAssocID="{FBA36F3D-A107-47A9-984E-BCB86B34A45E}" presName="horz1" presStyleCnt="0"/>
      <dgm:spPr/>
    </dgm:pt>
    <dgm:pt modelId="{443792DD-1A0D-4735-B90B-4A65540E5A62}" type="pres">
      <dgm:prSet presAssocID="{FBA36F3D-A107-47A9-984E-BCB86B34A45E}" presName="tx1" presStyleLbl="revTx" presStyleIdx="4" presStyleCnt="6"/>
      <dgm:spPr/>
    </dgm:pt>
    <dgm:pt modelId="{BCBCDFD3-311E-4297-9F7F-8A73B56A756F}" type="pres">
      <dgm:prSet presAssocID="{FBA36F3D-A107-47A9-984E-BCB86B34A45E}" presName="vert1" presStyleCnt="0"/>
      <dgm:spPr/>
    </dgm:pt>
    <dgm:pt modelId="{1248BA22-46C9-4E68-9BD7-73A5FD314EC6}" type="pres">
      <dgm:prSet presAssocID="{302175AB-CAFC-4F9F-BAA0-D9D830400399}" presName="thickLine" presStyleLbl="alignNode1" presStyleIdx="5" presStyleCnt="6"/>
      <dgm:spPr/>
    </dgm:pt>
    <dgm:pt modelId="{FB631601-DD41-48A5-BADA-2CA0340A06E1}" type="pres">
      <dgm:prSet presAssocID="{302175AB-CAFC-4F9F-BAA0-D9D830400399}" presName="horz1" presStyleCnt="0"/>
      <dgm:spPr/>
    </dgm:pt>
    <dgm:pt modelId="{284A2575-1B8E-4F94-A4D5-C9207C869844}" type="pres">
      <dgm:prSet presAssocID="{302175AB-CAFC-4F9F-BAA0-D9D830400399}" presName="tx1" presStyleLbl="revTx" presStyleIdx="5" presStyleCnt="6"/>
      <dgm:spPr/>
    </dgm:pt>
    <dgm:pt modelId="{8FAE38BB-AE04-4F3C-BA1B-0C5BECD1A853}" type="pres">
      <dgm:prSet presAssocID="{302175AB-CAFC-4F9F-BAA0-D9D830400399}" presName="vert1" presStyleCnt="0"/>
      <dgm:spPr/>
    </dgm:pt>
  </dgm:ptLst>
  <dgm:cxnLst>
    <dgm:cxn modelId="{F03F401A-8549-4642-A664-23E3D6B79F3D}" srcId="{AE48105B-FFED-4549-B444-424D0D12893A}" destId="{84B7049F-EFFA-4177-BF96-BFF48465F94D}" srcOrd="2" destOrd="0" parTransId="{0C292005-6BA4-4B10-BE47-203825A013FD}" sibTransId="{5CF45E45-0D6E-489F-9F90-C177B9C98530}"/>
    <dgm:cxn modelId="{15EAD82D-B436-4BAA-BC75-FA02DF3B108D}" srcId="{AE48105B-FFED-4549-B444-424D0D12893A}" destId="{2DB61100-7F40-4E3A-B272-554C57384AA2}" srcOrd="0" destOrd="0" parTransId="{C9B80201-0BEF-4F7C-82DE-66F1EDCB2548}" sibTransId="{8B2AD788-89B4-4FDE-A7B4-3A2CCE38F0F7}"/>
    <dgm:cxn modelId="{09308633-0A20-40B8-8FE5-4CBCD3CF7FF1}" type="presOf" srcId="{2DB61100-7F40-4E3A-B272-554C57384AA2}" destId="{53652AF1-A030-4DE5-9B60-87BA92EA60CE}" srcOrd="0" destOrd="0" presId="urn:microsoft.com/office/officeart/2008/layout/LinedList"/>
    <dgm:cxn modelId="{449C2A38-AA11-4349-9347-28304095724E}" srcId="{AE48105B-FFED-4549-B444-424D0D12893A}" destId="{FBA36F3D-A107-47A9-984E-BCB86B34A45E}" srcOrd="4" destOrd="0" parTransId="{62BC8A15-FFA1-4672-9AA0-2763AA53D0D0}" sibTransId="{1DA08656-32DC-4373-BF48-4BC7D650C3CA}"/>
    <dgm:cxn modelId="{AAB94640-BE82-4B89-8D22-90E771624E6C}" type="presOf" srcId="{C4BD0F41-0E9E-4625-ADF4-F576B017D89A}" destId="{1DBC802D-237B-4590-BC9F-00A5CF104107}" srcOrd="0" destOrd="0" presId="urn:microsoft.com/office/officeart/2008/layout/LinedList"/>
    <dgm:cxn modelId="{4E7D8B67-BDFF-4BA7-A108-B667FB8668DA}" srcId="{AE48105B-FFED-4549-B444-424D0D12893A}" destId="{C4BD0F41-0E9E-4625-ADF4-F576B017D89A}" srcOrd="3" destOrd="0" parTransId="{EC768BF6-7751-4727-9AEB-2797E4BC825B}" sibTransId="{0ACA9FA5-186C-4803-BA33-ACABC03A2122}"/>
    <dgm:cxn modelId="{548C776A-DAE6-48DD-BB2F-3E2C0A26A94F}" type="presOf" srcId="{FBA36F3D-A107-47A9-984E-BCB86B34A45E}" destId="{443792DD-1A0D-4735-B90B-4A65540E5A62}" srcOrd="0" destOrd="0" presId="urn:microsoft.com/office/officeart/2008/layout/LinedList"/>
    <dgm:cxn modelId="{8FCAEE4F-8FA7-422B-A3DA-838402B6A60A}" type="presOf" srcId="{84B7049F-EFFA-4177-BF96-BFF48465F94D}" destId="{DD5BEE39-BDBD-41A8-AA77-3BCB689E4887}" srcOrd="0" destOrd="0" presId="urn:microsoft.com/office/officeart/2008/layout/LinedList"/>
    <dgm:cxn modelId="{E15B8C5A-64D9-4C90-B508-BE62B250B685}" srcId="{AE48105B-FFED-4549-B444-424D0D12893A}" destId="{EC5C6C16-8287-4208-90EC-1077162C420E}" srcOrd="1" destOrd="0" parTransId="{4439F18D-D9F4-437C-ACDC-15B02A693171}" sibTransId="{68B27144-04F5-400C-93A4-2454CAFC3ED7}"/>
    <dgm:cxn modelId="{851FC88A-ACB2-42A4-9566-EF0E8CF24051}" type="presOf" srcId="{302175AB-CAFC-4F9F-BAA0-D9D830400399}" destId="{284A2575-1B8E-4F94-A4D5-C9207C869844}" srcOrd="0" destOrd="0" presId="urn:microsoft.com/office/officeart/2008/layout/LinedList"/>
    <dgm:cxn modelId="{7798578E-90AE-40BB-B6B0-7A019A3B32E5}" type="presOf" srcId="{EC5C6C16-8287-4208-90EC-1077162C420E}" destId="{1C87035B-7BF9-4AEE-B704-C048E2C76864}" srcOrd="0" destOrd="0" presId="urn:microsoft.com/office/officeart/2008/layout/LinedList"/>
    <dgm:cxn modelId="{C0E075B6-015C-488A-88BA-05FDD2E3E73A}" type="presOf" srcId="{AE48105B-FFED-4549-B444-424D0D12893A}" destId="{FE553D13-DA9A-4E85-83B4-DD0073587529}" srcOrd="0" destOrd="0" presId="urn:microsoft.com/office/officeart/2008/layout/LinedList"/>
    <dgm:cxn modelId="{D86D2BEC-C85D-4A72-9408-DE892AB0EDB1}" srcId="{AE48105B-FFED-4549-B444-424D0D12893A}" destId="{302175AB-CAFC-4F9F-BAA0-D9D830400399}" srcOrd="5" destOrd="0" parTransId="{43314754-B8E5-47B8-9A85-CC794587CADE}" sibTransId="{7A05028F-3745-49ED-9AB9-C9DAC80C8277}"/>
    <dgm:cxn modelId="{5370D6D7-35D5-49E6-A779-1DD422E5C301}" type="presParOf" srcId="{FE553D13-DA9A-4E85-83B4-DD0073587529}" destId="{C588C0AA-AA02-4001-8A49-C07B9B37C672}" srcOrd="0" destOrd="0" presId="urn:microsoft.com/office/officeart/2008/layout/LinedList"/>
    <dgm:cxn modelId="{07592002-005A-4C52-B128-C6D8A792C79D}" type="presParOf" srcId="{FE553D13-DA9A-4E85-83B4-DD0073587529}" destId="{88C8C48C-EBAC-4171-B1DE-F038570C47AE}" srcOrd="1" destOrd="0" presId="urn:microsoft.com/office/officeart/2008/layout/LinedList"/>
    <dgm:cxn modelId="{039E44D9-AC22-4B74-BE1C-41CC51198CED}" type="presParOf" srcId="{88C8C48C-EBAC-4171-B1DE-F038570C47AE}" destId="{53652AF1-A030-4DE5-9B60-87BA92EA60CE}" srcOrd="0" destOrd="0" presId="urn:microsoft.com/office/officeart/2008/layout/LinedList"/>
    <dgm:cxn modelId="{6EAE10AC-4EC7-414D-811E-6D7C5B2CD3D1}" type="presParOf" srcId="{88C8C48C-EBAC-4171-B1DE-F038570C47AE}" destId="{55859BAB-7CC7-4BE3-8779-593AE04C5522}" srcOrd="1" destOrd="0" presId="urn:microsoft.com/office/officeart/2008/layout/LinedList"/>
    <dgm:cxn modelId="{91DFF89E-38D2-4FA7-834C-9E6D62C4C0BD}" type="presParOf" srcId="{FE553D13-DA9A-4E85-83B4-DD0073587529}" destId="{3502912B-ECA4-4990-8244-3D7998443725}" srcOrd="2" destOrd="0" presId="urn:microsoft.com/office/officeart/2008/layout/LinedList"/>
    <dgm:cxn modelId="{6AEE0DCA-A807-434B-AA0C-60412CE0755C}" type="presParOf" srcId="{FE553D13-DA9A-4E85-83B4-DD0073587529}" destId="{E1E5DC34-8EDF-48BA-B3C7-6B8A4323A3C1}" srcOrd="3" destOrd="0" presId="urn:microsoft.com/office/officeart/2008/layout/LinedList"/>
    <dgm:cxn modelId="{04E98706-DE89-4094-B321-2D3C59397BBE}" type="presParOf" srcId="{E1E5DC34-8EDF-48BA-B3C7-6B8A4323A3C1}" destId="{1C87035B-7BF9-4AEE-B704-C048E2C76864}" srcOrd="0" destOrd="0" presId="urn:microsoft.com/office/officeart/2008/layout/LinedList"/>
    <dgm:cxn modelId="{49670851-FB09-4065-B8F5-27ECB4FD8A22}" type="presParOf" srcId="{E1E5DC34-8EDF-48BA-B3C7-6B8A4323A3C1}" destId="{F683F1A3-0C3B-4321-8A56-09414200738B}" srcOrd="1" destOrd="0" presId="urn:microsoft.com/office/officeart/2008/layout/LinedList"/>
    <dgm:cxn modelId="{BB0A6709-9E56-4BBA-9B9C-5E2476DCCA8C}" type="presParOf" srcId="{FE553D13-DA9A-4E85-83B4-DD0073587529}" destId="{E62CDAC6-9628-40B4-B239-A30BD784D226}" srcOrd="4" destOrd="0" presId="urn:microsoft.com/office/officeart/2008/layout/LinedList"/>
    <dgm:cxn modelId="{DBC93AD4-073B-4924-845B-FF4B8337643E}" type="presParOf" srcId="{FE553D13-DA9A-4E85-83B4-DD0073587529}" destId="{13163DB5-EE9A-40A6-882B-202E1F3857D7}" srcOrd="5" destOrd="0" presId="urn:microsoft.com/office/officeart/2008/layout/LinedList"/>
    <dgm:cxn modelId="{33A8BC98-2026-4821-87E0-EB6D3B2A02F3}" type="presParOf" srcId="{13163DB5-EE9A-40A6-882B-202E1F3857D7}" destId="{DD5BEE39-BDBD-41A8-AA77-3BCB689E4887}" srcOrd="0" destOrd="0" presId="urn:microsoft.com/office/officeart/2008/layout/LinedList"/>
    <dgm:cxn modelId="{91D724E3-DC80-4691-B7E1-76704FF1E663}" type="presParOf" srcId="{13163DB5-EE9A-40A6-882B-202E1F3857D7}" destId="{1DDBBD09-D0C9-420A-B6AB-AB806DD13347}" srcOrd="1" destOrd="0" presId="urn:microsoft.com/office/officeart/2008/layout/LinedList"/>
    <dgm:cxn modelId="{6B88A807-AF2E-48B9-A9C0-47A547C3CDD1}" type="presParOf" srcId="{FE553D13-DA9A-4E85-83B4-DD0073587529}" destId="{8154CE08-2EFC-475A-AC17-D9E34A86F8BC}" srcOrd="6" destOrd="0" presId="urn:microsoft.com/office/officeart/2008/layout/LinedList"/>
    <dgm:cxn modelId="{48C4F065-CF5A-4520-AD06-A39D95539BE7}" type="presParOf" srcId="{FE553D13-DA9A-4E85-83B4-DD0073587529}" destId="{B1046A27-C7FE-4AE1-AB62-137A340CF091}" srcOrd="7" destOrd="0" presId="urn:microsoft.com/office/officeart/2008/layout/LinedList"/>
    <dgm:cxn modelId="{D47DD1EA-929E-4937-909F-61A037C12325}" type="presParOf" srcId="{B1046A27-C7FE-4AE1-AB62-137A340CF091}" destId="{1DBC802D-237B-4590-BC9F-00A5CF104107}" srcOrd="0" destOrd="0" presId="urn:microsoft.com/office/officeart/2008/layout/LinedList"/>
    <dgm:cxn modelId="{96860E4B-1D4F-40CC-8DE3-A10B5AEA3E23}" type="presParOf" srcId="{B1046A27-C7FE-4AE1-AB62-137A340CF091}" destId="{992C2925-1C50-45D0-94CD-9C308EFE35EC}" srcOrd="1" destOrd="0" presId="urn:microsoft.com/office/officeart/2008/layout/LinedList"/>
    <dgm:cxn modelId="{E1D5495F-D698-47F7-A9A9-A4E3FD8B577F}" type="presParOf" srcId="{FE553D13-DA9A-4E85-83B4-DD0073587529}" destId="{07C3400F-3CAA-45F3-ACCF-D6AD29BFEDB4}" srcOrd="8" destOrd="0" presId="urn:microsoft.com/office/officeart/2008/layout/LinedList"/>
    <dgm:cxn modelId="{D24F9CA0-93B5-49B9-82AE-8A3F7B7C8185}" type="presParOf" srcId="{FE553D13-DA9A-4E85-83B4-DD0073587529}" destId="{C26B2C87-FE34-4645-A170-8A3A42130458}" srcOrd="9" destOrd="0" presId="urn:microsoft.com/office/officeart/2008/layout/LinedList"/>
    <dgm:cxn modelId="{A7AB9F36-10B9-4E6D-9342-A50FE816FA1C}" type="presParOf" srcId="{C26B2C87-FE34-4645-A170-8A3A42130458}" destId="{443792DD-1A0D-4735-B90B-4A65540E5A62}" srcOrd="0" destOrd="0" presId="urn:microsoft.com/office/officeart/2008/layout/LinedList"/>
    <dgm:cxn modelId="{BDDB954A-A2C5-4413-AC33-52A927148353}" type="presParOf" srcId="{C26B2C87-FE34-4645-A170-8A3A42130458}" destId="{BCBCDFD3-311E-4297-9F7F-8A73B56A756F}" srcOrd="1" destOrd="0" presId="urn:microsoft.com/office/officeart/2008/layout/LinedList"/>
    <dgm:cxn modelId="{627CD6BF-48C3-4746-A9A0-A4CC0C828F36}" type="presParOf" srcId="{FE553D13-DA9A-4E85-83B4-DD0073587529}" destId="{1248BA22-46C9-4E68-9BD7-73A5FD314EC6}" srcOrd="10" destOrd="0" presId="urn:microsoft.com/office/officeart/2008/layout/LinedList"/>
    <dgm:cxn modelId="{134D8437-D20C-4317-ABA3-762755F56826}" type="presParOf" srcId="{FE553D13-DA9A-4E85-83B4-DD0073587529}" destId="{FB631601-DD41-48A5-BADA-2CA0340A06E1}" srcOrd="11" destOrd="0" presId="urn:microsoft.com/office/officeart/2008/layout/LinedList"/>
    <dgm:cxn modelId="{0A2F3D28-F523-4257-AAEE-2D6F151B6A14}" type="presParOf" srcId="{FB631601-DD41-48A5-BADA-2CA0340A06E1}" destId="{284A2575-1B8E-4F94-A4D5-C9207C869844}" srcOrd="0" destOrd="0" presId="urn:microsoft.com/office/officeart/2008/layout/LinedList"/>
    <dgm:cxn modelId="{FACD25D4-DBCD-44B0-844B-59B5A75110C8}" type="presParOf" srcId="{FB631601-DD41-48A5-BADA-2CA0340A06E1}" destId="{8FAE38BB-AE04-4F3C-BA1B-0C5BECD1A8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F3F7-8999-4587-837C-C34C0CB0CB5F}">
      <dsp:nvSpPr>
        <dsp:cNvPr id="0" name=""/>
        <dsp:cNvSpPr/>
      </dsp:nvSpPr>
      <dsp:spPr>
        <a:xfrm>
          <a:off x="1281530" y="1429"/>
          <a:ext cx="1087277" cy="10872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A1E9D-B931-4988-8F36-D557AD1CC526}">
      <dsp:nvSpPr>
        <dsp:cNvPr id="0" name=""/>
        <dsp:cNvSpPr/>
      </dsp:nvSpPr>
      <dsp:spPr>
        <a:xfrm>
          <a:off x="1513245" y="233143"/>
          <a:ext cx="623847" cy="623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A1E5E-A29D-426E-8A03-F732DDB80C40}">
      <dsp:nvSpPr>
        <dsp:cNvPr id="0" name=""/>
        <dsp:cNvSpPr/>
      </dsp:nvSpPr>
      <dsp:spPr>
        <a:xfrm>
          <a:off x="933958" y="1427366"/>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Class moved to an online Asynchronous lecture </a:t>
          </a:r>
        </a:p>
      </dsp:txBody>
      <dsp:txXfrm>
        <a:off x="933958" y="1427366"/>
        <a:ext cx="1782421" cy="712968"/>
      </dsp:txXfrm>
    </dsp:sp>
    <dsp:sp modelId="{02BCAAA9-D223-4DDF-A994-87B7D28C6C5D}">
      <dsp:nvSpPr>
        <dsp:cNvPr id="0" name=""/>
        <dsp:cNvSpPr/>
      </dsp:nvSpPr>
      <dsp:spPr>
        <a:xfrm>
          <a:off x="3375876" y="1429"/>
          <a:ext cx="1087277" cy="10872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25BA9-6D86-486B-A0E8-B5358BAB7432}">
      <dsp:nvSpPr>
        <dsp:cNvPr id="0" name=""/>
        <dsp:cNvSpPr/>
      </dsp:nvSpPr>
      <dsp:spPr>
        <a:xfrm>
          <a:off x="3607591" y="233143"/>
          <a:ext cx="623847" cy="623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12B39-E2E7-47EB-A3D2-66E5C35A1BF1}">
      <dsp:nvSpPr>
        <dsp:cNvPr id="0" name=""/>
        <dsp:cNvSpPr/>
      </dsp:nvSpPr>
      <dsp:spPr>
        <a:xfrm>
          <a:off x="3028304" y="1427366"/>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Face to Face interaction prohibited </a:t>
          </a:r>
        </a:p>
      </dsp:txBody>
      <dsp:txXfrm>
        <a:off x="3028304" y="1427366"/>
        <a:ext cx="1782421" cy="712968"/>
      </dsp:txXfrm>
    </dsp:sp>
    <dsp:sp modelId="{E3C51B97-8525-410A-8A12-7ABA63E34D97}">
      <dsp:nvSpPr>
        <dsp:cNvPr id="0" name=""/>
        <dsp:cNvSpPr/>
      </dsp:nvSpPr>
      <dsp:spPr>
        <a:xfrm>
          <a:off x="2328703" y="2585940"/>
          <a:ext cx="1087277" cy="10872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C9493-5765-4D9B-802F-46FA7C85E598}">
      <dsp:nvSpPr>
        <dsp:cNvPr id="0" name=""/>
        <dsp:cNvSpPr/>
      </dsp:nvSpPr>
      <dsp:spPr>
        <a:xfrm>
          <a:off x="2560418" y="2817655"/>
          <a:ext cx="623847" cy="6238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C8A9F7-2E6F-4F2D-B2B4-C4AC147F259C}">
      <dsp:nvSpPr>
        <dsp:cNvPr id="0" name=""/>
        <dsp:cNvSpPr/>
      </dsp:nvSpPr>
      <dsp:spPr>
        <a:xfrm>
          <a:off x="1981131" y="4011878"/>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Recorded lectures/ Review sessions</a:t>
          </a:r>
        </a:p>
      </dsp:txBody>
      <dsp:txXfrm>
        <a:off x="1981131" y="4011878"/>
        <a:ext cx="1782421" cy="712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04D56-FA8E-44B4-9587-82BE592B3CD6}">
      <dsp:nvSpPr>
        <dsp:cNvPr id="0" name=""/>
        <dsp:cNvSpPr/>
      </dsp:nvSpPr>
      <dsp:spPr>
        <a:xfrm>
          <a:off x="5068767" y="1347526"/>
          <a:ext cx="189032" cy="828142"/>
        </a:xfrm>
        <a:custGeom>
          <a:avLst/>
          <a:gdLst/>
          <a:ahLst/>
          <a:cxnLst/>
          <a:rect l="0" t="0" r="0" b="0"/>
          <a:pathLst>
            <a:path>
              <a:moveTo>
                <a:pt x="189032" y="0"/>
              </a:moveTo>
              <a:lnTo>
                <a:pt x="189032" y="828142"/>
              </a:lnTo>
              <a:lnTo>
                <a:pt x="0" y="828142"/>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CFADCA0-9805-47F3-ADFC-B3ED85B539A8}">
      <dsp:nvSpPr>
        <dsp:cNvPr id="0" name=""/>
        <dsp:cNvSpPr/>
      </dsp:nvSpPr>
      <dsp:spPr>
        <a:xfrm>
          <a:off x="5257800" y="1347526"/>
          <a:ext cx="4356747" cy="1656284"/>
        </a:xfrm>
        <a:custGeom>
          <a:avLst/>
          <a:gdLst/>
          <a:ahLst/>
          <a:cxnLst/>
          <a:rect l="0" t="0" r="0" b="0"/>
          <a:pathLst>
            <a:path>
              <a:moveTo>
                <a:pt x="0" y="0"/>
              </a:moveTo>
              <a:lnTo>
                <a:pt x="0" y="1467251"/>
              </a:lnTo>
              <a:lnTo>
                <a:pt x="4356747" y="1467251"/>
              </a:lnTo>
              <a:lnTo>
                <a:pt x="4356747" y="165628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BF28D85-0599-4F10-AC73-68AE68236BE1}">
      <dsp:nvSpPr>
        <dsp:cNvPr id="0" name=""/>
        <dsp:cNvSpPr/>
      </dsp:nvSpPr>
      <dsp:spPr>
        <a:xfrm>
          <a:off x="5257800" y="1347526"/>
          <a:ext cx="2178373" cy="1656284"/>
        </a:xfrm>
        <a:custGeom>
          <a:avLst/>
          <a:gdLst/>
          <a:ahLst/>
          <a:cxnLst/>
          <a:rect l="0" t="0" r="0" b="0"/>
          <a:pathLst>
            <a:path>
              <a:moveTo>
                <a:pt x="0" y="0"/>
              </a:moveTo>
              <a:lnTo>
                <a:pt x="0" y="1467251"/>
              </a:lnTo>
              <a:lnTo>
                <a:pt x="2178373" y="1467251"/>
              </a:lnTo>
              <a:lnTo>
                <a:pt x="2178373" y="165628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7B9BC0-99E2-4312-81A9-FC77137CC337}">
      <dsp:nvSpPr>
        <dsp:cNvPr id="0" name=""/>
        <dsp:cNvSpPr/>
      </dsp:nvSpPr>
      <dsp:spPr>
        <a:xfrm>
          <a:off x="5212080" y="1347526"/>
          <a:ext cx="91440" cy="1656284"/>
        </a:xfrm>
        <a:custGeom>
          <a:avLst/>
          <a:gdLst/>
          <a:ahLst/>
          <a:cxnLst/>
          <a:rect l="0" t="0" r="0" b="0"/>
          <a:pathLst>
            <a:path>
              <a:moveTo>
                <a:pt x="45720" y="0"/>
              </a:moveTo>
              <a:lnTo>
                <a:pt x="45720" y="165628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7534ED-BB48-4C2E-A9B4-9F451DF581DF}">
      <dsp:nvSpPr>
        <dsp:cNvPr id="0" name=""/>
        <dsp:cNvSpPr/>
      </dsp:nvSpPr>
      <dsp:spPr>
        <a:xfrm>
          <a:off x="3079426" y="1347526"/>
          <a:ext cx="2178373" cy="1656284"/>
        </a:xfrm>
        <a:custGeom>
          <a:avLst/>
          <a:gdLst/>
          <a:ahLst/>
          <a:cxnLst/>
          <a:rect l="0" t="0" r="0" b="0"/>
          <a:pathLst>
            <a:path>
              <a:moveTo>
                <a:pt x="2178373" y="0"/>
              </a:moveTo>
              <a:lnTo>
                <a:pt x="2178373" y="1467251"/>
              </a:lnTo>
              <a:lnTo>
                <a:pt x="0" y="1467251"/>
              </a:lnTo>
              <a:lnTo>
                <a:pt x="0" y="165628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F8C63C8-F21B-4635-A1DA-121977BF2D4C}">
      <dsp:nvSpPr>
        <dsp:cNvPr id="0" name=""/>
        <dsp:cNvSpPr/>
      </dsp:nvSpPr>
      <dsp:spPr>
        <a:xfrm>
          <a:off x="901052" y="1347526"/>
          <a:ext cx="4356747" cy="1656284"/>
        </a:xfrm>
        <a:custGeom>
          <a:avLst/>
          <a:gdLst/>
          <a:ahLst/>
          <a:cxnLst/>
          <a:rect l="0" t="0" r="0" b="0"/>
          <a:pathLst>
            <a:path>
              <a:moveTo>
                <a:pt x="4356747" y="0"/>
              </a:moveTo>
              <a:lnTo>
                <a:pt x="4356747" y="1467251"/>
              </a:lnTo>
              <a:lnTo>
                <a:pt x="0" y="1467251"/>
              </a:lnTo>
              <a:lnTo>
                <a:pt x="0" y="165628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E3D2C9-E197-46AE-A2D3-E41BDA0A18F2}">
      <dsp:nvSpPr>
        <dsp:cNvPr id="0" name=""/>
        <dsp:cNvSpPr/>
      </dsp:nvSpPr>
      <dsp:spPr>
        <a:xfrm>
          <a:off x="4357645" y="447372"/>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All students (n=50)</a:t>
          </a:r>
        </a:p>
      </dsp:txBody>
      <dsp:txXfrm>
        <a:off x="4357645" y="447372"/>
        <a:ext cx="1800308" cy="900154"/>
      </dsp:txXfrm>
    </dsp:sp>
    <dsp:sp modelId="{8399BCD8-0553-4734-9268-93A634429E89}">
      <dsp:nvSpPr>
        <dsp:cNvPr id="0" name=""/>
        <dsp:cNvSpPr/>
      </dsp:nvSpPr>
      <dsp:spPr>
        <a:xfrm>
          <a:off x="898"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In-Person (n=10)</a:t>
          </a:r>
        </a:p>
      </dsp:txBody>
      <dsp:txXfrm>
        <a:off x="898" y="3003811"/>
        <a:ext cx="1800308" cy="900154"/>
      </dsp:txXfrm>
    </dsp:sp>
    <dsp:sp modelId="{2755ADF2-325D-4619-A730-D053BC9149B5}">
      <dsp:nvSpPr>
        <dsp:cNvPr id="0" name=""/>
        <dsp:cNvSpPr/>
      </dsp:nvSpPr>
      <dsp:spPr>
        <a:xfrm>
          <a:off x="2179272"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Date/ Time (n=7)</a:t>
          </a:r>
        </a:p>
      </dsp:txBody>
      <dsp:txXfrm>
        <a:off x="2179272" y="3003811"/>
        <a:ext cx="1800308" cy="900154"/>
      </dsp:txXfrm>
    </dsp:sp>
    <dsp:sp modelId="{A2DB5D45-7BE0-4393-B09C-F5BA012A484F}">
      <dsp:nvSpPr>
        <dsp:cNvPr id="0" name=""/>
        <dsp:cNvSpPr/>
      </dsp:nvSpPr>
      <dsp:spPr>
        <a:xfrm>
          <a:off x="4357645"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Pace (n=3)</a:t>
          </a:r>
        </a:p>
      </dsp:txBody>
      <dsp:txXfrm>
        <a:off x="4357645" y="3003811"/>
        <a:ext cx="1800308" cy="900154"/>
      </dsp:txXfrm>
    </dsp:sp>
    <dsp:sp modelId="{0C32C7D1-98A8-4793-8BF1-8F81BC367238}">
      <dsp:nvSpPr>
        <dsp:cNvPr id="0" name=""/>
        <dsp:cNvSpPr/>
      </dsp:nvSpPr>
      <dsp:spPr>
        <a:xfrm>
          <a:off x="6536019"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Procrastination (n=1)</a:t>
          </a:r>
        </a:p>
      </dsp:txBody>
      <dsp:txXfrm>
        <a:off x="6536019" y="3003811"/>
        <a:ext cx="1800308" cy="900154"/>
      </dsp:txXfrm>
    </dsp:sp>
    <dsp:sp modelId="{AAF61AE4-F43B-45E9-B481-67C03FCCD539}">
      <dsp:nvSpPr>
        <dsp:cNvPr id="0" name=""/>
        <dsp:cNvSpPr/>
      </dsp:nvSpPr>
      <dsp:spPr>
        <a:xfrm>
          <a:off x="8714392" y="300381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Focus/motivation (n=11)</a:t>
          </a:r>
        </a:p>
      </dsp:txBody>
      <dsp:txXfrm>
        <a:off x="8714392" y="3003811"/>
        <a:ext cx="1800308" cy="900154"/>
      </dsp:txXfrm>
    </dsp:sp>
    <dsp:sp modelId="{D990FC80-DCA2-4A08-B30A-A57EAC9FC052}">
      <dsp:nvSpPr>
        <dsp:cNvPr id="0" name=""/>
        <dsp:cNvSpPr/>
      </dsp:nvSpPr>
      <dsp:spPr>
        <a:xfrm>
          <a:off x="3268458" y="1725591"/>
          <a:ext cx="1800308" cy="90015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Responses that were included (n=52)</a:t>
          </a:r>
        </a:p>
      </dsp:txBody>
      <dsp:txXfrm>
        <a:off x="3268458" y="1725591"/>
        <a:ext cx="1800308" cy="90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EE630-CF19-45D4-9420-87E87720B8FA}">
      <dsp:nvSpPr>
        <dsp:cNvPr id="0" name=""/>
        <dsp:cNvSpPr/>
      </dsp:nvSpPr>
      <dsp:spPr>
        <a:xfrm>
          <a:off x="5161935" y="459246"/>
          <a:ext cx="95864" cy="419975"/>
        </a:xfrm>
        <a:custGeom>
          <a:avLst/>
          <a:gdLst/>
          <a:ahLst/>
          <a:cxnLst/>
          <a:rect l="0" t="0" r="0" b="0"/>
          <a:pathLst>
            <a:path>
              <a:moveTo>
                <a:pt x="95864" y="0"/>
              </a:moveTo>
              <a:lnTo>
                <a:pt x="95864" y="419975"/>
              </a:lnTo>
              <a:lnTo>
                <a:pt x="0" y="41997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C25DD2-F8F3-4003-A2FC-EA3145121860}">
      <dsp:nvSpPr>
        <dsp:cNvPr id="0" name=""/>
        <dsp:cNvSpPr/>
      </dsp:nvSpPr>
      <dsp:spPr>
        <a:xfrm>
          <a:off x="6237863" y="1817237"/>
          <a:ext cx="685427" cy="2197372"/>
        </a:xfrm>
        <a:custGeom>
          <a:avLst/>
          <a:gdLst/>
          <a:ahLst/>
          <a:cxnLst/>
          <a:rect l="0" t="0" r="0" b="0"/>
          <a:pathLst>
            <a:path>
              <a:moveTo>
                <a:pt x="0" y="0"/>
              </a:moveTo>
              <a:lnTo>
                <a:pt x="0" y="2197372"/>
              </a:lnTo>
              <a:lnTo>
                <a:pt x="685427" y="2197372"/>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A8BFA80-9C4E-4815-AE6C-A1B1A8060C4F}">
      <dsp:nvSpPr>
        <dsp:cNvPr id="0" name=""/>
        <dsp:cNvSpPr/>
      </dsp:nvSpPr>
      <dsp:spPr>
        <a:xfrm>
          <a:off x="6237863" y="1817237"/>
          <a:ext cx="709010" cy="1602111"/>
        </a:xfrm>
        <a:custGeom>
          <a:avLst/>
          <a:gdLst/>
          <a:ahLst/>
          <a:cxnLst/>
          <a:rect l="0" t="0" r="0" b="0"/>
          <a:pathLst>
            <a:path>
              <a:moveTo>
                <a:pt x="0" y="0"/>
              </a:moveTo>
              <a:lnTo>
                <a:pt x="0" y="1602111"/>
              </a:lnTo>
              <a:lnTo>
                <a:pt x="709010" y="160211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3388B2B-1600-4E32-BFA5-E6FBD7EF1065}">
      <dsp:nvSpPr>
        <dsp:cNvPr id="0" name=""/>
        <dsp:cNvSpPr/>
      </dsp:nvSpPr>
      <dsp:spPr>
        <a:xfrm>
          <a:off x="6237863" y="1817237"/>
          <a:ext cx="698118" cy="965916"/>
        </a:xfrm>
        <a:custGeom>
          <a:avLst/>
          <a:gdLst/>
          <a:ahLst/>
          <a:cxnLst/>
          <a:rect l="0" t="0" r="0" b="0"/>
          <a:pathLst>
            <a:path>
              <a:moveTo>
                <a:pt x="0" y="0"/>
              </a:moveTo>
              <a:lnTo>
                <a:pt x="0" y="965916"/>
              </a:lnTo>
              <a:lnTo>
                <a:pt x="698118" y="965916"/>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87C92D9-142F-49A9-BCB0-A81BD84D21F4}">
      <dsp:nvSpPr>
        <dsp:cNvPr id="0" name=""/>
        <dsp:cNvSpPr/>
      </dsp:nvSpPr>
      <dsp:spPr>
        <a:xfrm>
          <a:off x="6237863" y="1817237"/>
          <a:ext cx="700656" cy="321792"/>
        </a:xfrm>
        <a:custGeom>
          <a:avLst/>
          <a:gdLst/>
          <a:ahLst/>
          <a:cxnLst/>
          <a:rect l="0" t="0" r="0" b="0"/>
          <a:pathLst>
            <a:path>
              <a:moveTo>
                <a:pt x="0" y="0"/>
              </a:moveTo>
              <a:lnTo>
                <a:pt x="0" y="321792"/>
              </a:lnTo>
              <a:lnTo>
                <a:pt x="700656" y="321792"/>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768ACEB-98EF-4477-B855-508E92B721FF}">
      <dsp:nvSpPr>
        <dsp:cNvPr id="0" name=""/>
        <dsp:cNvSpPr/>
      </dsp:nvSpPr>
      <dsp:spPr>
        <a:xfrm>
          <a:off x="5257800" y="459246"/>
          <a:ext cx="557166" cy="901496"/>
        </a:xfrm>
        <a:custGeom>
          <a:avLst/>
          <a:gdLst/>
          <a:ahLst/>
          <a:cxnLst/>
          <a:rect l="0" t="0" r="0" b="0"/>
          <a:pathLst>
            <a:path>
              <a:moveTo>
                <a:pt x="0" y="0"/>
              </a:moveTo>
              <a:lnTo>
                <a:pt x="0" y="805632"/>
              </a:lnTo>
              <a:lnTo>
                <a:pt x="557166" y="805632"/>
              </a:lnTo>
              <a:lnTo>
                <a:pt x="557166" y="90149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A563FB9-682B-496D-B4B8-488371BBD186}">
      <dsp:nvSpPr>
        <dsp:cNvPr id="0" name=""/>
        <dsp:cNvSpPr/>
      </dsp:nvSpPr>
      <dsp:spPr>
        <a:xfrm>
          <a:off x="3659331" y="1817443"/>
          <a:ext cx="663516" cy="2261920"/>
        </a:xfrm>
        <a:custGeom>
          <a:avLst/>
          <a:gdLst/>
          <a:ahLst/>
          <a:cxnLst/>
          <a:rect l="0" t="0" r="0" b="0"/>
          <a:pathLst>
            <a:path>
              <a:moveTo>
                <a:pt x="663516" y="0"/>
              </a:moveTo>
              <a:lnTo>
                <a:pt x="663516" y="2261920"/>
              </a:lnTo>
              <a:lnTo>
                <a:pt x="0" y="226192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8539A9-99B2-4714-A0E7-B9E0231817E9}">
      <dsp:nvSpPr>
        <dsp:cNvPr id="0" name=""/>
        <dsp:cNvSpPr/>
      </dsp:nvSpPr>
      <dsp:spPr>
        <a:xfrm>
          <a:off x="3659331" y="1817443"/>
          <a:ext cx="663516" cy="1679259"/>
        </a:xfrm>
        <a:custGeom>
          <a:avLst/>
          <a:gdLst/>
          <a:ahLst/>
          <a:cxnLst/>
          <a:rect l="0" t="0" r="0" b="0"/>
          <a:pathLst>
            <a:path>
              <a:moveTo>
                <a:pt x="663516" y="0"/>
              </a:moveTo>
              <a:lnTo>
                <a:pt x="663516" y="1679259"/>
              </a:lnTo>
              <a:lnTo>
                <a:pt x="0" y="1679259"/>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965F1A-0FF9-45DB-9075-2C242FFFA994}">
      <dsp:nvSpPr>
        <dsp:cNvPr id="0" name=""/>
        <dsp:cNvSpPr/>
      </dsp:nvSpPr>
      <dsp:spPr>
        <a:xfrm>
          <a:off x="3642942" y="1817443"/>
          <a:ext cx="679904" cy="1022837"/>
        </a:xfrm>
        <a:custGeom>
          <a:avLst/>
          <a:gdLst/>
          <a:ahLst/>
          <a:cxnLst/>
          <a:rect l="0" t="0" r="0" b="0"/>
          <a:pathLst>
            <a:path>
              <a:moveTo>
                <a:pt x="679904" y="0"/>
              </a:moveTo>
              <a:lnTo>
                <a:pt x="679904" y="1022837"/>
              </a:lnTo>
              <a:lnTo>
                <a:pt x="0" y="102283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DD23A6A-7E7F-41F2-A3C8-F7A6C3699A8B}">
      <dsp:nvSpPr>
        <dsp:cNvPr id="0" name=""/>
        <dsp:cNvSpPr/>
      </dsp:nvSpPr>
      <dsp:spPr>
        <a:xfrm>
          <a:off x="3626563" y="1817443"/>
          <a:ext cx="696283" cy="325444"/>
        </a:xfrm>
        <a:custGeom>
          <a:avLst/>
          <a:gdLst/>
          <a:ahLst/>
          <a:cxnLst/>
          <a:rect l="0" t="0" r="0" b="0"/>
          <a:pathLst>
            <a:path>
              <a:moveTo>
                <a:pt x="696283" y="0"/>
              </a:moveTo>
              <a:lnTo>
                <a:pt x="696283" y="325444"/>
              </a:lnTo>
              <a:lnTo>
                <a:pt x="0" y="325444"/>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FB48C51-3909-4269-A01F-536E689BC05B}">
      <dsp:nvSpPr>
        <dsp:cNvPr id="0" name=""/>
        <dsp:cNvSpPr/>
      </dsp:nvSpPr>
      <dsp:spPr>
        <a:xfrm>
          <a:off x="4688043" y="459246"/>
          <a:ext cx="569756" cy="901701"/>
        </a:xfrm>
        <a:custGeom>
          <a:avLst/>
          <a:gdLst/>
          <a:ahLst/>
          <a:cxnLst/>
          <a:rect l="0" t="0" r="0" b="0"/>
          <a:pathLst>
            <a:path>
              <a:moveTo>
                <a:pt x="569756" y="0"/>
              </a:moveTo>
              <a:lnTo>
                <a:pt x="569756" y="805837"/>
              </a:lnTo>
              <a:lnTo>
                <a:pt x="0" y="805837"/>
              </a:lnTo>
              <a:lnTo>
                <a:pt x="0" y="90170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745B3BC-39CE-4A21-AED1-51080012BB36}">
      <dsp:nvSpPr>
        <dsp:cNvPr id="0" name=""/>
        <dsp:cNvSpPr/>
      </dsp:nvSpPr>
      <dsp:spPr>
        <a:xfrm>
          <a:off x="4643640" y="2750"/>
          <a:ext cx="1228319"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All students (n=47)</a:t>
          </a:r>
        </a:p>
      </dsp:txBody>
      <dsp:txXfrm>
        <a:off x="4643640" y="2750"/>
        <a:ext cx="1228319" cy="456495"/>
      </dsp:txXfrm>
    </dsp:sp>
    <dsp:sp modelId="{4D8C694E-4451-4F82-A039-B11BD2B73E3E}">
      <dsp:nvSpPr>
        <dsp:cNvPr id="0" name=""/>
        <dsp:cNvSpPr/>
      </dsp:nvSpPr>
      <dsp:spPr>
        <a:xfrm>
          <a:off x="4231548" y="1360947"/>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Postive responses</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(n=13)</a:t>
          </a:r>
        </a:p>
      </dsp:txBody>
      <dsp:txXfrm>
        <a:off x="4231548" y="1360947"/>
        <a:ext cx="912990" cy="456495"/>
      </dsp:txXfrm>
    </dsp:sp>
    <dsp:sp modelId="{7BE75DF1-E283-4CCA-A43A-D1A3007910E0}">
      <dsp:nvSpPr>
        <dsp:cNvPr id="0" name=""/>
        <dsp:cNvSpPr/>
      </dsp:nvSpPr>
      <dsp:spPr>
        <a:xfrm>
          <a:off x="2713573" y="1914640"/>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Communication (n=2)</a:t>
          </a:r>
        </a:p>
      </dsp:txBody>
      <dsp:txXfrm>
        <a:off x="2713573" y="1914640"/>
        <a:ext cx="912990" cy="456495"/>
      </dsp:txXfrm>
    </dsp:sp>
    <dsp:sp modelId="{B16958A4-FCA6-46FB-A758-EEB1D4D2461A}">
      <dsp:nvSpPr>
        <dsp:cNvPr id="0" name=""/>
        <dsp:cNvSpPr/>
      </dsp:nvSpPr>
      <dsp:spPr>
        <a:xfrm>
          <a:off x="2729952" y="261203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Transition </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(n=4)</a:t>
          </a:r>
        </a:p>
      </dsp:txBody>
      <dsp:txXfrm>
        <a:off x="2729952" y="2612032"/>
        <a:ext cx="912990" cy="456495"/>
      </dsp:txXfrm>
    </dsp:sp>
    <dsp:sp modelId="{E5B3B646-1A7E-4CF9-AD2E-BD0CAD0C72EA}">
      <dsp:nvSpPr>
        <dsp:cNvPr id="0" name=""/>
        <dsp:cNvSpPr/>
      </dsp:nvSpPr>
      <dsp:spPr>
        <a:xfrm>
          <a:off x="2746340" y="3268455"/>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remote learning</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 (n=1)</a:t>
          </a:r>
        </a:p>
      </dsp:txBody>
      <dsp:txXfrm>
        <a:off x="2746340" y="3268455"/>
        <a:ext cx="912990" cy="456495"/>
      </dsp:txXfrm>
    </dsp:sp>
    <dsp:sp modelId="{A0579709-A73B-4172-82D1-30DE26257B3A}">
      <dsp:nvSpPr>
        <dsp:cNvPr id="0" name=""/>
        <dsp:cNvSpPr/>
      </dsp:nvSpPr>
      <dsp:spPr>
        <a:xfrm>
          <a:off x="2746340" y="3851116"/>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General Praise (n=8)</a:t>
          </a:r>
        </a:p>
      </dsp:txBody>
      <dsp:txXfrm>
        <a:off x="2746340" y="3851116"/>
        <a:ext cx="912990" cy="456495"/>
      </dsp:txXfrm>
    </dsp:sp>
    <dsp:sp modelId="{8C837150-9EF4-421D-9E8F-2441A6C06674}">
      <dsp:nvSpPr>
        <dsp:cNvPr id="0" name=""/>
        <dsp:cNvSpPr/>
      </dsp:nvSpPr>
      <dsp:spPr>
        <a:xfrm>
          <a:off x="5286344" y="1360742"/>
          <a:ext cx="1057243"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Negative responses (n=26)</a:t>
          </a:r>
        </a:p>
      </dsp:txBody>
      <dsp:txXfrm>
        <a:off x="5286344" y="1360742"/>
        <a:ext cx="1057243" cy="456495"/>
      </dsp:txXfrm>
    </dsp:sp>
    <dsp:sp modelId="{64867DDE-4B8D-46E2-8B1C-EEFC68560C80}">
      <dsp:nvSpPr>
        <dsp:cNvPr id="0" name=""/>
        <dsp:cNvSpPr/>
      </dsp:nvSpPr>
      <dsp:spPr>
        <a:xfrm>
          <a:off x="6938520" y="191078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Remote learning (n=9)</a:t>
          </a:r>
        </a:p>
      </dsp:txBody>
      <dsp:txXfrm>
        <a:off x="6938520" y="1910782"/>
        <a:ext cx="912990" cy="456495"/>
      </dsp:txXfrm>
    </dsp:sp>
    <dsp:sp modelId="{00AE7BEA-B6F4-411E-9DDD-231CA598BE52}">
      <dsp:nvSpPr>
        <dsp:cNvPr id="0" name=""/>
        <dsp:cNvSpPr/>
      </dsp:nvSpPr>
      <dsp:spPr>
        <a:xfrm>
          <a:off x="6935982" y="2554907"/>
          <a:ext cx="915538"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Transition </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 (n=4)</a:t>
          </a:r>
        </a:p>
      </dsp:txBody>
      <dsp:txXfrm>
        <a:off x="6935982" y="2554907"/>
        <a:ext cx="915538" cy="456495"/>
      </dsp:txXfrm>
    </dsp:sp>
    <dsp:sp modelId="{738F8989-F4A2-41E8-AEB9-EC274AE624B7}">
      <dsp:nvSpPr>
        <dsp:cNvPr id="0" name=""/>
        <dsp:cNvSpPr/>
      </dsp:nvSpPr>
      <dsp:spPr>
        <a:xfrm>
          <a:off x="6946874" y="3191101"/>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Non-academic </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(n=6)</a:t>
          </a:r>
        </a:p>
      </dsp:txBody>
      <dsp:txXfrm>
        <a:off x="6946874" y="3191101"/>
        <a:ext cx="912990" cy="456495"/>
      </dsp:txXfrm>
    </dsp:sp>
    <dsp:sp modelId="{094661BB-4EED-4875-907A-BE91D760B276}">
      <dsp:nvSpPr>
        <dsp:cNvPr id="0" name=""/>
        <dsp:cNvSpPr/>
      </dsp:nvSpPr>
      <dsp:spPr>
        <a:xfrm>
          <a:off x="6923291" y="3786362"/>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Acommodation (n=7)</a:t>
          </a:r>
        </a:p>
      </dsp:txBody>
      <dsp:txXfrm>
        <a:off x="6923291" y="3786362"/>
        <a:ext cx="912990" cy="456495"/>
      </dsp:txXfrm>
    </dsp:sp>
    <dsp:sp modelId="{FFAC4028-697B-453C-BDFD-42F4490C2F96}">
      <dsp:nvSpPr>
        <dsp:cNvPr id="0" name=""/>
        <dsp:cNvSpPr/>
      </dsp:nvSpPr>
      <dsp:spPr>
        <a:xfrm>
          <a:off x="4248945" y="650974"/>
          <a:ext cx="912990" cy="4564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Students who were included</a:t>
          </a:r>
        </a:p>
        <a:p>
          <a:pPr marL="0" lvl="0" indent="0" algn="ctr" defTabSz="400050">
            <a:lnSpc>
              <a:spcPct val="90000"/>
            </a:lnSpc>
            <a:spcBef>
              <a:spcPct val="0"/>
            </a:spcBef>
            <a:spcAft>
              <a:spcPct val="35000"/>
            </a:spcAft>
            <a:buNone/>
          </a:pPr>
          <a:r>
            <a:rPr lang="en-US" sz="900" kern="1200">
              <a:solidFill>
                <a:sysClr val="window" lastClr="FFFFFF"/>
              </a:solidFill>
              <a:latin typeface="Calibri" panose="020F0502020204030204"/>
              <a:ea typeface="+mn-ea"/>
              <a:cs typeface="+mn-cs"/>
            </a:rPr>
            <a:t>(n=39)</a:t>
          </a:r>
        </a:p>
      </dsp:txBody>
      <dsp:txXfrm>
        <a:off x="4248945" y="650974"/>
        <a:ext cx="912990" cy="456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60D2-E5C9-4D00-9315-DCDB20150EAD}">
      <dsp:nvSpPr>
        <dsp:cNvPr id="0" name=""/>
        <dsp:cNvSpPr/>
      </dsp:nvSpPr>
      <dsp:spPr>
        <a:xfrm>
          <a:off x="5145088" y="538663"/>
          <a:ext cx="112711" cy="493785"/>
        </a:xfrm>
        <a:custGeom>
          <a:avLst/>
          <a:gdLst/>
          <a:ahLst/>
          <a:cxnLst/>
          <a:rect l="0" t="0" r="0" b="0"/>
          <a:pathLst>
            <a:path>
              <a:moveTo>
                <a:pt x="112711" y="0"/>
              </a:moveTo>
              <a:lnTo>
                <a:pt x="112711" y="493785"/>
              </a:lnTo>
              <a:lnTo>
                <a:pt x="0" y="49378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B3889A-8138-4554-93E7-041E2C2AC7E4}">
      <dsp:nvSpPr>
        <dsp:cNvPr id="0" name=""/>
        <dsp:cNvSpPr/>
      </dsp:nvSpPr>
      <dsp:spPr>
        <a:xfrm>
          <a:off x="6604974" y="2062957"/>
          <a:ext cx="422798" cy="2020019"/>
        </a:xfrm>
        <a:custGeom>
          <a:avLst/>
          <a:gdLst/>
          <a:ahLst/>
          <a:cxnLst/>
          <a:rect l="0" t="0" r="0" b="0"/>
          <a:pathLst>
            <a:path>
              <a:moveTo>
                <a:pt x="0" y="0"/>
              </a:moveTo>
              <a:lnTo>
                <a:pt x="0" y="2020019"/>
              </a:lnTo>
              <a:lnTo>
                <a:pt x="422798" y="2020019"/>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5F7AF81-A7CF-4294-9998-B7D99ADDC91D}">
      <dsp:nvSpPr>
        <dsp:cNvPr id="0" name=""/>
        <dsp:cNvSpPr/>
      </dsp:nvSpPr>
      <dsp:spPr>
        <a:xfrm>
          <a:off x="6604974" y="2062957"/>
          <a:ext cx="390927" cy="1266553"/>
        </a:xfrm>
        <a:custGeom>
          <a:avLst/>
          <a:gdLst/>
          <a:ahLst/>
          <a:cxnLst/>
          <a:rect l="0" t="0" r="0" b="0"/>
          <a:pathLst>
            <a:path>
              <a:moveTo>
                <a:pt x="0" y="0"/>
              </a:moveTo>
              <a:lnTo>
                <a:pt x="0" y="1266553"/>
              </a:lnTo>
              <a:lnTo>
                <a:pt x="390927" y="1266553"/>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32250AA-D314-414A-B6F9-C0F688758A33}">
      <dsp:nvSpPr>
        <dsp:cNvPr id="0" name=""/>
        <dsp:cNvSpPr/>
      </dsp:nvSpPr>
      <dsp:spPr>
        <a:xfrm>
          <a:off x="6604974" y="2062957"/>
          <a:ext cx="380311" cy="515028"/>
        </a:xfrm>
        <a:custGeom>
          <a:avLst/>
          <a:gdLst/>
          <a:ahLst/>
          <a:cxnLst/>
          <a:rect l="0" t="0" r="0" b="0"/>
          <a:pathLst>
            <a:path>
              <a:moveTo>
                <a:pt x="0" y="0"/>
              </a:moveTo>
              <a:lnTo>
                <a:pt x="0" y="515028"/>
              </a:lnTo>
              <a:lnTo>
                <a:pt x="380311" y="515028"/>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0C6BBB9-C853-4272-AF76-BA26732B994C}">
      <dsp:nvSpPr>
        <dsp:cNvPr id="0" name=""/>
        <dsp:cNvSpPr/>
      </dsp:nvSpPr>
      <dsp:spPr>
        <a:xfrm>
          <a:off x="5257800" y="538663"/>
          <a:ext cx="917796" cy="987570"/>
        </a:xfrm>
        <a:custGeom>
          <a:avLst/>
          <a:gdLst/>
          <a:ahLst/>
          <a:cxnLst/>
          <a:rect l="0" t="0" r="0" b="0"/>
          <a:pathLst>
            <a:path>
              <a:moveTo>
                <a:pt x="0" y="0"/>
              </a:moveTo>
              <a:lnTo>
                <a:pt x="0" y="874858"/>
              </a:lnTo>
              <a:lnTo>
                <a:pt x="917796" y="874858"/>
              </a:lnTo>
              <a:lnTo>
                <a:pt x="917796" y="98757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D3E99DE-BCBE-400A-A290-13BE8B280020}">
      <dsp:nvSpPr>
        <dsp:cNvPr id="0" name=""/>
        <dsp:cNvSpPr/>
      </dsp:nvSpPr>
      <dsp:spPr>
        <a:xfrm>
          <a:off x="3668423" y="2062957"/>
          <a:ext cx="242201" cy="2020019"/>
        </a:xfrm>
        <a:custGeom>
          <a:avLst/>
          <a:gdLst/>
          <a:ahLst/>
          <a:cxnLst/>
          <a:rect l="0" t="0" r="0" b="0"/>
          <a:pathLst>
            <a:path>
              <a:moveTo>
                <a:pt x="242201" y="0"/>
              </a:moveTo>
              <a:lnTo>
                <a:pt x="242201" y="2020019"/>
              </a:lnTo>
              <a:lnTo>
                <a:pt x="0" y="2020019"/>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1647BF-0728-406A-817B-6107D798E200}">
      <dsp:nvSpPr>
        <dsp:cNvPr id="0" name=""/>
        <dsp:cNvSpPr/>
      </dsp:nvSpPr>
      <dsp:spPr>
        <a:xfrm>
          <a:off x="3679479" y="2062957"/>
          <a:ext cx="231145" cy="1305782"/>
        </a:xfrm>
        <a:custGeom>
          <a:avLst/>
          <a:gdLst/>
          <a:ahLst/>
          <a:cxnLst/>
          <a:rect l="0" t="0" r="0" b="0"/>
          <a:pathLst>
            <a:path>
              <a:moveTo>
                <a:pt x="231145" y="0"/>
              </a:moveTo>
              <a:lnTo>
                <a:pt x="231145" y="1305782"/>
              </a:lnTo>
              <a:lnTo>
                <a:pt x="0" y="1305782"/>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B8B352-B57C-4D2D-B7B6-B15BC1BF3F1C}">
      <dsp:nvSpPr>
        <dsp:cNvPr id="0" name=""/>
        <dsp:cNvSpPr/>
      </dsp:nvSpPr>
      <dsp:spPr>
        <a:xfrm>
          <a:off x="3661821" y="2062957"/>
          <a:ext cx="248803" cy="509478"/>
        </a:xfrm>
        <a:custGeom>
          <a:avLst/>
          <a:gdLst/>
          <a:ahLst/>
          <a:cxnLst/>
          <a:rect l="0" t="0" r="0" b="0"/>
          <a:pathLst>
            <a:path>
              <a:moveTo>
                <a:pt x="248803" y="0"/>
              </a:moveTo>
              <a:lnTo>
                <a:pt x="248803" y="509478"/>
              </a:lnTo>
              <a:lnTo>
                <a:pt x="0" y="509478"/>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94C293C-A356-44B9-B31F-5854C02F9A15}">
      <dsp:nvSpPr>
        <dsp:cNvPr id="0" name=""/>
        <dsp:cNvSpPr/>
      </dsp:nvSpPr>
      <dsp:spPr>
        <a:xfrm>
          <a:off x="4340003" y="538663"/>
          <a:ext cx="917796" cy="987570"/>
        </a:xfrm>
        <a:custGeom>
          <a:avLst/>
          <a:gdLst/>
          <a:ahLst/>
          <a:cxnLst/>
          <a:rect l="0" t="0" r="0" b="0"/>
          <a:pathLst>
            <a:path>
              <a:moveTo>
                <a:pt x="917796" y="0"/>
              </a:moveTo>
              <a:lnTo>
                <a:pt x="917796" y="874858"/>
              </a:lnTo>
              <a:lnTo>
                <a:pt x="0" y="874858"/>
              </a:lnTo>
              <a:lnTo>
                <a:pt x="0" y="98757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8740B3-4241-4636-A6E2-4AECE0168298}">
      <dsp:nvSpPr>
        <dsp:cNvPr id="0" name=""/>
        <dsp:cNvSpPr/>
      </dsp:nvSpPr>
      <dsp:spPr>
        <a:xfrm>
          <a:off x="4721076" y="1940"/>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All students (n=50)</a:t>
          </a:r>
        </a:p>
      </dsp:txBody>
      <dsp:txXfrm>
        <a:off x="4721076" y="1940"/>
        <a:ext cx="1073446" cy="536723"/>
      </dsp:txXfrm>
    </dsp:sp>
    <dsp:sp modelId="{40CE5444-EB19-4294-8E7D-6C4474B8895C}">
      <dsp:nvSpPr>
        <dsp:cNvPr id="0" name=""/>
        <dsp:cNvSpPr/>
      </dsp:nvSpPr>
      <dsp:spPr>
        <a:xfrm>
          <a:off x="3803280" y="152623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Postive</a:t>
          </a:r>
          <a:r>
            <a:rPr lang="en-US" sz="1200" kern="1200" dirty="0">
              <a:solidFill>
                <a:sysClr val="window" lastClr="FFFFFF"/>
              </a:solidFill>
              <a:latin typeface="Calibri" panose="020F0502020204030204"/>
              <a:ea typeface="+mn-ea"/>
              <a:cs typeface="+mn-cs"/>
            </a:rPr>
            <a:t> responses (n=33)</a:t>
          </a:r>
        </a:p>
      </dsp:txBody>
      <dsp:txXfrm>
        <a:off x="3803280" y="1526234"/>
        <a:ext cx="1073446" cy="536723"/>
      </dsp:txXfrm>
    </dsp:sp>
    <dsp:sp modelId="{9C86967B-EB5F-453D-B04D-57AC9996903B}">
      <dsp:nvSpPr>
        <dsp:cNvPr id="0" name=""/>
        <dsp:cNvSpPr/>
      </dsp:nvSpPr>
      <dsp:spPr>
        <a:xfrm>
          <a:off x="2588375" y="230407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CCR grading (n=3)</a:t>
          </a:r>
        </a:p>
      </dsp:txBody>
      <dsp:txXfrm>
        <a:off x="2588375" y="2304074"/>
        <a:ext cx="1073446" cy="536723"/>
      </dsp:txXfrm>
    </dsp:sp>
    <dsp:sp modelId="{48B74A6B-CBF8-4B8B-B53E-69201EF06DB6}">
      <dsp:nvSpPr>
        <dsp:cNvPr id="0" name=""/>
        <dsp:cNvSpPr/>
      </dsp:nvSpPr>
      <dsp:spPr>
        <a:xfrm>
          <a:off x="2606033" y="3100378"/>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Proud (n=1)</a:t>
          </a:r>
        </a:p>
      </dsp:txBody>
      <dsp:txXfrm>
        <a:off x="2606033" y="3100378"/>
        <a:ext cx="1073446" cy="536723"/>
      </dsp:txXfrm>
    </dsp:sp>
    <dsp:sp modelId="{73DACFB0-02E8-4D40-A3E7-98D2368CBEA2}">
      <dsp:nvSpPr>
        <dsp:cNvPr id="0" name=""/>
        <dsp:cNvSpPr/>
      </dsp:nvSpPr>
      <dsp:spPr>
        <a:xfrm>
          <a:off x="2594977" y="381461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Good Job (7)</a:t>
          </a:r>
        </a:p>
      </dsp:txBody>
      <dsp:txXfrm>
        <a:off x="2594977" y="3814614"/>
        <a:ext cx="1073446" cy="536723"/>
      </dsp:txXfrm>
    </dsp:sp>
    <dsp:sp modelId="{F5F3B51D-CA3E-4D3F-BC6D-A1DF602271C2}">
      <dsp:nvSpPr>
        <dsp:cNvPr id="0" name=""/>
        <dsp:cNvSpPr/>
      </dsp:nvSpPr>
      <dsp:spPr>
        <a:xfrm>
          <a:off x="5638873" y="152623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Negative responses (n=11)</a:t>
          </a:r>
        </a:p>
      </dsp:txBody>
      <dsp:txXfrm>
        <a:off x="5638873" y="1526234"/>
        <a:ext cx="1073446" cy="536723"/>
      </dsp:txXfrm>
    </dsp:sp>
    <dsp:sp modelId="{DFFFEA0C-8328-4437-BCF6-D8C0DFD77FF4}">
      <dsp:nvSpPr>
        <dsp:cNvPr id="0" name=""/>
        <dsp:cNvSpPr/>
      </dsp:nvSpPr>
      <dsp:spPr>
        <a:xfrm>
          <a:off x="6985286" y="230962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Training (n=5)</a:t>
          </a:r>
        </a:p>
      </dsp:txBody>
      <dsp:txXfrm>
        <a:off x="6985286" y="2309624"/>
        <a:ext cx="1073446" cy="536723"/>
      </dsp:txXfrm>
    </dsp:sp>
    <dsp:sp modelId="{FCDA7316-D4F5-4326-9B63-C91BBCFB4A03}">
      <dsp:nvSpPr>
        <dsp:cNvPr id="0" name=""/>
        <dsp:cNvSpPr/>
      </dsp:nvSpPr>
      <dsp:spPr>
        <a:xfrm>
          <a:off x="6995902" y="3061149"/>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Tution (n=5)</a:t>
          </a:r>
        </a:p>
      </dsp:txBody>
      <dsp:txXfrm>
        <a:off x="6995902" y="3061149"/>
        <a:ext cx="1073446" cy="536723"/>
      </dsp:txXfrm>
    </dsp:sp>
    <dsp:sp modelId="{E1292F95-F65E-48C0-8A3C-257A7057C4F3}">
      <dsp:nvSpPr>
        <dsp:cNvPr id="0" name=""/>
        <dsp:cNvSpPr/>
      </dsp:nvSpPr>
      <dsp:spPr>
        <a:xfrm>
          <a:off x="7027773" y="3814614"/>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Retain Information (n=7)</a:t>
          </a:r>
        </a:p>
      </dsp:txBody>
      <dsp:txXfrm>
        <a:off x="7027773" y="3814614"/>
        <a:ext cx="1073446" cy="536723"/>
      </dsp:txXfrm>
    </dsp:sp>
    <dsp:sp modelId="{DE978B54-57FF-4078-9E6D-CF58B74ED85F}">
      <dsp:nvSpPr>
        <dsp:cNvPr id="0" name=""/>
        <dsp:cNvSpPr/>
      </dsp:nvSpPr>
      <dsp:spPr>
        <a:xfrm>
          <a:off x="4071642" y="764087"/>
          <a:ext cx="1073446" cy="53672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Responses that were included (n=44)</a:t>
          </a:r>
        </a:p>
      </dsp:txBody>
      <dsp:txXfrm>
        <a:off x="4071642" y="764087"/>
        <a:ext cx="1073446" cy="536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D79C-9484-4578-B2D3-DD66D4EE1B26}">
      <dsp:nvSpPr>
        <dsp:cNvPr id="0" name=""/>
        <dsp:cNvSpPr/>
      </dsp:nvSpPr>
      <dsp:spPr>
        <a:xfrm>
          <a:off x="0" y="87637"/>
          <a:ext cx="6900512" cy="117475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3 most seen terms were: In-Person (10), Focus/ Motivation (11), and Money (10).</a:t>
          </a:r>
        </a:p>
      </dsp:txBody>
      <dsp:txXfrm>
        <a:off x="57347" y="144984"/>
        <a:ext cx="6785818" cy="1060059"/>
      </dsp:txXfrm>
    </dsp:sp>
    <dsp:sp modelId="{4E1693EB-BD9C-4A7B-A54C-294C9F719615}">
      <dsp:nvSpPr>
        <dsp:cNvPr id="0" name=""/>
        <dsp:cNvSpPr/>
      </dsp:nvSpPr>
      <dsp:spPr>
        <a:xfrm>
          <a:off x="0" y="1262390"/>
          <a:ext cx="6900512"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We can see that 2 of those terms are directly connected to academics. </a:t>
          </a:r>
        </a:p>
        <a:p>
          <a:pPr marL="171450" lvl="1" indent="-171450" algn="l" defTabSz="711200">
            <a:lnSpc>
              <a:spcPct val="90000"/>
            </a:lnSpc>
            <a:spcBef>
              <a:spcPct val="0"/>
            </a:spcBef>
            <a:spcAft>
              <a:spcPct val="20000"/>
            </a:spcAft>
            <a:buChar char="•"/>
          </a:pPr>
          <a:r>
            <a:rPr lang="en-US" sz="1600" kern="1200"/>
            <a:t>Some students lost their jobs and housing, which added challenges on top of normal academic challenges.</a:t>
          </a:r>
        </a:p>
      </dsp:txBody>
      <dsp:txXfrm>
        <a:off x="0" y="1262390"/>
        <a:ext cx="6900512" cy="782460"/>
      </dsp:txXfrm>
    </dsp:sp>
    <dsp:sp modelId="{78EF4CCB-45FF-4B45-AEE6-3A56D5D3A139}">
      <dsp:nvSpPr>
        <dsp:cNvPr id="0" name=""/>
        <dsp:cNvSpPr/>
      </dsp:nvSpPr>
      <dsp:spPr>
        <a:xfrm>
          <a:off x="0" y="2044850"/>
          <a:ext cx="6900512" cy="117475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Some other topics that should be considered, was the topic of mental health (5), and just the overall uncertainty or fear at the time (3).</a:t>
          </a:r>
        </a:p>
      </dsp:txBody>
      <dsp:txXfrm>
        <a:off x="57347" y="2102197"/>
        <a:ext cx="6785818" cy="1060059"/>
      </dsp:txXfrm>
    </dsp:sp>
    <dsp:sp modelId="{7374B505-6DD6-4B08-AE94-E489F099488E}">
      <dsp:nvSpPr>
        <dsp:cNvPr id="0" name=""/>
        <dsp:cNvSpPr/>
      </dsp:nvSpPr>
      <dsp:spPr>
        <a:xfrm>
          <a:off x="0" y="3219603"/>
          <a:ext cx="690051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These may not directly link to academic performance, but these are significant challenges students faced, along with pursuing education.</a:t>
          </a:r>
        </a:p>
      </dsp:txBody>
      <dsp:txXfrm>
        <a:off x="0" y="3219603"/>
        <a:ext cx="6900512" cy="499904"/>
      </dsp:txXfrm>
    </dsp:sp>
    <dsp:sp modelId="{3D084E41-0DF7-4A62-BE5D-42E362582D6A}">
      <dsp:nvSpPr>
        <dsp:cNvPr id="0" name=""/>
        <dsp:cNvSpPr/>
      </dsp:nvSpPr>
      <dsp:spPr>
        <a:xfrm>
          <a:off x="0" y="3719508"/>
          <a:ext cx="6900512" cy="117475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From these results, if Universities are forced to make a similar transition in future housing and financial burdens should be taken into consideration.</a:t>
          </a:r>
        </a:p>
      </dsp:txBody>
      <dsp:txXfrm>
        <a:off x="57347" y="3776855"/>
        <a:ext cx="6785818" cy="1060059"/>
      </dsp:txXfrm>
    </dsp:sp>
    <dsp:sp modelId="{A3AAFE9A-F341-4D3C-9EA0-BF589850CAC4}">
      <dsp:nvSpPr>
        <dsp:cNvPr id="0" name=""/>
        <dsp:cNvSpPr/>
      </dsp:nvSpPr>
      <dsp:spPr>
        <a:xfrm>
          <a:off x="0" y="4894261"/>
          <a:ext cx="6900512"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Offering students housing at reduced costs</a:t>
          </a:r>
        </a:p>
        <a:p>
          <a:pPr marL="171450" lvl="1" indent="-171450" algn="l" defTabSz="711200">
            <a:lnSpc>
              <a:spcPct val="90000"/>
            </a:lnSpc>
            <a:spcBef>
              <a:spcPct val="0"/>
            </a:spcBef>
            <a:spcAft>
              <a:spcPct val="20000"/>
            </a:spcAft>
            <a:buChar char="•"/>
          </a:pPr>
          <a:r>
            <a:rPr lang="en-US" sz="1600" kern="1200"/>
            <a:t>Creating jobs on campus that can be done remotely to create income. </a:t>
          </a:r>
        </a:p>
      </dsp:txBody>
      <dsp:txXfrm>
        <a:off x="0" y="4894261"/>
        <a:ext cx="6900512" cy="554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023F-E196-40AA-BDE5-B2BB5F970B2F}">
      <dsp:nvSpPr>
        <dsp:cNvPr id="0" name=""/>
        <dsp:cNvSpPr/>
      </dsp:nvSpPr>
      <dsp:spPr>
        <a:xfrm>
          <a:off x="0" y="553"/>
          <a:ext cx="10506456" cy="129551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EB560E8-1C64-41CC-8381-4A3AC4B8AC10}">
      <dsp:nvSpPr>
        <dsp:cNvPr id="0" name=""/>
        <dsp:cNvSpPr/>
      </dsp:nvSpPr>
      <dsp:spPr>
        <a:xfrm>
          <a:off x="391894" y="292045"/>
          <a:ext cx="712535" cy="71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A81AD-4FE9-40FE-BA80-8B2C92E5761A}">
      <dsp:nvSpPr>
        <dsp:cNvPr id="0" name=""/>
        <dsp:cNvSpPr/>
      </dsp:nvSpPr>
      <dsp:spPr>
        <a:xfrm>
          <a:off x="1496324" y="553"/>
          <a:ext cx="4727905"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800100">
            <a:lnSpc>
              <a:spcPct val="90000"/>
            </a:lnSpc>
            <a:spcBef>
              <a:spcPct val="0"/>
            </a:spcBef>
            <a:spcAft>
              <a:spcPct val="35000"/>
            </a:spcAft>
            <a:buNone/>
          </a:pPr>
          <a:r>
            <a:rPr lang="en-US" sz="1800" kern="1200" dirty="0"/>
            <a:t>When looking at the negative comments we saw that students were concerned about the transition to remote instruction (9) and professors being accommodating (7).</a:t>
          </a:r>
        </a:p>
      </dsp:txBody>
      <dsp:txXfrm>
        <a:off x="1496324" y="553"/>
        <a:ext cx="4727905" cy="1295519"/>
      </dsp:txXfrm>
    </dsp:sp>
    <dsp:sp modelId="{0B6C5FEF-EE0D-42CC-9A18-6CE5844A6269}">
      <dsp:nvSpPr>
        <dsp:cNvPr id="0" name=""/>
        <dsp:cNvSpPr/>
      </dsp:nvSpPr>
      <dsp:spPr>
        <a:xfrm>
          <a:off x="6224229" y="553"/>
          <a:ext cx="4282226"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622300">
            <a:lnSpc>
              <a:spcPct val="90000"/>
            </a:lnSpc>
            <a:spcBef>
              <a:spcPct val="0"/>
            </a:spcBef>
            <a:spcAft>
              <a:spcPct val="35000"/>
            </a:spcAft>
            <a:buNone/>
          </a:pPr>
          <a:r>
            <a:rPr lang="en-US" sz="1400" kern="1200" dirty="0"/>
            <a:t>A lot of students mentioned the change of workload seen through out the transition and felt that professors had an unrealistic expectation.</a:t>
          </a:r>
        </a:p>
      </dsp:txBody>
      <dsp:txXfrm>
        <a:off x="6224229" y="553"/>
        <a:ext cx="4282226" cy="1295519"/>
      </dsp:txXfrm>
    </dsp:sp>
    <dsp:sp modelId="{C8966E76-5EA0-476A-AED4-9E07434BAE55}">
      <dsp:nvSpPr>
        <dsp:cNvPr id="0" name=""/>
        <dsp:cNvSpPr/>
      </dsp:nvSpPr>
      <dsp:spPr>
        <a:xfrm>
          <a:off x="0" y="1619952"/>
          <a:ext cx="10506456" cy="12955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CE724-A70E-4119-AF24-16B9787256F9}">
      <dsp:nvSpPr>
        <dsp:cNvPr id="0" name=""/>
        <dsp:cNvSpPr/>
      </dsp:nvSpPr>
      <dsp:spPr>
        <a:xfrm>
          <a:off x="391894" y="1911444"/>
          <a:ext cx="712535" cy="71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3D7D0-78F4-494E-B268-0E0900C5B4EB}">
      <dsp:nvSpPr>
        <dsp:cNvPr id="0" name=""/>
        <dsp:cNvSpPr/>
      </dsp:nvSpPr>
      <dsp:spPr>
        <a:xfrm>
          <a:off x="1496324" y="1619952"/>
          <a:ext cx="4727905"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800100">
            <a:lnSpc>
              <a:spcPct val="90000"/>
            </a:lnSpc>
            <a:spcBef>
              <a:spcPct val="0"/>
            </a:spcBef>
            <a:spcAft>
              <a:spcPct val="35000"/>
            </a:spcAft>
            <a:buNone/>
          </a:pPr>
          <a:r>
            <a:rPr lang="en-US" sz="1800" kern="1200"/>
            <a:t>When looking at the positive comments we see the highest response being general praise (8) and then the transition (2) and communication (2)</a:t>
          </a:r>
        </a:p>
      </dsp:txBody>
      <dsp:txXfrm>
        <a:off x="1496324" y="1619952"/>
        <a:ext cx="4727905" cy="1295519"/>
      </dsp:txXfrm>
    </dsp:sp>
    <dsp:sp modelId="{65AED8BC-090E-43DF-868D-BF4569FB3AED}">
      <dsp:nvSpPr>
        <dsp:cNvPr id="0" name=""/>
        <dsp:cNvSpPr/>
      </dsp:nvSpPr>
      <dsp:spPr>
        <a:xfrm>
          <a:off x="6224229" y="1619952"/>
          <a:ext cx="4282226"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622300">
            <a:lnSpc>
              <a:spcPct val="90000"/>
            </a:lnSpc>
            <a:spcBef>
              <a:spcPct val="0"/>
            </a:spcBef>
            <a:spcAft>
              <a:spcPct val="35000"/>
            </a:spcAft>
            <a:buNone/>
          </a:pPr>
          <a:r>
            <a:rPr lang="en-US" sz="1400" kern="1200" dirty="0"/>
            <a:t>Most of the general praise was directed towards the Professor of BIOH370.</a:t>
          </a:r>
        </a:p>
      </dsp:txBody>
      <dsp:txXfrm>
        <a:off x="6224229" y="1619952"/>
        <a:ext cx="4282226" cy="1295519"/>
      </dsp:txXfrm>
    </dsp:sp>
    <dsp:sp modelId="{71C09B5C-99A8-4F1D-B07E-2E2B183BCD76}">
      <dsp:nvSpPr>
        <dsp:cNvPr id="0" name=""/>
        <dsp:cNvSpPr/>
      </dsp:nvSpPr>
      <dsp:spPr>
        <a:xfrm>
          <a:off x="0" y="3239351"/>
          <a:ext cx="10506456" cy="1295519"/>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EC48314D-A86B-4830-8716-BF08A25EF970}">
      <dsp:nvSpPr>
        <dsp:cNvPr id="0" name=""/>
        <dsp:cNvSpPr/>
      </dsp:nvSpPr>
      <dsp:spPr>
        <a:xfrm>
          <a:off x="391894" y="3530843"/>
          <a:ext cx="712535" cy="71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3BA708-F7B8-4589-8B5C-37D1ECC252FE}">
      <dsp:nvSpPr>
        <dsp:cNvPr id="0" name=""/>
        <dsp:cNvSpPr/>
      </dsp:nvSpPr>
      <dsp:spPr>
        <a:xfrm>
          <a:off x="1496324" y="3239351"/>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800100">
            <a:lnSpc>
              <a:spcPct val="90000"/>
            </a:lnSpc>
            <a:spcBef>
              <a:spcPct val="0"/>
            </a:spcBef>
            <a:spcAft>
              <a:spcPct val="35000"/>
            </a:spcAft>
            <a:buNone/>
          </a:pPr>
          <a:r>
            <a:rPr lang="en-US" sz="1800" kern="1200"/>
            <a:t>Moving forward, we can see that just because a course has moved online does not make it necessarily easier. Also, we can see that for students at the University of Montana remote learning is not the ideal form of instruction.</a:t>
          </a:r>
        </a:p>
      </dsp:txBody>
      <dsp:txXfrm>
        <a:off x="1496324" y="3239351"/>
        <a:ext cx="9010131" cy="1295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D32D-4078-4605-B62E-C87727B9B85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0EA14-96A2-49FB-AF1C-6BBC2F673FF3}">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99EBE-1455-4761-AAE1-3A7C011D3561}">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kern="1200"/>
            <a:t>When looking at the positive responses we see the highest response being general praise (8). The only other positive topic that was brought up was CCR grading.(3)</a:t>
          </a:r>
        </a:p>
      </dsp:txBody>
      <dsp:txXfrm>
        <a:off x="1435590" y="531"/>
        <a:ext cx="4732020" cy="1242935"/>
      </dsp:txXfrm>
    </dsp:sp>
    <dsp:sp modelId="{5A1D6C9B-C5C8-4506-A7BA-763044E33454}">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100000"/>
            </a:lnSpc>
            <a:spcBef>
              <a:spcPct val="0"/>
            </a:spcBef>
            <a:spcAft>
              <a:spcPct val="35000"/>
            </a:spcAft>
            <a:buNone/>
          </a:pPr>
          <a:r>
            <a:rPr lang="en-US" sz="1100" kern="1200"/>
            <a:t>Students appreciated the Credit-No credit option. It is the only accommodation mentioned by students.</a:t>
          </a:r>
        </a:p>
      </dsp:txBody>
      <dsp:txXfrm>
        <a:off x="6167610" y="531"/>
        <a:ext cx="4347989" cy="1242935"/>
      </dsp:txXfrm>
    </dsp:sp>
    <dsp:sp modelId="{92EA5C7C-F2E1-4CE8-B317-0238BCFC384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E0678-A8BF-4922-B99A-C5350C07D430}">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FDDE5-A77F-4C68-90CC-B04BE384715A}">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kern="1200"/>
            <a:t>When looking at the negative responses we see the biggest concern being retention of information. (7) Followed by concerns regarding tuition(5), and consistent training for administration and professors.(5)</a:t>
          </a:r>
        </a:p>
      </dsp:txBody>
      <dsp:txXfrm>
        <a:off x="1435590" y="1554201"/>
        <a:ext cx="4732020" cy="1242935"/>
      </dsp:txXfrm>
    </dsp:sp>
    <dsp:sp modelId="{CE581B11-0200-467E-A41D-66E447A16D96}">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100000"/>
            </a:lnSpc>
            <a:spcBef>
              <a:spcPct val="0"/>
            </a:spcBef>
            <a:spcAft>
              <a:spcPct val="35000"/>
            </a:spcAft>
            <a:buNone/>
          </a:pPr>
          <a:r>
            <a:rPr lang="en-US" sz="1100" kern="1200"/>
            <a:t>Students showed concerns with retention were directed towards preparation for graduate schools/programs. Students also felt like they should have been given part of their tuition back.</a:t>
          </a:r>
        </a:p>
      </dsp:txBody>
      <dsp:txXfrm>
        <a:off x="6167610" y="1554201"/>
        <a:ext cx="4347989" cy="1242935"/>
      </dsp:txXfrm>
    </dsp:sp>
    <dsp:sp modelId="{E67500C7-CD3C-4E28-A612-121A0ABD390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B4402-E77E-4830-97B7-BFDA481F9C6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5EB11-4898-49C4-B63A-D080E4914C2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kern="1200"/>
            <a:t>Moving forward consistent training amongst professors/ administration. Also, returning a portion of tuition back to students may help relive some of the stress students encountered due to the transition.</a:t>
          </a:r>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8C0AA-AA02-4001-8A49-C07B9B37C67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52AF1-A030-4DE5-9B60-87BA92EA60CE}">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Very special thank you to: </a:t>
          </a:r>
        </a:p>
      </dsp:txBody>
      <dsp:txXfrm>
        <a:off x="0" y="2124"/>
        <a:ext cx="10515600" cy="724514"/>
      </dsp:txXfrm>
    </dsp:sp>
    <dsp:sp modelId="{3502912B-ECA4-4990-8244-3D7998443725}">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7035B-7BF9-4AEE-B704-C048E2C76864}">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Dr. Laurie Minns</a:t>
          </a:r>
        </a:p>
      </dsp:txBody>
      <dsp:txXfrm>
        <a:off x="0" y="726639"/>
        <a:ext cx="10515600" cy="724514"/>
      </dsp:txXfrm>
    </dsp:sp>
    <dsp:sp modelId="{E62CDAC6-9628-40B4-B239-A30BD784D226}">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BEE39-BDBD-41A8-AA77-3BCB689E4887}">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Alex Stuczynski</a:t>
          </a:r>
        </a:p>
      </dsp:txBody>
      <dsp:txXfrm>
        <a:off x="0" y="1451154"/>
        <a:ext cx="10515600" cy="724514"/>
      </dsp:txXfrm>
    </dsp:sp>
    <dsp:sp modelId="{8154CE08-2EFC-475A-AC17-D9E34A86F8B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C802D-237B-4590-BC9F-00A5CF104107}">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Baylee Dye</a:t>
          </a:r>
        </a:p>
      </dsp:txBody>
      <dsp:txXfrm>
        <a:off x="0" y="2175669"/>
        <a:ext cx="10515600" cy="724514"/>
      </dsp:txXfrm>
    </dsp:sp>
    <dsp:sp modelId="{07C3400F-3CAA-45F3-ACCF-D6AD29BFEDB4}">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792DD-1A0D-4735-B90B-4A65540E5A62}">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Jadyn Petersen</a:t>
          </a:r>
        </a:p>
      </dsp:txBody>
      <dsp:txXfrm>
        <a:off x="0" y="2900183"/>
        <a:ext cx="10515600" cy="724514"/>
      </dsp:txXfrm>
    </dsp:sp>
    <dsp:sp modelId="{1248BA22-46C9-4E68-9BD7-73A5FD314EC6}">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A2575-1B8E-4F94-A4D5-C9207C869844}">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Raegan Hauschildt</a:t>
          </a:r>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36DF-5DAA-4223-8F3F-892295CD5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001B7A-BA9B-424A-961D-64E35C7B7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05AA8-F8DA-4491-A685-5C5BB4F412DB}"/>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35F36729-7F6A-4F41-A5B1-384A86C46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5421A-77F3-4B19-B513-885174901D17}"/>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59219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400B-D022-4D45-9447-18AF751F33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6455A-4D1E-4C17-9C63-64B80C2F9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4AE0B-4ED4-47AA-8970-E3FBBC14FDD6}"/>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6A2D6476-B2A6-4F16-9304-CAFEFB7A4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1FEC0-692F-4370-B9C9-CCF518FCEED7}"/>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8980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54A03-97FA-4B45-97A2-4C8DC94C9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36480E-3388-4810-9C7D-29BF246A2B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0AFF0-753B-47F8-9B17-D73676B8E3CF}"/>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2241770C-0FDC-4A2D-AF64-0AC18AB36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A6F10-8499-427C-9494-394751924DE0}"/>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350762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C7A0-1342-4E48-BAE1-13A771B5B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E0D51B-0080-4016-A996-B81730513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35921-C672-4BD3-8CEA-88C18A8A1E4A}"/>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A6B74AF2-7B34-4A18-84A1-A3C7BB1A1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1CF61-169C-4B3A-B2F3-62998C0CB50F}"/>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79479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0DD9-9F4A-4940-A05F-1D4ECD0E8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6AA76-8D22-4429-9451-338DDF420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15ABF-9F37-4CAC-A391-E2C874158725}"/>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4525A878-D882-469B-B866-3040D3F94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A5FE5-3D42-46B9-B241-35627FDCF387}"/>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292211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F05B-6C5C-4A57-B255-483E3C386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2BF99-AFE9-4BB7-9274-3DE9900127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4EAFC8-F3A0-42F1-A668-933D8664B4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843B57-B6C7-4A77-96A3-AC05AC9A35FD}"/>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6" name="Footer Placeholder 5">
            <a:extLst>
              <a:ext uri="{FF2B5EF4-FFF2-40B4-BE49-F238E27FC236}">
                <a16:creationId xmlns:a16="http://schemas.microsoft.com/office/drawing/2014/main" id="{EA7B3F0A-5583-4B5E-BDF3-AC3735BB5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6D41A-85FA-43D8-87EB-E61334B99AC5}"/>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228356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57E1-F10F-467B-BB61-BA186336B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CC384-FFA6-4E30-B568-DDBD16ADD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C352B9-C6F7-47C4-B1BD-17BA519DD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A585E-08FB-4BD1-801C-BA7DA73B8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38C0B-DDEE-4746-B0C8-EC2938C4E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870A3-37D7-4FAC-893C-9D42B7EBFB65}"/>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8" name="Footer Placeholder 7">
            <a:extLst>
              <a:ext uri="{FF2B5EF4-FFF2-40B4-BE49-F238E27FC236}">
                <a16:creationId xmlns:a16="http://schemas.microsoft.com/office/drawing/2014/main" id="{DEA8BA25-EDAB-47A0-941A-5E02A5D28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D6DA3-8BAB-458E-8E90-D2B699FA3246}"/>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183288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9E26-31C2-48F6-AE20-266B8FA628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37ADC5-0A1A-492E-A0B2-2DD5A250D3D6}"/>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4" name="Footer Placeholder 3">
            <a:extLst>
              <a:ext uri="{FF2B5EF4-FFF2-40B4-BE49-F238E27FC236}">
                <a16:creationId xmlns:a16="http://schemas.microsoft.com/office/drawing/2014/main" id="{D65C0C9C-4B6F-4CAC-BC4A-367C2DD1C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A476A-81D4-473E-B080-6CB1EC616DF1}"/>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251826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29BC4-99A4-4B83-9E37-40B87CCCFB44}"/>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3" name="Footer Placeholder 2">
            <a:extLst>
              <a:ext uri="{FF2B5EF4-FFF2-40B4-BE49-F238E27FC236}">
                <a16:creationId xmlns:a16="http://schemas.microsoft.com/office/drawing/2014/main" id="{BD58AE38-93C6-4AE8-9E24-20D7DCBCE0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42063-2FE2-419E-8BDD-1D304656CE1B}"/>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107243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AD62-57A5-41BF-ABE8-DB9E9474A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7F00AC-3E4F-4784-AB78-16577DF3E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F9ED7-9154-4CB2-9D22-A5C06C4E7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84B49-2145-41A3-9780-A3BE018CF1B2}"/>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6" name="Footer Placeholder 5">
            <a:extLst>
              <a:ext uri="{FF2B5EF4-FFF2-40B4-BE49-F238E27FC236}">
                <a16:creationId xmlns:a16="http://schemas.microsoft.com/office/drawing/2014/main" id="{F3CB6580-503F-4FF7-8502-244FB037A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4809C-FAD9-487C-AD68-FF485A4F8CD7}"/>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110682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31D6-600A-488A-8E83-62C9F859E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AB456-2361-4EA5-84DD-24B036F02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1D8AE-E88D-426E-8062-05CBC2AE1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3292A-0518-450E-90A4-3630E7AC0E80}"/>
              </a:ext>
            </a:extLst>
          </p:cNvPr>
          <p:cNvSpPr>
            <a:spLocks noGrp="1"/>
          </p:cNvSpPr>
          <p:nvPr>
            <p:ph type="dt" sz="half" idx="10"/>
          </p:nvPr>
        </p:nvSpPr>
        <p:spPr/>
        <p:txBody>
          <a:bodyPr/>
          <a:lstStyle/>
          <a:p>
            <a:fld id="{47EB92D4-A4E6-4306-A5E1-67411739B735}" type="datetimeFigureOut">
              <a:rPr lang="en-US" smtClean="0"/>
              <a:t>4/8/2021</a:t>
            </a:fld>
            <a:endParaRPr lang="en-US"/>
          </a:p>
        </p:txBody>
      </p:sp>
      <p:sp>
        <p:nvSpPr>
          <p:cNvPr id="6" name="Footer Placeholder 5">
            <a:extLst>
              <a:ext uri="{FF2B5EF4-FFF2-40B4-BE49-F238E27FC236}">
                <a16:creationId xmlns:a16="http://schemas.microsoft.com/office/drawing/2014/main" id="{A59D7DFF-355A-4259-883B-CECF2226B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E69D2-0EF5-47AB-BB59-82A55EF7AA22}"/>
              </a:ext>
            </a:extLst>
          </p:cNvPr>
          <p:cNvSpPr>
            <a:spLocks noGrp="1"/>
          </p:cNvSpPr>
          <p:nvPr>
            <p:ph type="sldNum" sz="quarter" idx="12"/>
          </p:nvPr>
        </p:nvSpPr>
        <p:spPr/>
        <p:txBody>
          <a:bodyPr/>
          <a:lstStyle/>
          <a:p>
            <a:fld id="{506FC45D-62E8-497E-9532-B19E4D8AE629}" type="slidenum">
              <a:rPr lang="en-US" smtClean="0"/>
              <a:t>‹#›</a:t>
            </a:fld>
            <a:endParaRPr lang="en-US"/>
          </a:p>
        </p:txBody>
      </p:sp>
    </p:spTree>
    <p:extLst>
      <p:ext uri="{BB962C8B-B14F-4D97-AF65-F5344CB8AC3E}">
        <p14:creationId xmlns:p14="http://schemas.microsoft.com/office/powerpoint/2010/main" val="99763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45D36-0156-4906-B836-BA4868BB3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573EA1-C2FE-4463-A1B6-C145D655B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F0DF6-2FED-446D-BC6E-999501E90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B92D4-A4E6-4306-A5E1-67411739B735}" type="datetimeFigureOut">
              <a:rPr lang="en-US" smtClean="0"/>
              <a:t>4/8/2021</a:t>
            </a:fld>
            <a:endParaRPr lang="en-US"/>
          </a:p>
        </p:txBody>
      </p:sp>
      <p:sp>
        <p:nvSpPr>
          <p:cNvPr id="5" name="Footer Placeholder 4">
            <a:extLst>
              <a:ext uri="{FF2B5EF4-FFF2-40B4-BE49-F238E27FC236}">
                <a16:creationId xmlns:a16="http://schemas.microsoft.com/office/drawing/2014/main" id="{6C1DF6ED-27DB-442D-AC11-385223AFC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5F991-6F00-4ADE-B0A4-9875002A5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FC45D-62E8-497E-9532-B19E4D8AE629}" type="slidenum">
              <a:rPr lang="en-US" smtClean="0"/>
              <a:t>‹#›</a:t>
            </a:fld>
            <a:endParaRPr lang="en-US"/>
          </a:p>
        </p:txBody>
      </p:sp>
    </p:spTree>
    <p:extLst>
      <p:ext uri="{BB962C8B-B14F-4D97-AF65-F5344CB8AC3E}">
        <p14:creationId xmlns:p14="http://schemas.microsoft.com/office/powerpoint/2010/main" val="384768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6"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0"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64CFF0D-8F4B-4AB7-B406-6F047CD0964A}"/>
              </a:ext>
            </a:extLst>
          </p:cNvPr>
          <p:cNvSpPr>
            <a:spLocks noGrp="1"/>
          </p:cNvSpPr>
          <p:nvPr>
            <p:ph type="ctrTitle"/>
          </p:nvPr>
        </p:nvSpPr>
        <p:spPr>
          <a:xfrm>
            <a:off x="3215729" y="1764407"/>
            <a:ext cx="5760846" cy="2310312"/>
          </a:xfrm>
        </p:spPr>
        <p:txBody>
          <a:bodyPr>
            <a:normAutofit/>
          </a:bodyPr>
          <a:lstStyle/>
          <a:p>
            <a:r>
              <a:rPr lang="en-US" sz="4800" dirty="0">
                <a:solidFill>
                  <a:schemeClr val="tx2"/>
                </a:solidFill>
              </a:rPr>
              <a:t>How students reacted to the transition due to COVID-19</a:t>
            </a:r>
          </a:p>
        </p:txBody>
      </p:sp>
      <p:sp>
        <p:nvSpPr>
          <p:cNvPr id="3" name="Subtitle 2">
            <a:extLst>
              <a:ext uri="{FF2B5EF4-FFF2-40B4-BE49-F238E27FC236}">
                <a16:creationId xmlns:a16="http://schemas.microsoft.com/office/drawing/2014/main" id="{C3F3713B-89EA-43BA-9C83-D2816285B8AD}"/>
              </a:ext>
            </a:extLst>
          </p:cNvPr>
          <p:cNvSpPr>
            <a:spLocks noGrp="1"/>
          </p:cNvSpPr>
          <p:nvPr>
            <p:ph type="subTitle" idx="1"/>
          </p:nvPr>
        </p:nvSpPr>
        <p:spPr>
          <a:xfrm>
            <a:off x="3215729" y="4165152"/>
            <a:ext cx="5760846" cy="682079"/>
          </a:xfrm>
        </p:spPr>
        <p:txBody>
          <a:bodyPr>
            <a:normAutofit fontScale="92500"/>
          </a:bodyPr>
          <a:lstStyle/>
          <a:p>
            <a:r>
              <a:rPr lang="en-US" dirty="0">
                <a:solidFill>
                  <a:schemeClr val="tx2"/>
                </a:solidFill>
              </a:rPr>
              <a:t>Drake Leonard, Alex </a:t>
            </a:r>
            <a:r>
              <a:rPr lang="en-US" dirty="0" err="1">
                <a:solidFill>
                  <a:schemeClr val="tx2"/>
                </a:solidFill>
              </a:rPr>
              <a:t>Stuczynski</a:t>
            </a:r>
            <a:r>
              <a:rPr lang="en-US" dirty="0">
                <a:solidFill>
                  <a:schemeClr val="tx2"/>
                </a:solidFill>
              </a:rPr>
              <a:t>, Dr. Laurie </a:t>
            </a:r>
            <a:r>
              <a:rPr lang="en-US" dirty="0" err="1">
                <a:solidFill>
                  <a:schemeClr val="tx2"/>
                </a:solidFill>
              </a:rPr>
              <a:t>Minns</a:t>
            </a:r>
            <a:endParaRPr lang="en-US" dirty="0">
              <a:solidFill>
                <a:schemeClr val="tx2"/>
              </a:solidFill>
            </a:endParaRPr>
          </a:p>
        </p:txBody>
      </p:sp>
    </p:spTree>
    <p:extLst>
      <p:ext uri="{BB962C8B-B14F-4D97-AF65-F5344CB8AC3E}">
        <p14:creationId xmlns:p14="http://schemas.microsoft.com/office/powerpoint/2010/main" val="85097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61C3-A813-4249-8B0A-1A6C0F174653}"/>
              </a:ext>
            </a:extLst>
          </p:cNvPr>
          <p:cNvSpPr>
            <a:spLocks noGrp="1"/>
          </p:cNvSpPr>
          <p:nvPr>
            <p:ph type="title"/>
          </p:nvPr>
        </p:nvSpPr>
        <p:spPr/>
        <p:txBody>
          <a:bodyPr/>
          <a:lstStyle/>
          <a:p>
            <a:r>
              <a:rPr lang="en-US" dirty="0"/>
              <a:t>Process for analyzing “Wish Administration Knew”</a:t>
            </a:r>
          </a:p>
        </p:txBody>
      </p:sp>
      <p:graphicFrame>
        <p:nvGraphicFramePr>
          <p:cNvPr id="4" name="Content Placeholder 3">
            <a:extLst>
              <a:ext uri="{FF2B5EF4-FFF2-40B4-BE49-F238E27FC236}">
                <a16:creationId xmlns:a16="http://schemas.microsoft.com/office/drawing/2014/main" id="{473E0CCF-A44D-452C-A610-0A66946371A7}"/>
              </a:ext>
            </a:extLst>
          </p:cNvPr>
          <p:cNvGraphicFramePr>
            <a:graphicFrameLocks noGrp="1"/>
          </p:cNvGraphicFramePr>
          <p:nvPr>
            <p:ph idx="1"/>
            <p:extLst>
              <p:ext uri="{D42A27DB-BD31-4B8C-83A1-F6EECF244321}">
                <p14:modId xmlns:p14="http://schemas.microsoft.com/office/powerpoint/2010/main" val="32736418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2A21996-C82F-4D92-9A50-6A8DAEF9BA3E}"/>
              </a:ext>
            </a:extLst>
          </p:cNvPr>
          <p:cNvSpPr txBox="1"/>
          <p:nvPr/>
        </p:nvSpPr>
        <p:spPr>
          <a:xfrm>
            <a:off x="6696076" y="2456081"/>
            <a:ext cx="5495924" cy="646331"/>
          </a:xfrm>
          <a:prstGeom prst="rect">
            <a:avLst/>
          </a:prstGeom>
          <a:noFill/>
        </p:spPr>
        <p:txBody>
          <a:bodyPr wrap="square" rtlCol="0">
            <a:spAutoFit/>
          </a:bodyPr>
          <a:lstStyle/>
          <a:p>
            <a:r>
              <a:rPr lang="en-US" dirty="0"/>
              <a:t>A portion of students directed their responses towards professors instead of administration </a:t>
            </a:r>
          </a:p>
        </p:txBody>
      </p:sp>
    </p:spTree>
    <p:extLst>
      <p:ext uri="{BB962C8B-B14F-4D97-AF65-F5344CB8AC3E}">
        <p14:creationId xmlns:p14="http://schemas.microsoft.com/office/powerpoint/2010/main" val="237651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33F8-8759-458D-BBEC-66D9335D4E96}"/>
              </a:ext>
            </a:extLst>
          </p:cNvPr>
          <p:cNvSpPr>
            <a:spLocks noGrp="1"/>
          </p:cNvSpPr>
          <p:nvPr>
            <p:ph type="title"/>
          </p:nvPr>
        </p:nvSpPr>
        <p:spPr>
          <a:xfrm>
            <a:off x="838200" y="365125"/>
            <a:ext cx="4879019" cy="1325563"/>
          </a:xfrm>
        </p:spPr>
        <p:txBody>
          <a:bodyPr/>
          <a:lstStyle/>
          <a:p>
            <a:r>
              <a:rPr lang="en-US" dirty="0"/>
              <a:t>Wish University Administration Knew</a:t>
            </a:r>
          </a:p>
        </p:txBody>
      </p:sp>
      <p:graphicFrame>
        <p:nvGraphicFramePr>
          <p:cNvPr id="6" name="Content Placeholder 5">
            <a:extLst>
              <a:ext uri="{FF2B5EF4-FFF2-40B4-BE49-F238E27FC236}">
                <a16:creationId xmlns:a16="http://schemas.microsoft.com/office/drawing/2014/main" id="{546F5F33-6854-42C2-AAA6-5BC544AFFEFC}"/>
              </a:ext>
            </a:extLst>
          </p:cNvPr>
          <p:cNvGraphicFramePr>
            <a:graphicFrameLocks noGrp="1"/>
          </p:cNvGraphicFramePr>
          <p:nvPr>
            <p:ph idx="1"/>
            <p:extLst>
              <p:ext uri="{D42A27DB-BD31-4B8C-83A1-F6EECF244321}">
                <p14:modId xmlns:p14="http://schemas.microsoft.com/office/powerpoint/2010/main" val="1746491419"/>
              </p:ext>
            </p:extLst>
          </p:nvPr>
        </p:nvGraphicFramePr>
        <p:xfrm>
          <a:off x="838199" y="3429000"/>
          <a:ext cx="4879019" cy="2975976"/>
        </p:xfrm>
        <a:graphic>
          <a:graphicData uri="http://schemas.openxmlformats.org/drawingml/2006/table">
            <a:tbl>
              <a:tblPr>
                <a:tableStyleId>{5C22544A-7EE6-4342-B048-85BDC9FD1C3A}</a:tableStyleId>
              </a:tblPr>
              <a:tblGrid>
                <a:gridCol w="1954242">
                  <a:extLst>
                    <a:ext uri="{9D8B030D-6E8A-4147-A177-3AD203B41FA5}">
                      <a16:colId xmlns:a16="http://schemas.microsoft.com/office/drawing/2014/main" val="3980644042"/>
                    </a:ext>
                  </a:extLst>
                </a:gridCol>
                <a:gridCol w="843178">
                  <a:extLst>
                    <a:ext uri="{9D8B030D-6E8A-4147-A177-3AD203B41FA5}">
                      <a16:colId xmlns:a16="http://schemas.microsoft.com/office/drawing/2014/main" val="4066704861"/>
                    </a:ext>
                  </a:extLst>
                </a:gridCol>
                <a:gridCol w="1027626">
                  <a:extLst>
                    <a:ext uri="{9D8B030D-6E8A-4147-A177-3AD203B41FA5}">
                      <a16:colId xmlns:a16="http://schemas.microsoft.com/office/drawing/2014/main" val="827007612"/>
                    </a:ext>
                  </a:extLst>
                </a:gridCol>
                <a:gridCol w="1053973">
                  <a:extLst>
                    <a:ext uri="{9D8B030D-6E8A-4147-A177-3AD203B41FA5}">
                      <a16:colId xmlns:a16="http://schemas.microsoft.com/office/drawing/2014/main" val="2626160757"/>
                    </a:ext>
                  </a:extLst>
                </a:gridCol>
              </a:tblGrid>
              <a:tr h="184334">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gridSpan="2">
                  <a:txBody>
                    <a:bodyPr/>
                    <a:lstStyle/>
                    <a:p>
                      <a:pPr algn="ctr" fontAlgn="b"/>
                      <a:r>
                        <a:rPr lang="en-US" sz="1400" u="none" strike="noStrike" dirty="0">
                          <a:effectLst/>
                        </a:rPr>
                        <a:t>Wish Admins knew</a:t>
                      </a:r>
                      <a:endParaRPr lang="en-US" sz="1400" b="1" i="0" u="none" strike="noStrike" dirty="0">
                        <a:solidFill>
                          <a:srgbClr val="000000"/>
                        </a:solidFill>
                        <a:effectLst/>
                        <a:latin typeface="Calibri" panose="020F0502020204030204" pitchFamily="34" charset="0"/>
                      </a:endParaRPr>
                    </a:p>
                  </a:txBody>
                  <a:tcPr marL="4543" marR="4543" marT="4543"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2451332087"/>
                  </a:ext>
                </a:extLst>
              </a:tr>
              <a:tr h="184334">
                <a:tc gridSpan="2">
                  <a:txBody>
                    <a:bodyPr/>
                    <a:lstStyle/>
                    <a:p>
                      <a:pPr algn="ctr" fontAlgn="b"/>
                      <a:r>
                        <a:rPr lang="en-US" sz="1400" u="none" strike="noStrike" dirty="0">
                          <a:effectLst/>
                        </a:rPr>
                        <a:t>Negative</a:t>
                      </a:r>
                      <a:endParaRPr lang="en-US" sz="1400" b="0" i="0" u="none" strike="noStrike" dirty="0">
                        <a:solidFill>
                          <a:srgbClr val="000000"/>
                        </a:solidFill>
                        <a:effectLst/>
                        <a:latin typeface="Calibri" panose="020F0502020204030204" pitchFamily="34" charset="0"/>
                      </a:endParaRPr>
                    </a:p>
                  </a:txBody>
                  <a:tcPr marL="4543" marR="4543" marT="4543" marB="0" anchor="b"/>
                </a:tc>
                <a:tc hMerge="1">
                  <a:txBody>
                    <a:bodyPr/>
                    <a:lstStyle/>
                    <a:p>
                      <a:endParaRPr lang="en-US"/>
                    </a:p>
                  </a:txBody>
                  <a:tcPr/>
                </a:tc>
                <a:tc gridSpan="2">
                  <a:txBody>
                    <a:bodyPr/>
                    <a:lstStyle/>
                    <a:p>
                      <a:pPr algn="ctr" fontAlgn="b"/>
                      <a:r>
                        <a:rPr lang="en-US" sz="1400" u="none" strike="noStrike" dirty="0">
                          <a:effectLst/>
                        </a:rPr>
                        <a:t>Positive</a:t>
                      </a:r>
                      <a:endParaRPr lang="en-US" sz="1400" b="0" i="0" u="none" strike="noStrike" dirty="0">
                        <a:solidFill>
                          <a:srgbClr val="000000"/>
                        </a:solidFill>
                        <a:effectLst/>
                        <a:latin typeface="Calibri" panose="020F0502020204030204" pitchFamily="34" charset="0"/>
                      </a:endParaRPr>
                    </a:p>
                  </a:txBody>
                  <a:tcPr marL="4543" marR="4543" marT="4543" marB="0" anchor="b"/>
                </a:tc>
                <a:tc hMerge="1">
                  <a:txBody>
                    <a:bodyPr/>
                    <a:lstStyle/>
                    <a:p>
                      <a:endParaRPr lang="en-US"/>
                    </a:p>
                  </a:txBody>
                  <a:tcPr/>
                </a:tc>
                <a:extLst>
                  <a:ext uri="{0D108BD9-81ED-4DB2-BD59-A6C34878D82A}">
                    <a16:rowId xmlns:a16="http://schemas.microsoft.com/office/drawing/2014/main" val="1867648010"/>
                  </a:ext>
                </a:extLst>
              </a:tr>
              <a:tr h="361140">
                <a:tc>
                  <a:txBody>
                    <a:bodyPr/>
                    <a:lstStyle/>
                    <a:p>
                      <a:pPr algn="l" fontAlgn="b"/>
                      <a:r>
                        <a:rPr lang="en-US" sz="1400" u="none" strike="noStrike" dirty="0">
                          <a:effectLst/>
                        </a:rPr>
                        <a:t>Training</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r>
                        <a:rPr lang="en-US" sz="1400" u="none" strike="noStrike">
                          <a:effectLst/>
                        </a:rPr>
                        <a:t>CCR grading</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3925996716"/>
                  </a:ext>
                </a:extLst>
              </a:tr>
              <a:tr h="184334">
                <a:tc>
                  <a:txBody>
                    <a:bodyPr/>
                    <a:lstStyle/>
                    <a:p>
                      <a:pPr algn="l" fontAlgn="b"/>
                      <a:r>
                        <a:rPr lang="en-US" sz="1400" u="none" strike="noStrike">
                          <a:effectLst/>
                        </a:rPr>
                        <a:t>Development</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r>
                        <a:rPr lang="en-US" sz="1400" u="none" strike="noStrike">
                          <a:effectLst/>
                        </a:rPr>
                        <a:t>Proud</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145364218"/>
                  </a:ext>
                </a:extLst>
              </a:tr>
              <a:tr h="184334">
                <a:tc>
                  <a:txBody>
                    <a:bodyPr/>
                    <a:lstStyle/>
                    <a:p>
                      <a:pPr algn="l" fontAlgn="b"/>
                      <a:r>
                        <a:rPr lang="en-US" sz="1400" u="none" strike="noStrike">
                          <a:effectLst/>
                        </a:rPr>
                        <a:t>Communicate</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r>
                        <a:rPr lang="en-US" sz="1400" u="none" strike="noStrike">
                          <a:effectLst/>
                        </a:rPr>
                        <a:t>Good job </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2736009815"/>
                  </a:ext>
                </a:extLst>
              </a:tr>
              <a:tr h="184334">
                <a:tc>
                  <a:txBody>
                    <a:bodyPr/>
                    <a:lstStyle/>
                    <a:p>
                      <a:pPr algn="l" fontAlgn="b"/>
                      <a:r>
                        <a:rPr lang="en-US" sz="1400" u="none" strike="noStrike">
                          <a:effectLst/>
                        </a:rPr>
                        <a:t>Not ideal</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1561995958"/>
                  </a:ext>
                </a:extLst>
              </a:tr>
              <a:tr h="184334">
                <a:tc>
                  <a:txBody>
                    <a:bodyPr/>
                    <a:lstStyle/>
                    <a:p>
                      <a:pPr algn="l" fontAlgn="b"/>
                      <a:r>
                        <a:rPr lang="en-US" sz="1400" u="none" strike="noStrike">
                          <a:effectLst/>
                        </a:rPr>
                        <a:t>In-person</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1167630278"/>
                  </a:ext>
                </a:extLst>
              </a:tr>
              <a:tr h="184334">
                <a:tc>
                  <a:txBody>
                    <a:bodyPr/>
                    <a:lstStyle/>
                    <a:p>
                      <a:pPr algn="l" fontAlgn="b"/>
                      <a:r>
                        <a:rPr lang="en-US" sz="1400" u="none" strike="noStrike">
                          <a:effectLst/>
                        </a:rPr>
                        <a:t>transition</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1562148266"/>
                  </a:ext>
                </a:extLst>
              </a:tr>
              <a:tr h="184334">
                <a:tc>
                  <a:txBody>
                    <a:bodyPr/>
                    <a:lstStyle/>
                    <a:p>
                      <a:pPr algn="l" fontAlgn="b"/>
                      <a:r>
                        <a:rPr lang="en-US" sz="1400" u="none" strike="noStrike" dirty="0">
                          <a:effectLst/>
                        </a:rPr>
                        <a:t>Consistency </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2151460609"/>
                  </a:ext>
                </a:extLst>
              </a:tr>
              <a:tr h="184334">
                <a:tc>
                  <a:txBody>
                    <a:bodyPr/>
                    <a:lstStyle/>
                    <a:p>
                      <a:pPr algn="l" fontAlgn="b"/>
                      <a:r>
                        <a:rPr lang="en-US" sz="1400" u="none" strike="noStrike" dirty="0" err="1">
                          <a:effectLst/>
                        </a:rPr>
                        <a:t>Tution</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3701693279"/>
                  </a:ext>
                </a:extLst>
              </a:tr>
              <a:tr h="184334">
                <a:tc>
                  <a:txBody>
                    <a:bodyPr/>
                    <a:lstStyle/>
                    <a:p>
                      <a:pPr algn="l" fontAlgn="b"/>
                      <a:r>
                        <a:rPr lang="en-US" sz="1400" u="none" strike="noStrike">
                          <a:effectLst/>
                        </a:rPr>
                        <a:t>retain information</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989696685"/>
                  </a:ext>
                </a:extLst>
              </a:tr>
              <a:tr h="184334">
                <a:tc>
                  <a:txBody>
                    <a:bodyPr/>
                    <a:lstStyle/>
                    <a:p>
                      <a:pPr algn="l" fontAlgn="b"/>
                      <a:r>
                        <a:rPr lang="en-US" sz="1400" u="none" strike="noStrike">
                          <a:effectLst/>
                        </a:rPr>
                        <a:t>difficult</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3274582007"/>
                  </a:ext>
                </a:extLst>
              </a:tr>
              <a:tr h="184334">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4543" marR="4543" marT="4543"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543" marR="4543" marT="454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543" marR="4543" marT="4543" marB="0" anchor="b"/>
                </a:tc>
                <a:extLst>
                  <a:ext uri="{0D108BD9-81ED-4DB2-BD59-A6C34878D82A}">
                    <a16:rowId xmlns:a16="http://schemas.microsoft.com/office/drawing/2014/main" val="3653748588"/>
                  </a:ext>
                </a:extLst>
              </a:tr>
            </a:tbl>
          </a:graphicData>
        </a:graphic>
      </p:graphicFrame>
      <p:graphicFrame>
        <p:nvGraphicFramePr>
          <p:cNvPr id="4" name="Chart 3">
            <a:extLst>
              <a:ext uri="{FF2B5EF4-FFF2-40B4-BE49-F238E27FC236}">
                <a16:creationId xmlns:a16="http://schemas.microsoft.com/office/drawing/2014/main" id="{D55FD397-429E-4BDD-A2DB-F07E694B4340}"/>
              </a:ext>
            </a:extLst>
          </p:cNvPr>
          <p:cNvGraphicFramePr>
            <a:graphicFrameLocks/>
          </p:cNvGraphicFramePr>
          <p:nvPr>
            <p:extLst>
              <p:ext uri="{D42A27DB-BD31-4B8C-83A1-F6EECF244321}">
                <p14:modId xmlns:p14="http://schemas.microsoft.com/office/powerpoint/2010/main" val="563368872"/>
              </p:ext>
            </p:extLst>
          </p:nvPr>
        </p:nvGraphicFramePr>
        <p:xfrm>
          <a:off x="6640495" y="3506548"/>
          <a:ext cx="4713303" cy="2820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22E0F6C-5D1B-4E27-A7FB-8169C6AADA85}"/>
              </a:ext>
            </a:extLst>
          </p:cNvPr>
          <p:cNvGraphicFramePr>
            <a:graphicFrameLocks/>
          </p:cNvGraphicFramePr>
          <p:nvPr>
            <p:extLst>
              <p:ext uri="{D42A27DB-BD31-4B8C-83A1-F6EECF244321}">
                <p14:modId xmlns:p14="http://schemas.microsoft.com/office/powerpoint/2010/main" val="4250778593"/>
              </p:ext>
            </p:extLst>
          </p:nvPr>
        </p:nvGraphicFramePr>
        <p:xfrm>
          <a:off x="6640496" y="457200"/>
          <a:ext cx="471330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EFAA761-A1FE-4666-AEC8-A1A2FA52F4C4}"/>
              </a:ext>
            </a:extLst>
          </p:cNvPr>
          <p:cNvSpPr txBox="1"/>
          <p:nvPr/>
        </p:nvSpPr>
        <p:spPr>
          <a:xfrm>
            <a:off x="838199" y="1690688"/>
            <a:ext cx="4879019" cy="1754326"/>
          </a:xfrm>
          <a:prstGeom prst="rect">
            <a:avLst/>
          </a:prstGeom>
          <a:noFill/>
        </p:spPr>
        <p:txBody>
          <a:bodyPr wrap="square" rtlCol="0">
            <a:spAutoFit/>
          </a:bodyPr>
          <a:lstStyle/>
          <a:p>
            <a:r>
              <a:rPr lang="en-US" dirty="0"/>
              <a:t>Here are the results for the question: Wish University Administration Knew? (n=50) A large population of students did not understand the question and addressed professors instead of administration, we found 44 total answers that fit the criteria </a:t>
            </a:r>
          </a:p>
        </p:txBody>
      </p:sp>
    </p:spTree>
    <p:extLst>
      <p:ext uri="{BB962C8B-B14F-4D97-AF65-F5344CB8AC3E}">
        <p14:creationId xmlns:p14="http://schemas.microsoft.com/office/powerpoint/2010/main" val="267169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0"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5F379B2-2D2D-43FC-84C7-1CB648E02A47}"/>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General Conclusions</a:t>
            </a:r>
          </a:p>
        </p:txBody>
      </p:sp>
      <p:pic>
        <p:nvPicPr>
          <p:cNvPr id="1028" name="Picture 4" descr="Should I Consider Transferring to a New School? | Command Education">
            <a:extLst>
              <a:ext uri="{FF2B5EF4-FFF2-40B4-BE49-F238E27FC236}">
                <a16:creationId xmlns:a16="http://schemas.microsoft.com/office/drawing/2014/main" id="{C5A4EED4-85D0-448E-98FB-B2AF1314B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26" r="27473" b="-3"/>
          <a:stretch/>
        </p:blipFill>
        <p:spPr bwMode="auto">
          <a:xfrm>
            <a:off x="1424902" y="2492376"/>
            <a:ext cx="3209779" cy="35633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BD6277-3E2C-474D-85A4-1B40F7189F87}"/>
              </a:ext>
            </a:extLst>
          </p:cNvPr>
          <p:cNvSpPr>
            <a:spLocks noGrp="1"/>
          </p:cNvSpPr>
          <p:nvPr>
            <p:ph idx="1"/>
          </p:nvPr>
        </p:nvSpPr>
        <p:spPr>
          <a:xfrm>
            <a:off x="5295569" y="2494450"/>
            <a:ext cx="5471529" cy="3563159"/>
          </a:xfrm>
        </p:spPr>
        <p:txBody>
          <a:bodyPr>
            <a:normAutofit/>
          </a:bodyPr>
          <a:lstStyle/>
          <a:p>
            <a:r>
              <a:rPr lang="en-US" sz="2400" dirty="0"/>
              <a:t>Overall conclusions: </a:t>
            </a:r>
          </a:p>
          <a:p>
            <a:r>
              <a:rPr lang="en-US" sz="2400" dirty="0"/>
              <a:t>The overall trend is that the transition due to COVID affected students negatively.</a:t>
            </a:r>
          </a:p>
          <a:p>
            <a:r>
              <a:rPr lang="en-US" sz="2400" dirty="0"/>
              <a:t>A portion of students in both “Wish professor knew, and “Wish administration knew” showed praise towards professors/administration for their efforts.</a:t>
            </a:r>
          </a:p>
          <a:p>
            <a:endParaRPr lang="en-US" sz="2400" dirty="0"/>
          </a:p>
        </p:txBody>
      </p:sp>
    </p:spTree>
    <p:extLst>
      <p:ext uri="{BB962C8B-B14F-4D97-AF65-F5344CB8AC3E}">
        <p14:creationId xmlns:p14="http://schemas.microsoft.com/office/powerpoint/2010/main" val="305346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7832C-FFE8-4CD2-82A1-0246AD0FE5CE}"/>
              </a:ext>
            </a:extLst>
          </p:cNvPr>
          <p:cNvSpPr>
            <a:spLocks noGrp="1"/>
          </p:cNvSpPr>
          <p:nvPr>
            <p:ph type="title"/>
          </p:nvPr>
        </p:nvSpPr>
        <p:spPr>
          <a:xfrm>
            <a:off x="635000" y="640823"/>
            <a:ext cx="3418659" cy="5583148"/>
          </a:xfrm>
        </p:spPr>
        <p:txBody>
          <a:bodyPr anchor="ctr">
            <a:normAutofit/>
          </a:bodyPr>
          <a:lstStyle/>
          <a:p>
            <a:r>
              <a:rPr lang="en-US" sz="4600"/>
              <a:t>Conclusions from “Most Challenging” </a:t>
            </a:r>
          </a:p>
        </p:txBody>
      </p:sp>
      <p:sp>
        <p:nvSpPr>
          <p:cNvPr id="5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Content Placeholder 2">
            <a:extLst>
              <a:ext uri="{FF2B5EF4-FFF2-40B4-BE49-F238E27FC236}">
                <a16:creationId xmlns:a16="http://schemas.microsoft.com/office/drawing/2014/main" id="{972DB6E6-DC3E-4EE4-819B-4FDA9647CCF7}"/>
              </a:ext>
            </a:extLst>
          </p:cNvPr>
          <p:cNvGraphicFramePr>
            <a:graphicFrameLocks noGrp="1"/>
          </p:cNvGraphicFramePr>
          <p:nvPr>
            <p:ph idx="1"/>
            <p:extLst>
              <p:ext uri="{D42A27DB-BD31-4B8C-83A1-F6EECF244321}">
                <p14:modId xmlns:p14="http://schemas.microsoft.com/office/powerpoint/2010/main" val="42275149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4DED2A1-EA86-4FC0-A2CE-217390E93856}"/>
              </a:ext>
            </a:extLst>
          </p:cNvPr>
          <p:cNvSpPr/>
          <p:nvPr/>
        </p:nvSpPr>
        <p:spPr>
          <a:xfrm>
            <a:off x="4284511" y="640822"/>
            <a:ext cx="147530" cy="566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7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C926B-C9F3-4EC2-AB7B-AC73C63AA143}"/>
              </a:ext>
            </a:extLst>
          </p:cNvPr>
          <p:cNvSpPr>
            <a:spLocks noGrp="1"/>
          </p:cNvSpPr>
          <p:nvPr>
            <p:ph type="title"/>
          </p:nvPr>
        </p:nvSpPr>
        <p:spPr>
          <a:xfrm>
            <a:off x="838200" y="333041"/>
            <a:ext cx="10509504" cy="1076914"/>
          </a:xfrm>
          <a:ln>
            <a:noFill/>
          </a:ln>
        </p:spPr>
        <p:txBody>
          <a:bodyPr anchor="ctr">
            <a:normAutofit/>
          </a:bodyPr>
          <a:lstStyle/>
          <a:p>
            <a:r>
              <a:rPr lang="en-US" sz="4000" dirty="0"/>
              <a:t>Conclusions for “Wish Professors Knew”</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7ABB544-0E5A-4E7A-90C3-7A32A981198C}"/>
              </a:ext>
            </a:extLst>
          </p:cNvPr>
          <p:cNvGraphicFramePr>
            <a:graphicFrameLocks noGrp="1"/>
          </p:cNvGraphicFramePr>
          <p:nvPr>
            <p:ph idx="1"/>
            <p:extLst>
              <p:ext uri="{D42A27DB-BD31-4B8C-83A1-F6EECF244321}">
                <p14:modId xmlns:p14="http://schemas.microsoft.com/office/powerpoint/2010/main" val="182252633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CAA10AA-12B8-4E89-B64C-466CB2A04F48}"/>
              </a:ext>
            </a:extLst>
          </p:cNvPr>
          <p:cNvSpPr/>
          <p:nvPr/>
        </p:nvSpPr>
        <p:spPr>
          <a:xfrm>
            <a:off x="838200" y="0"/>
            <a:ext cx="10506456" cy="1913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71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2692-F8B1-4DB9-90E1-EE2FA4F7428C}"/>
              </a:ext>
            </a:extLst>
          </p:cNvPr>
          <p:cNvSpPr>
            <a:spLocks noGrp="1"/>
          </p:cNvSpPr>
          <p:nvPr>
            <p:ph type="title"/>
          </p:nvPr>
        </p:nvSpPr>
        <p:spPr/>
        <p:txBody>
          <a:bodyPr/>
          <a:lstStyle/>
          <a:p>
            <a:r>
              <a:rPr lang="en-US"/>
              <a:t>Conclusions for “Wish Administration Knew”</a:t>
            </a:r>
            <a:endParaRPr lang="en-US" dirty="0"/>
          </a:p>
        </p:txBody>
      </p:sp>
      <p:graphicFrame>
        <p:nvGraphicFramePr>
          <p:cNvPr id="5" name="Content Placeholder 2">
            <a:extLst>
              <a:ext uri="{FF2B5EF4-FFF2-40B4-BE49-F238E27FC236}">
                <a16:creationId xmlns:a16="http://schemas.microsoft.com/office/drawing/2014/main" id="{D7604849-AD31-43C9-8E98-47AF451C7405}"/>
              </a:ext>
            </a:extLst>
          </p:cNvPr>
          <p:cNvGraphicFramePr>
            <a:graphicFrameLocks noGrp="1"/>
          </p:cNvGraphicFramePr>
          <p:nvPr>
            <p:ph idx="1"/>
            <p:extLst>
              <p:ext uri="{D42A27DB-BD31-4B8C-83A1-F6EECF244321}">
                <p14:modId xmlns:p14="http://schemas.microsoft.com/office/powerpoint/2010/main" val="32657249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69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498A-9096-4966-950D-5C96B6AD34B5}"/>
              </a:ext>
            </a:extLst>
          </p:cNvPr>
          <p:cNvSpPr>
            <a:spLocks noGrp="1"/>
          </p:cNvSpPr>
          <p:nvPr>
            <p:ph type="title"/>
          </p:nvPr>
        </p:nvSpPr>
        <p:spPr/>
        <p:txBody>
          <a:bodyPr/>
          <a:lstStyle/>
          <a:p>
            <a:r>
              <a:rPr lang="en-US" dirty="0"/>
              <a:t>Acknowledgements</a:t>
            </a:r>
          </a:p>
        </p:txBody>
      </p:sp>
      <p:graphicFrame>
        <p:nvGraphicFramePr>
          <p:cNvPr id="5" name="Content Placeholder 2">
            <a:extLst>
              <a:ext uri="{FF2B5EF4-FFF2-40B4-BE49-F238E27FC236}">
                <a16:creationId xmlns:a16="http://schemas.microsoft.com/office/drawing/2014/main" id="{F0DDECB1-3AE6-4ED0-8517-768A1D0FAB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77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C73B880-3564-4AF5-86B7-E0A325EFEE8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Resource</a:t>
            </a:r>
          </a:p>
        </p:txBody>
      </p:sp>
      <p:sp>
        <p:nvSpPr>
          <p:cNvPr id="3" name="Content Placeholder 2">
            <a:extLst>
              <a:ext uri="{FF2B5EF4-FFF2-40B4-BE49-F238E27FC236}">
                <a16:creationId xmlns:a16="http://schemas.microsoft.com/office/drawing/2014/main" id="{4638E354-9EF9-474D-A86E-16666A1E1BC5}"/>
              </a:ext>
            </a:extLst>
          </p:cNvPr>
          <p:cNvSpPr>
            <a:spLocks noGrp="1"/>
          </p:cNvSpPr>
          <p:nvPr>
            <p:ph idx="1"/>
          </p:nvPr>
        </p:nvSpPr>
        <p:spPr>
          <a:xfrm>
            <a:off x="1367624" y="2490436"/>
            <a:ext cx="9708995" cy="3567173"/>
          </a:xfrm>
        </p:spPr>
        <p:txBody>
          <a:bodyPr anchor="ctr">
            <a:normAutofit/>
          </a:bodyPr>
          <a:lstStyle/>
          <a:p>
            <a:r>
              <a:rPr lang="en-US" sz="2400" dirty="0"/>
              <a:t>Hussein, E., Daoud, S., </a:t>
            </a:r>
            <a:r>
              <a:rPr lang="en-US" sz="2400" dirty="0" err="1"/>
              <a:t>Alrabaiah</a:t>
            </a:r>
            <a:r>
              <a:rPr lang="en-US" sz="2400" dirty="0"/>
              <a:t>, H., &amp; Badawi, R. (2020). Exploring undergraduate students’ attitudes towards emergency online learning during COVID-19: A case from the UAE. </a:t>
            </a:r>
            <a:r>
              <a:rPr lang="en-US" sz="2400" i="1" dirty="0"/>
              <a:t>Children and Youth Services Review</a:t>
            </a:r>
            <a:r>
              <a:rPr lang="en-US" sz="2400" dirty="0"/>
              <a:t>, </a:t>
            </a:r>
            <a:r>
              <a:rPr lang="en-US" sz="2400" i="1" dirty="0"/>
              <a:t>119</a:t>
            </a:r>
            <a:r>
              <a:rPr lang="en-US" sz="2400" dirty="0"/>
              <a:t>(August), 105699. https://doi.org/10.1016/j.childyouth.2020.105699</a:t>
            </a:r>
          </a:p>
          <a:p>
            <a:endParaRPr lang="en-US" sz="2400" dirty="0"/>
          </a:p>
        </p:txBody>
      </p:sp>
    </p:spTree>
    <p:extLst>
      <p:ext uri="{BB962C8B-B14F-4D97-AF65-F5344CB8AC3E}">
        <p14:creationId xmlns:p14="http://schemas.microsoft.com/office/powerpoint/2010/main" val="245463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22848-391A-4CB1-BDCE-C9F7A5A5DCAD}"/>
              </a:ext>
            </a:extLst>
          </p:cNvPr>
          <p:cNvSpPr>
            <a:spLocks noGrp="1"/>
          </p:cNvSpPr>
          <p:nvPr>
            <p:ph type="title"/>
          </p:nvPr>
        </p:nvSpPr>
        <p:spPr>
          <a:xfrm>
            <a:off x="3027924" y="416693"/>
            <a:ext cx="5754696" cy="1837349"/>
          </a:xfrm>
        </p:spPr>
        <p:txBody>
          <a:bodyPr>
            <a:normAutofit/>
          </a:bodyPr>
          <a:lstStyle/>
          <a:p>
            <a:pPr algn="ctr"/>
            <a:r>
              <a:rPr lang="en-US" sz="3600" dirty="0">
                <a:solidFill>
                  <a:schemeClr val="tx2"/>
                </a:solidFill>
              </a:rPr>
              <a:t>Background </a:t>
            </a:r>
          </a:p>
        </p:txBody>
      </p:sp>
      <p:grpSp>
        <p:nvGrpSpPr>
          <p:cNvPr id="45" name="Group 44">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6" name="Freeform: Shape 45">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47">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48">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ontent Placeholder 2">
            <a:extLst>
              <a:ext uri="{FF2B5EF4-FFF2-40B4-BE49-F238E27FC236}">
                <a16:creationId xmlns:a16="http://schemas.microsoft.com/office/drawing/2014/main" id="{E969319A-D264-4ADB-9F64-B9B3935995DF}"/>
              </a:ext>
            </a:extLst>
          </p:cNvPr>
          <p:cNvSpPr>
            <a:spLocks noGrp="1"/>
          </p:cNvSpPr>
          <p:nvPr>
            <p:ph idx="1"/>
          </p:nvPr>
        </p:nvSpPr>
        <p:spPr>
          <a:xfrm>
            <a:off x="3073051" y="2173095"/>
            <a:ext cx="5709721" cy="2430864"/>
          </a:xfrm>
        </p:spPr>
        <p:txBody>
          <a:bodyPr anchor="t">
            <a:normAutofit fontScale="92500" lnSpcReduction="20000"/>
          </a:bodyPr>
          <a:lstStyle/>
          <a:p>
            <a:r>
              <a:rPr lang="en-US" sz="2000" dirty="0">
                <a:solidFill>
                  <a:schemeClr val="tx2"/>
                </a:solidFill>
              </a:rPr>
              <a:t>In Spring of 2020 the effects of COVID-19 forced classes from a face-to-face format to a remote form of instruction.</a:t>
            </a:r>
          </a:p>
          <a:p>
            <a:r>
              <a:rPr lang="en-US" sz="2000" dirty="0">
                <a:solidFill>
                  <a:schemeClr val="tx2"/>
                </a:solidFill>
              </a:rPr>
              <a:t>A study done at UAE found that 55% of students saw classes online as a better use of funds and time. (Hussein et al., 2020)</a:t>
            </a:r>
          </a:p>
          <a:p>
            <a:r>
              <a:rPr lang="en-US" sz="2000" dirty="0">
                <a:solidFill>
                  <a:schemeClr val="tx2"/>
                </a:solidFill>
              </a:rPr>
              <a:t>In contrast, within the same study it was found that 53% of students found it difficult to focus in a remote setting </a:t>
            </a:r>
            <a:r>
              <a:rPr lang="en-US" sz="2100" dirty="0">
                <a:solidFill>
                  <a:schemeClr val="tx2"/>
                </a:solidFill>
              </a:rPr>
              <a:t>(Hussein et al., 2020)</a:t>
            </a:r>
          </a:p>
        </p:txBody>
      </p:sp>
      <p:grpSp>
        <p:nvGrpSpPr>
          <p:cNvPr id="63" name="Group 50">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64" name="Freeform: Shape 51">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52">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53">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54">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F2CDC537-2EC4-4079-A57B-52B0F75785AB}"/>
              </a:ext>
            </a:extLst>
          </p:cNvPr>
          <p:cNvPicPr>
            <a:picLocks noChangeAspect="1"/>
          </p:cNvPicPr>
          <p:nvPr/>
        </p:nvPicPr>
        <p:blipFill>
          <a:blip r:embed="rId2"/>
          <a:stretch>
            <a:fillRect/>
          </a:stretch>
        </p:blipFill>
        <p:spPr>
          <a:xfrm>
            <a:off x="8459433" y="4758431"/>
            <a:ext cx="3732567" cy="2099569"/>
          </a:xfrm>
          <a:prstGeom prst="rect">
            <a:avLst/>
          </a:prstGeom>
        </p:spPr>
      </p:pic>
      <p:sp>
        <p:nvSpPr>
          <p:cNvPr id="5" name="TextBox 4">
            <a:extLst>
              <a:ext uri="{FF2B5EF4-FFF2-40B4-BE49-F238E27FC236}">
                <a16:creationId xmlns:a16="http://schemas.microsoft.com/office/drawing/2014/main" id="{C97584ED-02AF-4B28-9FEB-2BDCC0968307}"/>
              </a:ext>
            </a:extLst>
          </p:cNvPr>
          <p:cNvSpPr txBox="1"/>
          <p:nvPr/>
        </p:nvSpPr>
        <p:spPr>
          <a:xfrm>
            <a:off x="4916102" y="6457891"/>
            <a:ext cx="3844031" cy="400110"/>
          </a:xfrm>
          <a:prstGeom prst="rect">
            <a:avLst/>
          </a:prstGeom>
          <a:noFill/>
        </p:spPr>
        <p:txBody>
          <a:bodyPr wrap="square" rtlCol="0">
            <a:spAutoFit/>
          </a:bodyPr>
          <a:lstStyle/>
          <a:p>
            <a:r>
              <a:rPr lang="en-US" sz="1000" dirty="0"/>
              <a:t>https://www.fda.gov/food/food-safety-during-emergencies/food-safety-and-coronavirus-disease-2019-covid-19</a:t>
            </a:r>
          </a:p>
        </p:txBody>
      </p:sp>
    </p:spTree>
    <p:extLst>
      <p:ext uri="{BB962C8B-B14F-4D97-AF65-F5344CB8AC3E}">
        <p14:creationId xmlns:p14="http://schemas.microsoft.com/office/powerpoint/2010/main" val="281283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510E5A3-1B7A-43EC-B29F-AFE2301A7AFD}"/>
              </a:ext>
            </a:extLst>
          </p:cNvPr>
          <p:cNvPicPr>
            <a:picLocks noChangeAspect="1"/>
          </p:cNvPicPr>
          <p:nvPr/>
        </p:nvPicPr>
        <p:blipFill rotWithShape="1">
          <a:blip r:embed="rId2">
            <a:alphaModFix amt="35000"/>
          </a:blip>
          <a:srcRect t="9916" b="10578"/>
          <a:stretch/>
        </p:blipFill>
        <p:spPr>
          <a:xfrm>
            <a:off x="20" y="1"/>
            <a:ext cx="12191980" cy="6857999"/>
          </a:xfrm>
          <a:prstGeom prst="rect">
            <a:avLst/>
          </a:prstGeom>
        </p:spPr>
      </p:pic>
      <p:sp>
        <p:nvSpPr>
          <p:cNvPr id="2" name="Title 1">
            <a:extLst>
              <a:ext uri="{FF2B5EF4-FFF2-40B4-BE49-F238E27FC236}">
                <a16:creationId xmlns:a16="http://schemas.microsoft.com/office/drawing/2014/main" id="{CEB38C10-AE2F-4105-A350-395549672BB6}"/>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What the transition looked like for BIOH370 students </a:t>
            </a:r>
          </a:p>
        </p:txBody>
      </p:sp>
      <p:cxnSp>
        <p:nvCxnSpPr>
          <p:cNvPr id="31" name="Straight Connector 3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BBAFEB09-0B54-43AA-AF75-FBF148337801}"/>
              </a:ext>
            </a:extLst>
          </p:cNvPr>
          <p:cNvGraphicFramePr>
            <a:graphicFrameLocks noGrp="1"/>
          </p:cNvGraphicFramePr>
          <p:nvPr>
            <p:ph idx="1"/>
            <p:extLst>
              <p:ext uri="{D42A27DB-BD31-4B8C-83A1-F6EECF244321}">
                <p14:modId xmlns:p14="http://schemas.microsoft.com/office/powerpoint/2010/main" val="1531946637"/>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53921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13C71-94EF-45B7-835D-4253EC99BC2F}"/>
              </a:ext>
            </a:extLst>
          </p:cNvPr>
          <p:cNvSpPr>
            <a:spLocks noGrp="1"/>
          </p:cNvSpPr>
          <p:nvPr>
            <p:ph type="title"/>
          </p:nvPr>
        </p:nvSpPr>
        <p:spPr>
          <a:xfrm>
            <a:off x="804672" y="802955"/>
            <a:ext cx="4977976" cy="1454051"/>
          </a:xfrm>
        </p:spPr>
        <p:txBody>
          <a:bodyPr>
            <a:normAutofit/>
          </a:bodyPr>
          <a:lstStyle/>
          <a:p>
            <a:r>
              <a:rPr lang="en-US" sz="3600" dirty="0">
                <a:solidFill>
                  <a:schemeClr val="tx2"/>
                </a:solidFill>
              </a:rPr>
              <a:t>What we asked the students</a:t>
            </a:r>
          </a:p>
        </p:txBody>
      </p:sp>
      <p:sp>
        <p:nvSpPr>
          <p:cNvPr id="3" name="Content Placeholder 2">
            <a:extLst>
              <a:ext uri="{FF2B5EF4-FFF2-40B4-BE49-F238E27FC236}">
                <a16:creationId xmlns:a16="http://schemas.microsoft.com/office/drawing/2014/main" id="{4347978E-D3E2-476E-90AA-2ED9E93E56C2}"/>
              </a:ext>
            </a:extLst>
          </p:cNvPr>
          <p:cNvSpPr>
            <a:spLocks noGrp="1"/>
          </p:cNvSpPr>
          <p:nvPr>
            <p:ph idx="1"/>
          </p:nvPr>
        </p:nvSpPr>
        <p:spPr>
          <a:xfrm>
            <a:off x="804672" y="3222594"/>
            <a:ext cx="3376711" cy="2838378"/>
          </a:xfrm>
        </p:spPr>
        <p:txBody>
          <a:bodyPr anchor="ctr">
            <a:normAutofit/>
          </a:bodyPr>
          <a:lstStyle/>
          <a:p>
            <a:pPr marL="0" indent="0">
              <a:buNone/>
            </a:pPr>
            <a:r>
              <a:rPr lang="en-US" sz="1800" dirty="0">
                <a:solidFill>
                  <a:schemeClr val="tx2"/>
                </a:solidFill>
              </a:rPr>
              <a:t>3 survey questions were given to the students:</a:t>
            </a:r>
          </a:p>
          <a:p>
            <a:r>
              <a:rPr lang="en-US" sz="1800" dirty="0">
                <a:solidFill>
                  <a:schemeClr val="tx2"/>
                </a:solidFill>
              </a:rPr>
              <a:t>What was the most challenging?</a:t>
            </a:r>
          </a:p>
          <a:p>
            <a:r>
              <a:rPr lang="en-US" sz="1800" dirty="0">
                <a:solidFill>
                  <a:schemeClr val="tx2"/>
                </a:solidFill>
              </a:rPr>
              <a:t>What do you wish the professors knew?</a:t>
            </a:r>
          </a:p>
          <a:p>
            <a:r>
              <a:rPr lang="en-US" sz="1800" dirty="0">
                <a:solidFill>
                  <a:schemeClr val="tx2"/>
                </a:solidFill>
              </a:rPr>
              <a:t>What do you wish the University administration knew?</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948F817B-7F81-4282-9E9F-33EAF99F61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A77A88D1-696C-44A3-8D5A-0B98D9AA7A95}"/>
              </a:ext>
            </a:extLst>
          </p:cNvPr>
          <p:cNvSpPr txBox="1"/>
          <p:nvPr/>
        </p:nvSpPr>
        <p:spPr>
          <a:xfrm>
            <a:off x="996603" y="2022266"/>
            <a:ext cx="5235521" cy="1200329"/>
          </a:xfrm>
          <a:prstGeom prst="rect">
            <a:avLst/>
          </a:prstGeom>
          <a:noFill/>
        </p:spPr>
        <p:txBody>
          <a:bodyPr wrap="square" rtlCol="0">
            <a:spAutoFit/>
          </a:bodyPr>
          <a:lstStyle/>
          <a:p>
            <a:r>
              <a:rPr lang="en-US" dirty="0">
                <a:solidFill>
                  <a:schemeClr val="tx2"/>
                </a:solidFill>
              </a:rPr>
              <a:t>The results recorded in this study were approved by the University of Montana IRB. (IRB#186-19). All students that were participating in the survey signed a FERPA agreement</a:t>
            </a:r>
          </a:p>
        </p:txBody>
      </p:sp>
    </p:spTree>
    <p:extLst>
      <p:ext uri="{BB962C8B-B14F-4D97-AF65-F5344CB8AC3E}">
        <p14:creationId xmlns:p14="http://schemas.microsoft.com/office/powerpoint/2010/main" val="33940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8FE5E-56EC-4376-9AA5-82D5A0D96E46}"/>
              </a:ext>
            </a:extLst>
          </p:cNvPr>
          <p:cNvSpPr>
            <a:spLocks noGrp="1"/>
          </p:cNvSpPr>
          <p:nvPr>
            <p:ph type="title"/>
          </p:nvPr>
        </p:nvSpPr>
        <p:spPr>
          <a:xfrm>
            <a:off x="1136397" y="718336"/>
            <a:ext cx="2503448" cy="825624"/>
          </a:xfrm>
        </p:spPr>
        <p:txBody>
          <a:bodyPr anchor="b">
            <a:normAutofit/>
          </a:bodyPr>
          <a:lstStyle/>
          <a:p>
            <a:r>
              <a:rPr lang="en-US" sz="4000" dirty="0"/>
              <a:t>Key words</a:t>
            </a:r>
          </a:p>
        </p:txBody>
      </p:sp>
      <p:sp>
        <p:nvSpPr>
          <p:cNvPr id="3" name="Content Placeholder 2">
            <a:extLst>
              <a:ext uri="{FF2B5EF4-FFF2-40B4-BE49-F238E27FC236}">
                <a16:creationId xmlns:a16="http://schemas.microsoft.com/office/drawing/2014/main" id="{06E3E166-C03D-4762-9ADC-8572BDFD3027}"/>
              </a:ext>
            </a:extLst>
          </p:cNvPr>
          <p:cNvSpPr>
            <a:spLocks noGrp="1"/>
          </p:cNvSpPr>
          <p:nvPr>
            <p:ph idx="1"/>
          </p:nvPr>
        </p:nvSpPr>
        <p:spPr>
          <a:xfrm>
            <a:off x="1136397" y="1646052"/>
            <a:ext cx="4394391" cy="3831470"/>
          </a:xfrm>
        </p:spPr>
        <p:txBody>
          <a:bodyPr anchor="t">
            <a:normAutofit fontScale="92500" lnSpcReduction="20000"/>
          </a:bodyPr>
          <a:lstStyle/>
          <a:p>
            <a:r>
              <a:rPr lang="en-US" sz="1700" dirty="0"/>
              <a:t>Most Challenging:</a:t>
            </a:r>
          </a:p>
          <a:p>
            <a:pPr lvl="1"/>
            <a:r>
              <a:rPr lang="en-US" sz="1700" dirty="0"/>
              <a:t>In-person, Date/Time, Pace, Focus/Motivation, Money, Mental Health, Contact with Professor, Unknown/Uncertainty.</a:t>
            </a:r>
          </a:p>
          <a:p>
            <a:r>
              <a:rPr lang="en-US" sz="1700" dirty="0"/>
              <a:t>Wish Professors Knew:</a:t>
            </a:r>
          </a:p>
          <a:p>
            <a:pPr lvl="1"/>
            <a:r>
              <a:rPr lang="en-US" sz="1700" dirty="0"/>
              <a:t>Negative: Harder, Overwhelming, Negative, Don’t learn well, Not effective, Overcompensating, Hands on, Stressed, Should understand, difficult </a:t>
            </a:r>
          </a:p>
          <a:p>
            <a:pPr lvl="1"/>
            <a:r>
              <a:rPr lang="en-US" sz="1700" dirty="0"/>
              <a:t>Positive: Appreciate, good, pleased, same page, I enjoy, loved</a:t>
            </a:r>
          </a:p>
          <a:p>
            <a:r>
              <a:rPr lang="en-US" sz="1700" dirty="0"/>
              <a:t>Wish Administration Knew:</a:t>
            </a:r>
          </a:p>
          <a:p>
            <a:pPr lvl="1"/>
            <a:r>
              <a:rPr lang="en-US" sz="1700" dirty="0"/>
              <a:t>Negative: Training, Development, Communicate, Not ideal, In-person, Transition, Consistency, Tuition, Retain information, Difficult </a:t>
            </a:r>
          </a:p>
          <a:p>
            <a:pPr lvl="1"/>
            <a:r>
              <a:rPr lang="en-US" sz="1700" dirty="0"/>
              <a:t>Positive: CCR grading, Proud, Good job</a:t>
            </a:r>
          </a:p>
          <a:p>
            <a:pPr lvl="1"/>
            <a:endParaRPr lang="en-US" sz="1700" dirty="0"/>
          </a:p>
        </p:txBody>
      </p:sp>
      <p:sp>
        <p:nvSpPr>
          <p:cNvPr id="30" name="Rectangle 2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E41550B-A558-4A36-81CC-D85CFAEDC143}"/>
              </a:ext>
            </a:extLst>
          </p:cNvPr>
          <p:cNvPicPr>
            <a:picLocks noChangeAspect="1"/>
          </p:cNvPicPr>
          <p:nvPr/>
        </p:nvPicPr>
        <p:blipFill>
          <a:blip r:embed="rId2"/>
          <a:stretch>
            <a:fillRect/>
          </a:stretch>
        </p:blipFill>
        <p:spPr>
          <a:xfrm>
            <a:off x="6288352" y="1745877"/>
            <a:ext cx="5108676" cy="3831470"/>
          </a:xfrm>
          <a:prstGeom prst="rect">
            <a:avLst/>
          </a:prstGeom>
        </p:spPr>
      </p:pic>
      <p:sp>
        <p:nvSpPr>
          <p:cNvPr id="7" name="Rectangle 6">
            <a:extLst>
              <a:ext uri="{FF2B5EF4-FFF2-40B4-BE49-F238E27FC236}">
                <a16:creationId xmlns:a16="http://schemas.microsoft.com/office/drawing/2014/main" id="{CF71DC82-9C0E-403A-8112-6D7413BF8227}"/>
              </a:ext>
            </a:extLst>
          </p:cNvPr>
          <p:cNvSpPr/>
          <p:nvPr/>
        </p:nvSpPr>
        <p:spPr>
          <a:xfrm>
            <a:off x="6096000" y="836074"/>
            <a:ext cx="4634142" cy="707886"/>
          </a:xfrm>
          <a:prstGeom prst="rect">
            <a:avLst/>
          </a:prstGeom>
        </p:spPr>
        <p:txBody>
          <a:bodyPr wrap="square">
            <a:spAutoFit/>
          </a:bodyPr>
          <a:lstStyle/>
          <a:p>
            <a:r>
              <a:rPr lang="en-US" sz="4000" dirty="0">
                <a:latin typeface="+mj-lt"/>
              </a:rPr>
              <a:t>Qualitative analysis  </a:t>
            </a:r>
          </a:p>
        </p:txBody>
      </p:sp>
      <p:sp>
        <p:nvSpPr>
          <p:cNvPr id="9" name="TextBox 8">
            <a:extLst>
              <a:ext uri="{FF2B5EF4-FFF2-40B4-BE49-F238E27FC236}">
                <a16:creationId xmlns:a16="http://schemas.microsoft.com/office/drawing/2014/main" id="{0358F76D-86C5-454A-8388-81DA84DA94D2}"/>
              </a:ext>
            </a:extLst>
          </p:cNvPr>
          <p:cNvSpPr txBox="1"/>
          <p:nvPr/>
        </p:nvSpPr>
        <p:spPr>
          <a:xfrm>
            <a:off x="6096000" y="5606428"/>
            <a:ext cx="5817063" cy="415498"/>
          </a:xfrm>
          <a:prstGeom prst="rect">
            <a:avLst/>
          </a:prstGeom>
          <a:noFill/>
        </p:spPr>
        <p:txBody>
          <a:bodyPr wrap="square" rtlCol="0">
            <a:spAutoFit/>
          </a:bodyPr>
          <a:lstStyle/>
          <a:p>
            <a:r>
              <a:rPr lang="en-US" sz="1050" dirty="0" err="1"/>
              <a:t>Mayring</a:t>
            </a:r>
            <a:r>
              <a:rPr lang="en-US" sz="1050" dirty="0"/>
              <a:t> P (2004) Qualitative content analysis. In: Flick U, von </a:t>
            </a:r>
            <a:r>
              <a:rPr lang="en-US" sz="1050" dirty="0" err="1"/>
              <a:t>Kardoff</a:t>
            </a:r>
            <a:r>
              <a:rPr lang="en-US" sz="1050" dirty="0"/>
              <a:t> E, Steinke I (eds) A companion to qualitative research. Sage, London, pp 266–269</a:t>
            </a:r>
          </a:p>
        </p:txBody>
      </p:sp>
    </p:spTree>
    <p:extLst>
      <p:ext uri="{BB962C8B-B14F-4D97-AF65-F5344CB8AC3E}">
        <p14:creationId xmlns:p14="http://schemas.microsoft.com/office/powerpoint/2010/main" val="6256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1A13-55D1-4F4C-B406-C09707294F81}"/>
              </a:ext>
            </a:extLst>
          </p:cNvPr>
          <p:cNvSpPr>
            <a:spLocks noGrp="1"/>
          </p:cNvSpPr>
          <p:nvPr>
            <p:ph type="title"/>
          </p:nvPr>
        </p:nvSpPr>
        <p:spPr/>
        <p:txBody>
          <a:bodyPr/>
          <a:lstStyle/>
          <a:p>
            <a:r>
              <a:rPr lang="en-US" dirty="0"/>
              <a:t>The Process for analyzing “Most Challenging”</a:t>
            </a:r>
          </a:p>
        </p:txBody>
      </p:sp>
      <p:graphicFrame>
        <p:nvGraphicFramePr>
          <p:cNvPr id="4" name="Content Placeholder 3">
            <a:extLst>
              <a:ext uri="{FF2B5EF4-FFF2-40B4-BE49-F238E27FC236}">
                <a16:creationId xmlns:a16="http://schemas.microsoft.com/office/drawing/2014/main" id="{157B0C2F-ABB1-4125-82F1-7026D146F754}"/>
              </a:ext>
            </a:extLst>
          </p:cNvPr>
          <p:cNvGraphicFramePr>
            <a:graphicFrameLocks noGrp="1"/>
          </p:cNvGraphicFramePr>
          <p:nvPr>
            <p:ph idx="1"/>
            <p:extLst>
              <p:ext uri="{D42A27DB-BD31-4B8C-83A1-F6EECF244321}">
                <p14:modId xmlns:p14="http://schemas.microsoft.com/office/powerpoint/2010/main" val="1691813762"/>
              </p:ext>
            </p:extLst>
          </p:nvPr>
        </p:nvGraphicFramePr>
        <p:xfrm>
          <a:off x="838200" y="15875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7AAA5F3-60A1-4149-93A0-BDCF882BA21E}"/>
              </a:ext>
            </a:extLst>
          </p:cNvPr>
          <p:cNvSpPr txBox="1"/>
          <p:nvPr/>
        </p:nvSpPr>
        <p:spPr>
          <a:xfrm>
            <a:off x="6734175" y="3396347"/>
            <a:ext cx="2619375" cy="646331"/>
          </a:xfrm>
          <a:prstGeom prst="rect">
            <a:avLst/>
          </a:prstGeom>
          <a:noFill/>
        </p:spPr>
        <p:txBody>
          <a:bodyPr wrap="square" rtlCol="0">
            <a:spAutoFit/>
          </a:bodyPr>
          <a:lstStyle/>
          <a:p>
            <a:r>
              <a:rPr lang="en-US" dirty="0"/>
              <a:t>Some student's responses had multiple key words</a:t>
            </a:r>
          </a:p>
        </p:txBody>
      </p:sp>
    </p:spTree>
    <p:extLst>
      <p:ext uri="{BB962C8B-B14F-4D97-AF65-F5344CB8AC3E}">
        <p14:creationId xmlns:p14="http://schemas.microsoft.com/office/powerpoint/2010/main" val="236476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39C4-F19A-4106-BFDB-821AC9B30E9E}"/>
              </a:ext>
            </a:extLst>
          </p:cNvPr>
          <p:cNvSpPr>
            <a:spLocks noGrp="1"/>
          </p:cNvSpPr>
          <p:nvPr>
            <p:ph type="title"/>
          </p:nvPr>
        </p:nvSpPr>
        <p:spPr/>
        <p:txBody>
          <a:bodyPr/>
          <a:lstStyle/>
          <a:p>
            <a:r>
              <a:rPr lang="en-US" dirty="0"/>
              <a:t>Most Challenging </a:t>
            </a:r>
          </a:p>
        </p:txBody>
      </p:sp>
      <p:graphicFrame>
        <p:nvGraphicFramePr>
          <p:cNvPr id="4" name="Content Placeholder 3">
            <a:extLst>
              <a:ext uri="{FF2B5EF4-FFF2-40B4-BE49-F238E27FC236}">
                <a16:creationId xmlns:a16="http://schemas.microsoft.com/office/drawing/2014/main" id="{4FC96909-2C07-41CA-B34D-A1EC52D8F74F}"/>
              </a:ext>
            </a:extLst>
          </p:cNvPr>
          <p:cNvGraphicFramePr>
            <a:graphicFrameLocks noGrp="1"/>
          </p:cNvGraphicFramePr>
          <p:nvPr>
            <p:ph idx="1"/>
            <p:extLst>
              <p:ext uri="{D42A27DB-BD31-4B8C-83A1-F6EECF244321}">
                <p14:modId xmlns:p14="http://schemas.microsoft.com/office/powerpoint/2010/main" val="3243768535"/>
              </p:ext>
            </p:extLst>
          </p:nvPr>
        </p:nvGraphicFramePr>
        <p:xfrm>
          <a:off x="6096000" y="1895054"/>
          <a:ext cx="5257800" cy="40019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E2015E3-AA6D-4F7B-9B58-B6EEA70EDB23}"/>
              </a:ext>
            </a:extLst>
          </p:cNvPr>
          <p:cNvSpPr txBox="1"/>
          <p:nvPr/>
        </p:nvSpPr>
        <p:spPr>
          <a:xfrm>
            <a:off x="838200" y="1428490"/>
            <a:ext cx="4337482" cy="1754326"/>
          </a:xfrm>
          <a:prstGeom prst="rect">
            <a:avLst/>
          </a:prstGeom>
          <a:noFill/>
        </p:spPr>
        <p:txBody>
          <a:bodyPr wrap="square" rtlCol="0">
            <a:spAutoFit/>
          </a:bodyPr>
          <a:lstStyle/>
          <a:p>
            <a:r>
              <a:rPr lang="en-US" dirty="0"/>
              <a:t>When looking at the results from the question: What was the most challenging part of the transition? We see the following trends. (n=50) Some students responses had multiple key words, so there are 52 counted responses </a:t>
            </a:r>
          </a:p>
        </p:txBody>
      </p:sp>
      <p:graphicFrame>
        <p:nvGraphicFramePr>
          <p:cNvPr id="6" name="Table 5">
            <a:extLst>
              <a:ext uri="{FF2B5EF4-FFF2-40B4-BE49-F238E27FC236}">
                <a16:creationId xmlns:a16="http://schemas.microsoft.com/office/drawing/2014/main" id="{EA019D5A-DBBB-4D3E-ACBA-63963E791A60}"/>
              </a:ext>
            </a:extLst>
          </p:cNvPr>
          <p:cNvGraphicFramePr>
            <a:graphicFrameLocks noGrp="1"/>
          </p:cNvGraphicFramePr>
          <p:nvPr>
            <p:extLst>
              <p:ext uri="{D42A27DB-BD31-4B8C-83A1-F6EECF244321}">
                <p14:modId xmlns:p14="http://schemas.microsoft.com/office/powerpoint/2010/main" val="3581623277"/>
              </p:ext>
            </p:extLst>
          </p:nvPr>
        </p:nvGraphicFramePr>
        <p:xfrm>
          <a:off x="1060141" y="3284737"/>
          <a:ext cx="3504178" cy="2760960"/>
        </p:xfrm>
        <a:graphic>
          <a:graphicData uri="http://schemas.openxmlformats.org/drawingml/2006/table">
            <a:tbl>
              <a:tblPr>
                <a:tableStyleId>{5C22544A-7EE6-4342-B048-85BDC9FD1C3A}</a:tableStyleId>
              </a:tblPr>
              <a:tblGrid>
                <a:gridCol w="1696403">
                  <a:extLst>
                    <a:ext uri="{9D8B030D-6E8A-4147-A177-3AD203B41FA5}">
                      <a16:colId xmlns:a16="http://schemas.microsoft.com/office/drawing/2014/main" val="2586107245"/>
                    </a:ext>
                  </a:extLst>
                </a:gridCol>
                <a:gridCol w="1807775">
                  <a:extLst>
                    <a:ext uri="{9D8B030D-6E8A-4147-A177-3AD203B41FA5}">
                      <a16:colId xmlns:a16="http://schemas.microsoft.com/office/drawing/2014/main" val="1054336023"/>
                    </a:ext>
                  </a:extLst>
                </a:gridCol>
              </a:tblGrid>
              <a:tr h="276096">
                <a:tc gridSpan="2">
                  <a:txBody>
                    <a:bodyPr/>
                    <a:lstStyle/>
                    <a:p>
                      <a:pPr algn="ctr" fontAlgn="b"/>
                      <a:r>
                        <a:rPr lang="en-US" sz="1400" u="none" strike="noStrike" dirty="0">
                          <a:effectLst/>
                        </a:rPr>
                        <a:t>Most challenging </a:t>
                      </a:r>
                      <a:endParaRPr lang="en-US"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2270393"/>
                  </a:ext>
                </a:extLst>
              </a:tr>
              <a:tr h="276096">
                <a:tc>
                  <a:txBody>
                    <a:bodyPr/>
                    <a:lstStyle/>
                    <a:p>
                      <a:pPr algn="l" fontAlgn="b"/>
                      <a:r>
                        <a:rPr lang="en-US" sz="1400" u="none" strike="noStrike" dirty="0">
                          <a:effectLst/>
                        </a:rPr>
                        <a:t>In person</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4558505"/>
                  </a:ext>
                </a:extLst>
              </a:tr>
              <a:tr h="276096">
                <a:tc>
                  <a:txBody>
                    <a:bodyPr/>
                    <a:lstStyle/>
                    <a:p>
                      <a:pPr algn="l" fontAlgn="b"/>
                      <a:r>
                        <a:rPr lang="en-US" sz="1400" u="none" strike="noStrike" dirty="0">
                          <a:effectLst/>
                        </a:rPr>
                        <a:t>Date/time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74233256"/>
                  </a:ext>
                </a:extLst>
              </a:tr>
              <a:tr h="276096">
                <a:tc>
                  <a:txBody>
                    <a:bodyPr/>
                    <a:lstStyle/>
                    <a:p>
                      <a:pPr algn="l" fontAlgn="b"/>
                      <a:r>
                        <a:rPr lang="en-US" sz="1400" u="none" strike="noStrike" dirty="0">
                          <a:effectLst/>
                        </a:rPr>
                        <a:t>Pace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11378661"/>
                  </a:ext>
                </a:extLst>
              </a:tr>
              <a:tr h="276096">
                <a:tc>
                  <a:txBody>
                    <a:bodyPr/>
                    <a:lstStyle/>
                    <a:p>
                      <a:pPr algn="l" fontAlgn="b"/>
                      <a:r>
                        <a:rPr lang="en-US" sz="1400" u="none" strike="noStrike" dirty="0">
                          <a:effectLst/>
                        </a:rPr>
                        <a:t>Procrastination </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6296402"/>
                  </a:ext>
                </a:extLst>
              </a:tr>
              <a:tr h="276096">
                <a:tc>
                  <a:txBody>
                    <a:bodyPr/>
                    <a:lstStyle/>
                    <a:p>
                      <a:pPr algn="l" fontAlgn="b"/>
                      <a:r>
                        <a:rPr lang="en-US" sz="1400" u="none" strike="noStrike" dirty="0">
                          <a:effectLst/>
                        </a:rPr>
                        <a:t>Focus/ motivation</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2525551"/>
                  </a:ext>
                </a:extLst>
              </a:tr>
              <a:tr h="276096">
                <a:tc>
                  <a:txBody>
                    <a:bodyPr/>
                    <a:lstStyle/>
                    <a:p>
                      <a:pPr algn="l" fontAlgn="b"/>
                      <a:r>
                        <a:rPr lang="en-US" sz="1400" u="none" strike="noStrike" dirty="0">
                          <a:effectLst/>
                        </a:rPr>
                        <a:t>Money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56811265"/>
                  </a:ext>
                </a:extLst>
              </a:tr>
              <a:tr h="276096">
                <a:tc>
                  <a:txBody>
                    <a:bodyPr/>
                    <a:lstStyle/>
                    <a:p>
                      <a:pPr algn="l" fontAlgn="b"/>
                      <a:r>
                        <a:rPr lang="en-US" sz="1400" u="none" strike="noStrike" dirty="0">
                          <a:effectLst/>
                        </a:rPr>
                        <a:t>Mental Health</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09181080"/>
                  </a:ext>
                </a:extLst>
              </a:tr>
              <a:tr h="276096">
                <a:tc>
                  <a:txBody>
                    <a:bodyPr/>
                    <a:lstStyle/>
                    <a:p>
                      <a:pPr algn="l" fontAlgn="b"/>
                      <a:r>
                        <a:rPr lang="en-US" sz="1400" u="none" strike="noStrike" dirty="0">
                          <a:effectLst/>
                        </a:rPr>
                        <a:t>Contact with professor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5480823"/>
                  </a:ext>
                </a:extLst>
              </a:tr>
              <a:tr h="276096">
                <a:tc>
                  <a:txBody>
                    <a:bodyPr/>
                    <a:lstStyle/>
                    <a:p>
                      <a:pPr algn="l" fontAlgn="b"/>
                      <a:r>
                        <a:rPr lang="en-US" sz="1400" u="none" strike="noStrike" dirty="0">
                          <a:effectLst/>
                        </a:rPr>
                        <a:t>Unknown/Uncertainty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0383573"/>
                  </a:ext>
                </a:extLst>
              </a:tr>
            </a:tbl>
          </a:graphicData>
        </a:graphic>
      </p:graphicFrame>
    </p:spTree>
    <p:extLst>
      <p:ext uri="{BB962C8B-B14F-4D97-AF65-F5344CB8AC3E}">
        <p14:creationId xmlns:p14="http://schemas.microsoft.com/office/powerpoint/2010/main" val="101585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E6D3-5D96-4A2F-BDD7-B690289A0767}"/>
              </a:ext>
            </a:extLst>
          </p:cNvPr>
          <p:cNvSpPr>
            <a:spLocks noGrp="1"/>
          </p:cNvSpPr>
          <p:nvPr>
            <p:ph type="title"/>
          </p:nvPr>
        </p:nvSpPr>
        <p:spPr/>
        <p:txBody>
          <a:bodyPr/>
          <a:lstStyle/>
          <a:p>
            <a:r>
              <a:rPr lang="en-US" dirty="0"/>
              <a:t>The process for analyzing “Wish Professors knew”</a:t>
            </a:r>
          </a:p>
        </p:txBody>
      </p:sp>
      <p:graphicFrame>
        <p:nvGraphicFramePr>
          <p:cNvPr id="4" name="Content Placeholder 3">
            <a:extLst>
              <a:ext uri="{FF2B5EF4-FFF2-40B4-BE49-F238E27FC236}">
                <a16:creationId xmlns:a16="http://schemas.microsoft.com/office/drawing/2014/main" id="{2177D844-61EE-4EB7-B1D9-0788D930CEFE}"/>
              </a:ext>
            </a:extLst>
          </p:cNvPr>
          <p:cNvGraphicFramePr>
            <a:graphicFrameLocks noGrp="1"/>
          </p:cNvGraphicFramePr>
          <p:nvPr>
            <p:ph idx="1"/>
            <p:extLst>
              <p:ext uri="{D42A27DB-BD31-4B8C-83A1-F6EECF244321}">
                <p14:modId xmlns:p14="http://schemas.microsoft.com/office/powerpoint/2010/main" val="27381202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A76370D-9416-46AA-9E7E-A27E6DE53773}"/>
              </a:ext>
            </a:extLst>
          </p:cNvPr>
          <p:cNvSpPr txBox="1"/>
          <p:nvPr/>
        </p:nvSpPr>
        <p:spPr>
          <a:xfrm>
            <a:off x="6695103" y="2329543"/>
            <a:ext cx="4422710" cy="646331"/>
          </a:xfrm>
          <a:prstGeom prst="rect">
            <a:avLst/>
          </a:prstGeom>
          <a:noFill/>
        </p:spPr>
        <p:txBody>
          <a:bodyPr wrap="square" rtlCol="0">
            <a:spAutoFit/>
          </a:bodyPr>
          <a:lstStyle/>
          <a:p>
            <a:r>
              <a:rPr lang="en-US" dirty="0"/>
              <a:t>Student who did not respond with positive or negative feed back were not included</a:t>
            </a:r>
          </a:p>
        </p:txBody>
      </p:sp>
    </p:spTree>
    <p:extLst>
      <p:ext uri="{BB962C8B-B14F-4D97-AF65-F5344CB8AC3E}">
        <p14:creationId xmlns:p14="http://schemas.microsoft.com/office/powerpoint/2010/main" val="278403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E76E-C0AD-4B87-9A48-F59DA0CCA2CF}"/>
              </a:ext>
            </a:extLst>
          </p:cNvPr>
          <p:cNvSpPr>
            <a:spLocks noGrp="1"/>
          </p:cNvSpPr>
          <p:nvPr>
            <p:ph type="title"/>
          </p:nvPr>
        </p:nvSpPr>
        <p:spPr/>
        <p:txBody>
          <a:bodyPr/>
          <a:lstStyle/>
          <a:p>
            <a:r>
              <a:rPr lang="en-US" dirty="0"/>
              <a:t>Wish Professors Knew</a:t>
            </a:r>
          </a:p>
        </p:txBody>
      </p:sp>
      <p:graphicFrame>
        <p:nvGraphicFramePr>
          <p:cNvPr id="5" name="Table 4">
            <a:extLst>
              <a:ext uri="{FF2B5EF4-FFF2-40B4-BE49-F238E27FC236}">
                <a16:creationId xmlns:a16="http://schemas.microsoft.com/office/drawing/2014/main" id="{1B5317F0-FC7F-46CA-B142-53E0F26830DE}"/>
              </a:ext>
            </a:extLst>
          </p:cNvPr>
          <p:cNvGraphicFramePr>
            <a:graphicFrameLocks noGrp="1"/>
          </p:cNvGraphicFramePr>
          <p:nvPr>
            <p:extLst>
              <p:ext uri="{D42A27DB-BD31-4B8C-83A1-F6EECF244321}">
                <p14:modId xmlns:p14="http://schemas.microsoft.com/office/powerpoint/2010/main" val="3590215096"/>
              </p:ext>
            </p:extLst>
          </p:nvPr>
        </p:nvGraphicFramePr>
        <p:xfrm>
          <a:off x="455719" y="3172809"/>
          <a:ext cx="5077286" cy="3035635"/>
        </p:xfrm>
        <a:graphic>
          <a:graphicData uri="http://schemas.openxmlformats.org/drawingml/2006/table">
            <a:tbl>
              <a:tblPr>
                <a:tableStyleId>{5C22544A-7EE6-4342-B048-85BDC9FD1C3A}</a:tableStyleId>
              </a:tblPr>
              <a:tblGrid>
                <a:gridCol w="1925867">
                  <a:extLst>
                    <a:ext uri="{9D8B030D-6E8A-4147-A177-3AD203B41FA5}">
                      <a16:colId xmlns:a16="http://schemas.microsoft.com/office/drawing/2014/main" val="1370020431"/>
                    </a:ext>
                  </a:extLst>
                </a:gridCol>
                <a:gridCol w="1129259">
                  <a:extLst>
                    <a:ext uri="{9D8B030D-6E8A-4147-A177-3AD203B41FA5}">
                      <a16:colId xmlns:a16="http://schemas.microsoft.com/office/drawing/2014/main" val="679559165"/>
                    </a:ext>
                  </a:extLst>
                </a:gridCol>
                <a:gridCol w="971687">
                  <a:extLst>
                    <a:ext uri="{9D8B030D-6E8A-4147-A177-3AD203B41FA5}">
                      <a16:colId xmlns:a16="http://schemas.microsoft.com/office/drawing/2014/main" val="1020039656"/>
                    </a:ext>
                  </a:extLst>
                </a:gridCol>
                <a:gridCol w="1050473">
                  <a:extLst>
                    <a:ext uri="{9D8B030D-6E8A-4147-A177-3AD203B41FA5}">
                      <a16:colId xmlns:a16="http://schemas.microsoft.com/office/drawing/2014/main" val="2586008479"/>
                    </a:ext>
                  </a:extLst>
                </a:gridCol>
              </a:tblGrid>
              <a:tr h="204733">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l" fontAlgn="b"/>
                      <a:r>
                        <a:rPr lang="en-US" sz="1400" u="none" strike="noStrike" dirty="0">
                          <a:effectLst/>
                        </a:rPr>
                        <a:t>Wish Professors knew</a:t>
                      </a:r>
                      <a:endParaRPr lang="en-US"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01792346"/>
                  </a:ext>
                </a:extLst>
              </a:tr>
              <a:tr h="204733">
                <a:tc gridSpan="2">
                  <a:txBody>
                    <a:bodyPr/>
                    <a:lstStyle/>
                    <a:p>
                      <a:pPr algn="ctr" fontAlgn="b"/>
                      <a:r>
                        <a:rPr lang="en-US" sz="1400" u="none" strike="noStrike" dirty="0">
                          <a:effectLst/>
                        </a:rPr>
                        <a:t>Negative</a:t>
                      </a:r>
                      <a:endParaRPr lang="en-US" sz="14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gridSpan="2">
                  <a:txBody>
                    <a:bodyPr/>
                    <a:lstStyle/>
                    <a:p>
                      <a:pPr algn="ctr" fontAlgn="b"/>
                      <a:r>
                        <a:rPr lang="en-US" sz="1400" u="none" strike="noStrike" dirty="0">
                          <a:effectLst/>
                        </a:rPr>
                        <a:t>Positive</a:t>
                      </a:r>
                      <a:endParaRPr lang="en-US" sz="14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1784162455"/>
                  </a:ext>
                </a:extLst>
              </a:tr>
              <a:tr h="204733">
                <a:tc>
                  <a:txBody>
                    <a:bodyPr/>
                    <a:lstStyle/>
                    <a:p>
                      <a:pPr algn="l" fontAlgn="b"/>
                      <a:r>
                        <a:rPr lang="en-US" sz="1400" u="none" strike="noStrike">
                          <a:effectLst/>
                        </a:rPr>
                        <a:t>Harder</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appreciate</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1879011"/>
                  </a:ext>
                </a:extLst>
              </a:tr>
              <a:tr h="204733">
                <a:tc>
                  <a:txBody>
                    <a:bodyPr/>
                    <a:lstStyle/>
                    <a:p>
                      <a:pPr algn="l" fontAlgn="b"/>
                      <a:r>
                        <a:rPr lang="en-US" sz="1400" u="none" strike="noStrike">
                          <a:effectLst/>
                        </a:rPr>
                        <a:t>overwhelming</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good</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4130495"/>
                  </a:ext>
                </a:extLst>
              </a:tr>
              <a:tr h="204733">
                <a:tc>
                  <a:txBody>
                    <a:bodyPr/>
                    <a:lstStyle/>
                    <a:p>
                      <a:pPr algn="l" fontAlgn="b"/>
                      <a:r>
                        <a:rPr lang="en-US" sz="1400" u="none" strike="noStrike">
                          <a:effectLst/>
                        </a:rPr>
                        <a:t>negative</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pleased</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99857132"/>
                  </a:ext>
                </a:extLst>
              </a:tr>
              <a:tr h="204733">
                <a:tc>
                  <a:txBody>
                    <a:bodyPr/>
                    <a:lstStyle/>
                    <a:p>
                      <a:pPr algn="l" fontAlgn="b"/>
                      <a:r>
                        <a:rPr lang="en-US" sz="1400" u="none" strike="noStrike" dirty="0">
                          <a:effectLst/>
                        </a:rPr>
                        <a:t>Don't learn well</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helpful</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8558292"/>
                  </a:ext>
                </a:extLst>
              </a:tr>
              <a:tr h="383875">
                <a:tc>
                  <a:txBody>
                    <a:bodyPr/>
                    <a:lstStyle/>
                    <a:p>
                      <a:pPr algn="l" fontAlgn="b"/>
                      <a:r>
                        <a:rPr lang="en-US" sz="1400" u="none" strike="noStrike" dirty="0">
                          <a:effectLst/>
                        </a:rPr>
                        <a:t>Not effective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same page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4723874"/>
                  </a:ext>
                </a:extLst>
              </a:tr>
              <a:tr h="204733">
                <a:tc>
                  <a:txBody>
                    <a:bodyPr/>
                    <a:lstStyle/>
                    <a:p>
                      <a:pPr algn="l" fontAlgn="b"/>
                      <a:r>
                        <a:rPr lang="en-US" sz="1400" u="none" strike="noStrike">
                          <a:effectLst/>
                        </a:rPr>
                        <a:t>Overcompensating</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I enjoy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2156076"/>
                  </a:ext>
                </a:extLst>
              </a:tr>
              <a:tr h="204733">
                <a:tc>
                  <a:txBody>
                    <a:bodyPr/>
                    <a:lstStyle/>
                    <a:p>
                      <a:pPr algn="l" fontAlgn="b"/>
                      <a:r>
                        <a:rPr lang="en-US" sz="1400" u="none" strike="noStrike">
                          <a:effectLst/>
                        </a:rPr>
                        <a:t>Hands on</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loved</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4328663"/>
                  </a:ext>
                </a:extLst>
              </a:tr>
              <a:tr h="204733">
                <a:tc>
                  <a:txBody>
                    <a:bodyPr/>
                    <a:lstStyle/>
                    <a:p>
                      <a:pPr algn="l" fontAlgn="b"/>
                      <a:r>
                        <a:rPr lang="en-US" sz="1400" u="none" strike="noStrike">
                          <a:effectLst/>
                        </a:rPr>
                        <a:t>Stressed </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29586162"/>
                  </a:ext>
                </a:extLst>
              </a:tr>
              <a:tr h="204733">
                <a:tc>
                  <a:txBody>
                    <a:bodyPr/>
                    <a:lstStyle/>
                    <a:p>
                      <a:pPr algn="l" fontAlgn="b"/>
                      <a:r>
                        <a:rPr lang="en-US" sz="1400" u="none" strike="noStrike">
                          <a:effectLst/>
                        </a:rPr>
                        <a:t>Should understand</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10454989"/>
                  </a:ext>
                </a:extLst>
              </a:tr>
              <a:tr h="204733">
                <a:tc>
                  <a:txBody>
                    <a:bodyPr/>
                    <a:lstStyle/>
                    <a:p>
                      <a:pPr algn="l" fontAlgn="b"/>
                      <a:r>
                        <a:rPr lang="en-US" sz="1400" u="none" strike="noStrike">
                          <a:effectLst/>
                        </a:rPr>
                        <a:t>difficult</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5662474"/>
                  </a:ext>
                </a:extLst>
              </a:tr>
              <a:tr h="204733">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6606220"/>
                  </a:ext>
                </a:extLst>
              </a:tr>
            </a:tbl>
          </a:graphicData>
        </a:graphic>
      </p:graphicFrame>
      <p:sp>
        <p:nvSpPr>
          <p:cNvPr id="11" name="Content Placeholder 10">
            <a:extLst>
              <a:ext uri="{FF2B5EF4-FFF2-40B4-BE49-F238E27FC236}">
                <a16:creationId xmlns:a16="http://schemas.microsoft.com/office/drawing/2014/main" id="{607F1029-69E1-49A8-B971-6770C84BE779}"/>
              </a:ext>
            </a:extLst>
          </p:cNvPr>
          <p:cNvSpPr>
            <a:spLocks noGrp="1"/>
          </p:cNvSpPr>
          <p:nvPr>
            <p:ph idx="1"/>
          </p:nvPr>
        </p:nvSpPr>
        <p:spPr>
          <a:xfrm>
            <a:off x="838199" y="1503487"/>
            <a:ext cx="4943475" cy="1799924"/>
          </a:xfrm>
        </p:spPr>
        <p:txBody>
          <a:bodyPr>
            <a:normAutofit/>
          </a:bodyPr>
          <a:lstStyle/>
          <a:p>
            <a:pPr marL="0" indent="0">
              <a:buNone/>
            </a:pPr>
            <a:r>
              <a:rPr lang="en-US" sz="1800" dirty="0"/>
              <a:t>Here are the results and trends seen with the question: Wish the professors knew? (n=47) Some students did not respond with positive or negative feedback, hence the total word count being 39.</a:t>
            </a:r>
          </a:p>
        </p:txBody>
      </p:sp>
      <p:graphicFrame>
        <p:nvGraphicFramePr>
          <p:cNvPr id="12" name="Chart 11">
            <a:extLst>
              <a:ext uri="{FF2B5EF4-FFF2-40B4-BE49-F238E27FC236}">
                <a16:creationId xmlns:a16="http://schemas.microsoft.com/office/drawing/2014/main" id="{17691FF7-FCF9-4AC1-8272-09085AC02C18}"/>
              </a:ext>
            </a:extLst>
          </p:cNvPr>
          <p:cNvGraphicFramePr>
            <a:graphicFrameLocks/>
          </p:cNvGraphicFramePr>
          <p:nvPr>
            <p:extLst>
              <p:ext uri="{D42A27DB-BD31-4B8C-83A1-F6EECF244321}">
                <p14:modId xmlns:p14="http://schemas.microsoft.com/office/powerpoint/2010/main" val="4121583429"/>
              </p:ext>
            </p:extLst>
          </p:nvPr>
        </p:nvGraphicFramePr>
        <p:xfrm>
          <a:off x="6276513" y="462669"/>
          <a:ext cx="5077287" cy="2840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439ECA9-1A8A-4CDC-9CA4-7E4EDC91FFE6}"/>
              </a:ext>
            </a:extLst>
          </p:cNvPr>
          <p:cNvGraphicFramePr>
            <a:graphicFrameLocks/>
          </p:cNvGraphicFramePr>
          <p:nvPr>
            <p:extLst>
              <p:ext uri="{D42A27DB-BD31-4B8C-83A1-F6EECF244321}">
                <p14:modId xmlns:p14="http://schemas.microsoft.com/office/powerpoint/2010/main" val="2595176808"/>
              </p:ext>
            </p:extLst>
          </p:nvPr>
        </p:nvGraphicFramePr>
        <p:xfrm>
          <a:off x="6276513" y="3652133"/>
          <a:ext cx="5077286" cy="2840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79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3355</TotalTime>
  <Words>1495</Words>
  <Application>Microsoft Office PowerPoint</Application>
  <PresentationFormat>Widescreen</PresentationFormat>
  <Paragraphs>216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How students reacted to the transition due to COVID-19</vt:lpstr>
      <vt:lpstr>Background </vt:lpstr>
      <vt:lpstr>What the transition looked like for BIOH370 students </vt:lpstr>
      <vt:lpstr>What we asked the students</vt:lpstr>
      <vt:lpstr>Key words</vt:lpstr>
      <vt:lpstr>The Process for analyzing “Most Challenging”</vt:lpstr>
      <vt:lpstr>Most Challenging </vt:lpstr>
      <vt:lpstr>The process for analyzing “Wish Professors knew”</vt:lpstr>
      <vt:lpstr>Wish Professors Knew</vt:lpstr>
      <vt:lpstr>Process for analyzing “Wish Administration Knew”</vt:lpstr>
      <vt:lpstr>Wish University Administration Knew</vt:lpstr>
      <vt:lpstr>General Conclusions</vt:lpstr>
      <vt:lpstr>Conclusions from “Most Challenging” </vt:lpstr>
      <vt:lpstr>Conclusions for “Wish Professors Knew”</vt:lpstr>
      <vt:lpstr>Conclusions for “Wish Administration Knew”</vt:lpstr>
      <vt:lpstr>Acknowledgements</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students reacted to the transition due to COVID-19</dc:title>
  <dc:creator>Drake Leonard</dc:creator>
  <cp:lastModifiedBy>Drake Leonard</cp:lastModifiedBy>
  <cp:revision>5</cp:revision>
  <dcterms:created xsi:type="dcterms:W3CDTF">2021-04-03T05:03:12Z</dcterms:created>
  <dcterms:modified xsi:type="dcterms:W3CDTF">2021-04-10T23:53:24Z</dcterms:modified>
</cp:coreProperties>
</file>