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4"/>
  </p:sldMasterIdLst>
  <p:notesMasterIdLst>
    <p:notesMasterId r:id="rId27"/>
  </p:notesMasterIdLst>
  <p:handoutMasterIdLst>
    <p:handoutMasterId r:id="rId28"/>
  </p:handoutMasterIdLst>
  <p:sldIdLst>
    <p:sldId id="256" r:id="rId5"/>
    <p:sldId id="299" r:id="rId6"/>
    <p:sldId id="286" r:id="rId7"/>
    <p:sldId id="258" r:id="rId8"/>
    <p:sldId id="264" r:id="rId9"/>
    <p:sldId id="310" r:id="rId10"/>
    <p:sldId id="300" r:id="rId11"/>
    <p:sldId id="292" r:id="rId12"/>
    <p:sldId id="309" r:id="rId13"/>
    <p:sldId id="306" r:id="rId14"/>
    <p:sldId id="312" r:id="rId15"/>
    <p:sldId id="305" r:id="rId16"/>
    <p:sldId id="288" r:id="rId17"/>
    <p:sldId id="293" r:id="rId18"/>
    <p:sldId id="308" r:id="rId19"/>
    <p:sldId id="262" r:id="rId20"/>
    <p:sldId id="302" r:id="rId21"/>
    <p:sldId id="311" r:id="rId22"/>
    <p:sldId id="298" r:id="rId23"/>
    <p:sldId id="303" r:id="rId24"/>
    <p:sldId id="304"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902" y="43"/>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chemeClr val="accent6"/>
              </a:solidFill>
              <a:ln w="19050">
                <a:solidFill>
                  <a:schemeClr val="bg1"/>
                </a:solidFill>
              </a:ln>
              <a:effectLst/>
            </c:spPr>
            <c:extLst>
              <c:ext xmlns:c16="http://schemas.microsoft.com/office/drawing/2014/chart" uri="{C3380CC4-5D6E-409C-BE32-E72D297353CC}">
                <c16:uniqueId val="{00000001-CC24-4ADF-B476-4F0C79303DE3}"/>
              </c:ext>
            </c:extLst>
          </c:dPt>
          <c:dPt>
            <c:idx val="1"/>
            <c:bubble3D val="0"/>
            <c:spPr>
              <a:solidFill>
                <a:schemeClr val="accent1"/>
              </a:solidFill>
              <a:ln w="19050">
                <a:solidFill>
                  <a:schemeClr val="bg1"/>
                </a:solidFill>
              </a:ln>
              <a:effectLst/>
            </c:spPr>
            <c:extLst>
              <c:ext xmlns:c16="http://schemas.microsoft.com/office/drawing/2014/chart" uri="{C3380CC4-5D6E-409C-BE32-E72D297353CC}">
                <c16:uniqueId val="{00000003-CC24-4ADF-B476-4F0C79303DE3}"/>
              </c:ext>
            </c:extLst>
          </c:dPt>
          <c:dPt>
            <c:idx val="2"/>
            <c:bubble3D val="0"/>
            <c:spPr>
              <a:solidFill>
                <a:schemeClr val="accent3"/>
              </a:solidFill>
              <a:ln w="19050">
                <a:noFill/>
              </a:ln>
              <a:effectLst/>
            </c:spPr>
            <c:extLst>
              <c:ext xmlns:c16="http://schemas.microsoft.com/office/drawing/2014/chart" uri="{C3380CC4-5D6E-409C-BE32-E72D297353CC}">
                <c16:uniqueId val="{00000005-CC24-4ADF-B476-4F0C79303DE3}"/>
              </c:ext>
            </c:extLst>
          </c:dPt>
          <c:dPt>
            <c:idx val="3"/>
            <c:bubble3D val="0"/>
            <c:spPr>
              <a:solidFill>
                <a:schemeClr val="accent3"/>
              </a:solidFill>
              <a:ln w="19050">
                <a:noFill/>
              </a:ln>
              <a:effectLst/>
            </c:spPr>
            <c:extLst>
              <c:ext xmlns:c16="http://schemas.microsoft.com/office/drawing/2014/chart" uri="{C3380CC4-5D6E-409C-BE32-E72D297353CC}">
                <c16:uniqueId val="{00000007-CC24-4ADF-B476-4F0C79303DE3}"/>
              </c:ext>
            </c:extLst>
          </c:dPt>
          <c:val>
            <c:numRef>
              <c:f>Sheet1!$B$2:$B$5</c:f>
              <c:numCache>
                <c:formatCode>General</c:formatCode>
                <c:ptCount val="4"/>
                <c:pt idx="0">
                  <c:v>52</c:v>
                </c:pt>
                <c:pt idx="1">
                  <c:v>48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8-CC24-4ADF-B476-4F0C79303DE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solidFill>
                <a:schemeClr val="bg1"/>
              </a:solidFill>
            </a:ln>
          </c:spPr>
          <c:dPt>
            <c:idx val="0"/>
            <c:bubble3D val="0"/>
            <c:spPr>
              <a:solidFill>
                <a:schemeClr val="accent6"/>
              </a:solidFill>
              <a:ln w="19050">
                <a:solidFill>
                  <a:schemeClr val="bg1"/>
                </a:solidFill>
              </a:ln>
              <a:effectLst/>
            </c:spPr>
            <c:extLst>
              <c:ext xmlns:c16="http://schemas.microsoft.com/office/drawing/2014/chart" uri="{C3380CC4-5D6E-409C-BE32-E72D297353CC}">
                <c16:uniqueId val="{00000001-8821-48B3-B429-6D2A963E522A}"/>
              </c:ext>
            </c:extLst>
          </c:dPt>
          <c:dPt>
            <c:idx val="1"/>
            <c:bubble3D val="0"/>
            <c:spPr>
              <a:solidFill>
                <a:schemeClr val="accent1"/>
              </a:solidFill>
              <a:ln w="19050">
                <a:solidFill>
                  <a:schemeClr val="bg1"/>
                </a:solidFill>
              </a:ln>
              <a:effectLst/>
            </c:spPr>
            <c:extLst>
              <c:ext xmlns:c16="http://schemas.microsoft.com/office/drawing/2014/chart" uri="{C3380CC4-5D6E-409C-BE32-E72D297353CC}">
                <c16:uniqueId val="{00000003-8821-48B3-B429-6D2A963E522A}"/>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05-8821-48B3-B429-6D2A963E522A}"/>
              </c:ext>
            </c:extLst>
          </c:dPt>
          <c:dPt>
            <c:idx val="3"/>
            <c:bubble3D val="0"/>
            <c:spPr>
              <a:solidFill>
                <a:schemeClr val="accent3"/>
              </a:solidFill>
              <a:ln w="19050">
                <a:solidFill>
                  <a:schemeClr val="bg1"/>
                </a:solidFill>
              </a:ln>
              <a:effectLst/>
            </c:spPr>
            <c:extLst>
              <c:ext xmlns:c16="http://schemas.microsoft.com/office/drawing/2014/chart" uri="{C3380CC4-5D6E-409C-BE32-E72D297353CC}">
                <c16:uniqueId val="{00000007-8821-48B3-B429-6D2A963E522A}"/>
              </c:ext>
            </c:extLst>
          </c:dPt>
          <c:val>
            <c:numRef>
              <c:f>Sheet1!$B$2:$B$5</c:f>
              <c:numCache>
                <c:formatCode>General</c:formatCode>
                <c:ptCount val="4"/>
                <c:pt idx="0">
                  <c:v>88.5</c:v>
                </c:pt>
                <c:pt idx="1">
                  <c:v>11.5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8-8821-48B3-B429-6D2A963E522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Frequency</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0.41846792375836733"/>
          <c:y val="0.13534835461228695"/>
          <c:w val="0.55445783651945868"/>
          <c:h val="0.7014741998273375"/>
        </c:manualLayout>
      </c:layout>
      <c:barChart>
        <c:barDir val="bar"/>
        <c:grouping val="clustered"/>
        <c:varyColors val="0"/>
        <c:ser>
          <c:idx val="0"/>
          <c:order val="0"/>
          <c:tx>
            <c:strRef>
              <c:f>Sheet1!$B$1</c:f>
              <c:strCache>
                <c:ptCount val="1"/>
                <c:pt idx="0">
                  <c:v>Number of Selections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Sheet1!$A$2:$A$16</c:f>
              <c:strCache>
                <c:ptCount val="15"/>
                <c:pt idx="0">
                  <c:v>Exercise/Physical Fitness</c:v>
                </c:pt>
                <c:pt idx="1">
                  <c:v>Enjoying Nature</c:v>
                </c:pt>
                <c:pt idx="2">
                  <c:v>Mental Health</c:v>
                </c:pt>
                <c:pt idx="3">
                  <c:v>Lifestyle</c:v>
                </c:pt>
                <c:pt idx="4">
                  <c:v>Environmental Benefits</c:v>
                </c:pt>
                <c:pt idx="5">
                  <c:v>Personal Appreciation</c:v>
                </c:pt>
                <c:pt idx="6">
                  <c:v>Escape Personal or Social Pressure</c:v>
                </c:pt>
                <c:pt idx="7">
                  <c:v>Family Togetherness/Friendship/Meeting New People</c:v>
                </c:pt>
                <c:pt idx="8">
                  <c:v>Personal Achievement</c:v>
                </c:pt>
                <c:pt idx="9">
                  <c:v>Pollution, Litter, and/or Traffic Noise</c:v>
                </c:pt>
                <c:pt idx="10">
                  <c:v>Loss of Environmental Quality within the Recreational Area</c:v>
                </c:pt>
                <c:pt idx="11">
                  <c:v>Cost of Living</c:v>
                </c:pt>
                <c:pt idx="12">
                  <c:v>Autonomy or Independence/Leadership</c:v>
                </c:pt>
                <c:pt idx="13">
                  <c:v>Economic Benefits</c:v>
                </c:pt>
                <c:pt idx="14">
                  <c:v>Social or Cultural Negative Outcomes</c:v>
                </c:pt>
              </c:strCache>
            </c:strRef>
          </c:cat>
          <c:val>
            <c:numRef>
              <c:f>Sheet1!$B$2:$B$16</c:f>
              <c:numCache>
                <c:formatCode>General</c:formatCode>
                <c:ptCount val="15"/>
                <c:pt idx="0">
                  <c:v>356</c:v>
                </c:pt>
                <c:pt idx="1">
                  <c:v>347</c:v>
                </c:pt>
                <c:pt idx="2">
                  <c:v>255</c:v>
                </c:pt>
                <c:pt idx="3">
                  <c:v>181</c:v>
                </c:pt>
                <c:pt idx="4">
                  <c:v>142</c:v>
                </c:pt>
                <c:pt idx="5">
                  <c:v>128</c:v>
                </c:pt>
                <c:pt idx="6">
                  <c:v>128</c:v>
                </c:pt>
                <c:pt idx="7">
                  <c:v>123</c:v>
                </c:pt>
                <c:pt idx="8">
                  <c:v>29</c:v>
                </c:pt>
                <c:pt idx="9">
                  <c:v>23</c:v>
                </c:pt>
                <c:pt idx="10">
                  <c:v>20</c:v>
                </c:pt>
                <c:pt idx="11">
                  <c:v>13</c:v>
                </c:pt>
                <c:pt idx="12">
                  <c:v>9</c:v>
                </c:pt>
                <c:pt idx="13">
                  <c:v>8</c:v>
                </c:pt>
                <c:pt idx="14">
                  <c:v>0</c:v>
                </c:pt>
              </c:numCache>
            </c:numRef>
          </c:val>
          <c:extLst>
            <c:ext xmlns:c16="http://schemas.microsoft.com/office/drawing/2014/chart" uri="{C3380CC4-5D6E-409C-BE32-E72D297353CC}">
              <c16:uniqueId val="{00000000-8F54-44DB-955E-064308E1B0E6}"/>
            </c:ext>
          </c:extLst>
        </c:ser>
        <c:dLbls>
          <c:showLegendKey val="0"/>
          <c:showVal val="1"/>
          <c:showCatName val="0"/>
          <c:showSerName val="0"/>
          <c:showPercent val="0"/>
          <c:showBubbleSize val="0"/>
        </c:dLbls>
        <c:gapWidth val="247"/>
        <c:overlap val="-20"/>
        <c:axId val="557193328"/>
        <c:axId val="557194576"/>
      </c:barChart>
      <c:catAx>
        <c:axId val="55719332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557194576"/>
        <c:crosses val="autoZero"/>
        <c:auto val="1"/>
        <c:lblAlgn val="ctr"/>
        <c:lblOffset val="100"/>
        <c:noMultiLvlLbl val="0"/>
      </c:catAx>
      <c:valAx>
        <c:axId val="55719457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55719332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76200" cap="flat" cmpd="sng" algn="ctr">
      <a:solidFill>
        <a:schemeClr val="accent6"/>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2CAB1C-0AA1-4053-A726-215D175850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9F6F74-5F3D-4C2B-8AC5-73761B2FB2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306CAD-01BF-4A36-89A1-76183660094C}" type="datetimeFigureOut">
              <a:rPr lang="en-US" smtClean="0"/>
              <a:t>4/12/2022</a:t>
            </a:fld>
            <a:endParaRPr lang="en-US" dirty="0"/>
          </a:p>
        </p:txBody>
      </p:sp>
      <p:sp>
        <p:nvSpPr>
          <p:cNvPr id="4" name="Footer Placeholder 3">
            <a:extLst>
              <a:ext uri="{FF2B5EF4-FFF2-40B4-BE49-F238E27FC236}">
                <a16:creationId xmlns:a16="http://schemas.microsoft.com/office/drawing/2014/main" id="{4D3774BE-A649-46E3-849C-B7115F8772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E0E8BA-5F10-4BE9-B74D-7AA6E4180C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BFECE9-3899-402D-9557-B34889DA2FFF}" type="slidenum">
              <a:rPr lang="en-US" smtClean="0"/>
              <a:t>‹#›</a:t>
            </a:fld>
            <a:endParaRPr lang="en-US" dirty="0"/>
          </a:p>
        </p:txBody>
      </p:sp>
    </p:spTree>
    <p:extLst>
      <p:ext uri="{BB962C8B-B14F-4D97-AF65-F5344CB8AC3E}">
        <p14:creationId xmlns:p14="http://schemas.microsoft.com/office/powerpoint/2010/main" val="3937594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3ADA9-1F11-4760-8ADD-071EFA0A529A}" type="datetimeFigureOut">
              <a:rPr lang="en-US" smtClean="0"/>
              <a:t>4/12/2022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3784F3-2271-4F8D-A0BC-8F40E6849FE5}" type="slidenum">
              <a:rPr lang="en-US" smtClean="0"/>
              <a:t>‹#›</a:t>
            </a:fld>
            <a:endParaRPr lang="en-US" dirty="0"/>
          </a:p>
        </p:txBody>
      </p:sp>
    </p:spTree>
    <p:extLst>
      <p:ext uri="{BB962C8B-B14F-4D97-AF65-F5344CB8AC3E}">
        <p14:creationId xmlns:p14="http://schemas.microsoft.com/office/powerpoint/2010/main" val="134124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602CDF5-333B-4D96-98D8-CDFB79A8430E}"/>
              </a:ext>
            </a:extLst>
          </p:cNvPr>
          <p:cNvSpPr/>
          <p:nvPr userDrawn="1"/>
        </p:nvSpPr>
        <p:spPr>
          <a:xfrm>
            <a:off x="3415570"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28C741F-060F-4718-A57B-A1162A01F72C}"/>
              </a:ext>
            </a:extLst>
          </p:cNvPr>
          <p:cNvSpPr/>
          <p:nvPr userDrawn="1"/>
        </p:nvSpPr>
        <p:spPr>
          <a:xfrm>
            <a:off x="1698549" y="3425047"/>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67E4DE3-DDB5-444E-86D9-7B201F0BFC0F}"/>
              </a:ext>
            </a:extLst>
          </p:cNvPr>
          <p:cNvSpPr/>
          <p:nvPr userDrawn="1"/>
        </p:nvSpPr>
        <p:spPr>
          <a:xfrm>
            <a:off x="-12823"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5699578" y="1895475"/>
            <a:ext cx="5679621" cy="2413965"/>
          </a:xfrm>
        </p:spPr>
        <p:txBody>
          <a:bodyPr lIns="0" anchor="b"/>
          <a:lstStyle>
            <a:lvl1pPr algn="l">
              <a:defRPr sz="60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5699578" y="5597131"/>
            <a:ext cx="5050971" cy="472073"/>
          </a:xfrm>
        </p:spPr>
        <p:txBody>
          <a:bodyPr lIns="0">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5699578" y="5954904"/>
            <a:ext cx="2200154" cy="569912"/>
          </a:xfrm>
        </p:spPr>
        <p:txBody>
          <a:bodyPr lIns="0">
            <a:normAutofit/>
          </a:bodyPr>
          <a:lstStyle>
            <a:lvl1pPr marL="0" indent="0" algn="l">
              <a:lnSpc>
                <a:spcPct val="100000"/>
              </a:lnSpc>
              <a:buNone/>
              <a:defRPr sz="1600">
                <a:solidFill>
                  <a:schemeClr val="bg1"/>
                </a:solidFill>
              </a:defRPr>
            </a:lvl1pPr>
          </a:lstStyle>
          <a:p>
            <a:pPr lvl="0"/>
            <a:r>
              <a:rPr lang="en-US" dirty="0"/>
              <a:t>Date</a:t>
            </a:r>
          </a:p>
        </p:txBody>
      </p:sp>
      <p:sp>
        <p:nvSpPr>
          <p:cNvPr id="20" name="Rectangle 19">
            <a:extLst>
              <a:ext uri="{FF2B5EF4-FFF2-40B4-BE49-F238E27FC236}">
                <a16:creationId xmlns:a16="http://schemas.microsoft.com/office/drawing/2014/main" id="{0455E561-1242-4C3A-8D37-3138CA80547F}"/>
              </a:ext>
            </a:extLst>
          </p:cNvPr>
          <p:cNvSpPr/>
          <p:nvPr userDrawn="1"/>
        </p:nvSpPr>
        <p:spPr>
          <a:xfrm>
            <a:off x="3415570"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AFF298D-0F6B-4888-9B03-1FDDFE28B82B}"/>
              </a:ext>
            </a:extLst>
          </p:cNvPr>
          <p:cNvSpPr/>
          <p:nvPr userDrawn="1"/>
        </p:nvSpPr>
        <p:spPr>
          <a:xfrm>
            <a:off x="1698549" y="1079"/>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32C19AED-A027-4017-B01A-E1E6583F81C6}"/>
              </a:ext>
            </a:extLst>
          </p:cNvPr>
          <p:cNvSpPr/>
          <p:nvPr userDrawn="1"/>
        </p:nvSpPr>
        <p:spPr>
          <a:xfrm>
            <a:off x="1698549" y="1713063"/>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97D0707-6223-4E41-9E36-C3BF6C78CA4D}"/>
              </a:ext>
            </a:extLst>
          </p:cNvPr>
          <p:cNvSpPr/>
          <p:nvPr userDrawn="1"/>
        </p:nvSpPr>
        <p:spPr>
          <a:xfrm>
            <a:off x="1698549" y="5137031"/>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BE2D702-5FB5-4F75-B96D-4F210F10EA62}"/>
              </a:ext>
            </a:extLst>
          </p:cNvPr>
          <p:cNvSpPr/>
          <p:nvPr userDrawn="1"/>
        </p:nvSpPr>
        <p:spPr>
          <a:xfrm>
            <a:off x="-12823" y="1079"/>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447C29C-1D94-4217-A4D7-E0E0A8CACEBC}"/>
              </a:ext>
            </a:extLst>
          </p:cNvPr>
          <p:cNvSpPr/>
          <p:nvPr userDrawn="1"/>
        </p:nvSpPr>
        <p:spPr>
          <a:xfrm>
            <a:off x="-12823" y="5137031"/>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Picture Placeholder 52">
            <a:extLst>
              <a:ext uri="{FF2B5EF4-FFF2-40B4-BE49-F238E27FC236}">
                <a16:creationId xmlns:a16="http://schemas.microsoft.com/office/drawing/2014/main" id="{7B163DE2-7989-4B1E-8299-5E64777AFA25}"/>
              </a:ext>
            </a:extLst>
          </p:cNvPr>
          <p:cNvSpPr>
            <a:spLocks noGrp="1"/>
          </p:cNvSpPr>
          <p:nvPr>
            <p:ph type="pic" sz="quarter" idx="14"/>
          </p:nvPr>
        </p:nvSpPr>
        <p:spPr>
          <a:xfrm>
            <a:off x="3415570" y="1079"/>
            <a:ext cx="1719072" cy="1719072"/>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oAutofit/>
          </a:bodyPr>
          <a:lstStyle/>
          <a:p>
            <a:r>
              <a:rPr lang="en-US"/>
              <a:t>Click icon to add picture</a:t>
            </a:r>
            <a:endParaRPr lang="en-US" dirty="0"/>
          </a:p>
        </p:txBody>
      </p:sp>
      <p:sp>
        <p:nvSpPr>
          <p:cNvPr id="55" name="Picture Placeholder 54">
            <a:extLst>
              <a:ext uri="{FF2B5EF4-FFF2-40B4-BE49-F238E27FC236}">
                <a16:creationId xmlns:a16="http://schemas.microsoft.com/office/drawing/2014/main" id="{683976C8-BDBA-48C4-AC83-73D1D8F0F14C}"/>
              </a:ext>
            </a:extLst>
          </p:cNvPr>
          <p:cNvSpPr>
            <a:spLocks noGrp="1"/>
          </p:cNvSpPr>
          <p:nvPr>
            <p:ph type="pic" sz="quarter" idx="15"/>
          </p:nvPr>
        </p:nvSpPr>
        <p:spPr>
          <a:xfrm>
            <a:off x="3415570" y="5137031"/>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oAutofit/>
          </a:bodyPr>
          <a:lstStyle/>
          <a:p>
            <a:r>
              <a:rPr lang="en-US"/>
              <a:t>Click icon to add picture</a:t>
            </a:r>
            <a:endParaRPr lang="en-US" dirty="0"/>
          </a:p>
        </p:txBody>
      </p:sp>
      <p:sp>
        <p:nvSpPr>
          <p:cNvPr id="54" name="Picture Placeholder 53">
            <a:extLst>
              <a:ext uri="{FF2B5EF4-FFF2-40B4-BE49-F238E27FC236}">
                <a16:creationId xmlns:a16="http://schemas.microsoft.com/office/drawing/2014/main" id="{71082593-1DC5-43B5-947C-7963DD90EBD9}"/>
              </a:ext>
            </a:extLst>
          </p:cNvPr>
          <p:cNvSpPr>
            <a:spLocks noGrp="1"/>
          </p:cNvSpPr>
          <p:nvPr>
            <p:ph type="pic" sz="quarter" idx="16"/>
          </p:nvPr>
        </p:nvSpPr>
        <p:spPr>
          <a:xfrm>
            <a:off x="-12823" y="1713063"/>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oAutofit/>
          </a:bodyPr>
          <a:lstStyle/>
          <a:p>
            <a:r>
              <a:rPr lang="en-US"/>
              <a:t>Click icon to add picture</a:t>
            </a:r>
            <a:endParaRPr lang="en-US" dirty="0"/>
          </a:p>
        </p:txBody>
      </p:sp>
      <p:sp>
        <p:nvSpPr>
          <p:cNvPr id="56" name="Rectangle 55">
            <a:extLst>
              <a:ext uri="{FF2B5EF4-FFF2-40B4-BE49-F238E27FC236}">
                <a16:creationId xmlns:a16="http://schemas.microsoft.com/office/drawing/2014/main" id="{F95796F3-1FF2-4CB3-9A21-2FA42B0F739C}"/>
              </a:ext>
            </a:extLst>
          </p:cNvPr>
          <p:cNvSpPr/>
          <p:nvPr userDrawn="1"/>
        </p:nvSpPr>
        <p:spPr>
          <a:xfrm>
            <a:off x="5699578" y="5142220"/>
            <a:ext cx="628650" cy="182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 gri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0B973DC-FC8B-48F4-9A50-A679872638A6}"/>
              </a:ext>
            </a:extLst>
          </p:cNvPr>
          <p:cNvSpPr/>
          <p:nvPr userDrawn="1"/>
        </p:nvSpPr>
        <p:spPr>
          <a:xfrm>
            <a:off x="0" y="0"/>
            <a:ext cx="1905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6651245-F8FA-4280-86E8-A02EA6F9D183}"/>
              </a:ext>
            </a:extLst>
          </p:cNvPr>
          <p:cNvSpPr/>
          <p:nvPr userDrawn="1"/>
        </p:nvSpPr>
        <p:spPr>
          <a:xfrm>
            <a:off x="1905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2243009-72E0-4065-A4ED-BF9024B3D4FB}"/>
              </a:ext>
            </a:extLst>
          </p:cNvPr>
          <p:cNvSpPr/>
          <p:nvPr userDrawn="1"/>
        </p:nvSpPr>
        <p:spPr>
          <a:xfrm>
            <a:off x="5334000" y="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45E1145-BC25-4AC5-8B8D-8AECD11F1713}"/>
              </a:ext>
            </a:extLst>
          </p:cNvPr>
          <p:cNvSpPr/>
          <p:nvPr userDrawn="1"/>
        </p:nvSpPr>
        <p:spPr>
          <a:xfrm>
            <a:off x="8763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Picture Placeholder 43">
            <a:extLst>
              <a:ext uri="{FF2B5EF4-FFF2-40B4-BE49-F238E27FC236}">
                <a16:creationId xmlns:a16="http://schemas.microsoft.com/office/drawing/2014/main" id="{79F851B1-E044-41C4-88D1-6BA4FBC83964}"/>
              </a:ext>
            </a:extLst>
          </p:cNvPr>
          <p:cNvSpPr>
            <a:spLocks noGrp="1"/>
          </p:cNvSpPr>
          <p:nvPr>
            <p:ph type="pic" sz="quarter" idx="10"/>
          </p:nvPr>
        </p:nvSpPr>
        <p:spPr>
          <a:xfrm>
            <a:off x="1905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a:noAutofit/>
          </a:bodyPr>
          <a:lstStyle/>
          <a:p>
            <a:r>
              <a:rPr lang="en-US"/>
              <a:t>Click icon to add picture</a:t>
            </a:r>
            <a:endParaRPr lang="en-US" dirty="0"/>
          </a:p>
        </p:txBody>
      </p:sp>
      <p:sp>
        <p:nvSpPr>
          <p:cNvPr id="47" name="Picture Placeholder 46">
            <a:extLst>
              <a:ext uri="{FF2B5EF4-FFF2-40B4-BE49-F238E27FC236}">
                <a16:creationId xmlns:a16="http://schemas.microsoft.com/office/drawing/2014/main" id="{EEE85C52-E5BA-4142-AE8D-7B357E4A475D}"/>
              </a:ext>
            </a:extLst>
          </p:cNvPr>
          <p:cNvSpPr>
            <a:spLocks noGrp="1"/>
          </p:cNvSpPr>
          <p:nvPr>
            <p:ph type="pic" sz="quarter" idx="11"/>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a:noAutofit/>
          </a:bodyPr>
          <a:lstStyle/>
          <a:p>
            <a:r>
              <a:rPr lang="en-US"/>
              <a:t>Click icon to add picture</a:t>
            </a:r>
            <a:endParaRPr lang="en-US" dirty="0"/>
          </a:p>
        </p:txBody>
      </p:sp>
      <p:sp>
        <p:nvSpPr>
          <p:cNvPr id="50" name="Picture Placeholder 49">
            <a:extLst>
              <a:ext uri="{FF2B5EF4-FFF2-40B4-BE49-F238E27FC236}">
                <a16:creationId xmlns:a16="http://schemas.microsoft.com/office/drawing/2014/main" id="{424B8959-FF9C-453C-8179-A0BF8D392B35}"/>
              </a:ext>
            </a:extLst>
          </p:cNvPr>
          <p:cNvSpPr>
            <a:spLocks noGrp="1"/>
          </p:cNvSpPr>
          <p:nvPr>
            <p:ph type="pic" sz="quarter" idx="12"/>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a:noAutofit/>
          </a:bodyPr>
          <a:lstStyle/>
          <a:p>
            <a:r>
              <a:rPr lang="en-US"/>
              <a:t>Click icon to add picture</a:t>
            </a:r>
            <a:endParaRPr lang="en-US" dirty="0"/>
          </a:p>
        </p:txBody>
      </p:sp>
      <p:sp>
        <p:nvSpPr>
          <p:cNvPr id="54" name="Title 1">
            <a:extLst>
              <a:ext uri="{FF2B5EF4-FFF2-40B4-BE49-F238E27FC236}">
                <a16:creationId xmlns:a16="http://schemas.microsoft.com/office/drawing/2014/main" id="{3F2D93AE-80E9-4043-9384-F0F06D6570A4}"/>
              </a:ext>
            </a:extLst>
          </p:cNvPr>
          <p:cNvSpPr>
            <a:spLocks noGrp="1"/>
          </p:cNvSpPr>
          <p:nvPr>
            <p:ph type="title"/>
          </p:nvPr>
        </p:nvSpPr>
        <p:spPr>
          <a:xfrm rot="16200000">
            <a:off x="-2476501" y="2766221"/>
            <a:ext cx="6858002" cy="1325563"/>
          </a:xfrm>
        </p:spPr>
        <p:txBody>
          <a:bodyPr>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2194718" y="4697806"/>
            <a:ext cx="2800350" cy="891383"/>
          </a:xfrm>
        </p:spPr>
        <p:txBody>
          <a:bodyPr anchor="ctr">
            <a:normAutofit/>
          </a:bodyPr>
          <a:lstStyle>
            <a:lvl1pPr marL="0" indent="0" algn="ctr">
              <a:lnSpc>
                <a:spcPct val="100000"/>
              </a:lnSpc>
              <a:buNone/>
              <a:defRPr sz="2000">
                <a:solidFill>
                  <a:schemeClr val="bg1"/>
                </a:solidFill>
              </a:defRPr>
            </a:lvl1pPr>
          </a:lstStyle>
          <a:p>
            <a:pPr lvl="0"/>
            <a:r>
              <a:rPr lang="en-US"/>
              <a:t>Click to edit Master text styles</a:t>
            </a:r>
          </a:p>
        </p:txBody>
      </p:sp>
      <p:sp>
        <p:nvSpPr>
          <p:cNvPr id="55" name="Content Placeholder 2">
            <a:extLst>
              <a:ext uri="{FF2B5EF4-FFF2-40B4-BE49-F238E27FC236}">
                <a16:creationId xmlns:a16="http://schemas.microsoft.com/office/drawing/2014/main" id="{9D493CB6-06D1-4AD2-924D-64007FFFAC01}"/>
              </a:ext>
            </a:extLst>
          </p:cNvPr>
          <p:cNvSpPr>
            <a:spLocks noGrp="1"/>
          </p:cNvSpPr>
          <p:nvPr>
            <p:ph idx="13"/>
          </p:nvPr>
        </p:nvSpPr>
        <p:spPr>
          <a:xfrm>
            <a:off x="9101931" y="4697805"/>
            <a:ext cx="2800351" cy="891383"/>
          </a:xfrm>
        </p:spPr>
        <p:txBody>
          <a:bodyPr anchor="ctr">
            <a:normAutofit/>
          </a:bodyPr>
          <a:lstStyle>
            <a:lvl1pPr marL="0" indent="0" algn="ctr">
              <a:lnSpc>
                <a:spcPct val="100000"/>
              </a:lnSpc>
              <a:buNone/>
              <a:defRPr sz="2000">
                <a:solidFill>
                  <a:schemeClr val="bg1"/>
                </a:solidFill>
              </a:defRPr>
            </a:lvl1pPr>
          </a:lstStyle>
          <a:p>
            <a:pPr lvl="0"/>
            <a:r>
              <a:rPr lang="en-US"/>
              <a:t>Click to edit Master text styles</a:t>
            </a:r>
          </a:p>
        </p:txBody>
      </p:sp>
      <p:sp>
        <p:nvSpPr>
          <p:cNvPr id="56" name="Content Placeholder 2">
            <a:extLst>
              <a:ext uri="{FF2B5EF4-FFF2-40B4-BE49-F238E27FC236}">
                <a16:creationId xmlns:a16="http://schemas.microsoft.com/office/drawing/2014/main" id="{D5B991DB-A408-4F6D-A8D0-5167D1E30767}"/>
              </a:ext>
            </a:extLst>
          </p:cNvPr>
          <p:cNvSpPr>
            <a:spLocks noGrp="1"/>
          </p:cNvSpPr>
          <p:nvPr>
            <p:ph idx="14"/>
          </p:nvPr>
        </p:nvSpPr>
        <p:spPr>
          <a:xfrm>
            <a:off x="5623718" y="1268809"/>
            <a:ext cx="2853532" cy="891383"/>
          </a:xfrm>
        </p:spPr>
        <p:txBody>
          <a:bodyPr anchor="ctr">
            <a:normAutofit/>
          </a:bodyPr>
          <a:lstStyle>
            <a:lvl1pPr marL="0" indent="0" algn="ctr">
              <a:lnSpc>
                <a:spcPct val="100000"/>
              </a:lnSpc>
              <a:buNone/>
              <a:defRPr sz="2000">
                <a:solidFill>
                  <a:schemeClr val="bg1"/>
                </a:solidFill>
              </a:defRPr>
            </a:lvl1pPr>
          </a:lstStyle>
          <a:p>
            <a:pPr lvl="0"/>
            <a:r>
              <a:rPr lang="en-US"/>
              <a:t>Click to edit Master text styles</a:t>
            </a:r>
          </a:p>
        </p:txBody>
      </p:sp>
      <p:sp>
        <p:nvSpPr>
          <p:cNvPr id="60" name="Date Placeholder 6">
            <a:extLst>
              <a:ext uri="{FF2B5EF4-FFF2-40B4-BE49-F238E27FC236}">
                <a16:creationId xmlns:a16="http://schemas.microsoft.com/office/drawing/2014/main" id="{CAE1BB52-31E7-4A74-9ED4-FDD922376397}"/>
              </a:ext>
            </a:extLst>
          </p:cNvPr>
          <p:cNvSpPr>
            <a:spLocks noGrp="1"/>
          </p:cNvSpPr>
          <p:nvPr>
            <p:ph type="dt" sz="half" idx="15"/>
          </p:nvPr>
        </p:nvSpPr>
        <p:spPr>
          <a:xfrm>
            <a:off x="2194718" y="6356350"/>
            <a:ext cx="983911" cy="365125"/>
          </a:xfrm>
        </p:spPr>
        <p:txBody>
          <a:bodyPr/>
          <a:lstStyle>
            <a:lvl1pPr>
              <a:defRPr>
                <a:solidFill>
                  <a:schemeClr val="accent1">
                    <a:lumMod val="20000"/>
                    <a:lumOff val="80000"/>
                  </a:schemeClr>
                </a:solidFill>
              </a:defRPr>
            </a:lvl1pPr>
          </a:lstStyle>
          <a:p>
            <a:endParaRPr lang="en-US" dirty="0"/>
          </a:p>
        </p:txBody>
      </p:sp>
      <p:sp>
        <p:nvSpPr>
          <p:cNvPr id="61" name="Footer Placeholder 4">
            <a:extLst>
              <a:ext uri="{FF2B5EF4-FFF2-40B4-BE49-F238E27FC236}">
                <a16:creationId xmlns:a16="http://schemas.microsoft.com/office/drawing/2014/main" id="{EAF5ABA9-E5E2-43E4-ACD5-994ABC08568B}"/>
              </a:ext>
            </a:extLst>
          </p:cNvPr>
          <p:cNvSpPr>
            <a:spLocks noGrp="1"/>
          </p:cNvSpPr>
          <p:nvPr>
            <p:ph type="ftr" sz="quarter" idx="16"/>
          </p:nvPr>
        </p:nvSpPr>
        <p:spPr>
          <a:xfrm>
            <a:off x="5334000" y="6356350"/>
            <a:ext cx="3429000" cy="365125"/>
          </a:xfrm>
        </p:spPr>
        <p:txBody>
          <a:bodyPr/>
          <a:lstStyle>
            <a:lvl1pPr>
              <a:defRPr sz="900">
                <a:solidFill>
                  <a:schemeClr val="accent1">
                    <a:lumMod val="20000"/>
                    <a:lumOff val="80000"/>
                  </a:schemeClr>
                </a:solidFill>
              </a:defRPr>
            </a:lvl1pPr>
          </a:lstStyle>
          <a:p>
            <a:endParaRPr lang="en-US" dirty="0"/>
          </a:p>
        </p:txBody>
      </p:sp>
      <p:sp>
        <p:nvSpPr>
          <p:cNvPr id="62" name="Slide Number Placeholder 5">
            <a:extLst>
              <a:ext uri="{FF2B5EF4-FFF2-40B4-BE49-F238E27FC236}">
                <a16:creationId xmlns:a16="http://schemas.microsoft.com/office/drawing/2014/main" id="{40AEA096-23EC-471A-85DB-52788D84751C}"/>
              </a:ext>
            </a:extLst>
          </p:cNvPr>
          <p:cNvSpPr>
            <a:spLocks noGrp="1"/>
          </p:cNvSpPr>
          <p:nvPr>
            <p:ph type="sldNum" sz="quarter" idx="17"/>
          </p:nvPr>
        </p:nvSpPr>
        <p:spPr>
          <a:xfrm>
            <a:off x="10711542" y="6356350"/>
            <a:ext cx="642257" cy="365125"/>
          </a:xfrm>
        </p:spPr>
        <p:txBody>
          <a:bodyPr/>
          <a:lstStyle>
            <a:lvl1pPr>
              <a:defRPr sz="900">
                <a:solidFill>
                  <a:schemeClr val="accent1">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722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316466" y="4160451"/>
            <a:ext cx="608493" cy="201776"/>
          </a:xfrm>
        </p:spPr>
        <p:txBody>
          <a:bodyPr anchor="ctr"/>
          <a:lstStyle>
            <a:lvl1pPr marL="0" indent="0" algn="ctr">
              <a:buNone/>
              <a:defRPr sz="1400" b="1">
                <a:solidFill>
                  <a:schemeClr val="bg1"/>
                </a:solidFill>
                <a:latin typeface="+mj-lt"/>
              </a:defRPr>
            </a:lvl1pPr>
          </a:lstStyle>
          <a:p>
            <a:pPr lvl="0"/>
            <a:r>
              <a:rPr lang="en-US" dirty="0"/>
              <a:t>Year</a:t>
            </a:r>
            <a:endParaRPr lang="en-ZA" dirty="0"/>
          </a:p>
        </p:txBody>
      </p:sp>
      <p:sp>
        <p:nvSpPr>
          <p:cNvPr id="14" name="Text Placeholder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5980666" y="4160451"/>
            <a:ext cx="608493" cy="201776"/>
          </a:xfrm>
        </p:spPr>
        <p:txBody>
          <a:bodyPr anchor="ctr"/>
          <a:lstStyle>
            <a:lvl1pPr marL="0" indent="0" algn="ctr">
              <a:buNone/>
              <a:defRPr sz="1400" b="1">
                <a:solidFill>
                  <a:schemeClr val="bg1"/>
                </a:solidFill>
                <a:latin typeface="+mj-lt"/>
              </a:defRPr>
            </a:lvl1pPr>
          </a:lstStyle>
          <a:p>
            <a:pPr lvl="0"/>
            <a:r>
              <a:rPr lang="en-US" dirty="0"/>
              <a:t>Year</a:t>
            </a:r>
            <a:endParaRPr lang="en-ZA" dirty="0"/>
          </a:p>
        </p:txBody>
      </p:sp>
      <p:sp>
        <p:nvSpPr>
          <p:cNvPr id="10" name="Text Placeholder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434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1" name="Text Placeholder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906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2" name="Text Placeholder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1378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3" name="Text Placeholder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1850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5" name="Text Placeholder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2322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2794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3266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9" name="Text Placeholder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3738435" y="3658480"/>
            <a:ext cx="393192" cy="390677"/>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0" name="Text Placeholder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4210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18" name="Text Placeholder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4682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5154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5626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3" name="Text Placeholder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6098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4" name="Text Placeholder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6570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7042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7514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7986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8" name="Text Placeholder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8458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29" name="Text Placeholder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8930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9402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9874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10346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10818435"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11290430" y="3658480"/>
            <a:ext cx="393192" cy="393192"/>
          </a:xfrm>
          <a:solidFill>
            <a:schemeClr val="accent4"/>
          </a:solidFill>
        </p:spPr>
        <p:txBody>
          <a:bodyPr lIns="0" tIns="0" rIns="0" bIns="0" anchor="ctr" anchorCtr="0">
            <a:noAutofit/>
          </a:bodyPr>
          <a:lstStyle>
            <a:lvl1pPr marL="0" indent="0" algn="ctr">
              <a:lnSpc>
                <a:spcPct val="100000"/>
              </a:lnSpc>
              <a:spcBef>
                <a:spcPts val="0"/>
              </a:spcBef>
              <a:buNone/>
              <a:defRPr sz="900" b="1">
                <a:solidFill>
                  <a:schemeClr val="bg1"/>
                </a:solidFill>
                <a:latin typeface="+mj-lt"/>
              </a:defRPr>
            </a:lvl1pPr>
          </a:lstStyle>
          <a:p>
            <a:pPr lvl="0"/>
            <a:r>
              <a:rPr lang="en-US" dirty="0"/>
              <a:t>MM</a:t>
            </a:r>
            <a:endParaRPr lang="en-ZA" dirty="0"/>
          </a:p>
        </p:txBody>
      </p:sp>
      <p:sp>
        <p:nvSpPr>
          <p:cNvPr id="80" name="Title 1">
            <a:extLst>
              <a:ext uri="{FF2B5EF4-FFF2-40B4-BE49-F238E27FC236}">
                <a16:creationId xmlns:a16="http://schemas.microsoft.com/office/drawing/2014/main" id="{BD315BE3-66BC-448E-AC25-B8B59C8001EA}"/>
              </a:ext>
            </a:extLst>
          </p:cNvPr>
          <p:cNvSpPr>
            <a:spLocks noGrp="1"/>
          </p:cNvSpPr>
          <p:nvPr>
            <p:ph type="title"/>
          </p:nvPr>
        </p:nvSpPr>
        <p:spPr>
          <a:xfrm>
            <a:off x="2820952" y="629616"/>
            <a:ext cx="6550096" cy="1325563"/>
          </a:xfrm>
        </p:spPr>
        <p:txBody>
          <a:bodyPr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82" name="Rectangle 81">
            <a:extLst>
              <a:ext uri="{FF2B5EF4-FFF2-40B4-BE49-F238E27FC236}">
                <a16:creationId xmlns:a16="http://schemas.microsoft.com/office/drawing/2014/main" id="{8791A8F7-D0D7-459C-816C-06A776192CF1}"/>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63CFF470-94CA-4087-8B57-84A251AB5728}"/>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8741B3D2-0E68-4CDE-B746-65D383DA0EF1}"/>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F24D9BB9-0D5B-45D1-A9B9-F8985612AD6E}"/>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DB714EE5-FC7B-4FDA-88D7-B7DB551EA274}"/>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D6984438-C7B6-469B-A0A3-F7C9F2CC6DBD}"/>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57EBFF5E-9DF7-4591-AC16-CB1D6AE0D25A}"/>
              </a:ext>
            </a:extLst>
          </p:cNvPr>
          <p:cNvSpPr/>
          <p:nvPr userDrawn="1"/>
        </p:nvSpPr>
        <p:spPr>
          <a:xfrm>
            <a:off x="322533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29E0EA42-935D-43B4-AB8D-FDC3007FD20C}"/>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EDD61E09-E863-45B9-9F49-02EA501C578E}"/>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52DB4680-C46B-45C0-9514-7B5E0B10E393}"/>
              </a:ext>
            </a:extLst>
          </p:cNvPr>
          <p:cNvSpPr/>
          <p:nvPr userDrawn="1"/>
        </p:nvSpPr>
        <p:spPr>
          <a:xfrm>
            <a:off x="6092307"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3AAA84B2-8B6A-4266-8305-9222B397D900}"/>
              </a:ext>
            </a:extLst>
          </p:cNvPr>
          <p:cNvSpPr/>
          <p:nvPr userDrawn="1"/>
        </p:nvSpPr>
        <p:spPr>
          <a:xfrm>
            <a:off x="358371"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6288CF74-DD4A-450A-A6CE-FD0BAFADE3CC}"/>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7CC73489-9E12-4EC4-BFC7-9BB5C27C2E1F}"/>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A2658D15-43FF-4F4D-AAE7-4B9122899193}"/>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AFA77309-00B7-459D-BA45-EE1AEAA3B0CD}"/>
              </a:ext>
            </a:extLst>
          </p:cNvPr>
          <p:cNvSpPr/>
          <p:nvPr userDrawn="1"/>
        </p:nvSpPr>
        <p:spPr>
          <a:xfrm>
            <a:off x="71674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30775FA4-041A-45A7-8F49-9CBD363A28BB}"/>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5508D4AD-2238-4B32-B766-397DD7A6E429}"/>
              </a:ext>
            </a:extLst>
          </p:cNvPr>
          <p:cNvSpPr/>
          <p:nvPr userDrawn="1"/>
        </p:nvSpPr>
        <p:spPr>
          <a:xfrm>
            <a:off x="5733936"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F4B50382-516D-4475-956A-F7F9FD3E08E3}"/>
              </a:ext>
            </a:extLst>
          </p:cNvPr>
          <p:cNvSpPr/>
          <p:nvPr userDrawn="1"/>
        </p:nvSpPr>
        <p:spPr>
          <a:xfrm>
            <a:off x="394208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C399009F-0A9E-4E2F-B4EF-3ECF21378479}"/>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7CFBE686-CBC8-41CE-B11B-CF0C378E6EDE}"/>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D8450F92-73B1-46EB-A8BC-80B995ED31D0}"/>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E7EBDAD3-E952-4A8E-8DCF-BAD616AE8FD0}"/>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C135B39D-DCFF-48D1-B7C8-418310C34B9F}"/>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566893CC-18D8-4978-98A0-9F0F1A58F70F}"/>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A59803DA-84F5-4810-9D67-82851BBBF7B7}"/>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a:extLst>
              <a:ext uri="{FF2B5EF4-FFF2-40B4-BE49-F238E27FC236}">
                <a16:creationId xmlns:a16="http://schemas.microsoft.com/office/drawing/2014/main" id="{7A9BDBED-FA8E-4080-8786-5B97A485DDB6}"/>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9D3328E7-2083-4FC9-B32F-1FED3CDFFF3B}"/>
              </a:ext>
            </a:extLst>
          </p:cNvPr>
          <p:cNvSpPr/>
          <p:nvPr userDrawn="1"/>
        </p:nvSpPr>
        <p:spPr>
          <a:xfrm>
            <a:off x="788416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ctangle 135">
            <a:extLst>
              <a:ext uri="{FF2B5EF4-FFF2-40B4-BE49-F238E27FC236}">
                <a16:creationId xmlns:a16="http://schemas.microsoft.com/office/drawing/2014/main" id="{97D29CBA-4952-44B4-A695-45B4490EEB8D}"/>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65338F58-85B5-4095-931F-DE4D676A6192}"/>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62101AC6-3DF3-44E3-8F37-4D420EFB890E}"/>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D3E958D7-1972-40AD-A538-8302A14984AB}"/>
              </a:ext>
            </a:extLst>
          </p:cNvPr>
          <p:cNvSpPr/>
          <p:nvPr userDrawn="1"/>
        </p:nvSpPr>
        <p:spPr>
          <a:xfrm>
            <a:off x="8959275"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a:extLst>
              <a:ext uri="{FF2B5EF4-FFF2-40B4-BE49-F238E27FC236}">
                <a16:creationId xmlns:a16="http://schemas.microsoft.com/office/drawing/2014/main" id="{AAAD3289-DEFC-4EC6-BF0C-2B56CE1CD19B}"/>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7EA5B12A-0ADE-4B3A-A74C-D3487E40A7C4}"/>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423D27DE-07B7-4053-A551-3515F702FECE}"/>
              </a:ext>
            </a:extLst>
          </p:cNvPr>
          <p:cNvSpPr/>
          <p:nvPr userDrawn="1"/>
        </p:nvSpPr>
        <p:spPr>
          <a:xfrm>
            <a:off x="1039275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Date Placeholder 3">
            <a:extLst>
              <a:ext uri="{FF2B5EF4-FFF2-40B4-BE49-F238E27FC236}">
                <a16:creationId xmlns:a16="http://schemas.microsoft.com/office/drawing/2014/main" id="{DAAD24F3-0234-4B5A-84DA-945939E26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endParaRPr lang="en-US" dirty="0"/>
          </a:p>
        </p:txBody>
      </p:sp>
      <p:sp>
        <p:nvSpPr>
          <p:cNvPr id="156" name="Footer Placeholder 4">
            <a:extLst>
              <a:ext uri="{FF2B5EF4-FFF2-40B4-BE49-F238E27FC236}">
                <a16:creationId xmlns:a16="http://schemas.microsoft.com/office/drawing/2014/main" id="{664012DC-ACEF-433E-A505-4617F7A7EE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157" name="Slide Number Placeholder 5">
            <a:extLst>
              <a:ext uri="{FF2B5EF4-FFF2-40B4-BE49-F238E27FC236}">
                <a16:creationId xmlns:a16="http://schemas.microsoft.com/office/drawing/2014/main" id="{58602E04-6AE9-4AB4-8C82-ADECCA2FCC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152376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Content, and Framed Picture">
    <p:bg>
      <p:bgPr>
        <a:solidFill>
          <a:schemeClr val="accent4"/>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2348BA8A-9E10-4BDA-92EB-6C1021EBD8BB}"/>
              </a:ext>
            </a:extLst>
          </p:cNvPr>
          <p:cNvSpPr/>
          <p:nvPr userDrawn="1"/>
        </p:nvSpPr>
        <p:spPr>
          <a:xfrm>
            <a:off x="758342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4DD1FBBA-C4C1-423C-8D85-CC2FA3147C8D}"/>
              </a:ext>
            </a:extLst>
          </p:cNvPr>
          <p:cNvSpPr/>
          <p:nvPr userDrawn="1"/>
        </p:nvSpPr>
        <p:spPr>
          <a:xfrm>
            <a:off x="700735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Picture Placeholder 106">
            <a:extLst>
              <a:ext uri="{FF2B5EF4-FFF2-40B4-BE49-F238E27FC236}">
                <a16:creationId xmlns:a16="http://schemas.microsoft.com/office/drawing/2014/main" id="{C1039393-3B8E-4456-97AA-ADBC18010074}"/>
              </a:ext>
            </a:extLst>
          </p:cNvPr>
          <p:cNvSpPr>
            <a:spLocks noGrp="1"/>
          </p:cNvSpPr>
          <p:nvPr>
            <p:ph type="pic" sz="quarter" idx="10"/>
          </p:nvPr>
        </p:nvSpPr>
        <p:spPr>
          <a:xfrm>
            <a:off x="7007351" y="572886"/>
            <a:ext cx="4608577" cy="5709042"/>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962786" y="1047146"/>
            <a:ext cx="4603750" cy="955826"/>
          </a:xfrm>
        </p:spPr>
        <p:txBody>
          <a:bodyPr lIns="0" anchor="t">
            <a:no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811301" y="3202442"/>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2BB87F0D-3BAB-446D-B8D9-08B2C2BB3BD7}"/>
              </a:ext>
            </a:extLst>
          </p:cNvPr>
          <p:cNvSpPr/>
          <p:nvPr userDrawn="1"/>
        </p:nvSpPr>
        <p:spPr>
          <a:xfrm>
            <a:off x="643128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F04AEEB-DA23-4423-A0A2-D2E04125C4A7}"/>
              </a:ext>
            </a:extLst>
          </p:cNvPr>
          <p:cNvSpPr/>
          <p:nvPr userDrawn="1"/>
        </p:nvSpPr>
        <p:spPr>
          <a:xfrm>
            <a:off x="643128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2058B74-EF5C-4574-9B30-072FA59B9B21}"/>
              </a:ext>
            </a:extLst>
          </p:cNvPr>
          <p:cNvSpPr/>
          <p:nvPr userDrawn="1"/>
        </p:nvSpPr>
        <p:spPr>
          <a:xfrm>
            <a:off x="643128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AE24787-0FCF-4199-AB93-6593FE032C55}"/>
              </a:ext>
            </a:extLst>
          </p:cNvPr>
          <p:cNvSpPr/>
          <p:nvPr userDrawn="1"/>
        </p:nvSpPr>
        <p:spPr>
          <a:xfrm>
            <a:off x="643128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F44E538-795F-4C68-9305-B6955DBC7F5D}"/>
              </a:ext>
            </a:extLst>
          </p:cNvPr>
          <p:cNvSpPr/>
          <p:nvPr userDrawn="1"/>
        </p:nvSpPr>
        <p:spPr>
          <a:xfrm>
            <a:off x="643128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1A0463E-1142-44E9-8CB3-9F22F5DF78A8}"/>
              </a:ext>
            </a:extLst>
          </p:cNvPr>
          <p:cNvSpPr/>
          <p:nvPr userDrawn="1"/>
        </p:nvSpPr>
        <p:spPr>
          <a:xfrm>
            <a:off x="643128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7898DBE-884D-4A00-AF2F-4295EAF41E13}"/>
              </a:ext>
            </a:extLst>
          </p:cNvPr>
          <p:cNvSpPr/>
          <p:nvPr userDrawn="1"/>
        </p:nvSpPr>
        <p:spPr>
          <a:xfrm>
            <a:off x="643128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3AB5AC4-C502-4D78-A602-3027D20AB33A}"/>
              </a:ext>
            </a:extLst>
          </p:cNvPr>
          <p:cNvSpPr/>
          <p:nvPr userDrawn="1"/>
        </p:nvSpPr>
        <p:spPr>
          <a:xfrm>
            <a:off x="6431280" y="4010202"/>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DF81845-E621-4070-9AD6-1F40FFDD82E2}"/>
              </a:ext>
            </a:extLst>
          </p:cNvPr>
          <p:cNvSpPr/>
          <p:nvPr userDrawn="1"/>
        </p:nvSpPr>
        <p:spPr>
          <a:xfrm>
            <a:off x="643128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A9190B9C-4A97-4EDC-9CBD-A68122AE2419}"/>
              </a:ext>
            </a:extLst>
          </p:cNvPr>
          <p:cNvSpPr/>
          <p:nvPr userDrawn="1"/>
        </p:nvSpPr>
        <p:spPr>
          <a:xfrm>
            <a:off x="643128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790346E6-78BF-48E9-8EF6-B77BAA49AADA}"/>
              </a:ext>
            </a:extLst>
          </p:cNvPr>
          <p:cNvSpPr/>
          <p:nvPr userDrawn="1"/>
        </p:nvSpPr>
        <p:spPr>
          <a:xfrm>
            <a:off x="643128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2A3902D-54BA-48ED-8547-8856B4F50D2D}"/>
              </a:ext>
            </a:extLst>
          </p:cNvPr>
          <p:cNvSpPr/>
          <p:nvPr userDrawn="1"/>
        </p:nvSpPr>
        <p:spPr>
          <a:xfrm>
            <a:off x="643128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985555D5-968D-4715-BA22-C95642914BC2}"/>
              </a:ext>
            </a:extLst>
          </p:cNvPr>
          <p:cNvSpPr/>
          <p:nvPr userDrawn="1"/>
        </p:nvSpPr>
        <p:spPr>
          <a:xfrm>
            <a:off x="700735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F24F0F4-135E-4625-9A8E-38755078B5E7}"/>
              </a:ext>
            </a:extLst>
          </p:cNvPr>
          <p:cNvSpPr/>
          <p:nvPr userDrawn="1"/>
        </p:nvSpPr>
        <p:spPr>
          <a:xfrm>
            <a:off x="7583424"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1969E72-FA7B-4358-8C46-7F15CF01A747}"/>
              </a:ext>
            </a:extLst>
          </p:cNvPr>
          <p:cNvSpPr/>
          <p:nvPr userDrawn="1"/>
        </p:nvSpPr>
        <p:spPr>
          <a:xfrm>
            <a:off x="815949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12F9FDD1-1288-44CD-9C55-6CE3B2FB39F9}"/>
              </a:ext>
            </a:extLst>
          </p:cNvPr>
          <p:cNvSpPr/>
          <p:nvPr userDrawn="1"/>
        </p:nvSpPr>
        <p:spPr>
          <a:xfrm>
            <a:off x="8735568"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30AC56B-D539-45B3-AD66-457D7D874CD8}"/>
              </a:ext>
            </a:extLst>
          </p:cNvPr>
          <p:cNvSpPr/>
          <p:nvPr userDrawn="1"/>
        </p:nvSpPr>
        <p:spPr>
          <a:xfrm>
            <a:off x="9311640"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26434293-E220-465A-9EF3-FF90D0E0F19B}"/>
              </a:ext>
            </a:extLst>
          </p:cNvPr>
          <p:cNvSpPr/>
          <p:nvPr userDrawn="1"/>
        </p:nvSpPr>
        <p:spPr>
          <a:xfrm>
            <a:off x="988771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6751B4BA-EAD6-4F27-B051-F799EBBAAE12}"/>
              </a:ext>
            </a:extLst>
          </p:cNvPr>
          <p:cNvSpPr/>
          <p:nvPr userDrawn="1"/>
        </p:nvSpPr>
        <p:spPr>
          <a:xfrm>
            <a:off x="10463784"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EF6A1809-5EEE-4801-A2B0-7350405CDEB5}"/>
              </a:ext>
            </a:extLst>
          </p:cNvPr>
          <p:cNvSpPr/>
          <p:nvPr userDrawn="1"/>
        </p:nvSpPr>
        <p:spPr>
          <a:xfrm>
            <a:off x="1103985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E3B41004-5241-4ED8-8DBD-6D7345DFC934}"/>
              </a:ext>
            </a:extLst>
          </p:cNvPr>
          <p:cNvSpPr/>
          <p:nvPr userDrawn="1"/>
        </p:nvSpPr>
        <p:spPr>
          <a:xfrm>
            <a:off x="11615928"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72EC9AD5-87ED-4FC3-A142-A87EB8359263}"/>
              </a:ext>
            </a:extLst>
          </p:cNvPr>
          <p:cNvSpPr/>
          <p:nvPr userDrawn="1"/>
        </p:nvSpPr>
        <p:spPr>
          <a:xfrm>
            <a:off x="11615928"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6BFD4027-F2BA-4F92-8229-FC2C25423B98}"/>
              </a:ext>
            </a:extLst>
          </p:cNvPr>
          <p:cNvSpPr/>
          <p:nvPr userDrawn="1"/>
        </p:nvSpPr>
        <p:spPr>
          <a:xfrm>
            <a:off x="11615928"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D5A0F8C7-1908-4500-B7D3-5BEDCCC233D8}"/>
              </a:ext>
            </a:extLst>
          </p:cNvPr>
          <p:cNvSpPr/>
          <p:nvPr userDrawn="1"/>
        </p:nvSpPr>
        <p:spPr>
          <a:xfrm>
            <a:off x="11615928"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34614BC4-1B39-4DE0-ACCE-6DDED4710BEF}"/>
              </a:ext>
            </a:extLst>
          </p:cNvPr>
          <p:cNvSpPr/>
          <p:nvPr userDrawn="1"/>
        </p:nvSpPr>
        <p:spPr>
          <a:xfrm>
            <a:off x="11615928"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CF20A7E0-34F3-480A-9BE6-79B88802E55B}"/>
              </a:ext>
            </a:extLst>
          </p:cNvPr>
          <p:cNvSpPr/>
          <p:nvPr userDrawn="1"/>
        </p:nvSpPr>
        <p:spPr>
          <a:xfrm>
            <a:off x="11615928"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C6A8074E-3117-4E9F-A0E2-53086DF7453D}"/>
              </a:ext>
            </a:extLst>
          </p:cNvPr>
          <p:cNvSpPr/>
          <p:nvPr userDrawn="1"/>
        </p:nvSpPr>
        <p:spPr>
          <a:xfrm>
            <a:off x="11615928"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67D0C6A1-221D-421D-9992-0F6CB576A685}"/>
              </a:ext>
            </a:extLst>
          </p:cNvPr>
          <p:cNvSpPr/>
          <p:nvPr userDrawn="1"/>
        </p:nvSpPr>
        <p:spPr>
          <a:xfrm>
            <a:off x="11615928"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F39E7BB0-5CBA-4258-A058-DD0BD25C2F8E}"/>
              </a:ext>
            </a:extLst>
          </p:cNvPr>
          <p:cNvSpPr/>
          <p:nvPr userDrawn="1"/>
        </p:nvSpPr>
        <p:spPr>
          <a:xfrm>
            <a:off x="11615928"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53B2A275-45FA-4398-8B2D-80B189135727}"/>
              </a:ext>
            </a:extLst>
          </p:cNvPr>
          <p:cNvSpPr/>
          <p:nvPr userDrawn="1"/>
        </p:nvSpPr>
        <p:spPr>
          <a:xfrm>
            <a:off x="11615928"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2D63E382-D846-4749-9843-91E603EB5230}"/>
              </a:ext>
            </a:extLst>
          </p:cNvPr>
          <p:cNvSpPr/>
          <p:nvPr userDrawn="1"/>
        </p:nvSpPr>
        <p:spPr>
          <a:xfrm>
            <a:off x="11615928"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D530F3E2-4C57-4A9F-BD15-4E34F155226A}"/>
              </a:ext>
            </a:extLst>
          </p:cNvPr>
          <p:cNvSpPr/>
          <p:nvPr userDrawn="1"/>
        </p:nvSpPr>
        <p:spPr>
          <a:xfrm>
            <a:off x="11615928"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0CF99AB6-B5E9-4BF1-A002-3ED17781E3B2}"/>
              </a:ext>
            </a:extLst>
          </p:cNvPr>
          <p:cNvSpPr/>
          <p:nvPr userDrawn="1"/>
        </p:nvSpPr>
        <p:spPr>
          <a:xfrm>
            <a:off x="8159496"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FD504C16-D7B1-4B1A-BD29-5F63709EFBC0}"/>
              </a:ext>
            </a:extLst>
          </p:cNvPr>
          <p:cNvSpPr/>
          <p:nvPr userDrawn="1"/>
        </p:nvSpPr>
        <p:spPr>
          <a:xfrm>
            <a:off x="873556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97BFC63B-0BE4-439A-A676-C1171E900B0F}"/>
              </a:ext>
            </a:extLst>
          </p:cNvPr>
          <p:cNvSpPr/>
          <p:nvPr userDrawn="1"/>
        </p:nvSpPr>
        <p:spPr>
          <a:xfrm>
            <a:off x="9311640"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EBAB1FD7-5A5C-40DF-9C8E-6FCB53B52D50}"/>
              </a:ext>
            </a:extLst>
          </p:cNvPr>
          <p:cNvSpPr/>
          <p:nvPr userDrawn="1"/>
        </p:nvSpPr>
        <p:spPr>
          <a:xfrm>
            <a:off x="9887712"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9E54DCBE-7693-49E1-A5FF-9553046ADC6C}"/>
              </a:ext>
            </a:extLst>
          </p:cNvPr>
          <p:cNvSpPr/>
          <p:nvPr userDrawn="1"/>
        </p:nvSpPr>
        <p:spPr>
          <a:xfrm>
            <a:off x="10463784"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3CBA41F1-ED75-4F55-BA4B-F88B6BBAD51B}"/>
              </a:ext>
            </a:extLst>
          </p:cNvPr>
          <p:cNvSpPr/>
          <p:nvPr userDrawn="1"/>
        </p:nvSpPr>
        <p:spPr>
          <a:xfrm>
            <a:off x="11039856"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nline Image Placeholder 4">
            <a:extLst>
              <a:ext uri="{FF2B5EF4-FFF2-40B4-BE49-F238E27FC236}">
                <a16:creationId xmlns:a16="http://schemas.microsoft.com/office/drawing/2014/main" id="{3F93CAB0-49C3-4A79-B42E-9E1448EB8C16}"/>
              </a:ext>
            </a:extLst>
          </p:cNvPr>
          <p:cNvSpPr>
            <a:spLocks noGrp="1"/>
          </p:cNvSpPr>
          <p:nvPr>
            <p:ph type="clipArt" sz="quarter" idx="11"/>
          </p:nvPr>
        </p:nvSpPr>
        <p:spPr>
          <a:xfrm>
            <a:off x="1437001" y="2221535"/>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48" name="Text Placeholder 2">
            <a:extLst>
              <a:ext uri="{FF2B5EF4-FFF2-40B4-BE49-F238E27FC236}">
                <a16:creationId xmlns:a16="http://schemas.microsoft.com/office/drawing/2014/main" id="{7F604C77-9D98-476E-94D5-E470DD4AF761}"/>
              </a:ext>
            </a:extLst>
          </p:cNvPr>
          <p:cNvSpPr>
            <a:spLocks noGrp="1"/>
          </p:cNvSpPr>
          <p:nvPr>
            <p:ph type="body" idx="12"/>
          </p:nvPr>
        </p:nvSpPr>
        <p:spPr>
          <a:xfrm>
            <a:off x="3741177" y="3202442"/>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0" name="Online Image Placeholder 4">
            <a:extLst>
              <a:ext uri="{FF2B5EF4-FFF2-40B4-BE49-F238E27FC236}">
                <a16:creationId xmlns:a16="http://schemas.microsoft.com/office/drawing/2014/main" id="{9CF5CB34-93EF-4B2B-A1BE-32B6ED047CA5}"/>
              </a:ext>
            </a:extLst>
          </p:cNvPr>
          <p:cNvSpPr>
            <a:spLocks noGrp="1"/>
          </p:cNvSpPr>
          <p:nvPr>
            <p:ph type="clipArt" sz="quarter" idx="13"/>
          </p:nvPr>
        </p:nvSpPr>
        <p:spPr>
          <a:xfrm>
            <a:off x="4366877" y="2221535"/>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52" name="Text Placeholder 2">
            <a:extLst>
              <a:ext uri="{FF2B5EF4-FFF2-40B4-BE49-F238E27FC236}">
                <a16:creationId xmlns:a16="http://schemas.microsoft.com/office/drawing/2014/main" id="{FC62B88D-998E-4BF7-848E-A2874E941CD7}"/>
              </a:ext>
            </a:extLst>
          </p:cNvPr>
          <p:cNvSpPr>
            <a:spLocks noGrp="1"/>
          </p:cNvSpPr>
          <p:nvPr>
            <p:ph type="body" idx="14"/>
          </p:nvPr>
        </p:nvSpPr>
        <p:spPr>
          <a:xfrm>
            <a:off x="811301" y="5143144"/>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4" name="Online Image Placeholder 4">
            <a:extLst>
              <a:ext uri="{FF2B5EF4-FFF2-40B4-BE49-F238E27FC236}">
                <a16:creationId xmlns:a16="http://schemas.microsoft.com/office/drawing/2014/main" id="{5323F037-C84F-497F-BB92-7183D356BA26}"/>
              </a:ext>
            </a:extLst>
          </p:cNvPr>
          <p:cNvSpPr>
            <a:spLocks noGrp="1"/>
          </p:cNvSpPr>
          <p:nvPr>
            <p:ph type="clipArt" sz="quarter" idx="15"/>
          </p:nvPr>
        </p:nvSpPr>
        <p:spPr>
          <a:xfrm>
            <a:off x="1437001" y="4162237"/>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56" name="Text Placeholder 2">
            <a:extLst>
              <a:ext uri="{FF2B5EF4-FFF2-40B4-BE49-F238E27FC236}">
                <a16:creationId xmlns:a16="http://schemas.microsoft.com/office/drawing/2014/main" id="{FF3F35AF-A5CD-4066-97B9-902126AD3935}"/>
              </a:ext>
            </a:extLst>
          </p:cNvPr>
          <p:cNvSpPr>
            <a:spLocks noGrp="1"/>
          </p:cNvSpPr>
          <p:nvPr>
            <p:ph type="body" idx="16"/>
          </p:nvPr>
        </p:nvSpPr>
        <p:spPr>
          <a:xfrm>
            <a:off x="3741177" y="5143144"/>
            <a:ext cx="2001667" cy="747216"/>
          </a:xfrm>
        </p:spPr>
        <p:txBody>
          <a:bodyPr lIns="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8" name="Online Image Placeholder 4">
            <a:extLst>
              <a:ext uri="{FF2B5EF4-FFF2-40B4-BE49-F238E27FC236}">
                <a16:creationId xmlns:a16="http://schemas.microsoft.com/office/drawing/2014/main" id="{9A265732-BAC2-478A-92AE-23D502B7FF1A}"/>
              </a:ext>
            </a:extLst>
          </p:cNvPr>
          <p:cNvSpPr>
            <a:spLocks noGrp="1"/>
          </p:cNvSpPr>
          <p:nvPr>
            <p:ph type="clipArt" sz="quarter" idx="17"/>
          </p:nvPr>
        </p:nvSpPr>
        <p:spPr>
          <a:xfrm>
            <a:off x="4366877" y="4162237"/>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62" name="Date Placeholder 3">
            <a:extLst>
              <a:ext uri="{FF2B5EF4-FFF2-40B4-BE49-F238E27FC236}">
                <a16:creationId xmlns:a16="http://schemas.microsoft.com/office/drawing/2014/main" id="{A156C4CF-5CE6-43DE-AA90-A75AB2BB67B7}"/>
              </a:ext>
            </a:extLst>
          </p:cNvPr>
          <p:cNvSpPr>
            <a:spLocks noGrp="1"/>
          </p:cNvSpPr>
          <p:nvPr>
            <p:ph type="dt" sz="half" idx="18"/>
          </p:nvPr>
        </p:nvSpPr>
        <p:spPr>
          <a:xfrm>
            <a:off x="835025" y="6356350"/>
            <a:ext cx="806416" cy="365125"/>
          </a:xfrm>
        </p:spPr>
        <p:txBody>
          <a:bodyPr/>
          <a:lstStyle>
            <a:lvl1pPr>
              <a:defRPr sz="900">
                <a:solidFill>
                  <a:schemeClr val="accent4">
                    <a:lumMod val="20000"/>
                    <a:lumOff val="80000"/>
                  </a:schemeClr>
                </a:solidFill>
              </a:defRPr>
            </a:lvl1pPr>
          </a:lstStyle>
          <a:p>
            <a:endParaRPr lang="en-US" dirty="0"/>
          </a:p>
        </p:txBody>
      </p:sp>
      <p:sp>
        <p:nvSpPr>
          <p:cNvPr id="64" name="Footer Placeholder 4">
            <a:extLst>
              <a:ext uri="{FF2B5EF4-FFF2-40B4-BE49-F238E27FC236}">
                <a16:creationId xmlns:a16="http://schemas.microsoft.com/office/drawing/2014/main" id="{4EA599FC-289F-4C20-9865-DAA03F574EC5}"/>
              </a:ext>
            </a:extLst>
          </p:cNvPr>
          <p:cNvSpPr>
            <a:spLocks noGrp="1"/>
          </p:cNvSpPr>
          <p:nvPr>
            <p:ph type="ftr" sz="quarter" idx="19"/>
          </p:nvPr>
        </p:nvSpPr>
        <p:spPr>
          <a:xfrm>
            <a:off x="1771956" y="6356350"/>
            <a:ext cx="3028643" cy="365125"/>
          </a:xfrm>
        </p:spPr>
        <p:txBody>
          <a:bodyPr/>
          <a:lstStyle>
            <a:lvl1pPr>
              <a:defRPr sz="900">
                <a:solidFill>
                  <a:schemeClr val="accent4">
                    <a:lumMod val="20000"/>
                    <a:lumOff val="80000"/>
                  </a:schemeClr>
                </a:solidFill>
              </a:defRPr>
            </a:lvl1pPr>
          </a:lstStyle>
          <a:p>
            <a:endParaRPr lang="en-US" dirty="0"/>
          </a:p>
        </p:txBody>
      </p:sp>
      <p:sp>
        <p:nvSpPr>
          <p:cNvPr id="66" name="Slide Number Placeholder 5">
            <a:extLst>
              <a:ext uri="{FF2B5EF4-FFF2-40B4-BE49-F238E27FC236}">
                <a16:creationId xmlns:a16="http://schemas.microsoft.com/office/drawing/2014/main" id="{D18BF7DD-991C-4210-9977-3CCAFDB578A7}"/>
              </a:ext>
            </a:extLst>
          </p:cNvPr>
          <p:cNvSpPr>
            <a:spLocks noGrp="1"/>
          </p:cNvSpPr>
          <p:nvPr>
            <p:ph type="sldNum" sz="quarter" idx="20"/>
          </p:nvPr>
        </p:nvSpPr>
        <p:spPr>
          <a:xfrm>
            <a:off x="4951850" y="6356350"/>
            <a:ext cx="809507" cy="365125"/>
          </a:xfrm>
        </p:spPr>
        <p:txBody>
          <a:bodyPr/>
          <a:lstStyle>
            <a:lvl1pP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558274209"/>
      </p:ext>
    </p:extLst>
  </p:cSld>
  <p:clrMapOvr>
    <a:masterClrMapping/>
  </p:clrMapOvr>
  <p:extLst>
    <p:ext uri="{DCECCB84-F9BA-43D5-87BE-67443E8EF086}">
      <p15:sldGuideLst xmlns:p15="http://schemas.microsoft.com/office/powerpoint/2012/main">
        <p15:guide id="1" pos="600" userDrawn="1">
          <p15:clr>
            <a:srgbClr val="FBAE40"/>
          </p15:clr>
        </p15:guide>
        <p15:guide id="2" pos="35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3 content">
    <p:bg>
      <p:bgPr>
        <a:solidFill>
          <a:schemeClr val="accent2"/>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E1FA9687-5666-46AC-B2C5-FDA4A4EF6670}"/>
              </a:ext>
            </a:extLst>
          </p:cNvPr>
          <p:cNvSpPr/>
          <p:nvPr userDrawn="1"/>
        </p:nvSpPr>
        <p:spPr>
          <a:xfrm>
            <a:off x="0" y="2682910"/>
            <a:ext cx="4050792" cy="4172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3A0B6809-6EF5-4C1C-AE26-93D43D084EE4}"/>
              </a:ext>
            </a:extLst>
          </p:cNvPr>
          <p:cNvSpPr/>
          <p:nvPr userDrawn="1"/>
        </p:nvSpPr>
        <p:spPr>
          <a:xfrm>
            <a:off x="4070604" y="2662273"/>
            <a:ext cx="4050792" cy="4172532"/>
          </a:xfrm>
          <a:prstGeom prst="rect">
            <a:avLst/>
          </a:prstGeom>
          <a:solidFill>
            <a:schemeClr val="accent4"/>
          </a:solid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6DDDE35A-F618-42E2-AA04-F609770EFA37}"/>
              </a:ext>
            </a:extLst>
          </p:cNvPr>
          <p:cNvSpPr/>
          <p:nvPr userDrawn="1"/>
        </p:nvSpPr>
        <p:spPr>
          <a:xfrm>
            <a:off x="8141208" y="2662273"/>
            <a:ext cx="4050792" cy="41931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2074505" y="629616"/>
            <a:ext cx="8042991" cy="1325563"/>
          </a:xfrm>
        </p:spPr>
        <p:txBody>
          <a:bodyPr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A9801717-EC04-4D9F-BE50-E726ECAC1136}"/>
              </a:ext>
            </a:extLst>
          </p:cNvPr>
          <p:cNvSpPr/>
          <p:nvPr userDrawn="1"/>
        </p:nvSpPr>
        <p:spPr>
          <a:xfrm>
            <a:off x="5017194"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430045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5375565"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358371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286696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215022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322533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1791855"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1433484"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6092307"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358371"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4658823"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1075113"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250859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716742"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5733936"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3942081"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088EB2E-CD96-47B9-A63A-8D18CCA89512}"/>
              </a:ext>
            </a:extLst>
          </p:cNvPr>
          <p:cNvSpPr/>
          <p:nvPr userDrawn="1"/>
        </p:nvSpPr>
        <p:spPr>
          <a:xfrm>
            <a:off x="1146787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338708E-067F-4FA9-BA12-1C4EA2B37A63}"/>
              </a:ext>
            </a:extLst>
          </p:cNvPr>
          <p:cNvSpPr/>
          <p:nvPr userDrawn="1"/>
        </p:nvSpPr>
        <p:spPr>
          <a:xfrm>
            <a:off x="1075113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E35FFEA-E06D-408B-A778-0B32F03EFF9F}"/>
              </a:ext>
            </a:extLst>
          </p:cNvPr>
          <p:cNvSpPr/>
          <p:nvPr userDrawn="1"/>
        </p:nvSpPr>
        <p:spPr>
          <a:xfrm>
            <a:off x="1182624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A48561E-6688-489C-BA9B-9C5D3AD90706}"/>
              </a:ext>
            </a:extLst>
          </p:cNvPr>
          <p:cNvSpPr/>
          <p:nvPr userDrawn="1"/>
        </p:nvSpPr>
        <p:spPr>
          <a:xfrm>
            <a:off x="10034388"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D6BE74A-DCDC-4736-A000-7680D880DF04}"/>
              </a:ext>
            </a:extLst>
          </p:cNvPr>
          <p:cNvSpPr/>
          <p:nvPr userDrawn="1"/>
        </p:nvSpPr>
        <p:spPr>
          <a:xfrm>
            <a:off x="931764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030A29-CB1B-4217-961C-E14F3593D004}"/>
              </a:ext>
            </a:extLst>
          </p:cNvPr>
          <p:cNvSpPr/>
          <p:nvPr userDrawn="1"/>
        </p:nvSpPr>
        <p:spPr>
          <a:xfrm>
            <a:off x="8600904"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D0C4995-9291-4EC8-9EE7-99138E697D86}"/>
              </a:ext>
            </a:extLst>
          </p:cNvPr>
          <p:cNvSpPr/>
          <p:nvPr userDrawn="1"/>
        </p:nvSpPr>
        <p:spPr>
          <a:xfrm>
            <a:off x="967601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3F7B342-9394-4E5F-BE39-DC03310AD81F}"/>
              </a:ext>
            </a:extLst>
          </p:cNvPr>
          <p:cNvSpPr/>
          <p:nvPr userDrawn="1"/>
        </p:nvSpPr>
        <p:spPr>
          <a:xfrm>
            <a:off x="8242533"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D4940C5-39A1-40E8-8A26-EDA81A5FF6E2}"/>
              </a:ext>
            </a:extLst>
          </p:cNvPr>
          <p:cNvSpPr/>
          <p:nvPr userDrawn="1"/>
        </p:nvSpPr>
        <p:spPr>
          <a:xfrm>
            <a:off x="7884162"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F268A38-2DB0-40ED-A3BD-7B0DBF3DC185}"/>
              </a:ext>
            </a:extLst>
          </p:cNvPr>
          <p:cNvSpPr/>
          <p:nvPr userDrawn="1"/>
        </p:nvSpPr>
        <p:spPr>
          <a:xfrm>
            <a:off x="6809049"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222658B-4E93-40D4-8683-4BFDB7FD28AC}"/>
              </a:ext>
            </a:extLst>
          </p:cNvPr>
          <p:cNvSpPr/>
          <p:nvPr userDrawn="1"/>
        </p:nvSpPr>
        <p:spPr>
          <a:xfrm>
            <a:off x="11109501"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CE94E203-4D9D-4315-811B-6AEBDA949895}"/>
              </a:ext>
            </a:extLst>
          </p:cNvPr>
          <p:cNvSpPr/>
          <p:nvPr userDrawn="1"/>
        </p:nvSpPr>
        <p:spPr>
          <a:xfrm>
            <a:off x="7525791"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58DF5A4-693E-486D-BAB8-69D0BDAE74CE}"/>
              </a:ext>
            </a:extLst>
          </p:cNvPr>
          <p:cNvSpPr/>
          <p:nvPr userDrawn="1"/>
        </p:nvSpPr>
        <p:spPr>
          <a:xfrm>
            <a:off x="8959275"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2FBA4F83-ED0B-439D-983D-DBBFB23D2612}"/>
              </a:ext>
            </a:extLst>
          </p:cNvPr>
          <p:cNvSpPr/>
          <p:nvPr userDrawn="1"/>
        </p:nvSpPr>
        <p:spPr>
          <a:xfrm>
            <a:off x="716742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3EB3F76F-9FC5-454E-9B4F-C471289878CD}"/>
              </a:ext>
            </a:extLst>
          </p:cNvPr>
          <p:cNvSpPr/>
          <p:nvPr userDrawn="1"/>
        </p:nvSpPr>
        <p:spPr>
          <a:xfrm>
            <a:off x="645067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91B303D9-4182-4C78-A463-7ED50F26193B}"/>
              </a:ext>
            </a:extLst>
          </p:cNvPr>
          <p:cNvSpPr/>
          <p:nvPr userDrawn="1"/>
        </p:nvSpPr>
        <p:spPr>
          <a:xfrm>
            <a:off x="1039275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 Placeholder 2">
            <a:extLst>
              <a:ext uri="{FF2B5EF4-FFF2-40B4-BE49-F238E27FC236}">
                <a16:creationId xmlns:a16="http://schemas.microsoft.com/office/drawing/2014/main" id="{EF16DA6B-95E3-47E1-84FF-3BC278B41388}"/>
              </a:ext>
            </a:extLst>
          </p:cNvPr>
          <p:cNvSpPr>
            <a:spLocks noGrp="1"/>
          </p:cNvSpPr>
          <p:nvPr>
            <p:ph type="body" idx="10"/>
          </p:nvPr>
        </p:nvSpPr>
        <p:spPr>
          <a:xfrm>
            <a:off x="956168" y="4922388"/>
            <a:ext cx="2176974" cy="566511"/>
          </a:xfrm>
        </p:spPr>
        <p:txBody>
          <a:bodyPr lIns="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8" name="Online Image Placeholder 4">
            <a:extLst>
              <a:ext uri="{FF2B5EF4-FFF2-40B4-BE49-F238E27FC236}">
                <a16:creationId xmlns:a16="http://schemas.microsoft.com/office/drawing/2014/main" id="{CAAD9B35-EE81-48EC-8761-181F054A07C5}"/>
              </a:ext>
            </a:extLst>
          </p:cNvPr>
          <p:cNvSpPr>
            <a:spLocks noGrp="1"/>
          </p:cNvSpPr>
          <p:nvPr>
            <p:ph type="clipArt" sz="quarter" idx="11"/>
          </p:nvPr>
        </p:nvSpPr>
        <p:spPr>
          <a:xfrm>
            <a:off x="1668302" y="3911001"/>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69" name="Text Placeholder 2">
            <a:extLst>
              <a:ext uri="{FF2B5EF4-FFF2-40B4-BE49-F238E27FC236}">
                <a16:creationId xmlns:a16="http://schemas.microsoft.com/office/drawing/2014/main" id="{BDA65F58-E1F7-44CA-BD9C-34919803B82A}"/>
              </a:ext>
            </a:extLst>
          </p:cNvPr>
          <p:cNvSpPr>
            <a:spLocks noGrp="1"/>
          </p:cNvSpPr>
          <p:nvPr>
            <p:ph type="body" idx="12"/>
          </p:nvPr>
        </p:nvSpPr>
        <p:spPr>
          <a:xfrm>
            <a:off x="4969746" y="4922388"/>
            <a:ext cx="2176974" cy="566511"/>
          </a:xfrm>
        </p:spPr>
        <p:txBody>
          <a:bodyPr lIns="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0" name="Online Image Placeholder 4">
            <a:extLst>
              <a:ext uri="{FF2B5EF4-FFF2-40B4-BE49-F238E27FC236}">
                <a16:creationId xmlns:a16="http://schemas.microsoft.com/office/drawing/2014/main" id="{0FC3B20B-4758-4A42-8F93-33F464E4670F}"/>
              </a:ext>
            </a:extLst>
          </p:cNvPr>
          <p:cNvSpPr>
            <a:spLocks noGrp="1"/>
          </p:cNvSpPr>
          <p:nvPr>
            <p:ph type="clipArt" sz="quarter" idx="13"/>
          </p:nvPr>
        </p:nvSpPr>
        <p:spPr>
          <a:xfrm>
            <a:off x="5681880" y="3911001"/>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72" name="Text Placeholder 2">
            <a:extLst>
              <a:ext uri="{FF2B5EF4-FFF2-40B4-BE49-F238E27FC236}">
                <a16:creationId xmlns:a16="http://schemas.microsoft.com/office/drawing/2014/main" id="{3235C0E0-A540-41F6-8358-8E19E9EFBA01}"/>
              </a:ext>
            </a:extLst>
          </p:cNvPr>
          <p:cNvSpPr>
            <a:spLocks noGrp="1"/>
          </p:cNvSpPr>
          <p:nvPr>
            <p:ph type="body" idx="14"/>
          </p:nvPr>
        </p:nvSpPr>
        <p:spPr>
          <a:xfrm>
            <a:off x="9050970" y="4922388"/>
            <a:ext cx="2176974" cy="566511"/>
          </a:xfrm>
        </p:spPr>
        <p:txBody>
          <a:bodyPr lIns="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3" name="Online Image Placeholder 4">
            <a:extLst>
              <a:ext uri="{FF2B5EF4-FFF2-40B4-BE49-F238E27FC236}">
                <a16:creationId xmlns:a16="http://schemas.microsoft.com/office/drawing/2014/main" id="{D16285A0-0824-4A0A-892F-2ABEEB9CAC28}"/>
              </a:ext>
            </a:extLst>
          </p:cNvPr>
          <p:cNvSpPr>
            <a:spLocks noGrp="1"/>
          </p:cNvSpPr>
          <p:nvPr>
            <p:ph type="clipArt" sz="quarter" idx="15"/>
          </p:nvPr>
        </p:nvSpPr>
        <p:spPr>
          <a:xfrm>
            <a:off x="9763104" y="3911001"/>
            <a:ext cx="747216" cy="747216"/>
          </a:xfrm>
        </p:spPr>
        <p:txBody>
          <a:bodyPr>
            <a:normAutofit/>
          </a:bodyPr>
          <a:lstStyle>
            <a:lvl1pPr>
              <a:defRPr sz="1000">
                <a:solidFill>
                  <a:schemeClr val="bg1"/>
                </a:solidFill>
              </a:defRPr>
            </a:lvl1pPr>
          </a:lstStyle>
          <a:p>
            <a:r>
              <a:rPr lang="en-US"/>
              <a:t>Click icon to add online image</a:t>
            </a:r>
            <a:endParaRPr lang="en-US" dirty="0"/>
          </a:p>
        </p:txBody>
      </p:sp>
      <p:sp>
        <p:nvSpPr>
          <p:cNvPr id="74" name="Date Placeholder 3">
            <a:extLst>
              <a:ext uri="{FF2B5EF4-FFF2-40B4-BE49-F238E27FC236}">
                <a16:creationId xmlns:a16="http://schemas.microsoft.com/office/drawing/2014/main" id="{403A449B-E2DB-41B6-A150-A5C66BE78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1">
                    <a:lumMod val="20000"/>
                    <a:lumOff val="80000"/>
                  </a:schemeClr>
                </a:solidFill>
              </a:defRPr>
            </a:lvl1pPr>
          </a:lstStyle>
          <a:p>
            <a:endParaRPr lang="en-US" dirty="0"/>
          </a:p>
        </p:txBody>
      </p:sp>
      <p:sp>
        <p:nvSpPr>
          <p:cNvPr id="75" name="Footer Placeholder 4">
            <a:extLst>
              <a:ext uri="{FF2B5EF4-FFF2-40B4-BE49-F238E27FC236}">
                <a16:creationId xmlns:a16="http://schemas.microsoft.com/office/drawing/2014/main" id="{1D45A931-0FDA-46B3-A78A-EDB46C29F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endParaRPr lang="en-US" dirty="0"/>
          </a:p>
        </p:txBody>
      </p:sp>
      <p:sp>
        <p:nvSpPr>
          <p:cNvPr id="76" name="Slide Number Placeholder 5">
            <a:extLst>
              <a:ext uri="{FF2B5EF4-FFF2-40B4-BE49-F238E27FC236}">
                <a16:creationId xmlns:a16="http://schemas.microsoft.com/office/drawing/2014/main" id="{43592334-BF43-483B-9ED5-B96DF770B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10251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3657600" y="3296920"/>
            <a:ext cx="7315200" cy="674370"/>
          </a:xfrm>
        </p:spPr>
        <p:txBody>
          <a:bodyPr>
            <a:normAutofit/>
          </a:bodyPr>
          <a:lstStyle>
            <a:lvl1pPr marL="0" indent="0" algn="ctr">
              <a:lnSpc>
                <a:spcPct val="100000"/>
              </a:lnSpc>
              <a:buNone/>
              <a:defRPr lang="en-US" sz="24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rot="16200000">
            <a:off x="-2374585" y="2766220"/>
            <a:ext cx="6858002" cy="1325563"/>
          </a:xfrm>
        </p:spPr>
        <p:txBody>
          <a:bodyPr>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50" name="Content Placeholder 2">
            <a:extLst>
              <a:ext uri="{FF2B5EF4-FFF2-40B4-BE49-F238E27FC236}">
                <a16:creationId xmlns:a16="http://schemas.microsoft.com/office/drawing/2014/main" id="{3D1D7F95-338B-478D-B221-D4C9EC5472B2}"/>
              </a:ext>
            </a:extLst>
          </p:cNvPr>
          <p:cNvSpPr>
            <a:spLocks noGrp="1"/>
          </p:cNvSpPr>
          <p:nvPr>
            <p:ph idx="11"/>
          </p:nvPr>
        </p:nvSpPr>
        <p:spPr>
          <a:xfrm>
            <a:off x="3657600" y="4126230"/>
            <a:ext cx="7315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5" name="Online Image Placeholder 4">
            <a:extLst>
              <a:ext uri="{FF2B5EF4-FFF2-40B4-BE49-F238E27FC236}">
                <a16:creationId xmlns:a16="http://schemas.microsoft.com/office/drawing/2014/main" id="{B1173A38-564B-4926-9E0B-57DAB42A7194}"/>
              </a:ext>
            </a:extLst>
          </p:cNvPr>
          <p:cNvSpPr>
            <a:spLocks noGrp="1"/>
          </p:cNvSpPr>
          <p:nvPr>
            <p:ph type="clipArt" sz="quarter" idx="15"/>
          </p:nvPr>
        </p:nvSpPr>
        <p:spPr>
          <a:xfrm>
            <a:off x="6743700" y="1899285"/>
            <a:ext cx="1127125" cy="1127125"/>
          </a:xfrm>
        </p:spPr>
        <p:txBody>
          <a:bodyPr>
            <a:normAutofit/>
          </a:bodyPr>
          <a:lstStyle>
            <a:lvl1pPr>
              <a:defRPr sz="1800">
                <a:solidFill>
                  <a:schemeClr val="bg1"/>
                </a:solidFill>
              </a:defRPr>
            </a:lvl1pPr>
          </a:lstStyle>
          <a:p>
            <a:r>
              <a:rPr lang="en-US"/>
              <a:t>Click icon to add online image</a:t>
            </a:r>
            <a:endParaRPr lang="en-US" dirty="0"/>
          </a:p>
        </p:txBody>
      </p:sp>
      <p:sp>
        <p:nvSpPr>
          <p:cNvPr id="33" name="Date Placeholder 3">
            <a:extLst>
              <a:ext uri="{FF2B5EF4-FFF2-40B4-BE49-F238E27FC236}">
                <a16:creationId xmlns:a16="http://schemas.microsoft.com/office/drawing/2014/main" id="{2A70D14D-B032-42AB-863B-09AB9DB8C758}"/>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endParaRPr lang="en-US" dirty="0"/>
          </a:p>
        </p:txBody>
      </p:sp>
      <p:sp>
        <p:nvSpPr>
          <p:cNvPr id="35" name="Footer Placeholder 4">
            <a:extLst>
              <a:ext uri="{FF2B5EF4-FFF2-40B4-BE49-F238E27FC236}">
                <a16:creationId xmlns:a16="http://schemas.microsoft.com/office/drawing/2014/main" id="{06761B94-9FB3-4CC8-9201-29F6032957EB}"/>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endParaRPr lang="en-US" dirty="0"/>
          </a:p>
        </p:txBody>
      </p:sp>
      <p:sp>
        <p:nvSpPr>
          <p:cNvPr id="37" name="Slide Number Placeholder 5">
            <a:extLst>
              <a:ext uri="{FF2B5EF4-FFF2-40B4-BE49-F238E27FC236}">
                <a16:creationId xmlns:a16="http://schemas.microsoft.com/office/drawing/2014/main" id="{E3302F78-FDF8-4294-A286-EBE868040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726575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accent3"/>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D6DBA18F-1861-4C2A-8FFE-4E883AEC0B63}"/>
              </a:ext>
            </a:extLst>
          </p:cNvPr>
          <p:cNvSpPr>
            <a:spLocks noGrp="1"/>
          </p:cNvSpPr>
          <p:nvPr>
            <p:ph type="pic" sz="quarter" idx="10"/>
          </p:nvPr>
        </p:nvSpPr>
        <p:spPr>
          <a:xfrm>
            <a:off x="6092825" y="0"/>
            <a:ext cx="6099175" cy="6251575"/>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835025" y="1333500"/>
            <a:ext cx="4493260" cy="1946275"/>
          </a:xfrm>
        </p:spPr>
        <p:txBody>
          <a:bodyPr anchor="b">
            <a:normAutofit/>
          </a:bodyPr>
          <a:lstStyle>
            <a:lvl1pPr>
              <a:defRPr sz="3800" b="1">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3886200"/>
            <a:ext cx="4493260" cy="2364740"/>
          </a:xfrm>
        </p:spPr>
        <p:txBody>
          <a:bodyPr numCol="2">
            <a:normAutofit/>
          </a:bodyPr>
          <a:lstStyle>
            <a:lvl1pPr marL="0" indent="0">
              <a:lnSpc>
                <a:spcPct val="100000"/>
              </a:lnSpc>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806E491E-8435-44CE-B968-83D09EE49881}"/>
              </a:ext>
            </a:extLst>
          </p:cNvPr>
          <p:cNvSpPr/>
          <p:nvPr userDrawn="1"/>
        </p:nvSpPr>
        <p:spPr>
          <a:xfrm>
            <a:off x="6093585" y="625094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9A03180-44BE-4E4D-BF73-EE5DAD729554}"/>
              </a:ext>
            </a:extLst>
          </p:cNvPr>
          <p:cNvSpPr/>
          <p:nvPr userDrawn="1"/>
        </p:nvSpPr>
        <p:spPr>
          <a:xfrm>
            <a:off x="7313887"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723494C-1FD5-4EBA-8A6B-6C58A70E245E}"/>
              </a:ext>
            </a:extLst>
          </p:cNvPr>
          <p:cNvSpPr/>
          <p:nvPr userDrawn="1"/>
        </p:nvSpPr>
        <p:spPr>
          <a:xfrm>
            <a:off x="7924038"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7B4F5D5-9FB3-40E0-9D7F-F5F040B1600D}"/>
              </a:ext>
            </a:extLst>
          </p:cNvPr>
          <p:cNvSpPr/>
          <p:nvPr userDrawn="1"/>
        </p:nvSpPr>
        <p:spPr>
          <a:xfrm>
            <a:off x="8534189"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E5FAC9F-7B71-487B-85A6-B4F56F65E4C2}"/>
              </a:ext>
            </a:extLst>
          </p:cNvPr>
          <p:cNvSpPr/>
          <p:nvPr userDrawn="1"/>
        </p:nvSpPr>
        <p:spPr>
          <a:xfrm>
            <a:off x="9144340" y="6252097"/>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4321CDD-C6D0-43F2-A170-9E4DF40B2894}"/>
              </a:ext>
            </a:extLst>
          </p:cNvPr>
          <p:cNvSpPr/>
          <p:nvPr userDrawn="1"/>
        </p:nvSpPr>
        <p:spPr>
          <a:xfrm>
            <a:off x="9754491"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DA8C59A-C559-4262-8FCA-EAC9CF7210A9}"/>
              </a:ext>
            </a:extLst>
          </p:cNvPr>
          <p:cNvSpPr/>
          <p:nvPr userDrawn="1"/>
        </p:nvSpPr>
        <p:spPr>
          <a:xfrm>
            <a:off x="10364642"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73707CE-E446-40A9-83AF-F04214AFAEF3}"/>
              </a:ext>
            </a:extLst>
          </p:cNvPr>
          <p:cNvSpPr/>
          <p:nvPr userDrawn="1"/>
        </p:nvSpPr>
        <p:spPr>
          <a:xfrm>
            <a:off x="10974793"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DB05DAC-B1E0-42D0-B507-570CF69E87E7}"/>
              </a:ext>
            </a:extLst>
          </p:cNvPr>
          <p:cNvSpPr/>
          <p:nvPr userDrawn="1"/>
        </p:nvSpPr>
        <p:spPr>
          <a:xfrm>
            <a:off x="11584940"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0FA9F79-40D8-44D3-BDF1-C1310C2FC407}"/>
              </a:ext>
            </a:extLst>
          </p:cNvPr>
          <p:cNvSpPr/>
          <p:nvPr userDrawn="1"/>
        </p:nvSpPr>
        <p:spPr>
          <a:xfrm>
            <a:off x="6703736"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DB852A5-9EEB-4624-BADD-F5FF19960517}"/>
              </a:ext>
            </a:extLst>
          </p:cNvPr>
          <p:cNvSpPr/>
          <p:nvPr userDrawn="1"/>
        </p:nvSpPr>
        <p:spPr>
          <a:xfrm>
            <a:off x="835025" y="848032"/>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E2D1610F-F8AC-4CFC-BF3C-E85A51D67E22}"/>
              </a:ext>
            </a:extLst>
          </p:cNvPr>
          <p:cNvSpPr>
            <a:spLocks noGrp="1"/>
          </p:cNvSpPr>
          <p:nvPr>
            <p:ph type="dt" sz="half" idx="11"/>
          </p:nvPr>
        </p:nvSpPr>
        <p:spPr>
          <a:xfrm>
            <a:off x="835025" y="6356350"/>
            <a:ext cx="806416" cy="365125"/>
          </a:xfrm>
        </p:spPr>
        <p:txBody>
          <a:bodyPr/>
          <a:lstStyle>
            <a:lvl1pPr>
              <a:defRPr sz="900">
                <a:solidFill>
                  <a:schemeClr val="accent3">
                    <a:lumMod val="20000"/>
                    <a:lumOff val="80000"/>
                  </a:schemeClr>
                </a:solidFill>
              </a:defRPr>
            </a:lvl1pPr>
          </a:lstStyle>
          <a:p>
            <a:endParaRPr lang="en-US" dirty="0"/>
          </a:p>
        </p:txBody>
      </p:sp>
      <p:sp>
        <p:nvSpPr>
          <p:cNvPr id="20" name="Footer Placeholder 4">
            <a:extLst>
              <a:ext uri="{FF2B5EF4-FFF2-40B4-BE49-F238E27FC236}">
                <a16:creationId xmlns:a16="http://schemas.microsoft.com/office/drawing/2014/main" id="{B9B1A01F-A9EE-4009-8274-36D560D838C7}"/>
              </a:ext>
            </a:extLst>
          </p:cNvPr>
          <p:cNvSpPr>
            <a:spLocks noGrp="1"/>
          </p:cNvSpPr>
          <p:nvPr>
            <p:ph type="ftr" sz="quarter" idx="12"/>
          </p:nvPr>
        </p:nvSpPr>
        <p:spPr>
          <a:xfrm>
            <a:off x="1771957" y="6356350"/>
            <a:ext cx="2590346" cy="365125"/>
          </a:xfrm>
        </p:spPr>
        <p:txBody>
          <a:bodyPr/>
          <a:lstStyle>
            <a:lvl1pPr>
              <a:defRPr sz="900">
                <a:solidFill>
                  <a:schemeClr val="accent3">
                    <a:lumMod val="20000"/>
                    <a:lumOff val="80000"/>
                  </a:schemeClr>
                </a:solidFill>
              </a:defRPr>
            </a:lvl1pPr>
          </a:lstStyle>
          <a:p>
            <a:endParaRPr lang="en-US" dirty="0"/>
          </a:p>
        </p:txBody>
      </p:sp>
      <p:sp>
        <p:nvSpPr>
          <p:cNvPr id="22" name="Slide Number Placeholder 5">
            <a:extLst>
              <a:ext uri="{FF2B5EF4-FFF2-40B4-BE49-F238E27FC236}">
                <a16:creationId xmlns:a16="http://schemas.microsoft.com/office/drawing/2014/main" id="{816387B0-6878-4D33-A72D-26350FC7B128}"/>
              </a:ext>
            </a:extLst>
          </p:cNvPr>
          <p:cNvSpPr>
            <a:spLocks noGrp="1"/>
          </p:cNvSpPr>
          <p:nvPr>
            <p:ph type="sldNum" sz="quarter" idx="13"/>
          </p:nvPr>
        </p:nvSpPr>
        <p:spPr>
          <a:xfrm>
            <a:off x="4518778" y="6356350"/>
            <a:ext cx="809507" cy="365125"/>
          </a:xfrm>
        </p:spPr>
        <p:txBody>
          <a:bodyPr/>
          <a:lstStyle>
            <a:lvl1pP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543621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602CDF5-333B-4D96-98D8-CDFB79A8430E}"/>
              </a:ext>
            </a:extLst>
          </p:cNvPr>
          <p:cNvSpPr/>
          <p:nvPr userDrawn="1"/>
        </p:nvSpPr>
        <p:spPr>
          <a:xfrm>
            <a:off x="10472928"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BE2D702-5FB5-4F75-B96D-4F210F10EA62}"/>
              </a:ext>
            </a:extLst>
          </p:cNvPr>
          <p:cNvSpPr/>
          <p:nvPr userDrawn="1"/>
        </p:nvSpPr>
        <p:spPr>
          <a:xfrm>
            <a:off x="7044535" y="0"/>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835025" y="2074089"/>
            <a:ext cx="5522750" cy="1492476"/>
          </a:xfrm>
        </p:spPr>
        <p:txBody>
          <a:bodyPr lIns="0" bIns="0" anchor="b">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835025" y="3865635"/>
            <a:ext cx="5522750" cy="1947336"/>
          </a:xfrm>
        </p:spPr>
        <p:txBody>
          <a:bodyPr lIns="0">
            <a:normAutofit/>
          </a:bodyPr>
          <a:lstStyle>
            <a:lvl1pPr marL="0" indent="0" algn="ctr">
              <a:lnSpc>
                <a:spcPct val="150000"/>
              </a:lnSpc>
              <a:buNone/>
              <a:defRPr sz="1600">
                <a:solidFill>
                  <a:schemeClr val="bg1"/>
                </a:solidFill>
              </a:defRPr>
            </a:lvl1pPr>
          </a:lstStyle>
          <a:p>
            <a:r>
              <a:rPr lang="en-US" dirty="0"/>
              <a:t>Click to edit Master subtitle style</a:t>
            </a:r>
          </a:p>
        </p:txBody>
      </p:sp>
      <p:sp>
        <p:nvSpPr>
          <p:cNvPr id="20" name="Rectangle 19">
            <a:extLst>
              <a:ext uri="{FF2B5EF4-FFF2-40B4-BE49-F238E27FC236}">
                <a16:creationId xmlns:a16="http://schemas.microsoft.com/office/drawing/2014/main" id="{0455E561-1242-4C3A-8D37-3138CA80547F}"/>
              </a:ext>
            </a:extLst>
          </p:cNvPr>
          <p:cNvSpPr/>
          <p:nvPr userDrawn="1"/>
        </p:nvSpPr>
        <p:spPr>
          <a:xfrm>
            <a:off x="10472928"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AFF298D-0F6B-4888-9B03-1FDDFE28B82B}"/>
              </a:ext>
            </a:extLst>
          </p:cNvPr>
          <p:cNvSpPr/>
          <p:nvPr userDrawn="1"/>
        </p:nvSpPr>
        <p:spPr>
          <a:xfrm>
            <a:off x="8755907" y="0"/>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32C19AED-A027-4017-B01A-E1E6583F81C6}"/>
              </a:ext>
            </a:extLst>
          </p:cNvPr>
          <p:cNvSpPr/>
          <p:nvPr userDrawn="1"/>
        </p:nvSpPr>
        <p:spPr>
          <a:xfrm>
            <a:off x="8755907" y="1713063"/>
            <a:ext cx="1719072" cy="1711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28C741F-060F-4718-A57B-A1162A01F72C}"/>
              </a:ext>
            </a:extLst>
          </p:cNvPr>
          <p:cNvSpPr/>
          <p:nvPr userDrawn="1"/>
        </p:nvSpPr>
        <p:spPr>
          <a:xfrm>
            <a:off x="8755907" y="3425047"/>
            <a:ext cx="1719072" cy="1713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67E4DE3-DDB5-444E-86D9-7B201F0BFC0F}"/>
              </a:ext>
            </a:extLst>
          </p:cNvPr>
          <p:cNvSpPr/>
          <p:nvPr userDrawn="1"/>
        </p:nvSpPr>
        <p:spPr>
          <a:xfrm>
            <a:off x="7044535"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Picture Placeholder 52">
            <a:extLst>
              <a:ext uri="{FF2B5EF4-FFF2-40B4-BE49-F238E27FC236}">
                <a16:creationId xmlns:a16="http://schemas.microsoft.com/office/drawing/2014/main" id="{7B163DE2-7989-4B1E-8299-5E64777AFA25}"/>
              </a:ext>
            </a:extLst>
          </p:cNvPr>
          <p:cNvSpPr>
            <a:spLocks noGrp="1"/>
          </p:cNvSpPr>
          <p:nvPr>
            <p:ph type="pic" sz="quarter" idx="14"/>
          </p:nvPr>
        </p:nvSpPr>
        <p:spPr>
          <a:xfrm>
            <a:off x="10472928" y="0"/>
            <a:ext cx="1719072" cy="1711166"/>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oAutofit/>
          </a:bodyPr>
          <a:lstStyle/>
          <a:p>
            <a:r>
              <a:rPr lang="en-US"/>
              <a:t>Click icon to add picture</a:t>
            </a:r>
            <a:endParaRPr lang="en-US" dirty="0"/>
          </a:p>
        </p:txBody>
      </p:sp>
      <p:sp>
        <p:nvSpPr>
          <p:cNvPr id="55" name="Picture Placeholder 54">
            <a:extLst>
              <a:ext uri="{FF2B5EF4-FFF2-40B4-BE49-F238E27FC236}">
                <a16:creationId xmlns:a16="http://schemas.microsoft.com/office/drawing/2014/main" id="{683976C8-BDBA-48C4-AC83-73D1D8F0F14C}"/>
              </a:ext>
            </a:extLst>
          </p:cNvPr>
          <p:cNvSpPr>
            <a:spLocks noGrp="1"/>
          </p:cNvSpPr>
          <p:nvPr>
            <p:ph type="pic" sz="quarter" idx="15"/>
          </p:nvPr>
        </p:nvSpPr>
        <p:spPr>
          <a:xfrm>
            <a:off x="10472928" y="5138928"/>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oAutofit/>
          </a:bodyPr>
          <a:lstStyle/>
          <a:p>
            <a:r>
              <a:rPr lang="en-US"/>
              <a:t>Click icon to add picture</a:t>
            </a:r>
            <a:endParaRPr lang="en-US" dirty="0"/>
          </a:p>
        </p:txBody>
      </p:sp>
      <p:sp>
        <p:nvSpPr>
          <p:cNvPr id="54" name="Picture Placeholder 53">
            <a:extLst>
              <a:ext uri="{FF2B5EF4-FFF2-40B4-BE49-F238E27FC236}">
                <a16:creationId xmlns:a16="http://schemas.microsoft.com/office/drawing/2014/main" id="{71082593-1DC5-43B5-947C-7963DD90EBD9}"/>
              </a:ext>
            </a:extLst>
          </p:cNvPr>
          <p:cNvSpPr>
            <a:spLocks noGrp="1"/>
          </p:cNvSpPr>
          <p:nvPr>
            <p:ph type="pic" sz="quarter" idx="16"/>
          </p:nvPr>
        </p:nvSpPr>
        <p:spPr>
          <a:xfrm>
            <a:off x="7044535" y="1713063"/>
            <a:ext cx="1711372" cy="1711984"/>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oAutofit/>
          </a:bodyPr>
          <a:lstStyle/>
          <a:p>
            <a:r>
              <a:rPr lang="en-US"/>
              <a:t>Click icon to add picture</a:t>
            </a:r>
            <a:endParaRPr lang="en-US" dirty="0"/>
          </a:p>
        </p:txBody>
      </p:sp>
      <p:sp>
        <p:nvSpPr>
          <p:cNvPr id="23" name="Date Placeholder 3">
            <a:extLst>
              <a:ext uri="{FF2B5EF4-FFF2-40B4-BE49-F238E27FC236}">
                <a16:creationId xmlns:a16="http://schemas.microsoft.com/office/drawing/2014/main" id="{B5DBA416-A900-41C7-B41E-F9D99DE451D5}"/>
              </a:ext>
            </a:extLst>
          </p:cNvPr>
          <p:cNvSpPr>
            <a:spLocks noGrp="1"/>
          </p:cNvSpPr>
          <p:nvPr>
            <p:ph type="dt" sz="half" idx="11"/>
          </p:nvPr>
        </p:nvSpPr>
        <p:spPr>
          <a:xfrm>
            <a:off x="835025" y="6356350"/>
            <a:ext cx="806416" cy="365125"/>
          </a:xfrm>
        </p:spPr>
        <p:txBody>
          <a:bodyPr/>
          <a:lstStyle>
            <a:lvl1pPr>
              <a:defRPr sz="900">
                <a:solidFill>
                  <a:schemeClr val="accent1">
                    <a:lumMod val="20000"/>
                    <a:lumOff val="80000"/>
                  </a:schemeClr>
                </a:solidFill>
              </a:defRPr>
            </a:lvl1pPr>
          </a:lstStyle>
          <a:p>
            <a:endParaRPr lang="en-US" dirty="0"/>
          </a:p>
        </p:txBody>
      </p:sp>
      <p:sp>
        <p:nvSpPr>
          <p:cNvPr id="24" name="Footer Placeholder 4">
            <a:extLst>
              <a:ext uri="{FF2B5EF4-FFF2-40B4-BE49-F238E27FC236}">
                <a16:creationId xmlns:a16="http://schemas.microsoft.com/office/drawing/2014/main" id="{994B7D60-DBB5-47AC-87E6-7194D4E37CFE}"/>
              </a:ext>
            </a:extLst>
          </p:cNvPr>
          <p:cNvSpPr>
            <a:spLocks noGrp="1"/>
          </p:cNvSpPr>
          <p:nvPr>
            <p:ph type="ftr" sz="quarter" idx="12"/>
          </p:nvPr>
        </p:nvSpPr>
        <p:spPr>
          <a:xfrm>
            <a:off x="1771957" y="6356350"/>
            <a:ext cx="3660014" cy="365125"/>
          </a:xfrm>
        </p:spPr>
        <p:txBody>
          <a:bodyPr/>
          <a:lstStyle>
            <a:lvl1pPr>
              <a:defRPr sz="900">
                <a:solidFill>
                  <a:schemeClr val="accent1">
                    <a:lumMod val="20000"/>
                    <a:lumOff val="80000"/>
                  </a:schemeClr>
                </a:solidFill>
              </a:defRPr>
            </a:lvl1pPr>
          </a:lstStyle>
          <a:p>
            <a:endParaRPr lang="en-US" dirty="0"/>
          </a:p>
        </p:txBody>
      </p:sp>
      <p:sp>
        <p:nvSpPr>
          <p:cNvPr id="25" name="Slide Number Placeholder 5">
            <a:extLst>
              <a:ext uri="{FF2B5EF4-FFF2-40B4-BE49-F238E27FC236}">
                <a16:creationId xmlns:a16="http://schemas.microsoft.com/office/drawing/2014/main" id="{B1B87CF0-D8F7-4D29-BF5C-58C43C97C9BE}"/>
              </a:ext>
            </a:extLst>
          </p:cNvPr>
          <p:cNvSpPr>
            <a:spLocks noGrp="1"/>
          </p:cNvSpPr>
          <p:nvPr>
            <p:ph type="sldNum" sz="quarter" idx="20"/>
          </p:nvPr>
        </p:nvSpPr>
        <p:spPr>
          <a:xfrm>
            <a:off x="5548268" y="6356350"/>
            <a:ext cx="809507" cy="365125"/>
          </a:xfrm>
        </p:spPr>
        <p:txBody>
          <a:bodyPr/>
          <a:lstStyle>
            <a:lvl1pPr>
              <a:defRPr sz="900">
                <a:solidFill>
                  <a:schemeClr val="accent1">
                    <a:lumMod val="20000"/>
                    <a:lumOff val="80000"/>
                  </a:schemeClr>
                </a:solidFill>
              </a:defRPr>
            </a:lvl1pPr>
          </a:lstStyle>
          <a:p>
            <a:fld id="{B5CEABB6-07DC-46E8-9B57-56EC44A396E5}" type="slidenum">
              <a:rPr lang="en-US" smtClean="0"/>
              <a:pPr/>
              <a:t>‹#›</a:t>
            </a:fld>
            <a:endParaRPr lang="en-US" dirty="0"/>
          </a:p>
        </p:txBody>
      </p:sp>
      <p:sp>
        <p:nvSpPr>
          <p:cNvPr id="40" name="Rectangle 39">
            <a:extLst>
              <a:ext uri="{FF2B5EF4-FFF2-40B4-BE49-F238E27FC236}">
                <a16:creationId xmlns:a16="http://schemas.microsoft.com/office/drawing/2014/main" id="{597D0707-6223-4E41-9E36-C3BF6C78CA4D}"/>
              </a:ext>
            </a:extLst>
          </p:cNvPr>
          <p:cNvSpPr/>
          <p:nvPr userDrawn="1"/>
        </p:nvSpPr>
        <p:spPr>
          <a:xfrm>
            <a:off x="8755907" y="5138928"/>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447C29C-1D94-4217-A4D7-E0E0A8CACEBC}"/>
              </a:ext>
            </a:extLst>
          </p:cNvPr>
          <p:cNvSpPr/>
          <p:nvPr userDrawn="1"/>
        </p:nvSpPr>
        <p:spPr>
          <a:xfrm>
            <a:off x="7044535" y="5138928"/>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74362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2 picture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7442200" y="1599882"/>
            <a:ext cx="3911600" cy="928688"/>
          </a:xfrm>
        </p:spPr>
        <p:txBody>
          <a:bodyPr lIns="0" anchor="t">
            <a:normAutofit/>
          </a:bodyPr>
          <a:lstStyle>
            <a:lvl1pPr>
              <a:defRPr sz="3800" b="1">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7442200" y="2667000"/>
            <a:ext cx="3911600" cy="3438144"/>
          </a:xfrm>
        </p:spPr>
        <p:txBody>
          <a:bodyPr lIns="0" numCol="1">
            <a:normAutofit/>
          </a:bodyPr>
          <a:lstStyle>
            <a:lvl1pPr marL="0" indent="0">
              <a:lnSpc>
                <a:spcPct val="100000"/>
              </a:lnSpc>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a:xfrm>
            <a:off x="7442200" y="6356350"/>
            <a:ext cx="1005116" cy="365125"/>
          </a:xfrm>
        </p:spPr>
        <p:txBody>
          <a:bodyPr lIns="0"/>
          <a:lstStyle>
            <a:lvl1pPr>
              <a:defRPr sz="900">
                <a:solidFill>
                  <a:schemeClr val="accent1">
                    <a:lumMod val="20000"/>
                    <a:lumOff val="80000"/>
                  </a:schemeClr>
                </a:solidFill>
              </a:defRPr>
            </a:lvl1pPr>
          </a:lstStyle>
          <a:p>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8588829" y="6356350"/>
            <a:ext cx="1981200" cy="365125"/>
          </a:xfrm>
        </p:spPr>
        <p:txBody>
          <a:bodyPr/>
          <a:lstStyle>
            <a:lvl1pPr>
              <a:defRPr sz="900">
                <a:solidFill>
                  <a:schemeClr val="accent1">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10711542" y="6356350"/>
            <a:ext cx="642257" cy="365125"/>
          </a:xfrm>
        </p:spPr>
        <p:txBody>
          <a:bodyPr/>
          <a:lstStyle>
            <a:lvl1pPr>
              <a:defRPr sz="900">
                <a:solidFill>
                  <a:schemeClr val="accent1">
                    <a:lumMod val="20000"/>
                    <a:lumOff val="80000"/>
                  </a:schemeClr>
                </a:solidFill>
              </a:defRPr>
            </a:lvl1pPr>
          </a:lstStyle>
          <a:p>
            <a:fld id="{B5CEABB6-07DC-46E8-9B57-56EC44A396E5}" type="slidenum">
              <a:rPr lang="en-US" smtClean="0"/>
              <a:pPr/>
              <a:t>‹#›</a:t>
            </a:fld>
            <a:endParaRPr lang="en-US" dirty="0"/>
          </a:p>
        </p:txBody>
      </p:sp>
      <p:sp>
        <p:nvSpPr>
          <p:cNvPr id="9" name="Rectangle 8">
            <a:extLst>
              <a:ext uri="{FF2B5EF4-FFF2-40B4-BE49-F238E27FC236}">
                <a16:creationId xmlns:a16="http://schemas.microsoft.com/office/drawing/2014/main" id="{A17ADB92-0B1B-4197-89C6-501F17064283}"/>
              </a:ext>
            </a:extLst>
          </p:cNvPr>
          <p:cNvSpPr>
            <a:spLocks noChangeAspect="1"/>
          </p:cNvSpPr>
          <p:nvPr userDrawn="1"/>
        </p:nvSpPr>
        <p:spPr>
          <a:xfrm>
            <a:off x="0" y="3435096"/>
            <a:ext cx="3438144" cy="3438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A6E6F19-D213-4BFC-8D80-D66C9D2BD837}"/>
              </a:ext>
            </a:extLst>
          </p:cNvPr>
          <p:cNvSpPr>
            <a:spLocks noChangeAspect="1"/>
          </p:cNvSpPr>
          <p:nvPr userDrawn="1"/>
        </p:nvSpPr>
        <p:spPr>
          <a:xfrm>
            <a:off x="3429000" y="0"/>
            <a:ext cx="3438144" cy="345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2B2F89B6-A8D2-4031-8B1F-E4A466C20276}"/>
              </a:ext>
            </a:extLst>
          </p:cNvPr>
          <p:cNvSpPr>
            <a:spLocks noGrp="1"/>
          </p:cNvSpPr>
          <p:nvPr>
            <p:ph type="pic" sz="quarter" idx="13"/>
          </p:nvPr>
        </p:nvSpPr>
        <p:spPr>
          <a:xfrm>
            <a:off x="-4572" y="0"/>
            <a:ext cx="3438144" cy="343814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endParaRPr lang="en-US" dirty="0"/>
          </a:p>
        </p:txBody>
      </p:sp>
      <p:sp>
        <p:nvSpPr>
          <p:cNvPr id="21" name="Picture Placeholder 20">
            <a:extLst>
              <a:ext uri="{FF2B5EF4-FFF2-40B4-BE49-F238E27FC236}">
                <a16:creationId xmlns:a16="http://schemas.microsoft.com/office/drawing/2014/main" id="{73B27F20-1796-4DA8-9840-EFA1E9ABA07E}"/>
              </a:ext>
            </a:extLst>
          </p:cNvPr>
          <p:cNvSpPr>
            <a:spLocks noGrp="1"/>
          </p:cNvSpPr>
          <p:nvPr>
            <p:ph type="pic" sz="quarter" idx="14"/>
          </p:nvPr>
        </p:nvSpPr>
        <p:spPr>
          <a:xfrm>
            <a:off x="3433572" y="3443974"/>
            <a:ext cx="3429000" cy="342290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endParaRPr lang="en-US" dirty="0"/>
          </a:p>
        </p:txBody>
      </p:sp>
      <p:sp>
        <p:nvSpPr>
          <p:cNvPr id="23" name="Rectangle 22">
            <a:extLst>
              <a:ext uri="{FF2B5EF4-FFF2-40B4-BE49-F238E27FC236}">
                <a16:creationId xmlns:a16="http://schemas.microsoft.com/office/drawing/2014/main" id="{D52BCC36-E2CF-410A-AD2C-722D76849BDC}"/>
              </a:ext>
            </a:extLst>
          </p:cNvPr>
          <p:cNvSpPr/>
          <p:nvPr userDrawn="1"/>
        </p:nvSpPr>
        <p:spPr>
          <a:xfrm>
            <a:off x="7442200" y="1134423"/>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2801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Large Picture">
    <p:bg>
      <p:bgPr>
        <a:solidFill>
          <a:schemeClr val="accent3"/>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4E9CD21-8789-4906-BCC9-B0591D828550}"/>
              </a:ext>
            </a:extLst>
          </p:cNvPr>
          <p:cNvSpPr>
            <a:spLocks noGrp="1"/>
          </p:cNvSpPr>
          <p:nvPr>
            <p:ph type="pic" sz="quarter" idx="10"/>
          </p:nvPr>
        </p:nvSpPr>
        <p:spPr>
          <a:xfrm>
            <a:off x="342900" y="0"/>
            <a:ext cx="118491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30299" y="1619250"/>
            <a:ext cx="4813301" cy="1325563"/>
          </a:xfrm>
        </p:spPr>
        <p:txBody>
          <a:bodyPr lIns="0" anchor="b">
            <a:normAutofit/>
          </a:bodyPr>
          <a:lstStyle>
            <a:lvl1pPr marL="0" algn="l"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1130299" y="3233057"/>
            <a:ext cx="4203701" cy="2964543"/>
          </a:xfrm>
        </p:spPr>
        <p:txBody>
          <a:bodyPr lIns="0">
            <a:normAutofit/>
          </a:bodyPr>
          <a:lstStyle>
            <a:lvl1pPr marL="0" indent="0">
              <a:lnSpc>
                <a:spcPct val="100000"/>
              </a:lnSpc>
              <a:buNone/>
              <a:defRPr sz="1600">
                <a:solidFill>
                  <a:schemeClr val="bg1"/>
                </a:solidFill>
              </a:defRPr>
            </a:lvl1pPr>
            <a:lvl2pPr marL="45720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8AB15B89-DA8C-4D7D-B70F-286B95F8C931}"/>
              </a:ext>
            </a:extLst>
          </p:cNvPr>
          <p:cNvSpPr/>
          <p:nvPr userDrawn="1"/>
        </p:nvSpPr>
        <p:spPr>
          <a:xfrm>
            <a:off x="1130300" y="106680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6" name="Date Placeholder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endParaRPr lang="en-US" dirty="0"/>
          </a:p>
        </p:txBody>
      </p:sp>
      <p:sp>
        <p:nvSpPr>
          <p:cNvPr id="28" name="Footer Placeholder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30" name="Slide Number Placeholder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06169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framed picture">
    <p:bg>
      <p:bgPr>
        <a:solidFill>
          <a:schemeClr val="accent3"/>
        </a:solidFill>
        <a:effectLst/>
      </p:bgPr>
    </p:bg>
    <p:spTree>
      <p:nvGrpSpPr>
        <p:cNvPr id="1" name=""/>
        <p:cNvGrpSpPr/>
        <p:nvPr/>
      </p:nvGrpSpPr>
      <p:grpSpPr>
        <a:xfrm>
          <a:off x="0" y="0"/>
          <a:ext cx="0" cy="0"/>
          <a:chOff x="0" y="0"/>
          <a:chExt cx="0" cy="0"/>
        </a:xfrm>
      </p:grpSpPr>
      <p:sp>
        <p:nvSpPr>
          <p:cNvPr id="107" name="Picture Placeholder 106">
            <a:extLst>
              <a:ext uri="{FF2B5EF4-FFF2-40B4-BE49-F238E27FC236}">
                <a16:creationId xmlns:a16="http://schemas.microsoft.com/office/drawing/2014/main" id="{C1039393-3B8E-4456-97AA-ADBC18010074}"/>
              </a:ext>
            </a:extLst>
          </p:cNvPr>
          <p:cNvSpPr>
            <a:spLocks noGrp="1"/>
          </p:cNvSpPr>
          <p:nvPr>
            <p:ph type="pic" sz="quarter" idx="10"/>
          </p:nvPr>
        </p:nvSpPr>
        <p:spPr>
          <a:xfrm>
            <a:off x="571944" y="553068"/>
            <a:ext cx="4608576" cy="5748673"/>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6743700" y="3219450"/>
            <a:ext cx="4603750" cy="1343025"/>
          </a:xfrm>
        </p:spPr>
        <p:txBody>
          <a:bodyPr lIns="0" anchor="t">
            <a:normAutofit/>
          </a:bodyPr>
          <a:lstStyle>
            <a:lvl1pP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6743700" y="4589463"/>
            <a:ext cx="4603750" cy="1500187"/>
          </a:xfrm>
        </p:spPr>
        <p:txBody>
          <a:bodyPr lIns="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2BB87F0D-3BAB-446D-B8D9-08B2C2BB3BD7}"/>
              </a:ext>
            </a:extLst>
          </p:cNvPr>
          <p:cNvSpPr/>
          <p:nvPr userDrawn="1"/>
        </p:nvSpPr>
        <p:spPr>
          <a:xfrm>
            <a:off x="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F04AEEB-DA23-4423-A0A2-D2E04125C4A7}"/>
              </a:ext>
            </a:extLst>
          </p:cNvPr>
          <p:cNvSpPr/>
          <p:nvPr userDrawn="1"/>
        </p:nvSpPr>
        <p:spPr>
          <a:xfrm>
            <a:off x="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2058B74-EF5C-4574-9B30-072FA59B9B21}"/>
              </a:ext>
            </a:extLst>
          </p:cNvPr>
          <p:cNvSpPr/>
          <p:nvPr userDrawn="1"/>
        </p:nvSpPr>
        <p:spPr>
          <a:xfrm>
            <a:off x="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AE24787-0FCF-4199-AB93-6593FE032C55}"/>
              </a:ext>
            </a:extLst>
          </p:cNvPr>
          <p:cNvSpPr/>
          <p:nvPr userDrawn="1"/>
        </p:nvSpPr>
        <p:spPr>
          <a:xfrm>
            <a:off x="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F44E538-795F-4C68-9305-B6955DBC7F5D}"/>
              </a:ext>
            </a:extLst>
          </p:cNvPr>
          <p:cNvSpPr/>
          <p:nvPr userDrawn="1"/>
        </p:nvSpPr>
        <p:spPr>
          <a:xfrm>
            <a:off x="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1A0463E-1142-44E9-8CB3-9F22F5DF78A8}"/>
              </a:ext>
            </a:extLst>
          </p:cNvPr>
          <p:cNvSpPr/>
          <p:nvPr userDrawn="1"/>
        </p:nvSpPr>
        <p:spPr>
          <a:xfrm>
            <a:off x="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7898DBE-884D-4A00-AF2F-4295EAF41E13}"/>
              </a:ext>
            </a:extLst>
          </p:cNvPr>
          <p:cNvSpPr/>
          <p:nvPr userDrawn="1"/>
        </p:nvSpPr>
        <p:spPr>
          <a:xfrm>
            <a:off x="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3AB5AC4-C502-4D78-A602-3027D20AB33A}"/>
              </a:ext>
            </a:extLst>
          </p:cNvPr>
          <p:cNvSpPr/>
          <p:nvPr userDrawn="1"/>
        </p:nvSpPr>
        <p:spPr>
          <a:xfrm>
            <a:off x="0" y="4010202"/>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DF81845-E621-4070-9AD6-1F40FFDD82E2}"/>
              </a:ext>
            </a:extLst>
          </p:cNvPr>
          <p:cNvSpPr/>
          <p:nvPr userDrawn="1"/>
        </p:nvSpPr>
        <p:spPr>
          <a:xfrm>
            <a:off x="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A9190B9C-4A97-4EDC-9CBD-A68122AE2419}"/>
              </a:ext>
            </a:extLst>
          </p:cNvPr>
          <p:cNvSpPr/>
          <p:nvPr userDrawn="1"/>
        </p:nvSpPr>
        <p:spPr>
          <a:xfrm>
            <a:off x="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790346E6-78BF-48E9-8EF6-B77BAA49AADA}"/>
              </a:ext>
            </a:extLst>
          </p:cNvPr>
          <p:cNvSpPr/>
          <p:nvPr userDrawn="1"/>
        </p:nvSpPr>
        <p:spPr>
          <a:xfrm>
            <a:off x="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2A3902D-54BA-48ED-8547-8856B4F50D2D}"/>
              </a:ext>
            </a:extLst>
          </p:cNvPr>
          <p:cNvSpPr/>
          <p:nvPr userDrawn="1"/>
        </p:nvSpPr>
        <p:spPr>
          <a:xfrm>
            <a:off x="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985555D5-968D-4715-BA22-C95642914BC2}"/>
              </a:ext>
            </a:extLst>
          </p:cNvPr>
          <p:cNvSpPr/>
          <p:nvPr userDrawn="1"/>
        </p:nvSpPr>
        <p:spPr>
          <a:xfrm>
            <a:off x="571944"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F24F0F4-135E-4625-9A8E-38755078B5E7}"/>
              </a:ext>
            </a:extLst>
          </p:cNvPr>
          <p:cNvSpPr/>
          <p:nvPr userDrawn="1"/>
        </p:nvSpPr>
        <p:spPr>
          <a:xfrm>
            <a:off x="1148016"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1969E72-FA7B-4358-8C46-7F15CF01A747}"/>
              </a:ext>
            </a:extLst>
          </p:cNvPr>
          <p:cNvSpPr/>
          <p:nvPr userDrawn="1"/>
        </p:nvSpPr>
        <p:spPr>
          <a:xfrm>
            <a:off x="172408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12F9FDD1-1288-44CD-9C55-6CE3B2FB39F9}"/>
              </a:ext>
            </a:extLst>
          </p:cNvPr>
          <p:cNvSpPr/>
          <p:nvPr userDrawn="1"/>
        </p:nvSpPr>
        <p:spPr>
          <a:xfrm>
            <a:off x="2300160"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30AC56B-D539-45B3-AD66-457D7D874CD8}"/>
              </a:ext>
            </a:extLst>
          </p:cNvPr>
          <p:cNvSpPr/>
          <p:nvPr userDrawn="1"/>
        </p:nvSpPr>
        <p:spPr>
          <a:xfrm>
            <a:off x="2876232"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26434293-E220-465A-9EF3-FF90D0E0F19B}"/>
              </a:ext>
            </a:extLst>
          </p:cNvPr>
          <p:cNvSpPr/>
          <p:nvPr userDrawn="1"/>
        </p:nvSpPr>
        <p:spPr>
          <a:xfrm>
            <a:off x="3452304"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6751B4BA-EAD6-4F27-B051-F799EBBAAE12}"/>
              </a:ext>
            </a:extLst>
          </p:cNvPr>
          <p:cNvSpPr/>
          <p:nvPr userDrawn="1"/>
        </p:nvSpPr>
        <p:spPr>
          <a:xfrm>
            <a:off x="4028376"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EF6A1809-5EEE-4801-A2B0-7350405CDEB5}"/>
              </a:ext>
            </a:extLst>
          </p:cNvPr>
          <p:cNvSpPr/>
          <p:nvPr userDrawn="1"/>
        </p:nvSpPr>
        <p:spPr>
          <a:xfrm>
            <a:off x="460444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E3B41004-5241-4ED8-8DBD-6D7345DFC934}"/>
              </a:ext>
            </a:extLst>
          </p:cNvPr>
          <p:cNvSpPr/>
          <p:nvPr userDrawn="1"/>
        </p:nvSpPr>
        <p:spPr>
          <a:xfrm>
            <a:off x="518052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72EC9AD5-87ED-4FC3-A142-A87EB8359263}"/>
              </a:ext>
            </a:extLst>
          </p:cNvPr>
          <p:cNvSpPr/>
          <p:nvPr userDrawn="1"/>
        </p:nvSpPr>
        <p:spPr>
          <a:xfrm>
            <a:off x="5180520"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6BFD4027-F2BA-4F92-8229-FC2C25423B98}"/>
              </a:ext>
            </a:extLst>
          </p:cNvPr>
          <p:cNvSpPr/>
          <p:nvPr userDrawn="1"/>
        </p:nvSpPr>
        <p:spPr>
          <a:xfrm>
            <a:off x="5180520"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D5A0F8C7-1908-4500-B7D3-5BEDCCC233D8}"/>
              </a:ext>
            </a:extLst>
          </p:cNvPr>
          <p:cNvSpPr/>
          <p:nvPr userDrawn="1"/>
        </p:nvSpPr>
        <p:spPr>
          <a:xfrm>
            <a:off x="5180520"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34614BC4-1B39-4DE0-ACCE-6DDED4710BEF}"/>
              </a:ext>
            </a:extLst>
          </p:cNvPr>
          <p:cNvSpPr/>
          <p:nvPr userDrawn="1"/>
        </p:nvSpPr>
        <p:spPr>
          <a:xfrm>
            <a:off x="5180520"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CF20A7E0-34F3-480A-9BE6-79B88802E55B}"/>
              </a:ext>
            </a:extLst>
          </p:cNvPr>
          <p:cNvSpPr/>
          <p:nvPr userDrawn="1"/>
        </p:nvSpPr>
        <p:spPr>
          <a:xfrm>
            <a:off x="5180520"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C6A8074E-3117-4E9F-A0E2-53086DF7453D}"/>
              </a:ext>
            </a:extLst>
          </p:cNvPr>
          <p:cNvSpPr/>
          <p:nvPr userDrawn="1"/>
        </p:nvSpPr>
        <p:spPr>
          <a:xfrm>
            <a:off x="5180520"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67D0C6A1-221D-421D-9992-0F6CB576A685}"/>
              </a:ext>
            </a:extLst>
          </p:cNvPr>
          <p:cNvSpPr/>
          <p:nvPr userDrawn="1"/>
        </p:nvSpPr>
        <p:spPr>
          <a:xfrm>
            <a:off x="5180520"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F39E7BB0-5CBA-4258-A058-DD0BD25C2F8E}"/>
              </a:ext>
            </a:extLst>
          </p:cNvPr>
          <p:cNvSpPr/>
          <p:nvPr userDrawn="1"/>
        </p:nvSpPr>
        <p:spPr>
          <a:xfrm>
            <a:off x="5180520"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53B2A275-45FA-4398-8B2D-80B189135727}"/>
              </a:ext>
            </a:extLst>
          </p:cNvPr>
          <p:cNvSpPr/>
          <p:nvPr userDrawn="1"/>
        </p:nvSpPr>
        <p:spPr>
          <a:xfrm>
            <a:off x="5180520"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2D63E382-D846-4749-9843-91E603EB5230}"/>
              </a:ext>
            </a:extLst>
          </p:cNvPr>
          <p:cNvSpPr/>
          <p:nvPr userDrawn="1"/>
        </p:nvSpPr>
        <p:spPr>
          <a:xfrm>
            <a:off x="5180520"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D530F3E2-4C57-4A9F-BD15-4E34F155226A}"/>
              </a:ext>
            </a:extLst>
          </p:cNvPr>
          <p:cNvSpPr/>
          <p:nvPr userDrawn="1"/>
        </p:nvSpPr>
        <p:spPr>
          <a:xfrm>
            <a:off x="5180520"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4DD1FBBA-C4C1-423C-8D85-CC2FA3147C8D}"/>
              </a:ext>
            </a:extLst>
          </p:cNvPr>
          <p:cNvSpPr/>
          <p:nvPr userDrawn="1"/>
        </p:nvSpPr>
        <p:spPr>
          <a:xfrm>
            <a:off x="571944"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2348BA8A-9E10-4BDA-92EB-6C1021EBD8BB}"/>
              </a:ext>
            </a:extLst>
          </p:cNvPr>
          <p:cNvSpPr/>
          <p:nvPr userDrawn="1"/>
        </p:nvSpPr>
        <p:spPr>
          <a:xfrm>
            <a:off x="1148016"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0CF99AB6-B5E9-4BF1-A002-3ED17781E3B2}"/>
              </a:ext>
            </a:extLst>
          </p:cNvPr>
          <p:cNvSpPr/>
          <p:nvPr userDrawn="1"/>
        </p:nvSpPr>
        <p:spPr>
          <a:xfrm>
            <a:off x="1724088"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FD504C16-D7B1-4B1A-BD29-5F63709EFBC0}"/>
              </a:ext>
            </a:extLst>
          </p:cNvPr>
          <p:cNvSpPr/>
          <p:nvPr userDrawn="1"/>
        </p:nvSpPr>
        <p:spPr>
          <a:xfrm>
            <a:off x="230016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97BFC63B-0BE4-439A-A676-C1171E900B0F}"/>
              </a:ext>
            </a:extLst>
          </p:cNvPr>
          <p:cNvSpPr/>
          <p:nvPr userDrawn="1"/>
        </p:nvSpPr>
        <p:spPr>
          <a:xfrm>
            <a:off x="287623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EBAB1FD7-5A5C-40DF-9C8E-6FCB53B52D50}"/>
              </a:ext>
            </a:extLst>
          </p:cNvPr>
          <p:cNvSpPr/>
          <p:nvPr userDrawn="1"/>
        </p:nvSpPr>
        <p:spPr>
          <a:xfrm>
            <a:off x="345230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9E54DCBE-7693-49E1-A5FF-9553046ADC6C}"/>
              </a:ext>
            </a:extLst>
          </p:cNvPr>
          <p:cNvSpPr/>
          <p:nvPr userDrawn="1"/>
        </p:nvSpPr>
        <p:spPr>
          <a:xfrm>
            <a:off x="4028376"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3CBA41F1-ED75-4F55-BA4B-F88B6BBAD51B}"/>
              </a:ext>
            </a:extLst>
          </p:cNvPr>
          <p:cNvSpPr/>
          <p:nvPr userDrawn="1"/>
        </p:nvSpPr>
        <p:spPr>
          <a:xfrm>
            <a:off x="460444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4292027F-AAE9-4110-9FB9-9485D82493DC}"/>
              </a:ext>
            </a:extLst>
          </p:cNvPr>
          <p:cNvSpPr/>
          <p:nvPr userDrawn="1"/>
        </p:nvSpPr>
        <p:spPr>
          <a:xfrm>
            <a:off x="6743700" y="28375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12" name="Date Placeholder 3">
            <a:extLst>
              <a:ext uri="{FF2B5EF4-FFF2-40B4-BE49-F238E27FC236}">
                <a16:creationId xmlns:a16="http://schemas.microsoft.com/office/drawing/2014/main" id="{2D66ED17-6A8B-4750-B089-A49B6B7F23C4}"/>
              </a:ext>
            </a:extLst>
          </p:cNvPr>
          <p:cNvSpPr>
            <a:spLocks noGrp="1"/>
          </p:cNvSpPr>
          <p:nvPr>
            <p:ph type="dt" sz="half" idx="11"/>
          </p:nvPr>
        </p:nvSpPr>
        <p:spPr>
          <a:xfrm>
            <a:off x="6743700" y="6356350"/>
            <a:ext cx="1005116" cy="365125"/>
          </a:xfrm>
        </p:spPr>
        <p:txBody>
          <a:bodyPr lIns="0"/>
          <a:lstStyle>
            <a:lvl1pPr>
              <a:defRPr sz="900">
                <a:solidFill>
                  <a:schemeClr val="accent3">
                    <a:lumMod val="20000"/>
                    <a:lumOff val="80000"/>
                  </a:schemeClr>
                </a:solidFill>
              </a:defRPr>
            </a:lvl1pPr>
          </a:lstStyle>
          <a:p>
            <a:endParaRPr lang="en-US" dirty="0"/>
          </a:p>
        </p:txBody>
      </p:sp>
      <p:sp>
        <p:nvSpPr>
          <p:cNvPr id="113" name="Footer Placeholder 4">
            <a:extLst>
              <a:ext uri="{FF2B5EF4-FFF2-40B4-BE49-F238E27FC236}">
                <a16:creationId xmlns:a16="http://schemas.microsoft.com/office/drawing/2014/main" id="{E0A74137-35DA-43A9-A740-435B3099BE75}"/>
              </a:ext>
            </a:extLst>
          </p:cNvPr>
          <p:cNvSpPr>
            <a:spLocks noGrp="1"/>
          </p:cNvSpPr>
          <p:nvPr>
            <p:ph type="ftr" sz="quarter" idx="12"/>
          </p:nvPr>
        </p:nvSpPr>
        <p:spPr>
          <a:xfrm>
            <a:off x="7903029" y="6356350"/>
            <a:ext cx="2667000" cy="365125"/>
          </a:xfrm>
        </p:spPr>
        <p:txBody>
          <a:bodyPr/>
          <a:lstStyle>
            <a:lvl1pPr>
              <a:defRPr sz="900">
                <a:solidFill>
                  <a:schemeClr val="accent3">
                    <a:lumMod val="20000"/>
                    <a:lumOff val="80000"/>
                  </a:schemeClr>
                </a:solidFill>
              </a:defRPr>
            </a:lvl1pPr>
          </a:lstStyle>
          <a:p>
            <a:endParaRPr lang="en-US" dirty="0"/>
          </a:p>
        </p:txBody>
      </p:sp>
      <p:sp>
        <p:nvSpPr>
          <p:cNvPr id="114" name="Slide Number Placeholder 5">
            <a:extLst>
              <a:ext uri="{FF2B5EF4-FFF2-40B4-BE49-F238E27FC236}">
                <a16:creationId xmlns:a16="http://schemas.microsoft.com/office/drawing/2014/main" id="{B68A6459-3B6F-442B-914B-5A5522D3279E}"/>
              </a:ext>
            </a:extLst>
          </p:cNvPr>
          <p:cNvSpPr>
            <a:spLocks noGrp="1"/>
          </p:cNvSpPr>
          <p:nvPr>
            <p:ph type="sldNum" sz="quarter" idx="13"/>
          </p:nvPr>
        </p:nvSpPr>
        <p:spPr>
          <a:xfrm>
            <a:off x="10711542" y="6356350"/>
            <a:ext cx="642257" cy="365125"/>
          </a:xfrm>
        </p:spPr>
        <p:txBody>
          <a:bodyPr/>
          <a:lstStyle>
            <a:lvl1pP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72912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3"/>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4498340" y="1870710"/>
            <a:ext cx="5664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rot="16200000">
            <a:off x="-2374585" y="2766221"/>
            <a:ext cx="6858002" cy="1325563"/>
          </a:xfrm>
        </p:spPr>
        <p:txBody>
          <a:bodyPr>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49" name="Text Placeholder 48">
            <a:extLst>
              <a:ext uri="{FF2B5EF4-FFF2-40B4-BE49-F238E27FC236}">
                <a16:creationId xmlns:a16="http://schemas.microsoft.com/office/drawing/2014/main" id="{A36FAFC0-63E1-4A5C-8C07-50890392F193}"/>
              </a:ext>
            </a:extLst>
          </p:cNvPr>
          <p:cNvSpPr>
            <a:spLocks noGrp="1"/>
          </p:cNvSpPr>
          <p:nvPr>
            <p:ph type="body" sz="quarter" idx="10" hasCustomPrompt="1"/>
          </p:nvPr>
        </p:nvSpPr>
        <p:spPr>
          <a:xfrm>
            <a:off x="6758940" y="1178560"/>
            <a:ext cx="1143000" cy="674370"/>
          </a:xfrm>
        </p:spPr>
        <p:txBody>
          <a:bodyPr anchor="ctr"/>
          <a:lstStyle>
            <a:lvl1pPr marL="0" indent="0" algn="ctr">
              <a:buNone/>
              <a:defRPr b="1">
                <a:solidFill>
                  <a:schemeClr val="bg1"/>
                </a:solidFill>
              </a:defRPr>
            </a:lvl1pPr>
          </a:lstStyle>
          <a:p>
            <a:pPr lvl="0"/>
            <a:r>
              <a:rPr lang="en-US" dirty="0"/>
              <a:t>#</a:t>
            </a:r>
          </a:p>
        </p:txBody>
      </p:sp>
      <p:sp>
        <p:nvSpPr>
          <p:cNvPr id="50" name="Content Placeholder 2">
            <a:extLst>
              <a:ext uri="{FF2B5EF4-FFF2-40B4-BE49-F238E27FC236}">
                <a16:creationId xmlns:a16="http://schemas.microsoft.com/office/drawing/2014/main" id="{3D1D7F95-338B-478D-B221-D4C9EC5472B2}"/>
              </a:ext>
            </a:extLst>
          </p:cNvPr>
          <p:cNvSpPr>
            <a:spLocks noGrp="1"/>
          </p:cNvSpPr>
          <p:nvPr>
            <p:ph idx="11"/>
          </p:nvPr>
        </p:nvSpPr>
        <p:spPr>
          <a:xfrm>
            <a:off x="4498340" y="3506470"/>
            <a:ext cx="5664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51" name="Text Placeholder 48">
            <a:extLst>
              <a:ext uri="{FF2B5EF4-FFF2-40B4-BE49-F238E27FC236}">
                <a16:creationId xmlns:a16="http://schemas.microsoft.com/office/drawing/2014/main" id="{D5AAA54C-0885-4221-AAAF-831C36B8C050}"/>
              </a:ext>
            </a:extLst>
          </p:cNvPr>
          <p:cNvSpPr>
            <a:spLocks noGrp="1"/>
          </p:cNvSpPr>
          <p:nvPr>
            <p:ph type="body" sz="quarter" idx="12" hasCustomPrompt="1"/>
          </p:nvPr>
        </p:nvSpPr>
        <p:spPr>
          <a:xfrm>
            <a:off x="6758940" y="2816860"/>
            <a:ext cx="1143000" cy="674370"/>
          </a:xfrm>
        </p:spPr>
        <p:txBody>
          <a:bodyPr anchor="ctr"/>
          <a:lstStyle>
            <a:lvl1pPr marL="0" indent="0" algn="ctr">
              <a:buNone/>
              <a:defRPr b="1">
                <a:solidFill>
                  <a:schemeClr val="bg1"/>
                </a:solidFill>
              </a:defRPr>
            </a:lvl1pPr>
          </a:lstStyle>
          <a:p>
            <a:pPr lvl="0"/>
            <a:r>
              <a:rPr lang="en-US" dirty="0"/>
              <a:t>#</a:t>
            </a:r>
          </a:p>
        </p:txBody>
      </p:sp>
      <p:sp>
        <p:nvSpPr>
          <p:cNvPr id="52" name="Content Placeholder 2">
            <a:extLst>
              <a:ext uri="{FF2B5EF4-FFF2-40B4-BE49-F238E27FC236}">
                <a16:creationId xmlns:a16="http://schemas.microsoft.com/office/drawing/2014/main" id="{07D1309E-F6F7-4FFB-BFBE-F2B34D49D2B9}"/>
              </a:ext>
            </a:extLst>
          </p:cNvPr>
          <p:cNvSpPr>
            <a:spLocks noGrp="1"/>
          </p:cNvSpPr>
          <p:nvPr>
            <p:ph idx="13"/>
          </p:nvPr>
        </p:nvSpPr>
        <p:spPr>
          <a:xfrm>
            <a:off x="4498340" y="5157470"/>
            <a:ext cx="5664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53" name="Text Placeholder 48">
            <a:extLst>
              <a:ext uri="{FF2B5EF4-FFF2-40B4-BE49-F238E27FC236}">
                <a16:creationId xmlns:a16="http://schemas.microsoft.com/office/drawing/2014/main" id="{020F4427-24B5-439F-BAD8-849395F5BD3F}"/>
              </a:ext>
            </a:extLst>
          </p:cNvPr>
          <p:cNvSpPr>
            <a:spLocks noGrp="1"/>
          </p:cNvSpPr>
          <p:nvPr>
            <p:ph type="body" sz="quarter" idx="14" hasCustomPrompt="1"/>
          </p:nvPr>
        </p:nvSpPr>
        <p:spPr>
          <a:xfrm>
            <a:off x="6758940" y="4467860"/>
            <a:ext cx="1143000" cy="674370"/>
          </a:xfrm>
        </p:spPr>
        <p:txBody>
          <a:bodyPr anchor="ctr"/>
          <a:lstStyle>
            <a:lvl1pPr marL="0" indent="0" algn="ctr">
              <a:buNone/>
              <a:defRPr b="1">
                <a:solidFill>
                  <a:schemeClr val="bg1"/>
                </a:solidFill>
              </a:defRPr>
            </a:lvl1pPr>
          </a:lstStyle>
          <a:p>
            <a:pPr lvl="0"/>
            <a:r>
              <a:rPr lang="en-US" dirty="0"/>
              <a:t>#</a:t>
            </a:r>
          </a:p>
        </p:txBody>
      </p:sp>
      <p:sp>
        <p:nvSpPr>
          <p:cNvPr id="57" name="Date Placeholder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endParaRPr lang="en-US" dirty="0"/>
          </a:p>
        </p:txBody>
      </p:sp>
      <p:sp>
        <p:nvSpPr>
          <p:cNvPr id="58" name="Footer Placeholder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59" name="Slide Number Placeholder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6458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rot="16200000">
            <a:off x="-2374585" y="2766221"/>
            <a:ext cx="6858002" cy="1325563"/>
          </a:xfrm>
        </p:spPr>
        <p:txBody>
          <a:bodyPr>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57" name="Date Placeholder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endParaRPr lang="en-US" dirty="0"/>
          </a:p>
        </p:txBody>
      </p:sp>
      <p:sp>
        <p:nvSpPr>
          <p:cNvPr id="58" name="Footer Placeholder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59" name="Slide Number Placeholder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2096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A29850-9B3D-49F0-9198-80F35FD55140}"/>
              </a:ext>
            </a:extLst>
          </p:cNvPr>
          <p:cNvSpPr/>
          <p:nvPr userDrawn="1"/>
        </p:nvSpPr>
        <p:spPr>
          <a:xfrm>
            <a:off x="5222748" y="0"/>
            <a:ext cx="1746503"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20672AB-65F9-4533-9452-7872A8E7C3BC}"/>
              </a:ext>
            </a:extLst>
          </p:cNvPr>
          <p:cNvSpPr/>
          <p:nvPr userDrawn="1"/>
        </p:nvSpPr>
        <p:spPr>
          <a:xfrm>
            <a:off x="174091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A20BF50-7B12-496A-986A-AF0B9880118F}"/>
              </a:ext>
            </a:extLst>
          </p:cNvPr>
          <p:cNvSpPr/>
          <p:nvPr userDrawn="1"/>
        </p:nvSpPr>
        <p:spPr>
          <a:xfrm>
            <a:off x="0" y="0"/>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E556028-47A8-47AD-A7ED-1CB2252FBE3D}"/>
              </a:ext>
            </a:extLst>
          </p:cNvPr>
          <p:cNvSpPr/>
          <p:nvPr userDrawn="1"/>
        </p:nvSpPr>
        <p:spPr>
          <a:xfrm>
            <a:off x="1044549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47570CE-A79F-452C-A098-5DE30EBBC6FB}"/>
              </a:ext>
            </a:extLst>
          </p:cNvPr>
          <p:cNvSpPr/>
          <p:nvPr userDrawn="1"/>
        </p:nvSpPr>
        <p:spPr>
          <a:xfrm>
            <a:off x="1740916" y="1733044"/>
            <a:ext cx="1746504" cy="1755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D3866FD-426E-414F-B17B-F648AF71EA9B}"/>
              </a:ext>
            </a:extLst>
          </p:cNvPr>
          <p:cNvSpPr/>
          <p:nvPr userDrawn="1"/>
        </p:nvSpPr>
        <p:spPr>
          <a:xfrm>
            <a:off x="0"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4B0C63F-EAB3-44FC-B94D-C69BCBD26EBB}"/>
              </a:ext>
            </a:extLst>
          </p:cNvPr>
          <p:cNvSpPr/>
          <p:nvPr userDrawn="1"/>
        </p:nvSpPr>
        <p:spPr>
          <a:xfrm>
            <a:off x="8704580" y="1733044"/>
            <a:ext cx="1746504"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7" name="Rectangle 26">
            <a:extLst>
              <a:ext uri="{FF2B5EF4-FFF2-40B4-BE49-F238E27FC236}">
                <a16:creationId xmlns:a16="http://schemas.microsoft.com/office/drawing/2014/main" id="{679B1BFC-C4E4-428C-A63D-1780C528C70E}"/>
              </a:ext>
            </a:extLst>
          </p:cNvPr>
          <p:cNvSpPr/>
          <p:nvPr userDrawn="1"/>
        </p:nvSpPr>
        <p:spPr>
          <a:xfrm>
            <a:off x="5222748" y="1733044"/>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6506793-EC4D-4DB9-A0A1-CC46BD8565D8}"/>
              </a:ext>
            </a:extLst>
          </p:cNvPr>
          <p:cNvSpPr/>
          <p:nvPr userDrawn="1"/>
        </p:nvSpPr>
        <p:spPr>
          <a:xfrm>
            <a:off x="10451084" y="1733044"/>
            <a:ext cx="1740916"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7BD3197-9B69-4E3D-9A01-662F1F8E514B}"/>
              </a:ext>
            </a:extLst>
          </p:cNvPr>
          <p:cNvSpPr/>
          <p:nvPr userDrawn="1"/>
        </p:nvSpPr>
        <p:spPr>
          <a:xfrm>
            <a:off x="3481832"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569720" y="3870960"/>
            <a:ext cx="9052560" cy="1363663"/>
          </a:xfrm>
        </p:spPr>
        <p:txBody>
          <a:bodyPr anchor="b">
            <a:normAutofit/>
          </a:bodyPr>
          <a:lstStyle>
            <a:lvl1pPr algn="ctr">
              <a:lnSpc>
                <a:spcPct val="100000"/>
              </a:lnSpc>
              <a:defRPr sz="2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1569720" y="5405755"/>
            <a:ext cx="9052560" cy="476885"/>
          </a:xfrm>
        </p:spPr>
        <p:txBody>
          <a:bodyPr>
            <a:normAutofit/>
          </a:bodyPr>
          <a:lstStyle>
            <a:lvl1pPr marL="0" indent="0" algn="ctr">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accent1">
                    <a:lumMod val="20000"/>
                    <a:lumOff val="80000"/>
                  </a:schemeClr>
                </a:solidFill>
              </a:defRPr>
            </a:lvl1pPr>
          </a:lstStyle>
          <a:p>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accent1">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accent1">
                    <a:lumMod val="20000"/>
                    <a:lumOff val="80000"/>
                  </a:schemeClr>
                </a:solidFill>
              </a:defRPr>
            </a:lvl1pPr>
          </a:lstStyle>
          <a:p>
            <a:fld id="{B5CEABB6-07DC-46E8-9B57-56EC44A396E5}" type="slidenum">
              <a:rPr lang="en-US" smtClean="0"/>
              <a:pPr/>
              <a:t>‹#›</a:t>
            </a:fld>
            <a:endParaRPr lang="en-US" dirty="0"/>
          </a:p>
        </p:txBody>
      </p:sp>
      <p:sp>
        <p:nvSpPr>
          <p:cNvPr id="11" name="Picture Placeholder 52">
            <a:extLst>
              <a:ext uri="{FF2B5EF4-FFF2-40B4-BE49-F238E27FC236}">
                <a16:creationId xmlns:a16="http://schemas.microsoft.com/office/drawing/2014/main" id="{AEBBD699-238F-487D-A094-5E479CCCCD41}"/>
              </a:ext>
            </a:extLst>
          </p:cNvPr>
          <p:cNvSpPr>
            <a:spLocks noGrp="1"/>
          </p:cNvSpPr>
          <p:nvPr>
            <p:ph type="pic" sz="quarter" idx="14"/>
          </p:nvPr>
        </p:nvSpPr>
        <p:spPr>
          <a:xfrm>
            <a:off x="3481832" y="0"/>
            <a:ext cx="1740916"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oAutofit/>
          </a:bodyPr>
          <a:lstStyle/>
          <a:p>
            <a:r>
              <a:rPr lang="en-US"/>
              <a:t>Click icon to add picture</a:t>
            </a:r>
            <a:endParaRPr lang="en-US" dirty="0"/>
          </a:p>
        </p:txBody>
      </p:sp>
      <p:sp>
        <p:nvSpPr>
          <p:cNvPr id="17" name="Picture Placeholder 52">
            <a:extLst>
              <a:ext uri="{FF2B5EF4-FFF2-40B4-BE49-F238E27FC236}">
                <a16:creationId xmlns:a16="http://schemas.microsoft.com/office/drawing/2014/main" id="{6A29DD5B-55DC-47F4-8032-1E78B3A990BE}"/>
              </a:ext>
            </a:extLst>
          </p:cNvPr>
          <p:cNvSpPr>
            <a:spLocks noGrp="1"/>
          </p:cNvSpPr>
          <p:nvPr>
            <p:ph type="pic" sz="quarter" idx="17"/>
          </p:nvPr>
        </p:nvSpPr>
        <p:spPr>
          <a:xfrm>
            <a:off x="8704580" y="0"/>
            <a:ext cx="1746504"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oAutofit/>
          </a:bodyPr>
          <a:lstStyle/>
          <a:p>
            <a:r>
              <a:rPr lang="en-US"/>
              <a:t>Click icon to add picture</a:t>
            </a:r>
            <a:endParaRPr lang="en-US" dirty="0"/>
          </a:p>
        </p:txBody>
      </p:sp>
      <p:sp>
        <p:nvSpPr>
          <p:cNvPr id="25" name="Picture Placeholder 52">
            <a:extLst>
              <a:ext uri="{FF2B5EF4-FFF2-40B4-BE49-F238E27FC236}">
                <a16:creationId xmlns:a16="http://schemas.microsoft.com/office/drawing/2014/main" id="{DF373D3C-15A7-41D7-A80E-63E14EA87B24}"/>
              </a:ext>
            </a:extLst>
          </p:cNvPr>
          <p:cNvSpPr>
            <a:spLocks noGrp="1"/>
          </p:cNvSpPr>
          <p:nvPr>
            <p:ph type="pic" sz="quarter" idx="18"/>
          </p:nvPr>
        </p:nvSpPr>
        <p:spPr>
          <a:xfrm>
            <a:off x="6969252" y="1733044"/>
            <a:ext cx="1735328" cy="1755648"/>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oAutofit/>
          </a:bodyPr>
          <a:lstStyle/>
          <a:p>
            <a:r>
              <a:rPr lang="en-US"/>
              <a:t>Click icon to add picture</a:t>
            </a:r>
            <a:endParaRPr lang="en-US" dirty="0"/>
          </a:p>
        </p:txBody>
      </p:sp>
      <p:sp>
        <p:nvSpPr>
          <p:cNvPr id="14" name="Rectangle 13">
            <a:extLst>
              <a:ext uri="{FF2B5EF4-FFF2-40B4-BE49-F238E27FC236}">
                <a16:creationId xmlns:a16="http://schemas.microsoft.com/office/drawing/2014/main" id="{02FEFBC2-5C67-4F2E-8B5F-6AAF8656FBA4}"/>
              </a:ext>
            </a:extLst>
          </p:cNvPr>
          <p:cNvSpPr/>
          <p:nvPr userDrawn="1"/>
        </p:nvSpPr>
        <p:spPr>
          <a:xfrm>
            <a:off x="6969250" y="0"/>
            <a:ext cx="1740917" cy="17330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059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4"/>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6749138" y="6356350"/>
            <a:ext cx="783776" cy="365125"/>
          </a:xfrm>
        </p:spPr>
        <p:txBody>
          <a:bodyPr lIns="0"/>
          <a:lstStyle>
            <a:lvl1pPr>
              <a:defRPr>
                <a:solidFill>
                  <a:schemeClr val="accent4">
                    <a:lumMod val="20000"/>
                    <a:lumOff val="80000"/>
                  </a:schemeClr>
                </a:solidFill>
              </a:defRPr>
            </a:lvl1pPr>
          </a:lstStyle>
          <a:p>
            <a:endParaRPr lang="en-US" dirty="0"/>
          </a:p>
        </p:txBody>
      </p:sp>
      <p:sp>
        <p:nvSpPr>
          <p:cNvPr id="10" name="Picture Placeholder 28">
            <a:extLst>
              <a:ext uri="{FF2B5EF4-FFF2-40B4-BE49-F238E27FC236}">
                <a16:creationId xmlns:a16="http://schemas.microsoft.com/office/drawing/2014/main" id="{F5B0F680-047E-4915-A8F5-EFB05A62D55D}"/>
              </a:ext>
            </a:extLst>
          </p:cNvPr>
          <p:cNvSpPr>
            <a:spLocks noGrp="1"/>
          </p:cNvSpPr>
          <p:nvPr>
            <p:ph type="pic" sz="quarter" idx="13"/>
          </p:nvPr>
        </p:nvSpPr>
        <p:spPr>
          <a:xfrm>
            <a:off x="-3175" y="607060"/>
            <a:ext cx="6082549" cy="6254745"/>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13C3D54C-F4F9-4FBF-80F6-F45EFD6A2CFF}"/>
              </a:ext>
            </a:extLst>
          </p:cNvPr>
          <p:cNvSpPr/>
          <p:nvPr userDrawn="1"/>
        </p:nvSpPr>
        <p:spPr>
          <a:xfrm>
            <a:off x="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A70E28C-9E20-435C-99D0-48CF2909019B}"/>
              </a:ext>
            </a:extLst>
          </p:cNvPr>
          <p:cNvSpPr/>
          <p:nvPr userDrawn="1"/>
        </p:nvSpPr>
        <p:spPr>
          <a:xfrm>
            <a:off x="121339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706EA5A-9289-4E46-9AB8-457FE7AD1491}"/>
              </a:ext>
            </a:extLst>
          </p:cNvPr>
          <p:cNvSpPr/>
          <p:nvPr userDrawn="1"/>
        </p:nvSpPr>
        <p:spPr>
          <a:xfrm>
            <a:off x="182008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2425AF3-AF4E-4334-8EF6-9C9C36BFF6E9}"/>
              </a:ext>
            </a:extLst>
          </p:cNvPr>
          <p:cNvSpPr/>
          <p:nvPr userDrawn="1"/>
        </p:nvSpPr>
        <p:spPr>
          <a:xfrm>
            <a:off x="242678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844959B-5FB7-4710-8EB4-C6F2E27C47D4}"/>
              </a:ext>
            </a:extLst>
          </p:cNvPr>
          <p:cNvSpPr/>
          <p:nvPr userDrawn="1"/>
        </p:nvSpPr>
        <p:spPr>
          <a:xfrm>
            <a:off x="3033475" y="0"/>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E72CBB0-055F-4C86-A198-4CCA83E0D07C}"/>
              </a:ext>
            </a:extLst>
          </p:cNvPr>
          <p:cNvSpPr/>
          <p:nvPr userDrawn="1"/>
        </p:nvSpPr>
        <p:spPr>
          <a:xfrm>
            <a:off x="364017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1507067-9434-4548-88C1-96187DB5A02A}"/>
              </a:ext>
            </a:extLst>
          </p:cNvPr>
          <p:cNvSpPr/>
          <p:nvPr userDrawn="1"/>
        </p:nvSpPr>
        <p:spPr>
          <a:xfrm>
            <a:off x="424686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ACD849-640F-48CE-8342-1AE774134F52}"/>
              </a:ext>
            </a:extLst>
          </p:cNvPr>
          <p:cNvSpPr/>
          <p:nvPr userDrawn="1"/>
        </p:nvSpPr>
        <p:spPr>
          <a:xfrm>
            <a:off x="485356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D195952-CF8E-4D15-9CC8-CA4743A73453}"/>
              </a:ext>
            </a:extLst>
          </p:cNvPr>
          <p:cNvSpPr/>
          <p:nvPr userDrawn="1"/>
        </p:nvSpPr>
        <p:spPr>
          <a:xfrm>
            <a:off x="5460256"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A1A4A50-99ED-4ED2-8288-09A681E55857}"/>
              </a:ext>
            </a:extLst>
          </p:cNvPr>
          <p:cNvSpPr/>
          <p:nvPr userDrawn="1"/>
        </p:nvSpPr>
        <p:spPr>
          <a:xfrm>
            <a:off x="606695"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B5E24E4D-15D7-4BF5-9092-BD4E86DB78E4}"/>
              </a:ext>
            </a:extLst>
          </p:cNvPr>
          <p:cNvSpPr>
            <a:spLocks noGrp="1"/>
          </p:cNvSpPr>
          <p:nvPr>
            <p:ph type="title"/>
          </p:nvPr>
        </p:nvSpPr>
        <p:spPr>
          <a:xfrm>
            <a:off x="6743700" y="3219450"/>
            <a:ext cx="4603750" cy="1343025"/>
          </a:xfrm>
        </p:spPr>
        <p:txBody>
          <a:bodyPr lIns="0" anchor="t">
            <a:normAutofit/>
          </a:bodyPr>
          <a:lstStyle>
            <a:lvl1pP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27093093-F077-4A1D-A6ED-946369A581AA}"/>
              </a:ext>
            </a:extLst>
          </p:cNvPr>
          <p:cNvSpPr>
            <a:spLocks noGrp="1"/>
          </p:cNvSpPr>
          <p:nvPr>
            <p:ph type="body" idx="1"/>
          </p:nvPr>
        </p:nvSpPr>
        <p:spPr>
          <a:xfrm>
            <a:off x="6743700" y="4589463"/>
            <a:ext cx="4603750" cy="1500187"/>
          </a:xfrm>
        </p:spPr>
        <p:txBody>
          <a:bodyPr lIns="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3" name="Rectangle 22">
            <a:extLst>
              <a:ext uri="{FF2B5EF4-FFF2-40B4-BE49-F238E27FC236}">
                <a16:creationId xmlns:a16="http://schemas.microsoft.com/office/drawing/2014/main" id="{9693E355-5671-4FE4-8958-99FC40EF5B1D}"/>
              </a:ext>
            </a:extLst>
          </p:cNvPr>
          <p:cNvSpPr/>
          <p:nvPr userDrawn="1"/>
        </p:nvSpPr>
        <p:spPr>
          <a:xfrm>
            <a:off x="6743700" y="28502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6" name="Footer Placeholder 4">
            <a:extLst>
              <a:ext uri="{FF2B5EF4-FFF2-40B4-BE49-F238E27FC236}">
                <a16:creationId xmlns:a16="http://schemas.microsoft.com/office/drawing/2014/main" id="{F3D699E8-339D-4753-8032-13F328CF9F05}"/>
              </a:ext>
            </a:extLst>
          </p:cNvPr>
          <p:cNvSpPr>
            <a:spLocks noGrp="1"/>
          </p:cNvSpPr>
          <p:nvPr>
            <p:ph type="ftr" sz="quarter" idx="11"/>
          </p:nvPr>
        </p:nvSpPr>
        <p:spPr>
          <a:xfrm>
            <a:off x="7647214" y="6356350"/>
            <a:ext cx="2808515" cy="365125"/>
          </a:xfrm>
        </p:spPr>
        <p:txBody>
          <a:bodyPr/>
          <a:lstStyle>
            <a:lvl1pPr>
              <a:defRPr sz="900">
                <a:solidFill>
                  <a:schemeClr val="accent4">
                    <a:lumMod val="20000"/>
                    <a:lumOff val="80000"/>
                  </a:schemeClr>
                </a:solidFill>
              </a:defRPr>
            </a:lvl1pPr>
          </a:lstStyle>
          <a:p>
            <a:endParaRPr lang="en-US" dirty="0"/>
          </a:p>
        </p:txBody>
      </p:sp>
      <p:sp>
        <p:nvSpPr>
          <p:cNvPr id="27" name="Slide Number Placeholder 5">
            <a:extLst>
              <a:ext uri="{FF2B5EF4-FFF2-40B4-BE49-F238E27FC236}">
                <a16:creationId xmlns:a16="http://schemas.microsoft.com/office/drawing/2014/main" id="{C24FE381-D866-4C7F-95D5-4CF34B3AD521}"/>
              </a:ext>
            </a:extLst>
          </p:cNvPr>
          <p:cNvSpPr>
            <a:spLocks noGrp="1"/>
          </p:cNvSpPr>
          <p:nvPr>
            <p:ph type="sldNum" sz="quarter" idx="12"/>
          </p:nvPr>
        </p:nvSpPr>
        <p:spPr>
          <a:xfrm>
            <a:off x="10570030" y="6356350"/>
            <a:ext cx="783770" cy="365125"/>
          </a:xfrm>
        </p:spPr>
        <p:txBody>
          <a:bodyPr/>
          <a:lstStyle>
            <a:lvl1pP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7582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scellaneous content">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4A94B9-9E00-4DD6-BCD4-604645044CAD}"/>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839AA0F-90FD-444F-B618-EE6F4C1F122A}"/>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F35D740-BF58-4DAE-A85B-5EF9B6EE3615}"/>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7B3B2E1-FF09-40A7-993A-BFF59632C25C}"/>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09981C2-BC8B-44CC-9A8B-A5B381264380}"/>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FFAAD0A-E8F9-47F8-874E-433E4C9A92AC}"/>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871ABB2-3607-4850-A2E7-141BF30EA1E4}"/>
              </a:ext>
            </a:extLst>
          </p:cNvPr>
          <p:cNvSpPr/>
          <p:nvPr userDrawn="1"/>
        </p:nvSpPr>
        <p:spPr>
          <a:xfrm>
            <a:off x="322533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AFBB6AA-DB66-48A4-BBD2-9B36C02E5371}"/>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9AC868-5C63-419B-8791-593862E707C6}"/>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136AF71-D03B-4190-8590-1688288FB9F2}"/>
              </a:ext>
            </a:extLst>
          </p:cNvPr>
          <p:cNvSpPr/>
          <p:nvPr userDrawn="1"/>
        </p:nvSpPr>
        <p:spPr>
          <a:xfrm>
            <a:off x="6092307"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DA6CEDE-A238-4C3A-B315-B3D3081EC7CC}"/>
              </a:ext>
            </a:extLst>
          </p:cNvPr>
          <p:cNvSpPr/>
          <p:nvPr userDrawn="1"/>
        </p:nvSpPr>
        <p:spPr>
          <a:xfrm>
            <a:off x="35837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4ACE100-6140-4208-8CE9-DFE45B35007E}"/>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75F84B-6DC9-4492-A492-95E4ABEF1B78}"/>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A788D4C-E960-45E8-ABC4-72FC2128647B}"/>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28D71AB-A26E-43A9-B413-A59CFBCDD9B1}"/>
              </a:ext>
            </a:extLst>
          </p:cNvPr>
          <p:cNvSpPr/>
          <p:nvPr userDrawn="1"/>
        </p:nvSpPr>
        <p:spPr>
          <a:xfrm>
            <a:off x="716742"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71E9C91-A1C1-432A-9523-A511B304162F}"/>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1D3C8E1-8F58-4916-9097-718454DAC9FC}"/>
              </a:ext>
            </a:extLst>
          </p:cNvPr>
          <p:cNvSpPr/>
          <p:nvPr userDrawn="1"/>
        </p:nvSpPr>
        <p:spPr>
          <a:xfrm>
            <a:off x="5733936"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F1465436-7CD8-4713-84B2-BE392283D713}"/>
              </a:ext>
            </a:extLst>
          </p:cNvPr>
          <p:cNvSpPr/>
          <p:nvPr userDrawn="1"/>
        </p:nvSpPr>
        <p:spPr>
          <a:xfrm>
            <a:off x="3942081"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54BFDB3-CC2F-4666-9557-90812A8E5147}"/>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DD356C3-53D1-4AF1-B3FD-AEEFF75FDB5C}"/>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8C89E7C-AF7A-4E82-B01B-1A945C7BBF79}"/>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4605B19F-DE4A-4705-A964-0579015AED0E}"/>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4D299157-3482-4535-BECD-566EFFF308AD}"/>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C8CCBF5-CCDC-43C9-B57D-B9DAE23B58BE}"/>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F412D896-790A-420A-BBFB-AFDB7BD9B603}"/>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95941E70-EE67-4F80-B753-2F6426D0A9DA}"/>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6751E552-2222-4200-8E39-4DF2BEB677FD}"/>
              </a:ext>
            </a:extLst>
          </p:cNvPr>
          <p:cNvSpPr/>
          <p:nvPr userDrawn="1"/>
        </p:nvSpPr>
        <p:spPr>
          <a:xfrm>
            <a:off x="7884162"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B43002CA-9883-43A9-B000-00F9F7A14D27}"/>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861A1E0B-5D8C-42BB-8493-4A6E267A7C73}"/>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51E86EA3-C77E-4F5B-B2D8-06ACD07DECA4}"/>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5DD0E5EA-DA68-48FA-984B-26F2185EF431}"/>
              </a:ext>
            </a:extLst>
          </p:cNvPr>
          <p:cNvSpPr/>
          <p:nvPr userDrawn="1"/>
        </p:nvSpPr>
        <p:spPr>
          <a:xfrm>
            <a:off x="8959275"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B1E5F851-80EC-44A1-B97A-D40F00A63A11}"/>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06D6FCB-D2DE-4100-B034-4F158AA21763}"/>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3C2CDE-BD78-4521-A433-7332BF3D57FA}"/>
              </a:ext>
            </a:extLst>
          </p:cNvPr>
          <p:cNvSpPr/>
          <p:nvPr userDrawn="1"/>
        </p:nvSpPr>
        <p:spPr>
          <a:xfrm>
            <a:off x="1039275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 Placeholder 2">
            <a:extLst>
              <a:ext uri="{FF2B5EF4-FFF2-40B4-BE49-F238E27FC236}">
                <a16:creationId xmlns:a16="http://schemas.microsoft.com/office/drawing/2014/main" id="{4BBE4B76-BA2D-4EA4-A178-30F57AC1DFDB}"/>
              </a:ext>
            </a:extLst>
          </p:cNvPr>
          <p:cNvSpPr>
            <a:spLocks noGrp="1"/>
          </p:cNvSpPr>
          <p:nvPr>
            <p:ph type="body" idx="1" hasCustomPrompt="1"/>
          </p:nvPr>
        </p:nvSpPr>
        <p:spPr>
          <a:xfrm>
            <a:off x="838200" y="4398413"/>
            <a:ext cx="2330726"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78" name="Text Placeholder 4">
            <a:extLst>
              <a:ext uri="{FF2B5EF4-FFF2-40B4-BE49-F238E27FC236}">
                <a16:creationId xmlns:a16="http://schemas.microsoft.com/office/drawing/2014/main" id="{045FF175-F59F-4A69-B296-E046C778424F}"/>
              </a:ext>
            </a:extLst>
          </p:cNvPr>
          <p:cNvSpPr>
            <a:spLocks noGrp="1"/>
          </p:cNvSpPr>
          <p:nvPr>
            <p:ph type="body" sz="quarter" idx="3" hasCustomPrompt="1"/>
          </p:nvPr>
        </p:nvSpPr>
        <p:spPr>
          <a:xfrm>
            <a:off x="3562665" y="4398413"/>
            <a:ext cx="2342205"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80" name="Text Placeholder 2">
            <a:extLst>
              <a:ext uri="{FF2B5EF4-FFF2-40B4-BE49-F238E27FC236}">
                <a16:creationId xmlns:a16="http://schemas.microsoft.com/office/drawing/2014/main" id="{FBAA7D2D-B5F0-416A-A89F-1DC3E6A877E6}"/>
              </a:ext>
            </a:extLst>
          </p:cNvPr>
          <p:cNvSpPr>
            <a:spLocks noGrp="1"/>
          </p:cNvSpPr>
          <p:nvPr>
            <p:ph type="body" idx="13" hasCustomPrompt="1"/>
          </p:nvPr>
        </p:nvSpPr>
        <p:spPr>
          <a:xfrm>
            <a:off x="6298609" y="4398413"/>
            <a:ext cx="2330726"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82" name="Text Placeholder 2">
            <a:extLst>
              <a:ext uri="{FF2B5EF4-FFF2-40B4-BE49-F238E27FC236}">
                <a16:creationId xmlns:a16="http://schemas.microsoft.com/office/drawing/2014/main" id="{01187116-E25F-47A2-9BC5-532F3F42D317}"/>
              </a:ext>
            </a:extLst>
          </p:cNvPr>
          <p:cNvSpPr>
            <a:spLocks noGrp="1"/>
          </p:cNvSpPr>
          <p:nvPr>
            <p:ph type="body" idx="15" hasCustomPrompt="1"/>
          </p:nvPr>
        </p:nvSpPr>
        <p:spPr>
          <a:xfrm>
            <a:off x="9023074" y="4398057"/>
            <a:ext cx="2330726"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84" name="Text Placeholder 2">
            <a:extLst>
              <a:ext uri="{FF2B5EF4-FFF2-40B4-BE49-F238E27FC236}">
                <a16:creationId xmlns:a16="http://schemas.microsoft.com/office/drawing/2014/main" id="{B69B6CD5-B022-423C-A017-AD2D8FFA0665}"/>
              </a:ext>
            </a:extLst>
          </p:cNvPr>
          <p:cNvSpPr>
            <a:spLocks noGrp="1"/>
          </p:cNvSpPr>
          <p:nvPr>
            <p:ph type="body" idx="17"/>
          </p:nvPr>
        </p:nvSpPr>
        <p:spPr>
          <a:xfrm>
            <a:off x="838200" y="5226810"/>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6" name="Text Placeholder 2">
            <a:extLst>
              <a:ext uri="{FF2B5EF4-FFF2-40B4-BE49-F238E27FC236}">
                <a16:creationId xmlns:a16="http://schemas.microsoft.com/office/drawing/2014/main" id="{06A7180A-5FBF-4DE7-A668-E24E022DFA9E}"/>
              </a:ext>
            </a:extLst>
          </p:cNvPr>
          <p:cNvSpPr>
            <a:spLocks noGrp="1"/>
          </p:cNvSpPr>
          <p:nvPr>
            <p:ph type="body" idx="19"/>
          </p:nvPr>
        </p:nvSpPr>
        <p:spPr>
          <a:xfrm>
            <a:off x="6298609" y="5226810"/>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7" name="Text Placeholder 2">
            <a:extLst>
              <a:ext uri="{FF2B5EF4-FFF2-40B4-BE49-F238E27FC236}">
                <a16:creationId xmlns:a16="http://schemas.microsoft.com/office/drawing/2014/main" id="{2EFABF40-7E40-4F8A-80D3-DB5903EEBDF1}"/>
              </a:ext>
            </a:extLst>
          </p:cNvPr>
          <p:cNvSpPr>
            <a:spLocks noGrp="1"/>
          </p:cNvSpPr>
          <p:nvPr>
            <p:ph type="body" idx="20"/>
          </p:nvPr>
        </p:nvSpPr>
        <p:spPr>
          <a:xfrm>
            <a:off x="9023074" y="5226454"/>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8" name="Text Placeholder 2">
            <a:extLst>
              <a:ext uri="{FF2B5EF4-FFF2-40B4-BE49-F238E27FC236}">
                <a16:creationId xmlns:a16="http://schemas.microsoft.com/office/drawing/2014/main" id="{FFD10C91-B253-496D-889A-D48B1A0AA556}"/>
              </a:ext>
            </a:extLst>
          </p:cNvPr>
          <p:cNvSpPr>
            <a:spLocks noGrp="1"/>
          </p:cNvSpPr>
          <p:nvPr>
            <p:ph type="body" idx="21"/>
          </p:nvPr>
        </p:nvSpPr>
        <p:spPr>
          <a:xfrm>
            <a:off x="3562665" y="5226454"/>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9" name="Title 1">
            <a:extLst>
              <a:ext uri="{FF2B5EF4-FFF2-40B4-BE49-F238E27FC236}">
                <a16:creationId xmlns:a16="http://schemas.microsoft.com/office/drawing/2014/main" id="{9FDBCD91-EE94-4107-8814-059FE0E8F29A}"/>
              </a:ext>
            </a:extLst>
          </p:cNvPr>
          <p:cNvSpPr>
            <a:spLocks noGrp="1"/>
          </p:cNvSpPr>
          <p:nvPr>
            <p:ph type="title"/>
          </p:nvPr>
        </p:nvSpPr>
        <p:spPr>
          <a:xfrm>
            <a:off x="1410476" y="629616"/>
            <a:ext cx="9371048" cy="1325563"/>
          </a:xfrm>
        </p:spPr>
        <p:txBody>
          <a:bodyPr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93" name="Date Placeholder 3">
            <a:extLst>
              <a:ext uri="{FF2B5EF4-FFF2-40B4-BE49-F238E27FC236}">
                <a16:creationId xmlns:a16="http://schemas.microsoft.com/office/drawing/2014/main" id="{3EDC5EF0-E937-47AD-8F93-11A7E031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endParaRPr lang="en-US" dirty="0"/>
          </a:p>
        </p:txBody>
      </p:sp>
      <p:sp>
        <p:nvSpPr>
          <p:cNvPr id="94" name="Footer Placeholder 4">
            <a:extLst>
              <a:ext uri="{FF2B5EF4-FFF2-40B4-BE49-F238E27FC236}">
                <a16:creationId xmlns:a16="http://schemas.microsoft.com/office/drawing/2014/main" id="{4CB9AE8E-EB22-4097-951C-4A6E38B2D472}"/>
              </a:ext>
            </a:extLst>
          </p:cNvPr>
          <p:cNvSpPr>
            <a:spLocks noGrp="1"/>
          </p:cNvSpPr>
          <p:nvPr>
            <p:ph type="ftr" sz="quarter" idx="22"/>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endParaRPr lang="en-US" dirty="0"/>
          </a:p>
        </p:txBody>
      </p:sp>
      <p:sp>
        <p:nvSpPr>
          <p:cNvPr id="95" name="Slide Number Placeholder 5">
            <a:extLst>
              <a:ext uri="{FF2B5EF4-FFF2-40B4-BE49-F238E27FC236}">
                <a16:creationId xmlns:a16="http://schemas.microsoft.com/office/drawing/2014/main" id="{D89D10F4-442B-4B78-B541-92469482EC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8881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76" r:id="rId4"/>
    <p:sldLayoutId id="2147483650" r:id="rId5"/>
    <p:sldLayoutId id="2147483682" r:id="rId6"/>
    <p:sldLayoutId id="2147483667" r:id="rId7"/>
    <p:sldLayoutId id="2147483668" r:id="rId8"/>
    <p:sldLayoutId id="2147483656" r:id="rId9"/>
    <p:sldLayoutId id="2147483677" r:id="rId10"/>
    <p:sldLayoutId id="2147483664" r:id="rId11"/>
    <p:sldLayoutId id="2147483678" r:id="rId12"/>
    <p:sldLayoutId id="2147483679" r:id="rId13"/>
    <p:sldLayoutId id="2147483680" r:id="rId14"/>
    <p:sldLayoutId id="2147483673" r:id="rId15"/>
    <p:sldLayoutId id="2147483681"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chart" Target="../charts/chart1.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chart" Target="../charts/chart2.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1.jpg"/><Relationship Id="rId2" Type="http://schemas.openxmlformats.org/officeDocument/2006/relationships/image" Target="../media/image49.jp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0.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5752234" y="421675"/>
            <a:ext cx="6294066" cy="2850777"/>
          </a:xfrm>
        </p:spPr>
        <p:txBody>
          <a:bodyPr>
            <a:noAutofit/>
          </a:bodyPr>
          <a:lstStyle/>
          <a:p>
            <a:r>
              <a:rPr lang="en-US" sz="4000" dirty="0"/>
              <a:t>Developing Quality of Life Indicators for Open Space and Mountain Parks Management: A Three-Pronged Approach</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5752234" y="5351623"/>
            <a:ext cx="6241410" cy="1035920"/>
          </a:xfrm>
        </p:spPr>
        <p:txBody>
          <a:bodyPr>
            <a:normAutofit lnSpcReduction="10000"/>
          </a:bodyPr>
          <a:lstStyle/>
          <a:p>
            <a:r>
              <a:rPr lang="en-US" sz="1200" dirty="0"/>
              <a:t>-  In collaboration with: </a:t>
            </a:r>
          </a:p>
          <a:p>
            <a:pPr marL="800100" lvl="1" indent="-342900" algn="l">
              <a:buFont typeface="Wingdings" panose="05000000000000000000" pitchFamily="2" charset="2"/>
              <a:buChar char="§"/>
            </a:pPr>
            <a:r>
              <a:rPr lang="en-US" sz="1200" dirty="0">
                <a:solidFill>
                  <a:schemeClr val="bg1"/>
                </a:solidFill>
              </a:rPr>
              <a:t>Dr. William L. Rice (he/him) – The University of Montana (</a:t>
            </a:r>
            <a:r>
              <a:rPr lang="en-US" sz="1200" i="1" dirty="0">
                <a:solidFill>
                  <a:schemeClr val="bg1"/>
                </a:solidFill>
              </a:rPr>
              <a:t>Missoula, MT)  </a:t>
            </a:r>
          </a:p>
          <a:p>
            <a:pPr marL="800100" lvl="1" indent="-342900" algn="l">
              <a:buFont typeface="Wingdings" panose="05000000000000000000" pitchFamily="2" charset="2"/>
              <a:buChar char="§"/>
            </a:pPr>
            <a:r>
              <a:rPr lang="en-US" sz="1200" dirty="0">
                <a:solidFill>
                  <a:schemeClr val="bg1"/>
                </a:solidFill>
              </a:rPr>
              <a:t>Deonne VanderWoude, Heidi Seidel, and Anna Reed – City of Boulder Open Space and Mountain Parks (</a:t>
            </a:r>
            <a:r>
              <a:rPr lang="en-US" sz="1200" i="1" dirty="0">
                <a:solidFill>
                  <a:schemeClr val="bg1"/>
                </a:solidFill>
              </a:rPr>
              <a:t>Boulder, CO</a:t>
            </a:r>
            <a:r>
              <a:rPr lang="en-US" sz="1200" dirty="0">
                <a:solidFill>
                  <a:schemeClr val="bg1"/>
                </a:solidFill>
              </a:rPr>
              <a:t>)</a:t>
            </a:r>
          </a:p>
          <a:p>
            <a:pPr marL="800100" lvl="1" indent="-342900" algn="l">
              <a:buFont typeface="Wingdings" panose="05000000000000000000" pitchFamily="2" charset="2"/>
              <a:buChar char="§"/>
            </a:pPr>
            <a:r>
              <a:rPr lang="en-US" sz="1200" dirty="0">
                <a:solidFill>
                  <a:schemeClr val="bg1"/>
                </a:solidFill>
              </a:rPr>
              <a:t>OSMP signs and human dimensions field staff – City of OSMP (</a:t>
            </a:r>
            <a:r>
              <a:rPr lang="en-US" sz="1200" i="1" dirty="0">
                <a:solidFill>
                  <a:schemeClr val="bg1"/>
                </a:solidFill>
              </a:rPr>
              <a:t>Boulder, CO</a:t>
            </a:r>
            <a:r>
              <a:rPr lang="en-US" sz="1200" dirty="0">
                <a:solidFill>
                  <a:schemeClr val="bg1"/>
                </a:solidFill>
              </a:rPr>
              <a:t>)</a:t>
            </a:r>
          </a:p>
          <a:p>
            <a:endParaRPr lang="en-US" dirty="0"/>
          </a:p>
        </p:txBody>
      </p:sp>
      <p:sp>
        <p:nvSpPr>
          <p:cNvPr id="17" name="Text Placeholder 16">
            <a:extLst>
              <a:ext uri="{FF2B5EF4-FFF2-40B4-BE49-F238E27FC236}">
                <a16:creationId xmlns:a16="http://schemas.microsoft.com/office/drawing/2014/main" id="{A801DCC8-3AD5-4A76-8E21-3CCFD3370628}"/>
              </a:ext>
            </a:extLst>
          </p:cNvPr>
          <p:cNvSpPr>
            <a:spLocks noGrp="1"/>
          </p:cNvSpPr>
          <p:nvPr>
            <p:ph type="body" sz="quarter" idx="13"/>
          </p:nvPr>
        </p:nvSpPr>
        <p:spPr>
          <a:xfrm>
            <a:off x="10979313" y="115649"/>
            <a:ext cx="1014331" cy="381887"/>
          </a:xfrm>
        </p:spPr>
        <p:txBody>
          <a:bodyPr/>
          <a:lstStyle/>
          <a:p>
            <a:r>
              <a:rPr lang="en-US" dirty="0"/>
              <a:t>4/22/2022</a:t>
            </a:r>
          </a:p>
        </p:txBody>
      </p:sp>
      <p:pic>
        <p:nvPicPr>
          <p:cNvPr id="23" name="Picture Placeholder 22" descr="Thomas Mangan">
            <a:extLst>
              <a:ext uri="{FF2B5EF4-FFF2-40B4-BE49-F238E27FC236}">
                <a16:creationId xmlns:a16="http://schemas.microsoft.com/office/drawing/2014/main" id="{3C32948D-82A7-4FB9-8AE1-9D5B232BB38E}"/>
              </a:ext>
            </a:extLst>
          </p:cNvPr>
          <p:cNvPicPr>
            <a:picLocks noGrp="1" noChangeAspect="1"/>
          </p:cNvPicPr>
          <p:nvPr>
            <p:ph type="pic" sz="quarter" idx="14"/>
          </p:nvPr>
        </p:nvPicPr>
        <p:blipFill>
          <a:blip r:embed="rId2"/>
          <a:srcRect l="16718" r="16718"/>
          <a:stretch>
            <a:fillRect/>
          </a:stretch>
        </p:blipFill>
        <p:spPr/>
      </p:pic>
      <p:pic>
        <p:nvPicPr>
          <p:cNvPr id="31" name="Picture Placeholder 30" descr="Colorado Public Radio">
            <a:extLst>
              <a:ext uri="{FF2B5EF4-FFF2-40B4-BE49-F238E27FC236}">
                <a16:creationId xmlns:a16="http://schemas.microsoft.com/office/drawing/2014/main" id="{817AF7C9-18D1-4975-B196-9F0B0DFF8AB9}"/>
              </a:ext>
            </a:extLst>
          </p:cNvPr>
          <p:cNvPicPr>
            <a:picLocks noGrp="1" noChangeAspect="1"/>
          </p:cNvPicPr>
          <p:nvPr>
            <p:ph type="pic" sz="quarter" idx="16"/>
          </p:nvPr>
        </p:nvPicPr>
        <p:blipFill>
          <a:blip r:embed="rId3"/>
          <a:srcRect l="16656" r="16656"/>
          <a:stretch>
            <a:fillRect/>
          </a:stretch>
        </p:blipFill>
        <p:spPr/>
      </p:pic>
      <p:pic>
        <p:nvPicPr>
          <p:cNvPr id="35" name="Picture Placeholder 34" descr="University of Boulder CO">
            <a:extLst>
              <a:ext uri="{FF2B5EF4-FFF2-40B4-BE49-F238E27FC236}">
                <a16:creationId xmlns:a16="http://schemas.microsoft.com/office/drawing/2014/main" id="{DA379204-2D0B-4A69-B76C-B1C24F65A3DC}"/>
              </a:ext>
            </a:extLst>
          </p:cNvPr>
          <p:cNvPicPr>
            <a:picLocks noGrp="1" noChangeAspect="1"/>
          </p:cNvPicPr>
          <p:nvPr>
            <p:ph type="pic" sz="quarter" idx="15"/>
          </p:nvPr>
        </p:nvPicPr>
        <p:blipFill>
          <a:blip r:embed="rId4"/>
          <a:srcRect l="12535" r="12535"/>
          <a:stretch>
            <a:fillRect/>
          </a:stretch>
        </p:blipFill>
        <p:spPr/>
      </p:pic>
      <p:pic>
        <p:nvPicPr>
          <p:cNvPr id="37" name="Picture 36" descr="Shape&#10;&#10;Description automatically generated with medium confidence">
            <a:extLst>
              <a:ext uri="{FF2B5EF4-FFF2-40B4-BE49-F238E27FC236}">
                <a16:creationId xmlns:a16="http://schemas.microsoft.com/office/drawing/2014/main" id="{B758EC00-FFF8-4BF7-B971-C0228DCD70DA}"/>
              </a:ext>
            </a:extLst>
          </p:cNvPr>
          <p:cNvPicPr>
            <a:picLocks noChangeAspect="1"/>
          </p:cNvPicPr>
          <p:nvPr/>
        </p:nvPicPr>
        <p:blipFill>
          <a:blip r:embed="rId5"/>
          <a:stretch>
            <a:fillRect/>
          </a:stretch>
        </p:blipFill>
        <p:spPr>
          <a:xfrm>
            <a:off x="7403107" y="3456211"/>
            <a:ext cx="2257085" cy="931047"/>
          </a:xfrm>
          <a:prstGeom prst="rect">
            <a:avLst/>
          </a:prstGeom>
        </p:spPr>
      </p:pic>
      <p:pic>
        <p:nvPicPr>
          <p:cNvPr id="39" name="Picture 38" descr="Text&#10;&#10;Description automatically generated">
            <a:extLst>
              <a:ext uri="{FF2B5EF4-FFF2-40B4-BE49-F238E27FC236}">
                <a16:creationId xmlns:a16="http://schemas.microsoft.com/office/drawing/2014/main" id="{4E1C5870-C9EF-4786-937A-3E385CCEE6AA}"/>
              </a:ext>
            </a:extLst>
          </p:cNvPr>
          <p:cNvPicPr>
            <a:picLocks noChangeAspect="1"/>
          </p:cNvPicPr>
          <p:nvPr/>
        </p:nvPicPr>
        <p:blipFill>
          <a:blip r:embed="rId6"/>
          <a:stretch>
            <a:fillRect/>
          </a:stretch>
        </p:blipFill>
        <p:spPr>
          <a:xfrm>
            <a:off x="10014352" y="3407065"/>
            <a:ext cx="1472126" cy="1029338"/>
          </a:xfrm>
          <a:prstGeom prst="rect">
            <a:avLst/>
          </a:prstGeom>
        </p:spPr>
      </p:pic>
      <p:pic>
        <p:nvPicPr>
          <p:cNvPr id="41" name="Picture 40" descr="Logo&#10;&#10;Description automatically generated">
            <a:extLst>
              <a:ext uri="{FF2B5EF4-FFF2-40B4-BE49-F238E27FC236}">
                <a16:creationId xmlns:a16="http://schemas.microsoft.com/office/drawing/2014/main" id="{6DE2D9C0-19F0-40EA-A9BB-CFFA0F19F596}"/>
              </a:ext>
            </a:extLst>
          </p:cNvPr>
          <p:cNvPicPr>
            <a:picLocks noChangeAspect="1"/>
          </p:cNvPicPr>
          <p:nvPr/>
        </p:nvPicPr>
        <p:blipFill>
          <a:blip r:embed="rId7"/>
          <a:stretch>
            <a:fillRect/>
          </a:stretch>
        </p:blipFill>
        <p:spPr>
          <a:xfrm>
            <a:off x="5752234" y="3272452"/>
            <a:ext cx="1296713" cy="1298566"/>
          </a:xfrm>
          <a:prstGeom prst="rect">
            <a:avLst/>
          </a:prstGeom>
        </p:spPr>
      </p:pic>
      <p:sp>
        <p:nvSpPr>
          <p:cNvPr id="11" name="Subtitle 2">
            <a:extLst>
              <a:ext uri="{FF2B5EF4-FFF2-40B4-BE49-F238E27FC236}">
                <a16:creationId xmlns:a16="http://schemas.microsoft.com/office/drawing/2014/main" id="{4E4C42AB-C315-404F-AA1F-22F0FB1CDB6B}"/>
              </a:ext>
            </a:extLst>
          </p:cNvPr>
          <p:cNvSpPr txBox="1">
            <a:spLocks/>
          </p:cNvSpPr>
          <p:nvPr/>
        </p:nvSpPr>
        <p:spPr>
          <a:xfrm>
            <a:off x="5804890" y="4705632"/>
            <a:ext cx="6241410" cy="431400"/>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Lane Arthur (he/him) – The University of Montana (</a:t>
            </a:r>
            <a:r>
              <a:rPr lang="en-US" sz="1800" i="1" dirty="0"/>
              <a:t>Missoula, MT)</a:t>
            </a:r>
          </a:p>
          <a:p>
            <a:endParaRPr lang="en-US" dirty="0"/>
          </a:p>
        </p:txBody>
      </p:sp>
      <p:sp>
        <p:nvSpPr>
          <p:cNvPr id="12" name="Subtitle 2">
            <a:extLst>
              <a:ext uri="{FF2B5EF4-FFF2-40B4-BE49-F238E27FC236}">
                <a16:creationId xmlns:a16="http://schemas.microsoft.com/office/drawing/2014/main" id="{50F76815-550F-414E-836F-3CC23782B190}"/>
              </a:ext>
            </a:extLst>
          </p:cNvPr>
          <p:cNvSpPr txBox="1">
            <a:spLocks/>
          </p:cNvSpPr>
          <p:nvPr/>
        </p:nvSpPr>
        <p:spPr>
          <a:xfrm>
            <a:off x="5752234" y="6387543"/>
            <a:ext cx="6241410" cy="544975"/>
          </a:xfrm>
          <a:prstGeom prst="rect">
            <a:avLst/>
          </a:prstGeom>
        </p:spPr>
        <p:txBody>
          <a:bodyPr vert="horz" lIns="0" tIns="45720" rIns="91440" bIns="45720" rtlCol="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spcBef>
                <a:spcPts val="0"/>
              </a:spcBef>
              <a:spcAft>
                <a:spcPts val="0"/>
              </a:spcAft>
            </a:pPr>
            <a:r>
              <a:rPr lang="en-US" sz="1100" i="1" dirty="0">
                <a:effectLst/>
                <a:latin typeface="Arial" panose="020B0604020202020204" pitchFamily="34" charset="0"/>
                <a:ea typeface="Calibri" panose="020F0502020204030204" pitchFamily="34" charset="0"/>
              </a:rPr>
              <a:t>The University of Montana is in the aboriginal territories of the Salish, Kootenai, and Kalispel people. We honor the path they have always shown us in caring for this place for the generations to come.</a:t>
            </a:r>
            <a:endParaRPr lang="en-US" sz="1100" dirty="0">
              <a:effectLst/>
              <a:latin typeface="Calibri" panose="020F0502020204030204" pitchFamily="34" charset="0"/>
              <a:ea typeface="Calibri" panose="020F0502020204030204" pitchFamily="34" charset="0"/>
            </a:endParaRPr>
          </a:p>
          <a:p>
            <a:endParaRPr lang="en-US" dirty="0"/>
          </a:p>
        </p:txBody>
      </p:sp>
      <p:sp>
        <p:nvSpPr>
          <p:cNvPr id="13" name="TextBox 12">
            <a:extLst>
              <a:ext uri="{FF2B5EF4-FFF2-40B4-BE49-F238E27FC236}">
                <a16:creationId xmlns:a16="http://schemas.microsoft.com/office/drawing/2014/main" id="{50A95431-5A44-4C42-8149-8DFA85013B9E}"/>
              </a:ext>
            </a:extLst>
          </p:cNvPr>
          <p:cNvSpPr txBox="1"/>
          <p:nvPr/>
        </p:nvSpPr>
        <p:spPr>
          <a:xfrm>
            <a:off x="4582160" y="1381597"/>
            <a:ext cx="552482"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a:solidFill>
                  <a:schemeClr val="bg1"/>
                </a:solidFill>
              </a:rPr>
              <a:t>Thomas Mangan</a:t>
            </a:r>
          </a:p>
        </p:txBody>
      </p:sp>
      <p:sp>
        <p:nvSpPr>
          <p:cNvPr id="14" name="TextBox 13">
            <a:extLst>
              <a:ext uri="{FF2B5EF4-FFF2-40B4-BE49-F238E27FC236}">
                <a16:creationId xmlns:a16="http://schemas.microsoft.com/office/drawing/2014/main" id="{5CC652B6-0A7B-4E10-9E03-AF7CB98E5748}"/>
              </a:ext>
            </a:extLst>
          </p:cNvPr>
          <p:cNvSpPr txBox="1"/>
          <p:nvPr/>
        </p:nvSpPr>
        <p:spPr>
          <a:xfrm>
            <a:off x="623495" y="3117657"/>
            <a:ext cx="1082754"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a:solidFill>
                  <a:schemeClr val="bg1"/>
                </a:solidFill>
              </a:rPr>
              <a:t>Colorado Public Radio</a:t>
            </a:r>
          </a:p>
        </p:txBody>
      </p:sp>
      <p:sp>
        <p:nvSpPr>
          <p:cNvPr id="15" name="TextBox 14">
            <a:extLst>
              <a:ext uri="{FF2B5EF4-FFF2-40B4-BE49-F238E27FC236}">
                <a16:creationId xmlns:a16="http://schemas.microsoft.com/office/drawing/2014/main" id="{91BF20AA-A1F2-411A-88E9-29B1E560F527}"/>
              </a:ext>
            </a:extLst>
          </p:cNvPr>
          <p:cNvSpPr txBox="1"/>
          <p:nvPr/>
        </p:nvSpPr>
        <p:spPr>
          <a:xfrm>
            <a:off x="3903094" y="6517549"/>
            <a:ext cx="1231548"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a:solidFill>
                  <a:schemeClr val="bg1"/>
                </a:solidFill>
              </a:rPr>
              <a:t>University of Boulder CO</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51D987-3BCA-40DE-B163-41ED99E5EB11}"/>
              </a:ext>
            </a:extLst>
          </p:cNvPr>
          <p:cNvSpPr>
            <a:spLocks noGrp="1"/>
          </p:cNvSpPr>
          <p:nvPr>
            <p:ph type="body" idx="1"/>
          </p:nvPr>
        </p:nvSpPr>
        <p:spPr/>
        <p:txBody>
          <a:bodyPr/>
          <a:lstStyle/>
          <a:p>
            <a:r>
              <a:rPr lang="en-US" dirty="0"/>
              <a:t>52 %</a:t>
            </a:r>
          </a:p>
        </p:txBody>
      </p:sp>
      <p:sp>
        <p:nvSpPr>
          <p:cNvPr id="3" name="Text Placeholder 2">
            <a:extLst>
              <a:ext uri="{FF2B5EF4-FFF2-40B4-BE49-F238E27FC236}">
                <a16:creationId xmlns:a16="http://schemas.microsoft.com/office/drawing/2014/main" id="{A8E7B83E-DC6E-4A76-BF1C-F8A6F6D0A427}"/>
              </a:ext>
            </a:extLst>
          </p:cNvPr>
          <p:cNvSpPr>
            <a:spLocks noGrp="1"/>
          </p:cNvSpPr>
          <p:nvPr>
            <p:ph type="body" sz="quarter" idx="3"/>
          </p:nvPr>
        </p:nvSpPr>
        <p:spPr/>
        <p:txBody>
          <a:bodyPr/>
          <a:lstStyle/>
          <a:p>
            <a:r>
              <a:rPr lang="en-US" dirty="0"/>
              <a:t>469 </a:t>
            </a:r>
          </a:p>
        </p:txBody>
      </p:sp>
      <p:sp>
        <p:nvSpPr>
          <p:cNvPr id="4" name="Text Placeholder 3">
            <a:extLst>
              <a:ext uri="{FF2B5EF4-FFF2-40B4-BE49-F238E27FC236}">
                <a16:creationId xmlns:a16="http://schemas.microsoft.com/office/drawing/2014/main" id="{411D07C0-0472-495A-BCD1-4E251B6E891A}"/>
              </a:ext>
            </a:extLst>
          </p:cNvPr>
          <p:cNvSpPr>
            <a:spLocks noGrp="1"/>
          </p:cNvSpPr>
          <p:nvPr>
            <p:ph type="body" idx="13"/>
          </p:nvPr>
        </p:nvSpPr>
        <p:spPr/>
        <p:txBody>
          <a:bodyPr/>
          <a:lstStyle/>
          <a:p>
            <a:r>
              <a:rPr lang="en-US" dirty="0"/>
              <a:t>52</a:t>
            </a:r>
          </a:p>
        </p:txBody>
      </p:sp>
      <p:sp>
        <p:nvSpPr>
          <p:cNvPr id="5" name="Text Placeholder 4">
            <a:extLst>
              <a:ext uri="{FF2B5EF4-FFF2-40B4-BE49-F238E27FC236}">
                <a16:creationId xmlns:a16="http://schemas.microsoft.com/office/drawing/2014/main" id="{969B0573-9F2E-4A97-8735-3D45A429517B}"/>
              </a:ext>
            </a:extLst>
          </p:cNvPr>
          <p:cNvSpPr>
            <a:spLocks noGrp="1"/>
          </p:cNvSpPr>
          <p:nvPr>
            <p:ph type="body" idx="15"/>
          </p:nvPr>
        </p:nvSpPr>
        <p:spPr/>
        <p:txBody>
          <a:bodyPr/>
          <a:lstStyle/>
          <a:p>
            <a:r>
              <a:rPr lang="en-US" dirty="0"/>
              <a:t>88.5 %</a:t>
            </a:r>
          </a:p>
        </p:txBody>
      </p:sp>
      <p:sp>
        <p:nvSpPr>
          <p:cNvPr id="6" name="Text Placeholder 5">
            <a:extLst>
              <a:ext uri="{FF2B5EF4-FFF2-40B4-BE49-F238E27FC236}">
                <a16:creationId xmlns:a16="http://schemas.microsoft.com/office/drawing/2014/main" id="{F2FE7927-99F9-4049-8F33-449A82B6A3B8}"/>
              </a:ext>
            </a:extLst>
          </p:cNvPr>
          <p:cNvSpPr>
            <a:spLocks noGrp="1"/>
          </p:cNvSpPr>
          <p:nvPr>
            <p:ph type="body" idx="17"/>
          </p:nvPr>
        </p:nvSpPr>
        <p:spPr/>
        <p:txBody>
          <a:bodyPr/>
          <a:lstStyle/>
          <a:p>
            <a:r>
              <a:rPr lang="en-US" dirty="0"/>
              <a:t>Men</a:t>
            </a:r>
          </a:p>
        </p:txBody>
      </p:sp>
      <p:sp>
        <p:nvSpPr>
          <p:cNvPr id="7" name="Text Placeholder 6">
            <a:extLst>
              <a:ext uri="{FF2B5EF4-FFF2-40B4-BE49-F238E27FC236}">
                <a16:creationId xmlns:a16="http://schemas.microsoft.com/office/drawing/2014/main" id="{C3CFEF35-A7D2-4685-8C99-E3D53B96A958}"/>
              </a:ext>
            </a:extLst>
          </p:cNvPr>
          <p:cNvSpPr>
            <a:spLocks noGrp="1"/>
          </p:cNvSpPr>
          <p:nvPr>
            <p:ph type="body" idx="19"/>
          </p:nvPr>
        </p:nvSpPr>
        <p:spPr/>
        <p:txBody>
          <a:bodyPr/>
          <a:lstStyle/>
          <a:p>
            <a:r>
              <a:rPr lang="en-US" dirty="0"/>
              <a:t>Average Age</a:t>
            </a:r>
          </a:p>
        </p:txBody>
      </p:sp>
      <p:sp>
        <p:nvSpPr>
          <p:cNvPr id="8" name="Text Placeholder 7">
            <a:extLst>
              <a:ext uri="{FF2B5EF4-FFF2-40B4-BE49-F238E27FC236}">
                <a16:creationId xmlns:a16="http://schemas.microsoft.com/office/drawing/2014/main" id="{861D018A-5276-4C87-914D-5861C3875A57}"/>
              </a:ext>
            </a:extLst>
          </p:cNvPr>
          <p:cNvSpPr>
            <a:spLocks noGrp="1"/>
          </p:cNvSpPr>
          <p:nvPr>
            <p:ph type="body" idx="20"/>
          </p:nvPr>
        </p:nvSpPr>
        <p:spPr/>
        <p:txBody>
          <a:bodyPr/>
          <a:lstStyle/>
          <a:p>
            <a:r>
              <a:rPr lang="en-US" dirty="0"/>
              <a:t>White</a:t>
            </a:r>
          </a:p>
        </p:txBody>
      </p:sp>
      <p:sp>
        <p:nvSpPr>
          <p:cNvPr id="9" name="Text Placeholder 8">
            <a:extLst>
              <a:ext uri="{FF2B5EF4-FFF2-40B4-BE49-F238E27FC236}">
                <a16:creationId xmlns:a16="http://schemas.microsoft.com/office/drawing/2014/main" id="{E7BC811B-E16F-4BC9-85EF-6534A8C8E8D3}"/>
              </a:ext>
            </a:extLst>
          </p:cNvPr>
          <p:cNvSpPr>
            <a:spLocks noGrp="1"/>
          </p:cNvSpPr>
          <p:nvPr>
            <p:ph type="body" idx="21"/>
          </p:nvPr>
        </p:nvSpPr>
        <p:spPr/>
        <p:txBody>
          <a:bodyPr/>
          <a:lstStyle/>
          <a:p>
            <a:r>
              <a:rPr lang="en-US" dirty="0"/>
              <a:t>Total Surveys</a:t>
            </a:r>
          </a:p>
        </p:txBody>
      </p:sp>
      <p:sp>
        <p:nvSpPr>
          <p:cNvPr id="10" name="Title 9">
            <a:extLst>
              <a:ext uri="{FF2B5EF4-FFF2-40B4-BE49-F238E27FC236}">
                <a16:creationId xmlns:a16="http://schemas.microsoft.com/office/drawing/2014/main" id="{F2BD0FE7-2C7D-429F-8960-23DCC11194B7}"/>
              </a:ext>
            </a:extLst>
          </p:cNvPr>
          <p:cNvSpPr>
            <a:spLocks noGrp="1"/>
          </p:cNvSpPr>
          <p:nvPr>
            <p:ph type="title"/>
          </p:nvPr>
        </p:nvSpPr>
        <p:spPr/>
        <p:txBody>
          <a:bodyPr/>
          <a:lstStyle/>
          <a:p>
            <a:r>
              <a:rPr lang="en-US" dirty="0"/>
              <a:t>Results - Demographics</a:t>
            </a:r>
          </a:p>
        </p:txBody>
      </p:sp>
      <p:sp>
        <p:nvSpPr>
          <p:cNvPr id="11" name="Date Placeholder 10">
            <a:extLst>
              <a:ext uri="{FF2B5EF4-FFF2-40B4-BE49-F238E27FC236}">
                <a16:creationId xmlns:a16="http://schemas.microsoft.com/office/drawing/2014/main" id="{C181DE54-3E27-4ABF-928F-C913FAF927E1}"/>
              </a:ext>
            </a:extLst>
          </p:cNvPr>
          <p:cNvSpPr>
            <a:spLocks noGrp="1"/>
          </p:cNvSpPr>
          <p:nvPr>
            <p:ph type="dt" sz="half" idx="2"/>
          </p:nvPr>
        </p:nvSpPr>
        <p:spPr/>
        <p:txBody>
          <a:bodyPr/>
          <a:lstStyle/>
          <a:p>
            <a:r>
              <a:rPr lang="en-US" dirty="0"/>
              <a:t>4/22/2022</a:t>
            </a:r>
          </a:p>
        </p:txBody>
      </p:sp>
      <p:sp>
        <p:nvSpPr>
          <p:cNvPr id="12" name="Footer Placeholder 11">
            <a:extLst>
              <a:ext uri="{FF2B5EF4-FFF2-40B4-BE49-F238E27FC236}">
                <a16:creationId xmlns:a16="http://schemas.microsoft.com/office/drawing/2014/main" id="{669183CD-8DC3-4A9D-8F9F-66158F88A427}"/>
              </a:ext>
            </a:extLst>
          </p:cNvPr>
          <p:cNvSpPr>
            <a:spLocks noGrp="1"/>
          </p:cNvSpPr>
          <p:nvPr>
            <p:ph type="ftr" sz="quarter" idx="22"/>
          </p:nvPr>
        </p:nvSpPr>
        <p:spPr>
          <a:xfrm>
            <a:off x="4241209" y="6342380"/>
            <a:ext cx="4114800" cy="365125"/>
          </a:xfrm>
        </p:spPr>
        <p:txBody>
          <a:bodyPr/>
          <a:lstStyle/>
          <a:p>
            <a:r>
              <a:rPr lang="en-US" dirty="0"/>
              <a:t>Quality of Life Indicators</a:t>
            </a:r>
          </a:p>
          <a:p>
            <a:endParaRPr lang="en-US" dirty="0"/>
          </a:p>
        </p:txBody>
      </p:sp>
      <p:sp>
        <p:nvSpPr>
          <p:cNvPr id="13" name="Slide Number Placeholder 12">
            <a:extLst>
              <a:ext uri="{FF2B5EF4-FFF2-40B4-BE49-F238E27FC236}">
                <a16:creationId xmlns:a16="http://schemas.microsoft.com/office/drawing/2014/main" id="{41C95233-45A0-4261-BF6C-EBC0515C69F3}"/>
              </a:ext>
            </a:extLst>
          </p:cNvPr>
          <p:cNvSpPr>
            <a:spLocks noGrp="1"/>
          </p:cNvSpPr>
          <p:nvPr>
            <p:ph type="sldNum" sz="quarter" idx="4"/>
          </p:nvPr>
        </p:nvSpPr>
        <p:spPr/>
        <p:txBody>
          <a:bodyPr/>
          <a:lstStyle/>
          <a:p>
            <a:fld id="{B5CEABB6-07DC-46E8-9B57-56EC44A396E5}" type="slidenum">
              <a:rPr lang="en-US" smtClean="0"/>
              <a:pPr/>
              <a:t>10</a:t>
            </a:fld>
            <a:endParaRPr lang="en-US" dirty="0"/>
          </a:p>
        </p:txBody>
      </p:sp>
      <p:graphicFrame>
        <p:nvGraphicFramePr>
          <p:cNvPr id="14" name="Chart 13" descr="chart">
            <a:extLst>
              <a:ext uri="{FF2B5EF4-FFF2-40B4-BE49-F238E27FC236}">
                <a16:creationId xmlns:a16="http://schemas.microsoft.com/office/drawing/2014/main" id="{F2518619-4E32-4042-BC0E-8D5140E65C45}"/>
              </a:ext>
            </a:extLst>
          </p:cNvPr>
          <p:cNvGraphicFramePr/>
          <p:nvPr>
            <p:extLst>
              <p:ext uri="{D42A27DB-BD31-4B8C-83A1-F6EECF244321}">
                <p14:modId xmlns:p14="http://schemas.microsoft.com/office/powerpoint/2010/main" val="1874171976"/>
              </p:ext>
            </p:extLst>
          </p:nvPr>
        </p:nvGraphicFramePr>
        <p:xfrm>
          <a:off x="671924" y="1931860"/>
          <a:ext cx="2663277" cy="1775518"/>
        </p:xfrm>
        <a:graphic>
          <a:graphicData uri="http://schemas.openxmlformats.org/drawingml/2006/chart">
            <c:chart xmlns:c="http://schemas.openxmlformats.org/drawingml/2006/chart" xmlns:r="http://schemas.openxmlformats.org/officeDocument/2006/relationships" r:id="rId2"/>
          </a:graphicData>
        </a:graphic>
      </p:graphicFrame>
      <p:pic>
        <p:nvPicPr>
          <p:cNvPr id="15" name="Graphic 14" descr="Children outline">
            <a:extLst>
              <a:ext uri="{FF2B5EF4-FFF2-40B4-BE49-F238E27FC236}">
                <a16:creationId xmlns:a16="http://schemas.microsoft.com/office/drawing/2014/main" id="{17E11EA4-F91C-4A66-B76C-FA3F3A7D51C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49095" y="2076913"/>
            <a:ext cx="1629753" cy="1629753"/>
          </a:xfrm>
          <a:prstGeom prst="rect">
            <a:avLst/>
          </a:prstGeom>
        </p:spPr>
      </p:pic>
      <p:graphicFrame>
        <p:nvGraphicFramePr>
          <p:cNvPr id="16" name="Chart 15" descr="chart">
            <a:extLst>
              <a:ext uri="{FF2B5EF4-FFF2-40B4-BE49-F238E27FC236}">
                <a16:creationId xmlns:a16="http://schemas.microsoft.com/office/drawing/2014/main" id="{72692965-B78F-4A9A-A310-D240778339F6}"/>
              </a:ext>
            </a:extLst>
          </p:cNvPr>
          <p:cNvGraphicFramePr/>
          <p:nvPr>
            <p:extLst>
              <p:ext uri="{D42A27DB-BD31-4B8C-83A1-F6EECF244321}">
                <p14:modId xmlns:p14="http://schemas.microsoft.com/office/powerpoint/2010/main" val="1026645713"/>
              </p:ext>
            </p:extLst>
          </p:nvPr>
        </p:nvGraphicFramePr>
        <p:xfrm>
          <a:off x="8856798" y="1931148"/>
          <a:ext cx="2663277" cy="1775518"/>
        </p:xfrm>
        <a:graphic>
          <a:graphicData uri="http://schemas.openxmlformats.org/drawingml/2006/chart">
            <c:chart xmlns:c="http://schemas.openxmlformats.org/drawingml/2006/chart" xmlns:r="http://schemas.openxmlformats.org/officeDocument/2006/relationships" r:id="rId5"/>
          </a:graphicData>
        </a:graphic>
      </p:graphicFrame>
      <p:pic>
        <p:nvPicPr>
          <p:cNvPr id="17" name="Graphic 16" descr="Teacher outline">
            <a:extLst>
              <a:ext uri="{FF2B5EF4-FFF2-40B4-BE49-F238E27FC236}">
                <a16:creationId xmlns:a16="http://schemas.microsoft.com/office/drawing/2014/main" id="{FDF9AFAB-003F-484E-911B-90E1FF691B0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913153" y="2076913"/>
            <a:ext cx="1629753" cy="1629753"/>
          </a:xfrm>
          <a:prstGeom prst="rect">
            <a:avLst/>
          </a:prstGeom>
        </p:spPr>
      </p:pic>
    </p:spTree>
    <p:extLst>
      <p:ext uri="{BB962C8B-B14F-4D97-AF65-F5344CB8AC3E}">
        <p14:creationId xmlns:p14="http://schemas.microsoft.com/office/powerpoint/2010/main" val="1263481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76B291A-AE04-424A-B22E-ED1EA8807531}"/>
              </a:ext>
            </a:extLst>
          </p:cNvPr>
          <p:cNvSpPr>
            <a:spLocks noGrp="1"/>
          </p:cNvSpPr>
          <p:nvPr>
            <p:ph type="title"/>
          </p:nvPr>
        </p:nvSpPr>
        <p:spPr>
          <a:xfrm>
            <a:off x="1410476" y="416152"/>
            <a:ext cx="9371048" cy="1325563"/>
          </a:xfrm>
        </p:spPr>
        <p:txBody>
          <a:bodyPr>
            <a:normAutofit/>
          </a:bodyPr>
          <a:lstStyle/>
          <a:p>
            <a:r>
              <a:rPr lang="en-US" dirty="0"/>
              <a:t>Quality of Life and Well-Being Domain Frequencies </a:t>
            </a:r>
          </a:p>
        </p:txBody>
      </p:sp>
      <p:sp>
        <p:nvSpPr>
          <p:cNvPr id="11" name="Date Placeholder 10">
            <a:extLst>
              <a:ext uri="{FF2B5EF4-FFF2-40B4-BE49-F238E27FC236}">
                <a16:creationId xmlns:a16="http://schemas.microsoft.com/office/drawing/2014/main" id="{B4F140CD-350E-4071-8D58-2C079D9600A2}"/>
              </a:ext>
            </a:extLst>
          </p:cNvPr>
          <p:cNvSpPr>
            <a:spLocks noGrp="1"/>
          </p:cNvSpPr>
          <p:nvPr>
            <p:ph type="dt" sz="half" idx="2"/>
          </p:nvPr>
        </p:nvSpPr>
        <p:spPr/>
        <p:txBody>
          <a:bodyPr/>
          <a:lstStyle/>
          <a:p>
            <a:r>
              <a:rPr lang="en-US" dirty="0"/>
              <a:t>4/22/2022</a:t>
            </a:r>
          </a:p>
        </p:txBody>
      </p:sp>
      <p:sp>
        <p:nvSpPr>
          <p:cNvPr id="12" name="Footer Placeholder 11">
            <a:extLst>
              <a:ext uri="{FF2B5EF4-FFF2-40B4-BE49-F238E27FC236}">
                <a16:creationId xmlns:a16="http://schemas.microsoft.com/office/drawing/2014/main" id="{A3B622C6-D0A8-4219-8354-C0B636C1ADA5}"/>
              </a:ext>
            </a:extLst>
          </p:cNvPr>
          <p:cNvSpPr>
            <a:spLocks noGrp="1"/>
          </p:cNvSpPr>
          <p:nvPr>
            <p:ph type="ftr" sz="quarter" idx="22"/>
          </p:nvPr>
        </p:nvSpPr>
        <p:spPr/>
        <p:txBody>
          <a:bodyPr/>
          <a:lstStyle/>
          <a:p>
            <a:r>
              <a:rPr lang="en-US" dirty="0"/>
              <a:t>Quality of Life Indicators</a:t>
            </a:r>
          </a:p>
        </p:txBody>
      </p:sp>
      <p:sp>
        <p:nvSpPr>
          <p:cNvPr id="13" name="Slide Number Placeholder 12">
            <a:extLst>
              <a:ext uri="{FF2B5EF4-FFF2-40B4-BE49-F238E27FC236}">
                <a16:creationId xmlns:a16="http://schemas.microsoft.com/office/drawing/2014/main" id="{70421D80-BC5F-4D02-A1B6-25EFECBC874E}"/>
              </a:ext>
            </a:extLst>
          </p:cNvPr>
          <p:cNvSpPr>
            <a:spLocks noGrp="1"/>
          </p:cNvSpPr>
          <p:nvPr>
            <p:ph type="sldNum" sz="quarter" idx="4"/>
          </p:nvPr>
        </p:nvSpPr>
        <p:spPr/>
        <p:txBody>
          <a:bodyPr/>
          <a:lstStyle/>
          <a:p>
            <a:fld id="{B5CEABB6-07DC-46E8-9B57-56EC44A396E5}" type="slidenum">
              <a:rPr lang="en-US" smtClean="0"/>
              <a:pPr/>
              <a:t>11</a:t>
            </a:fld>
            <a:endParaRPr lang="en-US" dirty="0"/>
          </a:p>
        </p:txBody>
      </p:sp>
      <p:graphicFrame>
        <p:nvGraphicFramePr>
          <p:cNvPr id="18" name="Chart 17">
            <a:extLst>
              <a:ext uri="{FF2B5EF4-FFF2-40B4-BE49-F238E27FC236}">
                <a16:creationId xmlns:a16="http://schemas.microsoft.com/office/drawing/2014/main" id="{E5605116-A4C7-404C-B943-028F236D1BEC}"/>
              </a:ext>
            </a:extLst>
          </p:cNvPr>
          <p:cNvGraphicFramePr/>
          <p:nvPr/>
        </p:nvGraphicFramePr>
        <p:xfrm>
          <a:off x="1410476" y="1741715"/>
          <a:ext cx="9371048" cy="44757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667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49018BD-94C9-48A7-BA0A-9E8B362F35AD}"/>
              </a:ext>
            </a:extLst>
          </p:cNvPr>
          <p:cNvSpPr>
            <a:spLocks noGrp="1"/>
          </p:cNvSpPr>
          <p:nvPr>
            <p:ph type="body" idx="17"/>
          </p:nvPr>
        </p:nvSpPr>
        <p:spPr>
          <a:xfrm>
            <a:off x="1033533" y="4734295"/>
            <a:ext cx="4270785" cy="1203632"/>
          </a:xfrm>
        </p:spPr>
        <p:txBody>
          <a:bodyPr/>
          <a:lstStyle/>
          <a:p>
            <a:r>
              <a:rPr lang="en-US" sz="1800" dirty="0"/>
              <a:t>- Top Three Domains: 1) Exercise / Physical Fitness, 2) Enjoying Nature, 3) Mental Health</a:t>
            </a:r>
          </a:p>
          <a:p>
            <a:r>
              <a:rPr lang="en-US" sz="1800" dirty="0"/>
              <a:t>- Natural break between 8</a:t>
            </a:r>
            <a:r>
              <a:rPr lang="en-US" sz="1800" baseline="30000" dirty="0"/>
              <a:t>th</a:t>
            </a:r>
            <a:r>
              <a:rPr lang="en-US" sz="1800" dirty="0"/>
              <a:t> and 9</a:t>
            </a:r>
            <a:r>
              <a:rPr lang="en-US" sz="1800" baseline="30000" dirty="0"/>
              <a:t>th</a:t>
            </a:r>
            <a:r>
              <a:rPr lang="en-US" sz="1800" dirty="0"/>
              <a:t> indicator</a:t>
            </a:r>
          </a:p>
        </p:txBody>
      </p:sp>
      <p:sp>
        <p:nvSpPr>
          <p:cNvPr id="10" name="Title 9">
            <a:extLst>
              <a:ext uri="{FF2B5EF4-FFF2-40B4-BE49-F238E27FC236}">
                <a16:creationId xmlns:a16="http://schemas.microsoft.com/office/drawing/2014/main" id="{CEF48FA2-D1E7-42CE-9C8E-F60F4F9C0974}"/>
              </a:ext>
            </a:extLst>
          </p:cNvPr>
          <p:cNvSpPr>
            <a:spLocks noGrp="1"/>
          </p:cNvSpPr>
          <p:nvPr>
            <p:ph type="title"/>
          </p:nvPr>
        </p:nvSpPr>
        <p:spPr/>
        <p:txBody>
          <a:bodyPr/>
          <a:lstStyle/>
          <a:p>
            <a:r>
              <a:rPr lang="en-US" dirty="0"/>
              <a:t>Defining Outcome Indicators</a:t>
            </a:r>
          </a:p>
        </p:txBody>
      </p:sp>
      <p:sp>
        <p:nvSpPr>
          <p:cNvPr id="11" name="Date Placeholder 10">
            <a:extLst>
              <a:ext uri="{FF2B5EF4-FFF2-40B4-BE49-F238E27FC236}">
                <a16:creationId xmlns:a16="http://schemas.microsoft.com/office/drawing/2014/main" id="{84F408DF-EC43-4536-955C-2C94C4F9AB37}"/>
              </a:ext>
            </a:extLst>
          </p:cNvPr>
          <p:cNvSpPr>
            <a:spLocks noGrp="1"/>
          </p:cNvSpPr>
          <p:nvPr>
            <p:ph type="dt" sz="half" idx="2"/>
          </p:nvPr>
        </p:nvSpPr>
        <p:spPr/>
        <p:txBody>
          <a:bodyPr/>
          <a:lstStyle/>
          <a:p>
            <a:r>
              <a:rPr lang="en-US" dirty="0"/>
              <a:t>4/22/2022</a:t>
            </a:r>
          </a:p>
        </p:txBody>
      </p:sp>
      <p:sp>
        <p:nvSpPr>
          <p:cNvPr id="12" name="Footer Placeholder 11">
            <a:extLst>
              <a:ext uri="{FF2B5EF4-FFF2-40B4-BE49-F238E27FC236}">
                <a16:creationId xmlns:a16="http://schemas.microsoft.com/office/drawing/2014/main" id="{02DB0A5E-FC1F-411C-B109-D16D8C9F3E7D}"/>
              </a:ext>
            </a:extLst>
          </p:cNvPr>
          <p:cNvSpPr>
            <a:spLocks noGrp="1"/>
          </p:cNvSpPr>
          <p:nvPr>
            <p:ph type="ftr" sz="quarter" idx="22"/>
          </p:nvPr>
        </p:nvSpPr>
        <p:spPr/>
        <p:txBody>
          <a:bodyPr/>
          <a:lstStyle/>
          <a:p>
            <a:r>
              <a:rPr lang="en-US" dirty="0"/>
              <a:t>Quality of Life Indicators</a:t>
            </a:r>
          </a:p>
        </p:txBody>
      </p:sp>
      <p:sp>
        <p:nvSpPr>
          <p:cNvPr id="13" name="Slide Number Placeholder 12">
            <a:extLst>
              <a:ext uri="{FF2B5EF4-FFF2-40B4-BE49-F238E27FC236}">
                <a16:creationId xmlns:a16="http://schemas.microsoft.com/office/drawing/2014/main" id="{9E796FAC-BE36-4B72-B806-F9C8438758DB}"/>
              </a:ext>
            </a:extLst>
          </p:cNvPr>
          <p:cNvSpPr>
            <a:spLocks noGrp="1"/>
          </p:cNvSpPr>
          <p:nvPr>
            <p:ph type="sldNum" sz="quarter" idx="4"/>
          </p:nvPr>
        </p:nvSpPr>
        <p:spPr/>
        <p:txBody>
          <a:bodyPr/>
          <a:lstStyle/>
          <a:p>
            <a:fld id="{B5CEABB6-07DC-46E8-9B57-56EC44A396E5}" type="slidenum">
              <a:rPr lang="en-US" smtClean="0"/>
              <a:pPr/>
              <a:t>12</a:t>
            </a:fld>
            <a:endParaRPr lang="en-US" dirty="0"/>
          </a:p>
        </p:txBody>
      </p:sp>
      <p:pic>
        <p:nvPicPr>
          <p:cNvPr id="17" name="Picture 16" descr="Text&#10;&#10;Description automatically generated with medium confidence">
            <a:extLst>
              <a:ext uri="{FF2B5EF4-FFF2-40B4-BE49-F238E27FC236}">
                <a16:creationId xmlns:a16="http://schemas.microsoft.com/office/drawing/2014/main" id="{C55D1E7B-B2CC-4B16-8DFA-D4C37C914306}"/>
              </a:ext>
            </a:extLst>
          </p:cNvPr>
          <p:cNvPicPr>
            <a:picLocks noChangeAspect="1"/>
          </p:cNvPicPr>
          <p:nvPr/>
        </p:nvPicPr>
        <p:blipFill>
          <a:blip r:embed="rId2"/>
          <a:stretch>
            <a:fillRect/>
          </a:stretch>
        </p:blipFill>
        <p:spPr>
          <a:xfrm>
            <a:off x="6250193" y="2034386"/>
            <a:ext cx="4830184" cy="2539297"/>
          </a:xfrm>
          <a:prstGeom prst="rect">
            <a:avLst/>
          </a:prstGeom>
          <a:ln w="57150">
            <a:solidFill>
              <a:schemeClr val="accent6"/>
            </a:solidFill>
          </a:ln>
        </p:spPr>
      </p:pic>
      <p:sp>
        <p:nvSpPr>
          <p:cNvPr id="20" name="Text Placeholder 5">
            <a:extLst>
              <a:ext uri="{FF2B5EF4-FFF2-40B4-BE49-F238E27FC236}">
                <a16:creationId xmlns:a16="http://schemas.microsoft.com/office/drawing/2014/main" id="{CE54CA1F-72F9-4D99-B5DC-1291CD65F4D1}"/>
              </a:ext>
            </a:extLst>
          </p:cNvPr>
          <p:cNvSpPr txBox="1">
            <a:spLocks/>
          </p:cNvSpPr>
          <p:nvPr/>
        </p:nvSpPr>
        <p:spPr>
          <a:xfrm>
            <a:off x="6475207" y="4861442"/>
            <a:ext cx="4306317" cy="1203632"/>
          </a:xfrm>
          <a:prstGeom prst="rect">
            <a:avLst/>
          </a:prstGeom>
        </p:spPr>
        <p:txBody>
          <a:bodyPr vert="horz" lIns="0" tIns="45720" rIns="0" bIns="45720" rtlCol="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2000" kern="1200" spc="0" baseline="0" dirty="0" smtClean="0">
                <a:solidFill>
                  <a:schemeClr val="bg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dirty="0"/>
              <a:t>- Top Three Indicators: 1) Enjoying getting physical exercise (EGPE), 2) Variety of outdoor amenities/activities (VOA), 3) Enjoying wide variety of environments (EWE).</a:t>
            </a:r>
          </a:p>
        </p:txBody>
      </p:sp>
      <p:pic>
        <p:nvPicPr>
          <p:cNvPr id="3" name="Picture 2" descr="Table&#10;&#10;Description automatically generated">
            <a:extLst>
              <a:ext uri="{FF2B5EF4-FFF2-40B4-BE49-F238E27FC236}">
                <a16:creationId xmlns:a16="http://schemas.microsoft.com/office/drawing/2014/main" id="{EDB12ED5-7812-438B-8DED-012EE4C8248A}"/>
              </a:ext>
            </a:extLst>
          </p:cNvPr>
          <p:cNvPicPr>
            <a:picLocks noChangeAspect="1"/>
          </p:cNvPicPr>
          <p:nvPr/>
        </p:nvPicPr>
        <p:blipFill>
          <a:blip r:embed="rId3"/>
          <a:stretch>
            <a:fillRect/>
          </a:stretch>
        </p:blipFill>
        <p:spPr>
          <a:xfrm>
            <a:off x="1169305" y="1938755"/>
            <a:ext cx="3999240" cy="2699909"/>
          </a:xfrm>
          <a:prstGeom prst="rect">
            <a:avLst/>
          </a:prstGeom>
          <a:ln w="57150">
            <a:solidFill>
              <a:schemeClr val="accent6"/>
            </a:solidFill>
          </a:ln>
        </p:spPr>
      </p:pic>
    </p:spTree>
    <p:extLst>
      <p:ext uri="{BB962C8B-B14F-4D97-AF65-F5344CB8AC3E}">
        <p14:creationId xmlns:p14="http://schemas.microsoft.com/office/powerpoint/2010/main" val="3591539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B2E4-7115-4A6C-B218-5316CEB06D2F}"/>
              </a:ext>
            </a:extLst>
          </p:cNvPr>
          <p:cNvSpPr>
            <a:spLocks noGrp="1"/>
          </p:cNvSpPr>
          <p:nvPr>
            <p:ph type="title"/>
          </p:nvPr>
        </p:nvSpPr>
        <p:spPr>
          <a:xfrm>
            <a:off x="1569720" y="3870960"/>
            <a:ext cx="9052560" cy="1363663"/>
          </a:xfrm>
        </p:spPr>
        <p:txBody>
          <a:bodyPr>
            <a:normAutofit fontScale="90000"/>
          </a:bodyPr>
          <a:lstStyle/>
          <a:p>
            <a:r>
              <a:rPr lang="en-US" dirty="0"/>
              <a:t>“I run, climb, hike, and bike all across the Boulder[‘s] Open Space; having such high-quality space so easily accessible is very important to me.”</a:t>
            </a:r>
          </a:p>
        </p:txBody>
      </p:sp>
      <p:sp>
        <p:nvSpPr>
          <p:cNvPr id="3" name="Text Placeholder 2">
            <a:extLst>
              <a:ext uri="{FF2B5EF4-FFF2-40B4-BE49-F238E27FC236}">
                <a16:creationId xmlns:a16="http://schemas.microsoft.com/office/drawing/2014/main" id="{D7F87984-91C7-477D-977B-F8ABF9689B9E}"/>
              </a:ext>
            </a:extLst>
          </p:cNvPr>
          <p:cNvSpPr>
            <a:spLocks noGrp="1"/>
          </p:cNvSpPr>
          <p:nvPr>
            <p:ph type="body" idx="1"/>
          </p:nvPr>
        </p:nvSpPr>
        <p:spPr>
          <a:xfrm>
            <a:off x="1569720" y="5405755"/>
            <a:ext cx="9052560" cy="476885"/>
          </a:xfrm>
        </p:spPr>
        <p:txBody>
          <a:bodyPr/>
          <a:lstStyle/>
          <a:p>
            <a:r>
              <a:rPr lang="en-US" dirty="0"/>
              <a:t>OSMP User – Outcome Indicator for Exercise/Physical Fitness</a:t>
            </a:r>
          </a:p>
          <a:p>
            <a:endParaRPr lang="en-US" dirty="0"/>
          </a:p>
        </p:txBody>
      </p:sp>
      <p:sp>
        <p:nvSpPr>
          <p:cNvPr id="65" name="Date Placeholder 64">
            <a:extLst>
              <a:ext uri="{FF2B5EF4-FFF2-40B4-BE49-F238E27FC236}">
                <a16:creationId xmlns:a16="http://schemas.microsoft.com/office/drawing/2014/main" id="{5A793BD9-2F11-4478-B2ED-83A4647328F2}"/>
              </a:ext>
            </a:extLst>
          </p:cNvPr>
          <p:cNvSpPr>
            <a:spLocks noGrp="1"/>
          </p:cNvSpPr>
          <p:nvPr>
            <p:ph type="dt" sz="half" idx="10"/>
          </p:nvPr>
        </p:nvSpPr>
        <p:spPr>
          <a:xfrm>
            <a:off x="838200" y="6356350"/>
            <a:ext cx="2743200" cy="365125"/>
          </a:xfrm>
        </p:spPr>
        <p:txBody>
          <a:bodyPr/>
          <a:lstStyle/>
          <a:p>
            <a:r>
              <a:rPr lang="en-US" dirty="0"/>
              <a:t>4/22/2022</a:t>
            </a:r>
          </a:p>
        </p:txBody>
      </p:sp>
      <p:sp>
        <p:nvSpPr>
          <p:cNvPr id="66" name="Footer Placeholder 65">
            <a:extLst>
              <a:ext uri="{FF2B5EF4-FFF2-40B4-BE49-F238E27FC236}">
                <a16:creationId xmlns:a16="http://schemas.microsoft.com/office/drawing/2014/main" id="{589A1C2F-2541-4741-BD11-ADCB10B41003}"/>
              </a:ext>
            </a:extLst>
          </p:cNvPr>
          <p:cNvSpPr>
            <a:spLocks noGrp="1"/>
          </p:cNvSpPr>
          <p:nvPr>
            <p:ph type="ftr" sz="quarter" idx="11"/>
          </p:nvPr>
        </p:nvSpPr>
        <p:spPr>
          <a:xfrm>
            <a:off x="4038600" y="6356350"/>
            <a:ext cx="4114800" cy="365125"/>
          </a:xfrm>
        </p:spPr>
        <p:txBody>
          <a:bodyPr/>
          <a:lstStyle/>
          <a:p>
            <a:r>
              <a:rPr lang="en-US" dirty="0"/>
              <a:t>Quality of Life Indicators</a:t>
            </a:r>
          </a:p>
        </p:txBody>
      </p:sp>
      <p:sp>
        <p:nvSpPr>
          <p:cNvPr id="67" name="Slide Number Placeholder 66">
            <a:extLst>
              <a:ext uri="{FF2B5EF4-FFF2-40B4-BE49-F238E27FC236}">
                <a16:creationId xmlns:a16="http://schemas.microsoft.com/office/drawing/2014/main" id="{7578ED86-4183-4FF7-B154-90D1E1F9605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13</a:t>
            </a:fld>
            <a:endParaRPr lang="en-US" dirty="0"/>
          </a:p>
        </p:txBody>
      </p:sp>
      <p:pic>
        <p:nvPicPr>
          <p:cNvPr id="7" name="Picture Placeholder 6" descr="@allornothingalli - Instagram">
            <a:extLst>
              <a:ext uri="{FF2B5EF4-FFF2-40B4-BE49-F238E27FC236}">
                <a16:creationId xmlns:a16="http://schemas.microsoft.com/office/drawing/2014/main" id="{F6D50BEA-09DE-4C39-82B4-9C860F34AD53}"/>
              </a:ext>
            </a:extLst>
          </p:cNvPr>
          <p:cNvPicPr>
            <a:picLocks noGrp="1" noChangeAspect="1"/>
          </p:cNvPicPr>
          <p:nvPr>
            <p:ph type="pic" sz="quarter" idx="14"/>
          </p:nvPr>
        </p:nvPicPr>
        <p:blipFill>
          <a:blip r:embed="rId2"/>
          <a:srcRect t="7493" b="7493"/>
          <a:stretch>
            <a:fillRect/>
          </a:stretch>
        </p:blipFill>
        <p:spPr/>
      </p:pic>
      <p:pic>
        <p:nvPicPr>
          <p:cNvPr id="13" name="Picture Placeholder 12" descr="@croppigail - Instagram">
            <a:extLst>
              <a:ext uri="{FF2B5EF4-FFF2-40B4-BE49-F238E27FC236}">
                <a16:creationId xmlns:a16="http://schemas.microsoft.com/office/drawing/2014/main" id="{8C5CBD88-F000-4776-A937-CB05B7CEDB9D}"/>
              </a:ext>
            </a:extLst>
          </p:cNvPr>
          <p:cNvPicPr>
            <a:picLocks noGrp="1" noChangeAspect="1"/>
          </p:cNvPicPr>
          <p:nvPr>
            <p:ph type="pic" sz="quarter" idx="18"/>
          </p:nvPr>
        </p:nvPicPr>
        <p:blipFill>
          <a:blip r:embed="rId3"/>
          <a:srcRect t="6670" b="6670"/>
          <a:stretch>
            <a:fillRect/>
          </a:stretch>
        </p:blipFill>
        <p:spPr/>
      </p:pic>
      <p:sp>
        <p:nvSpPr>
          <p:cNvPr id="5" name="Picture Placeholder 4">
            <a:extLst>
              <a:ext uri="{FF2B5EF4-FFF2-40B4-BE49-F238E27FC236}">
                <a16:creationId xmlns:a16="http://schemas.microsoft.com/office/drawing/2014/main" id="{459B75AF-B0BC-49F6-A51E-0DB76FDB21CC}"/>
              </a:ext>
            </a:extLst>
          </p:cNvPr>
          <p:cNvSpPr>
            <a:spLocks noGrp="1"/>
          </p:cNvSpPr>
          <p:nvPr>
            <p:ph type="pic" sz="quarter" idx="17"/>
          </p:nvPr>
        </p:nvSpPr>
        <p:spPr/>
      </p:sp>
      <p:pic>
        <p:nvPicPr>
          <p:cNvPr id="12" name="Picture Placeholder 8" descr="A picture containing grass, sky, outdoor, field&#10;&#10;Description automatically generated">
            <a:extLst>
              <a:ext uri="{FF2B5EF4-FFF2-40B4-BE49-F238E27FC236}">
                <a16:creationId xmlns:a16="http://schemas.microsoft.com/office/drawing/2014/main" id="{75406C95-8EAB-4EAD-997F-A884C53A9A16}"/>
              </a:ext>
            </a:extLst>
          </p:cNvPr>
          <p:cNvPicPr>
            <a:picLocks noChangeAspect="1"/>
          </p:cNvPicPr>
          <p:nvPr/>
        </p:nvPicPr>
        <p:blipFill>
          <a:blip r:embed="rId4"/>
          <a:srcRect l="16506" r="16506"/>
          <a:stretch>
            <a:fillRect/>
          </a:stretch>
        </p:blipFill>
        <p:spPr>
          <a:xfrm>
            <a:off x="8704580" y="11302"/>
            <a:ext cx="1746504"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pic>
      <p:sp>
        <p:nvSpPr>
          <p:cNvPr id="11" name="TextBox 10">
            <a:extLst>
              <a:ext uri="{FF2B5EF4-FFF2-40B4-BE49-F238E27FC236}">
                <a16:creationId xmlns:a16="http://schemas.microsoft.com/office/drawing/2014/main" id="{45CB05E0-3746-448B-A222-26D052A6FB34}"/>
              </a:ext>
            </a:extLst>
          </p:cNvPr>
          <p:cNvSpPr txBox="1"/>
          <p:nvPr/>
        </p:nvSpPr>
        <p:spPr>
          <a:xfrm>
            <a:off x="4395210" y="1394490"/>
            <a:ext cx="833126"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err="1">
                <a:solidFill>
                  <a:schemeClr val="bg1"/>
                </a:solidFill>
              </a:rPr>
              <a:t>Allornothingalli</a:t>
            </a:r>
            <a:r>
              <a:rPr lang="en-US" sz="800" dirty="0">
                <a:solidFill>
                  <a:schemeClr val="bg1"/>
                </a:solidFill>
              </a:rPr>
              <a:t> - Instagram</a:t>
            </a:r>
          </a:p>
        </p:txBody>
      </p:sp>
      <p:sp>
        <p:nvSpPr>
          <p:cNvPr id="14" name="TextBox 13">
            <a:extLst>
              <a:ext uri="{FF2B5EF4-FFF2-40B4-BE49-F238E27FC236}">
                <a16:creationId xmlns:a16="http://schemas.microsoft.com/office/drawing/2014/main" id="{FA47E86C-1C5D-4EC4-9DFF-4DE23A32F31F}"/>
              </a:ext>
            </a:extLst>
          </p:cNvPr>
          <p:cNvSpPr txBox="1"/>
          <p:nvPr/>
        </p:nvSpPr>
        <p:spPr>
          <a:xfrm>
            <a:off x="7871454" y="3150138"/>
            <a:ext cx="833126"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err="1">
                <a:solidFill>
                  <a:schemeClr val="bg1"/>
                </a:solidFill>
              </a:rPr>
              <a:t>Croppigail</a:t>
            </a:r>
            <a:r>
              <a:rPr lang="en-US" sz="800" dirty="0">
                <a:solidFill>
                  <a:schemeClr val="bg1"/>
                </a:solidFill>
              </a:rPr>
              <a:t> - Instagram</a:t>
            </a:r>
          </a:p>
        </p:txBody>
      </p:sp>
      <p:sp>
        <p:nvSpPr>
          <p:cNvPr id="16" name="TextBox 15">
            <a:extLst>
              <a:ext uri="{FF2B5EF4-FFF2-40B4-BE49-F238E27FC236}">
                <a16:creationId xmlns:a16="http://schemas.microsoft.com/office/drawing/2014/main" id="{84A3EB72-A9A6-49CF-8368-7C08557FA463}"/>
              </a:ext>
            </a:extLst>
          </p:cNvPr>
          <p:cNvSpPr txBox="1"/>
          <p:nvPr/>
        </p:nvSpPr>
        <p:spPr>
          <a:xfrm>
            <a:off x="9617958" y="1517600"/>
            <a:ext cx="833126" cy="215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a:solidFill>
                  <a:schemeClr val="bg1"/>
                </a:solidFill>
              </a:rPr>
              <a:t>Scott Mahon</a:t>
            </a:r>
          </a:p>
        </p:txBody>
      </p:sp>
    </p:spTree>
    <p:extLst>
      <p:ext uri="{BB962C8B-B14F-4D97-AF65-F5344CB8AC3E}">
        <p14:creationId xmlns:p14="http://schemas.microsoft.com/office/powerpoint/2010/main" val="2536718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62DA2-02E0-4172-94FD-1700F4DBE134}"/>
              </a:ext>
            </a:extLst>
          </p:cNvPr>
          <p:cNvSpPr>
            <a:spLocks noGrp="1"/>
          </p:cNvSpPr>
          <p:nvPr>
            <p:ph type="title"/>
          </p:nvPr>
        </p:nvSpPr>
        <p:spPr>
          <a:xfrm>
            <a:off x="1130299" y="1619250"/>
            <a:ext cx="4813301" cy="1325563"/>
          </a:xfrm>
        </p:spPr>
        <p:txBody>
          <a:bodyPr>
            <a:normAutofit/>
          </a:bodyPr>
          <a:lstStyle/>
          <a:p>
            <a:r>
              <a:rPr lang="en-US" dirty="0"/>
              <a:t>Spatial Mapping</a:t>
            </a:r>
          </a:p>
        </p:txBody>
      </p:sp>
      <p:sp>
        <p:nvSpPr>
          <p:cNvPr id="3" name="Text Placeholder 2">
            <a:extLst>
              <a:ext uri="{FF2B5EF4-FFF2-40B4-BE49-F238E27FC236}">
                <a16:creationId xmlns:a16="http://schemas.microsoft.com/office/drawing/2014/main" id="{6A01CEDA-E0CE-4863-A93C-2A0FF41234C9}"/>
              </a:ext>
            </a:extLst>
          </p:cNvPr>
          <p:cNvSpPr>
            <a:spLocks noGrp="1"/>
          </p:cNvSpPr>
          <p:nvPr>
            <p:ph idx="1"/>
          </p:nvPr>
        </p:nvSpPr>
        <p:spPr>
          <a:xfrm>
            <a:off x="1130299" y="3233057"/>
            <a:ext cx="4203701" cy="2964543"/>
          </a:xfrm>
        </p:spPr>
        <p:txBody>
          <a:bodyPr>
            <a:normAutofit/>
          </a:bodyPr>
          <a:lstStyle/>
          <a:p>
            <a:pPr marL="285750" indent="-285750">
              <a:buFont typeface="Arial" panose="020B0604020202020204" pitchFamily="34" charset="0"/>
              <a:buChar char="•"/>
            </a:pPr>
            <a:r>
              <a:rPr lang="en-US" dirty="0"/>
              <a:t>Spatial distributions vary widely by domain.</a:t>
            </a:r>
          </a:p>
          <a:p>
            <a:pPr marL="285750" indent="-285750">
              <a:buFont typeface="Arial" panose="020B0604020202020204" pitchFamily="34" charset="0"/>
              <a:buChar char="•"/>
            </a:pPr>
            <a:r>
              <a:rPr lang="en-US" dirty="0"/>
              <a:t>Exercise/physical fitness, enjoying nature, and mental health outcomes received the highest density of hotspot data with more than 50 observations.</a:t>
            </a:r>
          </a:p>
          <a:p>
            <a:pPr marL="285750" indent="-285750">
              <a:buFont typeface="Arial" panose="020B0604020202020204" pitchFamily="34" charset="0"/>
              <a:buChar char="•"/>
            </a:pPr>
            <a:r>
              <a:rPr lang="en-US" dirty="0"/>
              <a:t>All three of those outcomes contain sweeping hotspots that encompass the Flatirons and portions of Gregory Canyon and South Mesa trails.</a:t>
            </a:r>
          </a:p>
          <a:p>
            <a:endParaRPr lang="en-US" dirty="0"/>
          </a:p>
        </p:txBody>
      </p:sp>
      <p:sp>
        <p:nvSpPr>
          <p:cNvPr id="55" name="Date Placeholder 54">
            <a:extLst>
              <a:ext uri="{FF2B5EF4-FFF2-40B4-BE49-F238E27FC236}">
                <a16:creationId xmlns:a16="http://schemas.microsoft.com/office/drawing/2014/main" id="{EC8ABEB9-4927-49A9-A2E7-7477EB284670}"/>
              </a:ext>
            </a:extLst>
          </p:cNvPr>
          <p:cNvSpPr>
            <a:spLocks noGrp="1"/>
          </p:cNvSpPr>
          <p:nvPr>
            <p:ph type="dt" sz="half" idx="2"/>
          </p:nvPr>
        </p:nvSpPr>
        <p:spPr>
          <a:xfrm>
            <a:off x="838200" y="6356350"/>
            <a:ext cx="2743200" cy="365125"/>
          </a:xfrm>
        </p:spPr>
        <p:txBody>
          <a:bodyPr/>
          <a:lstStyle/>
          <a:p>
            <a:r>
              <a:rPr lang="en-US" dirty="0"/>
              <a:t>4/22/2022</a:t>
            </a:r>
          </a:p>
        </p:txBody>
      </p:sp>
      <p:sp>
        <p:nvSpPr>
          <p:cNvPr id="56" name="Footer Placeholder 55">
            <a:extLst>
              <a:ext uri="{FF2B5EF4-FFF2-40B4-BE49-F238E27FC236}">
                <a16:creationId xmlns:a16="http://schemas.microsoft.com/office/drawing/2014/main" id="{24822E9B-38AE-4D9A-A018-54915C9BA630}"/>
              </a:ext>
            </a:extLst>
          </p:cNvPr>
          <p:cNvSpPr>
            <a:spLocks noGrp="1"/>
          </p:cNvSpPr>
          <p:nvPr>
            <p:ph type="ftr" sz="quarter" idx="3"/>
          </p:nvPr>
        </p:nvSpPr>
        <p:spPr>
          <a:xfrm>
            <a:off x="4038600" y="6356350"/>
            <a:ext cx="4114800" cy="365125"/>
          </a:xfrm>
        </p:spPr>
        <p:txBody>
          <a:bodyPr/>
          <a:lstStyle/>
          <a:p>
            <a:r>
              <a:rPr lang="en-US" dirty="0"/>
              <a:t>Quality of Life Indicators</a:t>
            </a:r>
          </a:p>
        </p:txBody>
      </p:sp>
      <p:sp>
        <p:nvSpPr>
          <p:cNvPr id="57" name="Slide Number Placeholder 56">
            <a:extLst>
              <a:ext uri="{FF2B5EF4-FFF2-40B4-BE49-F238E27FC236}">
                <a16:creationId xmlns:a16="http://schemas.microsoft.com/office/drawing/2014/main" id="{441E9947-AF04-4491-A853-16ED82EE7660}"/>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14</a:t>
            </a:fld>
            <a:endParaRPr lang="en-US" dirty="0"/>
          </a:p>
        </p:txBody>
      </p:sp>
      <p:sp>
        <p:nvSpPr>
          <p:cNvPr id="52" name="Rectangle 51">
            <a:extLst>
              <a:ext uri="{FF2B5EF4-FFF2-40B4-BE49-F238E27FC236}">
                <a16:creationId xmlns:a16="http://schemas.microsoft.com/office/drawing/2014/main" id="{92D38DC6-B74C-4F9B-ADA7-1EB3FCEF13A8}"/>
              </a:ext>
              <a:ext uri="{C183D7F6-B498-43B3-948B-1728B52AA6E4}">
                <adec:decorative xmlns:adec="http://schemas.microsoft.com/office/drawing/2017/decorative" val="1"/>
              </a:ext>
            </a:extLst>
          </p:cNvPr>
          <p:cNvSpPr/>
          <p:nvPr/>
        </p:nvSpPr>
        <p:spPr>
          <a:xfrm>
            <a:off x="1130300" y="1436995"/>
            <a:ext cx="628650" cy="182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4" name="Picture 13">
            <a:extLst>
              <a:ext uri="{FF2B5EF4-FFF2-40B4-BE49-F238E27FC236}">
                <a16:creationId xmlns:a16="http://schemas.microsoft.com/office/drawing/2014/main" id="{ADE059A2-FFBE-4888-B2C2-7DBF43E475F3}"/>
              </a:ext>
            </a:extLst>
          </p:cNvPr>
          <p:cNvPicPr>
            <a:picLocks noChangeAspect="1"/>
          </p:cNvPicPr>
          <p:nvPr/>
        </p:nvPicPr>
        <p:blipFill>
          <a:blip r:embed="rId2"/>
          <a:stretch>
            <a:fillRect/>
          </a:stretch>
        </p:blipFill>
        <p:spPr>
          <a:xfrm>
            <a:off x="6503008" y="382930"/>
            <a:ext cx="4930567" cy="5700254"/>
          </a:xfrm>
          <a:prstGeom prst="rect">
            <a:avLst/>
          </a:prstGeom>
        </p:spPr>
      </p:pic>
    </p:spTree>
    <p:extLst>
      <p:ext uri="{BB962C8B-B14F-4D97-AF65-F5344CB8AC3E}">
        <p14:creationId xmlns:p14="http://schemas.microsoft.com/office/powerpoint/2010/main" val="3293313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3EE91-2E88-4661-ADEC-474DBE12146D}"/>
              </a:ext>
            </a:extLst>
          </p:cNvPr>
          <p:cNvSpPr>
            <a:spLocks noGrp="1"/>
          </p:cNvSpPr>
          <p:nvPr>
            <p:ph type="title"/>
          </p:nvPr>
        </p:nvSpPr>
        <p:spPr/>
        <p:txBody>
          <a:bodyPr/>
          <a:lstStyle/>
          <a:p>
            <a:r>
              <a:rPr lang="en-US" dirty="0"/>
              <a:t>Mapping Hotspots Example</a:t>
            </a:r>
          </a:p>
        </p:txBody>
      </p:sp>
      <p:sp>
        <p:nvSpPr>
          <p:cNvPr id="3" name="Date Placeholder 2">
            <a:extLst>
              <a:ext uri="{FF2B5EF4-FFF2-40B4-BE49-F238E27FC236}">
                <a16:creationId xmlns:a16="http://schemas.microsoft.com/office/drawing/2014/main" id="{674CABB3-1012-4182-AE47-8F31A4D1B2D6}"/>
              </a:ext>
            </a:extLst>
          </p:cNvPr>
          <p:cNvSpPr>
            <a:spLocks noGrp="1"/>
          </p:cNvSpPr>
          <p:nvPr>
            <p:ph type="dt" sz="half" idx="2"/>
          </p:nvPr>
        </p:nvSpPr>
        <p:spPr/>
        <p:txBody>
          <a:bodyPr/>
          <a:lstStyle/>
          <a:p>
            <a:r>
              <a:rPr lang="en-US" dirty="0"/>
              <a:t>4/22/2022</a:t>
            </a:r>
          </a:p>
        </p:txBody>
      </p:sp>
      <p:sp>
        <p:nvSpPr>
          <p:cNvPr id="4" name="Footer Placeholder 3">
            <a:extLst>
              <a:ext uri="{FF2B5EF4-FFF2-40B4-BE49-F238E27FC236}">
                <a16:creationId xmlns:a16="http://schemas.microsoft.com/office/drawing/2014/main" id="{66FFA6E1-A530-43C4-ACA7-1CDCF5F2934B}"/>
              </a:ext>
            </a:extLst>
          </p:cNvPr>
          <p:cNvSpPr>
            <a:spLocks noGrp="1"/>
          </p:cNvSpPr>
          <p:nvPr>
            <p:ph type="ftr" sz="quarter" idx="3"/>
          </p:nvPr>
        </p:nvSpPr>
        <p:spPr/>
        <p:txBody>
          <a:bodyPr/>
          <a:lstStyle/>
          <a:p>
            <a:r>
              <a:rPr lang="en-US" dirty="0"/>
              <a:t>Quality of Life Indicators</a:t>
            </a:r>
          </a:p>
        </p:txBody>
      </p:sp>
      <p:sp>
        <p:nvSpPr>
          <p:cNvPr id="5" name="Slide Number Placeholder 4">
            <a:extLst>
              <a:ext uri="{FF2B5EF4-FFF2-40B4-BE49-F238E27FC236}">
                <a16:creationId xmlns:a16="http://schemas.microsoft.com/office/drawing/2014/main" id="{E70526B3-EACC-4A44-B744-E10DF54DA482}"/>
              </a:ext>
            </a:extLst>
          </p:cNvPr>
          <p:cNvSpPr>
            <a:spLocks noGrp="1"/>
          </p:cNvSpPr>
          <p:nvPr>
            <p:ph type="sldNum" sz="quarter" idx="4"/>
          </p:nvPr>
        </p:nvSpPr>
        <p:spPr/>
        <p:txBody>
          <a:bodyPr/>
          <a:lstStyle/>
          <a:p>
            <a:fld id="{B5CEABB6-07DC-46E8-9B57-56EC44A396E5}" type="slidenum">
              <a:rPr lang="en-US" smtClean="0"/>
              <a:pPr/>
              <a:t>15</a:t>
            </a:fld>
            <a:endParaRPr lang="en-US" dirty="0"/>
          </a:p>
        </p:txBody>
      </p:sp>
      <p:pic>
        <p:nvPicPr>
          <p:cNvPr id="7" name="Picture 6" descr="Map&#10;&#10;Description automatically generated">
            <a:extLst>
              <a:ext uri="{FF2B5EF4-FFF2-40B4-BE49-F238E27FC236}">
                <a16:creationId xmlns:a16="http://schemas.microsoft.com/office/drawing/2014/main" id="{629B7871-739B-4954-B4B3-C79842A9A5F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084398" y="218903"/>
            <a:ext cx="4160865" cy="5014595"/>
          </a:xfrm>
          <a:prstGeom prst="rect">
            <a:avLst/>
          </a:prstGeom>
          <a:ln w="57150">
            <a:solidFill>
              <a:schemeClr val="accent6"/>
            </a:solidFill>
          </a:ln>
        </p:spPr>
      </p:pic>
      <p:sp>
        <p:nvSpPr>
          <p:cNvPr id="8" name="TextBox 7">
            <a:extLst>
              <a:ext uri="{FF2B5EF4-FFF2-40B4-BE49-F238E27FC236}">
                <a16:creationId xmlns:a16="http://schemas.microsoft.com/office/drawing/2014/main" id="{4E41FB16-C47D-431B-AD17-2F97CD8C0DF8}"/>
              </a:ext>
            </a:extLst>
          </p:cNvPr>
          <p:cNvSpPr txBox="1"/>
          <p:nvPr/>
        </p:nvSpPr>
        <p:spPr>
          <a:xfrm>
            <a:off x="4190638" y="5364037"/>
            <a:ext cx="6096000" cy="861774"/>
          </a:xfrm>
          <a:prstGeom prst="rect">
            <a:avLst/>
          </a:prstGeom>
          <a:noFill/>
        </p:spPr>
        <p:txBody>
          <a:bodyPr wrap="square">
            <a:spAutoFit/>
          </a:bodyPr>
          <a:lstStyle/>
          <a:p>
            <a:pPr marL="285750" indent="-285750">
              <a:buFont typeface="Wingdings" panose="05000000000000000000" pitchFamily="2" charset="2"/>
              <a:buChar char="§"/>
            </a:pPr>
            <a:r>
              <a:rPr lang="en-US" sz="1000" dirty="0" err="1">
                <a:solidFill>
                  <a:schemeClr val="bg1"/>
                </a:solidFill>
              </a:rPr>
              <a:t>Drage</a:t>
            </a:r>
            <a:r>
              <a:rPr lang="en-US" sz="1000" dirty="0">
                <a:solidFill>
                  <a:schemeClr val="bg1"/>
                </a:solidFill>
              </a:rPr>
              <a:t>, E., Rice, W. L., Miller, Z. D., Newton, J. N., </a:t>
            </a:r>
            <a:r>
              <a:rPr lang="en-US" sz="1000" dirty="0" err="1">
                <a:solidFill>
                  <a:schemeClr val="bg1"/>
                </a:solidFill>
              </a:rPr>
              <a:t>D’Antonio</a:t>
            </a:r>
            <a:r>
              <a:rPr lang="en-US" sz="1000" dirty="0">
                <a:solidFill>
                  <a:schemeClr val="bg1"/>
                </a:solidFill>
              </a:rPr>
              <a:t>, A., Newman, P., &amp; Taff, B. D. (2021). Mapping spatial dimensions of Wilderness recreation outcomes: A study of overnight users</a:t>
            </a:r>
            <a:r>
              <a:rPr lang="en-US" sz="1000" i="1" dirty="0">
                <a:solidFill>
                  <a:schemeClr val="bg1"/>
                </a:solidFill>
              </a:rPr>
              <a:t>. Journal on Protected Mountain Areas Research and Management, 13(1), </a:t>
            </a:r>
            <a:r>
              <a:rPr lang="en-US" sz="1000" dirty="0">
                <a:solidFill>
                  <a:schemeClr val="bg1"/>
                </a:solidFill>
              </a:rPr>
              <a:t>31–40.</a:t>
            </a:r>
          </a:p>
          <a:p>
            <a:pPr marL="285750" indent="-285750">
              <a:buFont typeface="Wingdings" panose="05000000000000000000" pitchFamily="2" charset="2"/>
              <a:buChar char="§"/>
            </a:pPr>
            <a:r>
              <a:rPr lang="en-US" sz="1000" dirty="0" err="1">
                <a:solidFill>
                  <a:schemeClr val="bg1"/>
                </a:solidFill>
              </a:rPr>
              <a:t>Pietilä</a:t>
            </a:r>
            <a:r>
              <a:rPr lang="en-US" sz="1000" dirty="0">
                <a:solidFill>
                  <a:schemeClr val="bg1"/>
                </a:solidFill>
              </a:rPr>
              <a:t>, M. (2017). Do visitor experiences differ across recreation settings? Using geographical information systems to study the setting-experience relationship. </a:t>
            </a:r>
            <a:r>
              <a:rPr lang="en-US" sz="1000" i="1" dirty="0">
                <a:solidFill>
                  <a:schemeClr val="bg1"/>
                </a:solidFill>
              </a:rPr>
              <a:t>Visitor Studies, 20(2), </a:t>
            </a:r>
            <a:r>
              <a:rPr lang="en-US" sz="1000" dirty="0">
                <a:solidFill>
                  <a:schemeClr val="bg1"/>
                </a:solidFill>
              </a:rPr>
              <a:t>187–201.</a:t>
            </a:r>
          </a:p>
        </p:txBody>
      </p:sp>
    </p:spTree>
    <p:extLst>
      <p:ext uri="{BB962C8B-B14F-4D97-AF65-F5344CB8AC3E}">
        <p14:creationId xmlns:p14="http://schemas.microsoft.com/office/powerpoint/2010/main" val="2755282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984402" y="1012303"/>
            <a:ext cx="4603750" cy="955826"/>
          </a:xfrm>
        </p:spPr>
        <p:txBody>
          <a:bodyPr/>
          <a:lstStyle/>
          <a:p>
            <a:r>
              <a:rPr lang="en-US" dirty="0"/>
              <a:t>Key Takeaways from OSMP Users</a:t>
            </a:r>
          </a:p>
        </p:txBody>
      </p:sp>
      <p:pic>
        <p:nvPicPr>
          <p:cNvPr id="55" name="Online Image Placeholder 54" descr="Dance outline">
            <a:extLst>
              <a:ext uri="{FF2B5EF4-FFF2-40B4-BE49-F238E27FC236}">
                <a16:creationId xmlns:a16="http://schemas.microsoft.com/office/drawing/2014/main" id="{1021DF3C-E1FF-4DA0-864D-09513EB043B5}"/>
              </a:ext>
            </a:extLst>
          </p:cNvPr>
          <p:cNvPicPr>
            <a:picLocks noGrp="1" noChangeAspect="1"/>
          </p:cNvPicPr>
          <p:nvPr>
            <p:ph type="clipArt" sz="quarter" idx="11"/>
          </p:nvPr>
        </p:nvPicPr>
        <p:blipFill>
          <a:blip r:embed="rId2">
            <a:extLst>
              <a:ext uri="{96DAC541-7B7A-43D3-8B79-37D633B846F1}">
                <asvg:svgBlip xmlns:asvg="http://schemas.microsoft.com/office/drawing/2016/SVG/main" r:embed="rId3"/>
              </a:ext>
            </a:extLst>
          </a:blip>
          <a:srcRect/>
          <a:stretch/>
        </p:blipFill>
        <p:spPr>
          <a:xfrm>
            <a:off x="1554966" y="2279002"/>
            <a:ext cx="747216" cy="747216"/>
          </a:xfrm>
        </p:spPr>
      </p:pic>
      <p:sp>
        <p:nvSpPr>
          <p:cNvPr id="3" name="Content Placeholder 2">
            <a:extLst>
              <a:ext uri="{FF2B5EF4-FFF2-40B4-BE49-F238E27FC236}">
                <a16:creationId xmlns:a16="http://schemas.microsoft.com/office/drawing/2014/main" id="{D4A2EB3F-4D60-451F-8F45-7D6654D2FCD9}"/>
              </a:ext>
            </a:extLst>
          </p:cNvPr>
          <p:cNvSpPr>
            <a:spLocks noGrp="1"/>
          </p:cNvSpPr>
          <p:nvPr>
            <p:ph type="body" idx="1"/>
          </p:nvPr>
        </p:nvSpPr>
        <p:spPr>
          <a:xfrm>
            <a:off x="927742" y="3156211"/>
            <a:ext cx="2001667" cy="889182"/>
          </a:xfrm>
        </p:spPr>
        <p:txBody>
          <a:bodyPr vert="horz" lIns="91440" tIns="45720" rIns="91440" bIns="45720" rtlCol="0" anchor="t">
            <a:normAutofit/>
          </a:bodyPr>
          <a:lstStyle/>
          <a:p>
            <a:endParaRPr lang="en-US" dirty="0"/>
          </a:p>
          <a:p>
            <a:endParaRPr lang="en-US" dirty="0"/>
          </a:p>
        </p:txBody>
      </p:sp>
      <p:pic>
        <p:nvPicPr>
          <p:cNvPr id="57" name="Online Image Placeholder 56" descr="Road outline">
            <a:extLst>
              <a:ext uri="{FF2B5EF4-FFF2-40B4-BE49-F238E27FC236}">
                <a16:creationId xmlns:a16="http://schemas.microsoft.com/office/drawing/2014/main" id="{DACC8495-03B5-4503-B5F6-5DD3957D8284}"/>
              </a:ext>
            </a:extLst>
          </p:cNvPr>
          <p:cNvPicPr>
            <a:picLocks noGrp="1" noChangeAspect="1"/>
          </p:cNvPicPr>
          <p:nvPr>
            <p:ph type="clipArt" sz="quarter" idx="13"/>
          </p:nvPr>
        </p:nvPicPr>
        <p:blipFill>
          <a:blip r:embed="rId4">
            <a:extLst>
              <a:ext uri="{96DAC541-7B7A-43D3-8B79-37D633B846F1}">
                <asvg:svgBlip xmlns:asvg="http://schemas.microsoft.com/office/drawing/2016/SVG/main" r:embed="rId5"/>
              </a:ext>
            </a:extLst>
          </a:blip>
          <a:srcRect/>
          <a:stretch/>
        </p:blipFill>
        <p:spPr>
          <a:xfrm>
            <a:off x="4280397" y="2322433"/>
            <a:ext cx="746125" cy="746125"/>
          </a:xfrm>
        </p:spPr>
      </p:pic>
      <p:sp>
        <p:nvSpPr>
          <p:cNvPr id="6" name="Text Placeholder 5">
            <a:extLst>
              <a:ext uri="{FF2B5EF4-FFF2-40B4-BE49-F238E27FC236}">
                <a16:creationId xmlns:a16="http://schemas.microsoft.com/office/drawing/2014/main" id="{19FD8F96-CA3F-4A9C-92B4-33CDCC3719A9}"/>
              </a:ext>
            </a:extLst>
          </p:cNvPr>
          <p:cNvSpPr>
            <a:spLocks noGrp="1"/>
          </p:cNvSpPr>
          <p:nvPr>
            <p:ph type="body" idx="12"/>
          </p:nvPr>
        </p:nvSpPr>
        <p:spPr>
          <a:xfrm>
            <a:off x="3652625" y="3226038"/>
            <a:ext cx="2001667" cy="879901"/>
          </a:xfrm>
        </p:spPr>
        <p:txBody>
          <a:bodyPr>
            <a:normAutofit fontScale="92500" lnSpcReduction="20000"/>
          </a:bodyPr>
          <a:lstStyle/>
          <a:p>
            <a:r>
              <a:rPr lang="en-US" dirty="0"/>
              <a:t>Most outcomes and outcome indicators were associated with positive aspects</a:t>
            </a:r>
          </a:p>
          <a:p>
            <a:pPr lvl="0"/>
            <a:endParaRPr lang="en-US" dirty="0"/>
          </a:p>
          <a:p>
            <a:endParaRPr lang="en-US" dirty="0"/>
          </a:p>
        </p:txBody>
      </p:sp>
      <p:pic>
        <p:nvPicPr>
          <p:cNvPr id="59" name="Online Image Placeholder 58" descr="Map with pin outline">
            <a:extLst>
              <a:ext uri="{FF2B5EF4-FFF2-40B4-BE49-F238E27FC236}">
                <a16:creationId xmlns:a16="http://schemas.microsoft.com/office/drawing/2014/main" id="{9EF3ADC3-F0F3-4194-95FB-D27EEB17ED2B}"/>
              </a:ext>
            </a:extLst>
          </p:cNvPr>
          <p:cNvPicPr>
            <a:picLocks noGrp="1" noChangeAspect="1"/>
          </p:cNvPicPr>
          <p:nvPr>
            <p:ph type="clipArt" sz="quarter" idx="15"/>
          </p:nvPr>
        </p:nvPicPr>
        <p:blipFill>
          <a:blip r:embed="rId6">
            <a:extLst>
              <a:ext uri="{96DAC541-7B7A-43D3-8B79-37D633B846F1}">
                <asvg:svgBlip xmlns:asvg="http://schemas.microsoft.com/office/drawing/2016/SVG/main" r:embed="rId7"/>
              </a:ext>
            </a:extLst>
          </a:blip>
          <a:srcRect/>
          <a:stretch/>
        </p:blipFill>
        <p:spPr>
          <a:xfrm>
            <a:off x="2912669" y="4220172"/>
            <a:ext cx="747216" cy="747216"/>
          </a:xfrm>
        </p:spPr>
      </p:pic>
      <p:sp>
        <p:nvSpPr>
          <p:cNvPr id="8" name="Text Placeholder 7">
            <a:extLst>
              <a:ext uri="{FF2B5EF4-FFF2-40B4-BE49-F238E27FC236}">
                <a16:creationId xmlns:a16="http://schemas.microsoft.com/office/drawing/2014/main" id="{78152323-48DA-4D9E-B88F-B9599ED34B7B}"/>
              </a:ext>
            </a:extLst>
          </p:cNvPr>
          <p:cNvSpPr>
            <a:spLocks noGrp="1"/>
          </p:cNvSpPr>
          <p:nvPr>
            <p:ph type="body" idx="14"/>
          </p:nvPr>
        </p:nvSpPr>
        <p:spPr>
          <a:xfrm>
            <a:off x="1949757" y="4989100"/>
            <a:ext cx="2705009" cy="1138785"/>
          </a:xfrm>
        </p:spPr>
        <p:txBody>
          <a:bodyPr>
            <a:normAutofit/>
          </a:bodyPr>
          <a:lstStyle/>
          <a:p>
            <a:r>
              <a:rPr lang="en-US" dirty="0"/>
              <a:t>Outcome spatial distribution varied widely across OSMP property</a:t>
            </a:r>
          </a:p>
        </p:txBody>
      </p:sp>
      <p:sp>
        <p:nvSpPr>
          <p:cNvPr id="164" name="Date Placeholder 163">
            <a:extLst>
              <a:ext uri="{FF2B5EF4-FFF2-40B4-BE49-F238E27FC236}">
                <a16:creationId xmlns:a16="http://schemas.microsoft.com/office/drawing/2014/main" id="{C7573560-D46A-4496-A5E1-CD9E2CF36AE3}"/>
              </a:ext>
            </a:extLst>
          </p:cNvPr>
          <p:cNvSpPr>
            <a:spLocks noGrp="1"/>
          </p:cNvSpPr>
          <p:nvPr>
            <p:ph type="dt" sz="half" idx="18"/>
          </p:nvPr>
        </p:nvSpPr>
        <p:spPr>
          <a:xfrm>
            <a:off x="835025" y="6356350"/>
            <a:ext cx="806416" cy="365125"/>
          </a:xfrm>
        </p:spPr>
        <p:txBody>
          <a:bodyPr/>
          <a:lstStyle/>
          <a:p>
            <a:r>
              <a:rPr lang="en-US" dirty="0"/>
              <a:t>4/22/2022</a:t>
            </a:r>
          </a:p>
        </p:txBody>
      </p:sp>
      <p:sp>
        <p:nvSpPr>
          <p:cNvPr id="165" name="Footer Placeholder 164">
            <a:extLst>
              <a:ext uri="{FF2B5EF4-FFF2-40B4-BE49-F238E27FC236}">
                <a16:creationId xmlns:a16="http://schemas.microsoft.com/office/drawing/2014/main" id="{D8D8A954-1409-4E2B-AB44-59639DC513B5}"/>
              </a:ext>
            </a:extLst>
          </p:cNvPr>
          <p:cNvSpPr>
            <a:spLocks noGrp="1"/>
          </p:cNvSpPr>
          <p:nvPr>
            <p:ph type="ftr" sz="quarter" idx="19"/>
          </p:nvPr>
        </p:nvSpPr>
        <p:spPr>
          <a:xfrm>
            <a:off x="1771956" y="6356350"/>
            <a:ext cx="3028643" cy="365125"/>
          </a:xfrm>
        </p:spPr>
        <p:txBody>
          <a:bodyPr/>
          <a:lstStyle/>
          <a:p>
            <a:r>
              <a:rPr lang="en-US" dirty="0"/>
              <a:t>Quality of Life Indicators</a:t>
            </a:r>
          </a:p>
        </p:txBody>
      </p:sp>
      <p:sp>
        <p:nvSpPr>
          <p:cNvPr id="166" name="Slide Number Placeholder 165">
            <a:extLst>
              <a:ext uri="{FF2B5EF4-FFF2-40B4-BE49-F238E27FC236}">
                <a16:creationId xmlns:a16="http://schemas.microsoft.com/office/drawing/2014/main" id="{C6322F0B-DD10-4131-BAF2-2C4B6470F0BE}"/>
              </a:ext>
            </a:extLst>
          </p:cNvPr>
          <p:cNvSpPr>
            <a:spLocks noGrp="1"/>
          </p:cNvSpPr>
          <p:nvPr>
            <p:ph type="sldNum" sz="quarter" idx="20"/>
          </p:nvPr>
        </p:nvSpPr>
        <p:spPr>
          <a:xfrm>
            <a:off x="4951850" y="6356350"/>
            <a:ext cx="809507" cy="365125"/>
          </a:xfrm>
        </p:spPr>
        <p:txBody>
          <a:bodyPr/>
          <a:lstStyle/>
          <a:p>
            <a:fld id="{B5CEABB6-07DC-46E8-9B57-56EC44A396E5}" type="slidenum">
              <a:rPr lang="en-US" smtClean="0"/>
              <a:pPr/>
              <a:t>16</a:t>
            </a:fld>
            <a:endParaRPr lang="en-US" dirty="0"/>
          </a:p>
        </p:txBody>
      </p:sp>
      <p:pic>
        <p:nvPicPr>
          <p:cNvPr id="9" name="Picture Placeholder 8" descr="@goddess_travels - Instagram">
            <a:extLst>
              <a:ext uri="{FF2B5EF4-FFF2-40B4-BE49-F238E27FC236}">
                <a16:creationId xmlns:a16="http://schemas.microsoft.com/office/drawing/2014/main" id="{73D2D672-F106-466B-B166-54E1B848D8FC}"/>
              </a:ext>
            </a:extLst>
          </p:cNvPr>
          <p:cNvPicPr>
            <a:picLocks noGrp="1" noChangeAspect="1"/>
          </p:cNvPicPr>
          <p:nvPr>
            <p:ph type="pic" sz="quarter" idx="10"/>
          </p:nvPr>
        </p:nvPicPr>
        <p:blipFill rotWithShape="1">
          <a:blip r:embed="rId8"/>
          <a:srcRect l="1174" t="-28" r="16216" b="28"/>
          <a:stretch/>
        </p:blipFill>
        <p:spPr>
          <a:xfrm>
            <a:off x="7007351" y="572886"/>
            <a:ext cx="4608577" cy="5709042"/>
          </a:xfrm>
        </p:spPr>
      </p:pic>
      <p:sp>
        <p:nvSpPr>
          <p:cNvPr id="15" name="Text Placeholder 5">
            <a:extLst>
              <a:ext uri="{FF2B5EF4-FFF2-40B4-BE49-F238E27FC236}">
                <a16:creationId xmlns:a16="http://schemas.microsoft.com/office/drawing/2014/main" id="{0EF77CA2-A6F5-4172-BE4E-80B9D4F7AF4A}"/>
              </a:ext>
            </a:extLst>
          </p:cNvPr>
          <p:cNvSpPr txBox="1">
            <a:spLocks/>
          </p:cNvSpPr>
          <p:nvPr/>
        </p:nvSpPr>
        <p:spPr>
          <a:xfrm>
            <a:off x="788088" y="3125316"/>
            <a:ext cx="2280971" cy="960951"/>
          </a:xfrm>
          <a:prstGeom prst="rect">
            <a:avLst/>
          </a:prstGeom>
        </p:spPr>
        <p:txBody>
          <a:bodyPr vert="horz" lIns="0" tIns="45720" rIns="91440" bIns="45720" rtlCol="0">
            <a:normAutofit lnSpcReduction="10000"/>
          </a:bodyPr>
          <a:lstStyle>
            <a:lvl1pPr marL="0" indent="0" algn="ctr" defTabSz="914400" rtl="0" eaLnBrk="1" latinLnBrk="0" hangingPunct="1">
              <a:lnSpc>
                <a:spcPct val="100000"/>
              </a:lnSpc>
              <a:spcBef>
                <a:spcPts val="1000"/>
              </a:spcBef>
              <a:buFont typeface="Arial" panose="020B0604020202020204" pitchFamily="34" charset="0"/>
              <a:buNone/>
              <a:defRPr lang="en-US" sz="1600" kern="1200" dirty="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500" dirty="0"/>
              <a:t>The top 8 outcome domains ranged from exercise to family togetherness</a:t>
            </a:r>
          </a:p>
          <a:p>
            <a:endParaRPr lang="en-US" dirty="0"/>
          </a:p>
          <a:p>
            <a:endParaRPr lang="en-US" dirty="0"/>
          </a:p>
        </p:txBody>
      </p:sp>
      <p:sp>
        <p:nvSpPr>
          <p:cNvPr id="14" name="TextBox 13">
            <a:extLst>
              <a:ext uri="{FF2B5EF4-FFF2-40B4-BE49-F238E27FC236}">
                <a16:creationId xmlns:a16="http://schemas.microsoft.com/office/drawing/2014/main" id="{09966F81-FAF6-4BB8-A05C-4CCEA7536584}"/>
              </a:ext>
            </a:extLst>
          </p:cNvPr>
          <p:cNvSpPr txBox="1"/>
          <p:nvPr/>
        </p:nvSpPr>
        <p:spPr>
          <a:xfrm>
            <a:off x="10512690" y="5939723"/>
            <a:ext cx="1103238" cy="3422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err="1">
                <a:solidFill>
                  <a:schemeClr val="bg1"/>
                </a:solidFill>
              </a:rPr>
              <a:t>Goddes_Travels</a:t>
            </a:r>
            <a:r>
              <a:rPr lang="en-US" sz="800" dirty="0">
                <a:solidFill>
                  <a:schemeClr val="bg1"/>
                </a:solidFill>
              </a:rPr>
              <a:t> - Instagram</a:t>
            </a:r>
          </a:p>
        </p:txBody>
      </p:sp>
    </p:spTree>
    <p:extLst>
      <p:ext uri="{BB962C8B-B14F-4D97-AF65-F5344CB8AC3E}">
        <p14:creationId xmlns:p14="http://schemas.microsoft.com/office/powerpoint/2010/main" val="1593920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C0C2-918D-493B-88AC-1556A77DF098}"/>
              </a:ext>
            </a:extLst>
          </p:cNvPr>
          <p:cNvSpPr>
            <a:spLocks noGrp="1"/>
          </p:cNvSpPr>
          <p:nvPr>
            <p:ph type="title"/>
          </p:nvPr>
        </p:nvSpPr>
        <p:spPr>
          <a:xfrm>
            <a:off x="1277147" y="632280"/>
            <a:ext cx="9629815" cy="1325563"/>
          </a:xfrm>
        </p:spPr>
        <p:txBody>
          <a:bodyPr>
            <a:normAutofit/>
          </a:bodyPr>
          <a:lstStyle/>
          <a:p>
            <a:r>
              <a:rPr lang="en-US" dirty="0"/>
              <a:t>Outcomes </a:t>
            </a:r>
            <a:r>
              <a:rPr lang="en-US"/>
              <a:t>for Open </a:t>
            </a:r>
            <a:r>
              <a:rPr lang="en-US" dirty="0"/>
              <a:t>Space and Mountain Parks Management</a:t>
            </a:r>
          </a:p>
        </p:txBody>
      </p:sp>
      <p:pic>
        <p:nvPicPr>
          <p:cNvPr id="15" name="Online Image Placeholder 14" descr="Badge 3 outline">
            <a:extLst>
              <a:ext uri="{FF2B5EF4-FFF2-40B4-BE49-F238E27FC236}">
                <a16:creationId xmlns:a16="http://schemas.microsoft.com/office/drawing/2014/main" id="{F1718E48-B4A3-444B-9DA9-7DCC8C1FA31E}"/>
              </a:ext>
            </a:extLst>
          </p:cNvPr>
          <p:cNvPicPr>
            <a:picLocks noGrp="1" noChangeAspect="1"/>
          </p:cNvPicPr>
          <p:nvPr>
            <p:ph type="clipArt" sz="quarter" idx="11"/>
          </p:nvPr>
        </p:nvPicPr>
        <p:blipFill>
          <a:blip r:embed="rId2">
            <a:extLst>
              <a:ext uri="{96DAC541-7B7A-43D3-8B79-37D633B846F1}">
                <asvg:svgBlip xmlns:asvg="http://schemas.microsoft.com/office/drawing/2016/SVG/main" r:embed="rId3"/>
              </a:ext>
            </a:extLst>
          </a:blip>
          <a:srcRect/>
          <a:stretch/>
        </p:blipFill>
        <p:spPr>
          <a:xfrm>
            <a:off x="1671592" y="3911600"/>
            <a:ext cx="746125" cy="746125"/>
          </a:xfrm>
        </p:spPr>
      </p:pic>
      <p:sp>
        <p:nvSpPr>
          <p:cNvPr id="4" name="Text Placeholder 3">
            <a:extLst>
              <a:ext uri="{FF2B5EF4-FFF2-40B4-BE49-F238E27FC236}">
                <a16:creationId xmlns:a16="http://schemas.microsoft.com/office/drawing/2014/main" id="{8168D8B0-45A5-4F7D-9510-139B00A37B5F}"/>
              </a:ext>
            </a:extLst>
          </p:cNvPr>
          <p:cNvSpPr>
            <a:spLocks noGrp="1"/>
          </p:cNvSpPr>
          <p:nvPr>
            <p:ph type="body" idx="10"/>
          </p:nvPr>
        </p:nvSpPr>
        <p:spPr>
          <a:xfrm>
            <a:off x="956168" y="4922388"/>
            <a:ext cx="2176974" cy="566511"/>
          </a:xfrm>
        </p:spPr>
        <p:txBody>
          <a:bodyPr>
            <a:noAutofit/>
          </a:bodyPr>
          <a:lstStyle/>
          <a:p>
            <a:r>
              <a:rPr lang="en-US" dirty="0"/>
              <a:t>A three-pronged approach to identify quality of life and well-being outcomes</a:t>
            </a:r>
          </a:p>
          <a:p>
            <a:endParaRPr lang="en-US" dirty="0"/>
          </a:p>
        </p:txBody>
      </p:sp>
      <p:pic>
        <p:nvPicPr>
          <p:cNvPr id="13" name="Online Image Placeholder 12" descr="Drawing Figure outline">
            <a:extLst>
              <a:ext uri="{FF2B5EF4-FFF2-40B4-BE49-F238E27FC236}">
                <a16:creationId xmlns:a16="http://schemas.microsoft.com/office/drawing/2014/main" id="{AF4EBF4E-5DA7-4D6A-BF3F-B5152F57E622}"/>
              </a:ext>
            </a:extLst>
          </p:cNvPr>
          <p:cNvPicPr>
            <a:picLocks noGrp="1" noChangeAspect="1"/>
          </p:cNvPicPr>
          <p:nvPr>
            <p:ph type="clipArt" sz="quarter" idx="13"/>
          </p:nvPr>
        </p:nvPicPr>
        <p:blipFill>
          <a:blip r:embed="rId4">
            <a:extLst>
              <a:ext uri="{96DAC541-7B7A-43D3-8B79-37D633B846F1}">
                <asvg:svgBlip xmlns:asvg="http://schemas.microsoft.com/office/drawing/2016/SVG/main" r:embed="rId5"/>
              </a:ext>
            </a:extLst>
          </a:blip>
          <a:srcRect/>
          <a:stretch/>
        </p:blipFill>
        <p:spPr>
          <a:xfrm>
            <a:off x="5722937" y="3911600"/>
            <a:ext cx="746125" cy="746125"/>
          </a:xfrm>
        </p:spPr>
      </p:pic>
      <p:sp>
        <p:nvSpPr>
          <p:cNvPr id="6" name="Text Placeholder 5">
            <a:extLst>
              <a:ext uri="{FF2B5EF4-FFF2-40B4-BE49-F238E27FC236}">
                <a16:creationId xmlns:a16="http://schemas.microsoft.com/office/drawing/2014/main" id="{7EABD66B-108F-4078-B750-915D7E688F66}"/>
              </a:ext>
            </a:extLst>
          </p:cNvPr>
          <p:cNvSpPr>
            <a:spLocks noGrp="1"/>
          </p:cNvSpPr>
          <p:nvPr>
            <p:ph type="body" idx="12"/>
          </p:nvPr>
        </p:nvSpPr>
        <p:spPr>
          <a:xfrm>
            <a:off x="4747350" y="4900157"/>
            <a:ext cx="2689411" cy="566511"/>
          </a:xfrm>
        </p:spPr>
        <p:txBody>
          <a:bodyPr>
            <a:noAutofit/>
          </a:bodyPr>
          <a:lstStyle/>
          <a:p>
            <a:r>
              <a:rPr lang="en-US" dirty="0"/>
              <a:t>A template for measuring outcomes that most impact users in protected areas</a:t>
            </a:r>
          </a:p>
          <a:p>
            <a:endParaRPr lang="en-US" dirty="0"/>
          </a:p>
        </p:txBody>
      </p:sp>
      <p:pic>
        <p:nvPicPr>
          <p:cNvPr id="17" name="Online Image Placeholder 16" descr="Presentation with pie chart outline">
            <a:extLst>
              <a:ext uri="{FF2B5EF4-FFF2-40B4-BE49-F238E27FC236}">
                <a16:creationId xmlns:a16="http://schemas.microsoft.com/office/drawing/2014/main" id="{E4CCECD0-D712-4583-B11C-8AE4E4404227}"/>
              </a:ext>
            </a:extLst>
          </p:cNvPr>
          <p:cNvPicPr>
            <a:picLocks noGrp="1" noChangeAspect="1"/>
          </p:cNvPicPr>
          <p:nvPr>
            <p:ph type="clipArt" sz="quarter" idx="15"/>
          </p:nvPr>
        </p:nvPicPr>
        <p:blipFill>
          <a:blip r:embed="rId6">
            <a:extLst>
              <a:ext uri="{96DAC541-7B7A-43D3-8B79-37D633B846F1}">
                <asvg:svgBlip xmlns:asvg="http://schemas.microsoft.com/office/drawing/2016/SVG/main" r:embed="rId7"/>
              </a:ext>
            </a:extLst>
          </a:blip>
          <a:srcRect/>
          <a:stretch/>
        </p:blipFill>
        <p:spPr>
          <a:xfrm>
            <a:off x="9763919" y="3911600"/>
            <a:ext cx="746125" cy="746125"/>
          </a:xfrm>
        </p:spPr>
      </p:pic>
      <p:sp>
        <p:nvSpPr>
          <p:cNvPr id="8" name="Text Placeholder 7">
            <a:extLst>
              <a:ext uri="{FF2B5EF4-FFF2-40B4-BE49-F238E27FC236}">
                <a16:creationId xmlns:a16="http://schemas.microsoft.com/office/drawing/2014/main" id="{DD4B12C8-7D13-4A97-984A-D62F49E41281}"/>
              </a:ext>
            </a:extLst>
          </p:cNvPr>
          <p:cNvSpPr>
            <a:spLocks noGrp="1"/>
          </p:cNvSpPr>
          <p:nvPr>
            <p:ph type="body" idx="14"/>
          </p:nvPr>
        </p:nvSpPr>
        <p:spPr>
          <a:xfrm>
            <a:off x="9050970" y="4922388"/>
            <a:ext cx="2176974" cy="566511"/>
          </a:xfrm>
        </p:spPr>
        <p:txBody>
          <a:bodyPr>
            <a:noAutofit/>
          </a:bodyPr>
          <a:lstStyle/>
          <a:p>
            <a:r>
              <a:rPr lang="en-US" dirty="0"/>
              <a:t>Current outcomes of OSMP users and a baseline for future research</a:t>
            </a:r>
          </a:p>
          <a:p>
            <a:endParaRPr lang="en-US" dirty="0"/>
          </a:p>
        </p:txBody>
      </p:sp>
      <p:sp>
        <p:nvSpPr>
          <p:cNvPr id="56" name="Date Placeholder 55">
            <a:extLst>
              <a:ext uri="{FF2B5EF4-FFF2-40B4-BE49-F238E27FC236}">
                <a16:creationId xmlns:a16="http://schemas.microsoft.com/office/drawing/2014/main" id="{0261CE8B-C14A-4CB0-8425-9BF2DABA1CBB}"/>
              </a:ext>
            </a:extLst>
          </p:cNvPr>
          <p:cNvSpPr>
            <a:spLocks noGrp="1"/>
          </p:cNvSpPr>
          <p:nvPr>
            <p:ph type="dt" sz="half" idx="2"/>
          </p:nvPr>
        </p:nvSpPr>
        <p:spPr>
          <a:xfrm>
            <a:off x="838200" y="6356350"/>
            <a:ext cx="2743200" cy="365125"/>
          </a:xfrm>
        </p:spPr>
        <p:txBody>
          <a:bodyPr/>
          <a:lstStyle/>
          <a:p>
            <a:r>
              <a:rPr lang="en-US" dirty="0"/>
              <a:t>4/22/2022</a:t>
            </a:r>
          </a:p>
        </p:txBody>
      </p:sp>
      <p:sp>
        <p:nvSpPr>
          <p:cNvPr id="57" name="Footer Placeholder 56">
            <a:extLst>
              <a:ext uri="{FF2B5EF4-FFF2-40B4-BE49-F238E27FC236}">
                <a16:creationId xmlns:a16="http://schemas.microsoft.com/office/drawing/2014/main" id="{EADDB002-EE78-421D-9B13-6032CF56C68C}"/>
              </a:ext>
            </a:extLst>
          </p:cNvPr>
          <p:cNvSpPr>
            <a:spLocks noGrp="1"/>
          </p:cNvSpPr>
          <p:nvPr>
            <p:ph type="ftr" sz="quarter" idx="3"/>
          </p:nvPr>
        </p:nvSpPr>
        <p:spPr>
          <a:xfrm>
            <a:off x="4038600" y="6352540"/>
            <a:ext cx="4114800" cy="365125"/>
          </a:xfrm>
        </p:spPr>
        <p:txBody>
          <a:bodyPr/>
          <a:lstStyle/>
          <a:p>
            <a:r>
              <a:rPr lang="en-US" dirty="0"/>
              <a:t>Quality of Life Indicators</a:t>
            </a:r>
          </a:p>
        </p:txBody>
      </p:sp>
      <p:sp>
        <p:nvSpPr>
          <p:cNvPr id="58" name="Slide Number Placeholder 57">
            <a:extLst>
              <a:ext uri="{FF2B5EF4-FFF2-40B4-BE49-F238E27FC236}">
                <a16:creationId xmlns:a16="http://schemas.microsoft.com/office/drawing/2014/main" id="{2D47FE32-E4F9-49CA-A793-C48BD3246555}"/>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17</a:t>
            </a:fld>
            <a:endParaRPr lang="en-US" dirty="0"/>
          </a:p>
        </p:txBody>
      </p:sp>
    </p:spTree>
    <p:extLst>
      <p:ext uri="{BB962C8B-B14F-4D97-AF65-F5344CB8AC3E}">
        <p14:creationId xmlns:p14="http://schemas.microsoft.com/office/powerpoint/2010/main" val="3630632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94D80F-7F8F-43A4-B9F4-F5AAB1A3AD44}"/>
              </a:ext>
            </a:extLst>
          </p:cNvPr>
          <p:cNvSpPr>
            <a:spLocks noGrp="1"/>
          </p:cNvSpPr>
          <p:nvPr>
            <p:ph type="title"/>
          </p:nvPr>
        </p:nvSpPr>
        <p:spPr>
          <a:xfrm>
            <a:off x="6743700" y="925512"/>
            <a:ext cx="4603750" cy="1343025"/>
          </a:xfrm>
        </p:spPr>
        <p:txBody>
          <a:bodyPr>
            <a:normAutofit fontScale="90000"/>
          </a:bodyPr>
          <a:lstStyle/>
          <a:p>
            <a:r>
              <a:rPr lang="en-US" dirty="0"/>
              <a:t>Outcomes for Protected Area Managers</a:t>
            </a:r>
          </a:p>
        </p:txBody>
      </p:sp>
      <p:sp>
        <p:nvSpPr>
          <p:cNvPr id="5" name="Date Placeholder 4">
            <a:extLst>
              <a:ext uri="{FF2B5EF4-FFF2-40B4-BE49-F238E27FC236}">
                <a16:creationId xmlns:a16="http://schemas.microsoft.com/office/drawing/2014/main" id="{90948B48-46A7-4820-8798-3916091490DD}"/>
              </a:ext>
            </a:extLst>
          </p:cNvPr>
          <p:cNvSpPr>
            <a:spLocks noGrp="1"/>
          </p:cNvSpPr>
          <p:nvPr>
            <p:ph type="dt" sz="half" idx="11"/>
          </p:nvPr>
        </p:nvSpPr>
        <p:spPr/>
        <p:txBody>
          <a:bodyPr/>
          <a:lstStyle/>
          <a:p>
            <a:r>
              <a:rPr lang="en-US" dirty="0"/>
              <a:t>4/22/2022</a:t>
            </a:r>
          </a:p>
        </p:txBody>
      </p:sp>
      <p:sp>
        <p:nvSpPr>
          <p:cNvPr id="6" name="Footer Placeholder 5">
            <a:extLst>
              <a:ext uri="{FF2B5EF4-FFF2-40B4-BE49-F238E27FC236}">
                <a16:creationId xmlns:a16="http://schemas.microsoft.com/office/drawing/2014/main" id="{B95AF743-9D8D-4283-B5E9-8CA6ADAE4F40}"/>
              </a:ext>
            </a:extLst>
          </p:cNvPr>
          <p:cNvSpPr>
            <a:spLocks noGrp="1"/>
          </p:cNvSpPr>
          <p:nvPr>
            <p:ph type="ftr" sz="quarter" idx="12"/>
          </p:nvPr>
        </p:nvSpPr>
        <p:spPr/>
        <p:txBody>
          <a:bodyPr/>
          <a:lstStyle/>
          <a:p>
            <a:r>
              <a:rPr lang="en-US" dirty="0"/>
              <a:t>Quality of Life Indicators</a:t>
            </a:r>
          </a:p>
        </p:txBody>
      </p:sp>
      <p:sp>
        <p:nvSpPr>
          <p:cNvPr id="7" name="Slide Number Placeholder 6">
            <a:extLst>
              <a:ext uri="{FF2B5EF4-FFF2-40B4-BE49-F238E27FC236}">
                <a16:creationId xmlns:a16="http://schemas.microsoft.com/office/drawing/2014/main" id="{02A0C260-3E64-4D97-88B9-D26C3F4BCD8D}"/>
              </a:ext>
            </a:extLst>
          </p:cNvPr>
          <p:cNvSpPr>
            <a:spLocks noGrp="1"/>
          </p:cNvSpPr>
          <p:nvPr>
            <p:ph type="sldNum" sz="quarter" idx="13"/>
          </p:nvPr>
        </p:nvSpPr>
        <p:spPr/>
        <p:txBody>
          <a:bodyPr/>
          <a:lstStyle/>
          <a:p>
            <a:fld id="{B5CEABB6-07DC-46E8-9B57-56EC44A396E5}" type="slidenum">
              <a:rPr lang="en-US" smtClean="0"/>
              <a:pPr/>
              <a:t>18</a:t>
            </a:fld>
            <a:endParaRPr lang="en-US" dirty="0"/>
          </a:p>
        </p:txBody>
      </p:sp>
      <p:sp>
        <p:nvSpPr>
          <p:cNvPr id="9" name="TextBox 8">
            <a:extLst>
              <a:ext uri="{FF2B5EF4-FFF2-40B4-BE49-F238E27FC236}">
                <a16:creationId xmlns:a16="http://schemas.microsoft.com/office/drawing/2014/main" id="{E0AD2699-64F9-4DEF-B74D-6816454C16D2}"/>
              </a:ext>
            </a:extLst>
          </p:cNvPr>
          <p:cNvSpPr txBox="1"/>
          <p:nvPr/>
        </p:nvSpPr>
        <p:spPr>
          <a:xfrm>
            <a:off x="7146769" y="4212257"/>
            <a:ext cx="4029677" cy="1015663"/>
          </a:xfrm>
          <a:prstGeom prst="rect">
            <a:avLst/>
          </a:prstGeom>
          <a:noFill/>
        </p:spPr>
        <p:txBody>
          <a:bodyPr wrap="square">
            <a:spAutoFit/>
          </a:bodyPr>
          <a:lstStyle/>
          <a:p>
            <a:pPr algn="ctr"/>
            <a:r>
              <a:rPr lang="en-US" sz="1500" dirty="0">
                <a:solidFill>
                  <a:schemeClr val="bg1"/>
                </a:solidFill>
              </a:rPr>
              <a:t>A systematic approach to better understanding people and their outcomes while in protected areas helping to better manage for desired outcomes</a:t>
            </a:r>
          </a:p>
        </p:txBody>
      </p:sp>
      <p:sp>
        <p:nvSpPr>
          <p:cNvPr id="11" name="TextBox 10">
            <a:extLst>
              <a:ext uri="{FF2B5EF4-FFF2-40B4-BE49-F238E27FC236}">
                <a16:creationId xmlns:a16="http://schemas.microsoft.com/office/drawing/2014/main" id="{DD435A76-747C-4BDA-A342-F4C92C8C1638}"/>
              </a:ext>
            </a:extLst>
          </p:cNvPr>
          <p:cNvSpPr txBox="1"/>
          <p:nvPr/>
        </p:nvSpPr>
        <p:spPr>
          <a:xfrm>
            <a:off x="7146769" y="5345814"/>
            <a:ext cx="4029676" cy="553998"/>
          </a:xfrm>
          <a:prstGeom prst="rect">
            <a:avLst/>
          </a:prstGeom>
          <a:noFill/>
        </p:spPr>
        <p:txBody>
          <a:bodyPr wrap="square">
            <a:spAutoFit/>
          </a:bodyPr>
          <a:lstStyle/>
          <a:p>
            <a:pPr algn="ctr"/>
            <a:r>
              <a:rPr lang="en-US" sz="1500" dirty="0">
                <a:solidFill>
                  <a:schemeClr val="bg1"/>
                </a:solidFill>
              </a:rPr>
              <a:t>A way to understand human connections with nature, to better manage for a sustainable future</a:t>
            </a:r>
          </a:p>
        </p:txBody>
      </p:sp>
      <p:pic>
        <p:nvPicPr>
          <p:cNvPr id="12" name="Online Image Placeholder 60" descr="Sustainability outline">
            <a:extLst>
              <a:ext uri="{FF2B5EF4-FFF2-40B4-BE49-F238E27FC236}">
                <a16:creationId xmlns:a16="http://schemas.microsoft.com/office/drawing/2014/main" id="{7DFAC209-FBE8-4D96-BEC5-E1248D25CE7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128943" y="5251146"/>
            <a:ext cx="746125" cy="746125"/>
          </a:xfrm>
          <a:prstGeom prst="rect">
            <a:avLst/>
          </a:prstGeom>
        </p:spPr>
      </p:pic>
      <p:pic>
        <p:nvPicPr>
          <p:cNvPr id="13" name="Online Image Placeholder 12" descr="Lightbulb and gear outline">
            <a:extLst>
              <a:ext uri="{FF2B5EF4-FFF2-40B4-BE49-F238E27FC236}">
                <a16:creationId xmlns:a16="http://schemas.microsoft.com/office/drawing/2014/main" id="{65807AF5-153B-46A6-AF34-36AB899BDFE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127852" y="3173368"/>
            <a:ext cx="747216" cy="747216"/>
          </a:xfrm>
          <a:prstGeom prst="rect">
            <a:avLst/>
          </a:prstGeom>
        </p:spPr>
      </p:pic>
      <p:pic>
        <p:nvPicPr>
          <p:cNvPr id="14" name="Online Image Placeholder 58" descr="Business Growth outline">
            <a:extLst>
              <a:ext uri="{FF2B5EF4-FFF2-40B4-BE49-F238E27FC236}">
                <a16:creationId xmlns:a16="http://schemas.microsoft.com/office/drawing/2014/main" id="{9D1EE88D-467E-41E1-8E2D-D8501DFA1E1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128759" y="4228397"/>
            <a:ext cx="746125" cy="746125"/>
          </a:xfrm>
          <a:prstGeom prst="rect">
            <a:avLst/>
          </a:prstGeom>
        </p:spPr>
      </p:pic>
      <p:sp>
        <p:nvSpPr>
          <p:cNvPr id="16" name="TextBox 15">
            <a:extLst>
              <a:ext uri="{FF2B5EF4-FFF2-40B4-BE49-F238E27FC236}">
                <a16:creationId xmlns:a16="http://schemas.microsoft.com/office/drawing/2014/main" id="{B26381E3-509A-43D4-A55B-3B83E965DF19}"/>
              </a:ext>
            </a:extLst>
          </p:cNvPr>
          <p:cNvSpPr txBox="1"/>
          <p:nvPr/>
        </p:nvSpPr>
        <p:spPr>
          <a:xfrm>
            <a:off x="7146768" y="3199158"/>
            <a:ext cx="4029677" cy="784830"/>
          </a:xfrm>
          <a:prstGeom prst="rect">
            <a:avLst/>
          </a:prstGeom>
          <a:noFill/>
        </p:spPr>
        <p:txBody>
          <a:bodyPr wrap="square">
            <a:spAutoFit/>
          </a:bodyPr>
          <a:lstStyle/>
          <a:p>
            <a:pPr algn="ctr"/>
            <a:r>
              <a:rPr lang="en-US" sz="1500" dirty="0">
                <a:solidFill>
                  <a:schemeClr val="bg1"/>
                </a:solidFill>
              </a:rPr>
              <a:t>A template for OFM researchers and managers for measuring outcomes that most impact users in protected areas</a:t>
            </a:r>
          </a:p>
        </p:txBody>
      </p:sp>
      <p:pic>
        <p:nvPicPr>
          <p:cNvPr id="22" name="Picture Placeholder 21" descr="A grassy area with trees and mountains in the background&#10;&#10;Description automatically generated with medium confidence">
            <a:extLst>
              <a:ext uri="{FF2B5EF4-FFF2-40B4-BE49-F238E27FC236}">
                <a16:creationId xmlns:a16="http://schemas.microsoft.com/office/drawing/2014/main" id="{2E79CAA4-4354-4BE9-9EED-0CA24D4DCA88}"/>
              </a:ext>
            </a:extLst>
          </p:cNvPr>
          <p:cNvPicPr>
            <a:picLocks noGrp="1" noChangeAspect="1"/>
          </p:cNvPicPr>
          <p:nvPr>
            <p:ph type="pic" sz="quarter" idx="10"/>
          </p:nvPr>
        </p:nvPicPr>
        <p:blipFill>
          <a:blip r:embed="rId8"/>
          <a:srcRect l="9636" r="9636"/>
          <a:stretch>
            <a:fillRect/>
          </a:stretch>
        </p:blipFill>
        <p:spPr/>
      </p:pic>
      <p:sp>
        <p:nvSpPr>
          <p:cNvPr id="15" name="TextBox 14">
            <a:extLst>
              <a:ext uri="{FF2B5EF4-FFF2-40B4-BE49-F238E27FC236}">
                <a16:creationId xmlns:a16="http://schemas.microsoft.com/office/drawing/2014/main" id="{5D846629-EE3B-4619-863B-9996827A24BA}"/>
              </a:ext>
            </a:extLst>
          </p:cNvPr>
          <p:cNvSpPr txBox="1"/>
          <p:nvPr/>
        </p:nvSpPr>
        <p:spPr>
          <a:xfrm>
            <a:off x="3969810" y="5963187"/>
            <a:ext cx="1210710"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err="1">
                <a:solidFill>
                  <a:schemeClr val="bg1"/>
                </a:solidFill>
              </a:rPr>
              <a:t>TheBoulderHikerChick</a:t>
            </a:r>
            <a:r>
              <a:rPr lang="en-US" sz="800" dirty="0">
                <a:solidFill>
                  <a:schemeClr val="bg1"/>
                </a:solidFill>
              </a:rPr>
              <a:t> - Instagram</a:t>
            </a:r>
          </a:p>
        </p:txBody>
      </p:sp>
    </p:spTree>
    <p:extLst>
      <p:ext uri="{BB962C8B-B14F-4D97-AF65-F5344CB8AC3E}">
        <p14:creationId xmlns:p14="http://schemas.microsoft.com/office/powerpoint/2010/main" val="4018700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A783-363D-4063-959E-81A50B59BE8C}"/>
              </a:ext>
            </a:extLst>
          </p:cNvPr>
          <p:cNvSpPr>
            <a:spLocks noGrp="1"/>
          </p:cNvSpPr>
          <p:nvPr>
            <p:ph type="title"/>
          </p:nvPr>
        </p:nvSpPr>
        <p:spPr>
          <a:xfrm rot="16200000">
            <a:off x="-2374585" y="2766220"/>
            <a:ext cx="6858002" cy="1325563"/>
          </a:xfrm>
        </p:spPr>
        <p:txBody>
          <a:bodyPr>
            <a:normAutofit/>
          </a:bodyPr>
          <a:lstStyle/>
          <a:p>
            <a:r>
              <a:rPr lang="en-US" dirty="0"/>
              <a:t>Acknowledgements</a:t>
            </a:r>
          </a:p>
        </p:txBody>
      </p:sp>
      <p:pic>
        <p:nvPicPr>
          <p:cNvPr id="8" name="Online Image Placeholder 7" descr="Fireworks outline">
            <a:extLst>
              <a:ext uri="{FF2B5EF4-FFF2-40B4-BE49-F238E27FC236}">
                <a16:creationId xmlns:a16="http://schemas.microsoft.com/office/drawing/2014/main" id="{00CC90D3-F393-4F28-9E43-4D73A5D7372A}"/>
              </a:ext>
            </a:extLst>
          </p:cNvPr>
          <p:cNvPicPr>
            <a:picLocks noGrp="1" noChangeAspect="1"/>
          </p:cNvPicPr>
          <p:nvPr>
            <p:ph type="clipArt" sz="quarter" idx="15"/>
          </p:nvPr>
        </p:nvPicPr>
        <p:blipFill>
          <a:blip r:embed="rId2">
            <a:extLst>
              <a:ext uri="{96DAC541-7B7A-43D3-8B79-37D633B846F1}">
                <asvg:svgBlip xmlns:asvg="http://schemas.microsoft.com/office/drawing/2016/SVG/main" r:embed="rId3"/>
              </a:ext>
            </a:extLst>
          </a:blip>
          <a:srcRect/>
          <a:stretch/>
        </p:blipFill>
        <p:spPr>
          <a:xfrm>
            <a:off x="6852559" y="1079854"/>
            <a:ext cx="914400" cy="914400"/>
          </a:xfrm>
        </p:spPr>
      </p:pic>
      <p:sp>
        <p:nvSpPr>
          <p:cNvPr id="3" name="Content Placeholder 2">
            <a:extLst>
              <a:ext uri="{FF2B5EF4-FFF2-40B4-BE49-F238E27FC236}">
                <a16:creationId xmlns:a16="http://schemas.microsoft.com/office/drawing/2014/main" id="{986C893B-EBF0-409E-842E-417E0DC3799A}"/>
              </a:ext>
            </a:extLst>
          </p:cNvPr>
          <p:cNvSpPr>
            <a:spLocks noGrp="1"/>
          </p:cNvSpPr>
          <p:nvPr>
            <p:ph idx="1"/>
          </p:nvPr>
        </p:nvSpPr>
        <p:spPr>
          <a:xfrm>
            <a:off x="3657600" y="2599690"/>
            <a:ext cx="7315200" cy="829310"/>
          </a:xfrm>
        </p:spPr>
        <p:txBody>
          <a:bodyPr vert="horz" lIns="91440" tIns="45720" rIns="91440" bIns="45720" rtlCol="0" anchor="t">
            <a:normAutofit fontScale="70000" lnSpcReduction="20000"/>
          </a:bodyPr>
          <a:lstStyle/>
          <a:p>
            <a:r>
              <a:rPr lang="en-US" dirty="0"/>
              <a:t>Through this work, I was able to get hands-on experience conducting social science research – even getting the opportunity to submit this work for publication in the journal of </a:t>
            </a:r>
            <a:r>
              <a:rPr lang="en-US" i="1" dirty="0"/>
              <a:t>Recreation, Parks, and Tourism in Public Health.</a:t>
            </a:r>
          </a:p>
          <a:p>
            <a:endParaRPr lang="en-US" dirty="0"/>
          </a:p>
        </p:txBody>
      </p:sp>
      <p:sp>
        <p:nvSpPr>
          <p:cNvPr id="4" name="Content Placeholder 3">
            <a:extLst>
              <a:ext uri="{FF2B5EF4-FFF2-40B4-BE49-F238E27FC236}">
                <a16:creationId xmlns:a16="http://schemas.microsoft.com/office/drawing/2014/main" id="{E73CE8BD-B7D8-4CE0-8B47-D3BA37C65232}"/>
              </a:ext>
            </a:extLst>
          </p:cNvPr>
          <p:cNvSpPr>
            <a:spLocks noGrp="1"/>
          </p:cNvSpPr>
          <p:nvPr>
            <p:ph idx="11"/>
          </p:nvPr>
        </p:nvSpPr>
        <p:spPr>
          <a:xfrm>
            <a:off x="3657600" y="4126229"/>
            <a:ext cx="7315200" cy="1844265"/>
          </a:xfrm>
        </p:spPr>
        <p:txBody>
          <a:bodyPr>
            <a:normAutofit lnSpcReduction="10000"/>
          </a:bodyPr>
          <a:lstStyle/>
          <a:p>
            <a:r>
              <a:rPr lang="en-US" u="sng" dirty="0"/>
              <a:t>Many thanks to:</a:t>
            </a:r>
          </a:p>
          <a:p>
            <a:pPr marL="285750" indent="-285750">
              <a:buFont typeface="Arial" panose="020B0604020202020204" pitchFamily="34" charset="0"/>
              <a:buChar char="•"/>
            </a:pPr>
            <a:r>
              <a:rPr lang="en-US" dirty="0"/>
              <a:t> Dr. Rice and the WARM Lab for giving me to opportunity to partake in undergraduate research.</a:t>
            </a:r>
          </a:p>
          <a:p>
            <a:pPr marL="285750" indent="-285750">
              <a:buFont typeface="Arial" panose="020B0604020202020204" pitchFamily="34" charset="0"/>
              <a:buChar char="•"/>
            </a:pPr>
            <a:r>
              <a:rPr lang="en-US" dirty="0"/>
              <a:t>Deonne, Heidi, Anna, and the rest of the OSMP team for being such great research partners.</a:t>
            </a:r>
          </a:p>
          <a:p>
            <a:pPr marL="285750" indent="-285750">
              <a:buFont typeface="Arial" panose="020B0604020202020204" pitchFamily="34" charset="0"/>
              <a:buChar char="•"/>
            </a:pPr>
            <a:r>
              <a:rPr lang="en-US" dirty="0"/>
              <a:t>Boulder OSMP signs and human dimensions field staff for support this project.</a:t>
            </a:r>
          </a:p>
        </p:txBody>
      </p:sp>
      <p:sp>
        <p:nvSpPr>
          <p:cNvPr id="9" name="Date Placeholder 8">
            <a:extLst>
              <a:ext uri="{FF2B5EF4-FFF2-40B4-BE49-F238E27FC236}">
                <a16:creationId xmlns:a16="http://schemas.microsoft.com/office/drawing/2014/main" id="{158D1674-AFF4-4714-AC1A-2511A974F4DB}"/>
              </a:ext>
            </a:extLst>
          </p:cNvPr>
          <p:cNvSpPr>
            <a:spLocks noGrp="1"/>
          </p:cNvSpPr>
          <p:nvPr>
            <p:ph type="dt" sz="half" idx="2"/>
          </p:nvPr>
        </p:nvSpPr>
        <p:spPr>
          <a:xfrm>
            <a:off x="3299460" y="6356350"/>
            <a:ext cx="2709454" cy="365125"/>
          </a:xfrm>
        </p:spPr>
        <p:txBody>
          <a:bodyPr/>
          <a:lstStyle/>
          <a:p>
            <a:r>
              <a:rPr lang="en-US" dirty="0"/>
              <a:t>4/22/2022</a:t>
            </a:r>
          </a:p>
        </p:txBody>
      </p:sp>
      <p:sp>
        <p:nvSpPr>
          <p:cNvPr id="10" name="Footer Placeholder 9">
            <a:extLst>
              <a:ext uri="{FF2B5EF4-FFF2-40B4-BE49-F238E27FC236}">
                <a16:creationId xmlns:a16="http://schemas.microsoft.com/office/drawing/2014/main" id="{F4FD7500-BAEF-4141-AC99-9B156246C12B}"/>
              </a:ext>
            </a:extLst>
          </p:cNvPr>
          <p:cNvSpPr>
            <a:spLocks noGrp="1"/>
          </p:cNvSpPr>
          <p:nvPr>
            <p:ph type="ftr" sz="quarter" idx="3"/>
          </p:nvPr>
        </p:nvSpPr>
        <p:spPr>
          <a:xfrm>
            <a:off x="6183089" y="6356350"/>
            <a:ext cx="2253340" cy="365125"/>
          </a:xfrm>
        </p:spPr>
        <p:txBody>
          <a:bodyPr/>
          <a:lstStyle/>
          <a:p>
            <a:r>
              <a:rPr lang="en-US" dirty="0"/>
              <a:t>Quality of Life Indicators</a:t>
            </a:r>
          </a:p>
        </p:txBody>
      </p:sp>
      <p:sp>
        <p:nvSpPr>
          <p:cNvPr id="11" name="Slide Number Placeholder 10">
            <a:extLst>
              <a:ext uri="{FF2B5EF4-FFF2-40B4-BE49-F238E27FC236}">
                <a16:creationId xmlns:a16="http://schemas.microsoft.com/office/drawing/2014/main" id="{451ECB57-0389-48C5-A67F-93E0D20369B1}"/>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19</a:t>
            </a:fld>
            <a:endParaRPr lang="en-US" dirty="0"/>
          </a:p>
        </p:txBody>
      </p:sp>
    </p:spTree>
    <p:extLst>
      <p:ext uri="{BB962C8B-B14F-4D97-AF65-F5344CB8AC3E}">
        <p14:creationId xmlns:p14="http://schemas.microsoft.com/office/powerpoint/2010/main" val="511059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C48D-8FE7-491A-A6C7-72647C2A7837}"/>
              </a:ext>
            </a:extLst>
          </p:cNvPr>
          <p:cNvSpPr>
            <a:spLocks noGrp="1"/>
          </p:cNvSpPr>
          <p:nvPr>
            <p:ph type="title"/>
          </p:nvPr>
        </p:nvSpPr>
        <p:spPr>
          <a:xfrm>
            <a:off x="7442200" y="1599882"/>
            <a:ext cx="3911600" cy="928688"/>
          </a:xfrm>
        </p:spPr>
        <p:txBody>
          <a:bodyPr/>
          <a:lstStyle/>
          <a:p>
            <a:r>
              <a:rPr lang="en-US" dirty="0"/>
              <a:t>Agenda</a:t>
            </a:r>
          </a:p>
        </p:txBody>
      </p:sp>
      <p:sp>
        <p:nvSpPr>
          <p:cNvPr id="3" name="Content Placeholder 2">
            <a:extLst>
              <a:ext uri="{FF2B5EF4-FFF2-40B4-BE49-F238E27FC236}">
                <a16:creationId xmlns:a16="http://schemas.microsoft.com/office/drawing/2014/main" id="{D633D4FE-F554-41E3-B768-8EE98FC1E996}"/>
              </a:ext>
            </a:extLst>
          </p:cNvPr>
          <p:cNvSpPr>
            <a:spLocks noGrp="1"/>
          </p:cNvSpPr>
          <p:nvPr>
            <p:ph idx="1"/>
          </p:nvPr>
        </p:nvSpPr>
        <p:spPr>
          <a:xfrm>
            <a:off x="7442200" y="2258209"/>
            <a:ext cx="3911600" cy="3438144"/>
          </a:xfrm>
        </p:spPr>
        <p:txBody>
          <a:bodyPr vert="horz" lIns="0" tIns="45720" rIns="91440" bIns="45720" numCol="1" rtlCol="0" anchor="t">
            <a:normAutofit fontScale="85000" lnSpcReduction="20000"/>
          </a:bodyPr>
          <a:lstStyle/>
          <a:p>
            <a:r>
              <a:rPr lang="en-US" dirty="0"/>
              <a:t>Meet the presenter</a:t>
            </a:r>
          </a:p>
          <a:p>
            <a:r>
              <a:rPr lang="en-US" dirty="0"/>
              <a:t>Background</a:t>
            </a:r>
          </a:p>
          <a:p>
            <a:r>
              <a:rPr lang="en-US" dirty="0"/>
              <a:t>Methods</a:t>
            </a:r>
          </a:p>
          <a:p>
            <a:pPr marL="285750" indent="-285750">
              <a:buFont typeface="Arial" panose="020B0604020202020204" pitchFamily="34" charset="0"/>
              <a:buChar char="•"/>
            </a:pPr>
            <a:r>
              <a:rPr lang="en-US" dirty="0"/>
              <a:t>Study Design</a:t>
            </a:r>
          </a:p>
          <a:p>
            <a:pPr marL="285750" indent="-285750">
              <a:buFont typeface="Arial" panose="020B0604020202020204" pitchFamily="34" charset="0"/>
              <a:buChar char="•"/>
            </a:pPr>
            <a:r>
              <a:rPr lang="en-US" dirty="0"/>
              <a:t>Data Analysis</a:t>
            </a:r>
          </a:p>
          <a:p>
            <a:r>
              <a:rPr lang="en-US" dirty="0"/>
              <a:t>Results</a:t>
            </a:r>
          </a:p>
          <a:p>
            <a:pPr marL="285750" indent="-285750">
              <a:buFont typeface="Arial" panose="020B0604020202020204" pitchFamily="34" charset="0"/>
              <a:buChar char="•"/>
            </a:pPr>
            <a:r>
              <a:rPr lang="en-US" dirty="0"/>
              <a:t>Defining Outcome Indicators</a:t>
            </a:r>
          </a:p>
          <a:p>
            <a:pPr marL="285750" indent="-285750">
              <a:buFont typeface="Arial" panose="020B0604020202020204" pitchFamily="34" charset="0"/>
              <a:buChar char="•"/>
            </a:pPr>
            <a:r>
              <a:rPr lang="en-US" dirty="0"/>
              <a:t>Defining Relative Spatial Distribution of Outcomes</a:t>
            </a:r>
          </a:p>
          <a:p>
            <a:r>
              <a:rPr lang="en-US" dirty="0"/>
              <a:t>Key Takeaways and Outcomes</a:t>
            </a:r>
          </a:p>
          <a:p>
            <a:r>
              <a:rPr lang="en-US" dirty="0"/>
              <a:t>Acknowledgements</a:t>
            </a:r>
          </a:p>
          <a:p>
            <a:r>
              <a:rPr lang="en-US" dirty="0"/>
              <a:t>Q &amp; A</a:t>
            </a:r>
          </a:p>
        </p:txBody>
      </p:sp>
      <p:sp>
        <p:nvSpPr>
          <p:cNvPr id="5" name="Date Placeholder 4">
            <a:extLst>
              <a:ext uri="{FF2B5EF4-FFF2-40B4-BE49-F238E27FC236}">
                <a16:creationId xmlns:a16="http://schemas.microsoft.com/office/drawing/2014/main" id="{F983AA93-9E8F-426E-893A-DCBA765C73D5}"/>
              </a:ext>
            </a:extLst>
          </p:cNvPr>
          <p:cNvSpPr>
            <a:spLocks noGrp="1"/>
          </p:cNvSpPr>
          <p:nvPr>
            <p:ph type="dt" sz="half" idx="10"/>
          </p:nvPr>
        </p:nvSpPr>
        <p:spPr>
          <a:xfrm>
            <a:off x="7442200" y="6356350"/>
            <a:ext cx="1005116" cy="365125"/>
          </a:xfrm>
        </p:spPr>
        <p:txBody>
          <a:bodyPr/>
          <a:lstStyle/>
          <a:p>
            <a:r>
              <a:rPr lang="en-US" dirty="0"/>
              <a:t>4/22/2022</a:t>
            </a:r>
          </a:p>
        </p:txBody>
      </p:sp>
      <p:sp>
        <p:nvSpPr>
          <p:cNvPr id="6" name="Footer Placeholder 5">
            <a:extLst>
              <a:ext uri="{FF2B5EF4-FFF2-40B4-BE49-F238E27FC236}">
                <a16:creationId xmlns:a16="http://schemas.microsoft.com/office/drawing/2014/main" id="{8248DC64-4756-4F00-B33B-9C1275D44E4E}"/>
              </a:ext>
            </a:extLst>
          </p:cNvPr>
          <p:cNvSpPr>
            <a:spLocks noGrp="1"/>
          </p:cNvSpPr>
          <p:nvPr>
            <p:ph type="ftr" sz="quarter" idx="11"/>
          </p:nvPr>
        </p:nvSpPr>
        <p:spPr>
          <a:xfrm>
            <a:off x="8588829" y="6356350"/>
            <a:ext cx="1981200" cy="365125"/>
          </a:xfrm>
        </p:spPr>
        <p:txBody>
          <a:bodyPr/>
          <a:lstStyle/>
          <a:p>
            <a:r>
              <a:rPr lang="en-US" dirty="0"/>
              <a:t>Quality of Life Indicators</a:t>
            </a:r>
          </a:p>
        </p:txBody>
      </p:sp>
      <p:sp>
        <p:nvSpPr>
          <p:cNvPr id="8" name="Slide Number Placeholder 7">
            <a:extLst>
              <a:ext uri="{FF2B5EF4-FFF2-40B4-BE49-F238E27FC236}">
                <a16:creationId xmlns:a16="http://schemas.microsoft.com/office/drawing/2014/main" id="{C3DF7213-3C72-4451-B46A-78DA65245A45}"/>
              </a:ext>
            </a:extLst>
          </p:cNvPr>
          <p:cNvSpPr>
            <a:spLocks noGrp="1"/>
          </p:cNvSpPr>
          <p:nvPr>
            <p:ph type="sldNum" sz="quarter" idx="12"/>
          </p:nvPr>
        </p:nvSpPr>
        <p:spPr>
          <a:xfrm>
            <a:off x="10711542" y="6356350"/>
            <a:ext cx="642257" cy="365125"/>
          </a:xfrm>
        </p:spPr>
        <p:txBody>
          <a:bodyPr/>
          <a:lstStyle/>
          <a:p>
            <a:fld id="{B5CEABB6-07DC-46E8-9B57-56EC44A396E5}" type="slidenum">
              <a:rPr lang="en-US" smtClean="0"/>
              <a:pPr/>
              <a:t>2</a:t>
            </a:fld>
            <a:endParaRPr lang="en-US" dirty="0"/>
          </a:p>
        </p:txBody>
      </p:sp>
      <p:pic>
        <p:nvPicPr>
          <p:cNvPr id="12" name="Picture Placeholder 11" descr="The Clymb">
            <a:extLst>
              <a:ext uri="{FF2B5EF4-FFF2-40B4-BE49-F238E27FC236}">
                <a16:creationId xmlns:a16="http://schemas.microsoft.com/office/drawing/2014/main" id="{96C333D0-B970-4490-BEAA-AFE9B2081EE4}"/>
              </a:ext>
            </a:extLst>
          </p:cNvPr>
          <p:cNvPicPr>
            <a:picLocks noGrp="1" noChangeAspect="1"/>
          </p:cNvPicPr>
          <p:nvPr>
            <p:ph type="pic" sz="quarter" idx="13"/>
          </p:nvPr>
        </p:nvPicPr>
        <p:blipFill>
          <a:blip r:embed="rId2"/>
          <a:srcRect l="16516" r="16516"/>
          <a:stretch>
            <a:fillRect/>
          </a:stretch>
        </p:blipFill>
        <p:spPr/>
      </p:pic>
      <p:pic>
        <p:nvPicPr>
          <p:cNvPr id="24" name="Picture Placeholder 23" descr="Boulder OSMP Instagram">
            <a:extLst>
              <a:ext uri="{FF2B5EF4-FFF2-40B4-BE49-F238E27FC236}">
                <a16:creationId xmlns:a16="http://schemas.microsoft.com/office/drawing/2014/main" id="{1317D67D-F3DA-41DB-8EBA-80468D1690CD}"/>
              </a:ext>
            </a:extLst>
          </p:cNvPr>
          <p:cNvPicPr>
            <a:picLocks noGrp="1" noChangeAspect="1"/>
          </p:cNvPicPr>
          <p:nvPr>
            <p:ph type="pic" sz="quarter" idx="14"/>
          </p:nvPr>
        </p:nvPicPr>
        <p:blipFill>
          <a:blip r:embed="rId3"/>
          <a:srcRect t="401" b="401"/>
          <a:stretch>
            <a:fillRect/>
          </a:stretch>
        </p:blipFill>
        <p:spPr/>
      </p:pic>
      <p:sp>
        <p:nvSpPr>
          <p:cNvPr id="9" name="TextBox 8">
            <a:extLst>
              <a:ext uri="{FF2B5EF4-FFF2-40B4-BE49-F238E27FC236}">
                <a16:creationId xmlns:a16="http://schemas.microsoft.com/office/drawing/2014/main" id="{B2224087-BDFF-444F-80E8-BA8B5A407EDF}"/>
              </a:ext>
            </a:extLst>
          </p:cNvPr>
          <p:cNvSpPr txBox="1"/>
          <p:nvPr/>
        </p:nvSpPr>
        <p:spPr>
          <a:xfrm>
            <a:off x="2715115" y="3213556"/>
            <a:ext cx="718457" cy="215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a:solidFill>
                  <a:schemeClr val="bg1"/>
                </a:solidFill>
              </a:rPr>
              <a:t>The </a:t>
            </a:r>
            <a:r>
              <a:rPr lang="en-US" sz="800" dirty="0" err="1">
                <a:solidFill>
                  <a:schemeClr val="bg1"/>
                </a:solidFill>
              </a:rPr>
              <a:t>Clymb</a:t>
            </a:r>
            <a:endParaRPr lang="en-US" sz="800" dirty="0">
              <a:solidFill>
                <a:schemeClr val="bg1"/>
              </a:solidFill>
            </a:endParaRPr>
          </a:p>
        </p:txBody>
      </p:sp>
      <p:sp>
        <p:nvSpPr>
          <p:cNvPr id="10" name="TextBox 9">
            <a:extLst>
              <a:ext uri="{FF2B5EF4-FFF2-40B4-BE49-F238E27FC236}">
                <a16:creationId xmlns:a16="http://schemas.microsoft.com/office/drawing/2014/main" id="{31967257-E9FA-4C6E-B032-DC715E21E6B7}"/>
              </a:ext>
            </a:extLst>
          </p:cNvPr>
          <p:cNvSpPr txBox="1"/>
          <p:nvPr/>
        </p:nvSpPr>
        <p:spPr>
          <a:xfrm>
            <a:off x="5590606" y="6613752"/>
            <a:ext cx="1271966" cy="215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a:solidFill>
                  <a:schemeClr val="bg1"/>
                </a:solidFill>
              </a:rPr>
              <a:t>Boulder OSMP Instagram</a:t>
            </a:r>
          </a:p>
        </p:txBody>
      </p:sp>
    </p:spTree>
    <p:extLst>
      <p:ext uri="{BB962C8B-B14F-4D97-AF65-F5344CB8AC3E}">
        <p14:creationId xmlns:p14="http://schemas.microsoft.com/office/powerpoint/2010/main" val="338485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835025" y="2074089"/>
            <a:ext cx="5522750" cy="1492476"/>
          </a:xfrm>
        </p:spPr>
        <p:txBody>
          <a:bodyPr>
            <a:normAutofit/>
          </a:bodyPr>
          <a:lstStyle/>
          <a:p>
            <a:r>
              <a:rPr lang="en-US" dirty="0"/>
              <a:t>Thank you! </a:t>
            </a:r>
            <a:br>
              <a:rPr lang="en-US" dirty="0"/>
            </a:br>
            <a:r>
              <a:rPr lang="en-US" dirty="0"/>
              <a:t>Any Questions?</a:t>
            </a:r>
          </a:p>
        </p:txBody>
      </p:sp>
      <p:sp>
        <p:nvSpPr>
          <p:cNvPr id="4" name="Text Placeholder 3">
            <a:extLst>
              <a:ext uri="{FF2B5EF4-FFF2-40B4-BE49-F238E27FC236}">
                <a16:creationId xmlns:a16="http://schemas.microsoft.com/office/drawing/2014/main" id="{BEADE196-D9E3-43FA-AE5E-8A67A4DFD48F}"/>
              </a:ext>
            </a:extLst>
          </p:cNvPr>
          <p:cNvSpPr>
            <a:spLocks noGrp="1"/>
          </p:cNvSpPr>
          <p:nvPr>
            <p:ph type="body" sz="quarter" idx="13"/>
          </p:nvPr>
        </p:nvSpPr>
        <p:spPr>
          <a:xfrm>
            <a:off x="835025" y="3865635"/>
            <a:ext cx="5522750" cy="1947336"/>
          </a:xfrm>
        </p:spPr>
        <p:txBody>
          <a:bodyPr>
            <a:normAutofit/>
          </a:bodyPr>
          <a:lstStyle/>
          <a:p>
            <a:r>
              <a:rPr lang="en-US" dirty="0"/>
              <a:t>Lane Arthur</a:t>
            </a:r>
          </a:p>
          <a:p>
            <a:r>
              <a:rPr lang="en-US" dirty="0"/>
              <a:t>605.440.0020</a:t>
            </a:r>
          </a:p>
          <a:p>
            <a:r>
              <a:rPr lang="en-US" dirty="0"/>
              <a:t>lane.arthur@umconnect.umt.edu</a:t>
            </a:r>
          </a:p>
          <a:p>
            <a:r>
              <a:rPr lang="en-US" dirty="0"/>
              <a:t>https://www.linkedin.com/in/larthur/</a:t>
            </a:r>
          </a:p>
        </p:txBody>
      </p:sp>
      <p:sp>
        <p:nvSpPr>
          <p:cNvPr id="21" name="Date Placeholder 20">
            <a:extLst>
              <a:ext uri="{FF2B5EF4-FFF2-40B4-BE49-F238E27FC236}">
                <a16:creationId xmlns:a16="http://schemas.microsoft.com/office/drawing/2014/main" id="{7A631220-802A-4BE4-B6EF-C2CDA62E7C8D}"/>
              </a:ext>
            </a:extLst>
          </p:cNvPr>
          <p:cNvSpPr>
            <a:spLocks noGrp="1"/>
          </p:cNvSpPr>
          <p:nvPr>
            <p:ph type="dt" sz="half" idx="11"/>
          </p:nvPr>
        </p:nvSpPr>
        <p:spPr>
          <a:xfrm>
            <a:off x="835025" y="6356350"/>
            <a:ext cx="806416" cy="365125"/>
          </a:xfrm>
        </p:spPr>
        <p:txBody>
          <a:bodyPr/>
          <a:lstStyle/>
          <a:p>
            <a:r>
              <a:rPr lang="en-US" dirty="0"/>
              <a:t>4/22/2022</a:t>
            </a:r>
          </a:p>
        </p:txBody>
      </p:sp>
      <p:sp>
        <p:nvSpPr>
          <p:cNvPr id="22" name="Footer Placeholder 21">
            <a:extLst>
              <a:ext uri="{FF2B5EF4-FFF2-40B4-BE49-F238E27FC236}">
                <a16:creationId xmlns:a16="http://schemas.microsoft.com/office/drawing/2014/main" id="{3FFAE1B0-FB30-4336-82BC-A396FF95C0F3}"/>
              </a:ext>
            </a:extLst>
          </p:cNvPr>
          <p:cNvSpPr>
            <a:spLocks noGrp="1"/>
          </p:cNvSpPr>
          <p:nvPr>
            <p:ph type="ftr" sz="quarter" idx="12"/>
          </p:nvPr>
        </p:nvSpPr>
        <p:spPr>
          <a:xfrm>
            <a:off x="1771957" y="6356350"/>
            <a:ext cx="3660014" cy="365125"/>
          </a:xfrm>
        </p:spPr>
        <p:txBody>
          <a:bodyPr/>
          <a:lstStyle/>
          <a:p>
            <a:r>
              <a:rPr lang="en-US" dirty="0"/>
              <a:t>Quality of Life Indicators</a:t>
            </a:r>
          </a:p>
        </p:txBody>
      </p:sp>
      <p:sp>
        <p:nvSpPr>
          <p:cNvPr id="23" name="Slide Number Placeholder 22">
            <a:extLst>
              <a:ext uri="{FF2B5EF4-FFF2-40B4-BE49-F238E27FC236}">
                <a16:creationId xmlns:a16="http://schemas.microsoft.com/office/drawing/2014/main" id="{582F04BB-2151-48C9-B2F9-0353C8536DF5}"/>
              </a:ext>
            </a:extLst>
          </p:cNvPr>
          <p:cNvSpPr>
            <a:spLocks noGrp="1"/>
          </p:cNvSpPr>
          <p:nvPr>
            <p:ph type="sldNum" sz="quarter" idx="20"/>
          </p:nvPr>
        </p:nvSpPr>
        <p:spPr>
          <a:xfrm>
            <a:off x="5548268" y="6356350"/>
            <a:ext cx="809507" cy="365125"/>
          </a:xfrm>
        </p:spPr>
        <p:txBody>
          <a:bodyPr/>
          <a:lstStyle/>
          <a:p>
            <a:fld id="{B5CEABB6-07DC-46E8-9B57-56EC44A396E5}" type="slidenum">
              <a:rPr lang="en-US" smtClean="0"/>
              <a:pPr/>
              <a:t>20</a:t>
            </a:fld>
            <a:endParaRPr lang="en-US" dirty="0"/>
          </a:p>
        </p:txBody>
      </p:sp>
      <p:pic>
        <p:nvPicPr>
          <p:cNvPr id="7" name="Picture Placeholder 6" descr="@allornothingalli - Instagram">
            <a:extLst>
              <a:ext uri="{FF2B5EF4-FFF2-40B4-BE49-F238E27FC236}">
                <a16:creationId xmlns:a16="http://schemas.microsoft.com/office/drawing/2014/main" id="{4873F8AF-B533-4958-B3B4-7F17245E3AA7}"/>
              </a:ext>
            </a:extLst>
          </p:cNvPr>
          <p:cNvPicPr>
            <a:picLocks noGrp="1" noChangeAspect="1"/>
          </p:cNvPicPr>
          <p:nvPr>
            <p:ph type="pic" sz="quarter" idx="14"/>
          </p:nvPr>
        </p:nvPicPr>
        <p:blipFill>
          <a:blip r:embed="rId2"/>
          <a:srcRect l="4081" r="4081"/>
          <a:stretch>
            <a:fillRect/>
          </a:stretch>
        </p:blipFill>
        <p:spPr/>
      </p:pic>
      <p:pic>
        <p:nvPicPr>
          <p:cNvPr id="25" name="Picture Placeholder 24" descr="@Jen_outside - Instagram">
            <a:extLst>
              <a:ext uri="{FF2B5EF4-FFF2-40B4-BE49-F238E27FC236}">
                <a16:creationId xmlns:a16="http://schemas.microsoft.com/office/drawing/2014/main" id="{21F641EC-6DC0-4EB4-AE65-7D9F6CEF0C8A}"/>
              </a:ext>
            </a:extLst>
          </p:cNvPr>
          <p:cNvPicPr>
            <a:picLocks noGrp="1" noChangeAspect="1"/>
          </p:cNvPicPr>
          <p:nvPr>
            <p:ph type="pic" sz="quarter" idx="16"/>
          </p:nvPr>
        </p:nvPicPr>
        <p:blipFill>
          <a:blip r:embed="rId3"/>
          <a:srcRect l="4079" r="4079"/>
          <a:stretch>
            <a:fillRect/>
          </a:stretch>
        </p:blipFill>
        <p:spPr/>
      </p:pic>
      <p:pic>
        <p:nvPicPr>
          <p:cNvPr id="27" name="Picture 26" descr="Shape&#10;&#10;Description automatically generated with medium confidence">
            <a:extLst>
              <a:ext uri="{FF2B5EF4-FFF2-40B4-BE49-F238E27FC236}">
                <a16:creationId xmlns:a16="http://schemas.microsoft.com/office/drawing/2014/main" id="{7DB78005-3370-4F5F-B4C3-8345D443A767}"/>
              </a:ext>
            </a:extLst>
          </p:cNvPr>
          <p:cNvPicPr>
            <a:picLocks noChangeAspect="1"/>
          </p:cNvPicPr>
          <p:nvPr/>
        </p:nvPicPr>
        <p:blipFill>
          <a:blip r:embed="rId4"/>
          <a:stretch>
            <a:fillRect/>
          </a:stretch>
        </p:blipFill>
        <p:spPr>
          <a:xfrm>
            <a:off x="1972354" y="323199"/>
            <a:ext cx="3037567" cy="1252996"/>
          </a:xfrm>
          <a:prstGeom prst="rect">
            <a:avLst/>
          </a:prstGeom>
        </p:spPr>
      </p:pic>
      <p:pic>
        <p:nvPicPr>
          <p:cNvPr id="29" name="Picture 28" descr="Text&#10;&#10;Description automatically generated">
            <a:extLst>
              <a:ext uri="{FF2B5EF4-FFF2-40B4-BE49-F238E27FC236}">
                <a16:creationId xmlns:a16="http://schemas.microsoft.com/office/drawing/2014/main" id="{B2FBF225-27E0-4D5E-B275-3149C12BC837}"/>
              </a:ext>
            </a:extLst>
          </p:cNvPr>
          <p:cNvPicPr>
            <a:picLocks noChangeAspect="1"/>
          </p:cNvPicPr>
          <p:nvPr/>
        </p:nvPicPr>
        <p:blipFill>
          <a:blip r:embed="rId5"/>
          <a:stretch>
            <a:fillRect/>
          </a:stretch>
        </p:blipFill>
        <p:spPr>
          <a:xfrm>
            <a:off x="311169" y="272435"/>
            <a:ext cx="1661185" cy="1161531"/>
          </a:xfrm>
          <a:prstGeom prst="rect">
            <a:avLst/>
          </a:prstGeom>
        </p:spPr>
      </p:pic>
      <p:pic>
        <p:nvPicPr>
          <p:cNvPr id="31" name="Picture 30" descr="Logo&#10;&#10;Description automatically generated">
            <a:extLst>
              <a:ext uri="{FF2B5EF4-FFF2-40B4-BE49-F238E27FC236}">
                <a16:creationId xmlns:a16="http://schemas.microsoft.com/office/drawing/2014/main" id="{F48CBB78-A6F0-4F16-A92A-E929BAFB2238}"/>
              </a:ext>
            </a:extLst>
          </p:cNvPr>
          <p:cNvPicPr>
            <a:picLocks noChangeAspect="1"/>
          </p:cNvPicPr>
          <p:nvPr/>
        </p:nvPicPr>
        <p:blipFill>
          <a:blip r:embed="rId6"/>
          <a:stretch>
            <a:fillRect/>
          </a:stretch>
        </p:blipFill>
        <p:spPr>
          <a:xfrm>
            <a:off x="5155811" y="124376"/>
            <a:ext cx="1648288" cy="1650643"/>
          </a:xfrm>
          <a:prstGeom prst="rect">
            <a:avLst/>
          </a:prstGeom>
        </p:spPr>
      </p:pic>
      <p:sp>
        <p:nvSpPr>
          <p:cNvPr id="5" name="Picture Placeholder 4">
            <a:extLst>
              <a:ext uri="{FF2B5EF4-FFF2-40B4-BE49-F238E27FC236}">
                <a16:creationId xmlns:a16="http://schemas.microsoft.com/office/drawing/2014/main" id="{8F9608C6-4813-4D36-A0C1-2D069A5865E4}"/>
              </a:ext>
            </a:extLst>
          </p:cNvPr>
          <p:cNvSpPr>
            <a:spLocks noGrp="1"/>
          </p:cNvSpPr>
          <p:nvPr>
            <p:ph type="pic" sz="quarter" idx="15"/>
          </p:nvPr>
        </p:nvSpPr>
        <p:spPr/>
      </p:sp>
      <p:pic>
        <p:nvPicPr>
          <p:cNvPr id="15" name="Picture Placeholder 7" descr="A picture containing person, outdoor, sky, mountain&#10;&#10;Description automatically generated">
            <a:extLst>
              <a:ext uri="{FF2B5EF4-FFF2-40B4-BE49-F238E27FC236}">
                <a16:creationId xmlns:a16="http://schemas.microsoft.com/office/drawing/2014/main" id="{D06AB38E-635C-4390-AF3A-1670C9BA47A0}"/>
              </a:ext>
            </a:extLst>
          </p:cNvPr>
          <p:cNvPicPr>
            <a:picLocks noChangeAspect="1"/>
          </p:cNvPicPr>
          <p:nvPr/>
        </p:nvPicPr>
        <p:blipFill>
          <a:blip r:embed="rId7"/>
          <a:srcRect l="482" r="482"/>
          <a:stretch>
            <a:fillRect/>
          </a:stretch>
        </p:blipFill>
        <p:spPr>
          <a:xfrm>
            <a:off x="10472928" y="5138928"/>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pic>
      <p:sp>
        <p:nvSpPr>
          <p:cNvPr id="14" name="TextBox 13">
            <a:extLst>
              <a:ext uri="{FF2B5EF4-FFF2-40B4-BE49-F238E27FC236}">
                <a16:creationId xmlns:a16="http://schemas.microsoft.com/office/drawing/2014/main" id="{B8CB29C4-4C3C-4598-8F21-858AC5514424}"/>
              </a:ext>
            </a:extLst>
          </p:cNvPr>
          <p:cNvSpPr txBox="1"/>
          <p:nvPr/>
        </p:nvSpPr>
        <p:spPr>
          <a:xfrm>
            <a:off x="11342914" y="1372612"/>
            <a:ext cx="849086"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err="1">
                <a:solidFill>
                  <a:schemeClr val="bg1"/>
                </a:solidFill>
              </a:rPr>
              <a:t>Allornothingalli</a:t>
            </a:r>
            <a:r>
              <a:rPr lang="en-US" sz="800" dirty="0">
                <a:solidFill>
                  <a:schemeClr val="bg1"/>
                </a:solidFill>
              </a:rPr>
              <a:t> - Instagram</a:t>
            </a:r>
          </a:p>
        </p:txBody>
      </p:sp>
      <p:sp>
        <p:nvSpPr>
          <p:cNvPr id="16" name="TextBox 15">
            <a:extLst>
              <a:ext uri="{FF2B5EF4-FFF2-40B4-BE49-F238E27FC236}">
                <a16:creationId xmlns:a16="http://schemas.microsoft.com/office/drawing/2014/main" id="{BAAFDDF7-E58B-4975-B185-F0598C84E5F8}"/>
              </a:ext>
            </a:extLst>
          </p:cNvPr>
          <p:cNvSpPr txBox="1"/>
          <p:nvPr/>
        </p:nvSpPr>
        <p:spPr>
          <a:xfrm>
            <a:off x="7922781" y="3090446"/>
            <a:ext cx="833126"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err="1">
                <a:solidFill>
                  <a:schemeClr val="bg1"/>
                </a:solidFill>
              </a:rPr>
              <a:t>Jen_Outside</a:t>
            </a:r>
            <a:r>
              <a:rPr lang="en-US" sz="800" dirty="0">
                <a:solidFill>
                  <a:schemeClr val="bg1"/>
                </a:solidFill>
              </a:rPr>
              <a:t> - Instagram</a:t>
            </a:r>
          </a:p>
        </p:txBody>
      </p:sp>
      <p:sp>
        <p:nvSpPr>
          <p:cNvPr id="17" name="TextBox 16">
            <a:extLst>
              <a:ext uri="{FF2B5EF4-FFF2-40B4-BE49-F238E27FC236}">
                <a16:creationId xmlns:a16="http://schemas.microsoft.com/office/drawing/2014/main" id="{0FD6BFF1-A3A3-4479-9930-4F02DDA37639}"/>
              </a:ext>
            </a:extLst>
          </p:cNvPr>
          <p:cNvSpPr txBox="1"/>
          <p:nvPr/>
        </p:nvSpPr>
        <p:spPr>
          <a:xfrm>
            <a:off x="11356975" y="6519446"/>
            <a:ext cx="833126"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a:solidFill>
                  <a:schemeClr val="bg1"/>
                </a:solidFill>
              </a:rPr>
              <a:t>Boulder OSMP Instagram</a:t>
            </a:r>
          </a:p>
        </p:txBody>
      </p:sp>
    </p:spTree>
    <p:extLst>
      <p:ext uri="{BB962C8B-B14F-4D97-AF65-F5344CB8AC3E}">
        <p14:creationId xmlns:p14="http://schemas.microsoft.com/office/powerpoint/2010/main" val="2462123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E5B2E-82F9-45B9-805D-13C7A5F20B80}"/>
              </a:ext>
            </a:extLst>
          </p:cNvPr>
          <p:cNvSpPr>
            <a:spLocks noGrp="1"/>
          </p:cNvSpPr>
          <p:nvPr>
            <p:ph type="title"/>
          </p:nvPr>
        </p:nvSpPr>
        <p:spPr/>
        <p:txBody>
          <a:bodyPr/>
          <a:lstStyle/>
          <a:p>
            <a:r>
              <a:rPr lang="en-US" dirty="0"/>
              <a:t>Sources Cited:</a:t>
            </a:r>
          </a:p>
        </p:txBody>
      </p:sp>
      <p:sp>
        <p:nvSpPr>
          <p:cNvPr id="4" name="Content Placeholder 3">
            <a:extLst>
              <a:ext uri="{FF2B5EF4-FFF2-40B4-BE49-F238E27FC236}">
                <a16:creationId xmlns:a16="http://schemas.microsoft.com/office/drawing/2014/main" id="{7F7C979B-9AE0-423F-848C-8ABEE03862FC}"/>
              </a:ext>
            </a:extLst>
          </p:cNvPr>
          <p:cNvSpPr>
            <a:spLocks noGrp="1"/>
          </p:cNvSpPr>
          <p:nvPr>
            <p:ph idx="1"/>
          </p:nvPr>
        </p:nvSpPr>
        <p:spPr>
          <a:xfrm>
            <a:off x="1130299" y="3233057"/>
            <a:ext cx="10444929" cy="2964543"/>
          </a:xfrm>
        </p:spPr>
        <p:txBody>
          <a:bodyPr>
            <a:normAutofit lnSpcReduction="10000"/>
          </a:bodyPr>
          <a:lstStyle/>
          <a:p>
            <a:pPr marL="285750" indent="-285750">
              <a:buFont typeface="Wingdings" panose="05000000000000000000" pitchFamily="2" charset="2"/>
              <a:buChar char="§"/>
            </a:pPr>
            <a:r>
              <a:rPr lang="en-US" dirty="0" err="1"/>
              <a:t>Drage</a:t>
            </a:r>
            <a:r>
              <a:rPr lang="en-US" dirty="0"/>
              <a:t>, E., Rice, W. L., Miller, Z. D., Newton, J. N., </a:t>
            </a:r>
            <a:r>
              <a:rPr lang="en-US" dirty="0" err="1"/>
              <a:t>D’Antonio</a:t>
            </a:r>
            <a:r>
              <a:rPr lang="en-US" dirty="0"/>
              <a:t>, A., Newman, P., &amp; </a:t>
            </a:r>
            <a:r>
              <a:rPr lang="en-US" dirty="0" err="1"/>
              <a:t>Taff</a:t>
            </a:r>
            <a:r>
              <a:rPr lang="en-US" dirty="0"/>
              <a:t>, B. D. (2021). Mapping spatial dimensions of Wilderness recreation outcomes: A study of overnight users</a:t>
            </a:r>
            <a:r>
              <a:rPr lang="en-US" i="1" dirty="0"/>
              <a:t>. Journal on Protected Mountain Areas Research and Management, 13(1), </a:t>
            </a:r>
            <a:r>
              <a:rPr lang="en-US" dirty="0"/>
              <a:t>31–40.</a:t>
            </a:r>
          </a:p>
          <a:p>
            <a:pPr marL="285750" indent="-285750">
              <a:buFont typeface="Wingdings" panose="05000000000000000000" pitchFamily="2" charset="2"/>
              <a:buChar char="§"/>
            </a:pPr>
            <a:r>
              <a:rPr lang="en-US" dirty="0"/>
              <a:t>Driver, B. L., &amp; Bruns, D. (2008). Implementing OFM on public nature-based recreation and related amenity resources. In Driver, B.L. (Ed.), Managing to optimize the beneficial outcomes of recreation (pp. 39-74). State College, PA: Venture Publishing.</a:t>
            </a:r>
          </a:p>
          <a:p>
            <a:pPr marL="285750" indent="-285750">
              <a:buFont typeface="Wingdings" panose="05000000000000000000" pitchFamily="2" charset="2"/>
              <a:buChar char="§"/>
            </a:pPr>
            <a:r>
              <a:rPr lang="en-US" dirty="0"/>
              <a:t>Manning, R. E. (2012). Frameworks for defining and managing the wilderness experience. In D. N. Cole (Ed.), Wilderness visitor experiences: Progress in research and management (pp. 158–176). </a:t>
            </a:r>
            <a:r>
              <a:rPr lang="en-US" i="1" dirty="0"/>
              <a:t>U.S. Department of Agriculture, Forest Service, Rocky Mountain Research Station</a:t>
            </a:r>
            <a:r>
              <a:rPr lang="en-US" dirty="0"/>
              <a:t>.</a:t>
            </a:r>
          </a:p>
          <a:p>
            <a:pPr marL="285750" indent="-285750">
              <a:buFont typeface="Wingdings" panose="05000000000000000000" pitchFamily="2" charset="2"/>
              <a:buChar char="§"/>
            </a:pPr>
            <a:r>
              <a:rPr lang="en-US" dirty="0"/>
              <a:t>Miller, Z. D., Rice, W. L., </a:t>
            </a:r>
            <a:r>
              <a:rPr lang="en-US" dirty="0" err="1"/>
              <a:t>Taff</a:t>
            </a:r>
            <a:r>
              <a:rPr lang="en-US" dirty="0"/>
              <a:t>, B. D., Newman, P., Figure, G., &amp; Coleman, J. (2018). Understanding visitor motivations at Jimmy Carter National Historic Site: A principal components approach. </a:t>
            </a:r>
            <a:r>
              <a:rPr lang="en-US" i="1" dirty="0"/>
              <a:t>Heritage, 1</a:t>
            </a:r>
            <a:r>
              <a:rPr lang="en-US" dirty="0"/>
              <a:t>, 328–334.</a:t>
            </a:r>
          </a:p>
          <a:p>
            <a:pPr marL="285750" indent="-285750">
              <a:buFont typeface="Wingdings" panose="05000000000000000000" pitchFamily="2" charset="2"/>
              <a:buChar char="§"/>
            </a:pPr>
            <a:endParaRPr lang="en-US" dirty="0"/>
          </a:p>
        </p:txBody>
      </p:sp>
      <p:sp>
        <p:nvSpPr>
          <p:cNvPr id="5" name="Date Placeholder 4">
            <a:extLst>
              <a:ext uri="{FF2B5EF4-FFF2-40B4-BE49-F238E27FC236}">
                <a16:creationId xmlns:a16="http://schemas.microsoft.com/office/drawing/2014/main" id="{2BE2DDC9-B4BD-4F62-875F-D4FB9F396D67}"/>
              </a:ext>
            </a:extLst>
          </p:cNvPr>
          <p:cNvSpPr>
            <a:spLocks noGrp="1"/>
          </p:cNvSpPr>
          <p:nvPr>
            <p:ph type="dt" sz="half" idx="2"/>
          </p:nvPr>
        </p:nvSpPr>
        <p:spPr/>
        <p:txBody>
          <a:bodyPr/>
          <a:lstStyle/>
          <a:p>
            <a:r>
              <a:rPr lang="en-US" dirty="0"/>
              <a:t>4/22/2022</a:t>
            </a:r>
          </a:p>
        </p:txBody>
      </p:sp>
      <p:sp>
        <p:nvSpPr>
          <p:cNvPr id="6" name="Footer Placeholder 5">
            <a:extLst>
              <a:ext uri="{FF2B5EF4-FFF2-40B4-BE49-F238E27FC236}">
                <a16:creationId xmlns:a16="http://schemas.microsoft.com/office/drawing/2014/main" id="{D66CBF85-23C4-4172-8F68-C345170D4F36}"/>
              </a:ext>
            </a:extLst>
          </p:cNvPr>
          <p:cNvSpPr>
            <a:spLocks noGrp="1"/>
          </p:cNvSpPr>
          <p:nvPr>
            <p:ph type="ftr" sz="quarter" idx="3"/>
          </p:nvPr>
        </p:nvSpPr>
        <p:spPr/>
        <p:txBody>
          <a:bodyPr/>
          <a:lstStyle/>
          <a:p>
            <a:r>
              <a:rPr lang="en-US" dirty="0"/>
              <a:t>Quality of Life Indicators</a:t>
            </a:r>
          </a:p>
          <a:p>
            <a:endParaRPr lang="en-US" dirty="0"/>
          </a:p>
        </p:txBody>
      </p:sp>
      <p:sp>
        <p:nvSpPr>
          <p:cNvPr id="7" name="Slide Number Placeholder 6">
            <a:extLst>
              <a:ext uri="{FF2B5EF4-FFF2-40B4-BE49-F238E27FC236}">
                <a16:creationId xmlns:a16="http://schemas.microsoft.com/office/drawing/2014/main" id="{A6EDF767-0468-4303-A4A1-DEDE8ABACA22}"/>
              </a:ext>
            </a:extLst>
          </p:cNvPr>
          <p:cNvSpPr>
            <a:spLocks noGrp="1"/>
          </p:cNvSpPr>
          <p:nvPr>
            <p:ph type="sldNum" sz="quarter" idx="4"/>
          </p:nvPr>
        </p:nvSpPr>
        <p:spPr/>
        <p:txBody>
          <a:bodyPr/>
          <a:lstStyle/>
          <a:p>
            <a:fld id="{B5CEABB6-07DC-46E8-9B57-56EC44A396E5}" type="slidenum">
              <a:rPr lang="en-US" smtClean="0"/>
              <a:pPr/>
              <a:t>21</a:t>
            </a:fld>
            <a:endParaRPr lang="en-US" dirty="0"/>
          </a:p>
        </p:txBody>
      </p:sp>
    </p:spTree>
    <p:extLst>
      <p:ext uri="{BB962C8B-B14F-4D97-AF65-F5344CB8AC3E}">
        <p14:creationId xmlns:p14="http://schemas.microsoft.com/office/powerpoint/2010/main" val="1904578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024242-58B5-4BAC-B479-1853095B473A}"/>
              </a:ext>
            </a:extLst>
          </p:cNvPr>
          <p:cNvSpPr>
            <a:spLocks noGrp="1"/>
          </p:cNvSpPr>
          <p:nvPr>
            <p:ph type="title"/>
          </p:nvPr>
        </p:nvSpPr>
        <p:spPr/>
        <p:txBody>
          <a:bodyPr/>
          <a:lstStyle/>
          <a:p>
            <a:r>
              <a:rPr lang="en-US" dirty="0"/>
              <a:t>Sources Cont.</a:t>
            </a:r>
          </a:p>
        </p:txBody>
      </p:sp>
      <p:sp>
        <p:nvSpPr>
          <p:cNvPr id="4" name="Content Placeholder 3">
            <a:extLst>
              <a:ext uri="{FF2B5EF4-FFF2-40B4-BE49-F238E27FC236}">
                <a16:creationId xmlns:a16="http://schemas.microsoft.com/office/drawing/2014/main" id="{30E2129D-D3AE-4AD9-87C8-D906E84AD35F}"/>
              </a:ext>
            </a:extLst>
          </p:cNvPr>
          <p:cNvSpPr>
            <a:spLocks noGrp="1"/>
          </p:cNvSpPr>
          <p:nvPr>
            <p:ph idx="1"/>
          </p:nvPr>
        </p:nvSpPr>
        <p:spPr>
          <a:xfrm>
            <a:off x="1130299" y="3233057"/>
            <a:ext cx="10466445" cy="2964543"/>
          </a:xfrm>
        </p:spPr>
        <p:txBody>
          <a:bodyPr>
            <a:normAutofit/>
          </a:bodyPr>
          <a:lstStyle/>
          <a:p>
            <a:pPr marL="285750" indent="-285750">
              <a:buFont typeface="Wingdings" panose="05000000000000000000" pitchFamily="2" charset="2"/>
              <a:buChar char="§"/>
            </a:pPr>
            <a:r>
              <a:rPr lang="en-US" dirty="0"/>
              <a:t>Open Space and Mountain Parks. (n.d.). </a:t>
            </a:r>
            <a:r>
              <a:rPr lang="en-US" i="1" dirty="0"/>
              <a:t>Open Space and Mountain Parks</a:t>
            </a:r>
            <a:r>
              <a:rPr lang="en-US" dirty="0"/>
              <a:t>. City of Boulder. Retrieved February 15, 2022, from https://bouldercolorado.gov/government/departments/open-space-mountain-parks/about#main-content</a:t>
            </a:r>
          </a:p>
          <a:p>
            <a:pPr marL="285750" indent="-285750">
              <a:buFont typeface="Wingdings" panose="05000000000000000000" pitchFamily="2" charset="2"/>
              <a:buChar char="§"/>
            </a:pPr>
            <a:r>
              <a:rPr lang="en-US" dirty="0" err="1"/>
              <a:t>Pietilä</a:t>
            </a:r>
            <a:r>
              <a:rPr lang="en-US" dirty="0"/>
              <a:t>, M. (2017). Do visitor experiences differ across recreation settings? Using geographical information systems to study the setting-experience relationship. </a:t>
            </a:r>
            <a:r>
              <a:rPr lang="en-US" i="1" dirty="0"/>
              <a:t>Visitor Studies, 20(2), </a:t>
            </a:r>
            <a:r>
              <a:rPr lang="en-US" dirty="0"/>
              <a:t>187–201.</a:t>
            </a:r>
          </a:p>
          <a:p>
            <a:pPr marL="285750" indent="-285750">
              <a:buFont typeface="Wingdings" panose="05000000000000000000" pitchFamily="2" charset="2"/>
              <a:buChar char="§"/>
            </a:pPr>
            <a:r>
              <a:rPr lang="en-US" dirty="0"/>
              <a:t>Rice, W. L., </a:t>
            </a:r>
            <a:r>
              <a:rPr lang="en-US" dirty="0" err="1"/>
              <a:t>Taff</a:t>
            </a:r>
            <a:r>
              <a:rPr lang="en-US" dirty="0"/>
              <a:t>, B. D., Newman, P. B., Miller, Z. D., </a:t>
            </a:r>
            <a:r>
              <a:rPr lang="en-US" dirty="0" err="1"/>
              <a:t>D’Antonio</a:t>
            </a:r>
            <a:r>
              <a:rPr lang="en-US" dirty="0"/>
              <a:t>, A. L., Baker, J. T., </a:t>
            </a:r>
            <a:r>
              <a:rPr lang="en-US" dirty="0" err="1"/>
              <a:t>Monz</a:t>
            </a:r>
            <a:r>
              <a:rPr lang="en-US" dirty="0"/>
              <a:t>, C., Newton, J. N., &amp; Zipp, K. Y. (2019). Grand expectations: Understanding visitor motivations and outcome interference in Grand Teton National Park, Wyoming</a:t>
            </a:r>
            <a:r>
              <a:rPr lang="en-US" i="1" dirty="0"/>
              <a:t>. Journal of Park and Recreation Administration, 37(2)</a:t>
            </a:r>
            <a:r>
              <a:rPr lang="en-US" dirty="0"/>
              <a:t>, 26–44.</a:t>
            </a:r>
          </a:p>
          <a:p>
            <a:pPr marL="285750" indent="-285750">
              <a:buFont typeface="Wingdings" panose="05000000000000000000" pitchFamily="2" charset="2"/>
              <a:buChar char="§"/>
            </a:pPr>
            <a:r>
              <a:rPr lang="en-US" dirty="0"/>
              <a:t>Saldaña, J. (2016). The coding manual for qualitative researchers (3rd ed.). </a:t>
            </a:r>
            <a:r>
              <a:rPr lang="en-US" i="1" dirty="0"/>
              <a:t>SAGE</a:t>
            </a:r>
            <a:r>
              <a:rPr lang="en-US" dirty="0"/>
              <a:t>.</a:t>
            </a:r>
          </a:p>
          <a:p>
            <a:endParaRPr lang="en-US" dirty="0"/>
          </a:p>
          <a:p>
            <a:endParaRPr lang="en-US" dirty="0"/>
          </a:p>
        </p:txBody>
      </p:sp>
      <p:sp>
        <p:nvSpPr>
          <p:cNvPr id="5" name="Date Placeholder 4">
            <a:extLst>
              <a:ext uri="{FF2B5EF4-FFF2-40B4-BE49-F238E27FC236}">
                <a16:creationId xmlns:a16="http://schemas.microsoft.com/office/drawing/2014/main" id="{37E40D75-71A7-4A88-960F-DE3B270B3619}"/>
              </a:ext>
            </a:extLst>
          </p:cNvPr>
          <p:cNvSpPr>
            <a:spLocks noGrp="1"/>
          </p:cNvSpPr>
          <p:nvPr>
            <p:ph type="dt" sz="half" idx="2"/>
          </p:nvPr>
        </p:nvSpPr>
        <p:spPr/>
        <p:txBody>
          <a:bodyPr/>
          <a:lstStyle/>
          <a:p>
            <a:r>
              <a:rPr lang="en-US"/>
              <a:t>4/22/2022</a:t>
            </a:r>
            <a:endParaRPr lang="en-US" dirty="0"/>
          </a:p>
        </p:txBody>
      </p:sp>
      <p:sp>
        <p:nvSpPr>
          <p:cNvPr id="6" name="Footer Placeholder 5">
            <a:extLst>
              <a:ext uri="{FF2B5EF4-FFF2-40B4-BE49-F238E27FC236}">
                <a16:creationId xmlns:a16="http://schemas.microsoft.com/office/drawing/2014/main" id="{C571627B-6923-4256-A72F-21431304CA57}"/>
              </a:ext>
            </a:extLst>
          </p:cNvPr>
          <p:cNvSpPr>
            <a:spLocks noGrp="1"/>
          </p:cNvSpPr>
          <p:nvPr>
            <p:ph type="ftr" sz="quarter" idx="3"/>
          </p:nvPr>
        </p:nvSpPr>
        <p:spPr/>
        <p:txBody>
          <a:bodyPr/>
          <a:lstStyle/>
          <a:p>
            <a:r>
              <a:rPr lang="en-US" dirty="0"/>
              <a:t>Quality of Life Indicators</a:t>
            </a:r>
          </a:p>
          <a:p>
            <a:endParaRPr lang="en-US" dirty="0"/>
          </a:p>
        </p:txBody>
      </p:sp>
      <p:sp>
        <p:nvSpPr>
          <p:cNvPr id="7" name="Slide Number Placeholder 6">
            <a:extLst>
              <a:ext uri="{FF2B5EF4-FFF2-40B4-BE49-F238E27FC236}">
                <a16:creationId xmlns:a16="http://schemas.microsoft.com/office/drawing/2014/main" id="{CA25162E-8A78-4F25-A6AC-F7F8650380B3}"/>
              </a:ext>
            </a:extLst>
          </p:cNvPr>
          <p:cNvSpPr>
            <a:spLocks noGrp="1"/>
          </p:cNvSpPr>
          <p:nvPr>
            <p:ph type="sldNum" sz="quarter" idx="4"/>
          </p:nvPr>
        </p:nvSpPr>
        <p:spPr/>
        <p:txBody>
          <a:bodyPr/>
          <a:lstStyle/>
          <a:p>
            <a:fld id="{B5CEABB6-07DC-46E8-9B57-56EC44A396E5}" type="slidenum">
              <a:rPr lang="en-US" smtClean="0"/>
              <a:pPr/>
              <a:t>22</a:t>
            </a:fld>
            <a:endParaRPr lang="en-US" dirty="0"/>
          </a:p>
        </p:txBody>
      </p:sp>
    </p:spTree>
    <p:extLst>
      <p:ext uri="{BB962C8B-B14F-4D97-AF65-F5344CB8AC3E}">
        <p14:creationId xmlns:p14="http://schemas.microsoft.com/office/powerpoint/2010/main" val="1154081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sky, outdoor, person, mountain&#10;&#10;Description automatically generated">
            <a:extLst>
              <a:ext uri="{FF2B5EF4-FFF2-40B4-BE49-F238E27FC236}">
                <a16:creationId xmlns:a16="http://schemas.microsoft.com/office/drawing/2014/main" id="{30572F65-5AC1-40AB-B7B3-C49FF300BB1A}"/>
              </a:ext>
            </a:extLst>
          </p:cNvPr>
          <p:cNvPicPr>
            <a:picLocks noGrp="1" noChangeAspect="1"/>
          </p:cNvPicPr>
          <p:nvPr>
            <p:ph type="pic" sz="quarter" idx="10"/>
          </p:nvPr>
        </p:nvPicPr>
        <p:blipFill rotWithShape="1">
          <a:blip r:embed="rId2"/>
          <a:srcRect t="42934"/>
          <a:stretch/>
        </p:blipFill>
        <p:spPr>
          <a:xfrm>
            <a:off x="342900" y="0"/>
            <a:ext cx="11849100" cy="6858000"/>
          </a:xfrm>
        </p:spPr>
      </p:pic>
      <p:sp>
        <p:nvSpPr>
          <p:cNvPr id="2" name="Title 1">
            <a:extLst>
              <a:ext uri="{FF2B5EF4-FFF2-40B4-BE49-F238E27FC236}">
                <a16:creationId xmlns:a16="http://schemas.microsoft.com/office/drawing/2014/main" id="{9D2DCC9C-7429-45B0-8103-C0D206342BE7}"/>
              </a:ext>
            </a:extLst>
          </p:cNvPr>
          <p:cNvSpPr>
            <a:spLocks noGrp="1"/>
          </p:cNvSpPr>
          <p:nvPr>
            <p:ph type="title"/>
          </p:nvPr>
        </p:nvSpPr>
        <p:spPr>
          <a:xfrm>
            <a:off x="654423" y="136525"/>
            <a:ext cx="4571254" cy="1285315"/>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0"/>
          <a:lstStyle/>
          <a:p>
            <a:r>
              <a:rPr lang="en-US" dirty="0"/>
              <a:t>Meet the presenter</a:t>
            </a:r>
          </a:p>
        </p:txBody>
      </p:sp>
      <p:sp>
        <p:nvSpPr>
          <p:cNvPr id="3" name="Content Placeholder 2">
            <a:extLst>
              <a:ext uri="{FF2B5EF4-FFF2-40B4-BE49-F238E27FC236}">
                <a16:creationId xmlns:a16="http://schemas.microsoft.com/office/drawing/2014/main" id="{02DFCE27-D56E-4D7D-9A28-3C699A6B64C9}"/>
              </a:ext>
            </a:extLst>
          </p:cNvPr>
          <p:cNvSpPr>
            <a:spLocks noGrp="1"/>
          </p:cNvSpPr>
          <p:nvPr>
            <p:ph idx="1"/>
          </p:nvPr>
        </p:nvSpPr>
        <p:spPr>
          <a:xfrm>
            <a:off x="741382" y="1558365"/>
            <a:ext cx="4300520" cy="3421092"/>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45720" rIns="91440" bIns="45720" rtlCol="0" anchor="t">
            <a:noAutofit/>
          </a:bodyPr>
          <a:lstStyle/>
          <a:p>
            <a:pPr algn="ctr"/>
            <a:r>
              <a:rPr lang="en-US" sz="1800" dirty="0"/>
              <a:t>Lane is in his senior year at the University of Montana, earning a dual degree in Parks, Tourism, &amp; Recreation Management (B.S.) </a:t>
            </a:r>
            <a:r>
              <a:rPr lang="en-US" sz="1800" u="sng" dirty="0"/>
              <a:t>and</a:t>
            </a:r>
            <a:r>
              <a:rPr lang="en-US" sz="1800" dirty="0"/>
              <a:t> Wildlife Biology (B.S.). After graduating, Lane hopes to pursue a masters degree program that blends his background in the social and natural sciences. As a Research Assistant in the Wildland and Recreation Management lab at the U. of Montana, he was fortunate enough to gain undergraduate research experience working with Dr. Will Rice and the Boulder, CO, OSMP Team.</a:t>
            </a:r>
          </a:p>
        </p:txBody>
      </p:sp>
      <p:sp>
        <p:nvSpPr>
          <p:cNvPr id="11" name="Date Placeholder 10">
            <a:extLst>
              <a:ext uri="{FF2B5EF4-FFF2-40B4-BE49-F238E27FC236}">
                <a16:creationId xmlns:a16="http://schemas.microsoft.com/office/drawing/2014/main" id="{AE5A3A44-9AA5-441A-84D6-481B1B8F2DA5}"/>
              </a:ext>
            </a:extLst>
          </p:cNvPr>
          <p:cNvSpPr>
            <a:spLocks noGrp="1"/>
          </p:cNvSpPr>
          <p:nvPr>
            <p:ph type="dt" sz="half" idx="2"/>
          </p:nvPr>
        </p:nvSpPr>
        <p:spPr>
          <a:xfrm>
            <a:off x="838200" y="6356350"/>
            <a:ext cx="2743200" cy="365125"/>
          </a:xfrm>
        </p:spPr>
        <p:txBody>
          <a:bodyPr/>
          <a:lstStyle/>
          <a:p>
            <a:r>
              <a:rPr lang="en-US" dirty="0"/>
              <a:t>4/22/2022</a:t>
            </a:r>
          </a:p>
        </p:txBody>
      </p:sp>
      <p:sp>
        <p:nvSpPr>
          <p:cNvPr id="13" name="Footer Placeholder 12">
            <a:extLst>
              <a:ext uri="{FF2B5EF4-FFF2-40B4-BE49-F238E27FC236}">
                <a16:creationId xmlns:a16="http://schemas.microsoft.com/office/drawing/2014/main" id="{E3E18A86-1F99-42BC-8F64-6A864544AAAF}"/>
              </a:ext>
            </a:extLst>
          </p:cNvPr>
          <p:cNvSpPr>
            <a:spLocks noGrp="1"/>
          </p:cNvSpPr>
          <p:nvPr>
            <p:ph type="ftr" sz="quarter" idx="3"/>
          </p:nvPr>
        </p:nvSpPr>
        <p:spPr>
          <a:xfrm>
            <a:off x="4038600" y="6356350"/>
            <a:ext cx="4114800" cy="365125"/>
          </a:xfrm>
        </p:spPr>
        <p:txBody>
          <a:bodyPr/>
          <a:lstStyle/>
          <a:p>
            <a:r>
              <a:rPr lang="en-US" dirty="0"/>
              <a:t>Quality of Life Indicators</a:t>
            </a:r>
          </a:p>
        </p:txBody>
      </p:sp>
      <p:sp>
        <p:nvSpPr>
          <p:cNvPr id="15" name="Slide Number Placeholder 14">
            <a:extLst>
              <a:ext uri="{FF2B5EF4-FFF2-40B4-BE49-F238E27FC236}">
                <a16:creationId xmlns:a16="http://schemas.microsoft.com/office/drawing/2014/main" id="{BA43AAF3-3113-4485-9EE6-34280B4E7D6D}"/>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3</a:t>
            </a:fld>
            <a:endParaRPr lang="en-US" dirty="0"/>
          </a:p>
        </p:txBody>
      </p:sp>
      <p:sp>
        <p:nvSpPr>
          <p:cNvPr id="74" name="Rectangle 73">
            <a:extLst>
              <a:ext uri="{FF2B5EF4-FFF2-40B4-BE49-F238E27FC236}">
                <a16:creationId xmlns:a16="http://schemas.microsoft.com/office/drawing/2014/main" id="{18A24BCD-99AE-4864-B56E-758F526C1A9C}"/>
              </a:ext>
              <a:ext uri="{C183D7F6-B498-43B3-948B-1728B52AA6E4}">
                <adec:decorative xmlns:adec="http://schemas.microsoft.com/office/drawing/2017/decorative" val="1"/>
              </a:ext>
            </a:extLst>
          </p:cNvPr>
          <p:cNvSpPr/>
          <p:nvPr/>
        </p:nvSpPr>
        <p:spPr>
          <a:xfrm>
            <a:off x="741381" y="360446"/>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6482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6761374" y="2084379"/>
            <a:ext cx="4603750" cy="1343025"/>
          </a:xfrm>
        </p:spPr>
        <p:txBody>
          <a:bodyPr/>
          <a:lstStyle/>
          <a:p>
            <a:r>
              <a:rPr lang="en-US" dirty="0"/>
              <a:t>Background</a:t>
            </a:r>
          </a:p>
        </p:txBody>
      </p:sp>
      <p:sp>
        <p:nvSpPr>
          <p:cNvPr id="3" name="Text Placeholder 2">
            <a:extLst>
              <a:ext uri="{FF2B5EF4-FFF2-40B4-BE49-F238E27FC236}">
                <a16:creationId xmlns:a16="http://schemas.microsoft.com/office/drawing/2014/main" id="{6EDAC73C-E6A4-453D-B11A-1A391CDBFC6C}"/>
              </a:ext>
            </a:extLst>
          </p:cNvPr>
          <p:cNvSpPr>
            <a:spLocks noGrp="1"/>
          </p:cNvSpPr>
          <p:nvPr>
            <p:ph type="body" idx="1"/>
          </p:nvPr>
        </p:nvSpPr>
        <p:spPr>
          <a:xfrm>
            <a:off x="6743700" y="3115665"/>
            <a:ext cx="4603750" cy="3186076"/>
          </a:xfrm>
        </p:spPr>
        <p:txBody>
          <a:bodyPr vert="horz" lIns="0" tIns="45720" rIns="91440" bIns="45720" rtlCol="0" anchor="t">
            <a:normAutofit fontScale="92500" lnSpcReduction="10000"/>
          </a:bodyPr>
          <a:lstStyle/>
          <a:p>
            <a:pPr marL="285750" indent="-285750">
              <a:buFont typeface="Wingdings" panose="05000000000000000000" pitchFamily="2" charset="2"/>
              <a:buChar char="§"/>
            </a:pPr>
            <a:r>
              <a:rPr lang="en-US" dirty="0"/>
              <a:t>Boulder, Colorado, Open Space and Mountain Parks manages over 45,000 acres of protected space that contains 155 miles of trails (OSMP, 2022)</a:t>
            </a:r>
          </a:p>
          <a:p>
            <a:pPr marL="285750" indent="-285750">
              <a:buFont typeface="Wingdings" panose="05000000000000000000" pitchFamily="2" charset="2"/>
              <a:buChar char="§"/>
            </a:pPr>
            <a:r>
              <a:rPr lang="en-US" dirty="0"/>
              <a:t>OSMP is considering managing the land using outcome-focused management (OFM) framework following the city’s charter that states the land shall be managed for “recreational value and its contribution to the quality of life of the community” (Boulder, Colorado Charter art. XII, sec. 176).</a:t>
            </a:r>
          </a:p>
          <a:p>
            <a:pPr marL="285750" indent="-285750">
              <a:buFont typeface="Wingdings" panose="05000000000000000000" pitchFamily="2" charset="2"/>
              <a:buChar char="§"/>
            </a:pPr>
            <a:r>
              <a:rPr lang="en-US" dirty="0"/>
              <a:t>Managing for these values has been tricky despite various attempts to develop methods to measure quality of life and well-being outcomes (Manning, 2012; Miller et al., 2018; Rice et al. 2019).</a:t>
            </a:r>
          </a:p>
        </p:txBody>
      </p:sp>
      <p:sp>
        <p:nvSpPr>
          <p:cNvPr id="55" name="Date Placeholder 54">
            <a:extLst>
              <a:ext uri="{FF2B5EF4-FFF2-40B4-BE49-F238E27FC236}">
                <a16:creationId xmlns:a16="http://schemas.microsoft.com/office/drawing/2014/main" id="{F46B5AED-56B8-4366-B448-1813899B2F41}"/>
              </a:ext>
            </a:extLst>
          </p:cNvPr>
          <p:cNvSpPr>
            <a:spLocks noGrp="1"/>
          </p:cNvSpPr>
          <p:nvPr>
            <p:ph type="dt" sz="half" idx="11"/>
          </p:nvPr>
        </p:nvSpPr>
        <p:spPr>
          <a:xfrm>
            <a:off x="6743700" y="6356350"/>
            <a:ext cx="1005116" cy="365125"/>
          </a:xfrm>
        </p:spPr>
        <p:txBody>
          <a:bodyPr/>
          <a:lstStyle/>
          <a:p>
            <a:r>
              <a:rPr lang="en-US" dirty="0"/>
              <a:t>4/22/2022</a:t>
            </a:r>
          </a:p>
        </p:txBody>
      </p:sp>
      <p:sp>
        <p:nvSpPr>
          <p:cNvPr id="56" name="Footer Placeholder 55">
            <a:extLst>
              <a:ext uri="{FF2B5EF4-FFF2-40B4-BE49-F238E27FC236}">
                <a16:creationId xmlns:a16="http://schemas.microsoft.com/office/drawing/2014/main" id="{EB43BFBA-D9A3-4499-932B-7B75A35C488F}"/>
              </a:ext>
            </a:extLst>
          </p:cNvPr>
          <p:cNvSpPr>
            <a:spLocks noGrp="1"/>
          </p:cNvSpPr>
          <p:nvPr>
            <p:ph type="ftr" sz="quarter" idx="12"/>
          </p:nvPr>
        </p:nvSpPr>
        <p:spPr>
          <a:xfrm>
            <a:off x="7903029" y="6356350"/>
            <a:ext cx="2667000" cy="365125"/>
          </a:xfrm>
        </p:spPr>
        <p:txBody>
          <a:bodyPr/>
          <a:lstStyle/>
          <a:p>
            <a:r>
              <a:rPr lang="en-US" dirty="0"/>
              <a:t>Quality of Life Indicators</a:t>
            </a:r>
          </a:p>
        </p:txBody>
      </p:sp>
      <p:sp>
        <p:nvSpPr>
          <p:cNvPr id="57" name="Slide Number Placeholder 56">
            <a:extLst>
              <a:ext uri="{FF2B5EF4-FFF2-40B4-BE49-F238E27FC236}">
                <a16:creationId xmlns:a16="http://schemas.microsoft.com/office/drawing/2014/main" id="{08E38868-AE22-478C-A747-15E01640B58D}"/>
              </a:ext>
            </a:extLst>
          </p:cNvPr>
          <p:cNvSpPr>
            <a:spLocks noGrp="1"/>
          </p:cNvSpPr>
          <p:nvPr>
            <p:ph type="sldNum" sz="quarter" idx="13"/>
          </p:nvPr>
        </p:nvSpPr>
        <p:spPr>
          <a:xfrm>
            <a:off x="10711542" y="6356350"/>
            <a:ext cx="642257" cy="365125"/>
          </a:xfrm>
        </p:spPr>
        <p:txBody>
          <a:bodyPr/>
          <a:lstStyle/>
          <a:p>
            <a:fld id="{B5CEABB6-07DC-46E8-9B57-56EC44A396E5}" type="slidenum">
              <a:rPr lang="en-US" smtClean="0"/>
              <a:pPr/>
              <a:t>4</a:t>
            </a:fld>
            <a:endParaRPr lang="en-US" dirty="0"/>
          </a:p>
        </p:txBody>
      </p:sp>
      <p:pic>
        <p:nvPicPr>
          <p:cNvPr id="8" name="Picture Placeholder 7" descr="Ranger Hammond - OSMP Instagram">
            <a:extLst>
              <a:ext uri="{FF2B5EF4-FFF2-40B4-BE49-F238E27FC236}">
                <a16:creationId xmlns:a16="http://schemas.microsoft.com/office/drawing/2014/main" id="{4DE7429D-5651-445A-8BBB-A91327C0205E}"/>
              </a:ext>
            </a:extLst>
          </p:cNvPr>
          <p:cNvPicPr>
            <a:picLocks noGrp="1" noChangeAspect="1"/>
          </p:cNvPicPr>
          <p:nvPr>
            <p:ph type="pic" sz="quarter" idx="10"/>
          </p:nvPr>
        </p:nvPicPr>
        <p:blipFill>
          <a:blip r:embed="rId2"/>
          <a:srcRect t="5465" b="5465"/>
          <a:stretch>
            <a:fillRect/>
          </a:stretch>
        </p:blipFill>
        <p:spPr/>
      </p:pic>
      <p:sp>
        <p:nvSpPr>
          <p:cNvPr id="9" name="TextBox 8">
            <a:extLst>
              <a:ext uri="{FF2B5EF4-FFF2-40B4-BE49-F238E27FC236}">
                <a16:creationId xmlns:a16="http://schemas.microsoft.com/office/drawing/2014/main" id="{5A063C32-3007-4573-833D-5E889EAB0617}"/>
              </a:ext>
            </a:extLst>
          </p:cNvPr>
          <p:cNvSpPr txBox="1"/>
          <p:nvPr/>
        </p:nvSpPr>
        <p:spPr>
          <a:xfrm>
            <a:off x="2769655" y="6055520"/>
            <a:ext cx="2410865" cy="2462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000" dirty="0">
                <a:solidFill>
                  <a:schemeClr val="bg1"/>
                </a:solidFill>
              </a:rPr>
              <a:t>Ranger Hammond – OSMP Instagram</a:t>
            </a:r>
          </a:p>
        </p:txBody>
      </p:sp>
    </p:spTree>
    <p:extLst>
      <p:ext uri="{BB962C8B-B14F-4D97-AF65-F5344CB8AC3E}">
        <p14:creationId xmlns:p14="http://schemas.microsoft.com/office/powerpoint/2010/main" val="70778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rot="16200000">
            <a:off x="-2374585" y="2766221"/>
            <a:ext cx="6858002" cy="1325563"/>
          </a:xfrm>
        </p:spPr>
        <p:txBody>
          <a:bodyPr/>
          <a:lstStyle/>
          <a:p>
            <a:r>
              <a:rPr lang="en-US" dirty="0"/>
              <a:t>What We Wanted to Accomplish</a:t>
            </a:r>
          </a:p>
        </p:txBody>
      </p:sp>
      <p:sp>
        <p:nvSpPr>
          <p:cNvPr id="10" name="Text Placeholder 9">
            <a:extLst>
              <a:ext uri="{FF2B5EF4-FFF2-40B4-BE49-F238E27FC236}">
                <a16:creationId xmlns:a16="http://schemas.microsoft.com/office/drawing/2014/main" id="{06229164-7E26-4228-8078-D25BF57BBE19}"/>
              </a:ext>
            </a:extLst>
          </p:cNvPr>
          <p:cNvSpPr>
            <a:spLocks noGrp="1"/>
          </p:cNvSpPr>
          <p:nvPr>
            <p:ph type="body" sz="quarter" idx="10"/>
          </p:nvPr>
        </p:nvSpPr>
        <p:spPr>
          <a:xfrm>
            <a:off x="6758940" y="1178560"/>
            <a:ext cx="1143000" cy="674370"/>
          </a:xfrm>
        </p:spPr>
        <p:txBody>
          <a:bodyPr/>
          <a:lstStyle/>
          <a:p>
            <a:r>
              <a:rPr lang="en-US" dirty="0"/>
              <a:t>1</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idx="1"/>
          </p:nvPr>
        </p:nvSpPr>
        <p:spPr>
          <a:xfrm>
            <a:off x="4498340" y="1870710"/>
            <a:ext cx="5664200" cy="674370"/>
          </a:xfrm>
        </p:spPr>
        <p:txBody>
          <a:bodyPr vert="horz" lIns="91440" tIns="45720" rIns="91440" bIns="45720" rtlCol="0" anchor="t">
            <a:normAutofit/>
          </a:bodyPr>
          <a:lstStyle/>
          <a:p>
            <a:pPr lvl="0"/>
            <a:r>
              <a:rPr lang="en-ZA" u="sng" dirty="0"/>
              <a:t>Quantitatively</a:t>
            </a:r>
            <a:r>
              <a:rPr lang="en-ZA" dirty="0"/>
              <a:t> assess salient outcome domains related to quality of life and well-being</a:t>
            </a:r>
            <a:endParaRPr lang="en-US" dirty="0"/>
          </a:p>
        </p:txBody>
      </p:sp>
      <p:sp>
        <p:nvSpPr>
          <p:cNvPr id="12" name="Text Placeholder 11">
            <a:extLst>
              <a:ext uri="{FF2B5EF4-FFF2-40B4-BE49-F238E27FC236}">
                <a16:creationId xmlns:a16="http://schemas.microsoft.com/office/drawing/2014/main" id="{A7E8B114-078A-441B-B423-7E655A5F3F7B}"/>
              </a:ext>
            </a:extLst>
          </p:cNvPr>
          <p:cNvSpPr>
            <a:spLocks noGrp="1"/>
          </p:cNvSpPr>
          <p:nvPr>
            <p:ph type="body" sz="quarter" idx="12"/>
          </p:nvPr>
        </p:nvSpPr>
        <p:spPr>
          <a:xfrm>
            <a:off x="6758940" y="2816860"/>
            <a:ext cx="1143000" cy="674370"/>
          </a:xfrm>
        </p:spPr>
        <p:txBody>
          <a:bodyPr/>
          <a:lstStyle/>
          <a:p>
            <a:r>
              <a:rPr lang="en-US" dirty="0"/>
              <a:t>2</a:t>
            </a:r>
          </a:p>
        </p:txBody>
      </p:sp>
      <p:sp>
        <p:nvSpPr>
          <p:cNvPr id="11" name="Content Placeholder 10">
            <a:extLst>
              <a:ext uri="{FF2B5EF4-FFF2-40B4-BE49-F238E27FC236}">
                <a16:creationId xmlns:a16="http://schemas.microsoft.com/office/drawing/2014/main" id="{D1032C24-FBA8-494E-87CD-9CAB6BEC072B}"/>
              </a:ext>
            </a:extLst>
          </p:cNvPr>
          <p:cNvSpPr>
            <a:spLocks noGrp="1"/>
          </p:cNvSpPr>
          <p:nvPr>
            <p:ph idx="11"/>
          </p:nvPr>
        </p:nvSpPr>
        <p:spPr>
          <a:xfrm>
            <a:off x="4498340" y="3506470"/>
            <a:ext cx="5664200" cy="674370"/>
          </a:xfrm>
        </p:spPr>
        <p:txBody>
          <a:bodyPr/>
          <a:lstStyle/>
          <a:p>
            <a:r>
              <a:rPr lang="en-ZA" u="sng" dirty="0"/>
              <a:t>Qualitatively</a:t>
            </a:r>
            <a:r>
              <a:rPr lang="en-ZA" dirty="0"/>
              <a:t> define relevant indicators using Recreation Experience Preference Items for each of these domains</a:t>
            </a:r>
            <a:endParaRPr lang="en-US" dirty="0"/>
          </a:p>
        </p:txBody>
      </p:sp>
      <p:sp>
        <p:nvSpPr>
          <p:cNvPr id="14" name="Text Placeholder 13">
            <a:extLst>
              <a:ext uri="{FF2B5EF4-FFF2-40B4-BE49-F238E27FC236}">
                <a16:creationId xmlns:a16="http://schemas.microsoft.com/office/drawing/2014/main" id="{E5E33E8F-C5CD-4D16-9B60-D60BD3E25BE9}"/>
              </a:ext>
            </a:extLst>
          </p:cNvPr>
          <p:cNvSpPr>
            <a:spLocks noGrp="1"/>
          </p:cNvSpPr>
          <p:nvPr>
            <p:ph type="body" sz="quarter" idx="14"/>
          </p:nvPr>
        </p:nvSpPr>
        <p:spPr>
          <a:xfrm>
            <a:off x="6758940" y="4467860"/>
            <a:ext cx="1143000" cy="674370"/>
          </a:xfrm>
        </p:spPr>
        <p:txBody>
          <a:bodyPr/>
          <a:lstStyle/>
          <a:p>
            <a:r>
              <a:rPr lang="en-US" dirty="0"/>
              <a:t>3</a:t>
            </a:r>
          </a:p>
        </p:txBody>
      </p:sp>
      <p:sp>
        <p:nvSpPr>
          <p:cNvPr id="13" name="Content Placeholder 12">
            <a:extLst>
              <a:ext uri="{FF2B5EF4-FFF2-40B4-BE49-F238E27FC236}">
                <a16:creationId xmlns:a16="http://schemas.microsoft.com/office/drawing/2014/main" id="{D8CCDEEC-9CC7-4D26-B838-0FB400D2D10A}"/>
              </a:ext>
            </a:extLst>
          </p:cNvPr>
          <p:cNvSpPr>
            <a:spLocks noGrp="1"/>
          </p:cNvSpPr>
          <p:nvPr>
            <p:ph idx="13"/>
          </p:nvPr>
        </p:nvSpPr>
        <p:spPr>
          <a:xfrm>
            <a:off x="4498340" y="5157470"/>
            <a:ext cx="5664200" cy="674370"/>
          </a:xfrm>
        </p:spPr>
        <p:txBody>
          <a:bodyPr/>
          <a:lstStyle/>
          <a:p>
            <a:r>
              <a:rPr lang="en-ZA" dirty="0"/>
              <a:t>Identify the </a:t>
            </a:r>
            <a:r>
              <a:rPr lang="en-ZA" u="sng" dirty="0"/>
              <a:t>spatial</a:t>
            </a:r>
            <a:r>
              <a:rPr lang="en-ZA" dirty="0"/>
              <a:t> distribution of the associated outcome domains</a:t>
            </a:r>
          </a:p>
        </p:txBody>
      </p:sp>
      <p:sp>
        <p:nvSpPr>
          <p:cNvPr id="64" name="Date Placeholder 63">
            <a:extLst>
              <a:ext uri="{FF2B5EF4-FFF2-40B4-BE49-F238E27FC236}">
                <a16:creationId xmlns:a16="http://schemas.microsoft.com/office/drawing/2014/main" id="{F67DC369-7843-4EAB-932D-E8964183C211}"/>
              </a:ext>
            </a:extLst>
          </p:cNvPr>
          <p:cNvSpPr>
            <a:spLocks noGrp="1"/>
          </p:cNvSpPr>
          <p:nvPr>
            <p:ph type="dt" sz="half" idx="2"/>
          </p:nvPr>
        </p:nvSpPr>
        <p:spPr>
          <a:xfrm>
            <a:off x="3299460" y="6356350"/>
            <a:ext cx="2709454" cy="365125"/>
          </a:xfrm>
        </p:spPr>
        <p:txBody>
          <a:bodyPr/>
          <a:lstStyle/>
          <a:p>
            <a:r>
              <a:rPr lang="en-US" dirty="0"/>
              <a:t>4/22/2022</a:t>
            </a:r>
          </a:p>
        </p:txBody>
      </p:sp>
      <p:sp>
        <p:nvSpPr>
          <p:cNvPr id="65" name="Footer Placeholder 64">
            <a:extLst>
              <a:ext uri="{FF2B5EF4-FFF2-40B4-BE49-F238E27FC236}">
                <a16:creationId xmlns:a16="http://schemas.microsoft.com/office/drawing/2014/main" id="{EDA4E82C-5044-45FF-8AF3-6F8786A52947}"/>
              </a:ext>
            </a:extLst>
          </p:cNvPr>
          <p:cNvSpPr>
            <a:spLocks noGrp="1"/>
          </p:cNvSpPr>
          <p:nvPr>
            <p:ph type="ftr" sz="quarter" idx="3"/>
          </p:nvPr>
        </p:nvSpPr>
        <p:spPr>
          <a:xfrm>
            <a:off x="6183089" y="6356350"/>
            <a:ext cx="2253340" cy="365125"/>
          </a:xfrm>
        </p:spPr>
        <p:txBody>
          <a:bodyPr/>
          <a:lstStyle/>
          <a:p>
            <a:r>
              <a:rPr lang="en-US" dirty="0"/>
              <a:t>Quality of Life Indicators</a:t>
            </a:r>
          </a:p>
        </p:txBody>
      </p:sp>
      <p:sp>
        <p:nvSpPr>
          <p:cNvPr id="66" name="Slide Number Placeholder 65">
            <a:extLst>
              <a:ext uri="{FF2B5EF4-FFF2-40B4-BE49-F238E27FC236}">
                <a16:creationId xmlns:a16="http://schemas.microsoft.com/office/drawing/2014/main" id="{86A68C5A-097F-4E40-B09F-300C3632E4B7}"/>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5</a:t>
            </a:fld>
            <a:endParaRPr lang="en-US" dirty="0"/>
          </a:p>
        </p:txBody>
      </p:sp>
    </p:spTree>
    <p:extLst>
      <p:ext uri="{BB962C8B-B14F-4D97-AF65-F5344CB8AC3E}">
        <p14:creationId xmlns:p14="http://schemas.microsoft.com/office/powerpoint/2010/main" val="1346372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DC7413-21E6-465A-9BF3-8168C967025B}"/>
              </a:ext>
            </a:extLst>
          </p:cNvPr>
          <p:cNvSpPr>
            <a:spLocks noGrp="1"/>
          </p:cNvSpPr>
          <p:nvPr>
            <p:ph type="title"/>
          </p:nvPr>
        </p:nvSpPr>
        <p:spPr>
          <a:xfrm>
            <a:off x="1410476" y="2545617"/>
            <a:ext cx="9371048" cy="1325563"/>
          </a:xfrm>
        </p:spPr>
        <p:txBody>
          <a:bodyPr/>
          <a:lstStyle/>
          <a:p>
            <a:r>
              <a:rPr lang="en-US" u="sng" dirty="0"/>
              <a:t>Methods</a:t>
            </a:r>
          </a:p>
        </p:txBody>
      </p:sp>
      <p:sp>
        <p:nvSpPr>
          <p:cNvPr id="11" name="Date Placeholder 10">
            <a:extLst>
              <a:ext uri="{FF2B5EF4-FFF2-40B4-BE49-F238E27FC236}">
                <a16:creationId xmlns:a16="http://schemas.microsoft.com/office/drawing/2014/main" id="{EC78E0BC-7395-4C40-8775-4BEC56AF5100}"/>
              </a:ext>
            </a:extLst>
          </p:cNvPr>
          <p:cNvSpPr>
            <a:spLocks noGrp="1"/>
          </p:cNvSpPr>
          <p:nvPr>
            <p:ph type="dt" sz="half" idx="2"/>
          </p:nvPr>
        </p:nvSpPr>
        <p:spPr/>
        <p:txBody>
          <a:bodyPr/>
          <a:lstStyle/>
          <a:p>
            <a:r>
              <a:rPr lang="en-US" dirty="0"/>
              <a:t>4/22/2022</a:t>
            </a:r>
          </a:p>
        </p:txBody>
      </p:sp>
      <p:sp>
        <p:nvSpPr>
          <p:cNvPr id="12" name="Footer Placeholder 11">
            <a:extLst>
              <a:ext uri="{FF2B5EF4-FFF2-40B4-BE49-F238E27FC236}">
                <a16:creationId xmlns:a16="http://schemas.microsoft.com/office/drawing/2014/main" id="{301480F5-EE95-4557-91BA-E5B38986D72B}"/>
              </a:ext>
            </a:extLst>
          </p:cNvPr>
          <p:cNvSpPr>
            <a:spLocks noGrp="1"/>
          </p:cNvSpPr>
          <p:nvPr>
            <p:ph type="ftr" sz="quarter" idx="22"/>
          </p:nvPr>
        </p:nvSpPr>
        <p:spPr/>
        <p:txBody>
          <a:bodyPr/>
          <a:lstStyle/>
          <a:p>
            <a:r>
              <a:rPr lang="en-US" dirty="0"/>
              <a:t>Quality of Life Indicators</a:t>
            </a:r>
          </a:p>
        </p:txBody>
      </p:sp>
      <p:sp>
        <p:nvSpPr>
          <p:cNvPr id="13" name="Slide Number Placeholder 12">
            <a:extLst>
              <a:ext uri="{FF2B5EF4-FFF2-40B4-BE49-F238E27FC236}">
                <a16:creationId xmlns:a16="http://schemas.microsoft.com/office/drawing/2014/main" id="{7DD1FA8C-CC37-4FA0-9764-12192618F552}"/>
              </a:ext>
            </a:extLst>
          </p:cNvPr>
          <p:cNvSpPr>
            <a:spLocks noGrp="1"/>
          </p:cNvSpPr>
          <p:nvPr>
            <p:ph type="sldNum" sz="quarter" idx="4"/>
          </p:nvPr>
        </p:nvSpPr>
        <p:spPr/>
        <p:txBody>
          <a:bodyPr/>
          <a:lstStyle/>
          <a:p>
            <a:fld id="{B5CEABB6-07DC-46E8-9B57-56EC44A396E5}" type="slidenum">
              <a:rPr lang="en-US" smtClean="0"/>
              <a:pPr/>
              <a:t>6</a:t>
            </a:fld>
            <a:endParaRPr lang="en-US" dirty="0"/>
          </a:p>
        </p:txBody>
      </p:sp>
      <p:pic>
        <p:nvPicPr>
          <p:cNvPr id="14" name="Picture 13" descr="Graphical user interface, text&#10;&#10;Description automatically generated">
            <a:extLst>
              <a:ext uri="{FF2B5EF4-FFF2-40B4-BE49-F238E27FC236}">
                <a16:creationId xmlns:a16="http://schemas.microsoft.com/office/drawing/2014/main" id="{A6F2741A-5BD1-4D6C-A586-8F3885F7DBDC}"/>
              </a:ext>
            </a:extLst>
          </p:cNvPr>
          <p:cNvPicPr>
            <a:picLocks noChangeAspect="1"/>
          </p:cNvPicPr>
          <p:nvPr/>
        </p:nvPicPr>
        <p:blipFill>
          <a:blip r:embed="rId2"/>
          <a:stretch>
            <a:fillRect/>
          </a:stretch>
        </p:blipFill>
        <p:spPr>
          <a:xfrm>
            <a:off x="3467100" y="692616"/>
            <a:ext cx="5257800" cy="1790700"/>
          </a:xfrm>
          <a:prstGeom prst="rect">
            <a:avLst/>
          </a:prstGeom>
        </p:spPr>
      </p:pic>
      <p:sp>
        <p:nvSpPr>
          <p:cNvPr id="16" name="TextBox 15">
            <a:extLst>
              <a:ext uri="{FF2B5EF4-FFF2-40B4-BE49-F238E27FC236}">
                <a16:creationId xmlns:a16="http://schemas.microsoft.com/office/drawing/2014/main" id="{0387CBBD-97C4-4B53-8CE6-88FD81CF8534}"/>
              </a:ext>
            </a:extLst>
          </p:cNvPr>
          <p:cNvSpPr txBox="1"/>
          <p:nvPr/>
        </p:nvSpPr>
        <p:spPr>
          <a:xfrm>
            <a:off x="609600" y="3815190"/>
            <a:ext cx="10972800" cy="1908215"/>
          </a:xfrm>
          <a:prstGeom prst="rect">
            <a:avLst/>
          </a:prstGeom>
          <a:noFill/>
        </p:spPr>
        <p:txBody>
          <a:bodyPr wrap="square">
            <a:spAutoFit/>
          </a:bodyPr>
          <a:lstStyle/>
          <a:p>
            <a:pPr marL="285750" indent="-285750">
              <a:buFont typeface="Wingdings" panose="05000000000000000000" pitchFamily="2" charset="2"/>
              <a:buChar char="§"/>
            </a:pPr>
            <a:r>
              <a:rPr lang="en-US" dirty="0">
                <a:solidFill>
                  <a:schemeClr val="bg1"/>
                </a:solidFill>
              </a:rPr>
              <a:t>Data collection consisted of posting an online survey accessed via quick response (QR) code-enabled signage placed across OSMP property by OSMP signs and human dimensions field staff.</a:t>
            </a:r>
          </a:p>
          <a:p>
            <a:pPr marL="285750" indent="-285750">
              <a:buFont typeface="Wingdings" panose="05000000000000000000" pitchFamily="2" charset="2"/>
              <a:buChar char="§"/>
            </a:pPr>
            <a:r>
              <a:rPr lang="en-US" dirty="0">
                <a:solidFill>
                  <a:schemeClr val="bg1"/>
                </a:solidFill>
              </a:rPr>
              <a:t>The survey was broken into three sections</a:t>
            </a:r>
          </a:p>
          <a:p>
            <a:pPr marL="742950" lvl="1" indent="-285750">
              <a:buFont typeface="Wingdings" panose="05000000000000000000" pitchFamily="2" charset="2"/>
              <a:buChar char="§"/>
            </a:pPr>
            <a:r>
              <a:rPr lang="en-US" sz="1600" dirty="0">
                <a:solidFill>
                  <a:schemeClr val="bg1"/>
                </a:solidFill>
              </a:rPr>
              <a:t>1) Multiple choice section with 15 REP items and varying degrees of impact.</a:t>
            </a:r>
          </a:p>
          <a:p>
            <a:pPr marL="742950" lvl="1" indent="-285750">
              <a:buFont typeface="Wingdings" panose="05000000000000000000" pitchFamily="2" charset="2"/>
              <a:buChar char="§"/>
            </a:pPr>
            <a:r>
              <a:rPr lang="en-US" sz="1600" dirty="0">
                <a:solidFill>
                  <a:schemeClr val="bg1"/>
                </a:solidFill>
              </a:rPr>
              <a:t>2) Open-ended section summarizing chosen REP domains.</a:t>
            </a:r>
          </a:p>
          <a:p>
            <a:pPr marL="742950" lvl="1" indent="-285750">
              <a:buFont typeface="Wingdings" panose="05000000000000000000" pitchFamily="2" charset="2"/>
              <a:buChar char="§"/>
            </a:pPr>
            <a:r>
              <a:rPr lang="en-US" sz="1600" dirty="0">
                <a:solidFill>
                  <a:schemeClr val="bg1"/>
                </a:solidFill>
              </a:rPr>
              <a:t>3) Participatory mapping section allowing participants to map where, on OSMP property, they received REP domain items.</a:t>
            </a:r>
          </a:p>
        </p:txBody>
      </p:sp>
    </p:spTree>
    <p:extLst>
      <p:ext uri="{BB962C8B-B14F-4D97-AF65-F5344CB8AC3E}">
        <p14:creationId xmlns:p14="http://schemas.microsoft.com/office/powerpoint/2010/main" val="363722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4294-49A0-4C63-A7D7-E3BF9E591F59}"/>
              </a:ext>
            </a:extLst>
          </p:cNvPr>
          <p:cNvSpPr>
            <a:spLocks noGrp="1"/>
          </p:cNvSpPr>
          <p:nvPr>
            <p:ph type="title"/>
          </p:nvPr>
        </p:nvSpPr>
        <p:spPr>
          <a:xfrm>
            <a:off x="2820952" y="629616"/>
            <a:ext cx="6550096" cy="1325563"/>
          </a:xfrm>
        </p:spPr>
        <p:txBody>
          <a:bodyPr/>
          <a:lstStyle/>
          <a:p>
            <a:r>
              <a:rPr lang="en-ZA" dirty="0"/>
              <a:t>Timeline</a:t>
            </a:r>
          </a:p>
        </p:txBody>
      </p:sp>
      <p:sp>
        <p:nvSpPr>
          <p:cNvPr id="195" name="Text Placeholder 32">
            <a:extLst>
              <a:ext uri="{FF2B5EF4-FFF2-40B4-BE49-F238E27FC236}">
                <a16:creationId xmlns:a16="http://schemas.microsoft.com/office/drawing/2014/main" id="{9033E80F-6AC8-48A8-BD31-6766258E72D0}"/>
              </a:ext>
            </a:extLst>
          </p:cNvPr>
          <p:cNvSpPr txBox="1">
            <a:spLocks/>
          </p:cNvSpPr>
          <p:nvPr/>
        </p:nvSpPr>
        <p:spPr>
          <a:xfrm>
            <a:off x="1398418" y="2343447"/>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600" dirty="0">
                <a:solidFill>
                  <a:schemeClr val="bg1"/>
                </a:solidFill>
              </a:rPr>
              <a:t>Launch Survey</a:t>
            </a:r>
          </a:p>
        </p:txBody>
      </p:sp>
      <p:sp>
        <p:nvSpPr>
          <p:cNvPr id="81" name="Text Placeholder 32">
            <a:extLst>
              <a:ext uri="{FF2B5EF4-FFF2-40B4-BE49-F238E27FC236}">
                <a16:creationId xmlns:a16="http://schemas.microsoft.com/office/drawing/2014/main" id="{24064A4A-88C0-454D-B307-8CC50BF1B035}"/>
              </a:ext>
            </a:extLst>
          </p:cNvPr>
          <p:cNvSpPr txBox="1">
            <a:spLocks/>
          </p:cNvSpPr>
          <p:nvPr/>
        </p:nvSpPr>
        <p:spPr>
          <a:xfrm>
            <a:off x="1451182" y="2624764"/>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000" dirty="0">
                <a:solidFill>
                  <a:schemeClr val="bg1"/>
                </a:solidFill>
              </a:rPr>
              <a:t>APR/MAY 2021</a:t>
            </a:r>
          </a:p>
        </p:txBody>
      </p:sp>
      <p:sp>
        <p:nvSpPr>
          <p:cNvPr id="199" name="Text Placeholder 32">
            <a:extLst>
              <a:ext uri="{FF2B5EF4-FFF2-40B4-BE49-F238E27FC236}">
                <a16:creationId xmlns:a16="http://schemas.microsoft.com/office/drawing/2014/main" id="{26F0030B-54EF-47DB-B5CF-30D0E4C9DDA6}"/>
              </a:ext>
            </a:extLst>
          </p:cNvPr>
          <p:cNvSpPr txBox="1">
            <a:spLocks/>
          </p:cNvSpPr>
          <p:nvPr/>
        </p:nvSpPr>
        <p:spPr>
          <a:xfrm>
            <a:off x="3053243" y="2135905"/>
            <a:ext cx="2130498" cy="271088"/>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600" dirty="0">
                <a:solidFill>
                  <a:schemeClr val="bg1"/>
                </a:solidFill>
              </a:rPr>
              <a:t>Move Survey to New Trailheads</a:t>
            </a:r>
          </a:p>
        </p:txBody>
      </p:sp>
      <p:sp>
        <p:nvSpPr>
          <p:cNvPr id="197" name="Text Placeholder 32">
            <a:extLst>
              <a:ext uri="{FF2B5EF4-FFF2-40B4-BE49-F238E27FC236}">
                <a16:creationId xmlns:a16="http://schemas.microsoft.com/office/drawing/2014/main" id="{56BE5217-B383-4AEF-A265-44B6D28921D1}"/>
              </a:ext>
            </a:extLst>
          </p:cNvPr>
          <p:cNvSpPr txBox="1">
            <a:spLocks/>
          </p:cNvSpPr>
          <p:nvPr/>
        </p:nvSpPr>
        <p:spPr>
          <a:xfrm>
            <a:off x="3313946" y="2647878"/>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000" dirty="0">
                <a:solidFill>
                  <a:schemeClr val="bg1"/>
                </a:solidFill>
              </a:rPr>
              <a:t>AUG/SEP 2021</a:t>
            </a:r>
          </a:p>
        </p:txBody>
      </p:sp>
      <p:sp>
        <p:nvSpPr>
          <p:cNvPr id="203" name="Text Placeholder 32">
            <a:extLst>
              <a:ext uri="{FF2B5EF4-FFF2-40B4-BE49-F238E27FC236}">
                <a16:creationId xmlns:a16="http://schemas.microsoft.com/office/drawing/2014/main" id="{AFB9CF25-645D-4741-B188-9CB53FE6CB6F}"/>
              </a:ext>
            </a:extLst>
          </p:cNvPr>
          <p:cNvSpPr txBox="1">
            <a:spLocks/>
          </p:cNvSpPr>
          <p:nvPr/>
        </p:nvSpPr>
        <p:spPr>
          <a:xfrm>
            <a:off x="5250382" y="2634385"/>
            <a:ext cx="2130498" cy="271088"/>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600" dirty="0">
                <a:solidFill>
                  <a:schemeClr val="bg1"/>
                </a:solidFill>
              </a:rPr>
              <a:t>Start Final Report</a:t>
            </a:r>
          </a:p>
        </p:txBody>
      </p:sp>
      <p:sp>
        <p:nvSpPr>
          <p:cNvPr id="201" name="Text Placeholder 32">
            <a:extLst>
              <a:ext uri="{FF2B5EF4-FFF2-40B4-BE49-F238E27FC236}">
                <a16:creationId xmlns:a16="http://schemas.microsoft.com/office/drawing/2014/main" id="{3E0DB1FB-61A7-4EBD-98B5-25F4BBBBCF8B}"/>
              </a:ext>
            </a:extLst>
          </p:cNvPr>
          <p:cNvSpPr txBox="1">
            <a:spLocks/>
          </p:cNvSpPr>
          <p:nvPr/>
        </p:nvSpPr>
        <p:spPr>
          <a:xfrm>
            <a:off x="5423137" y="2909355"/>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000" dirty="0">
                <a:solidFill>
                  <a:schemeClr val="bg1"/>
                </a:solidFill>
              </a:rPr>
              <a:t>JAN 2022</a:t>
            </a:r>
          </a:p>
        </p:txBody>
      </p:sp>
      <p:sp>
        <p:nvSpPr>
          <p:cNvPr id="7" name="Text Placeholder 6">
            <a:extLst>
              <a:ext uri="{FF2B5EF4-FFF2-40B4-BE49-F238E27FC236}">
                <a16:creationId xmlns:a16="http://schemas.microsoft.com/office/drawing/2014/main" id="{05941AA2-C85B-41A7-9264-A0C66F32930C}"/>
              </a:ext>
            </a:extLst>
          </p:cNvPr>
          <p:cNvSpPr>
            <a:spLocks noGrp="1"/>
          </p:cNvSpPr>
          <p:nvPr>
            <p:ph type="body" sz="quarter" idx="34"/>
          </p:nvPr>
        </p:nvSpPr>
        <p:spPr>
          <a:xfrm>
            <a:off x="434435" y="3658480"/>
            <a:ext cx="393192" cy="393192"/>
          </a:xfrm>
        </p:spPr>
        <p:txBody>
          <a:bodyPr>
            <a:normAutofit/>
          </a:bodyPr>
          <a:lstStyle/>
          <a:p>
            <a:r>
              <a:rPr lang="en-ZA" dirty="0"/>
              <a:t>JAN</a:t>
            </a:r>
          </a:p>
        </p:txBody>
      </p:sp>
      <p:sp>
        <p:nvSpPr>
          <p:cNvPr id="8" name="Text Placeholder 7">
            <a:extLst>
              <a:ext uri="{FF2B5EF4-FFF2-40B4-BE49-F238E27FC236}">
                <a16:creationId xmlns:a16="http://schemas.microsoft.com/office/drawing/2014/main" id="{2C4BD3D3-C7A9-46F1-8ED8-AB8D1BB89262}"/>
              </a:ext>
            </a:extLst>
          </p:cNvPr>
          <p:cNvSpPr>
            <a:spLocks noGrp="1"/>
          </p:cNvSpPr>
          <p:nvPr>
            <p:ph type="body" sz="quarter" idx="35"/>
          </p:nvPr>
        </p:nvSpPr>
        <p:spPr>
          <a:xfrm>
            <a:off x="906435" y="3658480"/>
            <a:ext cx="393192" cy="393192"/>
          </a:xfrm>
        </p:spPr>
        <p:txBody>
          <a:bodyPr>
            <a:normAutofit/>
          </a:bodyPr>
          <a:lstStyle/>
          <a:p>
            <a:r>
              <a:rPr lang="en-ZA" dirty="0"/>
              <a:t>FEB</a:t>
            </a:r>
          </a:p>
        </p:txBody>
      </p:sp>
      <p:sp>
        <p:nvSpPr>
          <p:cNvPr id="9" name="Text Placeholder 8">
            <a:extLst>
              <a:ext uri="{FF2B5EF4-FFF2-40B4-BE49-F238E27FC236}">
                <a16:creationId xmlns:a16="http://schemas.microsoft.com/office/drawing/2014/main" id="{873EDDDB-6509-4407-BA35-232AAF9F198D}"/>
              </a:ext>
            </a:extLst>
          </p:cNvPr>
          <p:cNvSpPr>
            <a:spLocks noGrp="1"/>
          </p:cNvSpPr>
          <p:nvPr>
            <p:ph type="body" sz="quarter" idx="36"/>
          </p:nvPr>
        </p:nvSpPr>
        <p:spPr>
          <a:xfrm>
            <a:off x="1378435" y="3658480"/>
            <a:ext cx="393192" cy="393192"/>
          </a:xfrm>
        </p:spPr>
        <p:txBody>
          <a:bodyPr>
            <a:normAutofit/>
          </a:bodyPr>
          <a:lstStyle/>
          <a:p>
            <a:r>
              <a:rPr lang="en-ZA" dirty="0"/>
              <a:t>MAR</a:t>
            </a:r>
          </a:p>
        </p:txBody>
      </p:sp>
      <p:sp>
        <p:nvSpPr>
          <p:cNvPr id="10" name="Text Placeholder 9">
            <a:extLst>
              <a:ext uri="{FF2B5EF4-FFF2-40B4-BE49-F238E27FC236}">
                <a16:creationId xmlns:a16="http://schemas.microsoft.com/office/drawing/2014/main" id="{A33A061F-AC2A-4E3F-B448-DC6FEC307A53}"/>
              </a:ext>
            </a:extLst>
          </p:cNvPr>
          <p:cNvSpPr>
            <a:spLocks noGrp="1"/>
          </p:cNvSpPr>
          <p:nvPr>
            <p:ph type="body" sz="quarter" idx="37"/>
          </p:nvPr>
        </p:nvSpPr>
        <p:spPr>
          <a:xfrm>
            <a:off x="1850435" y="3658480"/>
            <a:ext cx="393192" cy="393192"/>
          </a:xfrm>
        </p:spPr>
        <p:txBody>
          <a:bodyPr>
            <a:normAutofit/>
          </a:bodyPr>
          <a:lstStyle/>
          <a:p>
            <a:r>
              <a:rPr lang="en-ZA" dirty="0"/>
              <a:t>APR</a:t>
            </a:r>
          </a:p>
        </p:txBody>
      </p:sp>
      <p:sp>
        <p:nvSpPr>
          <p:cNvPr id="12" name="Text Placeholder 11">
            <a:extLst>
              <a:ext uri="{FF2B5EF4-FFF2-40B4-BE49-F238E27FC236}">
                <a16:creationId xmlns:a16="http://schemas.microsoft.com/office/drawing/2014/main" id="{FAC81818-8260-4E49-9FCC-569FDE30B0B1}"/>
              </a:ext>
            </a:extLst>
          </p:cNvPr>
          <p:cNvSpPr>
            <a:spLocks noGrp="1"/>
          </p:cNvSpPr>
          <p:nvPr>
            <p:ph type="body" sz="quarter" idx="39"/>
          </p:nvPr>
        </p:nvSpPr>
        <p:spPr>
          <a:xfrm>
            <a:off x="2322435" y="3658480"/>
            <a:ext cx="393192" cy="393192"/>
          </a:xfrm>
        </p:spPr>
        <p:txBody>
          <a:bodyPr>
            <a:normAutofit/>
          </a:bodyPr>
          <a:lstStyle/>
          <a:p>
            <a:r>
              <a:rPr lang="en-ZA" dirty="0"/>
              <a:t>MAY</a:t>
            </a:r>
          </a:p>
        </p:txBody>
      </p:sp>
      <p:sp>
        <p:nvSpPr>
          <p:cNvPr id="13" name="Text Placeholder 12">
            <a:extLst>
              <a:ext uri="{FF2B5EF4-FFF2-40B4-BE49-F238E27FC236}">
                <a16:creationId xmlns:a16="http://schemas.microsoft.com/office/drawing/2014/main" id="{D1FD068B-6917-4C40-B40D-5F7B670EA7BE}"/>
              </a:ext>
            </a:extLst>
          </p:cNvPr>
          <p:cNvSpPr>
            <a:spLocks noGrp="1"/>
          </p:cNvSpPr>
          <p:nvPr>
            <p:ph type="body" sz="quarter" idx="40"/>
          </p:nvPr>
        </p:nvSpPr>
        <p:spPr>
          <a:xfrm>
            <a:off x="2794435" y="3658480"/>
            <a:ext cx="393192" cy="393192"/>
          </a:xfrm>
        </p:spPr>
        <p:txBody>
          <a:bodyPr>
            <a:normAutofit/>
          </a:bodyPr>
          <a:lstStyle/>
          <a:p>
            <a:r>
              <a:rPr lang="en-ZA" dirty="0"/>
              <a:t>JUN</a:t>
            </a:r>
          </a:p>
        </p:txBody>
      </p:sp>
      <p:sp>
        <p:nvSpPr>
          <p:cNvPr id="14" name="Text Placeholder 13">
            <a:extLst>
              <a:ext uri="{FF2B5EF4-FFF2-40B4-BE49-F238E27FC236}">
                <a16:creationId xmlns:a16="http://schemas.microsoft.com/office/drawing/2014/main" id="{EEAE71AD-30AF-4021-B577-B686EC6DA329}"/>
              </a:ext>
            </a:extLst>
          </p:cNvPr>
          <p:cNvSpPr>
            <a:spLocks noGrp="1"/>
          </p:cNvSpPr>
          <p:nvPr>
            <p:ph type="body" sz="quarter" idx="41"/>
          </p:nvPr>
        </p:nvSpPr>
        <p:spPr>
          <a:xfrm>
            <a:off x="3266435" y="3658480"/>
            <a:ext cx="393192" cy="393192"/>
          </a:xfrm>
        </p:spPr>
        <p:txBody>
          <a:bodyPr>
            <a:normAutofit/>
          </a:bodyPr>
          <a:lstStyle/>
          <a:p>
            <a:r>
              <a:rPr lang="en-ZA" dirty="0"/>
              <a:t>JUL</a:t>
            </a:r>
          </a:p>
        </p:txBody>
      </p:sp>
      <p:sp>
        <p:nvSpPr>
          <p:cNvPr id="16" name="Text Placeholder 15">
            <a:extLst>
              <a:ext uri="{FF2B5EF4-FFF2-40B4-BE49-F238E27FC236}">
                <a16:creationId xmlns:a16="http://schemas.microsoft.com/office/drawing/2014/main" id="{D8E5FFBE-125E-43C8-A66E-DE8D2FE7AF38}"/>
              </a:ext>
            </a:extLst>
          </p:cNvPr>
          <p:cNvSpPr>
            <a:spLocks noGrp="1"/>
          </p:cNvSpPr>
          <p:nvPr>
            <p:ph type="body" sz="quarter" idx="43"/>
          </p:nvPr>
        </p:nvSpPr>
        <p:spPr>
          <a:xfrm>
            <a:off x="3738435" y="3658480"/>
            <a:ext cx="393192" cy="390677"/>
          </a:xfrm>
        </p:spPr>
        <p:txBody>
          <a:bodyPr>
            <a:normAutofit/>
          </a:bodyPr>
          <a:lstStyle/>
          <a:p>
            <a:r>
              <a:rPr lang="en-ZA" dirty="0"/>
              <a:t>AUG</a:t>
            </a:r>
          </a:p>
        </p:txBody>
      </p:sp>
      <p:sp>
        <p:nvSpPr>
          <p:cNvPr id="17" name="Text Placeholder 16">
            <a:extLst>
              <a:ext uri="{FF2B5EF4-FFF2-40B4-BE49-F238E27FC236}">
                <a16:creationId xmlns:a16="http://schemas.microsoft.com/office/drawing/2014/main" id="{7209F81D-5EC6-4D97-B0C2-AC00081AB1A7}"/>
              </a:ext>
            </a:extLst>
          </p:cNvPr>
          <p:cNvSpPr>
            <a:spLocks noGrp="1"/>
          </p:cNvSpPr>
          <p:nvPr>
            <p:ph type="body" sz="quarter" idx="44"/>
          </p:nvPr>
        </p:nvSpPr>
        <p:spPr>
          <a:xfrm>
            <a:off x="4210435" y="3658480"/>
            <a:ext cx="393192" cy="393192"/>
          </a:xfrm>
        </p:spPr>
        <p:txBody>
          <a:bodyPr>
            <a:normAutofit/>
          </a:bodyPr>
          <a:lstStyle/>
          <a:p>
            <a:r>
              <a:rPr lang="en-ZA" dirty="0"/>
              <a:t>SEP</a:t>
            </a:r>
          </a:p>
        </p:txBody>
      </p:sp>
      <p:sp>
        <p:nvSpPr>
          <p:cNvPr id="15" name="Text Placeholder 14">
            <a:extLst>
              <a:ext uri="{FF2B5EF4-FFF2-40B4-BE49-F238E27FC236}">
                <a16:creationId xmlns:a16="http://schemas.microsoft.com/office/drawing/2014/main" id="{4A477EE3-A17C-4158-91E8-03A401BE96CB}"/>
              </a:ext>
            </a:extLst>
          </p:cNvPr>
          <p:cNvSpPr>
            <a:spLocks noGrp="1"/>
          </p:cNvSpPr>
          <p:nvPr>
            <p:ph type="body" sz="quarter" idx="42"/>
          </p:nvPr>
        </p:nvSpPr>
        <p:spPr>
          <a:xfrm>
            <a:off x="4682435" y="3658480"/>
            <a:ext cx="393192" cy="393192"/>
          </a:xfrm>
        </p:spPr>
        <p:txBody>
          <a:bodyPr>
            <a:normAutofit/>
          </a:bodyPr>
          <a:lstStyle/>
          <a:p>
            <a:r>
              <a:rPr lang="en-ZA" dirty="0"/>
              <a:t>OCT</a:t>
            </a:r>
          </a:p>
        </p:txBody>
      </p:sp>
      <p:sp>
        <p:nvSpPr>
          <p:cNvPr id="18" name="Text Placeholder 17">
            <a:extLst>
              <a:ext uri="{FF2B5EF4-FFF2-40B4-BE49-F238E27FC236}">
                <a16:creationId xmlns:a16="http://schemas.microsoft.com/office/drawing/2014/main" id="{C477818B-3CAB-4A39-939D-99E98D2EE682}"/>
              </a:ext>
            </a:extLst>
          </p:cNvPr>
          <p:cNvSpPr>
            <a:spLocks noGrp="1"/>
          </p:cNvSpPr>
          <p:nvPr>
            <p:ph type="body" sz="quarter" idx="45"/>
          </p:nvPr>
        </p:nvSpPr>
        <p:spPr>
          <a:xfrm>
            <a:off x="5154435" y="3658480"/>
            <a:ext cx="393192" cy="393192"/>
          </a:xfrm>
        </p:spPr>
        <p:txBody>
          <a:bodyPr>
            <a:normAutofit/>
          </a:bodyPr>
          <a:lstStyle/>
          <a:p>
            <a:r>
              <a:rPr lang="en-ZA" dirty="0"/>
              <a:t>NOV</a:t>
            </a:r>
          </a:p>
        </p:txBody>
      </p:sp>
      <p:sp>
        <p:nvSpPr>
          <p:cNvPr id="19" name="Text Placeholder 18">
            <a:extLst>
              <a:ext uri="{FF2B5EF4-FFF2-40B4-BE49-F238E27FC236}">
                <a16:creationId xmlns:a16="http://schemas.microsoft.com/office/drawing/2014/main" id="{A7907FC8-DAAF-4896-A2B1-C173BF2FAE69}"/>
              </a:ext>
            </a:extLst>
          </p:cNvPr>
          <p:cNvSpPr>
            <a:spLocks noGrp="1"/>
          </p:cNvSpPr>
          <p:nvPr>
            <p:ph type="body" sz="quarter" idx="46"/>
          </p:nvPr>
        </p:nvSpPr>
        <p:spPr>
          <a:xfrm>
            <a:off x="5626435" y="3658480"/>
            <a:ext cx="393192" cy="393192"/>
          </a:xfrm>
        </p:spPr>
        <p:txBody>
          <a:bodyPr>
            <a:normAutofit/>
          </a:bodyPr>
          <a:lstStyle/>
          <a:p>
            <a:r>
              <a:rPr lang="en-ZA" dirty="0"/>
              <a:t>DEC</a:t>
            </a:r>
          </a:p>
        </p:txBody>
      </p:sp>
      <p:sp>
        <p:nvSpPr>
          <p:cNvPr id="20" name="Text Placeholder 19">
            <a:extLst>
              <a:ext uri="{FF2B5EF4-FFF2-40B4-BE49-F238E27FC236}">
                <a16:creationId xmlns:a16="http://schemas.microsoft.com/office/drawing/2014/main" id="{FEC65619-A68A-4D21-9D17-40F8692EF196}"/>
              </a:ext>
            </a:extLst>
          </p:cNvPr>
          <p:cNvSpPr>
            <a:spLocks noGrp="1"/>
          </p:cNvSpPr>
          <p:nvPr>
            <p:ph type="body" sz="quarter" idx="47"/>
          </p:nvPr>
        </p:nvSpPr>
        <p:spPr>
          <a:xfrm>
            <a:off x="6098435" y="3658480"/>
            <a:ext cx="393192" cy="393192"/>
          </a:xfrm>
        </p:spPr>
        <p:txBody>
          <a:bodyPr>
            <a:normAutofit/>
          </a:bodyPr>
          <a:lstStyle/>
          <a:p>
            <a:r>
              <a:rPr lang="en-ZA" dirty="0"/>
              <a:t>JAN</a:t>
            </a:r>
          </a:p>
        </p:txBody>
      </p:sp>
      <p:sp>
        <p:nvSpPr>
          <p:cNvPr id="21" name="Text Placeholder 20">
            <a:extLst>
              <a:ext uri="{FF2B5EF4-FFF2-40B4-BE49-F238E27FC236}">
                <a16:creationId xmlns:a16="http://schemas.microsoft.com/office/drawing/2014/main" id="{D9C4CCA5-A2BE-4897-994D-9B1669D69FD3}"/>
              </a:ext>
            </a:extLst>
          </p:cNvPr>
          <p:cNvSpPr>
            <a:spLocks noGrp="1"/>
          </p:cNvSpPr>
          <p:nvPr>
            <p:ph type="body" sz="quarter" idx="48"/>
          </p:nvPr>
        </p:nvSpPr>
        <p:spPr>
          <a:xfrm>
            <a:off x="6570435" y="3658480"/>
            <a:ext cx="393192" cy="393192"/>
          </a:xfrm>
        </p:spPr>
        <p:txBody>
          <a:bodyPr>
            <a:normAutofit/>
          </a:bodyPr>
          <a:lstStyle/>
          <a:p>
            <a:r>
              <a:rPr lang="en-ZA" dirty="0"/>
              <a:t>FEB</a:t>
            </a:r>
          </a:p>
        </p:txBody>
      </p:sp>
      <p:sp>
        <p:nvSpPr>
          <p:cNvPr id="22" name="Text Placeholder 21">
            <a:extLst>
              <a:ext uri="{FF2B5EF4-FFF2-40B4-BE49-F238E27FC236}">
                <a16:creationId xmlns:a16="http://schemas.microsoft.com/office/drawing/2014/main" id="{0C5FD452-DC3E-4D62-B19B-0A79E604A8A8}"/>
              </a:ext>
            </a:extLst>
          </p:cNvPr>
          <p:cNvSpPr>
            <a:spLocks noGrp="1"/>
          </p:cNvSpPr>
          <p:nvPr>
            <p:ph type="body" sz="quarter" idx="49"/>
          </p:nvPr>
        </p:nvSpPr>
        <p:spPr>
          <a:xfrm>
            <a:off x="7042435" y="3658480"/>
            <a:ext cx="393192" cy="393192"/>
          </a:xfrm>
        </p:spPr>
        <p:txBody>
          <a:bodyPr>
            <a:normAutofit/>
          </a:bodyPr>
          <a:lstStyle/>
          <a:p>
            <a:r>
              <a:rPr lang="en-ZA" dirty="0"/>
              <a:t>MAR</a:t>
            </a:r>
          </a:p>
        </p:txBody>
      </p:sp>
      <p:sp>
        <p:nvSpPr>
          <p:cNvPr id="23" name="Text Placeholder 22">
            <a:extLst>
              <a:ext uri="{FF2B5EF4-FFF2-40B4-BE49-F238E27FC236}">
                <a16:creationId xmlns:a16="http://schemas.microsoft.com/office/drawing/2014/main" id="{96D290B2-F312-4D9A-96C7-D40523406AC5}"/>
              </a:ext>
            </a:extLst>
          </p:cNvPr>
          <p:cNvSpPr>
            <a:spLocks noGrp="1"/>
          </p:cNvSpPr>
          <p:nvPr>
            <p:ph type="body" sz="quarter" idx="50"/>
          </p:nvPr>
        </p:nvSpPr>
        <p:spPr>
          <a:xfrm>
            <a:off x="7514435" y="3658480"/>
            <a:ext cx="393192" cy="393192"/>
          </a:xfrm>
        </p:spPr>
        <p:txBody>
          <a:bodyPr>
            <a:normAutofit/>
          </a:bodyPr>
          <a:lstStyle/>
          <a:p>
            <a:r>
              <a:rPr lang="en-ZA" dirty="0"/>
              <a:t>APR</a:t>
            </a:r>
          </a:p>
        </p:txBody>
      </p:sp>
      <p:sp>
        <p:nvSpPr>
          <p:cNvPr id="24" name="Text Placeholder 23">
            <a:extLst>
              <a:ext uri="{FF2B5EF4-FFF2-40B4-BE49-F238E27FC236}">
                <a16:creationId xmlns:a16="http://schemas.microsoft.com/office/drawing/2014/main" id="{80E52477-0BA9-471B-B2C2-F1A03FCF188F}"/>
              </a:ext>
            </a:extLst>
          </p:cNvPr>
          <p:cNvSpPr>
            <a:spLocks noGrp="1"/>
          </p:cNvSpPr>
          <p:nvPr>
            <p:ph type="body" sz="quarter" idx="51"/>
          </p:nvPr>
        </p:nvSpPr>
        <p:spPr>
          <a:xfrm>
            <a:off x="7986435" y="3658480"/>
            <a:ext cx="393192" cy="393192"/>
          </a:xfrm>
        </p:spPr>
        <p:txBody>
          <a:bodyPr>
            <a:normAutofit/>
          </a:bodyPr>
          <a:lstStyle/>
          <a:p>
            <a:r>
              <a:rPr lang="en-ZA" dirty="0"/>
              <a:t>MAY</a:t>
            </a:r>
          </a:p>
        </p:txBody>
      </p:sp>
      <p:sp>
        <p:nvSpPr>
          <p:cNvPr id="25" name="Text Placeholder 24">
            <a:extLst>
              <a:ext uri="{FF2B5EF4-FFF2-40B4-BE49-F238E27FC236}">
                <a16:creationId xmlns:a16="http://schemas.microsoft.com/office/drawing/2014/main" id="{70D1D022-03FA-47E6-8430-252C6D5B4C4E}"/>
              </a:ext>
            </a:extLst>
          </p:cNvPr>
          <p:cNvSpPr>
            <a:spLocks noGrp="1"/>
          </p:cNvSpPr>
          <p:nvPr>
            <p:ph type="body" sz="quarter" idx="52"/>
          </p:nvPr>
        </p:nvSpPr>
        <p:spPr>
          <a:xfrm>
            <a:off x="8458435" y="3658480"/>
            <a:ext cx="393192" cy="393192"/>
          </a:xfrm>
        </p:spPr>
        <p:txBody>
          <a:bodyPr>
            <a:normAutofit/>
          </a:bodyPr>
          <a:lstStyle/>
          <a:p>
            <a:r>
              <a:rPr lang="en-ZA" dirty="0"/>
              <a:t>JUN</a:t>
            </a:r>
          </a:p>
        </p:txBody>
      </p:sp>
      <p:sp>
        <p:nvSpPr>
          <p:cNvPr id="26" name="Text Placeholder 25">
            <a:extLst>
              <a:ext uri="{FF2B5EF4-FFF2-40B4-BE49-F238E27FC236}">
                <a16:creationId xmlns:a16="http://schemas.microsoft.com/office/drawing/2014/main" id="{FA7483FC-7290-41B1-B371-ECA1174519DE}"/>
              </a:ext>
            </a:extLst>
          </p:cNvPr>
          <p:cNvSpPr>
            <a:spLocks noGrp="1"/>
          </p:cNvSpPr>
          <p:nvPr>
            <p:ph type="body" sz="quarter" idx="53"/>
          </p:nvPr>
        </p:nvSpPr>
        <p:spPr>
          <a:xfrm>
            <a:off x="8930435" y="3658480"/>
            <a:ext cx="393192" cy="393192"/>
          </a:xfrm>
        </p:spPr>
        <p:txBody>
          <a:bodyPr>
            <a:normAutofit/>
          </a:bodyPr>
          <a:lstStyle/>
          <a:p>
            <a:r>
              <a:rPr lang="en-ZA" dirty="0"/>
              <a:t>JUL</a:t>
            </a:r>
          </a:p>
        </p:txBody>
      </p:sp>
      <p:sp>
        <p:nvSpPr>
          <p:cNvPr id="28" name="Text Placeholder 27">
            <a:extLst>
              <a:ext uri="{FF2B5EF4-FFF2-40B4-BE49-F238E27FC236}">
                <a16:creationId xmlns:a16="http://schemas.microsoft.com/office/drawing/2014/main" id="{D149E385-DCE9-4DC9-8F0A-F8BAF02D9797}"/>
              </a:ext>
            </a:extLst>
          </p:cNvPr>
          <p:cNvSpPr>
            <a:spLocks noGrp="1"/>
          </p:cNvSpPr>
          <p:nvPr>
            <p:ph type="body" sz="quarter" idx="55"/>
          </p:nvPr>
        </p:nvSpPr>
        <p:spPr>
          <a:xfrm>
            <a:off x="9402435" y="3658480"/>
            <a:ext cx="393192" cy="393192"/>
          </a:xfrm>
        </p:spPr>
        <p:txBody>
          <a:bodyPr>
            <a:normAutofit/>
          </a:bodyPr>
          <a:lstStyle/>
          <a:p>
            <a:r>
              <a:rPr lang="en-ZA" dirty="0"/>
              <a:t>AUG</a:t>
            </a:r>
          </a:p>
        </p:txBody>
      </p:sp>
      <p:sp>
        <p:nvSpPr>
          <p:cNvPr id="29" name="Text Placeholder 28">
            <a:extLst>
              <a:ext uri="{FF2B5EF4-FFF2-40B4-BE49-F238E27FC236}">
                <a16:creationId xmlns:a16="http://schemas.microsoft.com/office/drawing/2014/main" id="{B7A506EE-32D5-4685-97A6-8FDFEF238C43}"/>
              </a:ext>
            </a:extLst>
          </p:cNvPr>
          <p:cNvSpPr>
            <a:spLocks noGrp="1"/>
          </p:cNvSpPr>
          <p:nvPr>
            <p:ph type="body" sz="quarter" idx="56"/>
          </p:nvPr>
        </p:nvSpPr>
        <p:spPr>
          <a:xfrm>
            <a:off x="9874435" y="3658480"/>
            <a:ext cx="393192" cy="393192"/>
          </a:xfrm>
        </p:spPr>
        <p:txBody>
          <a:bodyPr>
            <a:normAutofit/>
          </a:bodyPr>
          <a:lstStyle/>
          <a:p>
            <a:r>
              <a:rPr lang="en-ZA" dirty="0"/>
              <a:t>SEP</a:t>
            </a:r>
          </a:p>
        </p:txBody>
      </p:sp>
      <p:sp>
        <p:nvSpPr>
          <p:cNvPr id="27" name="Text Placeholder 26">
            <a:extLst>
              <a:ext uri="{FF2B5EF4-FFF2-40B4-BE49-F238E27FC236}">
                <a16:creationId xmlns:a16="http://schemas.microsoft.com/office/drawing/2014/main" id="{1787EDAC-5EAB-4A0D-9BD2-D6E9FD0B26A1}"/>
              </a:ext>
            </a:extLst>
          </p:cNvPr>
          <p:cNvSpPr>
            <a:spLocks noGrp="1"/>
          </p:cNvSpPr>
          <p:nvPr>
            <p:ph type="body" sz="quarter" idx="54"/>
          </p:nvPr>
        </p:nvSpPr>
        <p:spPr>
          <a:xfrm>
            <a:off x="10346435" y="3658480"/>
            <a:ext cx="393192" cy="393192"/>
          </a:xfrm>
        </p:spPr>
        <p:txBody>
          <a:bodyPr>
            <a:normAutofit/>
          </a:bodyPr>
          <a:lstStyle/>
          <a:p>
            <a:r>
              <a:rPr lang="en-ZA" dirty="0"/>
              <a:t>OCT</a:t>
            </a:r>
          </a:p>
        </p:txBody>
      </p:sp>
      <p:sp>
        <p:nvSpPr>
          <p:cNvPr id="30" name="Text Placeholder 29">
            <a:extLst>
              <a:ext uri="{FF2B5EF4-FFF2-40B4-BE49-F238E27FC236}">
                <a16:creationId xmlns:a16="http://schemas.microsoft.com/office/drawing/2014/main" id="{E80CB353-63CA-4305-9748-807B6905DBFF}"/>
              </a:ext>
            </a:extLst>
          </p:cNvPr>
          <p:cNvSpPr>
            <a:spLocks noGrp="1"/>
          </p:cNvSpPr>
          <p:nvPr>
            <p:ph type="body" sz="quarter" idx="57"/>
          </p:nvPr>
        </p:nvSpPr>
        <p:spPr>
          <a:xfrm>
            <a:off x="10818435" y="3658480"/>
            <a:ext cx="393192" cy="393192"/>
          </a:xfrm>
        </p:spPr>
        <p:txBody>
          <a:bodyPr>
            <a:normAutofit/>
          </a:bodyPr>
          <a:lstStyle/>
          <a:p>
            <a:r>
              <a:rPr lang="en-ZA" dirty="0"/>
              <a:t>NOV</a:t>
            </a:r>
          </a:p>
        </p:txBody>
      </p:sp>
      <p:sp>
        <p:nvSpPr>
          <p:cNvPr id="31" name="Text Placeholder 30">
            <a:extLst>
              <a:ext uri="{FF2B5EF4-FFF2-40B4-BE49-F238E27FC236}">
                <a16:creationId xmlns:a16="http://schemas.microsoft.com/office/drawing/2014/main" id="{1B52C010-5159-4F61-821F-E73647E7C066}"/>
              </a:ext>
            </a:extLst>
          </p:cNvPr>
          <p:cNvSpPr>
            <a:spLocks noGrp="1"/>
          </p:cNvSpPr>
          <p:nvPr>
            <p:ph type="body" sz="quarter" idx="58"/>
          </p:nvPr>
        </p:nvSpPr>
        <p:spPr>
          <a:xfrm>
            <a:off x="11290430" y="3658480"/>
            <a:ext cx="393192" cy="393192"/>
          </a:xfrm>
        </p:spPr>
        <p:txBody>
          <a:bodyPr>
            <a:normAutofit/>
          </a:bodyPr>
          <a:lstStyle/>
          <a:p>
            <a:r>
              <a:rPr lang="en-ZA" dirty="0"/>
              <a:t>DEC</a:t>
            </a:r>
          </a:p>
        </p:txBody>
      </p:sp>
      <p:sp>
        <p:nvSpPr>
          <p:cNvPr id="6" name="Text Placeholder 5">
            <a:extLst>
              <a:ext uri="{FF2B5EF4-FFF2-40B4-BE49-F238E27FC236}">
                <a16:creationId xmlns:a16="http://schemas.microsoft.com/office/drawing/2014/main" id="{A6861FF3-B902-4DEC-B46D-0F2E499C51CF}"/>
              </a:ext>
            </a:extLst>
          </p:cNvPr>
          <p:cNvSpPr>
            <a:spLocks noGrp="1"/>
          </p:cNvSpPr>
          <p:nvPr>
            <p:ph type="body" sz="quarter" idx="33"/>
          </p:nvPr>
        </p:nvSpPr>
        <p:spPr>
          <a:xfrm>
            <a:off x="316466" y="4160451"/>
            <a:ext cx="608493" cy="201776"/>
          </a:xfrm>
        </p:spPr>
        <p:txBody>
          <a:bodyPr>
            <a:normAutofit fontScale="62500" lnSpcReduction="20000"/>
          </a:bodyPr>
          <a:lstStyle/>
          <a:p>
            <a:r>
              <a:rPr lang="en-ZA" dirty="0"/>
              <a:t>2021</a:t>
            </a:r>
            <a:endParaRPr lang="en-US" dirty="0"/>
          </a:p>
        </p:txBody>
      </p:sp>
      <p:sp>
        <p:nvSpPr>
          <p:cNvPr id="11" name="Year">
            <a:extLst>
              <a:ext uri="{FF2B5EF4-FFF2-40B4-BE49-F238E27FC236}">
                <a16:creationId xmlns:a16="http://schemas.microsoft.com/office/drawing/2014/main" id="{44D29552-2F85-4F4F-9B7F-B79798681FB6}"/>
              </a:ext>
            </a:extLst>
          </p:cNvPr>
          <p:cNvSpPr>
            <a:spLocks noGrp="1"/>
          </p:cNvSpPr>
          <p:nvPr>
            <p:ph type="body" sz="quarter" idx="38"/>
          </p:nvPr>
        </p:nvSpPr>
        <p:spPr>
          <a:xfrm>
            <a:off x="5980666" y="4160451"/>
            <a:ext cx="608493" cy="201776"/>
          </a:xfrm>
        </p:spPr>
        <p:txBody>
          <a:bodyPr>
            <a:normAutofit fontScale="62500" lnSpcReduction="20000"/>
          </a:bodyPr>
          <a:lstStyle/>
          <a:p>
            <a:r>
              <a:rPr lang="en-ZA" dirty="0"/>
              <a:t>2022</a:t>
            </a:r>
          </a:p>
        </p:txBody>
      </p:sp>
      <p:sp>
        <p:nvSpPr>
          <p:cNvPr id="207" name="Text Placeholder 32">
            <a:extLst>
              <a:ext uri="{FF2B5EF4-FFF2-40B4-BE49-F238E27FC236}">
                <a16:creationId xmlns:a16="http://schemas.microsoft.com/office/drawing/2014/main" id="{89CA2601-9DAD-4D34-BF27-C40864CA93A3}"/>
              </a:ext>
            </a:extLst>
          </p:cNvPr>
          <p:cNvSpPr txBox="1">
            <a:spLocks/>
          </p:cNvSpPr>
          <p:nvPr/>
        </p:nvSpPr>
        <p:spPr>
          <a:xfrm>
            <a:off x="2296843" y="4915078"/>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600" dirty="0">
                <a:solidFill>
                  <a:schemeClr val="bg1"/>
                </a:solidFill>
              </a:rPr>
              <a:t>Move Survey to New Trailheads</a:t>
            </a:r>
          </a:p>
        </p:txBody>
      </p:sp>
      <p:sp>
        <p:nvSpPr>
          <p:cNvPr id="205" name="Text Placeholder 32">
            <a:extLst>
              <a:ext uri="{FF2B5EF4-FFF2-40B4-BE49-F238E27FC236}">
                <a16:creationId xmlns:a16="http://schemas.microsoft.com/office/drawing/2014/main" id="{9D48FC47-83F4-48BF-BBDD-F3228EEE39EA}"/>
              </a:ext>
            </a:extLst>
          </p:cNvPr>
          <p:cNvSpPr txBox="1">
            <a:spLocks/>
          </p:cNvSpPr>
          <p:nvPr/>
        </p:nvSpPr>
        <p:spPr>
          <a:xfrm>
            <a:off x="2342418" y="5403117"/>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000" dirty="0">
                <a:solidFill>
                  <a:schemeClr val="bg1"/>
                </a:solidFill>
              </a:rPr>
              <a:t>JUN/JUL 2021</a:t>
            </a:r>
          </a:p>
        </p:txBody>
      </p:sp>
      <p:sp>
        <p:nvSpPr>
          <p:cNvPr id="211" name="Text Placeholder 32">
            <a:extLst>
              <a:ext uri="{FF2B5EF4-FFF2-40B4-BE49-F238E27FC236}">
                <a16:creationId xmlns:a16="http://schemas.microsoft.com/office/drawing/2014/main" id="{D9912A65-BB8D-433A-A5E4-678A16A2127D}"/>
              </a:ext>
            </a:extLst>
          </p:cNvPr>
          <p:cNvSpPr txBox="1">
            <a:spLocks/>
          </p:cNvSpPr>
          <p:nvPr/>
        </p:nvSpPr>
        <p:spPr>
          <a:xfrm>
            <a:off x="4709366" y="4981867"/>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600" dirty="0">
                <a:solidFill>
                  <a:schemeClr val="bg1"/>
                </a:solidFill>
              </a:rPr>
              <a:t>Move Survey to New Trailheads</a:t>
            </a:r>
          </a:p>
        </p:txBody>
      </p:sp>
      <p:sp>
        <p:nvSpPr>
          <p:cNvPr id="209" name="Text Placeholder 32">
            <a:extLst>
              <a:ext uri="{FF2B5EF4-FFF2-40B4-BE49-F238E27FC236}">
                <a16:creationId xmlns:a16="http://schemas.microsoft.com/office/drawing/2014/main" id="{6AE07724-550A-4A14-BC81-89D50D85C9C3}"/>
              </a:ext>
            </a:extLst>
          </p:cNvPr>
          <p:cNvSpPr txBox="1">
            <a:spLocks/>
          </p:cNvSpPr>
          <p:nvPr/>
        </p:nvSpPr>
        <p:spPr>
          <a:xfrm>
            <a:off x="4709366" y="5507803"/>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000" dirty="0">
                <a:solidFill>
                  <a:schemeClr val="bg1"/>
                </a:solidFill>
              </a:rPr>
              <a:t>NOV/DEC 2021</a:t>
            </a:r>
          </a:p>
        </p:txBody>
      </p:sp>
      <p:sp>
        <p:nvSpPr>
          <p:cNvPr id="215" name="Text Placeholder 32">
            <a:extLst>
              <a:ext uri="{FF2B5EF4-FFF2-40B4-BE49-F238E27FC236}">
                <a16:creationId xmlns:a16="http://schemas.microsoft.com/office/drawing/2014/main" id="{7998ABA0-B05F-4D01-A1C2-95E45571B4F3}"/>
              </a:ext>
            </a:extLst>
          </p:cNvPr>
          <p:cNvSpPr txBox="1">
            <a:spLocks/>
          </p:cNvSpPr>
          <p:nvPr/>
        </p:nvSpPr>
        <p:spPr>
          <a:xfrm>
            <a:off x="6865822" y="5750408"/>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600" dirty="0">
                <a:solidFill>
                  <a:schemeClr val="bg1"/>
                </a:solidFill>
              </a:rPr>
              <a:t>Present at UM CUR</a:t>
            </a:r>
          </a:p>
        </p:txBody>
      </p:sp>
      <p:sp>
        <p:nvSpPr>
          <p:cNvPr id="213" name="Text Placeholder 32">
            <a:extLst>
              <a:ext uri="{FF2B5EF4-FFF2-40B4-BE49-F238E27FC236}">
                <a16:creationId xmlns:a16="http://schemas.microsoft.com/office/drawing/2014/main" id="{7F9A04CC-45C6-41A2-A176-92DE6C0E7D27}"/>
              </a:ext>
            </a:extLst>
          </p:cNvPr>
          <p:cNvSpPr txBox="1">
            <a:spLocks/>
          </p:cNvSpPr>
          <p:nvPr/>
        </p:nvSpPr>
        <p:spPr>
          <a:xfrm>
            <a:off x="6901848" y="6068316"/>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000" dirty="0">
                <a:solidFill>
                  <a:schemeClr val="bg1"/>
                </a:solidFill>
              </a:rPr>
              <a:t>APR 2022</a:t>
            </a:r>
          </a:p>
        </p:txBody>
      </p:sp>
      <p:sp>
        <p:nvSpPr>
          <p:cNvPr id="364" name="Date Placeholder 363">
            <a:extLst>
              <a:ext uri="{FF2B5EF4-FFF2-40B4-BE49-F238E27FC236}">
                <a16:creationId xmlns:a16="http://schemas.microsoft.com/office/drawing/2014/main" id="{8061B09F-51DD-4124-8A9C-FE1598C7E419}"/>
              </a:ext>
            </a:extLst>
          </p:cNvPr>
          <p:cNvSpPr>
            <a:spLocks noGrp="1"/>
          </p:cNvSpPr>
          <p:nvPr>
            <p:ph type="dt" sz="half" idx="2"/>
          </p:nvPr>
        </p:nvSpPr>
        <p:spPr>
          <a:xfrm>
            <a:off x="838200" y="6356350"/>
            <a:ext cx="2743200" cy="365125"/>
          </a:xfrm>
        </p:spPr>
        <p:txBody>
          <a:bodyPr/>
          <a:lstStyle/>
          <a:p>
            <a:r>
              <a:rPr lang="en-US" dirty="0"/>
              <a:t>4/22/2022</a:t>
            </a:r>
          </a:p>
        </p:txBody>
      </p:sp>
      <p:sp>
        <p:nvSpPr>
          <p:cNvPr id="365" name="Footer Placeholder 364">
            <a:extLst>
              <a:ext uri="{FF2B5EF4-FFF2-40B4-BE49-F238E27FC236}">
                <a16:creationId xmlns:a16="http://schemas.microsoft.com/office/drawing/2014/main" id="{8991214A-28EB-4774-9EAB-8CB542665946}"/>
              </a:ext>
            </a:extLst>
          </p:cNvPr>
          <p:cNvSpPr>
            <a:spLocks noGrp="1"/>
          </p:cNvSpPr>
          <p:nvPr>
            <p:ph type="ftr" sz="quarter" idx="3"/>
          </p:nvPr>
        </p:nvSpPr>
        <p:spPr>
          <a:xfrm>
            <a:off x="4038600" y="6356350"/>
            <a:ext cx="4114800" cy="365125"/>
          </a:xfrm>
        </p:spPr>
        <p:txBody>
          <a:bodyPr/>
          <a:lstStyle/>
          <a:p>
            <a:r>
              <a:rPr lang="en-US" dirty="0"/>
              <a:t>Quality of Life Indicators</a:t>
            </a:r>
          </a:p>
        </p:txBody>
      </p:sp>
      <p:sp>
        <p:nvSpPr>
          <p:cNvPr id="366" name="Slide Number Placeholder 365">
            <a:extLst>
              <a:ext uri="{FF2B5EF4-FFF2-40B4-BE49-F238E27FC236}">
                <a16:creationId xmlns:a16="http://schemas.microsoft.com/office/drawing/2014/main" id="{BD2341A8-7BD1-4CE6-83FD-256E6B4426A4}"/>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7</a:t>
            </a:fld>
            <a:endParaRPr lang="en-US" dirty="0"/>
          </a:p>
        </p:txBody>
      </p:sp>
      <p:cxnSp>
        <p:nvCxnSpPr>
          <p:cNvPr id="45" name="Straight Connector 44">
            <a:extLst>
              <a:ext uri="{FF2B5EF4-FFF2-40B4-BE49-F238E27FC236}">
                <a16:creationId xmlns:a16="http://schemas.microsoft.com/office/drawing/2014/main" id="{7AAE5EC1-092E-4A01-B866-C63F654AC331}"/>
              </a:ext>
              <a:ext uri="{C183D7F6-B498-43B3-948B-1728B52AA6E4}">
                <adec:decorative xmlns:adec="http://schemas.microsoft.com/office/drawing/2017/decorative" val="1"/>
              </a:ext>
            </a:extLst>
          </p:cNvPr>
          <p:cNvCxnSpPr>
            <a:cxnSpLocks/>
          </p:cNvCxnSpPr>
          <p:nvPr/>
        </p:nvCxnSpPr>
        <p:spPr>
          <a:xfrm>
            <a:off x="2296391" y="2841625"/>
            <a:ext cx="0" cy="67627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5E1C21F-EF32-4CA2-BCB8-D7FA7A59B4FB}"/>
              </a:ext>
              <a:ext uri="{C183D7F6-B498-43B3-948B-1728B52AA6E4}">
                <adec:decorative xmlns:adec="http://schemas.microsoft.com/office/drawing/2017/decorative" val="1"/>
              </a:ext>
            </a:extLst>
          </p:cNvPr>
          <p:cNvCxnSpPr>
            <a:cxnSpLocks/>
          </p:cNvCxnSpPr>
          <p:nvPr/>
        </p:nvCxnSpPr>
        <p:spPr>
          <a:xfrm>
            <a:off x="4131627" y="2871209"/>
            <a:ext cx="0" cy="67627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3BC501E-8914-41D2-8643-052558AA1E7D}"/>
              </a:ext>
              <a:ext uri="{C183D7F6-B498-43B3-948B-1728B52AA6E4}">
                <adec:decorative xmlns:adec="http://schemas.microsoft.com/office/drawing/2017/decorative" val="1"/>
              </a:ext>
            </a:extLst>
          </p:cNvPr>
          <p:cNvCxnSpPr>
            <a:cxnSpLocks/>
          </p:cNvCxnSpPr>
          <p:nvPr/>
        </p:nvCxnSpPr>
        <p:spPr>
          <a:xfrm>
            <a:off x="6268346" y="3179762"/>
            <a:ext cx="2222" cy="367722"/>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8F5ED205-3C52-447E-B4B4-0E5B0D18E4FB}"/>
              </a:ext>
              <a:ext uri="{C183D7F6-B498-43B3-948B-1728B52AA6E4}">
                <adec:decorative xmlns:adec="http://schemas.microsoft.com/office/drawing/2017/decorative" val="1"/>
              </a:ext>
            </a:extLst>
          </p:cNvPr>
          <p:cNvCxnSpPr>
            <a:cxnSpLocks/>
          </p:cNvCxnSpPr>
          <p:nvPr/>
        </p:nvCxnSpPr>
        <p:spPr>
          <a:xfrm>
            <a:off x="3161661" y="4160451"/>
            <a:ext cx="0" cy="67627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8CF3C8A1-56B2-44FA-B649-300265FC7A6D}"/>
              </a:ext>
              <a:ext uri="{C183D7F6-B498-43B3-948B-1728B52AA6E4}">
                <adec:decorative xmlns:adec="http://schemas.microsoft.com/office/drawing/2017/decorative" val="1"/>
              </a:ext>
            </a:extLst>
          </p:cNvPr>
          <p:cNvCxnSpPr>
            <a:cxnSpLocks/>
          </p:cNvCxnSpPr>
          <p:nvPr/>
        </p:nvCxnSpPr>
        <p:spPr>
          <a:xfrm>
            <a:off x="5554575" y="4160451"/>
            <a:ext cx="0" cy="67627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8D5BBE5-7D26-428D-81E4-E0E259B58D0C}"/>
              </a:ext>
              <a:ext uri="{C183D7F6-B498-43B3-948B-1728B52AA6E4}">
                <adec:decorative xmlns:adec="http://schemas.microsoft.com/office/drawing/2017/decorative" val="1"/>
              </a:ext>
            </a:extLst>
          </p:cNvPr>
          <p:cNvCxnSpPr>
            <a:cxnSpLocks/>
          </p:cNvCxnSpPr>
          <p:nvPr/>
        </p:nvCxnSpPr>
        <p:spPr>
          <a:xfrm flipH="1">
            <a:off x="7695485" y="4160450"/>
            <a:ext cx="15546" cy="1496720"/>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0014B06-22EC-4EFB-AC25-D73B0616226A}"/>
              </a:ext>
              <a:ext uri="{C183D7F6-B498-43B3-948B-1728B52AA6E4}">
                <adec:decorative xmlns:adec="http://schemas.microsoft.com/office/drawing/2017/decorative" val="1"/>
              </a:ext>
            </a:extLst>
          </p:cNvPr>
          <p:cNvCxnSpPr>
            <a:cxnSpLocks/>
          </p:cNvCxnSpPr>
          <p:nvPr/>
        </p:nvCxnSpPr>
        <p:spPr>
          <a:xfrm>
            <a:off x="7380880" y="2392576"/>
            <a:ext cx="0" cy="1125324"/>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598AED0C-9028-44A6-8B26-39858E8B361D}"/>
              </a:ext>
            </a:extLst>
          </p:cNvPr>
          <p:cNvSpPr txBox="1">
            <a:spLocks/>
          </p:cNvSpPr>
          <p:nvPr/>
        </p:nvSpPr>
        <p:spPr>
          <a:xfrm>
            <a:off x="6532942" y="1702649"/>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600" dirty="0">
                <a:solidFill>
                  <a:schemeClr val="bg1"/>
                </a:solidFill>
              </a:rPr>
              <a:t>Present at OSMP staff meeting</a:t>
            </a:r>
          </a:p>
        </p:txBody>
      </p:sp>
      <p:sp>
        <p:nvSpPr>
          <p:cNvPr id="55" name="Text Placeholder 32">
            <a:extLst>
              <a:ext uri="{FF2B5EF4-FFF2-40B4-BE49-F238E27FC236}">
                <a16:creationId xmlns:a16="http://schemas.microsoft.com/office/drawing/2014/main" id="{9951B951-3D0F-4AE5-BD84-C7803EA19723}"/>
              </a:ext>
            </a:extLst>
          </p:cNvPr>
          <p:cNvSpPr txBox="1">
            <a:spLocks/>
          </p:cNvSpPr>
          <p:nvPr/>
        </p:nvSpPr>
        <p:spPr>
          <a:xfrm>
            <a:off x="6532941" y="2205439"/>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000" dirty="0">
                <a:solidFill>
                  <a:schemeClr val="bg1"/>
                </a:solidFill>
              </a:rPr>
              <a:t>MAR 2022</a:t>
            </a:r>
          </a:p>
        </p:txBody>
      </p:sp>
      <p:cxnSp>
        <p:nvCxnSpPr>
          <p:cNvPr id="57" name="Straight Connector 56">
            <a:extLst>
              <a:ext uri="{FF2B5EF4-FFF2-40B4-BE49-F238E27FC236}">
                <a16:creationId xmlns:a16="http://schemas.microsoft.com/office/drawing/2014/main" id="{8C77300F-1776-4CB7-AD4C-AA7386B27E88}"/>
              </a:ext>
              <a:ext uri="{C183D7F6-B498-43B3-948B-1728B52AA6E4}">
                <adec:decorative xmlns:adec="http://schemas.microsoft.com/office/drawing/2017/decorative" val="1"/>
              </a:ext>
            </a:extLst>
          </p:cNvPr>
          <p:cNvCxnSpPr>
            <a:cxnSpLocks/>
          </p:cNvCxnSpPr>
          <p:nvPr/>
        </p:nvCxnSpPr>
        <p:spPr>
          <a:xfrm flipH="1">
            <a:off x="6963627" y="4160450"/>
            <a:ext cx="9751" cy="502990"/>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435F26FD-0AC3-45E6-AC97-2EAEC04BBD92}"/>
              </a:ext>
            </a:extLst>
          </p:cNvPr>
          <p:cNvSpPr txBox="1">
            <a:spLocks/>
          </p:cNvSpPr>
          <p:nvPr/>
        </p:nvSpPr>
        <p:spPr>
          <a:xfrm>
            <a:off x="6128169" y="4774952"/>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600" dirty="0">
                <a:solidFill>
                  <a:schemeClr val="bg1"/>
                </a:solidFill>
              </a:rPr>
              <a:t>Submit journal article</a:t>
            </a:r>
          </a:p>
        </p:txBody>
      </p:sp>
      <p:sp>
        <p:nvSpPr>
          <p:cNvPr id="63" name="Text Placeholder 32">
            <a:extLst>
              <a:ext uri="{FF2B5EF4-FFF2-40B4-BE49-F238E27FC236}">
                <a16:creationId xmlns:a16="http://schemas.microsoft.com/office/drawing/2014/main" id="{8C2AF3A6-BE66-4DE4-8E80-D6960F07B46E}"/>
              </a:ext>
            </a:extLst>
          </p:cNvPr>
          <p:cNvSpPr txBox="1">
            <a:spLocks/>
          </p:cNvSpPr>
          <p:nvPr/>
        </p:nvSpPr>
        <p:spPr>
          <a:xfrm>
            <a:off x="6096000" y="5276318"/>
            <a:ext cx="1690417" cy="22467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000" dirty="0">
                <a:solidFill>
                  <a:schemeClr val="bg1"/>
                </a:solidFill>
              </a:rPr>
              <a:t>FEB 2022</a:t>
            </a:r>
          </a:p>
        </p:txBody>
      </p:sp>
    </p:spTree>
    <p:extLst>
      <p:ext uri="{BB962C8B-B14F-4D97-AF65-F5344CB8AC3E}">
        <p14:creationId xmlns:p14="http://schemas.microsoft.com/office/powerpoint/2010/main" val="3919338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Largesingphoto - Boulder OSMP Instagram">
            <a:extLst>
              <a:ext uri="{FF2B5EF4-FFF2-40B4-BE49-F238E27FC236}">
                <a16:creationId xmlns:a16="http://schemas.microsoft.com/office/drawing/2014/main" id="{633B37CA-03BA-43D4-983B-9267ABADCD32}"/>
              </a:ext>
            </a:extLst>
          </p:cNvPr>
          <p:cNvPicPr>
            <a:picLocks noGrp="1" noChangeAspect="1"/>
          </p:cNvPicPr>
          <p:nvPr>
            <p:ph type="pic" sz="quarter" idx="12"/>
          </p:nvPr>
        </p:nvPicPr>
        <p:blipFill>
          <a:blip r:embed="rId2"/>
          <a:srcRect t="478" b="478"/>
          <a:stretch>
            <a:fillRect/>
          </a:stretch>
        </p:blipFill>
        <p:spPr/>
      </p:pic>
      <p:pic>
        <p:nvPicPr>
          <p:cNvPr id="11" name="Picture Placeholder 10" descr="Boulder OSMP Instagram">
            <a:extLst>
              <a:ext uri="{FF2B5EF4-FFF2-40B4-BE49-F238E27FC236}">
                <a16:creationId xmlns:a16="http://schemas.microsoft.com/office/drawing/2014/main" id="{053BEE09-B6A8-430A-BFA5-845D77E40592}"/>
              </a:ext>
            </a:extLst>
          </p:cNvPr>
          <p:cNvPicPr>
            <a:picLocks noGrp="1" noChangeAspect="1"/>
          </p:cNvPicPr>
          <p:nvPr>
            <p:ph type="pic" sz="quarter" idx="10"/>
          </p:nvPr>
        </p:nvPicPr>
        <p:blipFill>
          <a:blip r:embed="rId3"/>
          <a:srcRect t="9810" b="9810"/>
          <a:stretch>
            <a:fillRect/>
          </a:stretch>
        </p:blipFill>
        <p:spPr/>
      </p:pic>
      <p:pic>
        <p:nvPicPr>
          <p:cNvPr id="13" name="Picture Placeholder 12" descr="Lorah O Meyer - Boulder OSMP Instagram">
            <a:extLst>
              <a:ext uri="{FF2B5EF4-FFF2-40B4-BE49-F238E27FC236}">
                <a16:creationId xmlns:a16="http://schemas.microsoft.com/office/drawing/2014/main" id="{CF39E711-742A-455C-AE6D-478A5E4CEE17}"/>
              </a:ext>
            </a:extLst>
          </p:cNvPr>
          <p:cNvPicPr>
            <a:picLocks noGrp="1" noChangeAspect="1"/>
          </p:cNvPicPr>
          <p:nvPr>
            <p:ph type="pic" sz="quarter" idx="11"/>
          </p:nvPr>
        </p:nvPicPr>
        <p:blipFill>
          <a:blip r:embed="rId4"/>
          <a:srcRect l="12366" r="12366"/>
          <a:stretch>
            <a:fillRect/>
          </a:stretch>
        </p:blipFill>
        <p:spPr/>
      </p:pic>
      <p:sp>
        <p:nvSpPr>
          <p:cNvPr id="2" name="Title 1">
            <a:extLst>
              <a:ext uri="{FF2B5EF4-FFF2-40B4-BE49-F238E27FC236}">
                <a16:creationId xmlns:a16="http://schemas.microsoft.com/office/drawing/2014/main" id="{D4D5B31B-E901-480D-92F5-D6FB76A25B7D}"/>
              </a:ext>
            </a:extLst>
          </p:cNvPr>
          <p:cNvSpPr>
            <a:spLocks noGrp="1"/>
          </p:cNvSpPr>
          <p:nvPr>
            <p:ph type="title"/>
          </p:nvPr>
        </p:nvSpPr>
        <p:spPr>
          <a:xfrm rot="16200000">
            <a:off x="-2476501" y="2766221"/>
            <a:ext cx="6858002" cy="1325563"/>
          </a:xfrm>
        </p:spPr>
        <p:txBody>
          <a:bodyPr/>
          <a:lstStyle/>
          <a:p>
            <a:r>
              <a:rPr lang="en-US" dirty="0"/>
              <a:t>Data Analysis</a:t>
            </a:r>
          </a:p>
        </p:txBody>
      </p:sp>
      <p:sp>
        <p:nvSpPr>
          <p:cNvPr id="23" name="Content Placeholder 22">
            <a:extLst>
              <a:ext uri="{FF2B5EF4-FFF2-40B4-BE49-F238E27FC236}">
                <a16:creationId xmlns:a16="http://schemas.microsoft.com/office/drawing/2014/main" id="{8B0EE5BA-CA63-41C6-B15E-A8E2131ACAF6}"/>
              </a:ext>
            </a:extLst>
          </p:cNvPr>
          <p:cNvSpPr>
            <a:spLocks noGrp="1"/>
          </p:cNvSpPr>
          <p:nvPr>
            <p:ph idx="14"/>
          </p:nvPr>
        </p:nvSpPr>
        <p:spPr>
          <a:xfrm>
            <a:off x="5623718" y="1268809"/>
            <a:ext cx="2853532" cy="1269996"/>
          </a:xfrm>
        </p:spPr>
        <p:txBody>
          <a:bodyPr>
            <a:normAutofit fontScale="92500" lnSpcReduction="20000"/>
          </a:bodyPr>
          <a:lstStyle/>
          <a:p>
            <a:r>
              <a:rPr lang="en-US" dirty="0"/>
              <a:t>Sec. 2: Inductively code and calculate the frequency of each REP item following the methods of Saldaña (2016). </a:t>
            </a:r>
          </a:p>
        </p:txBody>
      </p:sp>
      <p:sp>
        <p:nvSpPr>
          <p:cNvPr id="3" name="Content Placeholder 2">
            <a:extLst>
              <a:ext uri="{FF2B5EF4-FFF2-40B4-BE49-F238E27FC236}">
                <a16:creationId xmlns:a16="http://schemas.microsoft.com/office/drawing/2014/main" id="{EEF5B303-F387-4BA0-8784-0D2EA6A301C5}"/>
              </a:ext>
            </a:extLst>
          </p:cNvPr>
          <p:cNvSpPr>
            <a:spLocks noGrp="1"/>
          </p:cNvSpPr>
          <p:nvPr>
            <p:ph idx="1"/>
          </p:nvPr>
        </p:nvSpPr>
        <p:spPr>
          <a:xfrm>
            <a:off x="2194718" y="4697806"/>
            <a:ext cx="2800350" cy="1079050"/>
          </a:xfrm>
        </p:spPr>
        <p:txBody>
          <a:bodyPr vert="horz" lIns="91440" tIns="45720" rIns="91440" bIns="45720" rtlCol="0" anchor="t">
            <a:normAutofit fontScale="92500" lnSpcReduction="20000"/>
          </a:bodyPr>
          <a:lstStyle/>
          <a:p>
            <a:r>
              <a:rPr lang="en-US" dirty="0"/>
              <a:t>Sec. 1: Calculate the frequency and Pearson correlations between chosen REP items.</a:t>
            </a:r>
          </a:p>
        </p:txBody>
      </p:sp>
      <p:sp>
        <p:nvSpPr>
          <p:cNvPr id="22" name="Content Placeholder 21">
            <a:extLst>
              <a:ext uri="{FF2B5EF4-FFF2-40B4-BE49-F238E27FC236}">
                <a16:creationId xmlns:a16="http://schemas.microsoft.com/office/drawing/2014/main" id="{BB7AADC4-96C1-41B1-95A8-882A74D1E10D}"/>
              </a:ext>
            </a:extLst>
          </p:cNvPr>
          <p:cNvSpPr>
            <a:spLocks noGrp="1"/>
          </p:cNvSpPr>
          <p:nvPr>
            <p:ph idx="13"/>
          </p:nvPr>
        </p:nvSpPr>
        <p:spPr>
          <a:xfrm>
            <a:off x="9101931" y="4697805"/>
            <a:ext cx="2800351" cy="1079051"/>
          </a:xfrm>
        </p:spPr>
        <p:txBody>
          <a:bodyPr>
            <a:normAutofit fontScale="92500" lnSpcReduction="20000"/>
          </a:bodyPr>
          <a:lstStyle/>
          <a:p>
            <a:r>
              <a:rPr lang="en-US" dirty="0"/>
              <a:t>Sec. 3: Analyze geospatial data using methods of </a:t>
            </a:r>
            <a:r>
              <a:rPr lang="en-US" dirty="0" err="1"/>
              <a:t>Pietilä</a:t>
            </a:r>
            <a:r>
              <a:rPr lang="en-US" dirty="0"/>
              <a:t> (2017) and </a:t>
            </a:r>
            <a:r>
              <a:rPr lang="en-US" dirty="0" err="1"/>
              <a:t>Drage</a:t>
            </a:r>
            <a:r>
              <a:rPr lang="en-US" dirty="0"/>
              <a:t> et al. (2021).</a:t>
            </a:r>
          </a:p>
        </p:txBody>
      </p:sp>
      <p:sp>
        <p:nvSpPr>
          <p:cNvPr id="46" name="Date Placeholder 45">
            <a:extLst>
              <a:ext uri="{FF2B5EF4-FFF2-40B4-BE49-F238E27FC236}">
                <a16:creationId xmlns:a16="http://schemas.microsoft.com/office/drawing/2014/main" id="{90F286D5-98D8-4F80-A74F-C32F00A352A2}"/>
              </a:ext>
            </a:extLst>
          </p:cNvPr>
          <p:cNvSpPr>
            <a:spLocks noGrp="1"/>
          </p:cNvSpPr>
          <p:nvPr>
            <p:ph type="dt" sz="half" idx="15"/>
          </p:nvPr>
        </p:nvSpPr>
        <p:spPr>
          <a:xfrm>
            <a:off x="2194718" y="6356350"/>
            <a:ext cx="983911" cy="365125"/>
          </a:xfrm>
        </p:spPr>
        <p:txBody>
          <a:bodyPr/>
          <a:lstStyle/>
          <a:p>
            <a:r>
              <a:rPr lang="en-US" dirty="0"/>
              <a:t>4/22/2022</a:t>
            </a:r>
          </a:p>
        </p:txBody>
      </p:sp>
      <p:sp>
        <p:nvSpPr>
          <p:cNvPr id="47" name="Footer Placeholder 46">
            <a:extLst>
              <a:ext uri="{FF2B5EF4-FFF2-40B4-BE49-F238E27FC236}">
                <a16:creationId xmlns:a16="http://schemas.microsoft.com/office/drawing/2014/main" id="{8D1741A6-83BB-4980-9368-0593790AAF5B}"/>
              </a:ext>
            </a:extLst>
          </p:cNvPr>
          <p:cNvSpPr>
            <a:spLocks noGrp="1"/>
          </p:cNvSpPr>
          <p:nvPr>
            <p:ph type="ftr" sz="quarter" idx="16"/>
          </p:nvPr>
        </p:nvSpPr>
        <p:spPr>
          <a:xfrm>
            <a:off x="5334000" y="6356350"/>
            <a:ext cx="3429000" cy="365125"/>
          </a:xfrm>
        </p:spPr>
        <p:txBody>
          <a:bodyPr/>
          <a:lstStyle/>
          <a:p>
            <a:r>
              <a:rPr lang="en-US" dirty="0"/>
              <a:t>Quality of Life Indicators</a:t>
            </a:r>
          </a:p>
        </p:txBody>
      </p:sp>
      <p:sp>
        <p:nvSpPr>
          <p:cNvPr id="48" name="Slide Number Placeholder 47">
            <a:extLst>
              <a:ext uri="{FF2B5EF4-FFF2-40B4-BE49-F238E27FC236}">
                <a16:creationId xmlns:a16="http://schemas.microsoft.com/office/drawing/2014/main" id="{C18313DC-9A78-47C0-B8C3-BA1756D3C62F}"/>
              </a:ext>
            </a:extLst>
          </p:cNvPr>
          <p:cNvSpPr>
            <a:spLocks noGrp="1"/>
          </p:cNvSpPr>
          <p:nvPr>
            <p:ph type="sldNum" sz="quarter" idx="17"/>
          </p:nvPr>
        </p:nvSpPr>
        <p:spPr>
          <a:xfrm>
            <a:off x="10711542" y="6356350"/>
            <a:ext cx="642257" cy="365125"/>
          </a:xfrm>
        </p:spPr>
        <p:txBody>
          <a:bodyPr/>
          <a:lstStyle/>
          <a:p>
            <a:fld id="{B5CEABB6-07DC-46E8-9B57-56EC44A396E5}" type="slidenum">
              <a:rPr lang="en-US" smtClean="0"/>
              <a:pPr/>
              <a:t>8</a:t>
            </a:fld>
            <a:endParaRPr lang="en-US" dirty="0"/>
          </a:p>
        </p:txBody>
      </p:sp>
      <p:sp>
        <p:nvSpPr>
          <p:cNvPr id="12" name="TextBox 11">
            <a:extLst>
              <a:ext uri="{FF2B5EF4-FFF2-40B4-BE49-F238E27FC236}">
                <a16:creationId xmlns:a16="http://schemas.microsoft.com/office/drawing/2014/main" id="{CA1146D2-5412-4205-8897-BA4D255C61D8}"/>
              </a:ext>
            </a:extLst>
          </p:cNvPr>
          <p:cNvSpPr txBox="1"/>
          <p:nvPr/>
        </p:nvSpPr>
        <p:spPr>
          <a:xfrm>
            <a:off x="4484914" y="3080657"/>
            <a:ext cx="849086"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a:solidFill>
                  <a:schemeClr val="bg1"/>
                </a:solidFill>
              </a:rPr>
              <a:t>Boulder OSMP Instagram</a:t>
            </a:r>
          </a:p>
        </p:txBody>
      </p:sp>
      <p:sp>
        <p:nvSpPr>
          <p:cNvPr id="14" name="TextBox 13">
            <a:extLst>
              <a:ext uri="{FF2B5EF4-FFF2-40B4-BE49-F238E27FC236}">
                <a16:creationId xmlns:a16="http://schemas.microsoft.com/office/drawing/2014/main" id="{7D433568-ED0C-4E69-BE63-8F0628899C25}"/>
              </a:ext>
            </a:extLst>
          </p:cNvPr>
          <p:cNvSpPr txBox="1"/>
          <p:nvPr/>
        </p:nvSpPr>
        <p:spPr>
          <a:xfrm>
            <a:off x="7926965" y="6283014"/>
            <a:ext cx="833126" cy="5847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err="1">
                <a:solidFill>
                  <a:schemeClr val="bg1"/>
                </a:solidFill>
              </a:rPr>
              <a:t>Lorah</a:t>
            </a:r>
            <a:r>
              <a:rPr lang="en-US" sz="800" dirty="0">
                <a:solidFill>
                  <a:schemeClr val="bg1"/>
                </a:solidFill>
              </a:rPr>
              <a:t> O Meyer – Boulder OSMP Instagram</a:t>
            </a:r>
          </a:p>
        </p:txBody>
      </p:sp>
      <p:sp>
        <p:nvSpPr>
          <p:cNvPr id="16" name="TextBox 15">
            <a:extLst>
              <a:ext uri="{FF2B5EF4-FFF2-40B4-BE49-F238E27FC236}">
                <a16:creationId xmlns:a16="http://schemas.microsoft.com/office/drawing/2014/main" id="{C92262B0-2805-4E7F-8F77-6A0CD2F5F1D1}"/>
              </a:ext>
            </a:extLst>
          </p:cNvPr>
          <p:cNvSpPr txBox="1"/>
          <p:nvPr/>
        </p:nvSpPr>
        <p:spPr>
          <a:xfrm>
            <a:off x="11342914" y="3074230"/>
            <a:ext cx="849086"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800" dirty="0">
                <a:solidFill>
                  <a:schemeClr val="bg1"/>
                </a:solidFill>
              </a:rPr>
              <a:t>Boulder OSMP Instagram</a:t>
            </a:r>
          </a:p>
        </p:txBody>
      </p:sp>
    </p:spTree>
    <p:extLst>
      <p:ext uri="{BB962C8B-B14F-4D97-AF65-F5344CB8AC3E}">
        <p14:creationId xmlns:p14="http://schemas.microsoft.com/office/powerpoint/2010/main" val="2367895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76FD-06BC-4A16-8490-538EE5399BBF}"/>
              </a:ext>
            </a:extLst>
          </p:cNvPr>
          <p:cNvSpPr>
            <a:spLocks noGrp="1"/>
          </p:cNvSpPr>
          <p:nvPr>
            <p:ph type="title"/>
          </p:nvPr>
        </p:nvSpPr>
        <p:spPr/>
        <p:txBody>
          <a:bodyPr/>
          <a:lstStyle/>
          <a:p>
            <a:r>
              <a:rPr lang="en-US" dirty="0"/>
              <a:t>REP Item List Example</a:t>
            </a:r>
          </a:p>
        </p:txBody>
      </p:sp>
      <p:sp>
        <p:nvSpPr>
          <p:cNvPr id="3" name="Date Placeholder 2">
            <a:extLst>
              <a:ext uri="{FF2B5EF4-FFF2-40B4-BE49-F238E27FC236}">
                <a16:creationId xmlns:a16="http://schemas.microsoft.com/office/drawing/2014/main" id="{15743608-5D7B-48F9-8089-61366A6C6D1B}"/>
              </a:ext>
            </a:extLst>
          </p:cNvPr>
          <p:cNvSpPr>
            <a:spLocks noGrp="1"/>
          </p:cNvSpPr>
          <p:nvPr>
            <p:ph type="dt" sz="half" idx="2"/>
          </p:nvPr>
        </p:nvSpPr>
        <p:spPr/>
        <p:txBody>
          <a:bodyPr/>
          <a:lstStyle/>
          <a:p>
            <a:r>
              <a:rPr lang="en-US" dirty="0"/>
              <a:t>4/22/2022</a:t>
            </a:r>
          </a:p>
        </p:txBody>
      </p:sp>
      <p:sp>
        <p:nvSpPr>
          <p:cNvPr id="4" name="Footer Placeholder 3">
            <a:extLst>
              <a:ext uri="{FF2B5EF4-FFF2-40B4-BE49-F238E27FC236}">
                <a16:creationId xmlns:a16="http://schemas.microsoft.com/office/drawing/2014/main" id="{0DF18261-1AAC-4B47-9A8B-6ED240349DD4}"/>
              </a:ext>
            </a:extLst>
          </p:cNvPr>
          <p:cNvSpPr>
            <a:spLocks noGrp="1"/>
          </p:cNvSpPr>
          <p:nvPr>
            <p:ph type="ftr" sz="quarter" idx="3"/>
          </p:nvPr>
        </p:nvSpPr>
        <p:spPr/>
        <p:txBody>
          <a:bodyPr/>
          <a:lstStyle/>
          <a:p>
            <a:r>
              <a:rPr lang="en-US" dirty="0"/>
              <a:t>Quality of Life Indicators</a:t>
            </a:r>
          </a:p>
          <a:p>
            <a:endParaRPr lang="en-US" dirty="0"/>
          </a:p>
        </p:txBody>
      </p:sp>
      <p:sp>
        <p:nvSpPr>
          <p:cNvPr id="5" name="Slide Number Placeholder 4">
            <a:extLst>
              <a:ext uri="{FF2B5EF4-FFF2-40B4-BE49-F238E27FC236}">
                <a16:creationId xmlns:a16="http://schemas.microsoft.com/office/drawing/2014/main" id="{EF7938DF-AA8D-48F2-A97C-91B5E0F7CDE4}"/>
              </a:ext>
            </a:extLst>
          </p:cNvPr>
          <p:cNvSpPr>
            <a:spLocks noGrp="1"/>
          </p:cNvSpPr>
          <p:nvPr>
            <p:ph type="sldNum" sz="quarter" idx="4"/>
          </p:nvPr>
        </p:nvSpPr>
        <p:spPr/>
        <p:txBody>
          <a:bodyPr/>
          <a:lstStyle/>
          <a:p>
            <a:fld id="{B5CEABB6-07DC-46E8-9B57-56EC44A396E5}" type="slidenum">
              <a:rPr lang="en-US" smtClean="0"/>
              <a:pPr/>
              <a:t>9</a:t>
            </a:fld>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4FEB4AEE-F4CB-45E4-9CDB-B4CB6D42D9ED}"/>
              </a:ext>
            </a:extLst>
          </p:cNvPr>
          <p:cNvPicPr>
            <a:picLocks noChangeAspect="1"/>
          </p:cNvPicPr>
          <p:nvPr/>
        </p:nvPicPr>
        <p:blipFill>
          <a:blip r:embed="rId2"/>
          <a:stretch>
            <a:fillRect/>
          </a:stretch>
        </p:blipFill>
        <p:spPr>
          <a:xfrm>
            <a:off x="3666128" y="734694"/>
            <a:ext cx="7296511" cy="4801575"/>
          </a:xfrm>
          <a:prstGeom prst="rect">
            <a:avLst/>
          </a:prstGeom>
          <a:ln w="57150">
            <a:solidFill>
              <a:schemeClr val="accent6"/>
            </a:solidFill>
          </a:ln>
        </p:spPr>
      </p:pic>
      <p:sp>
        <p:nvSpPr>
          <p:cNvPr id="8" name="TextBox 7">
            <a:extLst>
              <a:ext uri="{FF2B5EF4-FFF2-40B4-BE49-F238E27FC236}">
                <a16:creationId xmlns:a16="http://schemas.microsoft.com/office/drawing/2014/main" id="{5699C0C8-4DCE-4A2C-A6EB-479BC6AF5709}"/>
              </a:ext>
            </a:extLst>
          </p:cNvPr>
          <p:cNvSpPr txBox="1"/>
          <p:nvPr/>
        </p:nvSpPr>
        <p:spPr>
          <a:xfrm>
            <a:off x="2869839" y="5746254"/>
            <a:ext cx="8879840" cy="400110"/>
          </a:xfrm>
          <a:prstGeom prst="rect">
            <a:avLst/>
          </a:prstGeom>
          <a:noFill/>
        </p:spPr>
        <p:txBody>
          <a:bodyPr wrap="square">
            <a:spAutoFit/>
          </a:bodyPr>
          <a:lstStyle/>
          <a:p>
            <a:pPr marL="285750" indent="-285750">
              <a:buFont typeface="Wingdings" panose="05000000000000000000" pitchFamily="2" charset="2"/>
              <a:buChar char="§"/>
            </a:pPr>
            <a:r>
              <a:rPr lang="en-US" sz="1000" dirty="0">
                <a:solidFill>
                  <a:schemeClr val="bg1"/>
                </a:solidFill>
              </a:rPr>
              <a:t>Driver, B. L., &amp; Bruns, D. (2008). Implementing OFM on public nature-based recreation and related amenity resources. In Driver, B.L. (Ed.), Managing to optimize the beneficial outcomes of recreation (pp. 39-74). State College, PA: Venture Publishing.</a:t>
            </a:r>
          </a:p>
        </p:txBody>
      </p:sp>
    </p:spTree>
    <p:extLst>
      <p:ext uri="{BB962C8B-B14F-4D97-AF65-F5344CB8AC3E}">
        <p14:creationId xmlns:p14="http://schemas.microsoft.com/office/powerpoint/2010/main" val="3956682060"/>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61">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ful Conference_tm78298634_Win32_LW_v2.potx" id="{0F3F6A9A-0696-4F7F-9D02-7A660C5098B9}" vid="{73EB71B4-2D8A-48D2-AA1A-AE8FAA16FC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81D31630-1B84-4A08-99C6-CB51F30BB3E2}">
  <ds:schemaRefs>
    <ds:schemaRef ds:uri="http://schemas.microsoft.com/sharepoint/v3/contenttype/forms"/>
  </ds:schemaRefs>
</ds:datastoreItem>
</file>

<file path=customXml/itemProps2.xml><?xml version="1.0" encoding="utf-8"?>
<ds:datastoreItem xmlns:ds="http://schemas.openxmlformats.org/officeDocument/2006/customXml" ds:itemID="{4F3269CC-2AC8-48AE-8176-E481F45EB1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C87C8F-F87B-4D7A-AA05-EBC7DA9C67ED}">
  <ds:schemaRefs>
    <ds:schemaRef ds:uri="http://schemas.microsoft.com/sharepoint/v3"/>
    <ds:schemaRef ds:uri="http://purl.org/dc/elements/1.1/"/>
    <ds:schemaRef ds:uri="http://purl.org/dc/dcmitype/"/>
    <ds:schemaRef ds:uri="16c05727-aa75-4e4a-9b5f-8a80a1165891"/>
    <ds:schemaRef ds:uri="http://schemas.openxmlformats.org/package/2006/metadata/core-properties"/>
    <ds:schemaRef ds:uri="http://schemas.microsoft.com/office/2006/documentManagement/types"/>
    <ds:schemaRef ds:uri="http://www.w3.org/XML/1998/namespace"/>
    <ds:schemaRef ds:uri="http://purl.org/dc/terms/"/>
    <ds:schemaRef ds:uri="http://schemas.microsoft.com/office/infopath/2007/PartnerControls"/>
    <ds:schemaRef ds:uri="230e9df3-be65-4c73-a93b-d1236ebd677e"/>
    <ds:schemaRef ds:uri="71af3243-3dd4-4a8d-8c0d-dd76da1f02a5"/>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Colorful conference presentation</Template>
  <TotalTime>7363</TotalTime>
  <Words>1877</Words>
  <Application>Microsoft Office PowerPoint</Application>
  <PresentationFormat>Widescreen</PresentationFormat>
  <Paragraphs>225</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Gill Sans Nova</vt:lpstr>
      <vt:lpstr>Wingdings</vt:lpstr>
      <vt:lpstr>Office Theme</vt:lpstr>
      <vt:lpstr>Developing Quality of Life Indicators for Open Space and Mountain Parks Management: A Three-Pronged Approach</vt:lpstr>
      <vt:lpstr>Agenda</vt:lpstr>
      <vt:lpstr>Meet the presenter</vt:lpstr>
      <vt:lpstr>Background</vt:lpstr>
      <vt:lpstr>What We Wanted to Accomplish</vt:lpstr>
      <vt:lpstr>Methods</vt:lpstr>
      <vt:lpstr>Timeline</vt:lpstr>
      <vt:lpstr>Data Analysis</vt:lpstr>
      <vt:lpstr>REP Item List Example</vt:lpstr>
      <vt:lpstr>Results - Demographics</vt:lpstr>
      <vt:lpstr>Quality of Life and Well-Being Domain Frequencies </vt:lpstr>
      <vt:lpstr>Defining Outcome Indicators</vt:lpstr>
      <vt:lpstr>“I run, climb, hike, and bike all across the Boulder[‘s] Open Space; having such high-quality space so easily accessible is very important to me.”</vt:lpstr>
      <vt:lpstr>Spatial Mapping</vt:lpstr>
      <vt:lpstr>Mapping Hotspots Example</vt:lpstr>
      <vt:lpstr>Key Takeaways from OSMP Users</vt:lpstr>
      <vt:lpstr>Outcomes for Open Space and Mountain Parks Management</vt:lpstr>
      <vt:lpstr>Outcomes for Protected Area Managers</vt:lpstr>
      <vt:lpstr>Acknowledgements</vt:lpstr>
      <vt:lpstr>Thank you!  Any Questions?</vt:lpstr>
      <vt:lpstr>Sources Cited:</vt:lpstr>
      <vt:lpstr>Sources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Quality of Life Indicators for Open Space and Mountain Parks Management: A Three-Pronged Approach</dc:title>
  <dc:creator>Lane Arthur</dc:creator>
  <cp:lastModifiedBy>Lane Arthur</cp:lastModifiedBy>
  <cp:revision>46</cp:revision>
  <dcterms:created xsi:type="dcterms:W3CDTF">2022-02-12T20:09:01Z</dcterms:created>
  <dcterms:modified xsi:type="dcterms:W3CDTF">2022-04-12T14:15:53Z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