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Nixie One"/>
      <p:regular r:id="rId27"/>
    </p:embeddedFont>
    <p:embeddedFont>
      <p:font typeface="Varela Round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VarelaRound-regular.fntdata"/><Relationship Id="rId27" Type="http://schemas.openxmlformats.org/officeDocument/2006/relationships/font" Target="fonts/Nixie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2289ad53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2289ad5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2289ad53f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2289ad5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2289ad53f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22289ad53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1467c8a47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21467c8a4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4c8b2ba8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24c8b2ba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3f31679f6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23f31679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21467c8a47_0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21467c8a4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458e1442d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458e1442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1467c8a47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21467c8a4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/ Kate?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/ Kate?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1467c8a47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21467c8a4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/ Kate?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Serena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Diana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1467c8a4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1467c8a4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Diana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3f31679f6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3f31679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fmla="val 186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fmla="val 1710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fmla="val 10084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fmla="val 3727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fmla="val 5022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fmla="val 43984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fmla="val 22275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fmla="val 31897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+ image">
  <p:cSld name="TITLE_AND_BOD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1" type="body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fmla="val 39527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fmla="val 29951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8" name="Google Shape;98;p7"/>
          <p:cNvSpPr txBox="1"/>
          <p:nvPr>
            <p:ph idx="2" type="body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fmla="val 36789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fmla="val 22275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fmla="val 18606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fmla="val 8064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8" name="Google Shape;118;p8"/>
          <p:cNvSpPr txBox="1"/>
          <p:nvPr>
            <p:ph idx="1" type="body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9" name="Google Shape;119;p8"/>
          <p:cNvSpPr txBox="1"/>
          <p:nvPr>
            <p:ph idx="2" type="body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0" name="Google Shape;120;p8"/>
          <p:cNvSpPr txBox="1"/>
          <p:nvPr>
            <p:ph idx="3" type="body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cap="flat" cmpd="sng" w="9525">
            <a:solidFill>
              <a:srgbClr val="00D1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fmla="val 43200" name="adj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fmla="val 9905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21094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fmla="val 43200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6129" name="adj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fmla="val 18608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fmla="val 186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Kv6hYjFfIGQ" TargetMode="External"/><Relationship Id="rId4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ctrTitle"/>
          </p:nvPr>
        </p:nvSpPr>
        <p:spPr>
          <a:xfrm>
            <a:off x="1457100" y="1857275"/>
            <a:ext cx="6229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Mindful Youth: Empowering Adolescents to Own their Mental Health through an Interactive Online Platform</a:t>
            </a:r>
            <a:endParaRPr b="1" sz="2700"/>
          </a:p>
        </p:txBody>
      </p:sp>
      <p:sp>
        <p:nvSpPr>
          <p:cNvPr id="196" name="Google Shape;196;p13"/>
          <p:cNvSpPr txBox="1"/>
          <p:nvPr/>
        </p:nvSpPr>
        <p:spPr>
          <a:xfrm>
            <a:off x="2094000" y="3373100"/>
            <a:ext cx="495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Varela Round"/>
                <a:ea typeface="Varela Round"/>
                <a:cs typeface="Varela Round"/>
                <a:sym typeface="Varela Round"/>
              </a:rPr>
              <a:t>Rachel Gebhardt, Jesse Jewel, Diana Urry, Jewel Wicks, Kate Hess, and Serena Gardner </a:t>
            </a:r>
            <a:endParaRPr>
              <a:solidFill>
                <a:schemeClr val="accent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88" y="238725"/>
            <a:ext cx="8503624" cy="466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13" y="348350"/>
            <a:ext cx="8438377" cy="44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50" y="348350"/>
            <a:ext cx="8514500" cy="44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/>
          <p:nvPr>
            <p:ph type="title"/>
          </p:nvPr>
        </p:nvSpPr>
        <p:spPr>
          <a:xfrm>
            <a:off x="3197425" y="5422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Research Team and 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Creative Team</a:t>
            </a:r>
            <a:endParaRPr b="1" sz="3000"/>
          </a:p>
        </p:txBody>
      </p:sp>
      <p:sp>
        <p:nvSpPr>
          <p:cNvPr id="285" name="Google Shape;285;p25"/>
          <p:cNvSpPr txBox="1"/>
          <p:nvPr>
            <p:ph idx="1" type="body"/>
          </p:nvPr>
        </p:nvSpPr>
        <p:spPr>
          <a:xfrm>
            <a:off x="2638800" y="1349875"/>
            <a:ext cx="6239100" cy="28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What each group accomplished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Research Team: IRB approval and setting up focus group at Willard High School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Creative Team: creating website layout, designing and accessibility components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Shared Responsibilities: content to publish on website and scenarios for videos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5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/>
          <p:nvPr>
            <p:ph type="title"/>
          </p:nvPr>
        </p:nvSpPr>
        <p:spPr>
          <a:xfrm>
            <a:off x="2098850" y="890850"/>
            <a:ext cx="2326800" cy="57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Comic sans meme</a:t>
            </a:r>
            <a:endParaRPr/>
          </a:p>
        </p:txBody>
      </p:sp>
      <p:sp>
        <p:nvSpPr>
          <p:cNvPr id="292" name="Google Shape;292;p26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975" y="1396900"/>
            <a:ext cx="2636250" cy="26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6"/>
          <p:cNvSpPr txBox="1"/>
          <p:nvPr/>
        </p:nvSpPr>
        <p:spPr>
          <a:xfrm>
            <a:off x="2594000" y="329550"/>
            <a:ext cx="470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rPr>
              <a:t>Feedback From Willard</a:t>
            </a:r>
            <a:endParaRPr sz="3000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95" name="Google Shape;295;p26"/>
          <p:cNvSpPr txBox="1"/>
          <p:nvPr/>
        </p:nvSpPr>
        <p:spPr>
          <a:xfrm>
            <a:off x="4953550" y="1227250"/>
            <a:ext cx="3451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1. </a:t>
            </a: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Technical Issues</a:t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 </a:t>
            </a: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buttons</a:t>
            </a: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on screen unreadable </a:t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2. Design Suggestions </a:t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b="1"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no comic sans font</a:t>
            </a:r>
            <a:endParaRPr b="1"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homepage image too large </a:t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3. Content Recommendations</a:t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-using “mindfulness” instead of meditation </a:t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-include more on substance abuse and social media usage </a:t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-links to more books or articles for </a:t>
            </a: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additional</a:t>
            </a: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resources</a:t>
            </a: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/>
          <p:nvPr>
            <p:ph type="title"/>
          </p:nvPr>
        </p:nvSpPr>
        <p:spPr>
          <a:xfrm>
            <a:off x="3601325" y="4433175"/>
            <a:ext cx="2326800" cy="57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27"/>
          <p:cNvSpPr txBox="1"/>
          <p:nvPr/>
        </p:nvSpPr>
        <p:spPr>
          <a:xfrm>
            <a:off x="2594000" y="329550"/>
            <a:ext cx="4700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03" name="Google Shape;303;p27"/>
          <p:cNvSpPr txBox="1"/>
          <p:nvPr/>
        </p:nvSpPr>
        <p:spPr>
          <a:xfrm>
            <a:off x="3218750" y="91675"/>
            <a:ext cx="345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Social Media Video Example</a:t>
            </a:r>
            <a:endParaRPr sz="16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04" name="Google Shape;304;p27" title="Social Media Toonl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299" y="729700"/>
            <a:ext cx="5556091" cy="41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/>
          <p:nvPr>
            <p:ph type="title"/>
          </p:nvPr>
        </p:nvSpPr>
        <p:spPr>
          <a:xfrm>
            <a:off x="1682100" y="0"/>
            <a:ext cx="5779800" cy="149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</a:t>
            </a:r>
            <a:r>
              <a:rPr lang="en" sz="3000"/>
              <a:t>ddressing Global Context through the lense of Accessibility </a:t>
            </a:r>
            <a:endParaRPr sz="3000"/>
          </a:p>
        </p:txBody>
      </p:sp>
      <p:sp>
        <p:nvSpPr>
          <p:cNvPr id="310" name="Google Shape;310;p28"/>
          <p:cNvSpPr txBox="1"/>
          <p:nvPr>
            <p:ph idx="1" type="body"/>
          </p:nvPr>
        </p:nvSpPr>
        <p:spPr>
          <a:xfrm>
            <a:off x="5504788" y="1767225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Accessibility: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-alternative text with 21pt font size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-color analyzer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-website can be translated into spanish  </a:t>
            </a:r>
            <a:endParaRPr/>
          </a:p>
        </p:txBody>
      </p:sp>
      <p:sp>
        <p:nvSpPr>
          <p:cNvPr id="311" name="Google Shape;311;p28"/>
          <p:cNvSpPr txBox="1"/>
          <p:nvPr>
            <p:ph idx="2" type="body"/>
          </p:nvPr>
        </p:nvSpPr>
        <p:spPr>
          <a:xfrm>
            <a:off x="2373974" y="1767225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General Content: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/>
              <a:t>symptoms </a:t>
            </a:r>
            <a:r>
              <a:rPr lang="en"/>
              <a:t>for depression &amp; anxiety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-toolboxes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-situational videos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-resource page  </a:t>
            </a:r>
            <a:endParaRPr/>
          </a:p>
        </p:txBody>
      </p:sp>
      <p:sp>
        <p:nvSpPr>
          <p:cNvPr id="312" name="Google Shape;312;p28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/>
          <p:nvPr>
            <p:ph type="ctrTitle"/>
          </p:nvPr>
        </p:nvSpPr>
        <p:spPr>
          <a:xfrm>
            <a:off x="1540100" y="2421550"/>
            <a:ext cx="5830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next?</a:t>
            </a:r>
            <a:endParaRPr/>
          </a:p>
        </p:txBody>
      </p:sp>
      <p:sp>
        <p:nvSpPr>
          <p:cNvPr id="318" name="Google Shape;318;p29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of Mindful Youth</a:t>
            </a:r>
            <a:endParaRPr/>
          </a:p>
        </p:txBody>
      </p:sp>
      <p:sp>
        <p:nvSpPr>
          <p:cNvPr id="319" name="Google Shape;319;p29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endParaRPr b="1" sz="960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0" name="Google Shape;320;p2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/>
          <p:nvPr>
            <p:ph type="title"/>
          </p:nvPr>
        </p:nvSpPr>
        <p:spPr>
          <a:xfrm>
            <a:off x="3336400" y="887475"/>
            <a:ext cx="4699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We Would Continue to Work On…</a:t>
            </a:r>
            <a:endParaRPr sz="3000"/>
          </a:p>
        </p:txBody>
      </p:sp>
      <p:sp>
        <p:nvSpPr>
          <p:cNvPr id="326" name="Google Shape;326;p30"/>
          <p:cNvSpPr txBox="1"/>
          <p:nvPr>
            <p:ph idx="1" type="body"/>
          </p:nvPr>
        </p:nvSpPr>
        <p:spPr>
          <a:xfrm>
            <a:off x="2961775" y="1996333"/>
            <a:ext cx="52755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 sz="2000"/>
              <a:t>Journal Prompts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Profile / Account Options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Accessibility Functions such as: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ADHD specific pages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Translated into multiple languages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Testimonials</a:t>
            </a:r>
            <a:endParaRPr sz="2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27" name="Google Shape;327;p30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Where we Hope to Go Next</a:t>
            </a:r>
            <a:endParaRPr b="1" sz="2800"/>
          </a:p>
        </p:txBody>
      </p:sp>
      <p:sp>
        <p:nvSpPr>
          <p:cNvPr id="333" name="Google Shape;333;p31"/>
          <p:cNvSpPr txBox="1"/>
          <p:nvPr>
            <p:ph idx="1" type="body"/>
          </p:nvPr>
        </p:nvSpPr>
        <p:spPr>
          <a:xfrm>
            <a:off x="2935875" y="1525750"/>
            <a:ext cx="55179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Future Partnerships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Willard Alternative High School &amp; other local schools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Western Montana Mental Health Center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◎"/>
            </a:pPr>
            <a:r>
              <a:rPr lang="en">
                <a:solidFill>
                  <a:schemeClr val="dk2"/>
                </a:solidFill>
              </a:rPr>
              <a:t>Changing the domain name: </a:t>
            </a:r>
            <a:r>
              <a:rPr lang="en">
                <a:solidFill>
                  <a:schemeClr val="dk2"/>
                </a:solidFill>
              </a:rPr>
              <a:t>MindfulYouth.com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title"/>
          </p:nvPr>
        </p:nvSpPr>
        <p:spPr>
          <a:xfrm>
            <a:off x="3006075" y="730325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What We Will Cover Today</a:t>
            </a:r>
            <a:endParaRPr b="1" sz="2700"/>
          </a:p>
        </p:txBody>
      </p:sp>
      <p:sp>
        <p:nvSpPr>
          <p:cNvPr id="202" name="Google Shape;202;p14"/>
          <p:cNvSpPr txBox="1"/>
          <p:nvPr>
            <p:ph idx="1" type="body"/>
          </p:nvPr>
        </p:nvSpPr>
        <p:spPr>
          <a:xfrm>
            <a:off x="2935875" y="1525750"/>
            <a:ext cx="55179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Why did we choose this project?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Our Creative Process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The future of Mindful Youth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/>
          <p:nvPr>
            <p:ph idx="1" type="body"/>
          </p:nvPr>
        </p:nvSpPr>
        <p:spPr>
          <a:xfrm>
            <a:off x="2106775" y="490605"/>
            <a:ext cx="5275500" cy="9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Nixie One"/>
                <a:ea typeface="Nixie One"/>
                <a:cs typeface="Nixie One"/>
                <a:sym typeface="Nixie One"/>
              </a:rPr>
              <a:t>In Conclusion… </a:t>
            </a:r>
            <a:endParaRPr sz="3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40" name="Google Shape;340;p32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32"/>
          <p:cNvSpPr txBox="1"/>
          <p:nvPr/>
        </p:nvSpPr>
        <p:spPr>
          <a:xfrm>
            <a:off x="3477900" y="1399300"/>
            <a:ext cx="56661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</a:pPr>
            <a:r>
              <a:rPr lang="en"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Research</a:t>
            </a:r>
            <a:endParaRPr sz="24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</a:pPr>
            <a:r>
              <a:rPr lang="en"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Feedback from Focus Groups during the Creative Process</a:t>
            </a:r>
            <a:endParaRPr sz="24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</a:pPr>
            <a:r>
              <a:rPr lang="en"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The Future of Mindful Youth</a:t>
            </a:r>
            <a:endParaRPr sz="24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/>
          <p:nvPr>
            <p:ph idx="4294967295" type="ctrTitle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 You!</a:t>
            </a:r>
            <a:endParaRPr sz="4800"/>
          </a:p>
        </p:txBody>
      </p:sp>
      <p:sp>
        <p:nvSpPr>
          <p:cNvPr id="347" name="Google Shape;347;p33"/>
          <p:cNvSpPr txBox="1"/>
          <p:nvPr>
            <p:ph idx="4294967295" type="subTitle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CC3"/>
                </a:solidFill>
              </a:rPr>
              <a:t>Are there any</a:t>
            </a:r>
            <a:r>
              <a:rPr b="1" lang="en" sz="3600">
                <a:solidFill>
                  <a:srgbClr val="00ACC3"/>
                </a:solidFill>
              </a:rPr>
              <a:t> questions?</a:t>
            </a:r>
            <a:endParaRPr b="1" sz="3600">
              <a:solidFill>
                <a:srgbClr val="00ACC3"/>
              </a:solidFill>
            </a:endParaRPr>
          </a:p>
        </p:txBody>
      </p:sp>
      <p:sp>
        <p:nvSpPr>
          <p:cNvPr id="348" name="Google Shape;348;p33"/>
          <p:cNvSpPr/>
          <p:nvPr/>
        </p:nvSpPr>
        <p:spPr>
          <a:xfrm>
            <a:off x="4073931" y="2091663"/>
            <a:ext cx="996143" cy="99614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>
            <p:ph type="title"/>
          </p:nvPr>
        </p:nvSpPr>
        <p:spPr>
          <a:xfrm>
            <a:off x="4716875" y="1277800"/>
            <a:ext cx="3664500" cy="9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EXPERIENCE MINDFUL YOUTH FOR YOURSELF!</a:t>
            </a:r>
            <a:endParaRPr sz="2800"/>
          </a:p>
        </p:txBody>
      </p:sp>
      <p:sp>
        <p:nvSpPr>
          <p:cNvPr id="355" name="Google Shape;355;p34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6" name="Google Shape;3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800" y="1099237"/>
            <a:ext cx="2945026" cy="294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209" name="Google Shape;209;p15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choose this project and why is it important?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endParaRPr b="1" sz="960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1" name="Google Shape;211;p1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>
            <p:ph type="title"/>
          </p:nvPr>
        </p:nvSpPr>
        <p:spPr>
          <a:xfrm>
            <a:off x="2214075" y="290375"/>
            <a:ext cx="3145800" cy="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Fall 2021</a:t>
            </a:r>
            <a:endParaRPr sz="3000"/>
          </a:p>
        </p:txBody>
      </p:sp>
      <p:sp>
        <p:nvSpPr>
          <p:cNvPr id="217" name="Google Shape;217;p16"/>
          <p:cNvSpPr txBox="1"/>
          <p:nvPr/>
        </p:nvSpPr>
        <p:spPr>
          <a:xfrm>
            <a:off x="2875225" y="1041275"/>
            <a:ext cx="25332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Recap:</a:t>
            </a:r>
            <a:endParaRPr b="1" sz="12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-depression and anxiety very prominent in adolescence </a:t>
            </a:r>
            <a:endParaRPr sz="12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-multiple barriers for </a:t>
            </a: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individuals</a:t>
            </a: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to seek help </a:t>
            </a:r>
            <a:endParaRPr sz="12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6108075" y="1884375"/>
            <a:ext cx="2842500" cy="23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What we want to do about it</a:t>
            </a:r>
            <a:endParaRPr sz="12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Create a website to power adolescence to take </a:t>
            </a: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ownership</a:t>
            </a: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of their mental health</a:t>
            </a:r>
            <a:endParaRPr sz="12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-various video scenarios for common issues adolescence face </a:t>
            </a:r>
            <a:endParaRPr sz="12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-coping mechanisms for those </a:t>
            </a: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troubles</a:t>
            </a:r>
            <a:endParaRPr sz="12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-additional </a:t>
            </a: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resources </a:t>
            </a:r>
            <a:r>
              <a:rPr lang="en" sz="12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2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9" name="Google Shape;219;p16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" name="Google Shape;2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350" y="2614725"/>
            <a:ext cx="3828099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/>
          <p:nvPr>
            <p:ph idx="4294967295" type="ctrTitle"/>
          </p:nvPr>
        </p:nvSpPr>
        <p:spPr>
          <a:xfrm>
            <a:off x="685800" y="4956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2,000,000</a:t>
            </a:r>
            <a:endParaRPr b="1" sz="6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6" name="Google Shape;226;p17"/>
          <p:cNvSpPr txBox="1"/>
          <p:nvPr>
            <p:ph idx="4294967295" type="subTitle"/>
          </p:nvPr>
        </p:nvSpPr>
        <p:spPr>
          <a:xfrm>
            <a:off x="685800" y="1106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adolescents</a:t>
            </a:r>
            <a:r>
              <a:rPr lang="en"/>
              <a:t> experiencing anxiety</a:t>
            </a:r>
            <a:endParaRPr sz="2400"/>
          </a:p>
        </p:txBody>
      </p:sp>
      <p:sp>
        <p:nvSpPr>
          <p:cNvPr id="227" name="Google Shape;227;p17"/>
          <p:cNvSpPr txBox="1"/>
          <p:nvPr>
            <p:ph idx="4294967295" type="ctrTitle"/>
          </p:nvPr>
        </p:nvSpPr>
        <p:spPr>
          <a:xfrm>
            <a:off x="782850" y="3696925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Suicide is the 3rd leading cause of death </a:t>
            </a:r>
            <a:endParaRPr b="1" sz="37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8" name="Google Shape;228;p17"/>
          <p:cNvSpPr txBox="1"/>
          <p:nvPr>
            <p:ph idx="4294967295" type="subTitle"/>
          </p:nvPr>
        </p:nvSpPr>
        <p:spPr>
          <a:xfrm>
            <a:off x="685800" y="44292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dolescents a</a:t>
            </a:r>
            <a:r>
              <a:rPr lang="en"/>
              <a:t>ges 15-25</a:t>
            </a:r>
            <a:endParaRPr sz="2400"/>
          </a:p>
        </p:txBody>
      </p:sp>
      <p:sp>
        <p:nvSpPr>
          <p:cNvPr id="229" name="Google Shape;229;p17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A1BECC"/>
                </a:solidFill>
                <a:latin typeface="Varela Round"/>
                <a:ea typeface="Varela Round"/>
                <a:cs typeface="Varela Round"/>
                <a:sym typeface="Varela Round"/>
              </a:rPr>
              <a:t>1,400,000</a:t>
            </a:r>
            <a:endParaRPr b="1" sz="6000">
              <a:solidFill>
                <a:srgbClr val="A1BEC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0" name="Google Shape;230;p17"/>
          <p:cNvSpPr txBox="1"/>
          <p:nvPr>
            <p:ph idx="4294967295" type="subTitle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experiencing depression</a:t>
            </a:r>
            <a:endParaRPr sz="2400"/>
          </a:p>
        </p:txBody>
      </p:sp>
      <p:sp>
        <p:nvSpPr>
          <p:cNvPr id="231" name="Google Shape;231;p17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18"/>
          <p:cNvSpPr txBox="1"/>
          <p:nvPr/>
        </p:nvSpPr>
        <p:spPr>
          <a:xfrm>
            <a:off x="3400700" y="322075"/>
            <a:ext cx="265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rPr>
              <a:t>Importance</a:t>
            </a:r>
            <a:endParaRPr b="1" sz="3000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1975950" y="1746250"/>
            <a:ext cx="5192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-self help tools for those who may not </a:t>
            </a:r>
            <a:r>
              <a:rPr lang="en" sz="2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be able</a:t>
            </a:r>
            <a:r>
              <a:rPr lang="en" sz="2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to seek professional help </a:t>
            </a:r>
            <a:endParaRPr sz="2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-give adolescents the confidence to take control over their emotions and their mental state </a:t>
            </a:r>
            <a:endParaRPr sz="200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>
            <p:ph idx="1" type="body"/>
          </p:nvPr>
        </p:nvSpPr>
        <p:spPr>
          <a:xfrm>
            <a:off x="1880850" y="2415425"/>
            <a:ext cx="53823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We decided to create a website designed to engage adolescents in ways that help them recognize and own their mental health challenges and explore tangible self-help resources</a:t>
            </a:r>
            <a:endParaRPr sz="2000"/>
          </a:p>
        </p:txBody>
      </p:sp>
      <p:sp>
        <p:nvSpPr>
          <p:cNvPr id="244" name="Google Shape;244;p1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2148025" y="1864850"/>
            <a:ext cx="248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rPr>
              <a:t>Our Plan</a:t>
            </a:r>
            <a:endParaRPr sz="3000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/>
          <p:nvPr>
            <p:ph type="ctrTitle"/>
          </p:nvPr>
        </p:nvSpPr>
        <p:spPr>
          <a:xfrm>
            <a:off x="1540100" y="2421550"/>
            <a:ext cx="5830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do about it</a:t>
            </a:r>
            <a:r>
              <a:rPr lang="en"/>
              <a:t>?</a:t>
            </a:r>
            <a:endParaRPr/>
          </a:p>
        </p:txBody>
      </p:sp>
      <p:sp>
        <p:nvSpPr>
          <p:cNvPr id="251" name="Google Shape;251;p20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design process and our website</a:t>
            </a:r>
            <a:endParaRPr/>
          </a:p>
        </p:txBody>
      </p:sp>
      <p:sp>
        <p:nvSpPr>
          <p:cNvPr id="252" name="Google Shape;252;p20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b="1" sz="960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3" name="Google Shape;253;p2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idx="1" type="body"/>
          </p:nvPr>
        </p:nvSpPr>
        <p:spPr>
          <a:xfrm>
            <a:off x="1498425" y="1780075"/>
            <a:ext cx="5344800" cy="12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Nixie One"/>
                <a:ea typeface="Nixie One"/>
                <a:cs typeface="Nixie One"/>
                <a:sym typeface="Nixie One"/>
              </a:rPr>
              <a:t>Design</a:t>
            </a:r>
            <a:r>
              <a:rPr lang="en" sz="3000">
                <a:latin typeface="Nixie One"/>
                <a:ea typeface="Nixie One"/>
                <a:cs typeface="Nixie One"/>
                <a:sym typeface="Nixie One"/>
              </a:rPr>
              <a:t> Choices: Superhero Theme </a:t>
            </a:r>
            <a:endParaRPr sz="3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9" name="Google Shape;259;p2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1"/>
          <p:cNvSpPr txBox="1"/>
          <p:nvPr/>
        </p:nvSpPr>
        <p:spPr>
          <a:xfrm>
            <a:off x="1470175" y="2942475"/>
            <a:ext cx="343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2024625" y="2980450"/>
            <a:ext cx="5035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-everyone needs someone to look up too </a:t>
            </a:r>
            <a:endParaRPr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Font typeface="Varela Round"/>
              <a:buChar char="●"/>
            </a:pPr>
            <a:r>
              <a:rPr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want adolescence to be their own </a:t>
            </a:r>
            <a:r>
              <a:rPr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superhero</a:t>
            </a:r>
            <a:r>
              <a:rPr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-calming yet inviting color pallet </a:t>
            </a:r>
            <a:endParaRPr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-not overload readers with too much reading material </a:t>
            </a:r>
            <a:endParaRPr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400"/>
              <a:buFont typeface="Varela Round"/>
              <a:buChar char="●"/>
            </a:pPr>
            <a:r>
              <a:rPr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Incorporate</a:t>
            </a:r>
            <a:r>
              <a:rPr lang="en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rPr>
              <a:t> lots of videos/pictures/animation  </a:t>
            </a:r>
            <a:endParaRPr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