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7" r:id="rId3"/>
    <p:sldId id="266" r:id="rId4"/>
    <p:sldId id="258" r:id="rId5"/>
    <p:sldId id="259" r:id="rId6"/>
    <p:sldId id="260" r:id="rId7"/>
    <p:sldId id="261" r:id="rId8"/>
    <p:sldId id="265" r:id="rId9"/>
    <p:sldId id="263" r:id="rId10"/>
    <p:sldId id="267" r:id="rId11"/>
    <p:sldId id="264" r:id="rId12"/>
    <p:sldId id="262" r:id="rId13"/>
    <p:sldId id="268" r:id="rId14"/>
  </p:sldIdLst>
  <p:sldSz cx="9144000" cy="5143500" type="screen16x9"/>
  <p:notesSz cx="6858000" cy="9144000"/>
  <p:embeddedFontLst>
    <p:embeddedFont>
      <p:font typeface="Gill Sans MT" panose="020B0502020104020203"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DE39E-405F-4C2E-BB88-453254D68A10}" v="621" dt="2022-04-21T02:08:55.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824"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Spaeth" userId="aef4b98d57bbdb0c" providerId="LiveId" clId="{6AADE39E-405F-4C2E-BB88-453254D68A10}"/>
    <pc:docChg chg="undo custSel addSld modSld">
      <pc:chgData name="Lauren Spaeth" userId="aef4b98d57bbdb0c" providerId="LiveId" clId="{6AADE39E-405F-4C2E-BB88-453254D68A10}" dt="2022-04-21T03:08:49.278" v="2249" actId="2711"/>
      <pc:docMkLst>
        <pc:docMk/>
      </pc:docMkLst>
      <pc:sldChg chg="addSp delSp modSp mod modNotesTx">
        <pc:chgData name="Lauren Spaeth" userId="aef4b98d57bbdb0c" providerId="LiveId" clId="{6AADE39E-405F-4C2E-BB88-453254D68A10}" dt="2022-04-20T02:05:04.684" v="1575" actId="1076"/>
        <pc:sldMkLst>
          <pc:docMk/>
          <pc:sldMk cId="0" sldId="256"/>
        </pc:sldMkLst>
        <pc:spChg chg="mod">
          <ac:chgData name="Lauren Spaeth" userId="aef4b98d57bbdb0c" providerId="LiveId" clId="{6AADE39E-405F-4C2E-BB88-453254D68A10}" dt="2022-04-20T02:04:29.323" v="1572" actId="20577"/>
          <ac:spMkLst>
            <pc:docMk/>
            <pc:sldMk cId="0" sldId="256"/>
            <ac:spMk id="59" creationId="{00000000-0000-0000-0000-000000000000}"/>
          </ac:spMkLst>
        </pc:spChg>
        <pc:picChg chg="add mod">
          <ac:chgData name="Lauren Spaeth" userId="aef4b98d57bbdb0c" providerId="LiveId" clId="{6AADE39E-405F-4C2E-BB88-453254D68A10}" dt="2022-04-20T01:58:38.777" v="1499" actId="14100"/>
          <ac:picMkLst>
            <pc:docMk/>
            <pc:sldMk cId="0" sldId="256"/>
            <ac:picMk id="7" creationId="{0795529A-7E18-42A3-B292-971DA306B48B}"/>
          </ac:picMkLst>
        </pc:picChg>
        <pc:picChg chg="del mod">
          <ac:chgData name="Lauren Spaeth" userId="aef4b98d57bbdb0c" providerId="LiveId" clId="{6AADE39E-405F-4C2E-BB88-453254D68A10}" dt="2022-04-20T01:58:28.628" v="1497" actId="478"/>
          <ac:picMkLst>
            <pc:docMk/>
            <pc:sldMk cId="0" sldId="256"/>
            <ac:picMk id="1026" creationId="{884D830E-D2FF-499A-8992-721742733AEA}"/>
          </ac:picMkLst>
        </pc:picChg>
        <pc:picChg chg="del mod">
          <ac:chgData name="Lauren Spaeth" userId="aef4b98d57bbdb0c" providerId="LiveId" clId="{6AADE39E-405F-4C2E-BB88-453254D68A10}" dt="2022-04-20T01:57:45.474" v="1493" actId="478"/>
          <ac:picMkLst>
            <pc:docMk/>
            <pc:sldMk cId="0" sldId="256"/>
            <ac:picMk id="1028" creationId="{9143B248-A1ED-4F52-9B85-9BBA3995D740}"/>
          </ac:picMkLst>
        </pc:picChg>
        <pc:picChg chg="add mod">
          <ac:chgData name="Lauren Spaeth" userId="aef4b98d57bbdb0c" providerId="LiveId" clId="{6AADE39E-405F-4C2E-BB88-453254D68A10}" dt="2022-04-20T02:05:04.684" v="1575" actId="1076"/>
          <ac:picMkLst>
            <pc:docMk/>
            <pc:sldMk cId="0" sldId="256"/>
            <ac:picMk id="6146" creationId="{7AB6C208-0DA6-4D97-99F8-F93746190590}"/>
          </ac:picMkLst>
        </pc:picChg>
      </pc:sldChg>
      <pc:sldChg chg="modSp mod">
        <pc:chgData name="Lauren Spaeth" userId="aef4b98d57bbdb0c" providerId="LiveId" clId="{6AADE39E-405F-4C2E-BB88-453254D68A10}" dt="2022-04-21T01:30:43.739" v="1822" actId="20577"/>
        <pc:sldMkLst>
          <pc:docMk/>
          <pc:sldMk cId="0" sldId="257"/>
        </pc:sldMkLst>
        <pc:spChg chg="mod">
          <ac:chgData name="Lauren Spaeth" userId="aef4b98d57bbdb0c" providerId="LiveId" clId="{6AADE39E-405F-4C2E-BB88-453254D68A10}" dt="2022-04-20T02:06:03.060" v="1586" actId="404"/>
          <ac:spMkLst>
            <pc:docMk/>
            <pc:sldMk cId="0" sldId="257"/>
            <ac:spMk id="65" creationId="{00000000-0000-0000-0000-000000000000}"/>
          </ac:spMkLst>
        </pc:spChg>
        <pc:graphicFrameChg chg="mod">
          <ac:chgData name="Lauren Spaeth" userId="aef4b98d57bbdb0c" providerId="LiveId" clId="{6AADE39E-405F-4C2E-BB88-453254D68A10}" dt="2022-04-21T01:30:43.739" v="1822" actId="20577"/>
          <ac:graphicFrameMkLst>
            <pc:docMk/>
            <pc:sldMk cId="0" sldId="257"/>
            <ac:graphicFrameMk id="75" creationId="{73D9E3AC-EC4A-3830-120F-F612E5F6358D}"/>
          </ac:graphicFrameMkLst>
        </pc:graphicFrameChg>
      </pc:sldChg>
      <pc:sldChg chg="modNotesTx">
        <pc:chgData name="Lauren Spaeth" userId="aef4b98d57bbdb0c" providerId="LiveId" clId="{6AADE39E-405F-4C2E-BB88-453254D68A10}" dt="2022-04-20T01:05:31.588" v="47" actId="20577"/>
        <pc:sldMkLst>
          <pc:docMk/>
          <pc:sldMk cId="0" sldId="258"/>
        </pc:sldMkLst>
      </pc:sldChg>
      <pc:sldChg chg="addSp delSp modSp mod setBg modNotesTx">
        <pc:chgData name="Lauren Spaeth" userId="aef4b98d57bbdb0c" providerId="LiveId" clId="{6AADE39E-405F-4C2E-BB88-453254D68A10}" dt="2022-04-21T03:08:49.278" v="2249" actId="2711"/>
        <pc:sldMkLst>
          <pc:docMk/>
          <pc:sldMk cId="0" sldId="259"/>
        </pc:sldMkLst>
        <pc:spChg chg="mod">
          <ac:chgData name="Lauren Spaeth" userId="aef4b98d57bbdb0c" providerId="LiveId" clId="{6AADE39E-405F-4C2E-BB88-453254D68A10}" dt="2022-04-20T01:10:06.178" v="69" actId="14100"/>
          <ac:spMkLst>
            <pc:docMk/>
            <pc:sldMk cId="0" sldId="259"/>
            <ac:spMk id="79" creationId="{00000000-0000-0000-0000-000000000000}"/>
          </ac:spMkLst>
        </pc:spChg>
        <pc:spChg chg="add del">
          <ac:chgData name="Lauren Spaeth" userId="aef4b98d57bbdb0c" providerId="LiveId" clId="{6AADE39E-405F-4C2E-BB88-453254D68A10}" dt="2022-04-20T01:09:39.975" v="60" actId="26606"/>
          <ac:spMkLst>
            <pc:docMk/>
            <pc:sldMk cId="0" sldId="259"/>
            <ac:spMk id="85" creationId="{93F0ADB5-A0B4-4B01-A8C4-FDC34CE22BD4}"/>
          </ac:spMkLst>
        </pc:spChg>
        <pc:spChg chg="add del">
          <ac:chgData name="Lauren Spaeth" userId="aef4b98d57bbdb0c" providerId="LiveId" clId="{6AADE39E-405F-4C2E-BB88-453254D68A10}" dt="2022-04-20T01:09:39.975" v="60" actId="26606"/>
          <ac:spMkLst>
            <pc:docMk/>
            <pc:sldMk cId="0" sldId="259"/>
            <ac:spMk id="87" creationId="{AA6D0FDE-0241-4C21-A720-A69475358235}"/>
          </ac:spMkLst>
        </pc:spChg>
        <pc:spChg chg="add del">
          <ac:chgData name="Lauren Spaeth" userId="aef4b98d57bbdb0c" providerId="LiveId" clId="{6AADE39E-405F-4C2E-BB88-453254D68A10}" dt="2022-04-20T01:09:26.660" v="56" actId="26606"/>
          <ac:spMkLst>
            <pc:docMk/>
            <pc:sldMk cId="0" sldId="259"/>
            <ac:spMk id="135" creationId="{F7EAFAA4-859B-42B4-AC85-F32CFE6950E6}"/>
          </ac:spMkLst>
        </pc:spChg>
        <pc:spChg chg="add del">
          <ac:chgData name="Lauren Spaeth" userId="aef4b98d57bbdb0c" providerId="LiveId" clId="{6AADE39E-405F-4C2E-BB88-453254D68A10}" dt="2022-04-20T01:09:26.660" v="56" actId="26606"/>
          <ac:spMkLst>
            <pc:docMk/>
            <pc:sldMk cId="0" sldId="259"/>
            <ac:spMk id="137" creationId="{B3855DB9-46C3-47FA-992C-FC2BE58A7375}"/>
          </ac:spMkLst>
        </pc:spChg>
        <pc:spChg chg="add del">
          <ac:chgData name="Lauren Spaeth" userId="aef4b98d57bbdb0c" providerId="LiveId" clId="{6AADE39E-405F-4C2E-BB88-453254D68A10}" dt="2022-04-20T01:09:26.660" v="56" actId="26606"/>
          <ac:spMkLst>
            <pc:docMk/>
            <pc:sldMk cId="0" sldId="259"/>
            <ac:spMk id="139" creationId="{A2B401D5-BF67-49A4-8617-0C6BD886C753}"/>
          </ac:spMkLst>
        </pc:spChg>
        <pc:spChg chg="add del">
          <ac:chgData name="Lauren Spaeth" userId="aef4b98d57bbdb0c" providerId="LiveId" clId="{6AADE39E-405F-4C2E-BB88-453254D68A10}" dt="2022-04-20T01:09:36.879" v="58" actId="26606"/>
          <ac:spMkLst>
            <pc:docMk/>
            <pc:sldMk cId="0" sldId="259"/>
            <ac:spMk id="1028" creationId="{9291BAA3-FE23-4A48-BA9E-EF0D56A833D0}"/>
          </ac:spMkLst>
        </pc:spChg>
        <pc:spChg chg="add del">
          <ac:chgData name="Lauren Spaeth" userId="aef4b98d57bbdb0c" providerId="LiveId" clId="{6AADE39E-405F-4C2E-BB88-453254D68A10}" dt="2022-04-20T01:09:39.975" v="60" actId="26606"/>
          <ac:spMkLst>
            <pc:docMk/>
            <pc:sldMk cId="0" sldId="259"/>
            <ac:spMk id="1030" creationId="{1660E788-AFA9-4A1B-9991-6AA74632A15B}"/>
          </ac:spMkLst>
        </pc:spChg>
        <pc:spChg chg="add del">
          <ac:chgData name="Lauren Spaeth" userId="aef4b98d57bbdb0c" providerId="LiveId" clId="{6AADE39E-405F-4C2E-BB88-453254D68A10}" dt="2022-04-20T01:09:39.975" v="60" actId="26606"/>
          <ac:spMkLst>
            <pc:docMk/>
            <pc:sldMk cId="0" sldId="259"/>
            <ac:spMk id="1031" creationId="{867D4867-5BA7-4462-B2F6-A23F4A622AA7}"/>
          </ac:spMkLst>
        </pc:spChg>
        <pc:graphicFrameChg chg="mod ord modGraphic">
          <ac:chgData name="Lauren Spaeth" userId="aef4b98d57bbdb0c" providerId="LiveId" clId="{6AADE39E-405F-4C2E-BB88-453254D68A10}" dt="2022-04-21T02:08:55.670" v="1842" actId="20577"/>
          <ac:graphicFrameMkLst>
            <pc:docMk/>
            <pc:sldMk cId="0" sldId="259"/>
            <ac:graphicFrameMk id="81" creationId="{578BDBAD-1CC4-7D71-CCD8-323556D30567}"/>
          </ac:graphicFrameMkLst>
        </pc:graphicFrameChg>
        <pc:picChg chg="add mod ord">
          <ac:chgData name="Lauren Spaeth" userId="aef4b98d57bbdb0c" providerId="LiveId" clId="{6AADE39E-405F-4C2E-BB88-453254D68A10}" dt="2022-04-20T01:10:00.506" v="67" actId="1076"/>
          <ac:picMkLst>
            <pc:docMk/>
            <pc:sldMk cId="0" sldId="259"/>
            <ac:picMk id="1026" creationId="{B6952F3F-1C35-4BA6-9AFD-83C64AA97BCB}"/>
          </ac:picMkLst>
        </pc:picChg>
      </pc:sldChg>
      <pc:sldChg chg="modSp mod">
        <pc:chgData name="Lauren Spaeth" userId="aef4b98d57bbdb0c" providerId="LiveId" clId="{6AADE39E-405F-4C2E-BB88-453254D68A10}" dt="2022-04-21T03:08:22.198" v="2248" actId="27636"/>
        <pc:sldMkLst>
          <pc:docMk/>
          <pc:sldMk cId="0" sldId="260"/>
        </pc:sldMkLst>
        <pc:spChg chg="mod">
          <ac:chgData name="Lauren Spaeth" userId="aef4b98d57bbdb0c" providerId="LiveId" clId="{6AADE39E-405F-4C2E-BB88-453254D68A10}" dt="2022-04-21T03:08:22.198" v="2248" actId="27636"/>
          <ac:spMkLst>
            <pc:docMk/>
            <pc:sldMk cId="0" sldId="260"/>
            <ac:spMk id="87" creationId="{00000000-0000-0000-0000-000000000000}"/>
          </ac:spMkLst>
        </pc:spChg>
      </pc:sldChg>
      <pc:sldChg chg="addSp delSp modSp mod">
        <pc:chgData name="Lauren Spaeth" userId="aef4b98d57bbdb0c" providerId="LiveId" clId="{6AADE39E-405F-4C2E-BB88-453254D68A10}" dt="2022-04-20T02:00:20.459" v="1515" actId="1076"/>
        <pc:sldMkLst>
          <pc:docMk/>
          <pc:sldMk cId="0" sldId="261"/>
        </pc:sldMkLst>
        <pc:spChg chg="mod">
          <ac:chgData name="Lauren Spaeth" userId="aef4b98d57bbdb0c" providerId="LiveId" clId="{6AADE39E-405F-4C2E-BB88-453254D68A10}" dt="2022-04-20T02:00:20.459" v="1515" actId="1076"/>
          <ac:spMkLst>
            <pc:docMk/>
            <pc:sldMk cId="0" sldId="261"/>
            <ac:spMk id="3" creationId="{1621AC3A-B747-428B-8A91-8443CB3C332E}"/>
          </ac:spMkLst>
        </pc:spChg>
        <pc:spChg chg="mod">
          <ac:chgData name="Lauren Spaeth" userId="aef4b98d57bbdb0c" providerId="LiveId" clId="{6AADE39E-405F-4C2E-BB88-453254D68A10}" dt="2022-04-20T02:00:10.088" v="1513" actId="403"/>
          <ac:spMkLst>
            <pc:docMk/>
            <pc:sldMk cId="0" sldId="261"/>
            <ac:spMk id="97" creationId="{00000000-0000-0000-0000-000000000000}"/>
          </ac:spMkLst>
        </pc:spChg>
        <pc:spChg chg="del">
          <ac:chgData name="Lauren Spaeth" userId="aef4b98d57bbdb0c" providerId="LiveId" clId="{6AADE39E-405F-4C2E-BB88-453254D68A10}" dt="2022-04-20T01:59:29.902" v="1502" actId="26606"/>
          <ac:spMkLst>
            <pc:docMk/>
            <pc:sldMk cId="0" sldId="261"/>
            <ac:spMk id="118" creationId="{1660E788-AFA9-4A1B-9991-6AA74632A15B}"/>
          </ac:spMkLst>
        </pc:spChg>
        <pc:spChg chg="del">
          <ac:chgData name="Lauren Spaeth" userId="aef4b98d57bbdb0c" providerId="LiveId" clId="{6AADE39E-405F-4C2E-BB88-453254D68A10}" dt="2022-04-20T01:59:29.902" v="1502" actId="26606"/>
          <ac:spMkLst>
            <pc:docMk/>
            <pc:sldMk cId="0" sldId="261"/>
            <ac:spMk id="120" creationId="{867D4867-5BA7-4462-B2F6-A23F4A622AA7}"/>
          </ac:spMkLst>
        </pc:spChg>
        <pc:spChg chg="add">
          <ac:chgData name="Lauren Spaeth" userId="aef4b98d57bbdb0c" providerId="LiveId" clId="{6AADE39E-405F-4C2E-BB88-453254D68A10}" dt="2022-04-20T01:59:29.902" v="1502" actId="26606"/>
          <ac:spMkLst>
            <pc:docMk/>
            <pc:sldMk cId="0" sldId="261"/>
            <ac:spMk id="135" creationId="{1660E788-AFA9-4A1B-9991-6AA74632A15B}"/>
          </ac:spMkLst>
        </pc:spChg>
        <pc:spChg chg="add">
          <ac:chgData name="Lauren Spaeth" userId="aef4b98d57bbdb0c" providerId="LiveId" clId="{6AADE39E-405F-4C2E-BB88-453254D68A10}" dt="2022-04-20T01:59:29.902" v="1502" actId="26606"/>
          <ac:spMkLst>
            <pc:docMk/>
            <pc:sldMk cId="0" sldId="261"/>
            <ac:spMk id="137" creationId="{867D4867-5BA7-4462-B2F6-A23F4A622AA7}"/>
          </ac:spMkLst>
        </pc:spChg>
        <pc:picChg chg="del mod">
          <ac:chgData name="Lauren Spaeth" userId="aef4b98d57bbdb0c" providerId="LiveId" clId="{6AADE39E-405F-4C2E-BB88-453254D68A10}" dt="2022-04-20T01:58:47.209" v="1500" actId="478"/>
          <ac:picMkLst>
            <pc:docMk/>
            <pc:sldMk cId="0" sldId="261"/>
            <ac:picMk id="4" creationId="{EF849A5A-8F09-4893-A59F-E56681BB5AAA}"/>
          </ac:picMkLst>
        </pc:picChg>
        <pc:picChg chg="add mod ord">
          <ac:chgData name="Lauren Spaeth" userId="aef4b98d57bbdb0c" providerId="LiveId" clId="{6AADE39E-405F-4C2E-BB88-453254D68A10}" dt="2022-04-20T01:59:29.902" v="1502" actId="26606"/>
          <ac:picMkLst>
            <pc:docMk/>
            <pc:sldMk cId="0" sldId="261"/>
            <ac:picMk id="4098" creationId="{E9170968-9EB8-4A15-BD53-AEA1774CE7D4}"/>
          </ac:picMkLst>
        </pc:picChg>
      </pc:sldChg>
      <pc:sldChg chg="addSp delSp modSp mod setBg modNotesTx">
        <pc:chgData name="Lauren Spaeth" userId="aef4b98d57bbdb0c" providerId="LiveId" clId="{6AADE39E-405F-4C2E-BB88-453254D68A10}" dt="2022-04-20T02:08:47.787" v="1604"/>
        <pc:sldMkLst>
          <pc:docMk/>
          <pc:sldMk cId="0" sldId="262"/>
        </pc:sldMkLst>
        <pc:spChg chg="add del mod">
          <ac:chgData name="Lauren Spaeth" userId="aef4b98d57bbdb0c" providerId="LiveId" clId="{6AADE39E-405F-4C2E-BB88-453254D68A10}" dt="2022-04-20T01:47:14.564" v="1265" actId="478"/>
          <ac:spMkLst>
            <pc:docMk/>
            <pc:sldMk cId="0" sldId="262"/>
            <ac:spMk id="3" creationId="{44AD0630-F0BD-4192-84AF-CDA133BB6315}"/>
          </ac:spMkLst>
        </pc:spChg>
        <pc:spChg chg="del mod">
          <ac:chgData name="Lauren Spaeth" userId="aef4b98d57bbdb0c" providerId="LiveId" clId="{6AADE39E-405F-4C2E-BB88-453254D68A10}" dt="2022-04-20T01:47:12.354" v="1264" actId="478"/>
          <ac:spMkLst>
            <pc:docMk/>
            <pc:sldMk cId="0" sldId="262"/>
            <ac:spMk id="103" creationId="{00000000-0000-0000-0000-000000000000}"/>
          </ac:spMkLst>
        </pc:spChg>
        <pc:spChg chg="del mod">
          <ac:chgData name="Lauren Spaeth" userId="aef4b98d57bbdb0c" providerId="LiveId" clId="{6AADE39E-405F-4C2E-BB88-453254D68A10}" dt="2022-04-20T01:47:07.169" v="1263" actId="478"/>
          <ac:spMkLst>
            <pc:docMk/>
            <pc:sldMk cId="0" sldId="262"/>
            <ac:spMk id="105" creationId="{00000000-0000-0000-0000-000000000000}"/>
          </ac:spMkLst>
        </pc:spChg>
        <pc:spChg chg="add del">
          <ac:chgData name="Lauren Spaeth" userId="aef4b98d57bbdb0c" providerId="LiveId" clId="{6AADE39E-405F-4C2E-BB88-453254D68A10}" dt="2022-04-20T02:08:27.373" v="1601" actId="26606"/>
          <ac:spMkLst>
            <pc:docMk/>
            <pc:sldMk cId="0" sldId="262"/>
            <ac:spMk id="107" creationId="{7AB641E6-F430-486B-B6AC-257B03415750}"/>
          </ac:spMkLst>
        </pc:spChg>
        <pc:spChg chg="add del">
          <ac:chgData name="Lauren Spaeth" userId="aef4b98d57bbdb0c" providerId="LiveId" clId="{6AADE39E-405F-4C2E-BB88-453254D68A10}" dt="2022-04-20T02:08:27.373" v="1601" actId="26606"/>
          <ac:spMkLst>
            <pc:docMk/>
            <pc:sldMk cId="0" sldId="262"/>
            <ac:spMk id="109" creationId="{F395473E-9C09-4F77-8F6B-98E0CE8469E3}"/>
          </ac:spMkLst>
        </pc:spChg>
        <pc:spChg chg="del">
          <ac:chgData name="Lauren Spaeth" userId="aef4b98d57bbdb0c" providerId="LiveId" clId="{6AADE39E-405F-4C2E-BB88-453254D68A10}" dt="2022-04-20T01:47:18.954" v="1266" actId="26606"/>
          <ac:spMkLst>
            <pc:docMk/>
            <pc:sldMk cId="0" sldId="262"/>
            <ac:spMk id="110" creationId="{1660E788-AFA9-4A1B-9991-6AA74632A15B}"/>
          </ac:spMkLst>
        </pc:spChg>
        <pc:spChg chg="del">
          <ac:chgData name="Lauren Spaeth" userId="aef4b98d57bbdb0c" providerId="LiveId" clId="{6AADE39E-405F-4C2E-BB88-453254D68A10}" dt="2022-04-20T01:47:18.954" v="1266" actId="26606"/>
          <ac:spMkLst>
            <pc:docMk/>
            <pc:sldMk cId="0" sldId="262"/>
            <ac:spMk id="112" creationId="{867D4867-5BA7-4462-B2F6-A23F4A622AA7}"/>
          </ac:spMkLst>
        </pc:spChg>
        <pc:picChg chg="mod">
          <ac:chgData name="Lauren Spaeth" userId="aef4b98d57bbdb0c" providerId="LiveId" clId="{6AADE39E-405F-4C2E-BB88-453254D68A10}" dt="2022-04-20T02:08:27.375" v="1602" actId="26606"/>
          <ac:picMkLst>
            <pc:docMk/>
            <pc:sldMk cId="0" sldId="262"/>
            <ac:picMk id="102" creationId="{00000000-0000-0000-0000-000000000000}"/>
          </ac:picMkLst>
        </pc:picChg>
      </pc:sldChg>
      <pc:sldChg chg="modSp mod modNotesTx">
        <pc:chgData name="Lauren Spaeth" userId="aef4b98d57bbdb0c" providerId="LiveId" clId="{6AADE39E-405F-4C2E-BB88-453254D68A10}" dt="2022-04-20T01:42:25.840" v="1132" actId="20577"/>
        <pc:sldMkLst>
          <pc:docMk/>
          <pc:sldMk cId="861790824" sldId="263"/>
        </pc:sldMkLst>
        <pc:spChg chg="mod">
          <ac:chgData name="Lauren Spaeth" userId="aef4b98d57bbdb0c" providerId="LiveId" clId="{6AADE39E-405F-4C2E-BB88-453254D68A10}" dt="2022-04-20T01:42:05.928" v="1122" actId="1076"/>
          <ac:spMkLst>
            <pc:docMk/>
            <pc:sldMk cId="861790824" sldId="263"/>
            <ac:spMk id="2" creationId="{ADFA328C-22E0-44A8-BC15-44304A39967E}"/>
          </ac:spMkLst>
        </pc:spChg>
      </pc:sldChg>
      <pc:sldChg chg="modSp mod modNotesTx">
        <pc:chgData name="Lauren Spaeth" userId="aef4b98d57bbdb0c" providerId="LiveId" clId="{6AADE39E-405F-4C2E-BB88-453254D68A10}" dt="2022-04-20T02:03:08.499" v="1568" actId="1036"/>
        <pc:sldMkLst>
          <pc:docMk/>
          <pc:sldMk cId="1661204079" sldId="264"/>
        </pc:sldMkLst>
        <pc:spChg chg="mod">
          <ac:chgData name="Lauren Spaeth" userId="aef4b98d57bbdb0c" providerId="LiveId" clId="{6AADE39E-405F-4C2E-BB88-453254D68A10}" dt="2022-04-20T02:03:08.499" v="1568" actId="1036"/>
          <ac:spMkLst>
            <pc:docMk/>
            <pc:sldMk cId="1661204079" sldId="264"/>
            <ac:spMk id="6" creationId="{BE8B7F84-281F-4798-84A0-BC20A7A80AC6}"/>
          </ac:spMkLst>
        </pc:spChg>
        <pc:spChg chg="mod">
          <ac:chgData name="Lauren Spaeth" userId="aef4b98d57bbdb0c" providerId="LiveId" clId="{6AADE39E-405F-4C2E-BB88-453254D68A10}" dt="2022-04-20T01:46:12.600" v="1256" actId="1076"/>
          <ac:spMkLst>
            <pc:docMk/>
            <pc:sldMk cId="1661204079" sldId="264"/>
            <ac:spMk id="8" creationId="{074124A4-689E-42E9-B3C5-A7C4902E4636}"/>
          </ac:spMkLst>
        </pc:spChg>
        <pc:graphicFrameChg chg="mod">
          <ac:chgData name="Lauren Spaeth" userId="aef4b98d57bbdb0c" providerId="LiveId" clId="{6AADE39E-405F-4C2E-BB88-453254D68A10}" dt="2022-04-20T02:03:03.013" v="1560"/>
          <ac:graphicFrameMkLst>
            <pc:docMk/>
            <pc:sldMk cId="1661204079" sldId="264"/>
            <ac:graphicFrameMk id="5" creationId="{DEC16F48-8426-4129-994E-EE3C6B984674}"/>
          </ac:graphicFrameMkLst>
        </pc:graphicFrameChg>
      </pc:sldChg>
      <pc:sldChg chg="addSp delSp modSp mod setBg">
        <pc:chgData name="Lauren Spaeth" userId="aef4b98d57bbdb0c" providerId="LiveId" clId="{6AADE39E-405F-4C2E-BB88-453254D68A10}" dt="2022-04-21T02:26:04.859" v="1860" actId="20577"/>
        <pc:sldMkLst>
          <pc:docMk/>
          <pc:sldMk cId="2411682695" sldId="265"/>
        </pc:sldMkLst>
        <pc:spChg chg="mod">
          <ac:chgData name="Lauren Spaeth" userId="aef4b98d57bbdb0c" providerId="LiveId" clId="{6AADE39E-405F-4C2E-BB88-453254D68A10}" dt="2022-04-20T02:07:04.590" v="1595" actId="27636"/>
          <ac:spMkLst>
            <pc:docMk/>
            <pc:sldMk cId="2411682695" sldId="265"/>
            <ac:spMk id="2" creationId="{24B2E859-7F3A-49FF-8E02-4211F3F5886E}"/>
          </ac:spMkLst>
        </pc:spChg>
        <pc:spChg chg="mod">
          <ac:chgData name="Lauren Spaeth" userId="aef4b98d57bbdb0c" providerId="LiveId" clId="{6AADE39E-405F-4C2E-BB88-453254D68A10}" dt="2022-04-21T02:26:04.859" v="1860" actId="20577"/>
          <ac:spMkLst>
            <pc:docMk/>
            <pc:sldMk cId="2411682695" sldId="265"/>
            <ac:spMk id="3" creationId="{F25983EC-ED18-4650-A737-05846AD7068B}"/>
          </ac:spMkLst>
        </pc:spChg>
        <pc:spChg chg="add del">
          <ac:chgData name="Lauren Spaeth" userId="aef4b98d57bbdb0c" providerId="LiveId" clId="{6AADE39E-405F-4C2E-BB88-453254D68A10}" dt="2022-04-20T01:23:18.352" v="779" actId="26606"/>
          <ac:spMkLst>
            <pc:docMk/>
            <pc:sldMk cId="2411682695" sldId="265"/>
            <ac:spMk id="73" creationId="{1660E788-AFA9-4A1B-9991-6AA74632A15B}"/>
          </ac:spMkLst>
        </pc:spChg>
        <pc:spChg chg="add del">
          <ac:chgData name="Lauren Spaeth" userId="aef4b98d57bbdb0c" providerId="LiveId" clId="{6AADE39E-405F-4C2E-BB88-453254D68A10}" dt="2022-04-20T01:23:18.352" v="779" actId="26606"/>
          <ac:spMkLst>
            <pc:docMk/>
            <pc:sldMk cId="2411682695" sldId="265"/>
            <ac:spMk id="75" creationId="{867D4867-5BA7-4462-B2F6-A23F4A622AA7}"/>
          </ac:spMkLst>
        </pc:spChg>
        <pc:spChg chg="add del">
          <ac:chgData name="Lauren Spaeth" userId="aef4b98d57bbdb0c" providerId="LiveId" clId="{6AADE39E-405F-4C2E-BB88-453254D68A10}" dt="2022-04-20T01:24:08.071" v="784" actId="26606"/>
          <ac:spMkLst>
            <pc:docMk/>
            <pc:sldMk cId="2411682695" sldId="265"/>
            <ac:spMk id="137" creationId="{1660E788-AFA9-4A1B-9991-6AA74632A15B}"/>
          </ac:spMkLst>
        </pc:spChg>
        <pc:spChg chg="add del">
          <ac:chgData name="Lauren Spaeth" userId="aef4b98d57bbdb0c" providerId="LiveId" clId="{6AADE39E-405F-4C2E-BB88-453254D68A10}" dt="2022-04-20T01:24:08.071" v="784" actId="26606"/>
          <ac:spMkLst>
            <pc:docMk/>
            <pc:sldMk cId="2411682695" sldId="265"/>
            <ac:spMk id="139" creationId="{867D4867-5BA7-4462-B2F6-A23F4A622AA7}"/>
          </ac:spMkLst>
        </pc:spChg>
        <pc:spChg chg="add del">
          <ac:chgData name="Lauren Spaeth" userId="aef4b98d57bbdb0c" providerId="LiveId" clId="{6AADE39E-405F-4C2E-BB88-453254D68A10}" dt="2022-04-20T01:24:08.065" v="783" actId="26606"/>
          <ac:spMkLst>
            <pc:docMk/>
            <pc:sldMk cId="2411682695" sldId="265"/>
            <ac:spMk id="192" creationId="{1660E788-AFA9-4A1B-9991-6AA74632A15B}"/>
          </ac:spMkLst>
        </pc:spChg>
        <pc:spChg chg="add del">
          <ac:chgData name="Lauren Spaeth" userId="aef4b98d57bbdb0c" providerId="LiveId" clId="{6AADE39E-405F-4C2E-BB88-453254D68A10}" dt="2022-04-20T01:24:08.065" v="783" actId="26606"/>
          <ac:spMkLst>
            <pc:docMk/>
            <pc:sldMk cId="2411682695" sldId="265"/>
            <ac:spMk id="193" creationId="{867D4867-5BA7-4462-B2F6-A23F4A622AA7}"/>
          </ac:spMkLst>
        </pc:spChg>
        <pc:picChg chg="add del mod">
          <ac:chgData name="Lauren Spaeth" userId="aef4b98d57bbdb0c" providerId="LiveId" clId="{6AADE39E-405F-4C2E-BB88-453254D68A10}" dt="2022-04-20T01:21:04.384" v="669"/>
          <ac:picMkLst>
            <pc:docMk/>
            <pc:sldMk cId="2411682695" sldId="265"/>
            <ac:picMk id="2050" creationId="{9D8F7A76-6FCE-4A01-A0B8-27643F479FA4}"/>
          </ac:picMkLst>
        </pc:picChg>
        <pc:picChg chg="add mod ord">
          <ac:chgData name="Lauren Spaeth" userId="aef4b98d57bbdb0c" providerId="LiveId" clId="{6AADE39E-405F-4C2E-BB88-453254D68A10}" dt="2022-04-20T01:24:08.071" v="784" actId="26606"/>
          <ac:picMkLst>
            <pc:docMk/>
            <pc:sldMk cId="2411682695" sldId="265"/>
            <ac:picMk id="2052" creationId="{A8EC0E86-C76A-4F3C-B877-A1411256738B}"/>
          </ac:picMkLst>
        </pc:picChg>
      </pc:sldChg>
      <pc:sldChg chg="modSp mod">
        <pc:chgData name="Lauren Spaeth" userId="aef4b98d57bbdb0c" providerId="LiveId" clId="{6AADE39E-405F-4C2E-BB88-453254D68A10}" dt="2022-04-21T01:32:07.907" v="1829" actId="403"/>
        <pc:sldMkLst>
          <pc:docMk/>
          <pc:sldMk cId="1101071859" sldId="266"/>
        </pc:sldMkLst>
        <pc:spChg chg="mod">
          <ac:chgData name="Lauren Spaeth" userId="aef4b98d57bbdb0c" providerId="LiveId" clId="{6AADE39E-405F-4C2E-BB88-453254D68A10}" dt="2022-04-20T02:06:14.105" v="1591" actId="27636"/>
          <ac:spMkLst>
            <pc:docMk/>
            <pc:sldMk cId="1101071859" sldId="266"/>
            <ac:spMk id="65" creationId="{00000000-0000-0000-0000-000000000000}"/>
          </ac:spMkLst>
        </pc:spChg>
        <pc:graphicFrameChg chg="modGraphic">
          <ac:chgData name="Lauren Spaeth" userId="aef4b98d57bbdb0c" providerId="LiveId" clId="{6AADE39E-405F-4C2E-BB88-453254D68A10}" dt="2022-04-21T01:32:07.907" v="1829" actId="403"/>
          <ac:graphicFrameMkLst>
            <pc:docMk/>
            <pc:sldMk cId="1101071859" sldId="266"/>
            <ac:graphicFrameMk id="68" creationId="{FA61301D-6A2F-5F96-92CC-CEC90AAE7C07}"/>
          </ac:graphicFrameMkLst>
        </pc:graphicFrameChg>
      </pc:sldChg>
      <pc:sldChg chg="addSp delSp modSp new mod setBg">
        <pc:chgData name="Lauren Spaeth" userId="aef4b98d57bbdb0c" providerId="LiveId" clId="{6AADE39E-405F-4C2E-BB88-453254D68A10}" dt="2022-04-20T01:41:39.108" v="1120"/>
        <pc:sldMkLst>
          <pc:docMk/>
          <pc:sldMk cId="3336659693" sldId="267"/>
        </pc:sldMkLst>
        <pc:spChg chg="mod">
          <ac:chgData name="Lauren Spaeth" userId="aef4b98d57bbdb0c" providerId="LiveId" clId="{6AADE39E-405F-4C2E-BB88-453254D68A10}" dt="2022-04-20T01:41:06.755" v="1118" actId="403"/>
          <ac:spMkLst>
            <pc:docMk/>
            <pc:sldMk cId="3336659693" sldId="267"/>
            <ac:spMk id="2" creationId="{6116C5EA-F0A9-486E-93C0-6B6A0B9083A2}"/>
          </ac:spMkLst>
        </pc:spChg>
        <pc:spChg chg="del mod">
          <ac:chgData name="Lauren Spaeth" userId="aef4b98d57bbdb0c" providerId="LiveId" clId="{6AADE39E-405F-4C2E-BB88-453254D68A10}" dt="2022-04-20T01:31:03.283" v="834" actId="478"/>
          <ac:spMkLst>
            <pc:docMk/>
            <pc:sldMk cId="3336659693" sldId="267"/>
            <ac:spMk id="3" creationId="{4855CEA9-BA0E-4CC3-BB46-A235F360AEC8}"/>
          </ac:spMkLst>
        </pc:spChg>
        <pc:spChg chg="add del mod">
          <ac:chgData name="Lauren Spaeth" userId="aef4b98d57bbdb0c" providerId="LiveId" clId="{6AADE39E-405F-4C2E-BB88-453254D68A10}" dt="2022-04-20T01:36:34.140" v="1006" actId="478"/>
          <ac:spMkLst>
            <pc:docMk/>
            <pc:sldMk cId="3336659693" sldId="267"/>
            <ac:spMk id="4" creationId="{9A8C82C7-21DB-4304-A47D-CC61280A4000}"/>
          </ac:spMkLst>
        </pc:spChg>
        <pc:spChg chg="add mod">
          <ac:chgData name="Lauren Spaeth" userId="aef4b98d57bbdb0c" providerId="LiveId" clId="{6AADE39E-405F-4C2E-BB88-453254D68A10}" dt="2022-04-20T01:37:39.307" v="1022" actId="208"/>
          <ac:spMkLst>
            <pc:docMk/>
            <pc:sldMk cId="3336659693" sldId="267"/>
            <ac:spMk id="5" creationId="{287C04C6-7B7E-4F3F-AAF8-0202CC0FE01D}"/>
          </ac:spMkLst>
        </pc:spChg>
        <pc:spChg chg="add mod">
          <ac:chgData name="Lauren Spaeth" userId="aef4b98d57bbdb0c" providerId="LiveId" clId="{6AADE39E-405F-4C2E-BB88-453254D68A10}" dt="2022-04-20T01:38:03.376" v="1027" actId="208"/>
          <ac:spMkLst>
            <pc:docMk/>
            <pc:sldMk cId="3336659693" sldId="267"/>
            <ac:spMk id="6" creationId="{F2FAD30E-B573-4988-99C1-6DB51C81B604}"/>
          </ac:spMkLst>
        </pc:spChg>
        <pc:spChg chg="add mod">
          <ac:chgData name="Lauren Spaeth" userId="aef4b98d57bbdb0c" providerId="LiveId" clId="{6AADE39E-405F-4C2E-BB88-453254D68A10}" dt="2022-04-20T01:39:00.536" v="1055" actId="255"/>
          <ac:spMkLst>
            <pc:docMk/>
            <pc:sldMk cId="3336659693" sldId="267"/>
            <ac:spMk id="24" creationId="{FC6BA477-63D3-4DCE-8605-F2F26BF79396}"/>
          </ac:spMkLst>
        </pc:spChg>
        <pc:spChg chg="add mod">
          <ac:chgData name="Lauren Spaeth" userId="aef4b98d57bbdb0c" providerId="LiveId" clId="{6AADE39E-405F-4C2E-BB88-453254D68A10}" dt="2022-04-20T01:40:50.653" v="1116" actId="1076"/>
          <ac:spMkLst>
            <pc:docMk/>
            <pc:sldMk cId="3336659693" sldId="267"/>
            <ac:spMk id="25" creationId="{F1862880-FCC0-40B1-8558-7FD4F0B11E2C}"/>
          </ac:spMkLst>
        </pc:spChg>
        <pc:spChg chg="add mod">
          <ac:chgData name="Lauren Spaeth" userId="aef4b98d57bbdb0c" providerId="LiveId" clId="{6AADE39E-405F-4C2E-BB88-453254D68A10}" dt="2022-04-20T01:40:28.018" v="1112" actId="1076"/>
          <ac:spMkLst>
            <pc:docMk/>
            <pc:sldMk cId="3336659693" sldId="267"/>
            <ac:spMk id="29" creationId="{D3DB9D94-A729-46DE-9957-9ACA405AC11D}"/>
          </ac:spMkLst>
        </pc:spChg>
        <pc:picChg chg="add mod">
          <ac:chgData name="Lauren Spaeth" userId="aef4b98d57bbdb0c" providerId="LiveId" clId="{6AADE39E-405F-4C2E-BB88-453254D68A10}" dt="2022-04-20T01:32:00.723" v="854" actId="1076"/>
          <ac:picMkLst>
            <pc:docMk/>
            <pc:sldMk cId="3336659693" sldId="267"/>
            <ac:picMk id="7" creationId="{0F69199C-E90B-44CB-AEDB-21D644D3D1FD}"/>
          </ac:picMkLst>
        </pc:picChg>
        <pc:picChg chg="add mod">
          <ac:chgData name="Lauren Spaeth" userId="aef4b98d57bbdb0c" providerId="LiveId" clId="{6AADE39E-405F-4C2E-BB88-453254D68A10}" dt="2022-04-20T01:31:21.447" v="841" actId="1076"/>
          <ac:picMkLst>
            <pc:docMk/>
            <pc:sldMk cId="3336659693" sldId="267"/>
            <ac:picMk id="8" creationId="{FC27BA27-C6FB-4725-9BA6-5D2F219AEDF8}"/>
          </ac:picMkLst>
        </pc:picChg>
        <pc:picChg chg="add mod">
          <ac:chgData name="Lauren Spaeth" userId="aef4b98d57bbdb0c" providerId="LiveId" clId="{6AADE39E-405F-4C2E-BB88-453254D68A10}" dt="2022-04-20T01:31:52.880" v="852" actId="1076"/>
          <ac:picMkLst>
            <pc:docMk/>
            <pc:sldMk cId="3336659693" sldId="267"/>
            <ac:picMk id="9" creationId="{953D8760-7643-4A56-8BFF-88FACDA47135}"/>
          </ac:picMkLst>
        </pc:picChg>
        <pc:picChg chg="add mod">
          <ac:chgData name="Lauren Spaeth" userId="aef4b98d57bbdb0c" providerId="LiveId" clId="{6AADE39E-405F-4C2E-BB88-453254D68A10}" dt="2022-04-20T01:31:37.326" v="848" actId="1076"/>
          <ac:picMkLst>
            <pc:docMk/>
            <pc:sldMk cId="3336659693" sldId="267"/>
            <ac:picMk id="10" creationId="{21401D9F-2598-41D2-8A82-90C4755A50D4}"/>
          </ac:picMkLst>
        </pc:picChg>
        <pc:picChg chg="add mod">
          <ac:chgData name="Lauren Spaeth" userId="aef4b98d57bbdb0c" providerId="LiveId" clId="{6AADE39E-405F-4C2E-BB88-453254D68A10}" dt="2022-04-20T01:31:35.107" v="847" actId="1076"/>
          <ac:picMkLst>
            <pc:docMk/>
            <pc:sldMk cId="3336659693" sldId="267"/>
            <ac:picMk id="11" creationId="{7F5544AF-45AE-4BF0-9A9B-67242FCBCD3E}"/>
          </ac:picMkLst>
        </pc:picChg>
        <pc:picChg chg="add mod">
          <ac:chgData name="Lauren Spaeth" userId="aef4b98d57bbdb0c" providerId="LiveId" clId="{6AADE39E-405F-4C2E-BB88-453254D68A10}" dt="2022-04-20T01:32:03.791" v="855" actId="1076"/>
          <ac:picMkLst>
            <pc:docMk/>
            <pc:sldMk cId="3336659693" sldId="267"/>
            <ac:picMk id="12" creationId="{875D869B-DCBD-4113-A4A7-F82381ACF632}"/>
          </ac:picMkLst>
        </pc:picChg>
        <pc:picChg chg="add mod">
          <ac:chgData name="Lauren Spaeth" userId="aef4b98d57bbdb0c" providerId="LiveId" clId="{6AADE39E-405F-4C2E-BB88-453254D68A10}" dt="2022-04-20T01:32:11.751" v="857" actId="1076"/>
          <ac:picMkLst>
            <pc:docMk/>
            <pc:sldMk cId="3336659693" sldId="267"/>
            <ac:picMk id="13" creationId="{85E4A315-1AEB-48B2-ACD0-253E1DBC6DA9}"/>
          </ac:picMkLst>
        </pc:picChg>
        <pc:picChg chg="add mod">
          <ac:chgData name="Lauren Spaeth" userId="aef4b98d57bbdb0c" providerId="LiveId" clId="{6AADE39E-405F-4C2E-BB88-453254D68A10}" dt="2022-04-20T01:32:19.867" v="859" actId="1076"/>
          <ac:picMkLst>
            <pc:docMk/>
            <pc:sldMk cId="3336659693" sldId="267"/>
            <ac:picMk id="14" creationId="{C031D121-C09F-4E07-91E7-512975705BB2}"/>
          </ac:picMkLst>
        </pc:picChg>
        <pc:picChg chg="add mod">
          <ac:chgData name="Lauren Spaeth" userId="aef4b98d57bbdb0c" providerId="LiveId" clId="{6AADE39E-405F-4C2E-BB88-453254D68A10}" dt="2022-04-20T01:40:42.271" v="1115" actId="1076"/>
          <ac:picMkLst>
            <pc:docMk/>
            <pc:sldMk cId="3336659693" sldId="267"/>
            <ac:picMk id="15" creationId="{5F39AF05-B4A1-428B-80E0-4CE00085D970}"/>
          </ac:picMkLst>
        </pc:picChg>
        <pc:picChg chg="add mod">
          <ac:chgData name="Lauren Spaeth" userId="aef4b98d57bbdb0c" providerId="LiveId" clId="{6AADE39E-405F-4C2E-BB88-453254D68A10}" dt="2022-04-20T01:40:37.967" v="1114" actId="1076"/>
          <ac:picMkLst>
            <pc:docMk/>
            <pc:sldMk cId="3336659693" sldId="267"/>
            <ac:picMk id="16" creationId="{049E1050-3F55-4CDC-964D-718520E8995F}"/>
          </ac:picMkLst>
        </pc:picChg>
        <pc:picChg chg="add mod">
          <ac:chgData name="Lauren Spaeth" userId="aef4b98d57bbdb0c" providerId="LiveId" clId="{6AADE39E-405F-4C2E-BB88-453254D68A10}" dt="2022-04-20T01:40:33.655" v="1113" actId="1076"/>
          <ac:picMkLst>
            <pc:docMk/>
            <pc:sldMk cId="3336659693" sldId="267"/>
            <ac:picMk id="17" creationId="{0A8E552A-8A90-4E7A-87E5-87C1608253D6}"/>
          </ac:picMkLst>
        </pc:picChg>
        <pc:picChg chg="add mod">
          <ac:chgData name="Lauren Spaeth" userId="aef4b98d57bbdb0c" providerId="LiveId" clId="{6AADE39E-405F-4C2E-BB88-453254D68A10}" dt="2022-04-20T01:37:06.270" v="1015" actId="1076"/>
          <ac:picMkLst>
            <pc:docMk/>
            <pc:sldMk cId="3336659693" sldId="267"/>
            <ac:picMk id="18" creationId="{1A7903DF-305F-4DEC-A3C6-8362ACA505DD}"/>
          </ac:picMkLst>
        </pc:picChg>
        <pc:picChg chg="add mod">
          <ac:chgData name="Lauren Spaeth" userId="aef4b98d57bbdb0c" providerId="LiveId" clId="{6AADE39E-405F-4C2E-BB88-453254D68A10}" dt="2022-04-20T01:37:11.990" v="1016" actId="1076"/>
          <ac:picMkLst>
            <pc:docMk/>
            <pc:sldMk cId="3336659693" sldId="267"/>
            <ac:picMk id="19" creationId="{5E08EDF9-87E1-42E8-9A78-D0EBD05FC699}"/>
          </ac:picMkLst>
        </pc:picChg>
        <pc:picChg chg="add mod">
          <ac:chgData name="Lauren Spaeth" userId="aef4b98d57bbdb0c" providerId="LiveId" clId="{6AADE39E-405F-4C2E-BB88-453254D68A10}" dt="2022-04-20T01:37:15.551" v="1017" actId="1076"/>
          <ac:picMkLst>
            <pc:docMk/>
            <pc:sldMk cId="3336659693" sldId="267"/>
            <ac:picMk id="20" creationId="{F3A8E919-E2CD-4571-A450-608E2A7C7F73}"/>
          </ac:picMkLst>
        </pc:picChg>
        <pc:picChg chg="add mod">
          <ac:chgData name="Lauren Spaeth" userId="aef4b98d57bbdb0c" providerId="LiveId" clId="{6AADE39E-405F-4C2E-BB88-453254D68A10}" dt="2022-04-20T01:36:58.073" v="1012" actId="1076"/>
          <ac:picMkLst>
            <pc:docMk/>
            <pc:sldMk cId="3336659693" sldId="267"/>
            <ac:picMk id="21" creationId="{CFA512B6-8D3D-4564-806C-FF8ACA2CA160}"/>
          </ac:picMkLst>
        </pc:picChg>
        <pc:picChg chg="add mod">
          <ac:chgData name="Lauren Spaeth" userId="aef4b98d57bbdb0c" providerId="LiveId" clId="{6AADE39E-405F-4C2E-BB88-453254D68A10}" dt="2022-04-20T01:37:00.912" v="1013" actId="1076"/>
          <ac:picMkLst>
            <pc:docMk/>
            <pc:sldMk cId="3336659693" sldId="267"/>
            <ac:picMk id="22" creationId="{8C3C9D39-C66E-4357-8BBD-CB8689088791}"/>
          </ac:picMkLst>
        </pc:picChg>
        <pc:picChg chg="add mod">
          <ac:chgData name="Lauren Spaeth" userId="aef4b98d57bbdb0c" providerId="LiveId" clId="{6AADE39E-405F-4C2E-BB88-453254D68A10}" dt="2022-04-20T01:37:03.115" v="1014" actId="1076"/>
          <ac:picMkLst>
            <pc:docMk/>
            <pc:sldMk cId="3336659693" sldId="267"/>
            <ac:picMk id="23" creationId="{B29D38A9-9C9D-4B68-8CC1-74A25F58AABB}"/>
          </ac:picMkLst>
        </pc:picChg>
        <pc:picChg chg="add del mod">
          <ac:chgData name="Lauren Spaeth" userId="aef4b98d57bbdb0c" providerId="LiveId" clId="{6AADE39E-405F-4C2E-BB88-453254D68A10}" dt="2022-04-20T01:30:44.220" v="830"/>
          <ac:picMkLst>
            <pc:docMk/>
            <pc:sldMk cId="3336659693" sldId="267"/>
            <ac:picMk id="3074" creationId="{301C9A1B-12E9-4EF5-9CA9-302B18B99C60}"/>
          </ac:picMkLst>
        </pc:picChg>
        <pc:picChg chg="add mod">
          <ac:chgData name="Lauren Spaeth" userId="aef4b98d57bbdb0c" providerId="LiveId" clId="{6AADE39E-405F-4C2E-BB88-453254D68A10}" dt="2022-04-20T01:31:56.278" v="853" actId="1076"/>
          <ac:picMkLst>
            <pc:docMk/>
            <pc:sldMk cId="3336659693" sldId="267"/>
            <ac:picMk id="3076" creationId="{80BA858E-2C79-4256-8237-9A114B73768E}"/>
          </ac:picMkLst>
        </pc:picChg>
        <pc:picChg chg="add del">
          <ac:chgData name="Lauren Spaeth" userId="aef4b98d57bbdb0c" providerId="LiveId" clId="{6AADE39E-405F-4C2E-BB88-453254D68A10}" dt="2022-04-20T01:31:10.723" v="837"/>
          <ac:picMkLst>
            <pc:docMk/>
            <pc:sldMk cId="3336659693" sldId="267"/>
            <ac:picMk id="3078" creationId="{AC9373DD-36A6-44C7-A3A0-DDE7556353AF}"/>
          </ac:picMkLst>
        </pc:picChg>
      </pc:sldChg>
      <pc:sldChg chg="addSp modSp new mod setBg">
        <pc:chgData name="Lauren Spaeth" userId="aef4b98d57bbdb0c" providerId="LiveId" clId="{6AADE39E-405F-4C2E-BB88-453254D68A10}" dt="2022-04-21T03:07:17.201" v="2246" actId="20577"/>
        <pc:sldMkLst>
          <pc:docMk/>
          <pc:sldMk cId="2049143507" sldId="268"/>
        </pc:sldMkLst>
        <pc:spChg chg="mod">
          <ac:chgData name="Lauren Spaeth" userId="aef4b98d57bbdb0c" providerId="LiveId" clId="{6AADE39E-405F-4C2E-BB88-453254D68A10}" dt="2022-04-20T02:03:41.483" v="1570" actId="1076"/>
          <ac:spMkLst>
            <pc:docMk/>
            <pc:sldMk cId="2049143507" sldId="268"/>
            <ac:spMk id="2" creationId="{EDCCD823-2742-4505-B7F9-5C044A631E0D}"/>
          </ac:spMkLst>
        </pc:spChg>
        <pc:spChg chg="mod">
          <ac:chgData name="Lauren Spaeth" userId="aef4b98d57bbdb0c" providerId="LiveId" clId="{6AADE39E-405F-4C2E-BB88-453254D68A10}" dt="2022-04-21T03:07:17.201" v="2246" actId="20577"/>
          <ac:spMkLst>
            <pc:docMk/>
            <pc:sldMk cId="2049143507" sldId="268"/>
            <ac:spMk id="3" creationId="{5408BA7C-9382-431A-B7A9-4B407F763513}"/>
          </ac:spMkLst>
        </pc:spChg>
        <pc:spChg chg="add">
          <ac:chgData name="Lauren Spaeth" userId="aef4b98d57bbdb0c" providerId="LiveId" clId="{6AADE39E-405F-4C2E-BB88-453254D68A10}" dt="2022-04-20T02:01:14.175" v="1517" actId="26606"/>
          <ac:spMkLst>
            <pc:docMk/>
            <pc:sldMk cId="2049143507" sldId="268"/>
            <ac:spMk id="71" creationId="{1660E788-AFA9-4A1B-9991-6AA74632A15B}"/>
          </ac:spMkLst>
        </pc:spChg>
        <pc:spChg chg="add">
          <ac:chgData name="Lauren Spaeth" userId="aef4b98d57bbdb0c" providerId="LiveId" clId="{6AADE39E-405F-4C2E-BB88-453254D68A10}" dt="2022-04-20T02:01:14.175" v="1517" actId="26606"/>
          <ac:spMkLst>
            <pc:docMk/>
            <pc:sldMk cId="2049143507" sldId="268"/>
            <ac:spMk id="73" creationId="{867D4867-5BA7-4462-B2F6-A23F4A622AA7}"/>
          </ac:spMkLst>
        </pc:spChg>
        <pc:picChg chg="add mod ord">
          <ac:chgData name="Lauren Spaeth" userId="aef4b98d57bbdb0c" providerId="LiveId" clId="{6AADE39E-405F-4C2E-BB88-453254D68A10}" dt="2022-04-20T02:01:14.175" v="1517" actId="26606"/>
          <ac:picMkLst>
            <pc:docMk/>
            <pc:sldMk cId="2049143507" sldId="268"/>
            <ac:picMk id="5122" creationId="{F6087876-1E90-4A49-B68E-662773F2BA6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DBD5F-62EC-4785-83F8-3C34D0EEC49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5E0469-7403-4E60-B4B0-77CD2A3A6279}">
      <dgm:prSet/>
      <dgm:spPr/>
      <dgm:t>
        <a:bodyPr/>
        <a:lstStyle/>
        <a:p>
          <a:pPr>
            <a:lnSpc>
              <a:spcPct val="100000"/>
            </a:lnSpc>
          </a:pPr>
          <a:r>
            <a:rPr lang="en-US" dirty="0"/>
            <a:t>Herbicide toxins disrupt or inhibit plant systems</a:t>
          </a:r>
        </a:p>
      </dgm:t>
    </dgm:pt>
    <dgm:pt modelId="{DB355F81-AC79-41FB-B5D7-80821C971D06}" type="parTrans" cxnId="{6638CB25-BC41-44A4-9A4B-EF081282A177}">
      <dgm:prSet/>
      <dgm:spPr/>
      <dgm:t>
        <a:bodyPr/>
        <a:lstStyle/>
        <a:p>
          <a:endParaRPr lang="en-US"/>
        </a:p>
      </dgm:t>
    </dgm:pt>
    <dgm:pt modelId="{D156E55B-B391-4AA1-833A-8B5825B445EF}" type="sibTrans" cxnId="{6638CB25-BC41-44A4-9A4B-EF081282A177}">
      <dgm:prSet/>
      <dgm:spPr/>
      <dgm:t>
        <a:bodyPr/>
        <a:lstStyle/>
        <a:p>
          <a:endParaRPr lang="en-US"/>
        </a:p>
      </dgm:t>
    </dgm:pt>
    <dgm:pt modelId="{AFD5DBC7-C3CB-4D74-AC4C-BE3729D6F882}">
      <dgm:prSet/>
      <dgm:spPr/>
      <dgm:t>
        <a:bodyPr/>
        <a:lstStyle/>
        <a:p>
          <a:pPr>
            <a:lnSpc>
              <a:spcPct val="100000"/>
            </a:lnSpc>
          </a:pPr>
          <a:r>
            <a:rPr lang="en-US" dirty="0"/>
            <a:t>They can impede plant germination at the seed stage</a:t>
          </a:r>
        </a:p>
      </dgm:t>
    </dgm:pt>
    <dgm:pt modelId="{BB27A1C9-AF10-429F-9219-64AA3D066BC1}" type="parTrans" cxnId="{A0F5D7F7-1E0E-48C2-8EB1-A9CBD570F233}">
      <dgm:prSet/>
      <dgm:spPr/>
      <dgm:t>
        <a:bodyPr/>
        <a:lstStyle/>
        <a:p>
          <a:endParaRPr lang="en-US"/>
        </a:p>
      </dgm:t>
    </dgm:pt>
    <dgm:pt modelId="{BC5A93CA-C015-48FB-A4D0-04F33B7D79F7}" type="sibTrans" cxnId="{A0F5D7F7-1E0E-48C2-8EB1-A9CBD570F233}">
      <dgm:prSet/>
      <dgm:spPr/>
      <dgm:t>
        <a:bodyPr/>
        <a:lstStyle/>
        <a:p>
          <a:endParaRPr lang="en-US"/>
        </a:p>
      </dgm:t>
    </dgm:pt>
    <dgm:pt modelId="{AD8E4DF3-DDE5-4AA2-9005-04791A2C6AF3}">
      <dgm:prSet/>
      <dgm:spPr/>
      <dgm:t>
        <a:bodyPr/>
        <a:lstStyle/>
        <a:p>
          <a:pPr>
            <a:lnSpc>
              <a:spcPct val="100000"/>
            </a:lnSpc>
          </a:pPr>
          <a:r>
            <a:rPr lang="en-US" dirty="0"/>
            <a:t>Herbicides also persist in soils for long periods of time after application</a:t>
          </a:r>
        </a:p>
      </dgm:t>
    </dgm:pt>
    <dgm:pt modelId="{09BC9E34-AF0F-4D3B-8800-0565AE9487CC}" type="parTrans" cxnId="{23EBFBD8-4EFB-443A-9F83-827057406D7F}">
      <dgm:prSet/>
      <dgm:spPr/>
      <dgm:t>
        <a:bodyPr/>
        <a:lstStyle/>
        <a:p>
          <a:endParaRPr lang="en-US"/>
        </a:p>
      </dgm:t>
    </dgm:pt>
    <dgm:pt modelId="{BD0C5887-C69E-4CD6-BECD-5B609749D30B}" type="sibTrans" cxnId="{23EBFBD8-4EFB-443A-9F83-827057406D7F}">
      <dgm:prSet/>
      <dgm:spPr/>
      <dgm:t>
        <a:bodyPr/>
        <a:lstStyle/>
        <a:p>
          <a:endParaRPr lang="en-US"/>
        </a:p>
      </dgm:t>
    </dgm:pt>
    <dgm:pt modelId="{F4939AB9-6766-47A4-8385-C0BEBB0F642D}" type="pres">
      <dgm:prSet presAssocID="{7DFDBD5F-62EC-4785-83F8-3C34D0EEC493}" presName="root" presStyleCnt="0">
        <dgm:presLayoutVars>
          <dgm:dir/>
          <dgm:resizeHandles val="exact"/>
        </dgm:presLayoutVars>
      </dgm:prSet>
      <dgm:spPr/>
    </dgm:pt>
    <dgm:pt modelId="{3241A065-D692-4A91-8B1C-D98F50BE6D60}" type="pres">
      <dgm:prSet presAssocID="{E65E0469-7403-4E60-B4B0-77CD2A3A6279}" presName="compNode" presStyleCnt="0"/>
      <dgm:spPr/>
    </dgm:pt>
    <dgm:pt modelId="{98257EED-9F0D-4A66-B299-7BA2ECFD9FCB}" type="pres">
      <dgm:prSet presAssocID="{E65E0469-7403-4E60-B4B0-77CD2A3A6279}" presName="bgRect" presStyleLbl="bgShp" presStyleIdx="0" presStyleCnt="3"/>
      <dgm:spPr/>
    </dgm:pt>
    <dgm:pt modelId="{E92CB2A9-C037-431E-B120-ECE91161FF9A}" type="pres">
      <dgm:prSet presAssocID="{E65E0469-7403-4E60-B4B0-77CD2A3A627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775C5B31-B56A-41F5-92CE-4E6319FE75B0}" type="pres">
      <dgm:prSet presAssocID="{E65E0469-7403-4E60-B4B0-77CD2A3A6279}" presName="spaceRect" presStyleCnt="0"/>
      <dgm:spPr/>
    </dgm:pt>
    <dgm:pt modelId="{440F4120-FA7E-42A7-88CF-04CA9FA154D2}" type="pres">
      <dgm:prSet presAssocID="{E65E0469-7403-4E60-B4B0-77CD2A3A6279}" presName="parTx" presStyleLbl="revTx" presStyleIdx="0" presStyleCnt="3">
        <dgm:presLayoutVars>
          <dgm:chMax val="0"/>
          <dgm:chPref val="0"/>
        </dgm:presLayoutVars>
      </dgm:prSet>
      <dgm:spPr/>
    </dgm:pt>
    <dgm:pt modelId="{F9F16489-A3E9-421B-8835-6B5BDF3A6E5A}" type="pres">
      <dgm:prSet presAssocID="{D156E55B-B391-4AA1-833A-8B5825B445EF}" presName="sibTrans" presStyleCnt="0"/>
      <dgm:spPr/>
    </dgm:pt>
    <dgm:pt modelId="{21E52B67-D7F9-4550-98CF-EABA48005C43}" type="pres">
      <dgm:prSet presAssocID="{AFD5DBC7-C3CB-4D74-AC4C-BE3729D6F882}" presName="compNode" presStyleCnt="0"/>
      <dgm:spPr/>
    </dgm:pt>
    <dgm:pt modelId="{1078B26C-CE3C-40E1-B4C4-511DA32FBE92}" type="pres">
      <dgm:prSet presAssocID="{AFD5DBC7-C3CB-4D74-AC4C-BE3729D6F882}" presName="bgRect" presStyleLbl="bgShp" presStyleIdx="1" presStyleCnt="3"/>
      <dgm:spPr/>
    </dgm:pt>
    <dgm:pt modelId="{948C7259-69D3-4EA3-86B8-2A780EEE40DE}" type="pres">
      <dgm:prSet presAssocID="{AFD5DBC7-C3CB-4D74-AC4C-BE3729D6F8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er"/>
        </a:ext>
      </dgm:extLst>
    </dgm:pt>
    <dgm:pt modelId="{F0054FAB-2D86-4665-ABF1-D2E31DA78D65}" type="pres">
      <dgm:prSet presAssocID="{AFD5DBC7-C3CB-4D74-AC4C-BE3729D6F882}" presName="spaceRect" presStyleCnt="0"/>
      <dgm:spPr/>
    </dgm:pt>
    <dgm:pt modelId="{7D913C8F-8707-430F-9EDE-9905E205F0B5}" type="pres">
      <dgm:prSet presAssocID="{AFD5DBC7-C3CB-4D74-AC4C-BE3729D6F882}" presName="parTx" presStyleLbl="revTx" presStyleIdx="1" presStyleCnt="3">
        <dgm:presLayoutVars>
          <dgm:chMax val="0"/>
          <dgm:chPref val="0"/>
        </dgm:presLayoutVars>
      </dgm:prSet>
      <dgm:spPr/>
    </dgm:pt>
    <dgm:pt modelId="{F2B2C5F9-4E2D-4572-8C5E-B5485DA069CA}" type="pres">
      <dgm:prSet presAssocID="{BC5A93CA-C015-48FB-A4D0-04F33B7D79F7}" presName="sibTrans" presStyleCnt="0"/>
      <dgm:spPr/>
    </dgm:pt>
    <dgm:pt modelId="{8D22C982-6DA9-436D-B349-428D126C5E2C}" type="pres">
      <dgm:prSet presAssocID="{AD8E4DF3-DDE5-4AA2-9005-04791A2C6AF3}" presName="compNode" presStyleCnt="0"/>
      <dgm:spPr/>
    </dgm:pt>
    <dgm:pt modelId="{41243401-38D1-47E9-BEF3-C6E8E575C9A8}" type="pres">
      <dgm:prSet presAssocID="{AD8E4DF3-DDE5-4AA2-9005-04791A2C6AF3}" presName="bgRect" presStyleLbl="bgShp" presStyleIdx="2" presStyleCnt="3"/>
      <dgm:spPr/>
    </dgm:pt>
    <dgm:pt modelId="{29DD07E2-D609-42B5-9AEC-BB601804F310}" type="pres">
      <dgm:prSet presAssocID="{AD8E4DF3-DDE5-4AA2-9005-04791A2C6A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EA30EB35-0DFF-4582-BEB6-C8DBC4B5FB2D}" type="pres">
      <dgm:prSet presAssocID="{AD8E4DF3-DDE5-4AA2-9005-04791A2C6AF3}" presName="spaceRect" presStyleCnt="0"/>
      <dgm:spPr/>
    </dgm:pt>
    <dgm:pt modelId="{4D0BBB3F-F8F2-4628-B2BB-60F3D32046D2}" type="pres">
      <dgm:prSet presAssocID="{AD8E4DF3-DDE5-4AA2-9005-04791A2C6AF3}" presName="parTx" presStyleLbl="revTx" presStyleIdx="2" presStyleCnt="3">
        <dgm:presLayoutVars>
          <dgm:chMax val="0"/>
          <dgm:chPref val="0"/>
        </dgm:presLayoutVars>
      </dgm:prSet>
      <dgm:spPr/>
    </dgm:pt>
  </dgm:ptLst>
  <dgm:cxnLst>
    <dgm:cxn modelId="{6638CB25-BC41-44A4-9A4B-EF081282A177}" srcId="{7DFDBD5F-62EC-4785-83F8-3C34D0EEC493}" destId="{E65E0469-7403-4E60-B4B0-77CD2A3A6279}" srcOrd="0" destOrd="0" parTransId="{DB355F81-AC79-41FB-B5D7-80821C971D06}" sibTransId="{D156E55B-B391-4AA1-833A-8B5825B445EF}"/>
    <dgm:cxn modelId="{CB72B328-420F-4E77-9C67-7B91FC4F891D}" type="presOf" srcId="{AD8E4DF3-DDE5-4AA2-9005-04791A2C6AF3}" destId="{4D0BBB3F-F8F2-4628-B2BB-60F3D32046D2}" srcOrd="0" destOrd="0" presId="urn:microsoft.com/office/officeart/2018/2/layout/IconVerticalSolidList"/>
    <dgm:cxn modelId="{5AD7CD9F-9034-4DA2-872A-32D8B1B94D59}" type="presOf" srcId="{7DFDBD5F-62EC-4785-83F8-3C34D0EEC493}" destId="{F4939AB9-6766-47A4-8385-C0BEBB0F642D}" srcOrd="0" destOrd="0" presId="urn:microsoft.com/office/officeart/2018/2/layout/IconVerticalSolidList"/>
    <dgm:cxn modelId="{66FD35C6-1E24-4E9B-A257-1082B6C5586C}" type="presOf" srcId="{E65E0469-7403-4E60-B4B0-77CD2A3A6279}" destId="{440F4120-FA7E-42A7-88CF-04CA9FA154D2}" srcOrd="0" destOrd="0" presId="urn:microsoft.com/office/officeart/2018/2/layout/IconVerticalSolidList"/>
    <dgm:cxn modelId="{42E0D2C7-240A-460E-B966-F81E1B795E8B}" type="presOf" srcId="{AFD5DBC7-C3CB-4D74-AC4C-BE3729D6F882}" destId="{7D913C8F-8707-430F-9EDE-9905E205F0B5}" srcOrd="0" destOrd="0" presId="urn:microsoft.com/office/officeart/2018/2/layout/IconVerticalSolidList"/>
    <dgm:cxn modelId="{23EBFBD8-4EFB-443A-9F83-827057406D7F}" srcId="{7DFDBD5F-62EC-4785-83F8-3C34D0EEC493}" destId="{AD8E4DF3-DDE5-4AA2-9005-04791A2C6AF3}" srcOrd="2" destOrd="0" parTransId="{09BC9E34-AF0F-4D3B-8800-0565AE9487CC}" sibTransId="{BD0C5887-C69E-4CD6-BECD-5B609749D30B}"/>
    <dgm:cxn modelId="{A0F5D7F7-1E0E-48C2-8EB1-A9CBD570F233}" srcId="{7DFDBD5F-62EC-4785-83F8-3C34D0EEC493}" destId="{AFD5DBC7-C3CB-4D74-AC4C-BE3729D6F882}" srcOrd="1" destOrd="0" parTransId="{BB27A1C9-AF10-429F-9219-64AA3D066BC1}" sibTransId="{BC5A93CA-C015-48FB-A4D0-04F33B7D79F7}"/>
    <dgm:cxn modelId="{0EE1B86F-0F03-4DDF-910F-98658E22F9C1}" type="presParOf" srcId="{F4939AB9-6766-47A4-8385-C0BEBB0F642D}" destId="{3241A065-D692-4A91-8B1C-D98F50BE6D60}" srcOrd="0" destOrd="0" presId="urn:microsoft.com/office/officeart/2018/2/layout/IconVerticalSolidList"/>
    <dgm:cxn modelId="{8631BFAC-75CF-487B-AA89-1CA57C8D191E}" type="presParOf" srcId="{3241A065-D692-4A91-8B1C-D98F50BE6D60}" destId="{98257EED-9F0D-4A66-B299-7BA2ECFD9FCB}" srcOrd="0" destOrd="0" presId="urn:microsoft.com/office/officeart/2018/2/layout/IconVerticalSolidList"/>
    <dgm:cxn modelId="{1C5500C3-9B37-494A-BC13-BA45CC7107DE}" type="presParOf" srcId="{3241A065-D692-4A91-8B1C-D98F50BE6D60}" destId="{E92CB2A9-C037-431E-B120-ECE91161FF9A}" srcOrd="1" destOrd="0" presId="urn:microsoft.com/office/officeart/2018/2/layout/IconVerticalSolidList"/>
    <dgm:cxn modelId="{0F4FEA7E-7210-488C-A8EA-545D1884F317}" type="presParOf" srcId="{3241A065-D692-4A91-8B1C-D98F50BE6D60}" destId="{775C5B31-B56A-41F5-92CE-4E6319FE75B0}" srcOrd="2" destOrd="0" presId="urn:microsoft.com/office/officeart/2018/2/layout/IconVerticalSolidList"/>
    <dgm:cxn modelId="{C701E754-7B94-49E5-B159-C5980724A2F5}" type="presParOf" srcId="{3241A065-D692-4A91-8B1C-D98F50BE6D60}" destId="{440F4120-FA7E-42A7-88CF-04CA9FA154D2}" srcOrd="3" destOrd="0" presId="urn:microsoft.com/office/officeart/2018/2/layout/IconVerticalSolidList"/>
    <dgm:cxn modelId="{D4492000-3508-4C02-8447-50AE011F3C2C}" type="presParOf" srcId="{F4939AB9-6766-47A4-8385-C0BEBB0F642D}" destId="{F9F16489-A3E9-421B-8835-6B5BDF3A6E5A}" srcOrd="1" destOrd="0" presId="urn:microsoft.com/office/officeart/2018/2/layout/IconVerticalSolidList"/>
    <dgm:cxn modelId="{DE5F8C69-D72E-4366-91DE-91A35B129CC3}" type="presParOf" srcId="{F4939AB9-6766-47A4-8385-C0BEBB0F642D}" destId="{21E52B67-D7F9-4550-98CF-EABA48005C43}" srcOrd="2" destOrd="0" presId="urn:microsoft.com/office/officeart/2018/2/layout/IconVerticalSolidList"/>
    <dgm:cxn modelId="{26850FEB-ACF5-4605-9460-2588FECF581A}" type="presParOf" srcId="{21E52B67-D7F9-4550-98CF-EABA48005C43}" destId="{1078B26C-CE3C-40E1-B4C4-511DA32FBE92}" srcOrd="0" destOrd="0" presId="urn:microsoft.com/office/officeart/2018/2/layout/IconVerticalSolidList"/>
    <dgm:cxn modelId="{CC683343-32B4-4E17-911F-28A13F7AFB01}" type="presParOf" srcId="{21E52B67-D7F9-4550-98CF-EABA48005C43}" destId="{948C7259-69D3-4EA3-86B8-2A780EEE40DE}" srcOrd="1" destOrd="0" presId="urn:microsoft.com/office/officeart/2018/2/layout/IconVerticalSolidList"/>
    <dgm:cxn modelId="{1337334E-5A3C-469F-9B73-98887A3FD2CD}" type="presParOf" srcId="{21E52B67-D7F9-4550-98CF-EABA48005C43}" destId="{F0054FAB-2D86-4665-ABF1-D2E31DA78D65}" srcOrd="2" destOrd="0" presId="urn:microsoft.com/office/officeart/2018/2/layout/IconVerticalSolidList"/>
    <dgm:cxn modelId="{0F6503F5-6B4C-4B0B-A080-EA0624F92EA4}" type="presParOf" srcId="{21E52B67-D7F9-4550-98CF-EABA48005C43}" destId="{7D913C8F-8707-430F-9EDE-9905E205F0B5}" srcOrd="3" destOrd="0" presId="urn:microsoft.com/office/officeart/2018/2/layout/IconVerticalSolidList"/>
    <dgm:cxn modelId="{60ADA900-8599-4F72-A8BC-7E80AFC80D66}" type="presParOf" srcId="{F4939AB9-6766-47A4-8385-C0BEBB0F642D}" destId="{F2B2C5F9-4E2D-4572-8C5E-B5485DA069CA}" srcOrd="3" destOrd="0" presId="urn:microsoft.com/office/officeart/2018/2/layout/IconVerticalSolidList"/>
    <dgm:cxn modelId="{4D9BC004-5E5B-4E25-8164-1B6BB14769CE}" type="presParOf" srcId="{F4939AB9-6766-47A4-8385-C0BEBB0F642D}" destId="{8D22C982-6DA9-436D-B349-428D126C5E2C}" srcOrd="4" destOrd="0" presId="urn:microsoft.com/office/officeart/2018/2/layout/IconVerticalSolidList"/>
    <dgm:cxn modelId="{973582F8-0567-411F-A00D-C253E6539FEC}" type="presParOf" srcId="{8D22C982-6DA9-436D-B349-428D126C5E2C}" destId="{41243401-38D1-47E9-BEF3-C6E8E575C9A8}" srcOrd="0" destOrd="0" presId="urn:microsoft.com/office/officeart/2018/2/layout/IconVerticalSolidList"/>
    <dgm:cxn modelId="{AFA47A6A-5254-4EFA-AF48-4968DC4B6315}" type="presParOf" srcId="{8D22C982-6DA9-436D-B349-428D126C5E2C}" destId="{29DD07E2-D609-42B5-9AEC-BB601804F310}" srcOrd="1" destOrd="0" presId="urn:microsoft.com/office/officeart/2018/2/layout/IconVerticalSolidList"/>
    <dgm:cxn modelId="{638C49C9-227B-4CA1-A03E-63C16DB4FCB1}" type="presParOf" srcId="{8D22C982-6DA9-436D-B349-428D126C5E2C}" destId="{EA30EB35-0DFF-4582-BEB6-C8DBC4B5FB2D}" srcOrd="2" destOrd="0" presId="urn:microsoft.com/office/officeart/2018/2/layout/IconVerticalSolidList"/>
    <dgm:cxn modelId="{B2294E2F-DAFA-4A73-832E-177B29752C11}" type="presParOf" srcId="{8D22C982-6DA9-436D-B349-428D126C5E2C}" destId="{4D0BBB3F-F8F2-4628-B2BB-60F3D32046D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E63E93-18F1-4BB1-ADCA-1C93A27D02D4}"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5ACFDA0-B501-46C5-B14C-B66DECB1402F}">
      <dgm:prSet custT="1"/>
      <dgm:spPr/>
      <dgm:t>
        <a:bodyPr/>
        <a:lstStyle/>
        <a:p>
          <a:r>
            <a:rPr lang="en-US" sz="1600" dirty="0"/>
            <a:t>Herbicides suppress seedling emergence and biomass for non-target native plants (Wagner &amp; Nelson 2014)</a:t>
          </a:r>
        </a:p>
      </dgm:t>
    </dgm:pt>
    <dgm:pt modelId="{9ACD2941-3EA1-489C-A7B6-C03866DD354B}" type="parTrans" cxnId="{06ADB26A-91C5-4A82-BB38-197E927EA04C}">
      <dgm:prSet/>
      <dgm:spPr/>
      <dgm:t>
        <a:bodyPr/>
        <a:lstStyle/>
        <a:p>
          <a:endParaRPr lang="en-US"/>
        </a:p>
      </dgm:t>
    </dgm:pt>
    <dgm:pt modelId="{8AE2EDFB-8390-44D3-9BFC-F3A96777B274}" type="sibTrans" cxnId="{06ADB26A-91C5-4A82-BB38-197E927EA04C}">
      <dgm:prSet/>
      <dgm:spPr/>
      <dgm:t>
        <a:bodyPr/>
        <a:lstStyle/>
        <a:p>
          <a:endParaRPr lang="en-US"/>
        </a:p>
      </dgm:t>
    </dgm:pt>
    <dgm:pt modelId="{5EC0F8DB-8A65-4CD9-AAE5-97FE6F24F72C}">
      <dgm:prSet custT="1"/>
      <dgm:spPr/>
      <dgm:t>
        <a:bodyPr/>
        <a:lstStyle/>
        <a:p>
          <a:r>
            <a:rPr lang="en-US" sz="1600" dirty="0"/>
            <a:t>Greenhouse studies show the maximum effects of herbicide on germination compared to the field (</a:t>
          </a:r>
          <a:r>
            <a:rPr lang="en-US" sz="1600" dirty="0" err="1"/>
            <a:t>McManamen</a:t>
          </a:r>
          <a:r>
            <a:rPr lang="en-US" sz="1600" dirty="0"/>
            <a:t> et al. 2018)</a:t>
          </a:r>
        </a:p>
      </dgm:t>
    </dgm:pt>
    <dgm:pt modelId="{86AF5D09-9AA1-4CD0-BC12-D4C9D9008E1A}" type="parTrans" cxnId="{58A72911-F7A5-4B23-A39C-A8069A1B2A98}">
      <dgm:prSet/>
      <dgm:spPr/>
      <dgm:t>
        <a:bodyPr/>
        <a:lstStyle/>
        <a:p>
          <a:endParaRPr lang="en-US"/>
        </a:p>
      </dgm:t>
    </dgm:pt>
    <dgm:pt modelId="{C42EC6F8-F305-419C-89C7-8D49FED8D731}" type="sibTrans" cxnId="{58A72911-F7A5-4B23-A39C-A8069A1B2A98}">
      <dgm:prSet/>
      <dgm:spPr/>
      <dgm:t>
        <a:bodyPr/>
        <a:lstStyle/>
        <a:p>
          <a:endParaRPr lang="en-US"/>
        </a:p>
      </dgm:t>
    </dgm:pt>
    <dgm:pt modelId="{1336ADF7-3352-4E17-9F8C-A7D3B78BCD4E}">
      <dgm:prSet custT="1"/>
      <dgm:spPr/>
      <dgm:t>
        <a:bodyPr/>
        <a:lstStyle/>
        <a:p>
          <a:r>
            <a:rPr lang="en-US" sz="1600" dirty="0"/>
            <a:t>Dampened effects of herbicide observed in the field may be due to interactions between field conditions and herbicide (</a:t>
          </a:r>
          <a:r>
            <a:rPr lang="en-US" sz="1600" dirty="0" err="1"/>
            <a:t>McManamen</a:t>
          </a:r>
          <a:r>
            <a:rPr lang="en-US" sz="1600" dirty="0"/>
            <a:t> et al. 2018)</a:t>
          </a:r>
        </a:p>
      </dgm:t>
    </dgm:pt>
    <dgm:pt modelId="{84370BD4-41B3-4366-B45B-55D473ADFCC1}" type="parTrans" cxnId="{32D4B922-C829-4E11-95B8-9FC716E3EEB5}">
      <dgm:prSet/>
      <dgm:spPr/>
      <dgm:t>
        <a:bodyPr/>
        <a:lstStyle/>
        <a:p>
          <a:endParaRPr lang="en-US"/>
        </a:p>
      </dgm:t>
    </dgm:pt>
    <dgm:pt modelId="{EB5BD304-6139-4706-944D-41D072315AA2}" type="sibTrans" cxnId="{32D4B922-C829-4E11-95B8-9FC716E3EEB5}">
      <dgm:prSet/>
      <dgm:spPr/>
      <dgm:t>
        <a:bodyPr/>
        <a:lstStyle/>
        <a:p>
          <a:endParaRPr lang="en-US"/>
        </a:p>
      </dgm:t>
    </dgm:pt>
    <dgm:pt modelId="{B3DB3B40-8758-45CB-886C-5D992E87308B}" type="pres">
      <dgm:prSet presAssocID="{15E63E93-18F1-4BB1-ADCA-1C93A27D02D4}" presName="root" presStyleCnt="0">
        <dgm:presLayoutVars>
          <dgm:dir/>
          <dgm:resizeHandles val="exact"/>
        </dgm:presLayoutVars>
      </dgm:prSet>
      <dgm:spPr/>
    </dgm:pt>
    <dgm:pt modelId="{5B5B708D-AC98-46D9-A654-9BCB2B9CA5DE}" type="pres">
      <dgm:prSet presAssocID="{F5ACFDA0-B501-46C5-B14C-B66DECB1402F}" presName="compNode" presStyleCnt="0"/>
      <dgm:spPr/>
    </dgm:pt>
    <dgm:pt modelId="{F69DCA25-9AB5-4F70-8530-AB252AFF60E6}" type="pres">
      <dgm:prSet presAssocID="{F5ACFDA0-B501-46C5-B14C-B66DECB1402F}" presName="bgRect" presStyleLbl="bgShp" presStyleIdx="0" presStyleCnt="3"/>
      <dgm:spPr/>
    </dgm:pt>
    <dgm:pt modelId="{E60D1025-0D5C-4629-A95F-F8AC473026C3}" type="pres">
      <dgm:prSet presAssocID="{F5ACFDA0-B501-46C5-B14C-B66DECB140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BAE557D6-287E-4BE6-876F-D92F500EF1FE}" type="pres">
      <dgm:prSet presAssocID="{F5ACFDA0-B501-46C5-B14C-B66DECB1402F}" presName="spaceRect" presStyleCnt="0"/>
      <dgm:spPr/>
    </dgm:pt>
    <dgm:pt modelId="{5C05D308-6B03-440A-9A97-F7C35CCF8E15}" type="pres">
      <dgm:prSet presAssocID="{F5ACFDA0-B501-46C5-B14C-B66DECB1402F}" presName="parTx" presStyleLbl="revTx" presStyleIdx="0" presStyleCnt="3">
        <dgm:presLayoutVars>
          <dgm:chMax val="0"/>
          <dgm:chPref val="0"/>
        </dgm:presLayoutVars>
      </dgm:prSet>
      <dgm:spPr/>
    </dgm:pt>
    <dgm:pt modelId="{7849FF06-CD49-4B79-B3A0-63182A3A9169}" type="pres">
      <dgm:prSet presAssocID="{8AE2EDFB-8390-44D3-9BFC-F3A96777B274}" presName="sibTrans" presStyleCnt="0"/>
      <dgm:spPr/>
    </dgm:pt>
    <dgm:pt modelId="{6D2051DA-F192-435C-9F24-3ECE644BFF34}" type="pres">
      <dgm:prSet presAssocID="{5EC0F8DB-8A65-4CD9-AAE5-97FE6F24F72C}" presName="compNode" presStyleCnt="0"/>
      <dgm:spPr/>
    </dgm:pt>
    <dgm:pt modelId="{32B599D0-382C-40CF-97B8-23BDB526FD0B}" type="pres">
      <dgm:prSet presAssocID="{5EC0F8DB-8A65-4CD9-AAE5-97FE6F24F72C}" presName="bgRect" presStyleLbl="bgShp" presStyleIdx="1" presStyleCnt="3"/>
      <dgm:spPr/>
    </dgm:pt>
    <dgm:pt modelId="{1741D3E9-29B6-4E30-B807-5AE7AE74B072}" type="pres">
      <dgm:prSet presAssocID="{5EC0F8DB-8A65-4CD9-AAE5-97FE6F24F7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44A8A1CD-86D5-4CC5-87CF-FD7D68184725}" type="pres">
      <dgm:prSet presAssocID="{5EC0F8DB-8A65-4CD9-AAE5-97FE6F24F72C}" presName="spaceRect" presStyleCnt="0"/>
      <dgm:spPr/>
    </dgm:pt>
    <dgm:pt modelId="{F30CEA3D-DDDE-46B0-8103-D8FC54D06AC9}" type="pres">
      <dgm:prSet presAssocID="{5EC0F8DB-8A65-4CD9-AAE5-97FE6F24F72C}" presName="parTx" presStyleLbl="revTx" presStyleIdx="1" presStyleCnt="3">
        <dgm:presLayoutVars>
          <dgm:chMax val="0"/>
          <dgm:chPref val="0"/>
        </dgm:presLayoutVars>
      </dgm:prSet>
      <dgm:spPr/>
    </dgm:pt>
    <dgm:pt modelId="{2E0805FA-3838-4941-93ED-53858DDD146E}" type="pres">
      <dgm:prSet presAssocID="{C42EC6F8-F305-419C-89C7-8D49FED8D731}" presName="sibTrans" presStyleCnt="0"/>
      <dgm:spPr/>
    </dgm:pt>
    <dgm:pt modelId="{7D4C0E05-431C-419C-B244-0111688C0F08}" type="pres">
      <dgm:prSet presAssocID="{1336ADF7-3352-4E17-9F8C-A7D3B78BCD4E}" presName="compNode" presStyleCnt="0"/>
      <dgm:spPr/>
    </dgm:pt>
    <dgm:pt modelId="{A79CA38F-5B99-4166-82AA-42C01DEBF03F}" type="pres">
      <dgm:prSet presAssocID="{1336ADF7-3352-4E17-9F8C-A7D3B78BCD4E}" presName="bgRect" presStyleLbl="bgShp" presStyleIdx="2" presStyleCnt="3"/>
      <dgm:spPr/>
    </dgm:pt>
    <dgm:pt modelId="{C2033FBD-FE00-45E4-8E75-FCF6ED237831}" type="pres">
      <dgm:prSet presAssocID="{1336ADF7-3352-4E17-9F8C-A7D3B78BCD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ctus"/>
        </a:ext>
      </dgm:extLst>
    </dgm:pt>
    <dgm:pt modelId="{F1183671-8CF9-4513-9797-23D49E0EDDDC}" type="pres">
      <dgm:prSet presAssocID="{1336ADF7-3352-4E17-9F8C-A7D3B78BCD4E}" presName="spaceRect" presStyleCnt="0"/>
      <dgm:spPr/>
    </dgm:pt>
    <dgm:pt modelId="{398535A4-C737-4D79-89A5-4DECC1C9C08F}" type="pres">
      <dgm:prSet presAssocID="{1336ADF7-3352-4E17-9F8C-A7D3B78BCD4E}" presName="parTx" presStyleLbl="revTx" presStyleIdx="2" presStyleCnt="3">
        <dgm:presLayoutVars>
          <dgm:chMax val="0"/>
          <dgm:chPref val="0"/>
        </dgm:presLayoutVars>
      </dgm:prSet>
      <dgm:spPr/>
    </dgm:pt>
  </dgm:ptLst>
  <dgm:cxnLst>
    <dgm:cxn modelId="{D59C570B-2F7D-4432-B6EF-ED160B14D54F}" type="presOf" srcId="{F5ACFDA0-B501-46C5-B14C-B66DECB1402F}" destId="{5C05D308-6B03-440A-9A97-F7C35CCF8E15}" srcOrd="0" destOrd="0" presId="urn:microsoft.com/office/officeart/2018/2/layout/IconVerticalSolidList"/>
    <dgm:cxn modelId="{58A72911-F7A5-4B23-A39C-A8069A1B2A98}" srcId="{15E63E93-18F1-4BB1-ADCA-1C93A27D02D4}" destId="{5EC0F8DB-8A65-4CD9-AAE5-97FE6F24F72C}" srcOrd="1" destOrd="0" parTransId="{86AF5D09-9AA1-4CD0-BC12-D4C9D9008E1A}" sibTransId="{C42EC6F8-F305-419C-89C7-8D49FED8D731}"/>
    <dgm:cxn modelId="{32D4B922-C829-4E11-95B8-9FC716E3EEB5}" srcId="{15E63E93-18F1-4BB1-ADCA-1C93A27D02D4}" destId="{1336ADF7-3352-4E17-9F8C-A7D3B78BCD4E}" srcOrd="2" destOrd="0" parTransId="{84370BD4-41B3-4366-B45B-55D473ADFCC1}" sibTransId="{EB5BD304-6139-4706-944D-41D072315AA2}"/>
    <dgm:cxn modelId="{C343BA62-9841-408F-B15D-86BE3D401A96}" type="presOf" srcId="{5EC0F8DB-8A65-4CD9-AAE5-97FE6F24F72C}" destId="{F30CEA3D-DDDE-46B0-8103-D8FC54D06AC9}" srcOrd="0" destOrd="0" presId="urn:microsoft.com/office/officeart/2018/2/layout/IconVerticalSolidList"/>
    <dgm:cxn modelId="{06ADB26A-91C5-4A82-BB38-197E927EA04C}" srcId="{15E63E93-18F1-4BB1-ADCA-1C93A27D02D4}" destId="{F5ACFDA0-B501-46C5-B14C-B66DECB1402F}" srcOrd="0" destOrd="0" parTransId="{9ACD2941-3EA1-489C-A7B6-C03866DD354B}" sibTransId="{8AE2EDFB-8390-44D3-9BFC-F3A96777B274}"/>
    <dgm:cxn modelId="{03C4A49D-EC12-4456-A2AC-0D3BB6350F9F}" type="presOf" srcId="{15E63E93-18F1-4BB1-ADCA-1C93A27D02D4}" destId="{B3DB3B40-8758-45CB-886C-5D992E87308B}" srcOrd="0" destOrd="0" presId="urn:microsoft.com/office/officeart/2018/2/layout/IconVerticalSolidList"/>
    <dgm:cxn modelId="{96ECFBD3-4B8A-417B-B8C5-74852A276750}" type="presOf" srcId="{1336ADF7-3352-4E17-9F8C-A7D3B78BCD4E}" destId="{398535A4-C737-4D79-89A5-4DECC1C9C08F}" srcOrd="0" destOrd="0" presId="urn:microsoft.com/office/officeart/2018/2/layout/IconVerticalSolidList"/>
    <dgm:cxn modelId="{50D28F3D-0D5B-46C2-AEBD-D5F197EB3C78}" type="presParOf" srcId="{B3DB3B40-8758-45CB-886C-5D992E87308B}" destId="{5B5B708D-AC98-46D9-A654-9BCB2B9CA5DE}" srcOrd="0" destOrd="0" presId="urn:microsoft.com/office/officeart/2018/2/layout/IconVerticalSolidList"/>
    <dgm:cxn modelId="{3FB215AE-FA0F-4C33-AD7B-263DA229B41B}" type="presParOf" srcId="{5B5B708D-AC98-46D9-A654-9BCB2B9CA5DE}" destId="{F69DCA25-9AB5-4F70-8530-AB252AFF60E6}" srcOrd="0" destOrd="0" presId="urn:microsoft.com/office/officeart/2018/2/layout/IconVerticalSolidList"/>
    <dgm:cxn modelId="{F1353C2D-20EE-4EEF-85BD-8369317A109E}" type="presParOf" srcId="{5B5B708D-AC98-46D9-A654-9BCB2B9CA5DE}" destId="{E60D1025-0D5C-4629-A95F-F8AC473026C3}" srcOrd="1" destOrd="0" presId="urn:microsoft.com/office/officeart/2018/2/layout/IconVerticalSolidList"/>
    <dgm:cxn modelId="{FD75CDBB-167E-4718-B9A3-01B88E67E0B4}" type="presParOf" srcId="{5B5B708D-AC98-46D9-A654-9BCB2B9CA5DE}" destId="{BAE557D6-287E-4BE6-876F-D92F500EF1FE}" srcOrd="2" destOrd="0" presId="urn:microsoft.com/office/officeart/2018/2/layout/IconVerticalSolidList"/>
    <dgm:cxn modelId="{1010BFF8-1534-479C-8682-5D265B4D23CD}" type="presParOf" srcId="{5B5B708D-AC98-46D9-A654-9BCB2B9CA5DE}" destId="{5C05D308-6B03-440A-9A97-F7C35CCF8E15}" srcOrd="3" destOrd="0" presId="urn:microsoft.com/office/officeart/2018/2/layout/IconVerticalSolidList"/>
    <dgm:cxn modelId="{32A85E90-FA5F-4551-8015-1D177BDF4B17}" type="presParOf" srcId="{B3DB3B40-8758-45CB-886C-5D992E87308B}" destId="{7849FF06-CD49-4B79-B3A0-63182A3A9169}" srcOrd="1" destOrd="0" presId="urn:microsoft.com/office/officeart/2018/2/layout/IconVerticalSolidList"/>
    <dgm:cxn modelId="{CB054F17-5A05-47D2-9538-8B51D16D644C}" type="presParOf" srcId="{B3DB3B40-8758-45CB-886C-5D992E87308B}" destId="{6D2051DA-F192-435C-9F24-3ECE644BFF34}" srcOrd="2" destOrd="0" presId="urn:microsoft.com/office/officeart/2018/2/layout/IconVerticalSolidList"/>
    <dgm:cxn modelId="{B193FE53-A316-4FC4-BF4B-FEE4D3AB1E07}" type="presParOf" srcId="{6D2051DA-F192-435C-9F24-3ECE644BFF34}" destId="{32B599D0-382C-40CF-97B8-23BDB526FD0B}" srcOrd="0" destOrd="0" presId="urn:microsoft.com/office/officeart/2018/2/layout/IconVerticalSolidList"/>
    <dgm:cxn modelId="{D22E22FF-C4C9-40E9-9C47-54A485200D0F}" type="presParOf" srcId="{6D2051DA-F192-435C-9F24-3ECE644BFF34}" destId="{1741D3E9-29B6-4E30-B807-5AE7AE74B072}" srcOrd="1" destOrd="0" presId="urn:microsoft.com/office/officeart/2018/2/layout/IconVerticalSolidList"/>
    <dgm:cxn modelId="{FC7E9C27-426D-4E04-935F-BEA1BDBBD975}" type="presParOf" srcId="{6D2051DA-F192-435C-9F24-3ECE644BFF34}" destId="{44A8A1CD-86D5-4CC5-87CF-FD7D68184725}" srcOrd="2" destOrd="0" presId="urn:microsoft.com/office/officeart/2018/2/layout/IconVerticalSolidList"/>
    <dgm:cxn modelId="{11789F17-EC03-4D77-82BE-367F2F480748}" type="presParOf" srcId="{6D2051DA-F192-435C-9F24-3ECE644BFF34}" destId="{F30CEA3D-DDDE-46B0-8103-D8FC54D06AC9}" srcOrd="3" destOrd="0" presId="urn:microsoft.com/office/officeart/2018/2/layout/IconVerticalSolidList"/>
    <dgm:cxn modelId="{08E088F1-CED6-4A54-B8DE-3E52E953F391}" type="presParOf" srcId="{B3DB3B40-8758-45CB-886C-5D992E87308B}" destId="{2E0805FA-3838-4941-93ED-53858DDD146E}" srcOrd="3" destOrd="0" presId="urn:microsoft.com/office/officeart/2018/2/layout/IconVerticalSolidList"/>
    <dgm:cxn modelId="{99C67B39-EB9D-4BFD-AC45-BEB5CC4DB36D}" type="presParOf" srcId="{B3DB3B40-8758-45CB-886C-5D992E87308B}" destId="{7D4C0E05-431C-419C-B244-0111688C0F08}" srcOrd="4" destOrd="0" presId="urn:microsoft.com/office/officeart/2018/2/layout/IconVerticalSolidList"/>
    <dgm:cxn modelId="{6E9870D7-B4AA-48FC-B93E-6C7B734160E1}" type="presParOf" srcId="{7D4C0E05-431C-419C-B244-0111688C0F08}" destId="{A79CA38F-5B99-4166-82AA-42C01DEBF03F}" srcOrd="0" destOrd="0" presId="urn:microsoft.com/office/officeart/2018/2/layout/IconVerticalSolidList"/>
    <dgm:cxn modelId="{D196077D-1EBC-4262-B9CB-9141C3073BEA}" type="presParOf" srcId="{7D4C0E05-431C-419C-B244-0111688C0F08}" destId="{C2033FBD-FE00-45E4-8E75-FCF6ED237831}" srcOrd="1" destOrd="0" presId="urn:microsoft.com/office/officeart/2018/2/layout/IconVerticalSolidList"/>
    <dgm:cxn modelId="{7258AEF5-58C4-47FA-9375-9C6381B953C1}" type="presParOf" srcId="{7D4C0E05-431C-419C-B244-0111688C0F08}" destId="{F1183671-8CF9-4513-9797-23D49E0EDDDC}" srcOrd="2" destOrd="0" presId="urn:microsoft.com/office/officeart/2018/2/layout/IconVerticalSolidList"/>
    <dgm:cxn modelId="{D8706F64-25F7-46B5-AF0D-5A184B0329BF}" type="presParOf" srcId="{7D4C0E05-431C-419C-B244-0111688C0F08}" destId="{398535A4-C737-4D79-89A5-4DECC1C9C0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624CF-F0A9-4337-B16F-6F4157B51F85}"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CD63F5CE-43D4-4FC0-8B79-15DA305A34CC}">
      <dgm:prSet/>
      <dgm:spPr/>
      <dgm:t>
        <a:bodyPr/>
        <a:lstStyle/>
        <a:p>
          <a:r>
            <a:rPr lang="en-US" dirty="0"/>
            <a:t>Soil texture plays an important role in mediating soil-plant interactions</a:t>
          </a:r>
        </a:p>
      </dgm:t>
    </dgm:pt>
    <dgm:pt modelId="{2346AAA2-0E80-4920-A020-FBE64422EFCA}" type="parTrans" cxnId="{CCC408BB-4EAC-405A-BEC5-0DF9DF7D700D}">
      <dgm:prSet/>
      <dgm:spPr/>
      <dgm:t>
        <a:bodyPr/>
        <a:lstStyle/>
        <a:p>
          <a:endParaRPr lang="en-US"/>
        </a:p>
      </dgm:t>
    </dgm:pt>
    <dgm:pt modelId="{C3D6868E-F19B-42F2-B378-547CDB9855CB}" type="sibTrans" cxnId="{CCC408BB-4EAC-405A-BEC5-0DF9DF7D700D}">
      <dgm:prSet/>
      <dgm:spPr/>
      <dgm:t>
        <a:bodyPr/>
        <a:lstStyle/>
        <a:p>
          <a:endParaRPr lang="en-US"/>
        </a:p>
      </dgm:t>
    </dgm:pt>
    <dgm:pt modelId="{2FAABAE3-30A4-435C-BA2D-60DF05F3A070}">
      <dgm:prSet/>
      <dgm:spPr/>
      <dgm:t>
        <a:bodyPr/>
        <a:lstStyle/>
        <a:p>
          <a:r>
            <a:rPr lang="en-US" dirty="0"/>
            <a:t>Soil water holding potential increases as particle size decreases</a:t>
          </a:r>
        </a:p>
      </dgm:t>
    </dgm:pt>
    <dgm:pt modelId="{0A7F823A-3734-499F-A924-006EB2FF68C8}" type="parTrans" cxnId="{AEE32F5E-7515-423D-ABB3-A1FEEDA748EC}">
      <dgm:prSet/>
      <dgm:spPr/>
      <dgm:t>
        <a:bodyPr/>
        <a:lstStyle/>
        <a:p>
          <a:endParaRPr lang="en-US"/>
        </a:p>
      </dgm:t>
    </dgm:pt>
    <dgm:pt modelId="{E12620C6-FDD2-4309-BAFC-BE8E5B9815BE}" type="sibTrans" cxnId="{AEE32F5E-7515-423D-ABB3-A1FEEDA748EC}">
      <dgm:prSet/>
      <dgm:spPr/>
      <dgm:t>
        <a:bodyPr/>
        <a:lstStyle/>
        <a:p>
          <a:endParaRPr lang="en-US"/>
        </a:p>
      </dgm:t>
    </dgm:pt>
    <dgm:pt modelId="{1FE7782A-FC25-43FB-ADB5-17EF7FAF3D48}">
      <dgm:prSet/>
      <dgm:spPr/>
      <dgm:t>
        <a:bodyPr/>
        <a:lstStyle/>
        <a:p>
          <a:r>
            <a:rPr lang="en-US" dirty="0"/>
            <a:t>Finer soils adsorb herbicides for longer periods of time due to increased surface area</a:t>
          </a:r>
        </a:p>
      </dgm:t>
    </dgm:pt>
    <dgm:pt modelId="{DC5615A2-CDC8-43E1-8633-82BA1EDE7823}" type="parTrans" cxnId="{13CECBB8-8090-4151-8559-3A7DAA5EE37F}">
      <dgm:prSet/>
      <dgm:spPr/>
      <dgm:t>
        <a:bodyPr/>
        <a:lstStyle/>
        <a:p>
          <a:endParaRPr lang="en-US"/>
        </a:p>
      </dgm:t>
    </dgm:pt>
    <dgm:pt modelId="{70DDDF21-C291-44BB-8271-A7814E2CAB12}" type="sibTrans" cxnId="{13CECBB8-8090-4151-8559-3A7DAA5EE37F}">
      <dgm:prSet/>
      <dgm:spPr/>
      <dgm:t>
        <a:bodyPr/>
        <a:lstStyle/>
        <a:p>
          <a:endParaRPr lang="en-US"/>
        </a:p>
      </dgm:t>
    </dgm:pt>
    <dgm:pt modelId="{59EA51DC-B412-4AD8-B4D1-A51BD05A9F8F}" type="pres">
      <dgm:prSet presAssocID="{55D624CF-F0A9-4337-B16F-6F4157B51F85}" presName="diagram" presStyleCnt="0">
        <dgm:presLayoutVars>
          <dgm:dir/>
          <dgm:resizeHandles val="exact"/>
        </dgm:presLayoutVars>
      </dgm:prSet>
      <dgm:spPr/>
    </dgm:pt>
    <dgm:pt modelId="{5F916A9B-0B17-431B-AC00-2B16FBBCF8FA}" type="pres">
      <dgm:prSet presAssocID="{CD63F5CE-43D4-4FC0-8B79-15DA305A34CC}" presName="node" presStyleLbl="node1" presStyleIdx="0" presStyleCnt="3" custScaleX="181511" custScaleY="98082">
        <dgm:presLayoutVars>
          <dgm:bulletEnabled val="1"/>
        </dgm:presLayoutVars>
      </dgm:prSet>
      <dgm:spPr/>
    </dgm:pt>
    <dgm:pt modelId="{387EE6FF-4CAA-4983-A2B5-892B7B8D361B}" type="pres">
      <dgm:prSet presAssocID="{C3D6868E-F19B-42F2-B378-547CDB9855CB}" presName="sibTrans" presStyleCnt="0"/>
      <dgm:spPr/>
    </dgm:pt>
    <dgm:pt modelId="{E12B98A9-9400-4ADE-BE77-3FFD26ACD249}" type="pres">
      <dgm:prSet presAssocID="{2FAABAE3-30A4-435C-BA2D-60DF05F3A070}" presName="node" presStyleLbl="node1" presStyleIdx="1" presStyleCnt="3" custScaleX="181511">
        <dgm:presLayoutVars>
          <dgm:bulletEnabled val="1"/>
        </dgm:presLayoutVars>
      </dgm:prSet>
      <dgm:spPr/>
    </dgm:pt>
    <dgm:pt modelId="{A5C726A0-39B7-437C-93D4-4C4BB550DDC9}" type="pres">
      <dgm:prSet presAssocID="{E12620C6-FDD2-4309-BAFC-BE8E5B9815BE}" presName="sibTrans" presStyleCnt="0"/>
      <dgm:spPr/>
    </dgm:pt>
    <dgm:pt modelId="{25D967F9-0F68-458C-A8A0-A2577E2BEA4A}" type="pres">
      <dgm:prSet presAssocID="{1FE7782A-FC25-43FB-ADB5-17EF7FAF3D48}" presName="node" presStyleLbl="node1" presStyleIdx="2" presStyleCnt="3" custScaleX="181511">
        <dgm:presLayoutVars>
          <dgm:bulletEnabled val="1"/>
        </dgm:presLayoutVars>
      </dgm:prSet>
      <dgm:spPr/>
    </dgm:pt>
  </dgm:ptLst>
  <dgm:cxnLst>
    <dgm:cxn modelId="{AEE32F5E-7515-423D-ABB3-A1FEEDA748EC}" srcId="{55D624CF-F0A9-4337-B16F-6F4157B51F85}" destId="{2FAABAE3-30A4-435C-BA2D-60DF05F3A070}" srcOrd="1" destOrd="0" parTransId="{0A7F823A-3734-499F-A924-006EB2FF68C8}" sibTransId="{E12620C6-FDD2-4309-BAFC-BE8E5B9815BE}"/>
    <dgm:cxn modelId="{F30AAF4F-BC65-4B89-A47E-687680F60F93}" type="presOf" srcId="{CD63F5CE-43D4-4FC0-8B79-15DA305A34CC}" destId="{5F916A9B-0B17-431B-AC00-2B16FBBCF8FA}" srcOrd="0" destOrd="0" presId="urn:microsoft.com/office/officeart/2005/8/layout/default"/>
    <dgm:cxn modelId="{5483C66F-ECB5-40A8-8B16-0B00502DB6EB}" type="presOf" srcId="{1FE7782A-FC25-43FB-ADB5-17EF7FAF3D48}" destId="{25D967F9-0F68-458C-A8A0-A2577E2BEA4A}" srcOrd="0" destOrd="0" presId="urn:microsoft.com/office/officeart/2005/8/layout/default"/>
    <dgm:cxn modelId="{3E6C1579-F149-446F-9D4B-63E7426CFBB4}" type="presOf" srcId="{2FAABAE3-30A4-435C-BA2D-60DF05F3A070}" destId="{E12B98A9-9400-4ADE-BE77-3FFD26ACD249}" srcOrd="0" destOrd="0" presId="urn:microsoft.com/office/officeart/2005/8/layout/default"/>
    <dgm:cxn modelId="{13CECBB8-8090-4151-8559-3A7DAA5EE37F}" srcId="{55D624CF-F0A9-4337-B16F-6F4157B51F85}" destId="{1FE7782A-FC25-43FB-ADB5-17EF7FAF3D48}" srcOrd="2" destOrd="0" parTransId="{DC5615A2-CDC8-43E1-8633-82BA1EDE7823}" sibTransId="{70DDDF21-C291-44BB-8271-A7814E2CAB12}"/>
    <dgm:cxn modelId="{CCC408BB-4EAC-405A-BEC5-0DF9DF7D700D}" srcId="{55D624CF-F0A9-4337-B16F-6F4157B51F85}" destId="{CD63F5CE-43D4-4FC0-8B79-15DA305A34CC}" srcOrd="0" destOrd="0" parTransId="{2346AAA2-0E80-4920-A020-FBE64422EFCA}" sibTransId="{C3D6868E-F19B-42F2-B378-547CDB9855CB}"/>
    <dgm:cxn modelId="{88BE17E8-C0E4-4A8C-AD51-DEB277EFF5AF}" type="presOf" srcId="{55D624CF-F0A9-4337-B16F-6F4157B51F85}" destId="{59EA51DC-B412-4AD8-B4D1-A51BD05A9F8F}" srcOrd="0" destOrd="0" presId="urn:microsoft.com/office/officeart/2005/8/layout/default"/>
    <dgm:cxn modelId="{E482E9F1-742A-4B2F-8FCA-6816A618CC7D}" type="presParOf" srcId="{59EA51DC-B412-4AD8-B4D1-A51BD05A9F8F}" destId="{5F916A9B-0B17-431B-AC00-2B16FBBCF8FA}" srcOrd="0" destOrd="0" presId="urn:microsoft.com/office/officeart/2005/8/layout/default"/>
    <dgm:cxn modelId="{F8234EB0-2A2E-4F13-BAF2-33D2EBDF6B02}" type="presParOf" srcId="{59EA51DC-B412-4AD8-B4D1-A51BD05A9F8F}" destId="{387EE6FF-4CAA-4983-A2B5-892B7B8D361B}" srcOrd="1" destOrd="0" presId="urn:microsoft.com/office/officeart/2005/8/layout/default"/>
    <dgm:cxn modelId="{5F48CB76-3E47-43F8-815B-7FBD18DA505A}" type="presParOf" srcId="{59EA51DC-B412-4AD8-B4D1-A51BD05A9F8F}" destId="{E12B98A9-9400-4ADE-BE77-3FFD26ACD249}" srcOrd="2" destOrd="0" presId="urn:microsoft.com/office/officeart/2005/8/layout/default"/>
    <dgm:cxn modelId="{45A456C7-2D3F-4E73-ABCE-987E8A0599E2}" type="presParOf" srcId="{59EA51DC-B412-4AD8-B4D1-A51BD05A9F8F}" destId="{A5C726A0-39B7-437C-93D4-4C4BB550DDC9}" srcOrd="3" destOrd="0" presId="urn:microsoft.com/office/officeart/2005/8/layout/default"/>
    <dgm:cxn modelId="{D24EC938-936A-4B67-8B44-B7A9C1C5BA20}" type="presParOf" srcId="{59EA51DC-B412-4AD8-B4D1-A51BD05A9F8F}" destId="{25D967F9-0F68-458C-A8A0-A2577E2BEA4A}"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8549BE-E5B8-4691-9E50-E774BE91C98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0D16AA3-8FB1-4918-B617-99D844740BA9}">
      <dgm:prSet custT="1"/>
      <dgm:spPr/>
      <dgm:t>
        <a:bodyPr/>
        <a:lstStyle/>
        <a:p>
          <a:r>
            <a:rPr lang="en-US" sz="2000" dirty="0"/>
            <a:t>Duff is the partially decomposed organic material that lies on top of the soil in forests and grasslands </a:t>
          </a:r>
        </a:p>
      </dgm:t>
    </dgm:pt>
    <dgm:pt modelId="{CDD66E15-C2E4-44B8-AF96-B0E829827D9A}" type="parTrans" cxnId="{F4366C0C-F0E2-4EA2-8656-ED8EC170383B}">
      <dgm:prSet/>
      <dgm:spPr/>
      <dgm:t>
        <a:bodyPr/>
        <a:lstStyle/>
        <a:p>
          <a:endParaRPr lang="en-US"/>
        </a:p>
      </dgm:t>
    </dgm:pt>
    <dgm:pt modelId="{7376E8D4-65EE-406C-95C5-31CC957C064A}" type="sibTrans" cxnId="{F4366C0C-F0E2-4EA2-8656-ED8EC170383B}">
      <dgm:prSet/>
      <dgm:spPr/>
      <dgm:t>
        <a:bodyPr/>
        <a:lstStyle/>
        <a:p>
          <a:endParaRPr lang="en-US"/>
        </a:p>
      </dgm:t>
    </dgm:pt>
    <dgm:pt modelId="{9E73E77E-CBE0-41D8-A564-96B9E89B7ADC}">
      <dgm:prSet custT="1"/>
      <dgm:spPr/>
      <dgm:t>
        <a:bodyPr/>
        <a:lstStyle/>
        <a:p>
          <a:r>
            <a:rPr lang="en-US" sz="2000" dirty="0"/>
            <a:t>Organic matter forms aggregates in the soil that hold water and other molecules</a:t>
          </a:r>
        </a:p>
      </dgm:t>
    </dgm:pt>
    <dgm:pt modelId="{873E194A-C4B0-4D32-85E6-3DC44E39055B}" type="parTrans" cxnId="{5E878CE9-2150-4FED-914D-EF82D78475F0}">
      <dgm:prSet/>
      <dgm:spPr/>
      <dgm:t>
        <a:bodyPr/>
        <a:lstStyle/>
        <a:p>
          <a:endParaRPr lang="en-US"/>
        </a:p>
      </dgm:t>
    </dgm:pt>
    <dgm:pt modelId="{E7785BB4-1240-4A5D-AE5A-F20F17F10EF9}" type="sibTrans" cxnId="{5E878CE9-2150-4FED-914D-EF82D78475F0}">
      <dgm:prSet/>
      <dgm:spPr/>
      <dgm:t>
        <a:bodyPr/>
        <a:lstStyle/>
        <a:p>
          <a:endParaRPr lang="en-US"/>
        </a:p>
      </dgm:t>
    </dgm:pt>
    <dgm:pt modelId="{5862F51A-F56C-45B1-B372-E6F0D50D4B64}">
      <dgm:prSet custT="1"/>
      <dgm:spPr/>
      <dgm:t>
        <a:bodyPr/>
        <a:lstStyle/>
        <a:p>
          <a:r>
            <a:rPr lang="en-US" sz="2000" dirty="0"/>
            <a:t>In addition to water, organic matter aggregates may also hold onto dissolved herbicide residues </a:t>
          </a:r>
        </a:p>
      </dgm:t>
    </dgm:pt>
    <dgm:pt modelId="{975953D6-3F97-4407-98D1-84F838317E62}" type="parTrans" cxnId="{99703EE2-E03B-4F04-9DAA-9A2F69A9E892}">
      <dgm:prSet/>
      <dgm:spPr/>
      <dgm:t>
        <a:bodyPr/>
        <a:lstStyle/>
        <a:p>
          <a:endParaRPr lang="en-US"/>
        </a:p>
      </dgm:t>
    </dgm:pt>
    <dgm:pt modelId="{791DBFB0-3A30-4C93-A9B3-ADB5FDF6B9B7}" type="sibTrans" cxnId="{99703EE2-E03B-4F04-9DAA-9A2F69A9E892}">
      <dgm:prSet/>
      <dgm:spPr/>
      <dgm:t>
        <a:bodyPr/>
        <a:lstStyle/>
        <a:p>
          <a:endParaRPr lang="en-US"/>
        </a:p>
      </dgm:t>
    </dgm:pt>
    <dgm:pt modelId="{A625E172-9628-4561-9C50-6094C14EFBF9}" type="pres">
      <dgm:prSet presAssocID="{188549BE-E5B8-4691-9E50-E774BE91C98F}" presName="linear" presStyleCnt="0">
        <dgm:presLayoutVars>
          <dgm:animLvl val="lvl"/>
          <dgm:resizeHandles val="exact"/>
        </dgm:presLayoutVars>
      </dgm:prSet>
      <dgm:spPr/>
    </dgm:pt>
    <dgm:pt modelId="{3B7AEA5E-2BC0-4220-96F8-A4C9C8BE2A7D}" type="pres">
      <dgm:prSet presAssocID="{E0D16AA3-8FB1-4918-B617-99D844740BA9}" presName="parentText" presStyleLbl="node1" presStyleIdx="0" presStyleCnt="3" custLinFactY="-24967" custLinFactNeighborX="-2" custLinFactNeighborY="-100000">
        <dgm:presLayoutVars>
          <dgm:chMax val="0"/>
          <dgm:bulletEnabled val="1"/>
        </dgm:presLayoutVars>
      </dgm:prSet>
      <dgm:spPr/>
    </dgm:pt>
    <dgm:pt modelId="{3465C0AD-C299-4C9E-8509-848FCC531B78}" type="pres">
      <dgm:prSet presAssocID="{7376E8D4-65EE-406C-95C5-31CC957C064A}" presName="spacer" presStyleCnt="0"/>
      <dgm:spPr/>
    </dgm:pt>
    <dgm:pt modelId="{F150AD07-48FA-443F-AB9B-68E689951E81}" type="pres">
      <dgm:prSet presAssocID="{9E73E77E-CBE0-41D8-A564-96B9E89B7ADC}" presName="parentText" presStyleLbl="node1" presStyleIdx="1" presStyleCnt="3">
        <dgm:presLayoutVars>
          <dgm:chMax val="0"/>
          <dgm:bulletEnabled val="1"/>
        </dgm:presLayoutVars>
      </dgm:prSet>
      <dgm:spPr/>
    </dgm:pt>
    <dgm:pt modelId="{202E9750-8D79-426B-A5B9-3FB3ABA06BD7}" type="pres">
      <dgm:prSet presAssocID="{E7785BB4-1240-4A5D-AE5A-F20F17F10EF9}" presName="spacer" presStyleCnt="0"/>
      <dgm:spPr/>
    </dgm:pt>
    <dgm:pt modelId="{E9122DC0-43E2-4D40-9072-F5EBE41A6DB5}" type="pres">
      <dgm:prSet presAssocID="{5862F51A-F56C-45B1-B372-E6F0D50D4B64}" presName="parentText" presStyleLbl="node1" presStyleIdx="2" presStyleCnt="3" custLinFactY="12130" custLinFactNeighborY="100000">
        <dgm:presLayoutVars>
          <dgm:chMax val="0"/>
          <dgm:bulletEnabled val="1"/>
        </dgm:presLayoutVars>
      </dgm:prSet>
      <dgm:spPr/>
    </dgm:pt>
  </dgm:ptLst>
  <dgm:cxnLst>
    <dgm:cxn modelId="{F4366C0C-F0E2-4EA2-8656-ED8EC170383B}" srcId="{188549BE-E5B8-4691-9E50-E774BE91C98F}" destId="{E0D16AA3-8FB1-4918-B617-99D844740BA9}" srcOrd="0" destOrd="0" parTransId="{CDD66E15-C2E4-44B8-AF96-B0E829827D9A}" sibTransId="{7376E8D4-65EE-406C-95C5-31CC957C064A}"/>
    <dgm:cxn modelId="{DD92D356-CEAA-4961-8105-AEEF6D944D4F}" type="presOf" srcId="{188549BE-E5B8-4691-9E50-E774BE91C98F}" destId="{A625E172-9628-4561-9C50-6094C14EFBF9}" srcOrd="0" destOrd="0" presId="urn:microsoft.com/office/officeart/2005/8/layout/vList2"/>
    <dgm:cxn modelId="{6257338F-5A2A-48A5-9BD8-31F227928937}" type="presOf" srcId="{E0D16AA3-8FB1-4918-B617-99D844740BA9}" destId="{3B7AEA5E-2BC0-4220-96F8-A4C9C8BE2A7D}" srcOrd="0" destOrd="0" presId="urn:microsoft.com/office/officeart/2005/8/layout/vList2"/>
    <dgm:cxn modelId="{99703EE2-E03B-4F04-9DAA-9A2F69A9E892}" srcId="{188549BE-E5B8-4691-9E50-E774BE91C98F}" destId="{5862F51A-F56C-45B1-B372-E6F0D50D4B64}" srcOrd="2" destOrd="0" parTransId="{975953D6-3F97-4407-98D1-84F838317E62}" sibTransId="{791DBFB0-3A30-4C93-A9B3-ADB5FDF6B9B7}"/>
    <dgm:cxn modelId="{5E878CE9-2150-4FED-914D-EF82D78475F0}" srcId="{188549BE-E5B8-4691-9E50-E774BE91C98F}" destId="{9E73E77E-CBE0-41D8-A564-96B9E89B7ADC}" srcOrd="1" destOrd="0" parTransId="{873E194A-C4B0-4D32-85E6-3DC44E39055B}" sibTransId="{E7785BB4-1240-4A5D-AE5A-F20F17F10EF9}"/>
    <dgm:cxn modelId="{F0714EEA-0CBB-4D0D-BA71-BD90891E1467}" type="presOf" srcId="{5862F51A-F56C-45B1-B372-E6F0D50D4B64}" destId="{E9122DC0-43E2-4D40-9072-F5EBE41A6DB5}" srcOrd="0" destOrd="0" presId="urn:microsoft.com/office/officeart/2005/8/layout/vList2"/>
    <dgm:cxn modelId="{9D4980F3-3876-4E78-B384-EBDF98D42DC3}" type="presOf" srcId="{9E73E77E-CBE0-41D8-A564-96B9E89B7ADC}" destId="{F150AD07-48FA-443F-AB9B-68E689951E81}" srcOrd="0" destOrd="0" presId="urn:microsoft.com/office/officeart/2005/8/layout/vList2"/>
    <dgm:cxn modelId="{D055A870-FD2A-4EAF-B752-56A5F5054F80}" type="presParOf" srcId="{A625E172-9628-4561-9C50-6094C14EFBF9}" destId="{3B7AEA5E-2BC0-4220-96F8-A4C9C8BE2A7D}" srcOrd="0" destOrd="0" presId="urn:microsoft.com/office/officeart/2005/8/layout/vList2"/>
    <dgm:cxn modelId="{88106264-70E7-4DE6-97DD-973D74475C20}" type="presParOf" srcId="{A625E172-9628-4561-9C50-6094C14EFBF9}" destId="{3465C0AD-C299-4C9E-8509-848FCC531B78}" srcOrd="1" destOrd="0" presId="urn:microsoft.com/office/officeart/2005/8/layout/vList2"/>
    <dgm:cxn modelId="{103A3FAB-640A-4773-893D-4F8CCE897ABB}" type="presParOf" srcId="{A625E172-9628-4561-9C50-6094C14EFBF9}" destId="{F150AD07-48FA-443F-AB9B-68E689951E81}" srcOrd="2" destOrd="0" presId="urn:microsoft.com/office/officeart/2005/8/layout/vList2"/>
    <dgm:cxn modelId="{1AB5AA29-9BF1-4A78-81AE-5D1022042B0E}" type="presParOf" srcId="{A625E172-9628-4561-9C50-6094C14EFBF9}" destId="{202E9750-8D79-426B-A5B9-3FB3ABA06BD7}" srcOrd="3" destOrd="0" presId="urn:microsoft.com/office/officeart/2005/8/layout/vList2"/>
    <dgm:cxn modelId="{07CD0306-40C4-4B27-86FA-04D33C4BEC02}" type="presParOf" srcId="{A625E172-9628-4561-9C50-6094C14EFBF9}" destId="{E9122DC0-43E2-4D40-9072-F5EBE41A6DB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821612-376C-45D6-A932-4BF665B4D8E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E3E2201-6248-46EA-A905-2CFC0C94C3F1}" type="pres">
      <dgm:prSet presAssocID="{8C821612-376C-45D6-A932-4BF665B4D8E1}" presName="Name0" presStyleCnt="0">
        <dgm:presLayoutVars>
          <dgm:dir/>
          <dgm:animLvl val="lvl"/>
          <dgm:resizeHandles val="exact"/>
        </dgm:presLayoutVars>
      </dgm:prSet>
      <dgm:spPr/>
    </dgm:pt>
  </dgm:ptLst>
  <dgm:cxnLst>
    <dgm:cxn modelId="{C7768FCB-664D-4213-BF82-EEEAD01EE9A7}" type="presOf" srcId="{8C821612-376C-45D6-A932-4BF665B4D8E1}" destId="{0E3E2201-6248-46EA-A905-2CFC0C94C3F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E2F618-CF1F-426E-BC33-6037BCA600A1}" type="doc">
      <dgm:prSet loTypeId="urn:microsoft.com/office/officeart/2005/8/layout/hProcess11" loCatId="process" qsTypeId="urn:microsoft.com/office/officeart/2005/8/quickstyle/simple1" qsCatId="simple" csTypeId="urn:microsoft.com/office/officeart/2005/8/colors/colorful4" csCatId="colorful" phldr="1"/>
      <dgm:spPr/>
    </dgm:pt>
    <dgm:pt modelId="{A46F3E6E-E333-4D71-968B-8891310BEC3A}">
      <dgm:prSet phldrT="[Text]" custT="1"/>
      <dgm:spPr/>
      <dgm:t>
        <a:bodyPr/>
        <a:lstStyle/>
        <a:p>
          <a:r>
            <a:rPr lang="en-US" sz="1600" dirty="0">
              <a:solidFill>
                <a:schemeClr val="bg1"/>
              </a:solidFill>
            </a:rPr>
            <a:t>Project Planning</a:t>
          </a:r>
        </a:p>
        <a:p>
          <a:r>
            <a:rPr lang="en-US" sz="1600" dirty="0">
              <a:solidFill>
                <a:schemeClr val="bg1"/>
              </a:solidFill>
            </a:rPr>
            <a:t>(March - Aug.)</a:t>
          </a:r>
        </a:p>
      </dgm:t>
    </dgm:pt>
    <dgm:pt modelId="{ACD59FC9-7F03-4E08-808B-BF4A3A00A130}" type="parTrans" cxnId="{1DC8CF5D-CA4D-4B7A-AA38-45E589364D32}">
      <dgm:prSet/>
      <dgm:spPr/>
      <dgm:t>
        <a:bodyPr/>
        <a:lstStyle/>
        <a:p>
          <a:endParaRPr lang="en-US"/>
        </a:p>
      </dgm:t>
    </dgm:pt>
    <dgm:pt modelId="{B7F7A3C6-150C-442A-9475-C0CF75C05444}" type="sibTrans" cxnId="{1DC8CF5D-CA4D-4B7A-AA38-45E589364D32}">
      <dgm:prSet/>
      <dgm:spPr/>
      <dgm:t>
        <a:bodyPr/>
        <a:lstStyle/>
        <a:p>
          <a:endParaRPr lang="en-US"/>
        </a:p>
      </dgm:t>
    </dgm:pt>
    <dgm:pt modelId="{1CE5C032-E563-452B-B476-9E8660F251C1}">
      <dgm:prSet phldrT="[Text]" custT="1"/>
      <dgm:spPr/>
      <dgm:t>
        <a:bodyPr/>
        <a:lstStyle/>
        <a:p>
          <a:pPr>
            <a:spcBef>
              <a:spcPts val="600"/>
            </a:spcBef>
            <a:spcAft>
              <a:spcPts val="600"/>
            </a:spcAft>
          </a:pPr>
          <a:r>
            <a:rPr lang="en-US" sz="1600" dirty="0">
              <a:solidFill>
                <a:schemeClr val="bg1"/>
              </a:solidFill>
            </a:rPr>
            <a:t>Growing Plants + Collecting Data</a:t>
          </a:r>
        </a:p>
        <a:p>
          <a:pPr>
            <a:spcBef>
              <a:spcPts val="600"/>
            </a:spcBef>
            <a:spcAft>
              <a:spcPts val="600"/>
            </a:spcAft>
          </a:pPr>
          <a:r>
            <a:rPr lang="en-US" sz="1600" dirty="0">
              <a:solidFill>
                <a:schemeClr val="bg1"/>
              </a:solidFill>
            </a:rPr>
            <a:t>(Sept. - Oct.)</a:t>
          </a:r>
        </a:p>
      </dgm:t>
    </dgm:pt>
    <dgm:pt modelId="{AE081810-D366-4182-A530-29712B5726AA}" type="parTrans" cxnId="{FB1A8BA3-B26A-441C-BA28-F3B7E24A0C3A}">
      <dgm:prSet/>
      <dgm:spPr/>
      <dgm:t>
        <a:bodyPr/>
        <a:lstStyle/>
        <a:p>
          <a:endParaRPr lang="en-US"/>
        </a:p>
      </dgm:t>
    </dgm:pt>
    <dgm:pt modelId="{FBB9D25D-DB6D-4A56-9A2A-90ED7B0A2C37}" type="sibTrans" cxnId="{FB1A8BA3-B26A-441C-BA28-F3B7E24A0C3A}">
      <dgm:prSet/>
      <dgm:spPr/>
      <dgm:t>
        <a:bodyPr/>
        <a:lstStyle/>
        <a:p>
          <a:endParaRPr lang="en-US"/>
        </a:p>
      </dgm:t>
    </dgm:pt>
    <dgm:pt modelId="{739BCFE1-68B0-4819-BFCA-16D3AB1AF20F}">
      <dgm:prSet phldrT="[Text]" custT="1"/>
      <dgm:spPr/>
      <dgm:t>
        <a:bodyPr/>
        <a:lstStyle/>
        <a:p>
          <a:r>
            <a:rPr lang="en-US" sz="1600" dirty="0">
              <a:solidFill>
                <a:schemeClr val="bg1"/>
              </a:solidFill>
            </a:rPr>
            <a:t>Managing Data</a:t>
          </a:r>
        </a:p>
        <a:p>
          <a:r>
            <a:rPr lang="en-US" sz="1600" dirty="0">
              <a:solidFill>
                <a:schemeClr val="bg1"/>
              </a:solidFill>
            </a:rPr>
            <a:t>(Nov. - Dec.)</a:t>
          </a:r>
        </a:p>
      </dgm:t>
    </dgm:pt>
    <dgm:pt modelId="{37062DA9-9B82-4A1B-9AD3-9BD9FF36A324}" type="parTrans" cxnId="{554BC007-CFED-4552-BFD7-28E923650E55}">
      <dgm:prSet/>
      <dgm:spPr/>
      <dgm:t>
        <a:bodyPr/>
        <a:lstStyle/>
        <a:p>
          <a:endParaRPr lang="en-US"/>
        </a:p>
      </dgm:t>
    </dgm:pt>
    <dgm:pt modelId="{270513E7-7BA6-4571-8FC6-A07F77D587D4}" type="sibTrans" cxnId="{554BC007-CFED-4552-BFD7-28E923650E55}">
      <dgm:prSet/>
      <dgm:spPr/>
      <dgm:t>
        <a:bodyPr/>
        <a:lstStyle/>
        <a:p>
          <a:endParaRPr lang="en-US"/>
        </a:p>
      </dgm:t>
    </dgm:pt>
    <dgm:pt modelId="{0B68C503-3515-47FC-ADF1-E950FC6EC6CD}" type="pres">
      <dgm:prSet presAssocID="{50E2F618-CF1F-426E-BC33-6037BCA600A1}" presName="Name0" presStyleCnt="0">
        <dgm:presLayoutVars>
          <dgm:dir/>
          <dgm:resizeHandles val="exact"/>
        </dgm:presLayoutVars>
      </dgm:prSet>
      <dgm:spPr/>
    </dgm:pt>
    <dgm:pt modelId="{83698A2A-BD84-423E-8C4A-D86D2EDE2913}" type="pres">
      <dgm:prSet presAssocID="{50E2F618-CF1F-426E-BC33-6037BCA600A1}" presName="arrow" presStyleLbl="bgShp" presStyleIdx="0" presStyleCnt="1" custScaleY="54182" custLinFactNeighborY="20805"/>
      <dgm:spPr/>
    </dgm:pt>
    <dgm:pt modelId="{741DED8D-40DB-487E-A520-860C15F35917}" type="pres">
      <dgm:prSet presAssocID="{50E2F618-CF1F-426E-BC33-6037BCA600A1}" presName="points" presStyleCnt="0"/>
      <dgm:spPr/>
    </dgm:pt>
    <dgm:pt modelId="{0D6B8775-6084-46E2-9526-BF5FC6C3D535}" type="pres">
      <dgm:prSet presAssocID="{A46F3E6E-E333-4D71-968B-8891310BEC3A}" presName="compositeA" presStyleCnt="0"/>
      <dgm:spPr/>
    </dgm:pt>
    <dgm:pt modelId="{40CE115E-21FE-4982-B276-58A1F1514D81}" type="pres">
      <dgm:prSet presAssocID="{A46F3E6E-E333-4D71-968B-8891310BEC3A}" presName="textA" presStyleLbl="revTx" presStyleIdx="0" presStyleCnt="3" custScaleX="179156" custScaleY="69978" custLinFactNeighborX="3442" custLinFactNeighborY="47517">
        <dgm:presLayoutVars>
          <dgm:bulletEnabled val="1"/>
        </dgm:presLayoutVars>
      </dgm:prSet>
      <dgm:spPr/>
    </dgm:pt>
    <dgm:pt modelId="{FF0B2727-42FB-4C49-A214-35F506FE6446}" type="pres">
      <dgm:prSet presAssocID="{A46F3E6E-E333-4D71-968B-8891310BEC3A}" presName="circleA" presStyleLbl="node1" presStyleIdx="0" presStyleCnt="3" custLinFactY="13222" custLinFactNeighborY="100000"/>
      <dgm:spPr/>
    </dgm:pt>
    <dgm:pt modelId="{863EAEA5-0DFA-4E68-A4E6-717819870F98}" type="pres">
      <dgm:prSet presAssocID="{A46F3E6E-E333-4D71-968B-8891310BEC3A}" presName="spaceA" presStyleCnt="0"/>
      <dgm:spPr/>
    </dgm:pt>
    <dgm:pt modelId="{72284AA1-4EF3-41C0-B6E9-B7381DB76901}" type="pres">
      <dgm:prSet presAssocID="{B7F7A3C6-150C-442A-9475-C0CF75C05444}" presName="space" presStyleCnt="0"/>
      <dgm:spPr/>
    </dgm:pt>
    <dgm:pt modelId="{25BCFB15-F60C-4E45-9D95-FE3ADCF0AE1E}" type="pres">
      <dgm:prSet presAssocID="{1CE5C032-E563-452B-B476-9E8660F251C1}" presName="compositeB" presStyleCnt="0"/>
      <dgm:spPr/>
    </dgm:pt>
    <dgm:pt modelId="{FB3EB4BE-857E-4B81-AD7E-36FC75649099}" type="pres">
      <dgm:prSet presAssocID="{1CE5C032-E563-452B-B476-9E8660F251C1}" presName="textB" presStyleLbl="revTx" presStyleIdx="1" presStyleCnt="3" custScaleX="171535" custLinFactNeighborX="-25177" custLinFactNeighborY="-82773">
        <dgm:presLayoutVars>
          <dgm:bulletEnabled val="1"/>
        </dgm:presLayoutVars>
      </dgm:prSet>
      <dgm:spPr/>
    </dgm:pt>
    <dgm:pt modelId="{43113A12-5186-4BAE-9371-BA24ACFA715C}" type="pres">
      <dgm:prSet presAssocID="{1CE5C032-E563-452B-B476-9E8660F251C1}" presName="circleB" presStyleLbl="node1" presStyleIdx="1" presStyleCnt="3" custScaleX="100000" custLinFactNeighborX="-93596" custLinFactNeighborY="83447"/>
      <dgm:spPr/>
    </dgm:pt>
    <dgm:pt modelId="{A1792BA3-80DA-4D72-87B9-0E4EEB985B0D}" type="pres">
      <dgm:prSet presAssocID="{1CE5C032-E563-452B-B476-9E8660F251C1}" presName="spaceB" presStyleCnt="0"/>
      <dgm:spPr/>
    </dgm:pt>
    <dgm:pt modelId="{ED565AEC-FFDC-4CDD-8CCB-202E77FBCC23}" type="pres">
      <dgm:prSet presAssocID="{FBB9D25D-DB6D-4A56-9A2A-90ED7B0A2C37}" presName="space" presStyleCnt="0"/>
      <dgm:spPr/>
    </dgm:pt>
    <dgm:pt modelId="{EEDFB596-1232-41B4-8709-1BAA470057F8}" type="pres">
      <dgm:prSet presAssocID="{739BCFE1-68B0-4819-BFCA-16D3AB1AF20F}" presName="compositeA" presStyleCnt="0"/>
      <dgm:spPr/>
    </dgm:pt>
    <dgm:pt modelId="{CEB741AA-9DF9-4ECB-8293-A6BFA89FAE08}" type="pres">
      <dgm:prSet presAssocID="{739BCFE1-68B0-4819-BFCA-16D3AB1AF20F}" presName="textA" presStyleLbl="revTx" presStyleIdx="2" presStyleCnt="3" custScaleX="198762" custLinFactNeighborX="-76256" custLinFactNeighborY="25000">
        <dgm:presLayoutVars>
          <dgm:bulletEnabled val="1"/>
        </dgm:presLayoutVars>
      </dgm:prSet>
      <dgm:spPr/>
    </dgm:pt>
    <dgm:pt modelId="{255CBF3F-158F-4967-8D99-2AE4170F5BA5}" type="pres">
      <dgm:prSet presAssocID="{739BCFE1-68B0-4819-BFCA-16D3AB1AF20F}" presName="circleA" presStyleLbl="node1" presStyleIdx="2" presStyleCnt="3" custLinFactX="-100000" custLinFactNeighborX="-159226" custLinFactNeighborY="83195"/>
      <dgm:spPr/>
    </dgm:pt>
    <dgm:pt modelId="{62D0E517-E438-4402-883E-17CAE969FB6F}" type="pres">
      <dgm:prSet presAssocID="{739BCFE1-68B0-4819-BFCA-16D3AB1AF20F}" presName="spaceA" presStyleCnt="0"/>
      <dgm:spPr/>
    </dgm:pt>
  </dgm:ptLst>
  <dgm:cxnLst>
    <dgm:cxn modelId="{554BC007-CFED-4552-BFD7-28E923650E55}" srcId="{50E2F618-CF1F-426E-BC33-6037BCA600A1}" destId="{739BCFE1-68B0-4819-BFCA-16D3AB1AF20F}" srcOrd="2" destOrd="0" parTransId="{37062DA9-9B82-4A1B-9AD3-9BD9FF36A324}" sibTransId="{270513E7-7BA6-4571-8FC6-A07F77D587D4}"/>
    <dgm:cxn modelId="{8B2E1309-7044-4242-9B6C-36F0FD7F4940}" type="presOf" srcId="{739BCFE1-68B0-4819-BFCA-16D3AB1AF20F}" destId="{CEB741AA-9DF9-4ECB-8293-A6BFA89FAE08}" srcOrd="0" destOrd="0" presId="urn:microsoft.com/office/officeart/2005/8/layout/hProcess11"/>
    <dgm:cxn modelId="{1DC8CF5D-CA4D-4B7A-AA38-45E589364D32}" srcId="{50E2F618-CF1F-426E-BC33-6037BCA600A1}" destId="{A46F3E6E-E333-4D71-968B-8891310BEC3A}" srcOrd="0" destOrd="0" parTransId="{ACD59FC9-7F03-4E08-808B-BF4A3A00A130}" sibTransId="{B7F7A3C6-150C-442A-9475-C0CF75C05444}"/>
    <dgm:cxn modelId="{CCBEA278-5C0A-4C74-A26C-ECB67A75AE07}" type="presOf" srcId="{50E2F618-CF1F-426E-BC33-6037BCA600A1}" destId="{0B68C503-3515-47FC-ADF1-E950FC6EC6CD}" srcOrd="0" destOrd="0" presId="urn:microsoft.com/office/officeart/2005/8/layout/hProcess11"/>
    <dgm:cxn modelId="{FB1A8BA3-B26A-441C-BA28-F3B7E24A0C3A}" srcId="{50E2F618-CF1F-426E-BC33-6037BCA600A1}" destId="{1CE5C032-E563-452B-B476-9E8660F251C1}" srcOrd="1" destOrd="0" parTransId="{AE081810-D366-4182-A530-29712B5726AA}" sibTransId="{FBB9D25D-DB6D-4A56-9A2A-90ED7B0A2C37}"/>
    <dgm:cxn modelId="{B2C889E4-9F9F-4DF0-82A0-5AF3523CC175}" type="presOf" srcId="{1CE5C032-E563-452B-B476-9E8660F251C1}" destId="{FB3EB4BE-857E-4B81-AD7E-36FC75649099}" srcOrd="0" destOrd="0" presId="urn:microsoft.com/office/officeart/2005/8/layout/hProcess11"/>
    <dgm:cxn modelId="{A65F06F1-98ED-4371-A1C7-DEE4545B187B}" type="presOf" srcId="{A46F3E6E-E333-4D71-968B-8891310BEC3A}" destId="{40CE115E-21FE-4982-B276-58A1F1514D81}" srcOrd="0" destOrd="0" presId="urn:microsoft.com/office/officeart/2005/8/layout/hProcess11"/>
    <dgm:cxn modelId="{66FBCD0D-E6FE-4A1C-AFC3-1F721BBD4CE6}" type="presParOf" srcId="{0B68C503-3515-47FC-ADF1-E950FC6EC6CD}" destId="{83698A2A-BD84-423E-8C4A-D86D2EDE2913}" srcOrd="0" destOrd="0" presId="urn:microsoft.com/office/officeart/2005/8/layout/hProcess11"/>
    <dgm:cxn modelId="{0A6E2F2B-018E-46E9-B72A-40B389293A1E}" type="presParOf" srcId="{0B68C503-3515-47FC-ADF1-E950FC6EC6CD}" destId="{741DED8D-40DB-487E-A520-860C15F35917}" srcOrd="1" destOrd="0" presId="urn:microsoft.com/office/officeart/2005/8/layout/hProcess11"/>
    <dgm:cxn modelId="{8F133698-6E89-4CE3-8060-E95356BD373D}" type="presParOf" srcId="{741DED8D-40DB-487E-A520-860C15F35917}" destId="{0D6B8775-6084-46E2-9526-BF5FC6C3D535}" srcOrd="0" destOrd="0" presId="urn:microsoft.com/office/officeart/2005/8/layout/hProcess11"/>
    <dgm:cxn modelId="{D281D760-BADD-461A-9C84-BBA47EBB351A}" type="presParOf" srcId="{0D6B8775-6084-46E2-9526-BF5FC6C3D535}" destId="{40CE115E-21FE-4982-B276-58A1F1514D81}" srcOrd="0" destOrd="0" presId="urn:microsoft.com/office/officeart/2005/8/layout/hProcess11"/>
    <dgm:cxn modelId="{3D264569-F0EB-49BB-B5CC-B7A475BD28C5}" type="presParOf" srcId="{0D6B8775-6084-46E2-9526-BF5FC6C3D535}" destId="{FF0B2727-42FB-4C49-A214-35F506FE6446}" srcOrd="1" destOrd="0" presId="urn:microsoft.com/office/officeart/2005/8/layout/hProcess11"/>
    <dgm:cxn modelId="{1D98F002-4F6B-4F3B-88F0-9B21449D4019}" type="presParOf" srcId="{0D6B8775-6084-46E2-9526-BF5FC6C3D535}" destId="{863EAEA5-0DFA-4E68-A4E6-717819870F98}" srcOrd="2" destOrd="0" presId="urn:microsoft.com/office/officeart/2005/8/layout/hProcess11"/>
    <dgm:cxn modelId="{FC6E80A8-F9BC-42AE-8EED-3ABD833CB882}" type="presParOf" srcId="{741DED8D-40DB-487E-A520-860C15F35917}" destId="{72284AA1-4EF3-41C0-B6E9-B7381DB76901}" srcOrd="1" destOrd="0" presId="urn:microsoft.com/office/officeart/2005/8/layout/hProcess11"/>
    <dgm:cxn modelId="{607C4014-6A1F-4B0C-8A2A-2CDBA54ECEB2}" type="presParOf" srcId="{741DED8D-40DB-487E-A520-860C15F35917}" destId="{25BCFB15-F60C-4E45-9D95-FE3ADCF0AE1E}" srcOrd="2" destOrd="0" presId="urn:microsoft.com/office/officeart/2005/8/layout/hProcess11"/>
    <dgm:cxn modelId="{AA161D3B-EB98-4D16-BB92-3F8171D35591}" type="presParOf" srcId="{25BCFB15-F60C-4E45-9D95-FE3ADCF0AE1E}" destId="{FB3EB4BE-857E-4B81-AD7E-36FC75649099}" srcOrd="0" destOrd="0" presId="urn:microsoft.com/office/officeart/2005/8/layout/hProcess11"/>
    <dgm:cxn modelId="{1D955731-EB92-4878-BA4D-E0A6EFBDDD59}" type="presParOf" srcId="{25BCFB15-F60C-4E45-9D95-FE3ADCF0AE1E}" destId="{43113A12-5186-4BAE-9371-BA24ACFA715C}" srcOrd="1" destOrd="0" presId="urn:microsoft.com/office/officeart/2005/8/layout/hProcess11"/>
    <dgm:cxn modelId="{FCCD6074-7ED7-421A-93E1-AB995B4FFAE3}" type="presParOf" srcId="{25BCFB15-F60C-4E45-9D95-FE3ADCF0AE1E}" destId="{A1792BA3-80DA-4D72-87B9-0E4EEB985B0D}" srcOrd="2" destOrd="0" presId="urn:microsoft.com/office/officeart/2005/8/layout/hProcess11"/>
    <dgm:cxn modelId="{A52C20C8-35D4-4C3C-85EB-D701431834BC}" type="presParOf" srcId="{741DED8D-40DB-487E-A520-860C15F35917}" destId="{ED565AEC-FFDC-4CDD-8CCB-202E77FBCC23}" srcOrd="3" destOrd="0" presId="urn:microsoft.com/office/officeart/2005/8/layout/hProcess11"/>
    <dgm:cxn modelId="{7F21D686-24D5-46BC-BD99-68A656A5F52F}" type="presParOf" srcId="{741DED8D-40DB-487E-A520-860C15F35917}" destId="{EEDFB596-1232-41B4-8709-1BAA470057F8}" srcOrd="4" destOrd="0" presId="urn:microsoft.com/office/officeart/2005/8/layout/hProcess11"/>
    <dgm:cxn modelId="{D606D792-B70A-4E6C-83B9-D7753956E67D}" type="presParOf" srcId="{EEDFB596-1232-41B4-8709-1BAA470057F8}" destId="{CEB741AA-9DF9-4ECB-8293-A6BFA89FAE08}" srcOrd="0" destOrd="0" presId="urn:microsoft.com/office/officeart/2005/8/layout/hProcess11"/>
    <dgm:cxn modelId="{985454FB-47FB-4DA4-AA86-1F69E6F07E39}" type="presParOf" srcId="{EEDFB596-1232-41B4-8709-1BAA470057F8}" destId="{255CBF3F-158F-4967-8D99-2AE4170F5BA5}" srcOrd="1" destOrd="0" presId="urn:microsoft.com/office/officeart/2005/8/layout/hProcess11"/>
    <dgm:cxn modelId="{77D5AA94-59C2-4EA7-8152-B9B6330ABAA2}" type="presParOf" srcId="{EEDFB596-1232-41B4-8709-1BAA470057F8}" destId="{62D0E517-E438-4402-883E-17CAE969FB6F}"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57EED-9F0D-4A66-B299-7BA2ECFD9FCB}">
      <dsp:nvSpPr>
        <dsp:cNvPr id="0" name=""/>
        <dsp:cNvSpPr/>
      </dsp:nvSpPr>
      <dsp:spPr>
        <a:xfrm>
          <a:off x="0" y="451"/>
          <a:ext cx="4205288" cy="1055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CB2A9-C037-431E-B120-ECE91161FF9A}">
      <dsp:nvSpPr>
        <dsp:cNvPr id="0" name=""/>
        <dsp:cNvSpPr/>
      </dsp:nvSpPr>
      <dsp:spPr>
        <a:xfrm>
          <a:off x="319336" y="237973"/>
          <a:ext cx="580611" cy="5806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0F4120-FA7E-42A7-88CF-04CA9FA154D2}">
      <dsp:nvSpPr>
        <dsp:cNvPr id="0" name=""/>
        <dsp:cNvSpPr/>
      </dsp:nvSpPr>
      <dsp:spPr>
        <a:xfrm>
          <a:off x="1219283" y="451"/>
          <a:ext cx="2986004" cy="105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24" tIns="111724" rIns="111724" bIns="111724" numCol="1" spcCol="1270" anchor="ctr" anchorCtr="0">
          <a:noAutofit/>
        </a:bodyPr>
        <a:lstStyle/>
        <a:p>
          <a:pPr marL="0" lvl="0" indent="0" algn="l" defTabSz="800100">
            <a:lnSpc>
              <a:spcPct val="100000"/>
            </a:lnSpc>
            <a:spcBef>
              <a:spcPct val="0"/>
            </a:spcBef>
            <a:spcAft>
              <a:spcPct val="35000"/>
            </a:spcAft>
            <a:buNone/>
          </a:pPr>
          <a:r>
            <a:rPr lang="en-US" sz="1800" kern="1200" dirty="0"/>
            <a:t>Herbicide toxins disrupt or inhibit plant systems</a:t>
          </a:r>
        </a:p>
      </dsp:txBody>
      <dsp:txXfrm>
        <a:off x="1219283" y="451"/>
        <a:ext cx="2986004" cy="1055656"/>
      </dsp:txXfrm>
    </dsp:sp>
    <dsp:sp modelId="{1078B26C-CE3C-40E1-B4C4-511DA32FBE92}">
      <dsp:nvSpPr>
        <dsp:cNvPr id="0" name=""/>
        <dsp:cNvSpPr/>
      </dsp:nvSpPr>
      <dsp:spPr>
        <a:xfrm>
          <a:off x="0" y="1320021"/>
          <a:ext cx="4205288" cy="1055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8C7259-69D3-4EA3-86B8-2A780EEE40DE}">
      <dsp:nvSpPr>
        <dsp:cNvPr id="0" name=""/>
        <dsp:cNvSpPr/>
      </dsp:nvSpPr>
      <dsp:spPr>
        <a:xfrm>
          <a:off x="319336" y="1557544"/>
          <a:ext cx="580611" cy="5806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913C8F-8707-430F-9EDE-9905E205F0B5}">
      <dsp:nvSpPr>
        <dsp:cNvPr id="0" name=""/>
        <dsp:cNvSpPr/>
      </dsp:nvSpPr>
      <dsp:spPr>
        <a:xfrm>
          <a:off x="1219283" y="1320021"/>
          <a:ext cx="2986004" cy="105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24" tIns="111724" rIns="111724" bIns="111724" numCol="1" spcCol="1270" anchor="ctr" anchorCtr="0">
          <a:noAutofit/>
        </a:bodyPr>
        <a:lstStyle/>
        <a:p>
          <a:pPr marL="0" lvl="0" indent="0" algn="l" defTabSz="800100">
            <a:lnSpc>
              <a:spcPct val="100000"/>
            </a:lnSpc>
            <a:spcBef>
              <a:spcPct val="0"/>
            </a:spcBef>
            <a:spcAft>
              <a:spcPct val="35000"/>
            </a:spcAft>
            <a:buNone/>
          </a:pPr>
          <a:r>
            <a:rPr lang="en-US" sz="1800" kern="1200" dirty="0"/>
            <a:t>They can impede plant germination at the seed stage</a:t>
          </a:r>
        </a:p>
      </dsp:txBody>
      <dsp:txXfrm>
        <a:off x="1219283" y="1320021"/>
        <a:ext cx="2986004" cy="1055656"/>
      </dsp:txXfrm>
    </dsp:sp>
    <dsp:sp modelId="{41243401-38D1-47E9-BEF3-C6E8E575C9A8}">
      <dsp:nvSpPr>
        <dsp:cNvPr id="0" name=""/>
        <dsp:cNvSpPr/>
      </dsp:nvSpPr>
      <dsp:spPr>
        <a:xfrm>
          <a:off x="0" y="2639592"/>
          <a:ext cx="4205288" cy="1055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D07E2-D609-42B5-9AEC-BB601804F310}">
      <dsp:nvSpPr>
        <dsp:cNvPr id="0" name=""/>
        <dsp:cNvSpPr/>
      </dsp:nvSpPr>
      <dsp:spPr>
        <a:xfrm>
          <a:off x="319336" y="2877115"/>
          <a:ext cx="580611" cy="5806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0BBB3F-F8F2-4628-B2BB-60F3D32046D2}">
      <dsp:nvSpPr>
        <dsp:cNvPr id="0" name=""/>
        <dsp:cNvSpPr/>
      </dsp:nvSpPr>
      <dsp:spPr>
        <a:xfrm>
          <a:off x="1219283" y="2639592"/>
          <a:ext cx="2986004" cy="105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24" tIns="111724" rIns="111724" bIns="111724" numCol="1" spcCol="1270" anchor="ctr" anchorCtr="0">
          <a:noAutofit/>
        </a:bodyPr>
        <a:lstStyle/>
        <a:p>
          <a:pPr marL="0" lvl="0" indent="0" algn="l" defTabSz="800100">
            <a:lnSpc>
              <a:spcPct val="100000"/>
            </a:lnSpc>
            <a:spcBef>
              <a:spcPct val="0"/>
            </a:spcBef>
            <a:spcAft>
              <a:spcPct val="35000"/>
            </a:spcAft>
            <a:buNone/>
          </a:pPr>
          <a:r>
            <a:rPr lang="en-US" sz="1800" kern="1200" dirty="0"/>
            <a:t>Herbicides also persist in soils for long periods of time after application</a:t>
          </a:r>
        </a:p>
      </dsp:txBody>
      <dsp:txXfrm>
        <a:off x="1219283" y="2639592"/>
        <a:ext cx="2986004" cy="1055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DCA25-9AB5-4F70-8530-AB252AFF60E6}">
      <dsp:nvSpPr>
        <dsp:cNvPr id="0" name=""/>
        <dsp:cNvSpPr/>
      </dsp:nvSpPr>
      <dsp:spPr>
        <a:xfrm>
          <a:off x="0" y="2255"/>
          <a:ext cx="4829296" cy="10226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D1025-0D5C-4629-A95F-F8AC473026C3}">
      <dsp:nvSpPr>
        <dsp:cNvPr id="0" name=""/>
        <dsp:cNvSpPr/>
      </dsp:nvSpPr>
      <dsp:spPr>
        <a:xfrm>
          <a:off x="309356" y="232355"/>
          <a:ext cx="563016" cy="5624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05D308-6B03-440A-9A97-F7C35CCF8E15}">
      <dsp:nvSpPr>
        <dsp:cNvPr id="0" name=""/>
        <dsp:cNvSpPr/>
      </dsp:nvSpPr>
      <dsp:spPr>
        <a:xfrm>
          <a:off x="1181730" y="2255"/>
          <a:ext cx="3629366" cy="10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5" tIns="111615" rIns="111615" bIns="111615" numCol="1" spcCol="1270" anchor="ctr" anchorCtr="0">
          <a:noAutofit/>
        </a:bodyPr>
        <a:lstStyle/>
        <a:p>
          <a:pPr marL="0" lvl="0" indent="0" algn="l" defTabSz="711200">
            <a:lnSpc>
              <a:spcPct val="90000"/>
            </a:lnSpc>
            <a:spcBef>
              <a:spcPct val="0"/>
            </a:spcBef>
            <a:spcAft>
              <a:spcPct val="35000"/>
            </a:spcAft>
            <a:buNone/>
          </a:pPr>
          <a:r>
            <a:rPr lang="en-US" sz="1600" kern="1200" dirty="0"/>
            <a:t>Herbicides suppress seedling emergence and biomass for non-target native plants (Wagner &amp; Nelson 2014)</a:t>
          </a:r>
        </a:p>
      </dsp:txBody>
      <dsp:txXfrm>
        <a:off x="1181730" y="2255"/>
        <a:ext cx="3629366" cy="1054625"/>
      </dsp:txXfrm>
    </dsp:sp>
    <dsp:sp modelId="{32B599D0-382C-40CF-97B8-23BDB526FD0B}">
      <dsp:nvSpPr>
        <dsp:cNvPr id="0" name=""/>
        <dsp:cNvSpPr/>
      </dsp:nvSpPr>
      <dsp:spPr>
        <a:xfrm>
          <a:off x="0" y="1320537"/>
          <a:ext cx="4829296" cy="10226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1D3E9-29B6-4E30-B807-5AE7AE74B072}">
      <dsp:nvSpPr>
        <dsp:cNvPr id="0" name=""/>
        <dsp:cNvSpPr/>
      </dsp:nvSpPr>
      <dsp:spPr>
        <a:xfrm>
          <a:off x="309356" y="1550637"/>
          <a:ext cx="563016" cy="5624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0CEA3D-DDDE-46B0-8103-D8FC54D06AC9}">
      <dsp:nvSpPr>
        <dsp:cNvPr id="0" name=""/>
        <dsp:cNvSpPr/>
      </dsp:nvSpPr>
      <dsp:spPr>
        <a:xfrm>
          <a:off x="1181730" y="1320537"/>
          <a:ext cx="3629366" cy="10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5" tIns="111615" rIns="111615" bIns="111615" numCol="1" spcCol="1270" anchor="ctr" anchorCtr="0">
          <a:noAutofit/>
        </a:bodyPr>
        <a:lstStyle/>
        <a:p>
          <a:pPr marL="0" lvl="0" indent="0" algn="l" defTabSz="711200">
            <a:lnSpc>
              <a:spcPct val="90000"/>
            </a:lnSpc>
            <a:spcBef>
              <a:spcPct val="0"/>
            </a:spcBef>
            <a:spcAft>
              <a:spcPct val="35000"/>
            </a:spcAft>
            <a:buNone/>
          </a:pPr>
          <a:r>
            <a:rPr lang="en-US" sz="1600" kern="1200" dirty="0"/>
            <a:t>Greenhouse studies show the maximum effects of herbicide on germination compared to the field (</a:t>
          </a:r>
          <a:r>
            <a:rPr lang="en-US" sz="1600" kern="1200" dirty="0" err="1"/>
            <a:t>McManamen</a:t>
          </a:r>
          <a:r>
            <a:rPr lang="en-US" sz="1600" kern="1200" dirty="0"/>
            <a:t> et al. 2018)</a:t>
          </a:r>
        </a:p>
      </dsp:txBody>
      <dsp:txXfrm>
        <a:off x="1181730" y="1320537"/>
        <a:ext cx="3629366" cy="1054625"/>
      </dsp:txXfrm>
    </dsp:sp>
    <dsp:sp modelId="{A79CA38F-5B99-4166-82AA-42C01DEBF03F}">
      <dsp:nvSpPr>
        <dsp:cNvPr id="0" name=""/>
        <dsp:cNvSpPr/>
      </dsp:nvSpPr>
      <dsp:spPr>
        <a:xfrm>
          <a:off x="0" y="2638819"/>
          <a:ext cx="4829296" cy="10226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33FBD-FE00-45E4-8E75-FCF6ED237831}">
      <dsp:nvSpPr>
        <dsp:cNvPr id="0" name=""/>
        <dsp:cNvSpPr/>
      </dsp:nvSpPr>
      <dsp:spPr>
        <a:xfrm>
          <a:off x="309356" y="2868919"/>
          <a:ext cx="563016" cy="5624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8535A4-C737-4D79-89A5-4DECC1C9C08F}">
      <dsp:nvSpPr>
        <dsp:cNvPr id="0" name=""/>
        <dsp:cNvSpPr/>
      </dsp:nvSpPr>
      <dsp:spPr>
        <a:xfrm>
          <a:off x="1181730" y="2638819"/>
          <a:ext cx="3629366" cy="10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5" tIns="111615" rIns="111615" bIns="111615" numCol="1" spcCol="1270" anchor="ctr" anchorCtr="0">
          <a:noAutofit/>
        </a:bodyPr>
        <a:lstStyle/>
        <a:p>
          <a:pPr marL="0" lvl="0" indent="0" algn="l" defTabSz="711200">
            <a:lnSpc>
              <a:spcPct val="90000"/>
            </a:lnSpc>
            <a:spcBef>
              <a:spcPct val="0"/>
            </a:spcBef>
            <a:spcAft>
              <a:spcPct val="35000"/>
            </a:spcAft>
            <a:buNone/>
          </a:pPr>
          <a:r>
            <a:rPr lang="en-US" sz="1600" kern="1200" dirty="0"/>
            <a:t>Dampened effects of herbicide observed in the field may be due to interactions between field conditions and herbicide (</a:t>
          </a:r>
          <a:r>
            <a:rPr lang="en-US" sz="1600" kern="1200" dirty="0" err="1"/>
            <a:t>McManamen</a:t>
          </a:r>
          <a:r>
            <a:rPr lang="en-US" sz="1600" kern="1200" dirty="0"/>
            <a:t> et al. 2018)</a:t>
          </a:r>
        </a:p>
      </dsp:txBody>
      <dsp:txXfrm>
        <a:off x="1181730" y="2638819"/>
        <a:ext cx="3629366" cy="1054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16A9B-0B17-431B-AC00-2B16FBBCF8FA}">
      <dsp:nvSpPr>
        <dsp:cNvPr id="0" name=""/>
        <dsp:cNvSpPr/>
      </dsp:nvSpPr>
      <dsp:spPr>
        <a:xfrm>
          <a:off x="71543" y="1330"/>
          <a:ext cx="2943468" cy="954326"/>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Soil texture plays an important role in mediating soil-plant interactions</a:t>
          </a:r>
        </a:p>
      </dsp:txBody>
      <dsp:txXfrm>
        <a:off x="71543" y="1330"/>
        <a:ext cx="2943468" cy="954326"/>
      </dsp:txXfrm>
    </dsp:sp>
    <dsp:sp modelId="{E12B98A9-9400-4ADE-BE77-3FFD26ACD249}">
      <dsp:nvSpPr>
        <dsp:cNvPr id="0" name=""/>
        <dsp:cNvSpPr/>
      </dsp:nvSpPr>
      <dsp:spPr>
        <a:xfrm>
          <a:off x="71543" y="1117821"/>
          <a:ext cx="2943468" cy="972988"/>
        </a:xfrm>
        <a:prstGeom prst="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Soil water holding potential increases as particle size decreases</a:t>
          </a:r>
        </a:p>
      </dsp:txBody>
      <dsp:txXfrm>
        <a:off x="71543" y="1117821"/>
        <a:ext cx="2943468" cy="972988"/>
      </dsp:txXfrm>
    </dsp:sp>
    <dsp:sp modelId="{25D967F9-0F68-458C-A8A0-A2577E2BEA4A}">
      <dsp:nvSpPr>
        <dsp:cNvPr id="0" name=""/>
        <dsp:cNvSpPr/>
      </dsp:nvSpPr>
      <dsp:spPr>
        <a:xfrm>
          <a:off x="71543" y="2252975"/>
          <a:ext cx="2943468" cy="972988"/>
        </a:xfrm>
        <a:prstGeom prst="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Finer soils adsorb herbicides for longer periods of time due to increased surface area</a:t>
          </a:r>
        </a:p>
      </dsp:txBody>
      <dsp:txXfrm>
        <a:off x="71543" y="2252975"/>
        <a:ext cx="2943468" cy="9729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AEA5E-2BC0-4220-96F8-A4C9C8BE2A7D}">
      <dsp:nvSpPr>
        <dsp:cNvPr id="0" name=""/>
        <dsp:cNvSpPr/>
      </dsp:nvSpPr>
      <dsp:spPr>
        <a:xfrm>
          <a:off x="0" y="0"/>
          <a:ext cx="4205288" cy="12168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Duff is the partially decomposed organic material that lies on top of the soil in forests and grasslands </a:t>
          </a:r>
        </a:p>
      </dsp:txBody>
      <dsp:txXfrm>
        <a:off x="59399" y="59399"/>
        <a:ext cx="4086490" cy="1098002"/>
      </dsp:txXfrm>
    </dsp:sp>
    <dsp:sp modelId="{F150AD07-48FA-443F-AB9B-68E689951E81}">
      <dsp:nvSpPr>
        <dsp:cNvPr id="0" name=""/>
        <dsp:cNvSpPr/>
      </dsp:nvSpPr>
      <dsp:spPr>
        <a:xfrm>
          <a:off x="0" y="1497025"/>
          <a:ext cx="4205288" cy="1216800"/>
        </a:xfrm>
        <a:prstGeom prst="round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Organic matter forms aggregates in the soil that hold water and other molecules</a:t>
          </a:r>
        </a:p>
      </dsp:txBody>
      <dsp:txXfrm>
        <a:off x="59399" y="1556424"/>
        <a:ext cx="4086490" cy="1098002"/>
      </dsp:txXfrm>
    </dsp:sp>
    <dsp:sp modelId="{E9122DC0-43E2-4D40-9072-F5EBE41A6DB5}">
      <dsp:nvSpPr>
        <dsp:cNvPr id="0" name=""/>
        <dsp:cNvSpPr/>
      </dsp:nvSpPr>
      <dsp:spPr>
        <a:xfrm>
          <a:off x="0" y="2994049"/>
          <a:ext cx="4205288" cy="12168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 addition to water, organic matter aggregates may also hold onto dissolved herbicide residues </a:t>
          </a:r>
        </a:p>
      </dsp:txBody>
      <dsp:txXfrm>
        <a:off x="59399" y="3053448"/>
        <a:ext cx="4086490"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98A2A-BD84-423E-8C4A-D86D2EDE2913}">
      <dsp:nvSpPr>
        <dsp:cNvPr id="0" name=""/>
        <dsp:cNvSpPr/>
      </dsp:nvSpPr>
      <dsp:spPr>
        <a:xfrm>
          <a:off x="0" y="1929814"/>
          <a:ext cx="8198068" cy="880782"/>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E115E-21FE-4982-B276-58A1F1514D81}">
      <dsp:nvSpPr>
        <dsp:cNvPr id="0" name=""/>
        <dsp:cNvSpPr/>
      </dsp:nvSpPr>
      <dsp:spPr>
        <a:xfrm>
          <a:off x="46109" y="894445"/>
          <a:ext cx="2362307" cy="113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Project Planning</a:t>
          </a:r>
        </a:p>
        <a:p>
          <a:pPr marL="0" lvl="0" indent="0" algn="ctr" defTabSz="711200">
            <a:lnSpc>
              <a:spcPct val="90000"/>
            </a:lnSpc>
            <a:spcBef>
              <a:spcPct val="0"/>
            </a:spcBef>
            <a:spcAft>
              <a:spcPct val="35000"/>
            </a:spcAft>
            <a:buNone/>
          </a:pPr>
          <a:r>
            <a:rPr lang="en-US" sz="1600" kern="1200" dirty="0">
              <a:solidFill>
                <a:schemeClr val="bg1"/>
              </a:solidFill>
            </a:rPr>
            <a:t>(March - Aug.)</a:t>
          </a:r>
        </a:p>
      </dsp:txBody>
      <dsp:txXfrm>
        <a:off x="46109" y="894445"/>
        <a:ext cx="2362307" cy="1137562"/>
      </dsp:txXfrm>
    </dsp:sp>
    <dsp:sp modelId="{FF0B2727-42FB-4C49-A214-35F506FE6446}">
      <dsp:nvSpPr>
        <dsp:cNvPr id="0" name=""/>
        <dsp:cNvSpPr/>
      </dsp:nvSpPr>
      <dsp:spPr>
        <a:xfrm>
          <a:off x="978678" y="2166924"/>
          <a:ext cx="406400" cy="4064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EB4BE-857E-4B81-AD7E-36FC75649099}">
      <dsp:nvSpPr>
        <dsp:cNvPr id="0" name=""/>
        <dsp:cNvSpPr/>
      </dsp:nvSpPr>
      <dsp:spPr>
        <a:xfrm>
          <a:off x="2096983" y="1092842"/>
          <a:ext cx="226181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ts val="600"/>
            </a:spcAft>
            <a:buNone/>
          </a:pPr>
          <a:r>
            <a:rPr lang="en-US" sz="1600" kern="1200" dirty="0">
              <a:solidFill>
                <a:schemeClr val="bg1"/>
              </a:solidFill>
            </a:rPr>
            <a:t>Growing Plants + Collecting Data</a:t>
          </a:r>
        </a:p>
        <a:p>
          <a:pPr marL="0" lvl="0" indent="0" algn="ctr" defTabSz="711200">
            <a:lnSpc>
              <a:spcPct val="90000"/>
            </a:lnSpc>
            <a:spcBef>
              <a:spcPct val="0"/>
            </a:spcBef>
            <a:spcAft>
              <a:spcPts val="600"/>
            </a:spcAft>
            <a:buNone/>
          </a:pPr>
          <a:r>
            <a:rPr lang="en-US" sz="1600" kern="1200" dirty="0">
              <a:solidFill>
                <a:schemeClr val="bg1"/>
              </a:solidFill>
            </a:rPr>
            <a:t>(Sept. - Oct.)</a:t>
          </a:r>
        </a:p>
      </dsp:txBody>
      <dsp:txXfrm>
        <a:off x="2096983" y="1092842"/>
        <a:ext cx="2261819" cy="1625600"/>
      </dsp:txXfrm>
    </dsp:sp>
    <dsp:sp modelId="{43113A12-5186-4BAE-9371-BA24ACFA715C}">
      <dsp:nvSpPr>
        <dsp:cNvPr id="0" name=""/>
        <dsp:cNvSpPr/>
      </dsp:nvSpPr>
      <dsp:spPr>
        <a:xfrm>
          <a:off x="2976296" y="2167928"/>
          <a:ext cx="406400" cy="406400"/>
        </a:xfrm>
        <a:prstGeom prst="ellipse">
          <a:avLst/>
        </a:prstGeom>
        <a:solidFill>
          <a:schemeClr val="accent4">
            <a:hueOff val="-993763"/>
            <a:satOff val="1804"/>
            <a:lumOff val="-6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741AA-9DF9-4ECB-8293-A6BFA89FAE08}">
      <dsp:nvSpPr>
        <dsp:cNvPr id="0" name=""/>
        <dsp:cNvSpPr/>
      </dsp:nvSpPr>
      <dsp:spPr>
        <a:xfrm>
          <a:off x="3751215" y="406400"/>
          <a:ext cx="26208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Managing Data</a:t>
          </a:r>
        </a:p>
        <a:p>
          <a:pPr marL="0" lvl="0" indent="0" algn="ctr" defTabSz="711200">
            <a:lnSpc>
              <a:spcPct val="90000"/>
            </a:lnSpc>
            <a:spcBef>
              <a:spcPct val="0"/>
            </a:spcBef>
            <a:spcAft>
              <a:spcPct val="35000"/>
            </a:spcAft>
            <a:buNone/>
          </a:pPr>
          <a:r>
            <a:rPr lang="en-US" sz="1600" kern="1200" dirty="0">
              <a:solidFill>
                <a:schemeClr val="bg1"/>
              </a:solidFill>
            </a:rPr>
            <a:t>(Nov. - Dec.)</a:t>
          </a:r>
        </a:p>
      </dsp:txBody>
      <dsp:txXfrm>
        <a:off x="3751215" y="406400"/>
        <a:ext cx="2620827" cy="1625600"/>
      </dsp:txXfrm>
    </dsp:sp>
    <dsp:sp modelId="{255CBF3F-158F-4967-8D99-2AE4170F5BA5}">
      <dsp:nvSpPr>
        <dsp:cNvPr id="0" name=""/>
        <dsp:cNvSpPr/>
      </dsp:nvSpPr>
      <dsp:spPr>
        <a:xfrm>
          <a:off x="4810428" y="2166904"/>
          <a:ext cx="406400" cy="406400"/>
        </a:xfrm>
        <a:prstGeom prst="ellipse">
          <a:avLst/>
        </a:prstGeom>
        <a:solidFill>
          <a:schemeClr val="accent4">
            <a:hueOff val="-1987526"/>
            <a:satOff val="3607"/>
            <a:lumOff val="-12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df138abf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df138abf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bg1"/>
                </a:solidFill>
                <a:sym typeface="Calibri"/>
              </a:rPr>
              <a:t>We can use this study to inform restoration practitioners on how common herbicide use may impact non-target native plants in invasive species management based on soil characteristics.</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91831535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91831535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Wordy</a:t>
            </a:r>
          </a:p>
          <a:p>
            <a:pPr marL="0" lvl="0" indent="0" algn="l" rtl="0">
              <a:spcBef>
                <a:spcPts val="0"/>
              </a:spcBef>
              <a:spcAft>
                <a:spcPts val="0"/>
              </a:spcAft>
              <a:buNone/>
            </a:pPr>
            <a:r>
              <a:rPr lang="en-US" dirty="0"/>
              <a:t>Size of words do not fit boxes; icons do not match</a:t>
            </a:r>
          </a:p>
          <a:p>
            <a:pPr marL="0" lvl="0" indent="0" algn="l" rtl="0">
              <a:spcBef>
                <a:spcPts val="0"/>
              </a:spcBef>
              <a:spcAft>
                <a:spcPts val="0"/>
              </a:spcAft>
              <a:buNone/>
            </a:pPr>
            <a:r>
              <a:rPr lang="en-US" dirty="0"/>
              <a:t>Separate slide for each point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91831535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91831535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Wordy</a:t>
            </a:r>
          </a:p>
          <a:p>
            <a:pPr marL="0" lvl="0" indent="0" algn="l" rtl="0">
              <a:spcBef>
                <a:spcPts val="0"/>
              </a:spcBef>
              <a:spcAft>
                <a:spcPts val="0"/>
              </a:spcAft>
              <a:buNone/>
            </a:pPr>
            <a:r>
              <a:rPr lang="en-US" dirty="0"/>
              <a:t>Size of words do not fit boxes; icons do not match</a:t>
            </a:r>
          </a:p>
          <a:p>
            <a:pPr marL="0" lvl="0" indent="0" algn="l" rtl="0">
              <a:spcBef>
                <a:spcPts val="0"/>
              </a:spcBef>
              <a:spcAft>
                <a:spcPts val="0"/>
              </a:spcAft>
              <a:buNone/>
            </a:pPr>
            <a:r>
              <a:rPr lang="en-US" dirty="0"/>
              <a:t>Separate slide for each point</a:t>
            </a:r>
            <a:endParaRPr dirty="0"/>
          </a:p>
        </p:txBody>
      </p:sp>
    </p:spTree>
    <p:extLst>
      <p:ext uri="{BB962C8B-B14F-4D97-AF65-F5344CB8AC3E}">
        <p14:creationId xmlns:p14="http://schemas.microsoft.com/office/powerpoint/2010/main" val="128741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91831535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91831535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Grasslands: </a:t>
            </a:r>
            <a:r>
              <a:rPr lang="en-US" dirty="0" err="1"/>
              <a:t>Mollisols</a:t>
            </a:r>
            <a:r>
              <a:rPr lang="en-US" dirty="0"/>
              <a:t>- high clay content</a:t>
            </a:r>
          </a:p>
          <a:p>
            <a:pPr marL="0" lvl="0" indent="0" algn="l" rtl="0">
              <a:spcBef>
                <a:spcPts val="0"/>
              </a:spcBef>
              <a:spcAft>
                <a:spcPts val="0"/>
              </a:spcAft>
              <a:buNone/>
            </a:pPr>
            <a:r>
              <a:rPr lang="en-US" dirty="0"/>
              <a:t>Forests: </a:t>
            </a:r>
            <a:r>
              <a:rPr lang="en-US" dirty="0" err="1"/>
              <a:t>Inceptisols</a:t>
            </a:r>
            <a:r>
              <a:rPr lang="en-US" dirty="0"/>
              <a:t>- clay-loam</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91831535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91831535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Grasslands </a:t>
            </a:r>
            <a:r>
              <a:rPr lang="en-US" dirty="0">
                <a:latin typeface="+mj-lt"/>
              </a:rPr>
              <a:t>have more organic matter compared to forests because there is more veg</a:t>
            </a:r>
          </a:p>
          <a:p>
            <a:pPr marL="0" lvl="0" indent="0" algn="l" rtl="0">
              <a:spcBef>
                <a:spcPts val="0"/>
              </a:spcBef>
              <a:spcAft>
                <a:spcPts val="0"/>
              </a:spcAft>
              <a:buNone/>
            </a:pPr>
            <a:r>
              <a:rPr lang="en-US" b="0" i="0" dirty="0">
                <a:solidFill>
                  <a:srgbClr val="000000"/>
                </a:solidFill>
                <a:effectLst/>
                <a:latin typeface="+mj-lt"/>
              </a:rPr>
              <a:t> A large portion of herbicide present in the soil is bound to soil colloids (clay, organic matter), and this herbicide is less readily available to plants than the herbicide present in the soil solution.</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91831535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191831535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Emphasize results of studies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df138abf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df138abf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Elaborate on herbicide and species</a:t>
            </a:r>
          </a:p>
          <a:p>
            <a:pPr marL="0" lvl="0" indent="0" algn="l" rtl="0">
              <a:spcBef>
                <a:spcPts val="0"/>
              </a:spcBef>
              <a:spcAft>
                <a:spcPts val="0"/>
              </a:spcAft>
              <a:buNone/>
            </a:pPr>
            <a:r>
              <a:rPr lang="en-US" dirty="0"/>
              <a:t>Info on </a:t>
            </a:r>
            <a:r>
              <a:rPr lang="en-US" dirty="0" err="1"/>
              <a:t>blanketflower</a:t>
            </a:r>
            <a:r>
              <a:rPr lang="en-US" dirty="0"/>
              <a:t> like soil slides</a:t>
            </a:r>
          </a:p>
          <a:p>
            <a:pPr marL="0" lvl="0" indent="0" algn="l" rtl="0">
              <a:spcBef>
                <a:spcPts val="0"/>
              </a:spcBef>
              <a:spcAft>
                <a:spcPts val="0"/>
              </a:spcAft>
              <a:buNone/>
            </a:pPr>
            <a:r>
              <a:rPr lang="en-US" dirty="0"/>
              <a:t>Put pic on title slide and more pics of soil</a:t>
            </a:r>
          </a:p>
          <a:p>
            <a:pPr marL="0" lvl="0" indent="0" algn="l" rtl="0">
              <a:spcBef>
                <a:spcPts val="0"/>
              </a:spcBef>
              <a:spcAft>
                <a:spcPts val="0"/>
              </a:spcAft>
              <a:buNone/>
            </a:pPr>
            <a:r>
              <a:rPr lang="en-US" dirty="0"/>
              <a:t>Make questions bigger and two slides</a:t>
            </a:r>
          </a:p>
          <a:p>
            <a:pPr marL="0" lvl="0" indent="0" algn="l" rtl="0">
              <a:spcBef>
                <a:spcPts val="0"/>
              </a:spcBef>
              <a:spcAft>
                <a:spcPts val="0"/>
              </a:spcAft>
              <a:buNone/>
            </a:pPr>
            <a:r>
              <a:rPr lang="en-US" dirty="0"/>
              <a:t>Next slide blanket flower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Levels</a:t>
            </a:r>
          </a:p>
        </p:txBody>
      </p:sp>
    </p:spTree>
    <p:extLst>
      <p:ext uri="{BB962C8B-B14F-4D97-AF65-F5344CB8AC3E}">
        <p14:creationId xmlns:p14="http://schemas.microsoft.com/office/powerpoint/2010/main" val="198831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26230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7137770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314010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680077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4184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76421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142509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4/20/2022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753537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353021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805554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2172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4/20/2022</a:t>
            </a:fld>
            <a:endParaRPr lang="en-US" dirty="0"/>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6871847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4/20/2022</a:t>
            </a:fld>
            <a:endParaRPr lang="en-US" dirty="0"/>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051128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dirty="0"/>
              <a:t>4/20/2022</a:t>
            </a:fld>
            <a:endParaRPr lang="en-US" dirty="0"/>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961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mailto:lauren.spaeth@umconnect.umt.edu" TargetMode="External"/><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gif"/><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7"/>
        <p:cNvGrpSpPr/>
        <p:nvPr/>
      </p:nvGrpSpPr>
      <p:grpSpPr>
        <a:xfrm>
          <a:off x="0" y="0"/>
          <a:ext cx="0" cy="0"/>
          <a:chOff x="0" y="0"/>
          <a:chExt cx="0" cy="0"/>
        </a:xfrm>
      </p:grpSpPr>
      <p:sp>
        <p:nvSpPr>
          <p:cNvPr id="73" name="Rectangle 72">
            <a:extLst>
              <a:ext uri="{FF2B5EF4-FFF2-40B4-BE49-F238E27FC236}">
                <a16:creationId xmlns:a16="http://schemas.microsoft.com/office/drawing/2014/main" id="{8E1D4842-F208-47E0-A3A4-6469A9F04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157704" cy="5143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58;p13"/>
          <p:cNvSpPr txBox="1">
            <a:spLocks noGrp="1"/>
          </p:cNvSpPr>
          <p:nvPr>
            <p:ph type="ctrTitle"/>
          </p:nvPr>
        </p:nvSpPr>
        <p:spPr>
          <a:xfrm>
            <a:off x="76840" y="289841"/>
            <a:ext cx="4986938" cy="2207652"/>
          </a:xfrm>
          <a:prstGeom prst="rect">
            <a:avLst/>
          </a:prstGeom>
          <a:solidFill>
            <a:srgbClr val="FFFFFF"/>
          </a:solidFill>
          <a:ln>
            <a:solidFill>
              <a:srgbClr val="404040"/>
            </a:solidFill>
          </a:ln>
        </p:spPr>
        <p:txBody>
          <a:bodyPr spcFirstLastPara="1" vert="horz" lIns="182880" tIns="182880" rIns="182880" bIns="182880" rtlCol="0" anchor="ctr" anchorCtr="0">
            <a:normAutofit fontScale="90000"/>
          </a:bodyPr>
          <a:lstStyle/>
          <a:p>
            <a:pPr marL="0" lvl="0" indent="0" defTabSz="914400">
              <a:spcAft>
                <a:spcPts val="1200"/>
              </a:spcAft>
            </a:pPr>
            <a:br>
              <a:rPr lang="en-US" sz="2700" spc="200" dirty="0">
                <a:sym typeface="Calibri"/>
              </a:rPr>
            </a:br>
            <a:r>
              <a:rPr lang="en-US" sz="2700" spc="200" dirty="0">
                <a:sym typeface="Calibri"/>
              </a:rPr>
              <a:t>Do soil characteristics mitigate the effects of herbicide on plant germination?</a:t>
            </a:r>
            <a:endParaRPr lang="en-US" sz="700" spc="200" dirty="0"/>
          </a:p>
        </p:txBody>
      </p:sp>
      <p:sp>
        <p:nvSpPr>
          <p:cNvPr id="59" name="Google Shape;59;p13"/>
          <p:cNvSpPr txBox="1"/>
          <p:nvPr/>
        </p:nvSpPr>
        <p:spPr>
          <a:xfrm>
            <a:off x="588137" y="2571749"/>
            <a:ext cx="3964344" cy="2281910"/>
          </a:xfrm>
          <a:prstGeom prst="rect">
            <a:avLst/>
          </a:prstGeom>
        </p:spPr>
        <p:txBody>
          <a:bodyPr spcFirstLastPara="1" vert="horz" lIns="91440" tIns="45720" rIns="91440" bIns="45720" rtlCol="0" anchorCtr="0">
            <a:normAutofit/>
          </a:bodyPr>
          <a:lstStyle/>
          <a:p>
            <a:pPr lvl="0" algn="ctr" defTabSz="914400">
              <a:spcBef>
                <a:spcPts val="1000"/>
              </a:spcBef>
              <a:spcAft>
                <a:spcPts val="0"/>
              </a:spcAft>
              <a:buClr>
                <a:schemeClr val="accent2"/>
              </a:buClr>
            </a:pPr>
            <a:r>
              <a:rPr lang="en-US" dirty="0">
                <a:solidFill>
                  <a:srgbClr val="FFFFFF"/>
                </a:solidFill>
                <a:sym typeface="Calibri"/>
              </a:rPr>
              <a:t>Lauren Spaeth</a:t>
            </a:r>
          </a:p>
          <a:p>
            <a:pPr lvl="0" algn="ctr" defTabSz="914400">
              <a:spcBef>
                <a:spcPts val="1000"/>
              </a:spcBef>
              <a:spcAft>
                <a:spcPts val="0"/>
              </a:spcAft>
              <a:buClr>
                <a:schemeClr val="accent2"/>
              </a:buClr>
            </a:pPr>
            <a:r>
              <a:rPr lang="en-US" dirty="0">
                <a:solidFill>
                  <a:srgbClr val="FFFFFF"/>
                </a:solidFill>
                <a:sym typeface="Calibri"/>
              </a:rPr>
              <a:t>B.S. Ecosystem Science and Restoration</a:t>
            </a:r>
          </a:p>
        </p:txBody>
      </p:sp>
      <p:pic>
        <p:nvPicPr>
          <p:cNvPr id="7" name="Picture 6">
            <a:extLst>
              <a:ext uri="{FF2B5EF4-FFF2-40B4-BE49-F238E27FC236}">
                <a16:creationId xmlns:a16="http://schemas.microsoft.com/office/drawing/2014/main" id="{0795529A-7E18-42A3-B292-971DA306B48B}"/>
              </a:ext>
            </a:extLst>
          </p:cNvPr>
          <p:cNvPicPr>
            <a:picLocks noChangeAspect="1"/>
          </p:cNvPicPr>
          <p:nvPr/>
        </p:nvPicPr>
        <p:blipFill rotWithShape="1">
          <a:blip r:embed="rId3"/>
          <a:srcRect t="39296" r="1" b="1"/>
          <a:stretch/>
        </p:blipFill>
        <p:spPr>
          <a:xfrm>
            <a:off x="5140618" y="11"/>
            <a:ext cx="4003381" cy="5143489"/>
          </a:xfrm>
          <a:prstGeom prst="rect">
            <a:avLst/>
          </a:prstGeom>
        </p:spPr>
      </p:pic>
      <p:pic>
        <p:nvPicPr>
          <p:cNvPr id="6146" name="Picture 2">
            <a:extLst>
              <a:ext uri="{FF2B5EF4-FFF2-40B4-BE49-F238E27FC236}">
                <a16:creationId xmlns:a16="http://schemas.microsoft.com/office/drawing/2014/main" id="{7AB6C208-0DA6-4D97-99F8-F93746190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4" y="4356052"/>
            <a:ext cx="3027509" cy="571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C5EA-F0A9-486E-93C0-6B6A0B9083A2}"/>
              </a:ext>
            </a:extLst>
          </p:cNvPr>
          <p:cNvSpPr>
            <a:spLocks noGrp="1"/>
          </p:cNvSpPr>
          <p:nvPr>
            <p:ph type="title"/>
          </p:nvPr>
        </p:nvSpPr>
        <p:spPr/>
        <p:txBody>
          <a:bodyPr>
            <a:normAutofit/>
          </a:bodyPr>
          <a:lstStyle/>
          <a:p>
            <a:r>
              <a:rPr lang="en-US" sz="2800" dirty="0"/>
              <a:t>Methods: Study design</a:t>
            </a:r>
          </a:p>
        </p:txBody>
      </p:sp>
      <p:pic>
        <p:nvPicPr>
          <p:cNvPr id="3076" name="Picture 4" descr="Plant Pot Clip Art at Clker.com - vector clip art online, royalty free &amp;  public domain">
            <a:extLst>
              <a:ext uri="{FF2B5EF4-FFF2-40B4-BE49-F238E27FC236}">
                <a16:creationId xmlns:a16="http://schemas.microsoft.com/office/drawing/2014/main" id="{80BA858E-2C79-4256-8237-9A114B737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44" y="1490661"/>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lant Pot Clip Art at Clker.com - vector clip art online, royalty free &amp;  public domain">
            <a:extLst>
              <a:ext uri="{FF2B5EF4-FFF2-40B4-BE49-F238E27FC236}">
                <a16:creationId xmlns:a16="http://schemas.microsoft.com/office/drawing/2014/main" id="{0F69199C-E90B-44CB-AEDB-21D644D3D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299" y="1481763"/>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lant Pot Clip Art at Clker.com - vector clip art online, royalty free &amp;  public domain">
            <a:extLst>
              <a:ext uri="{FF2B5EF4-FFF2-40B4-BE49-F238E27FC236}">
                <a16:creationId xmlns:a16="http://schemas.microsoft.com/office/drawing/2014/main" id="{FC27BA27-C6FB-4725-9BA6-5D2F219AE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954" y="1481763"/>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lant Pot Clip Art at Clker.com - vector clip art online, royalty free &amp;  public domain">
            <a:extLst>
              <a:ext uri="{FF2B5EF4-FFF2-40B4-BE49-F238E27FC236}">
                <a16:creationId xmlns:a16="http://schemas.microsoft.com/office/drawing/2014/main" id="{953D8760-7643-4A56-8BFF-88FACDA47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28" y="2208538"/>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lant Pot Clip Art at Clker.com - vector clip art online, royalty free &amp;  public domain">
            <a:extLst>
              <a:ext uri="{FF2B5EF4-FFF2-40B4-BE49-F238E27FC236}">
                <a16:creationId xmlns:a16="http://schemas.microsoft.com/office/drawing/2014/main" id="{21401D9F-2598-41D2-8A82-90C4755A5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941" y="2208538"/>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lant Pot Clip Art at Clker.com - vector clip art online, royalty free &amp;  public domain">
            <a:extLst>
              <a:ext uri="{FF2B5EF4-FFF2-40B4-BE49-F238E27FC236}">
                <a16:creationId xmlns:a16="http://schemas.microsoft.com/office/drawing/2014/main" id="{7F5544AF-45AE-4BF0-9A9B-67242FCBC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954" y="2208538"/>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lant Pot Clip Art at Clker.com - vector clip art online, royalty free &amp;  public domain">
            <a:extLst>
              <a:ext uri="{FF2B5EF4-FFF2-40B4-BE49-F238E27FC236}">
                <a16:creationId xmlns:a16="http://schemas.microsoft.com/office/drawing/2014/main" id="{875D869B-DCBD-4113-A4A7-F82381ACF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44" y="2926415"/>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lant Pot Clip Art at Clker.com - vector clip art online, royalty free &amp;  public domain">
            <a:extLst>
              <a:ext uri="{FF2B5EF4-FFF2-40B4-BE49-F238E27FC236}">
                <a16:creationId xmlns:a16="http://schemas.microsoft.com/office/drawing/2014/main" id="{85E4A315-1AEB-48B2-ACD0-253E1DBC6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299" y="2935311"/>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lant Pot Clip Art at Clker.com - vector clip art online, royalty free &amp;  public domain">
            <a:extLst>
              <a:ext uri="{FF2B5EF4-FFF2-40B4-BE49-F238E27FC236}">
                <a16:creationId xmlns:a16="http://schemas.microsoft.com/office/drawing/2014/main" id="{C031D121-C09F-4E07-91E7-512975705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954" y="2935311"/>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Plant Pot Clip Art at Clker.com - vector clip art online, royalty free &amp;  public domain">
            <a:extLst>
              <a:ext uri="{FF2B5EF4-FFF2-40B4-BE49-F238E27FC236}">
                <a16:creationId xmlns:a16="http://schemas.microsoft.com/office/drawing/2014/main" id="{5F39AF05-B4A1-428B-80E0-4CE00085D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008" y="1472857"/>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lant Pot Clip Art at Clker.com - vector clip art online, royalty free &amp;  public domain">
            <a:extLst>
              <a:ext uri="{FF2B5EF4-FFF2-40B4-BE49-F238E27FC236}">
                <a16:creationId xmlns:a16="http://schemas.microsoft.com/office/drawing/2014/main" id="{049E1050-3F55-4CDC-964D-718520E89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021" y="1494403"/>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Plant Pot Clip Art at Clker.com - vector clip art online, royalty free &amp;  public domain">
            <a:extLst>
              <a:ext uri="{FF2B5EF4-FFF2-40B4-BE49-F238E27FC236}">
                <a16:creationId xmlns:a16="http://schemas.microsoft.com/office/drawing/2014/main" id="{0A8E552A-8A90-4E7A-87E5-87C160825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034" y="1481759"/>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lant Pot Clip Art at Clker.com - vector clip art online, royalty free &amp;  public domain">
            <a:extLst>
              <a:ext uri="{FF2B5EF4-FFF2-40B4-BE49-F238E27FC236}">
                <a16:creationId xmlns:a16="http://schemas.microsoft.com/office/drawing/2014/main" id="{1A7903DF-305F-4DEC-A3C6-8362ACA50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008" y="2204084"/>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lant Pot Clip Art at Clker.com - vector clip art online, royalty free &amp;  public domain">
            <a:extLst>
              <a:ext uri="{FF2B5EF4-FFF2-40B4-BE49-F238E27FC236}">
                <a16:creationId xmlns:a16="http://schemas.microsoft.com/office/drawing/2014/main" id="{5E08EDF9-87E1-42E8-9A78-D0EBD05FC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021" y="2202115"/>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lant Pot Clip Art at Clker.com - vector clip art online, royalty free &amp;  public domain">
            <a:extLst>
              <a:ext uri="{FF2B5EF4-FFF2-40B4-BE49-F238E27FC236}">
                <a16:creationId xmlns:a16="http://schemas.microsoft.com/office/drawing/2014/main" id="{F3A8E919-E2CD-4571-A450-608E2A7C7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034" y="2202114"/>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Plant Pot Clip Art at Clker.com - vector clip art online, royalty free &amp;  public domain">
            <a:extLst>
              <a:ext uri="{FF2B5EF4-FFF2-40B4-BE49-F238E27FC236}">
                <a16:creationId xmlns:a16="http://schemas.microsoft.com/office/drawing/2014/main" id="{CFA512B6-8D3D-4564-806C-FF8ACA2CA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008" y="2935311"/>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lant Pot Clip Art at Clker.com - vector clip art online, royalty free &amp;  public domain">
            <a:extLst>
              <a:ext uri="{FF2B5EF4-FFF2-40B4-BE49-F238E27FC236}">
                <a16:creationId xmlns:a16="http://schemas.microsoft.com/office/drawing/2014/main" id="{8C3C9D39-C66E-4357-8BBD-CB8689088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663" y="2941385"/>
            <a:ext cx="610038" cy="6268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Plant Pot Clip Art at Clker.com - vector clip art online, royalty free &amp;  public domain">
            <a:extLst>
              <a:ext uri="{FF2B5EF4-FFF2-40B4-BE49-F238E27FC236}">
                <a16:creationId xmlns:a16="http://schemas.microsoft.com/office/drawing/2014/main" id="{B29D38A9-9C9D-4B68-8CC1-74A25F58A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318" y="2926415"/>
            <a:ext cx="610038" cy="626871"/>
          </a:xfrm>
          <a:prstGeom prst="rect">
            <a:avLst/>
          </a:prstGeom>
          <a:noFill/>
          <a:extLst>
            <a:ext uri="{909E8E84-426E-40DD-AFC4-6F175D3DCCD1}">
              <a14:hiddenFill xmlns:a14="http://schemas.microsoft.com/office/drawing/2010/main">
                <a:solidFill>
                  <a:srgbClr val="FFFFFF"/>
                </a:solidFill>
              </a14:hiddenFill>
            </a:ext>
          </a:extLst>
        </p:spPr>
      </p:pic>
      <p:sp>
        <p:nvSpPr>
          <p:cNvPr id="5" name="Plus Sign 4">
            <a:extLst>
              <a:ext uri="{FF2B5EF4-FFF2-40B4-BE49-F238E27FC236}">
                <a16:creationId xmlns:a16="http://schemas.microsoft.com/office/drawing/2014/main" id="{287C04C6-7B7E-4F3F-AAF8-0202CC0FE01D}"/>
              </a:ext>
            </a:extLst>
          </p:cNvPr>
          <p:cNvSpPr/>
          <p:nvPr/>
        </p:nvSpPr>
        <p:spPr>
          <a:xfrm>
            <a:off x="3008239" y="2161235"/>
            <a:ext cx="701512" cy="62687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F2FAD30E-B573-4988-99C1-6DB51C81B604}"/>
              </a:ext>
            </a:extLst>
          </p:cNvPr>
          <p:cNvSpPr/>
          <p:nvPr/>
        </p:nvSpPr>
        <p:spPr>
          <a:xfrm>
            <a:off x="6250275" y="2168511"/>
            <a:ext cx="783771" cy="659625"/>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C6BA477-63D3-4DCE-8605-F2F26BF79396}"/>
              </a:ext>
            </a:extLst>
          </p:cNvPr>
          <p:cNvSpPr txBox="1"/>
          <p:nvPr/>
        </p:nvSpPr>
        <p:spPr>
          <a:xfrm>
            <a:off x="7169202" y="2290004"/>
            <a:ext cx="1790381" cy="415498"/>
          </a:xfrm>
          <a:prstGeom prst="rect">
            <a:avLst/>
          </a:prstGeom>
          <a:noFill/>
        </p:spPr>
        <p:txBody>
          <a:bodyPr wrap="square" rtlCol="0">
            <a:spAutoFit/>
          </a:bodyPr>
          <a:lstStyle/>
          <a:p>
            <a:r>
              <a:rPr lang="en-US" sz="2100" dirty="0"/>
              <a:t>6 Replications</a:t>
            </a:r>
          </a:p>
        </p:txBody>
      </p:sp>
      <p:sp>
        <p:nvSpPr>
          <p:cNvPr id="25" name="TextBox 24">
            <a:extLst>
              <a:ext uri="{FF2B5EF4-FFF2-40B4-BE49-F238E27FC236}">
                <a16:creationId xmlns:a16="http://schemas.microsoft.com/office/drawing/2014/main" id="{F1862880-FCC0-40B1-8558-7FD4F0B11E2C}"/>
              </a:ext>
            </a:extLst>
          </p:cNvPr>
          <p:cNvSpPr txBox="1"/>
          <p:nvPr/>
        </p:nvSpPr>
        <p:spPr>
          <a:xfrm>
            <a:off x="751712" y="3598866"/>
            <a:ext cx="2038543" cy="400110"/>
          </a:xfrm>
          <a:prstGeom prst="rect">
            <a:avLst/>
          </a:prstGeom>
          <a:noFill/>
        </p:spPr>
        <p:txBody>
          <a:bodyPr wrap="square" rtlCol="0">
            <a:spAutoFit/>
          </a:bodyPr>
          <a:lstStyle/>
          <a:p>
            <a:r>
              <a:rPr lang="en-US" sz="2000" dirty="0"/>
              <a:t>Water (control)</a:t>
            </a:r>
          </a:p>
        </p:txBody>
      </p:sp>
      <p:sp>
        <p:nvSpPr>
          <p:cNvPr id="29" name="TextBox 28">
            <a:extLst>
              <a:ext uri="{FF2B5EF4-FFF2-40B4-BE49-F238E27FC236}">
                <a16:creationId xmlns:a16="http://schemas.microsoft.com/office/drawing/2014/main" id="{D3DB9D94-A729-46DE-9957-9ACA405AC11D}"/>
              </a:ext>
            </a:extLst>
          </p:cNvPr>
          <p:cNvSpPr txBox="1"/>
          <p:nvPr/>
        </p:nvSpPr>
        <p:spPr>
          <a:xfrm>
            <a:off x="4038008" y="3598866"/>
            <a:ext cx="2038543" cy="400110"/>
          </a:xfrm>
          <a:prstGeom prst="rect">
            <a:avLst/>
          </a:prstGeom>
          <a:noFill/>
        </p:spPr>
        <p:txBody>
          <a:bodyPr wrap="square" rtlCol="0">
            <a:spAutoFit/>
          </a:bodyPr>
          <a:lstStyle/>
          <a:p>
            <a:pPr algn="ctr"/>
            <a:r>
              <a:rPr lang="en-US" sz="2000" dirty="0"/>
              <a:t>Aminopyralid</a:t>
            </a:r>
          </a:p>
        </p:txBody>
      </p:sp>
    </p:spTree>
    <p:extLst>
      <p:ext uri="{BB962C8B-B14F-4D97-AF65-F5344CB8AC3E}">
        <p14:creationId xmlns:p14="http://schemas.microsoft.com/office/powerpoint/2010/main" val="3336659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CCE3-F57E-4D94-97C1-C6D5A648181F}"/>
              </a:ext>
            </a:extLst>
          </p:cNvPr>
          <p:cNvSpPr>
            <a:spLocks noGrp="1"/>
          </p:cNvSpPr>
          <p:nvPr>
            <p:ph type="title"/>
          </p:nvPr>
        </p:nvSpPr>
        <p:spPr>
          <a:xfrm>
            <a:off x="311700" y="291884"/>
            <a:ext cx="8520600" cy="623400"/>
          </a:xfrm>
        </p:spPr>
        <p:txBody>
          <a:bodyPr>
            <a:normAutofit fontScale="90000"/>
          </a:bodyPr>
          <a:lstStyle/>
          <a:p>
            <a:r>
              <a:rPr lang="en-US" sz="3600" dirty="0"/>
              <a:t>TIMELINE</a:t>
            </a:r>
          </a:p>
        </p:txBody>
      </p:sp>
      <p:graphicFrame>
        <p:nvGraphicFramePr>
          <p:cNvPr id="4" name="Diagram 3">
            <a:extLst>
              <a:ext uri="{FF2B5EF4-FFF2-40B4-BE49-F238E27FC236}">
                <a16:creationId xmlns:a16="http://schemas.microsoft.com/office/drawing/2014/main" id="{43A8DCD2-7894-47BA-8A71-C4E68A54370E}"/>
              </a:ext>
            </a:extLst>
          </p:cNvPr>
          <p:cNvGraphicFramePr/>
          <p:nvPr>
            <p:extLst>
              <p:ext uri="{D42A27DB-BD31-4B8C-83A1-F6EECF244321}">
                <p14:modId xmlns:p14="http://schemas.microsoft.com/office/powerpoint/2010/main" val="2015579801"/>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EC16F48-8426-4129-994E-EE3C6B984674}"/>
              </a:ext>
            </a:extLst>
          </p:cNvPr>
          <p:cNvGraphicFramePr/>
          <p:nvPr>
            <p:extLst>
              <p:ext uri="{D42A27DB-BD31-4B8C-83A1-F6EECF244321}">
                <p14:modId xmlns:p14="http://schemas.microsoft.com/office/powerpoint/2010/main" val="728389156"/>
              </p:ext>
            </p:extLst>
          </p:nvPr>
        </p:nvGraphicFramePr>
        <p:xfrm>
          <a:off x="465084" y="539750"/>
          <a:ext cx="819806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Oval 5">
            <a:extLst>
              <a:ext uri="{FF2B5EF4-FFF2-40B4-BE49-F238E27FC236}">
                <a16:creationId xmlns:a16="http://schemas.microsoft.com/office/drawing/2014/main" id="{BE8B7F84-281F-4798-84A0-BC20A7A80AC6}"/>
              </a:ext>
            </a:extLst>
          </p:cNvPr>
          <p:cNvSpPr/>
          <p:nvPr/>
        </p:nvSpPr>
        <p:spPr>
          <a:xfrm>
            <a:off x="7000035" y="2706223"/>
            <a:ext cx="406400" cy="406400"/>
          </a:xfrm>
          <a:prstGeom prst="ellipse">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074124A4-689E-42E9-B3C5-A7C4902E4636}"/>
              </a:ext>
            </a:extLst>
          </p:cNvPr>
          <p:cNvSpPr txBox="1"/>
          <p:nvPr/>
        </p:nvSpPr>
        <p:spPr>
          <a:xfrm>
            <a:off x="6430990" y="1913974"/>
            <a:ext cx="1544491" cy="584775"/>
          </a:xfrm>
          <a:prstGeom prst="rect">
            <a:avLst/>
          </a:prstGeom>
          <a:noFill/>
        </p:spPr>
        <p:txBody>
          <a:bodyPr wrap="square" rtlCol="0">
            <a:spAutoFit/>
          </a:bodyPr>
          <a:lstStyle/>
          <a:p>
            <a:pPr algn="ctr"/>
            <a:r>
              <a:rPr lang="en-US" sz="1600" dirty="0">
                <a:solidFill>
                  <a:schemeClr val="bg1"/>
                </a:solidFill>
              </a:rPr>
              <a:t>Sharing Findings </a:t>
            </a:r>
          </a:p>
          <a:p>
            <a:pPr algn="ctr"/>
            <a:r>
              <a:rPr lang="en-US" sz="1600" dirty="0">
                <a:solidFill>
                  <a:schemeClr val="bg1"/>
                </a:solidFill>
              </a:rPr>
              <a:t>(Jan. - May)</a:t>
            </a:r>
          </a:p>
        </p:txBody>
      </p:sp>
    </p:spTree>
    <p:extLst>
      <p:ext uri="{BB962C8B-B14F-4D97-AF65-F5344CB8AC3E}">
        <p14:creationId xmlns:p14="http://schemas.microsoft.com/office/powerpoint/2010/main" val="166120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1"/>
        <p:cNvGrpSpPr/>
        <p:nvPr/>
      </p:nvGrpSpPr>
      <p:grpSpPr>
        <a:xfrm>
          <a:off x="0" y="0"/>
          <a:ext cx="0" cy="0"/>
          <a:chOff x="0" y="0"/>
          <a:chExt cx="0" cy="0"/>
        </a:xfrm>
      </p:grpSpPr>
      <p:pic>
        <p:nvPicPr>
          <p:cNvPr id="102" name="Google Shape;102;p19"/>
          <p:cNvPicPr preferRelativeResize="0"/>
          <p:nvPr/>
        </p:nvPicPr>
        <p:blipFill rotWithShape="1">
          <a:blip r:embed="rId3"/>
          <a:srcRect t="11822" r="1" b="1"/>
          <a:stretch/>
        </p:blipFill>
        <p:spPr>
          <a:xfrm>
            <a:off x="603250" y="603250"/>
            <a:ext cx="7937499" cy="39369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F6087876-1E90-4A49-B68E-662773F2BA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1" r="37067"/>
          <a:stretch/>
        </p:blipFill>
        <p:spPr bwMode="auto">
          <a:xfrm>
            <a:off x="3488181" y="10"/>
            <a:ext cx="5655818" cy="51434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CCD823-2742-4505-B7F9-5C044A631E0D}"/>
              </a:ext>
            </a:extLst>
          </p:cNvPr>
          <p:cNvSpPr>
            <a:spLocks noGrp="1"/>
          </p:cNvSpPr>
          <p:nvPr>
            <p:ph type="title"/>
          </p:nvPr>
        </p:nvSpPr>
        <p:spPr>
          <a:xfrm>
            <a:off x="317955" y="505652"/>
            <a:ext cx="2852271" cy="1296033"/>
          </a:xfrm>
          <a:noFill/>
          <a:ln>
            <a:solidFill>
              <a:schemeClr val="bg1"/>
            </a:solidFill>
          </a:ln>
        </p:spPr>
        <p:txBody>
          <a:bodyPr vert="horz" wrap="square" lIns="182880" tIns="182880" rIns="182880" bIns="182880" rtlCol="0" anchor="ctr">
            <a:normAutofit/>
          </a:bodyPr>
          <a:lstStyle/>
          <a:p>
            <a:pPr defTabSz="914400">
              <a:spcBef>
                <a:spcPct val="0"/>
              </a:spcBef>
            </a:pPr>
            <a:r>
              <a:rPr lang="en-US" sz="2800" spc="200" dirty="0">
                <a:solidFill>
                  <a:schemeClr val="bg1"/>
                </a:solidFill>
              </a:rPr>
              <a:t>Thank you!</a:t>
            </a:r>
          </a:p>
        </p:txBody>
      </p:sp>
      <p:sp>
        <p:nvSpPr>
          <p:cNvPr id="3" name="Text Placeholder 2">
            <a:extLst>
              <a:ext uri="{FF2B5EF4-FFF2-40B4-BE49-F238E27FC236}">
                <a16:creationId xmlns:a16="http://schemas.microsoft.com/office/drawing/2014/main" id="{5408BA7C-9382-431A-B7A9-4B407F763513}"/>
              </a:ext>
            </a:extLst>
          </p:cNvPr>
          <p:cNvSpPr>
            <a:spLocks noGrp="1"/>
          </p:cNvSpPr>
          <p:nvPr>
            <p:ph type="body" idx="1"/>
          </p:nvPr>
        </p:nvSpPr>
        <p:spPr>
          <a:xfrm>
            <a:off x="53788" y="1901691"/>
            <a:ext cx="3434393" cy="3023773"/>
          </a:xfrm>
        </p:spPr>
        <p:txBody>
          <a:bodyPr vert="horz" lIns="91440" tIns="45720" rIns="91440" bIns="45720" rtlCol="0">
            <a:normAutofit/>
          </a:bodyPr>
          <a:lstStyle/>
          <a:p>
            <a:pPr marL="0" indent="0" defTabSz="914400">
              <a:spcBef>
                <a:spcPts val="1000"/>
              </a:spcBef>
              <a:buNone/>
            </a:pPr>
            <a:r>
              <a:rPr lang="en-US" sz="1400" dirty="0">
                <a:solidFill>
                  <a:schemeClr val="bg1"/>
                </a:solidFill>
              </a:rPr>
              <a:t>I would like to thank and acknowledge my faculty mentor Cara Nelson for her support and for making this project possible.</a:t>
            </a:r>
          </a:p>
          <a:p>
            <a:pPr marL="0" indent="0" defTabSz="914400">
              <a:spcBef>
                <a:spcPts val="1000"/>
              </a:spcBef>
              <a:buNone/>
            </a:pPr>
            <a:r>
              <a:rPr lang="en-US" sz="1400" dirty="0">
                <a:solidFill>
                  <a:schemeClr val="bg1"/>
                </a:solidFill>
              </a:rPr>
              <a:t>I would also like to thank the FCFC for funding this project through the Irene Evers’ Competitive Undergrad Research Scholarship.</a:t>
            </a:r>
          </a:p>
          <a:p>
            <a:pPr marL="0" indent="0" defTabSz="914400">
              <a:spcBef>
                <a:spcPts val="1000"/>
              </a:spcBef>
              <a:buNone/>
            </a:pPr>
            <a:endParaRPr lang="en-US" sz="1400" dirty="0">
              <a:solidFill>
                <a:schemeClr val="bg1"/>
              </a:solidFill>
            </a:endParaRPr>
          </a:p>
          <a:p>
            <a:pPr marL="0" indent="0" defTabSz="914400">
              <a:spcBef>
                <a:spcPts val="600"/>
              </a:spcBef>
              <a:buNone/>
            </a:pPr>
            <a:r>
              <a:rPr lang="en-US" sz="1400" dirty="0">
                <a:solidFill>
                  <a:schemeClr val="bg1"/>
                </a:solidFill>
              </a:rPr>
              <a:t>Contact Information</a:t>
            </a:r>
          </a:p>
          <a:p>
            <a:pPr marL="114300" indent="-228600" defTabSz="914400">
              <a:spcBef>
                <a:spcPts val="600"/>
              </a:spcBef>
              <a:buFont typeface="Arial" panose="020B0604020202020204" pitchFamily="34" charset="0"/>
              <a:buChar char="•"/>
            </a:pPr>
            <a:r>
              <a:rPr lang="en-US" sz="1400" dirty="0">
                <a:solidFill>
                  <a:schemeClr val="bg1"/>
                </a:solidFill>
              </a:rPr>
              <a:t>Email: </a:t>
            </a:r>
            <a:r>
              <a:rPr lang="en-US" sz="1400" dirty="0">
                <a:solidFill>
                  <a:schemeClr val="bg1"/>
                </a:solidFill>
                <a:hlinkClick r:id="rId3">
                  <a:extLst>
                    <a:ext uri="{A12FA001-AC4F-418D-AE19-62706E023703}">
                      <ahyp:hlinkClr xmlns:ahyp="http://schemas.microsoft.com/office/drawing/2018/hyperlinkcolor" val="tx"/>
                    </a:ext>
                  </a:extLst>
                </a:hlinkClick>
              </a:rPr>
              <a:t>lauren.spaeth@umconnect.umt.edu</a:t>
            </a:r>
            <a:endParaRPr lang="en-US" sz="1400" dirty="0">
              <a:solidFill>
                <a:schemeClr val="bg1"/>
              </a:solidFill>
            </a:endParaRPr>
          </a:p>
          <a:p>
            <a:pPr marL="0" indent="0" defTabSz="914400">
              <a:spcBef>
                <a:spcPts val="600"/>
              </a:spcBef>
              <a:buNone/>
            </a:pPr>
            <a:endParaRPr lang="en-US" sz="1400" dirty="0">
              <a:solidFill>
                <a:schemeClr val="bg1"/>
              </a:solidFill>
            </a:endParaRPr>
          </a:p>
        </p:txBody>
      </p:sp>
    </p:spTree>
    <p:extLst>
      <p:ext uri="{BB962C8B-B14F-4D97-AF65-F5344CB8AC3E}">
        <p14:creationId xmlns:p14="http://schemas.microsoft.com/office/powerpoint/2010/main" val="204914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3"/>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5" name="Google Shape;65;p14"/>
          <p:cNvSpPr txBox="1">
            <a:spLocks noGrp="1"/>
          </p:cNvSpPr>
          <p:nvPr>
            <p:ph type="title"/>
          </p:nvPr>
        </p:nvSpPr>
        <p:spPr>
          <a:xfrm>
            <a:off x="107576" y="1398494"/>
            <a:ext cx="3281083" cy="2003119"/>
          </a:xfrm>
          <a:prstGeom prst="rect">
            <a:avLst/>
          </a:prstGeom>
          <a:noFill/>
          <a:ln>
            <a:solidFill>
              <a:schemeClr val="bg1"/>
            </a:solidFill>
          </a:ln>
        </p:spPr>
        <p:txBody>
          <a:bodyPr spcFirstLastPara="1" vert="horz" wrap="square" lIns="182880" tIns="182880" rIns="182880" bIns="182880" rtlCol="0" anchor="ctr" anchorCtr="0">
            <a:normAutofit/>
          </a:bodyPr>
          <a:lstStyle/>
          <a:p>
            <a:pPr marL="0" lvl="0" indent="0" defTabSz="914400">
              <a:spcBef>
                <a:spcPct val="0"/>
              </a:spcBef>
              <a:spcAft>
                <a:spcPts val="0"/>
              </a:spcAft>
              <a:buSzPts val="990"/>
            </a:pPr>
            <a:r>
              <a:rPr lang="en-US" sz="2000" b="1" spc="200" dirty="0">
                <a:solidFill>
                  <a:schemeClr val="bg1"/>
                </a:solidFill>
                <a:sym typeface="Calibri"/>
              </a:rPr>
              <a:t>How do herbicides affect plants?</a:t>
            </a:r>
          </a:p>
        </p:txBody>
      </p:sp>
      <p:graphicFrame>
        <p:nvGraphicFramePr>
          <p:cNvPr id="75" name="TextBox 1">
            <a:extLst>
              <a:ext uri="{FF2B5EF4-FFF2-40B4-BE49-F238E27FC236}">
                <a16:creationId xmlns:a16="http://schemas.microsoft.com/office/drawing/2014/main" id="{73D9E3AC-EC4A-3830-120F-F612E5F6358D}"/>
              </a:ext>
            </a:extLst>
          </p:cNvPr>
          <p:cNvGraphicFramePr/>
          <p:nvPr>
            <p:extLst>
              <p:ext uri="{D42A27DB-BD31-4B8C-83A1-F6EECF244321}">
                <p14:modId xmlns:p14="http://schemas.microsoft.com/office/powerpoint/2010/main" val="3298976504"/>
              </p:ext>
            </p:extLst>
          </p:nvPr>
        </p:nvGraphicFramePr>
        <p:xfrm>
          <a:off x="4214812" y="723900"/>
          <a:ext cx="4205288"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3"/>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5" name="Google Shape;65;p14"/>
          <p:cNvSpPr txBox="1">
            <a:spLocks noGrp="1"/>
          </p:cNvSpPr>
          <p:nvPr>
            <p:ph type="title"/>
          </p:nvPr>
        </p:nvSpPr>
        <p:spPr>
          <a:xfrm>
            <a:off x="153681" y="1513755"/>
            <a:ext cx="3135085" cy="1618917"/>
          </a:xfrm>
          <a:prstGeom prst="rect">
            <a:avLst/>
          </a:prstGeom>
          <a:noFill/>
          <a:ln>
            <a:solidFill>
              <a:schemeClr val="bg1"/>
            </a:solidFill>
          </a:ln>
        </p:spPr>
        <p:txBody>
          <a:bodyPr spcFirstLastPara="1" vert="horz" wrap="square" lIns="182880" tIns="182880" rIns="182880" bIns="182880" rtlCol="0" anchor="ctr" anchorCtr="0">
            <a:normAutofit fontScale="90000"/>
          </a:bodyPr>
          <a:lstStyle/>
          <a:p>
            <a:pPr marL="0" lvl="0" indent="0" defTabSz="914400">
              <a:spcBef>
                <a:spcPct val="0"/>
              </a:spcBef>
              <a:spcAft>
                <a:spcPts val="0"/>
              </a:spcAft>
              <a:buSzPts val="990"/>
            </a:pPr>
            <a:r>
              <a:rPr lang="en-US" sz="2000" b="1" spc="200" dirty="0">
                <a:solidFill>
                  <a:schemeClr val="bg1"/>
                </a:solidFill>
                <a:sym typeface="Calibri"/>
              </a:rPr>
              <a:t>Background on herbicides and native plant germination </a:t>
            </a:r>
          </a:p>
        </p:txBody>
      </p:sp>
      <p:graphicFrame>
        <p:nvGraphicFramePr>
          <p:cNvPr id="68" name="TextBox 1">
            <a:extLst>
              <a:ext uri="{FF2B5EF4-FFF2-40B4-BE49-F238E27FC236}">
                <a16:creationId xmlns:a16="http://schemas.microsoft.com/office/drawing/2014/main" id="{FA61301D-6A2F-5F96-92CC-CEC90AAE7C07}"/>
              </a:ext>
            </a:extLst>
          </p:cNvPr>
          <p:cNvGraphicFramePr/>
          <p:nvPr>
            <p:extLst>
              <p:ext uri="{D42A27DB-BD31-4B8C-83A1-F6EECF244321}">
                <p14:modId xmlns:p14="http://schemas.microsoft.com/office/powerpoint/2010/main" val="3303253017"/>
              </p:ext>
            </p:extLst>
          </p:nvPr>
        </p:nvGraphicFramePr>
        <p:xfrm>
          <a:off x="3930502" y="785373"/>
          <a:ext cx="4829296"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07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9"/>
        <p:cNvGrpSpPr/>
        <p:nvPr/>
      </p:nvGrpSpPr>
      <p:grpSpPr>
        <a:xfrm>
          <a:off x="0" y="0"/>
          <a:ext cx="0" cy="0"/>
          <a:chOff x="0" y="0"/>
          <a:chExt cx="0" cy="0"/>
        </a:xfrm>
      </p:grpSpPr>
      <p:sp>
        <p:nvSpPr>
          <p:cNvPr id="72" name="Google Shape;72;p15"/>
          <p:cNvSpPr txBox="1">
            <a:spLocks noGrp="1"/>
          </p:cNvSpPr>
          <p:nvPr>
            <p:ph type="title"/>
          </p:nvPr>
        </p:nvSpPr>
        <p:spPr>
          <a:xfrm>
            <a:off x="232910" y="311765"/>
            <a:ext cx="2826866" cy="1069493"/>
          </a:xfrm>
          <a:prstGeom prst="rect">
            <a:avLst/>
          </a:prstGeom>
        </p:spPr>
        <p:txBody>
          <a:bodyPr spcFirstLastPara="1" vert="horz" lIns="182880" tIns="182880" rIns="182880" bIns="182880" rtlCol="0" anchor="ctr" anchorCtr="0">
            <a:normAutofit/>
          </a:bodyPr>
          <a:lstStyle/>
          <a:p>
            <a:pPr marL="0" lvl="0" indent="0" defTabSz="914400">
              <a:spcBef>
                <a:spcPct val="0"/>
              </a:spcBef>
              <a:spcAft>
                <a:spcPts val="0"/>
              </a:spcAft>
              <a:buSzPts val="990"/>
            </a:pPr>
            <a:r>
              <a:rPr lang="en-US" sz="1800" b="1" spc="200">
                <a:sym typeface="Calibri"/>
              </a:rPr>
              <a:t>Soil Texture</a:t>
            </a:r>
          </a:p>
        </p:txBody>
      </p:sp>
      <p:sp>
        <p:nvSpPr>
          <p:cNvPr id="135" name="Rectangle 134">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0636" y="723519"/>
            <a:ext cx="5164074" cy="370241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3351" y="846512"/>
            <a:ext cx="4918644" cy="345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oil Texture | Soils - Part 2: Physical Properties of Soil and Soil Water -  passel">
            <a:extLst>
              <a:ext uri="{FF2B5EF4-FFF2-40B4-BE49-F238E27FC236}">
                <a16:creationId xmlns:a16="http://schemas.microsoft.com/office/drawing/2014/main" id="{20E5CF22-3C6D-46EB-83BA-04FD73DCA1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26925" y="931073"/>
            <a:ext cx="4248887" cy="33659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4" name="Google Shape;71;p15">
            <a:extLst>
              <a:ext uri="{FF2B5EF4-FFF2-40B4-BE49-F238E27FC236}">
                <a16:creationId xmlns:a16="http://schemas.microsoft.com/office/drawing/2014/main" id="{33C483C2-C649-C0E2-BC1B-BF02B6F6C6EE}"/>
              </a:ext>
            </a:extLst>
          </p:cNvPr>
          <p:cNvGraphicFramePr/>
          <p:nvPr>
            <p:extLst>
              <p:ext uri="{D42A27DB-BD31-4B8C-83A1-F6EECF244321}">
                <p14:modId xmlns:p14="http://schemas.microsoft.com/office/powerpoint/2010/main" val="1644228437"/>
              </p:ext>
            </p:extLst>
          </p:nvPr>
        </p:nvGraphicFramePr>
        <p:xfrm>
          <a:off x="161365" y="1604441"/>
          <a:ext cx="3086556" cy="3227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77"/>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9" name="Google Shape;79;p16"/>
          <p:cNvSpPr txBox="1">
            <a:spLocks noGrp="1"/>
          </p:cNvSpPr>
          <p:nvPr>
            <p:ph type="title"/>
          </p:nvPr>
        </p:nvSpPr>
        <p:spPr>
          <a:xfrm>
            <a:off x="199786" y="704541"/>
            <a:ext cx="3104348" cy="1121845"/>
          </a:xfrm>
          <a:prstGeom prst="rect">
            <a:avLst/>
          </a:prstGeom>
          <a:noFill/>
          <a:ln>
            <a:solidFill>
              <a:schemeClr val="bg1"/>
            </a:solidFill>
          </a:ln>
        </p:spPr>
        <p:txBody>
          <a:bodyPr spcFirstLastPara="1" vert="horz" wrap="square" lIns="182880" tIns="182880" rIns="182880" bIns="182880" rtlCol="0" anchor="ctr" anchorCtr="0">
            <a:normAutofit/>
          </a:bodyPr>
          <a:lstStyle/>
          <a:p>
            <a:pPr marL="0" lvl="0" indent="0" defTabSz="914400">
              <a:spcBef>
                <a:spcPct val="0"/>
              </a:spcBef>
              <a:spcAft>
                <a:spcPts val="0"/>
              </a:spcAft>
              <a:buSzPts val="990"/>
            </a:pPr>
            <a:r>
              <a:rPr lang="en-US" sz="2600" b="1" spc="200" dirty="0">
                <a:solidFill>
                  <a:schemeClr val="bg1"/>
                </a:solidFill>
                <a:sym typeface="Calibri"/>
              </a:rPr>
              <a:t>Duff Depth</a:t>
            </a:r>
          </a:p>
        </p:txBody>
      </p:sp>
      <p:graphicFrame>
        <p:nvGraphicFramePr>
          <p:cNvPr id="81" name="Google Shape;78;p16">
            <a:extLst>
              <a:ext uri="{FF2B5EF4-FFF2-40B4-BE49-F238E27FC236}">
                <a16:creationId xmlns:a16="http://schemas.microsoft.com/office/drawing/2014/main" id="{578BDBAD-1CC4-7D71-CCD8-323556D30567}"/>
              </a:ext>
            </a:extLst>
          </p:cNvPr>
          <p:cNvGraphicFramePr/>
          <p:nvPr>
            <p:extLst>
              <p:ext uri="{D42A27DB-BD31-4B8C-83A1-F6EECF244321}">
                <p14:modId xmlns:p14="http://schemas.microsoft.com/office/powerpoint/2010/main" val="4087884935"/>
              </p:ext>
            </p:extLst>
          </p:nvPr>
        </p:nvGraphicFramePr>
        <p:xfrm>
          <a:off x="4214716" y="414938"/>
          <a:ext cx="4205288" cy="4210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Forest duff must be considered in controlled burning to avoid damaging trees">
            <a:extLst>
              <a:ext uri="{FF2B5EF4-FFF2-40B4-BE49-F238E27FC236}">
                <a16:creationId xmlns:a16="http://schemas.microsoft.com/office/drawing/2014/main" id="{B6952F3F-1C35-4BA6-9AFD-83C64AA97B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22" y="2233653"/>
            <a:ext cx="3302681" cy="2545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84"/>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aring for Seedlings in My Greenhouse - The Martha Stewart Blog">
            <a:extLst>
              <a:ext uri="{FF2B5EF4-FFF2-40B4-BE49-F238E27FC236}">
                <a16:creationId xmlns:a16="http://schemas.microsoft.com/office/drawing/2014/main" id="{788F67D8-9C1D-4C4E-8050-62FDF52A5A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36" r="5589" b="-1"/>
          <a:stretch/>
        </p:blipFill>
        <p:spPr bwMode="auto">
          <a:xfrm>
            <a:off x="3488181" y="10"/>
            <a:ext cx="5655818" cy="5143489"/>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9" name="Google Shape;89;p17"/>
          <p:cNvSpPr txBox="1"/>
          <p:nvPr/>
        </p:nvSpPr>
        <p:spPr>
          <a:xfrm>
            <a:off x="482600" y="482600"/>
            <a:ext cx="2522980" cy="1296033"/>
          </a:xfrm>
          <a:prstGeom prst="rect">
            <a:avLst/>
          </a:prstGeom>
          <a:noFill/>
          <a:ln>
            <a:solidFill>
              <a:schemeClr val="bg1"/>
            </a:solidFill>
          </a:ln>
        </p:spPr>
        <p:txBody>
          <a:bodyPr spcFirstLastPara="1" vert="horz" wrap="square" lIns="182880" tIns="182880" rIns="182880" bIns="182880" rtlCol="0" anchor="ctr" anchorCtr="0">
            <a:normAutofit/>
          </a:bodyPr>
          <a:lstStyle/>
          <a:p>
            <a:pPr marL="0" lvl="0" indent="0" algn="ctr" defTabSz="914400">
              <a:lnSpc>
                <a:spcPct val="90000"/>
              </a:lnSpc>
              <a:spcBef>
                <a:spcPct val="0"/>
              </a:spcBef>
              <a:spcAft>
                <a:spcPts val="600"/>
              </a:spcAft>
            </a:pPr>
            <a:r>
              <a:rPr lang="en-US" sz="2800" b="1" cap="all" spc="200">
                <a:solidFill>
                  <a:schemeClr val="bg1"/>
                </a:solidFill>
                <a:latin typeface="+mj-lt"/>
                <a:ea typeface="+mj-ea"/>
                <a:cs typeface="+mj-cs"/>
                <a:sym typeface="Calibri"/>
              </a:rPr>
              <a:t>Closing the Gap</a:t>
            </a:r>
          </a:p>
        </p:txBody>
      </p:sp>
      <p:sp>
        <p:nvSpPr>
          <p:cNvPr id="87" name="Google Shape;87;p17"/>
          <p:cNvSpPr txBox="1">
            <a:spLocks noGrp="1"/>
          </p:cNvSpPr>
          <p:nvPr>
            <p:ph type="body" idx="1"/>
          </p:nvPr>
        </p:nvSpPr>
        <p:spPr>
          <a:xfrm>
            <a:off x="135172" y="1835410"/>
            <a:ext cx="3353009" cy="2561716"/>
          </a:xfrm>
          <a:prstGeom prst="rect">
            <a:avLst/>
          </a:prstGeom>
        </p:spPr>
        <p:txBody>
          <a:bodyPr spcFirstLastPara="1" vert="horz" lIns="91440" tIns="45720" rIns="91440" bIns="45720" rtlCol="0" anchorCtr="0">
            <a:normAutofit fontScale="92500" lnSpcReduction="20000"/>
          </a:bodyPr>
          <a:lstStyle/>
          <a:p>
            <a:pPr marL="400050" indent="-228600" defTabSz="914400">
              <a:lnSpc>
                <a:spcPct val="110000"/>
              </a:lnSpc>
              <a:spcBef>
                <a:spcPts val="1000"/>
              </a:spcBef>
              <a:buSzPts val="1900"/>
              <a:buFont typeface="Arial" panose="020B0604020202020204" pitchFamily="34" charset="0"/>
              <a:buChar char="•"/>
            </a:pPr>
            <a:r>
              <a:rPr lang="en-US" sz="1400" dirty="0">
                <a:solidFill>
                  <a:schemeClr val="bg1"/>
                </a:solidFill>
                <a:sym typeface="Calibri"/>
              </a:rPr>
              <a:t>Numerous studies have looked into the effect of herbicides on non-target native plants</a:t>
            </a:r>
          </a:p>
          <a:p>
            <a:pPr marL="400050" indent="-228600" defTabSz="914400">
              <a:lnSpc>
                <a:spcPct val="110000"/>
              </a:lnSpc>
              <a:spcBef>
                <a:spcPts val="1000"/>
              </a:spcBef>
              <a:buSzPts val="1900"/>
              <a:buFont typeface="Arial" panose="020B0604020202020204" pitchFamily="34" charset="0"/>
              <a:buChar char="•"/>
            </a:pPr>
            <a:r>
              <a:rPr lang="en-US" sz="1400" dirty="0">
                <a:solidFill>
                  <a:schemeClr val="bg1"/>
                </a:solidFill>
                <a:sym typeface="Calibri"/>
              </a:rPr>
              <a:t>Because the effects of herbicide on germination differ between the greenhouse and the field, it is important to know why</a:t>
            </a:r>
          </a:p>
          <a:p>
            <a:pPr marL="400050" lvl="0" indent="-228600" defTabSz="914400">
              <a:lnSpc>
                <a:spcPct val="110000"/>
              </a:lnSpc>
              <a:spcBef>
                <a:spcPts val="1000"/>
              </a:spcBef>
              <a:spcAft>
                <a:spcPts val="0"/>
              </a:spcAft>
              <a:buSzPts val="1900"/>
              <a:buFont typeface="Arial" panose="020B0604020202020204" pitchFamily="34" charset="0"/>
              <a:buChar char="•"/>
            </a:pPr>
            <a:r>
              <a:rPr lang="en-US" sz="1400" dirty="0">
                <a:solidFill>
                  <a:schemeClr val="bg1"/>
                </a:solidFill>
                <a:sym typeface="Calibri"/>
              </a:rPr>
              <a:t>This study investigates the interactions between soil texture + duff depth and herbicide and how that impacts native plants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93"/>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Photo of the seedling or young plant of Blanket Flower (Gaillardia  aristata) posted by MossyOwls - Garden.org">
            <a:extLst>
              <a:ext uri="{FF2B5EF4-FFF2-40B4-BE49-F238E27FC236}">
                <a16:creationId xmlns:a16="http://schemas.microsoft.com/office/drawing/2014/main" id="{E9170968-9EB8-4A15-BD53-AEA1774CE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953" r="1" b="3344"/>
          <a:stretch/>
        </p:blipFill>
        <p:spPr bwMode="auto">
          <a:xfrm>
            <a:off x="3488181" y="10"/>
            <a:ext cx="5655818" cy="5143489"/>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621AC3A-B747-428B-8A91-8443CB3C332E}"/>
              </a:ext>
            </a:extLst>
          </p:cNvPr>
          <p:cNvSpPr>
            <a:spLocks noGrp="1"/>
          </p:cNvSpPr>
          <p:nvPr>
            <p:ph type="title"/>
          </p:nvPr>
        </p:nvSpPr>
        <p:spPr>
          <a:xfrm>
            <a:off x="275130" y="497968"/>
            <a:ext cx="2905689" cy="1330832"/>
          </a:xfrm>
          <a:noFill/>
          <a:ln>
            <a:solidFill>
              <a:schemeClr val="bg1"/>
            </a:solidFill>
          </a:ln>
        </p:spPr>
        <p:txBody>
          <a:bodyPr vert="horz" wrap="square" lIns="182880" tIns="182880" rIns="182880" bIns="182880" rtlCol="0" anchor="ctr">
            <a:normAutofit/>
          </a:bodyPr>
          <a:lstStyle/>
          <a:p>
            <a:pPr defTabSz="914400">
              <a:spcBef>
                <a:spcPct val="0"/>
              </a:spcBef>
            </a:pPr>
            <a:r>
              <a:rPr lang="en-US" sz="2400" b="1" spc="200" dirty="0">
                <a:solidFill>
                  <a:schemeClr val="bg1"/>
                </a:solidFill>
              </a:rPr>
              <a:t>RESEARCH QUESTIONS</a:t>
            </a:r>
          </a:p>
        </p:txBody>
      </p:sp>
      <p:sp>
        <p:nvSpPr>
          <p:cNvPr id="97" name="Google Shape;97;p18"/>
          <p:cNvSpPr txBox="1">
            <a:spLocks noGrp="1"/>
          </p:cNvSpPr>
          <p:nvPr>
            <p:ph type="body" idx="1"/>
          </p:nvPr>
        </p:nvSpPr>
        <p:spPr>
          <a:xfrm>
            <a:off x="99892" y="1978533"/>
            <a:ext cx="3490722" cy="2561716"/>
          </a:xfrm>
          <a:prstGeom prst="rect">
            <a:avLst/>
          </a:prstGeom>
        </p:spPr>
        <p:txBody>
          <a:bodyPr spcFirstLastPara="1" vert="horz" lIns="91440" tIns="45720" rIns="91440" bIns="45720" rtlCol="0" anchorCtr="0">
            <a:normAutofit/>
          </a:bodyPr>
          <a:lstStyle/>
          <a:p>
            <a:pPr marL="0" lvl="0" indent="0" defTabSz="914400">
              <a:spcBef>
                <a:spcPts val="1000"/>
              </a:spcBef>
              <a:spcAft>
                <a:spcPts val="0"/>
              </a:spcAft>
              <a:buNone/>
            </a:pPr>
            <a:r>
              <a:rPr lang="en-US" sz="1600" dirty="0">
                <a:solidFill>
                  <a:schemeClr val="bg1"/>
                </a:solidFill>
                <a:sym typeface="Calibri"/>
              </a:rPr>
              <a:t>(1) To what extent does soil texture affect percent germination of a native plant in soils that have been sprayed with herbicide?</a:t>
            </a:r>
          </a:p>
          <a:p>
            <a:pPr marL="0" lvl="0" indent="0" defTabSz="914400">
              <a:spcBef>
                <a:spcPts val="1000"/>
              </a:spcBef>
              <a:spcAft>
                <a:spcPts val="1200"/>
              </a:spcAft>
              <a:buNone/>
            </a:pPr>
            <a:r>
              <a:rPr lang="en-US" sz="1600" dirty="0">
                <a:solidFill>
                  <a:schemeClr val="bg1"/>
                </a:solidFill>
                <a:sym typeface="Calibri"/>
              </a:rPr>
              <a:t>(2) To what extent does duff depth affect percent germination of a native plant in soils that have been sprayed with herbicide?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E859-7F3A-49FF-8E02-4211F3F5886E}"/>
              </a:ext>
            </a:extLst>
          </p:cNvPr>
          <p:cNvSpPr>
            <a:spLocks noGrp="1"/>
          </p:cNvSpPr>
          <p:nvPr>
            <p:ph type="title"/>
          </p:nvPr>
        </p:nvSpPr>
        <p:spPr>
          <a:xfrm>
            <a:off x="276626" y="545566"/>
            <a:ext cx="4003382" cy="1077443"/>
          </a:xfrm>
        </p:spPr>
        <p:txBody>
          <a:bodyPr vert="horz" lIns="182880" tIns="182880" rIns="182880" bIns="182880" rtlCol="0" anchor="ctr">
            <a:normAutofit fontScale="90000"/>
          </a:bodyPr>
          <a:lstStyle/>
          <a:p>
            <a:pPr defTabSz="914400">
              <a:spcBef>
                <a:spcPct val="0"/>
              </a:spcBef>
            </a:pPr>
            <a:r>
              <a:rPr lang="en-US" sz="2400" b="1" spc="200" dirty="0"/>
              <a:t>Methods: Study species &amp; Herbicide</a:t>
            </a:r>
          </a:p>
        </p:txBody>
      </p:sp>
      <p:sp>
        <p:nvSpPr>
          <p:cNvPr id="3" name="Text Placeholder 2">
            <a:extLst>
              <a:ext uri="{FF2B5EF4-FFF2-40B4-BE49-F238E27FC236}">
                <a16:creationId xmlns:a16="http://schemas.microsoft.com/office/drawing/2014/main" id="{F25983EC-ED18-4650-A737-05846AD7068B}"/>
              </a:ext>
            </a:extLst>
          </p:cNvPr>
          <p:cNvSpPr>
            <a:spLocks noGrp="1"/>
          </p:cNvSpPr>
          <p:nvPr>
            <p:ph type="body" idx="1"/>
          </p:nvPr>
        </p:nvSpPr>
        <p:spPr>
          <a:xfrm>
            <a:off x="0" y="1623009"/>
            <a:ext cx="4387582" cy="2441439"/>
          </a:xfrm>
        </p:spPr>
        <p:txBody>
          <a:bodyPr vert="horz" lIns="91440" tIns="45720" rIns="91440" bIns="45720" rtlCol="0">
            <a:noAutofit/>
          </a:bodyPr>
          <a:lstStyle/>
          <a:p>
            <a:pPr indent="-228600" defTabSz="914400">
              <a:spcBef>
                <a:spcPts val="600"/>
              </a:spcBef>
              <a:buFont typeface="Arial" panose="020B0604020202020204" pitchFamily="34" charset="0"/>
              <a:buChar char="•"/>
            </a:pPr>
            <a:r>
              <a:rPr lang="en-US" sz="1600" dirty="0">
                <a:solidFill>
                  <a:schemeClr val="bg1"/>
                </a:solidFill>
              </a:rPr>
              <a:t>Study herbicide: Milestone (aminopyralid)</a:t>
            </a:r>
          </a:p>
          <a:p>
            <a:pPr marL="971550" lvl="1" indent="-285750" defTabSz="914400">
              <a:spcBef>
                <a:spcPts val="600"/>
              </a:spcBef>
              <a:buFont typeface="Courier New" panose="02070309020205020404" pitchFamily="49" charset="0"/>
              <a:buChar char="o"/>
            </a:pPr>
            <a:r>
              <a:rPr lang="en-US" sz="1600" dirty="0">
                <a:solidFill>
                  <a:schemeClr val="bg1"/>
                </a:solidFill>
              </a:rPr>
              <a:t>Commonly used in restoration</a:t>
            </a:r>
          </a:p>
          <a:p>
            <a:pPr marL="971550" lvl="1" indent="-285750" defTabSz="914400">
              <a:spcBef>
                <a:spcPts val="600"/>
              </a:spcBef>
              <a:buFont typeface="Courier New" panose="02070309020205020404" pitchFamily="49" charset="0"/>
              <a:buChar char="o"/>
            </a:pPr>
            <a:r>
              <a:rPr lang="en-US" sz="1600" dirty="0">
                <a:solidFill>
                  <a:schemeClr val="bg1"/>
                </a:solidFill>
                <a:ea typeface="Times New Roman" panose="02020603050405020304" pitchFamily="18" charset="0"/>
              </a:rPr>
              <a:t>T</a:t>
            </a:r>
            <a:r>
              <a:rPr lang="en-US" sz="1600" dirty="0">
                <a:solidFill>
                  <a:schemeClr val="bg1"/>
                </a:solidFill>
                <a:effectLst/>
                <a:ea typeface="Times New Roman" panose="02020603050405020304" pitchFamily="18" charset="0"/>
              </a:rPr>
              <a:t>argets broadleaf weeds and can control seed germination</a:t>
            </a:r>
          </a:p>
          <a:p>
            <a:pPr marL="971550" lvl="1" indent="-285750" defTabSz="914400">
              <a:spcBef>
                <a:spcPts val="600"/>
              </a:spcBef>
              <a:buFont typeface="Courier New" panose="02070309020205020404" pitchFamily="49" charset="0"/>
              <a:buChar char="o"/>
            </a:pPr>
            <a:r>
              <a:rPr lang="en-US" sz="1600" dirty="0">
                <a:solidFill>
                  <a:schemeClr val="bg1"/>
                </a:solidFill>
                <a:effectLst/>
                <a:ea typeface="Times New Roman" panose="02020603050405020304" pitchFamily="18" charset="0"/>
              </a:rPr>
              <a:t>Shown to persist in soils for long periods after application</a:t>
            </a:r>
            <a:endParaRPr lang="en-US" sz="1600" dirty="0">
              <a:solidFill>
                <a:schemeClr val="bg1"/>
              </a:solidFill>
            </a:endParaRPr>
          </a:p>
          <a:p>
            <a:pPr indent="-228600" defTabSz="914400">
              <a:spcBef>
                <a:spcPts val="600"/>
              </a:spcBef>
              <a:buFont typeface="Arial" panose="020B0604020202020204" pitchFamily="34" charset="0"/>
              <a:buChar char="•"/>
            </a:pPr>
            <a:r>
              <a:rPr lang="en-US" sz="1600" dirty="0">
                <a:solidFill>
                  <a:schemeClr val="bg1"/>
                </a:solidFill>
              </a:rPr>
              <a:t>Study species: </a:t>
            </a:r>
            <a:r>
              <a:rPr lang="en-US" sz="1600" i="1" dirty="0">
                <a:solidFill>
                  <a:schemeClr val="bg1"/>
                </a:solidFill>
              </a:rPr>
              <a:t>Gaillardia </a:t>
            </a:r>
            <a:r>
              <a:rPr lang="en-US" sz="1600" i="1" dirty="0" err="1">
                <a:solidFill>
                  <a:schemeClr val="bg1"/>
                </a:solidFill>
              </a:rPr>
              <a:t>aristata</a:t>
            </a:r>
            <a:r>
              <a:rPr lang="en-US" sz="1600" i="1" dirty="0">
                <a:solidFill>
                  <a:schemeClr val="bg1"/>
                </a:solidFill>
              </a:rPr>
              <a:t> </a:t>
            </a:r>
            <a:r>
              <a:rPr lang="en-US" sz="1600" dirty="0">
                <a:solidFill>
                  <a:schemeClr val="bg1"/>
                </a:solidFill>
              </a:rPr>
              <a:t>(</a:t>
            </a:r>
            <a:r>
              <a:rPr lang="en-US" sz="1600" dirty="0" err="1">
                <a:solidFill>
                  <a:schemeClr val="bg1"/>
                </a:solidFill>
              </a:rPr>
              <a:t>blanketflower</a:t>
            </a:r>
            <a:r>
              <a:rPr lang="en-US" sz="1600" dirty="0">
                <a:solidFill>
                  <a:schemeClr val="bg1"/>
                </a:solidFill>
              </a:rPr>
              <a:t>)</a:t>
            </a:r>
            <a:endParaRPr lang="en-US" sz="1600" i="1" dirty="0">
              <a:solidFill>
                <a:schemeClr val="bg1"/>
              </a:solidFill>
            </a:endParaRPr>
          </a:p>
          <a:p>
            <a:pPr marL="971550" lvl="1" indent="-285750" defTabSz="914400">
              <a:spcBef>
                <a:spcPts val="600"/>
              </a:spcBef>
              <a:buFont typeface="Courier New" panose="02070309020205020404" pitchFamily="49" charset="0"/>
              <a:buChar char="o"/>
            </a:pPr>
            <a:r>
              <a:rPr lang="en-US" sz="1600" dirty="0">
                <a:solidFill>
                  <a:schemeClr val="bg1"/>
                </a:solidFill>
              </a:rPr>
              <a:t>Common native forb in grasslands and forests in Montana</a:t>
            </a:r>
          </a:p>
        </p:txBody>
      </p:sp>
      <p:pic>
        <p:nvPicPr>
          <p:cNvPr id="2052" name="Picture 4" descr="Gaillardia 'Goblin',Blanket Flower 'Goblin', Gaillardia x Grandiflora 'Goblin', Blanket Flowers, Red Flowers, Bicolor Flowers, Drought tolerant flowers, Salt tolerant flowers">
            <a:extLst>
              <a:ext uri="{FF2B5EF4-FFF2-40B4-BE49-F238E27FC236}">
                <a16:creationId xmlns:a16="http://schemas.microsoft.com/office/drawing/2014/main" id="{A8EC0E86-C76A-4F3C-B877-A141125673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51" r="20416"/>
          <a:stretch/>
        </p:blipFill>
        <p:spPr bwMode="auto">
          <a:xfrm>
            <a:off x="4572000" y="10"/>
            <a:ext cx="4572000" cy="514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8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A328C-22E0-44A8-BC15-44304A39967E}"/>
              </a:ext>
            </a:extLst>
          </p:cNvPr>
          <p:cNvSpPr>
            <a:spLocks noGrp="1"/>
          </p:cNvSpPr>
          <p:nvPr>
            <p:ph type="title"/>
          </p:nvPr>
        </p:nvSpPr>
        <p:spPr>
          <a:xfrm>
            <a:off x="176800" y="1388949"/>
            <a:ext cx="3127448" cy="1833473"/>
          </a:xfrm>
          <a:noFill/>
          <a:ln>
            <a:solidFill>
              <a:schemeClr val="bg1"/>
            </a:solidFill>
          </a:ln>
        </p:spPr>
        <p:txBody>
          <a:bodyPr vert="horz" lIns="274320" tIns="182880" rIns="274320" bIns="182880" rtlCol="0" anchor="ctr" anchorCtr="1">
            <a:normAutofit/>
          </a:bodyPr>
          <a:lstStyle/>
          <a:p>
            <a:pPr defTabSz="914400">
              <a:spcBef>
                <a:spcPct val="0"/>
              </a:spcBef>
            </a:pPr>
            <a:r>
              <a:rPr lang="en-US" sz="2800" b="1" spc="200" dirty="0">
                <a:solidFill>
                  <a:schemeClr val="bg1"/>
                </a:solidFill>
              </a:rPr>
              <a:t>Methods: study design</a:t>
            </a:r>
          </a:p>
        </p:txBody>
      </p:sp>
      <p:graphicFrame>
        <p:nvGraphicFramePr>
          <p:cNvPr id="4" name="Table 4">
            <a:extLst>
              <a:ext uri="{FF2B5EF4-FFF2-40B4-BE49-F238E27FC236}">
                <a16:creationId xmlns:a16="http://schemas.microsoft.com/office/drawing/2014/main" id="{0D54F632-88A8-4D70-AD8A-B1349B11658F}"/>
              </a:ext>
            </a:extLst>
          </p:cNvPr>
          <p:cNvGraphicFramePr>
            <a:graphicFrameLocks noGrp="1"/>
          </p:cNvGraphicFramePr>
          <p:nvPr>
            <p:extLst>
              <p:ext uri="{D42A27DB-BD31-4B8C-83A1-F6EECF244321}">
                <p14:modId xmlns:p14="http://schemas.microsoft.com/office/powerpoint/2010/main" val="2822360827"/>
              </p:ext>
            </p:extLst>
          </p:nvPr>
        </p:nvGraphicFramePr>
        <p:xfrm>
          <a:off x="3883356" y="1010120"/>
          <a:ext cx="5083844" cy="3154947"/>
        </p:xfrm>
        <a:graphic>
          <a:graphicData uri="http://schemas.openxmlformats.org/drawingml/2006/table">
            <a:tbl>
              <a:tblPr firstRow="1" bandRow="1">
                <a:tableStyleId>{775DCB02-9BB8-47FD-8907-85C794F793BA}</a:tableStyleId>
              </a:tblPr>
              <a:tblGrid>
                <a:gridCol w="1645920">
                  <a:extLst>
                    <a:ext uri="{9D8B030D-6E8A-4147-A177-3AD203B41FA5}">
                      <a16:colId xmlns:a16="http://schemas.microsoft.com/office/drawing/2014/main" val="707220261"/>
                    </a:ext>
                  </a:extLst>
                </a:gridCol>
                <a:gridCol w="1718962">
                  <a:extLst>
                    <a:ext uri="{9D8B030D-6E8A-4147-A177-3AD203B41FA5}">
                      <a16:colId xmlns:a16="http://schemas.microsoft.com/office/drawing/2014/main" val="1037619320"/>
                    </a:ext>
                  </a:extLst>
                </a:gridCol>
                <a:gridCol w="1718962">
                  <a:extLst>
                    <a:ext uri="{9D8B030D-6E8A-4147-A177-3AD203B41FA5}">
                      <a16:colId xmlns:a16="http://schemas.microsoft.com/office/drawing/2014/main" val="3900675174"/>
                    </a:ext>
                  </a:extLst>
                </a:gridCol>
              </a:tblGrid>
              <a:tr h="1051649">
                <a:tc>
                  <a:txBody>
                    <a:bodyPr/>
                    <a:lstStyle/>
                    <a:p>
                      <a:pPr algn="ctr"/>
                      <a:r>
                        <a:rPr lang="en-US" sz="1400" dirty="0">
                          <a:solidFill>
                            <a:schemeClr val="bg1"/>
                          </a:solidFill>
                        </a:rPr>
                        <a:t>SANDY SOIL</a:t>
                      </a:r>
                    </a:p>
                    <a:p>
                      <a:pPr algn="ctr"/>
                      <a:r>
                        <a:rPr lang="en-US" sz="1400" dirty="0">
                          <a:solidFill>
                            <a:schemeClr val="bg1"/>
                          </a:solidFill>
                        </a:rPr>
                        <a:t>0 cm DUFF </a:t>
                      </a:r>
                    </a:p>
                  </a:txBody>
                  <a:tcPr marL="102455" marR="102455" marT="46570" marB="46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SANDY SOIL</a:t>
                      </a:r>
                    </a:p>
                    <a:p>
                      <a:pPr algn="ctr"/>
                      <a:r>
                        <a:rPr lang="en-US" sz="1400" dirty="0">
                          <a:solidFill>
                            <a:schemeClr val="bg1"/>
                          </a:solidFill>
                        </a:rPr>
                        <a:t>2 cm DUFF</a:t>
                      </a:r>
                    </a:p>
                  </a:txBody>
                  <a:tcPr marL="102455" marR="102455" marT="46570" marB="46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SANDY SOIL</a:t>
                      </a:r>
                    </a:p>
                    <a:p>
                      <a:pPr algn="ctr"/>
                      <a:r>
                        <a:rPr lang="en-US" sz="1400" dirty="0">
                          <a:solidFill>
                            <a:schemeClr val="bg1"/>
                          </a:solidFill>
                        </a:rPr>
                        <a:t>5 cm DUFF </a:t>
                      </a:r>
                    </a:p>
                  </a:txBody>
                  <a:tcPr marL="102455" marR="102455" marT="46570" marB="46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4176"/>
                  </a:ext>
                </a:extLst>
              </a:tr>
              <a:tr h="1051649">
                <a:tc>
                  <a:txBody>
                    <a:bodyPr/>
                    <a:lstStyle/>
                    <a:p>
                      <a:pPr algn="ctr"/>
                      <a:r>
                        <a:rPr lang="en-US" sz="1400" b="1" dirty="0">
                          <a:solidFill>
                            <a:schemeClr val="bg1"/>
                          </a:solidFill>
                        </a:rPr>
                        <a:t>SILT SOIL</a:t>
                      </a:r>
                    </a:p>
                    <a:p>
                      <a:pPr algn="ctr"/>
                      <a:r>
                        <a:rPr lang="en-US" sz="1400" b="1" dirty="0">
                          <a:solidFill>
                            <a:schemeClr val="bg1"/>
                          </a:solidFill>
                        </a:rPr>
                        <a:t>0 cm DUFF</a:t>
                      </a:r>
                    </a:p>
                  </a:txBody>
                  <a:tcPr marL="102455" marR="102455" marT="46570" marB="46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bg1"/>
                          </a:solidFill>
                        </a:rPr>
                        <a:t>SILT SOIL</a:t>
                      </a:r>
                    </a:p>
                    <a:p>
                      <a:pPr algn="ctr"/>
                      <a:r>
                        <a:rPr lang="en-US" sz="1400" b="1" dirty="0">
                          <a:solidFill>
                            <a:schemeClr val="bg1"/>
                          </a:solidFill>
                        </a:rPr>
                        <a:t>2 cm DUFF </a:t>
                      </a:r>
                    </a:p>
                  </a:txBody>
                  <a:tcPr marL="102455" marR="102455" marT="46570" marB="46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bg1"/>
                          </a:solidFill>
                        </a:rPr>
                        <a:t>SILT SOIL</a:t>
                      </a:r>
                    </a:p>
                    <a:p>
                      <a:pPr algn="ctr"/>
                      <a:r>
                        <a:rPr lang="en-US" sz="1400" b="1" dirty="0">
                          <a:solidFill>
                            <a:schemeClr val="bg1"/>
                          </a:solidFill>
                        </a:rPr>
                        <a:t>5 cm DUFF </a:t>
                      </a:r>
                    </a:p>
                  </a:txBody>
                  <a:tcPr marL="102455" marR="102455" marT="46570" marB="46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1835550"/>
                  </a:ext>
                </a:extLst>
              </a:tr>
              <a:tr h="1051649">
                <a:tc>
                  <a:txBody>
                    <a:bodyPr/>
                    <a:lstStyle/>
                    <a:p>
                      <a:pPr algn="ctr"/>
                      <a:r>
                        <a:rPr lang="en-US" sz="1400" b="1" dirty="0">
                          <a:solidFill>
                            <a:schemeClr val="bg1"/>
                          </a:solidFill>
                        </a:rPr>
                        <a:t>CLAY SOIL</a:t>
                      </a:r>
                    </a:p>
                    <a:p>
                      <a:pPr algn="ctr"/>
                      <a:r>
                        <a:rPr lang="en-US" sz="1400" b="1" dirty="0">
                          <a:solidFill>
                            <a:schemeClr val="bg1"/>
                          </a:solidFill>
                        </a:rPr>
                        <a:t>0 cm DUFF </a:t>
                      </a:r>
                    </a:p>
                  </a:txBody>
                  <a:tcPr marL="102455" marR="102455" marT="46570" marB="46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bg1"/>
                          </a:solidFill>
                        </a:rPr>
                        <a:t>CLAY SOIL</a:t>
                      </a:r>
                    </a:p>
                    <a:p>
                      <a:pPr algn="ctr"/>
                      <a:r>
                        <a:rPr lang="en-US" sz="1400" b="1" dirty="0">
                          <a:solidFill>
                            <a:schemeClr val="bg1"/>
                          </a:solidFill>
                        </a:rPr>
                        <a:t>2 cm DUFF </a:t>
                      </a:r>
                    </a:p>
                  </a:txBody>
                  <a:tcPr marL="102455" marR="102455" marT="46570" marB="46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bg1"/>
                          </a:solidFill>
                        </a:rPr>
                        <a:t>CLAY SOIL</a:t>
                      </a:r>
                    </a:p>
                    <a:p>
                      <a:pPr algn="ctr"/>
                      <a:r>
                        <a:rPr lang="en-US" sz="1400" b="1" dirty="0">
                          <a:solidFill>
                            <a:schemeClr val="bg1"/>
                          </a:solidFill>
                        </a:rPr>
                        <a:t>5 cm DUFF </a:t>
                      </a:r>
                    </a:p>
                  </a:txBody>
                  <a:tcPr marL="102455" marR="102455" marT="46570" marB="46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5410873"/>
                  </a:ext>
                </a:extLst>
              </a:tr>
            </a:tbl>
          </a:graphicData>
        </a:graphic>
      </p:graphicFrame>
      <p:sp>
        <p:nvSpPr>
          <p:cNvPr id="5" name="TextBox 4">
            <a:extLst>
              <a:ext uri="{FF2B5EF4-FFF2-40B4-BE49-F238E27FC236}">
                <a16:creationId xmlns:a16="http://schemas.microsoft.com/office/drawing/2014/main" id="{1AB5E30B-C808-4C17-BEA5-93CDB27D8D57}"/>
              </a:ext>
            </a:extLst>
          </p:cNvPr>
          <p:cNvSpPr txBox="1"/>
          <p:nvPr/>
        </p:nvSpPr>
        <p:spPr>
          <a:xfrm rot="16200000">
            <a:off x="2526547" y="2402472"/>
            <a:ext cx="2375065" cy="338554"/>
          </a:xfrm>
          <a:prstGeom prst="rect">
            <a:avLst/>
          </a:prstGeom>
          <a:noFill/>
        </p:spPr>
        <p:txBody>
          <a:bodyPr wrap="square" rtlCol="0">
            <a:spAutoFit/>
          </a:bodyPr>
          <a:lstStyle/>
          <a:p>
            <a:pPr algn="ctr"/>
            <a:r>
              <a:rPr lang="en-US" sz="1600" b="1" dirty="0">
                <a:solidFill>
                  <a:schemeClr val="tx2"/>
                </a:solidFill>
              </a:rPr>
              <a:t>SOIL TEXTURE</a:t>
            </a:r>
          </a:p>
        </p:txBody>
      </p:sp>
      <p:sp>
        <p:nvSpPr>
          <p:cNvPr id="6" name="TextBox 5">
            <a:extLst>
              <a:ext uri="{FF2B5EF4-FFF2-40B4-BE49-F238E27FC236}">
                <a16:creationId xmlns:a16="http://schemas.microsoft.com/office/drawing/2014/main" id="{01E4E430-A380-4A43-A8BF-40244E2D7B22}"/>
              </a:ext>
            </a:extLst>
          </p:cNvPr>
          <p:cNvSpPr txBox="1"/>
          <p:nvPr/>
        </p:nvSpPr>
        <p:spPr>
          <a:xfrm>
            <a:off x="5487825" y="671566"/>
            <a:ext cx="1874905" cy="338554"/>
          </a:xfrm>
          <a:prstGeom prst="rect">
            <a:avLst/>
          </a:prstGeom>
          <a:noFill/>
        </p:spPr>
        <p:txBody>
          <a:bodyPr wrap="square" rtlCol="0">
            <a:spAutoFit/>
          </a:bodyPr>
          <a:lstStyle/>
          <a:p>
            <a:pPr algn="ctr"/>
            <a:r>
              <a:rPr lang="en-US" sz="1600" b="1" dirty="0">
                <a:solidFill>
                  <a:schemeClr val="tx2"/>
                </a:solidFill>
              </a:rPr>
              <a:t>DUFF DEPTH</a:t>
            </a:r>
          </a:p>
        </p:txBody>
      </p:sp>
    </p:spTree>
    <p:extLst>
      <p:ext uri="{BB962C8B-B14F-4D97-AF65-F5344CB8AC3E}">
        <p14:creationId xmlns:p14="http://schemas.microsoft.com/office/powerpoint/2010/main" val="86179082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424</TotalTime>
  <Words>690</Words>
  <Application>Microsoft Office PowerPoint</Application>
  <PresentationFormat>On-screen Show (16:9)</PresentationFormat>
  <Paragraphs>91</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Courier New</vt:lpstr>
      <vt:lpstr>Arial</vt:lpstr>
      <vt:lpstr>Gill Sans MT</vt:lpstr>
      <vt:lpstr>Parcel</vt:lpstr>
      <vt:lpstr> Do soil characteristics mitigate the effects of herbicide on plant germination?</vt:lpstr>
      <vt:lpstr>How do herbicides affect plants?</vt:lpstr>
      <vt:lpstr>Background on herbicides and native plant germination </vt:lpstr>
      <vt:lpstr>Soil Texture</vt:lpstr>
      <vt:lpstr>Duff Depth</vt:lpstr>
      <vt:lpstr>PowerPoint Presentation</vt:lpstr>
      <vt:lpstr>RESEARCH QUESTIONS</vt:lpstr>
      <vt:lpstr>Methods: Study species &amp; Herbicide</vt:lpstr>
      <vt:lpstr>Methods: study design</vt:lpstr>
      <vt:lpstr>Methods: Study design</vt:lpstr>
      <vt:lpstr>TIMELINE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soil characteristics mitigate the effects of herbicide on plant germination?</dc:title>
  <dc:creator>Lauren Spaeth</dc:creator>
  <cp:lastModifiedBy>Lauren Spaeth</cp:lastModifiedBy>
  <cp:revision>6</cp:revision>
  <dcterms:modified xsi:type="dcterms:W3CDTF">2022-04-21T03:08:52Z</dcterms:modified>
</cp:coreProperties>
</file>